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313" r:id="rId4"/>
    <p:sldId id="314" r:id="rId5"/>
    <p:sldId id="315" r:id="rId6"/>
    <p:sldId id="316" r:id="rId7"/>
    <p:sldId id="319" r:id="rId8"/>
    <p:sldId id="259" r:id="rId9"/>
    <p:sldId id="285" r:id="rId10"/>
    <p:sldId id="286" r:id="rId11"/>
    <p:sldId id="296" r:id="rId12"/>
    <p:sldId id="297" r:id="rId13"/>
    <p:sldId id="287" r:id="rId14"/>
    <p:sldId id="288" r:id="rId15"/>
    <p:sldId id="289" r:id="rId16"/>
    <p:sldId id="290" r:id="rId17"/>
    <p:sldId id="291" r:id="rId18"/>
    <p:sldId id="310" r:id="rId19"/>
    <p:sldId id="295" r:id="rId20"/>
    <p:sldId id="282" r:id="rId21"/>
    <p:sldId id="292" r:id="rId22"/>
    <p:sldId id="293" r:id="rId23"/>
    <p:sldId id="317" r:id="rId24"/>
    <p:sldId id="294" r:id="rId25"/>
    <p:sldId id="283" r:id="rId26"/>
    <p:sldId id="298" r:id="rId27"/>
    <p:sldId id="299" r:id="rId28"/>
    <p:sldId id="300" r:id="rId29"/>
    <p:sldId id="311" r:id="rId30"/>
    <p:sldId id="312" r:id="rId31"/>
    <p:sldId id="303" r:id="rId32"/>
    <p:sldId id="304" r:id="rId33"/>
    <p:sldId id="305" r:id="rId34"/>
    <p:sldId id="320" r:id="rId35"/>
    <p:sldId id="307" r:id="rId36"/>
    <p:sldId id="308" r:id="rId37"/>
    <p:sldId id="318" r:id="rId38"/>
    <p:sldId id="309" r:id="rId39"/>
    <p:sldId id="284" r:id="rId40"/>
    <p:sldId id="321" r:id="rId41"/>
    <p:sldId id="32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37.428"/>
    </inkml:context>
    <inkml:brush xml:id="br0">
      <inkml:brushProperty name="width" value="0.05" units="cm"/>
      <inkml:brushProperty name="height" value="0.05" units="cm"/>
    </inkml:brush>
  </inkml:definitions>
  <inkml:trace contextRef="#ctx0" brushRef="#br0">438 22 468,'10'-11'3984,"-4"4"6636,-6 7-10550,-1-1-1,0 1 1,0-1 0,0 1 0,1 0-1,-1-1 1,0 1 0,0 0-1,0-1 1,0 1 0,0 0-1,1 0 1,-1 0 0,0 0 0,0 0-1,0 0 1,0 0 0,0 0-1,0 1 1,-1-1 0,-32 2 97,11 1-43,1 2 0,0 0-1,0 2 1,1 0 0,-37 19 0,18-9 14,7-3 108,0 1 0,-58 38 0,89-52-217,-1 2 39,-1-1 0,0 1 0,1 0 0,0-1 0,0 2 0,0-1 0,0 0 1,-4 6-1,7-8 24,8 12 155,-3-11-200,0 1 1,0-1-1,1 0 0,-1 0 1,1 0-1,-1-1 0,11 2 1,46 2 182,-38-4-169,38 3 36,-10-2 1,68 13 1,-78-6-7,81 28 0,-103-30-65,-2 1 0,1 2 0,-1-1 0,0 2 0,-1 1 0,21 17 1,-35-27-29,-1 0 0,1 1 0,-1-1 0,1 1 1,-1-1-1,0 1 0,0 0 0,0 0 0,0 0 1,0 0-1,-1 0 0,1 0 0,-1 1 1,0-1-1,0 0 0,0 1 0,0-1 0,-1 1 1,1-1-1,-1 1 0,0-1 0,0 1 1,0-1-1,-1 1 0,1-1 0,-1 1 0,0-1 1,0 0-1,0 1 0,0-1 0,-1 0 0,1 0 1,-1 0-1,0 0 0,0 0 0,-4 5 1,0-1-8,0-1 1,-1 1 0,0-1-1,0-1 1,0 1 0,-1-1 0,1 0-1,-2-1 1,1 0 0,0 0 0,-1-1-1,1 0 1,-11 2 0,-7-1-14,0-1-1,1-1 1,-1-1 0,-41-4-1,-101-23-294,132 19 169,6-1-401,13-3-4781,16 11 1213,4-2 732,7-8 1029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2.779"/>
    </inkml:context>
    <inkml:brush xml:id="br0">
      <inkml:brushProperty name="width" value="0.05" units="cm"/>
      <inkml:brushProperty name="height" value="0.05" units="cm"/>
    </inkml:brush>
  </inkml:definitions>
  <inkml:trace contextRef="#ctx0" brushRef="#br0">0 20 248,'0'0'575,"5"-12"4217,-2 5 1346,0 7 1139,1 23-6203,0 1 1,0 43 0,1 2 104,-4-59-1030,7 68 1451,4 0-1,33 120 1,-40-182-1566,12 28 196,-15-40-667,0-1 0,0 1 0,0-1 0,1 0 0,5 5 0,-8-7-965,0-1-344,2-5-2992,0-2 2457,-4 3-4217,-6-3 3141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4.605"/>
    </inkml:context>
    <inkml:brush xml:id="br0">
      <inkml:brushProperty name="width" value="0.05" units="cm"/>
      <inkml:brushProperty name="height" value="0.05" units="cm"/>
      <inkml:brushProperty name="color" value="#004F8B"/>
    </inkml:brush>
  </inkml:definitions>
  <inkml:trace contextRef="#ctx0" brushRef="#br0">1223 19 788,'1'-1'514,"1"1"0,-1-1-1,1 0 1,-1 0 0,1 0 0,-1 0 0,1 0-1,-1-1 1,0 1 0,0 0 0,0-1 0,2-1-1,-13 0 2886,-5 3-3985,-267 19 6348,190-10-4867,-93 6 360,-320 41 675,499-55-2160,-78 18-1034,76-16-152,0 0 1,0 0-1,0 1 0,-9 5 0,5 2-2512,10-2 1191</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38.902"/>
    </inkml:context>
    <inkml:brush xml:id="br0">
      <inkml:brushProperty name="width" value="0.1" units="cm"/>
      <inkml:brushProperty name="height" value="0.1" units="cm"/>
      <inkml:brushProperty name="color" value="#E71224"/>
    </inkml:brush>
  </inkml:definitions>
  <inkml:trace contextRef="#ctx0" brushRef="#br0">2659 162 736,'36'-27'7019,"-35"26"-6101,-1 1-881,1 0 1,-1 0 0,0 0-1,0 0 1,0 0-1,0 0 1,1 0 0,-1 0-1,0 0 1,0 0 0,0 0-1,0-1 1,1 1-1,-1 0 1,0 0 0,0 0-1,0 0 1,0 0 0,1 0-1,-1 0 1,0 0-1,0 0 1,0-1 0,0 1-1,0 0 1,0 0-1,1 0 1,-1 0 0,0 0-1,0-1 1,0 1 0,0 0-1,0 0 1,0 0-1,0 0 1,0-1 0,0 1-1,0 0 1,0 0-1,0 0 1,0-1 0,0 1-1,0 0 1,0 0 0,0 0-1,0 0 1,0-1-1,0 1 1,0 0 0,0 0-1,0 0 1,0 0-1,0-1 1,-1 1 0,1 0-1,0 0 1,0 0 0,0 0-1,0 0 1,0 0-1,0-1 1,-1 1 0,1 0-1,0 0 1,0 0 0,0 0-1,0 0 1,-9-8 680,-1 1-288,-1 1-1,0 1 0,0 0 1,-1 0-1,0 1 1,0 1-1,-13-3 1,0 0-4,-68-16 118,0 4 0,0 4-1,-2 4 1,1 5-1,-1 3 1,-161 19-1,134-1-327,2 4-1,-234 74 0,283-69-161,2 3-1,1 3 1,2 3-1,1 3 1,2 3 0,-68 55-1,81-53-16,2 2-1,2 3 0,2 1 1,2 3-1,-45 70 0,41-47 21,4 2-1,3 1 0,4 2 1,-29 95-1,46-112 10,2 2 0,3 0 0,3 1 1,2 0-1,4 0 0,4 74 0,5-56 32,5-1 1,3-1-1,3 0 1,4 0-1,4-2 1,3-1-1,3-1 1,4-2-1,58 98 1,-29-76 41,5-4 0,102 112 0,185 144 176,-196-211-103,5-7 0,244 148 0,-272-200-47,3-6 0,3-6 0,275 87 0,-228-103-54,3-9 1,1-8 0,2-9-1,0-8 1,1-9 0,250-21-1,-194-8 23,-1-11-1,460-120 0,-632 127-120,-1-4 0,-1-3 0,-2-3 0,117-75 0,-129 68-5,-3-3 0,-1-2 1,-2-3-1,-3-2 1,62-78-1,-78 80-10,-3-2 0,-2 0 0,-3-3-1,-2 0 1,-2-2 0,-3-1 0,-2 0 0,-3-2 0,-3 0-1,-2-1 1,6-88 0,-13 54-1,-4 0 0,-17-155 0,-3 121-4,-48-172 1,40 209 2,-5 0 0,-3 3 0,-4 0 0,-82-136 0,80 163 4,-2 1 0,-3 3 0,-2 2 0,-3 1 0,-2 3 0,-99-76 0,54 61-4,-2 5-1,-189-88 1,-232-61-3,519 211 6,-857-269 7,195 133 16,512 118-143,-1 7 0,-223 13 0,-185 64-1155,285-3-1488,6 24-5234,166-43 3398,10 8 1398</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39.935"/>
    </inkml:context>
    <inkml:brush xml:id="br0">
      <inkml:brushProperty name="width" value="0.1" units="cm"/>
      <inkml:brushProperty name="height" value="0.1" units="cm"/>
      <inkml:brushProperty name="color" value="#E71224"/>
    </inkml:brush>
  </inkml:definitions>
  <inkml:trace contextRef="#ctx0" brushRef="#br0">2318 0 316,'-169'37'6072,"-78"41"-2306,184-57-3054,-504 205 3065,472-178-3049,2 3 0,2 5-1,-144 116 1,169-113-345,3 3 0,2 3 0,4 2-1,2 3 1,3 3 0,-69 128 0,71-101-47,5 3 1,4 1 0,4 1 0,-42 206-1,67-239-177,3 0 0,3 1 0,3-1 0,3 1 0,4 0 0,3-1 0,2 1 0,4-2 0,4 0 0,2 0 0,3-2 0,38 80 0,-21-67 7,4-1 0,4-3 0,80 103 1,-53-90 57,4-4 0,111 95 1,-51-67 108,6-7 0,4-6 0,240 124 0,-260-163-112,3-5 1,2-6-1,156 38 1,-105-46 170,343 35 0,-363-67-137,0-8 0,288-30 1,-239-4 83,340-94-1,-393 74-116,-1-8 0,281-145 0,-366 162-147,-2-3-1,-2-3 1,-2-3 0,-2-3 0,115-121-1,-140 127-36,-2-1 0,-3-2 0,-1-1 0,-3-2 0,-2-1 0,-3-2-1,-2 0 1,33-113 0,-38 86 0,-5-1 0,-3-1 0,-3 0 1,-4-96-1,-9 64 2,-5 1 0,-37-172 1,28 210-23,-4 1 0,-3 0 0,-4 2 0,-50-95 0,31 85 1,-3 2 1,-4 2-1,-79-90 1,48 77-7,-5 3 0,-3 5-1,-4 4 1,-3 4 0,-4 5 0,-114-60 0,117 80-48,-2 4 0,-206-66 1,175 78-32,-1 6 0,-141-14 1,82 28-339,0 9 0,0 7 0,-342 45 0,489-37 36,-560 78-2039,306-35-1137,-1 7-4885,154-23 3282,-8 9 1564</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40.865"/>
    </inkml:context>
    <inkml:brush xml:id="br0">
      <inkml:brushProperty name="width" value="0.1" units="cm"/>
      <inkml:brushProperty name="height" value="0.1" units="cm"/>
      <inkml:brushProperty name="color" value="#E71224"/>
    </inkml:brush>
  </inkml:definitions>
  <inkml:trace contextRef="#ctx0" brushRef="#br0">3423 692 636,'2'-1'171,"0"0"-1,-1-1 1,1 1-1,-1-1 1,0 1-1,0-1 1,1 0-1,-1 0 1,0 0 0,0 1-1,0-1 1,-1 0-1,1 0 1,0 0-1,-1 0 1,1 0-1,-1 0 1,0-1 0,0 1-1,0-2 1,0 1 61,-1 0 0,0 0 0,1 0-1,-2 1 1,1-1 0,0 0 0,0 0 0,-1 1 0,1-1 0,-1 1 0,0 0 0,-3-5 0,-3 0 269,-1-1 1,1 2-1,-1-1 0,-1 1 1,1 0-1,-19-8 0,-14-2 341,-1 2 1,-1 2-1,-57-10 0,-135-5 698,99 19-979,0 7 0,0 6 0,1 6 0,0 5 0,1 7 0,-195 58 0,206-41-308,1 6 0,3 4 1,2 6-1,3 5 0,2 5 0,-195 152 0,236-157-134,3 3-1,2 3 1,4 3 0,-102 146-1,127-156-48,2 1-1,2 2 1,4 1-1,2 2 1,3 1-1,3 1 1,-14 76-1,28-102 1,2 0-1,1 1 0,3-1 0,1 1 1,2-1-1,2 1 0,16 77 0,-6-70 5,3 0 0,1-2 0,3 0 0,27 48 0,-13-36 23,4-1 0,68 83 0,-27-55 7,3-3 0,4-3 0,136 97 0,-102-95-2,3-5-1,4-6 0,234 97 1,-157-92 94,380 88 0,-407-129-40,2-9-1,1-7 0,1-8 1,0-8-1,0-7 0,-1-9 1,0-8-1,336-81 0,-349 53 71,-3-7-1,287-141 0,270-229 389,-586 332-407,231-209 1,-288 226-100,-3-4 1,-3-2-1,108-167 1,-148 196-53,-2-2 0,-2-1 0,-3-1 0,-3-1 0,25-100 0,-37 113-20,-2-1 0,-3-1 0,-1 1 0,-2-1 0,-3 1 0,-1-1 0,-2 1 0,-14-59 0,2 42 2,-4 1-1,-1 1 0,-4 1 0,-2 2 1,-3 0-1,-44-65 0,17 42 12,-3 3-1,-4 2 1,-107-99 0,84 100-14,-3 3 0,-3 5 0,-3 3 0,-2 5 0,-169-75 0,114 72-2,-2 6 1,-3 7-1,-214-37 0,192 56-74,-1 8 0,-1 7 0,0 9 0,0 8 0,0 8 0,-325 59 0,-82 80-609,315-63-1291,5 12-1,-409 211 0,526-226-1127,-60 56-7513,149-89 7168</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41.719"/>
    </inkml:context>
    <inkml:brush xml:id="br0">
      <inkml:brushProperty name="width" value="0.1" units="cm"/>
      <inkml:brushProperty name="height" value="0.1" units="cm"/>
      <inkml:brushProperty name="color" value="#E71224"/>
    </inkml:brush>
  </inkml:definitions>
  <inkml:trace contextRef="#ctx0" brushRef="#br0">3600 1240 1052,'0'-2'191,"0"-1"1,0 1-1,0-1 0,0 1 1,0-1-1,0 1 0,-1-1 1,1 1-1,-1 0 0,0-1 1,1 1-1,-1 0 0,0-1 1,0 1-1,-1 0 0,1 0 1,0 0-1,-1 0 1,0 0-1,1 0 0,-1 0 1,0 1-1,0-1 0,0 0 1,0 1-1,-2-2 0,-9-4 480,1 0-1,-1 0 1,-19-6-1,20 8-280,-26-8 545,0 3 0,-1 0 0,-64-5 0,85 12-732,-83-8 788,0 5 1,0 4-1,-190 20 1,137 5-74,-272 77 0,277-53-510,2 6 1,3 6-1,2 6 1,3 7-1,-257 178 0,303-178-149,3 5 0,3 3 0,4 4 0,-131 173 0,159-180-69,3 4 0,4 1 0,3 2 0,5 2 0,3 2 0,-36 128 0,60-164-34,2 0 1,2 0-1,-2 64 0,10-76-28,2 0 0,2 0 0,2-1 0,18 75 0,-9-63-6,4-2 0,1 0 0,2-1 1,55 88-1,-35-75 0,2-3 0,3-1 0,57 54-1,-23-35 84,126 91 0,101 37 170,-150-115-134,3-8 0,306 110 0,-199-107 198,302 54 0,-114-68 158,-324-60-250,203-8-1,-173-16-147,-1-6 0,0-8-1,-2-6 1,-2-8-1,-1-6 1,174-80 0,-60-2 108,432-282 0,-587 336-174,-3-4 0,186-177-1,-233 190-108,-3-3-1,-3-3 0,-4-2 1,-2-2-1,45-94 1,-67 110-15,-3-2 0,-3-1 1,-3 0-1,-3-2 0,-2 0 0,-3-1 1,6-114-1,-18 111-9,-4 0 0,-3 0 0,-3 0 0,-3 1 0,-3 0 0,-2 2 0,-29-70 0,-5 12 0,-6 1 0,-119-190 0,104 204 0,-5 4 0,-4 3 0,-119-116 0,72 97 0,-271-197 0,-71 20 19,316 215-67,-185-72 0,235 117-421,-3 5-1,0 4 1,-210-29 0,176 46-868,1 5 1,-241 20-1,86 23-1548,137-7-1450,2 7 1,-227 82 0,63 11 416</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42.618"/>
    </inkml:context>
    <inkml:brush xml:id="br0">
      <inkml:brushProperty name="width" value="0.1" units="cm"/>
      <inkml:brushProperty name="height" value="0.1" units="cm"/>
      <inkml:brushProperty name="color" value="#E71224"/>
    </inkml:brush>
  </inkml:definitions>
  <inkml:trace contextRef="#ctx0" brushRef="#br0">675 57 476,'22'-2'1692,"0"0"-1,0-2 1,-1-1-1,36-12 1,-29 8 580,-21 4-578,-12 0-134,-13 0-572,17 5-1047,-9-1 248,0 0-1,0 1 1,0 0 0,0 1 0,0 0-1,0 1 1,0 0 0,-16 5 0,-3 1 87,-17 3 1,1 3 1,1 1 0,0 3 0,1 1 0,-51 32-1,44-19 39,2 1-1,2 2 0,-77 77 0,101-90-6,-25 35 0,41-50-210,1 1 1,0 0 0,1 0 0,-1 0-1,1 0 1,1 1 0,0 0 0,-4 17 0,7-23-66,-1-1 1,1 1-1,0 0 1,0-1-1,0 1 1,1-1-1,-1 1 1,0 0-1,1-1 1,0 1 0,0-1-1,-1 1 1,1-1-1,1 1 1,-1-1-1,0 0 1,1 1-1,2 2 1,-1-1 8,1-1 0,-1 0 0,1-1 0,0 1 1,0 0-1,0-1 0,0 0 0,0 0 0,9 3 0,6-1 52,-1 0 0,1-1 0,0 0-1,23-1 1,56-4 117,160-21 1,-66 2-859,-164 19-33,1 1 0,0 2 0,0 1 0,33 6 0,-43-3-920,1-1 0,-1 2 0,0 1 1,-1 0-1,0 1 0,32 20 0,4 11-1472</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43.321"/>
    </inkml:context>
    <inkml:brush xml:id="br0">
      <inkml:brushProperty name="width" value="0.1" units="cm"/>
      <inkml:brushProperty name="height" value="0.1" units="cm"/>
      <inkml:brushProperty name="color" value="#E71224"/>
    </inkml:brush>
  </inkml:definitions>
  <inkml:trace contextRef="#ctx0" brushRef="#br0">16 48 76,'-12'-27'7436,"11"26"-6271,1 1-37,0 0-53,0 0-74,0 0-68,0 0-51,0 0-53,-1 4-48,0 3-501,1 1 0,-1-1 0,1 0 0,0 0 0,1 1 0,0-1 0,0 0 0,1 0 0,4 13 0,29 68 1406,-31-78-1517,6 13 186,1 0 1,1-1 0,1 0 0,1-1 0,19 22 0,-27-36-256,1 0 1,-1-1 0,1 0 0,1 0 0,0 0 0,-1-1 0,1 0 0,1 0 0,-1-1 0,1 0 0,0-1 0,0 0 0,0 0 0,0-1 0,0 0 0,18 1 0,-14-3-26,0-1 0,0 0 0,0-1 0,-1 0 0,1-1 0,-1 0 0,1-1 1,-1-1-1,0 0 0,-1-1 0,1 0 0,18-13 0,6-8-7,-1-2 0,40-42 0,-32 30-168,7-7-257,44-41-1827,-49 53-348,-14 14-4783,-19 13 3062,-2 0 1290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43.653"/>
    </inkml:context>
    <inkml:brush xml:id="br0">
      <inkml:brushProperty name="width" value="0.1" units="cm"/>
      <inkml:brushProperty name="height" value="0.1" units="cm"/>
      <inkml:brushProperty name="color" value="#E71224"/>
    </inkml:brush>
  </inkml:definitions>
  <inkml:trace contextRef="#ctx0" brushRef="#br0">16 1 888,'0'0'1176,"0"0"-7,-3 1-34,2 0-1002,0 0 0,1-1 0,-1 1 0,0 0 1,0 0-1,0 0 0,1-1 0,-1 1 0,0 0 1,1 0-1,-1 0 0,0 0 0,1 0 0,0 0 1,-1 0-1,1 1 0,0-1 0,-1 0 0,1 0 0,0 0 1,0 2-1,0 2 248,0 0 0,0-1 0,1 1 1,0 0-1,1 7 0,4 6 1020,14 31-1,-19-49-1378,10 22 489,2 0-1,0-2 1,1 1 0,2-2 0,0 0 0,0-1-1,2 0 1,0-1 0,1-2 0,1 0 0,0 0-1,26 12 1,-16-11-107,0-2-1,1 0 1,0-2-1,1-2 1,1-1-1,0-1 1,0-2 0,48 4-1,-48-9-364,0-2-1,0 0 1,-1-3-1,1 0 1,-1-2 0,1-2-1,-2-1 1,1-1-1,-1-1 1,-1-2-1,0-2 1,-1 0 0,47-35-1,-62 40-851,-1-1 0,20-23 0,-11 1-3300,-20 30 3050,0-1 1,-1 0-1,0 0 1,1 0-1,-1 0 1,0-8-1,-2-6-2250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44.487"/>
    </inkml:context>
    <inkml:brush xml:id="br0">
      <inkml:brushProperty name="width" value="0.1" units="cm"/>
      <inkml:brushProperty name="height" value="0.1" units="cm"/>
      <inkml:brushProperty name="color" value="#E71224"/>
    </inkml:brush>
  </inkml:definitions>
  <inkml:trace contextRef="#ctx0" brushRef="#br0">467 71 444,'6'-2'517,"-1"0"0,0 0 0,0-1 0,0 0 0,0 0 0,6-6 1,-9 7-245,-1 1 0,1-1 0,0 0 0,-1 0 0,1 1 0,-1-1 0,1 0 1,-1 0-1,0-1 0,0 1 0,0 0 0,0 0 0,0 0 0,-1-1 1,1 1-1,0-5 0,-2 6-157,0 0 1,1 1 0,-1-1-1,0 0 1,0 1-1,0-1 1,0 1 0,0-1-1,0 1 1,0 0-1,0-1 1,0 1 0,0 0-1,0 0 1,-1-1-1,0 1 1,2 0-91,-29 3 1195,13 0-744,0 0-144,1-1 0,0 2 0,0 0-1,0 1 1,-16 8 0,-2 2 326,-35 24 1,33-17-132,2 2-1,-36 32 1,52-41-206,1 2 1,0 0-1,1 1 1,1 0-1,-16 29 0,28-44-269,0 0 0,1 0-1,-1-1 1,1 1 0,0 1-1,0-1 1,0 0 0,0 0-1,1 0 1,-1 0 0,1 1-1,0-1 1,0 0 0,0 0-1,0 1 1,1-1 0,-1 0-1,1 0 1,0 0 0,0 1-1,0-1 1,0 0 0,0 0-1,1 0 1,-1-1 0,1 1-1,0 0 1,0-1 0,3 4-1,2 1 32,1-1 0,-1 0 0,1-1 0,0 0 0,0 0 0,0-1 0,1 0-1,18 6 1,13 1 79,0-1 0,54 5 0,-78-13-146,376 26-773,-93-11-2560,-227-9-90,0 3 1,77 23-1,-41-1 608</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45.001"/>
    </inkml:context>
    <inkml:brush xml:id="br0">
      <inkml:brushProperty name="width" value="0.1" units="cm"/>
      <inkml:brushProperty name="height" value="0.1" units="cm"/>
      <inkml:brushProperty name="color" value="#E71224"/>
    </inkml:brush>
  </inkml:definitions>
  <inkml:trace contextRef="#ctx0" brushRef="#br0">0 1 240,'4'2'1217,"1"2"-820,-1 0 0,0 0-1,0 0 1,0 1 0,0-1 0,0 1 0,-1 0 0,0 0 0,4 9 0,24 62 2482,-15-35-1663,-2-7-112,2 0 0,2-2 1,33 49-1,-44-71-837,1 0 0,0 0 0,1-1 1,0 0-1,0-1 0,1 0 0,0 0 0,0-1 0,1 0 1,-1-1-1,2 0 0,-1-1 0,1 0 0,16 4 1,-17-7-131,0-1 1,0 0-1,1-1 0,-1 0 1,0-1-1,1 0 1,-1-1-1,0 0 1,0-1-1,-1 0 1,1-1-1,0 0 1,-1 0-1,13-9 0,13-8 74,-1-3 0,46-39 0,-69 52-196,133-122-790,-58 37-3882,-64 69-3447,-16 23 5549</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45.334"/>
    </inkml:context>
    <inkml:brush xml:id="br0">
      <inkml:brushProperty name="width" value="0.1" units="cm"/>
      <inkml:brushProperty name="height" value="0.1" units="cm"/>
      <inkml:brushProperty name="color" value="#E71224"/>
    </inkml:brush>
  </inkml:definitions>
  <inkml:trace contextRef="#ctx0" brushRef="#br0">52 0 872,'-2'0'201,"-1"0"-1,1 1 1,0-1 0,0 1-1,0-1 1,0 1 0,0 0-1,0 0 1,0 0 0,0 0-1,0 0 1,0 0-1,0 0 1,0 1 0,1-1-1,-1 1 1,1-1 0,-1 1-1,1 0 1,-1-1 0,1 1-1,0 0 1,0 0 0,-1 3-1,0 1 196,1 0 0,0 0 0,0 0-1,0 0 1,1 0 0,0 0 0,0 0-1,2 8 1,0 5 87,0-1 0,2 0 0,0 0 0,2 0 0,0-1 0,0 0 0,2 0 0,0 0 0,1-1 0,0 0 0,17 19 0,0-2 195,2-1 0,1-1 0,2-1 0,66 48 0,-73-62-340,1 0-1,0-2 0,1-1 1,1-1-1,0-1 1,1-1-1,0-2 0,34 6 1,-27-9-82,1-3 1,-1-1 0,1-1-1,0-2 1,-1-1-1,0-2 1,0-2 0,0-1-1,-1-1 1,0-2 0,-1-2-1,41-21 1,-39 16-444,-1-1 0,-1-2 0,-1-2 0,-1 0 0,-1-3 0,-1 0 0,-1-2 0,-1 0 0,-2-2 0,39-61 0,-18 4-3787,-39 69 807,0-1 1,7-34-1,-9 18-234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4.941"/>
    </inkml:context>
    <inkml:brush xml:id="br0">
      <inkml:brushProperty name="width" value="0.05" units="cm"/>
      <inkml:brushProperty name="height" value="0.05" units="cm"/>
      <inkml:brushProperty name="color" value="#004F8B"/>
    </inkml:brush>
  </inkml:definitions>
  <inkml:trace contextRef="#ctx0" brushRef="#br0">1568 81 664,'33'-5'1354,"-25"5"-865,-1-1-1,0 0 1,0 0 0,1-1 0,-1 0-1,0 0 1,0 0 0,7-5 0,-13 7-430,-1-1 0,0 1 1,1 0-1,-1-1 1,0 1-1,0 0 1,0-1-1,1 1 0,-1-1 1,0 1-1,0 0 1,0-1-1,0 1 0,0-1 1,1 1-1,-1 0 1,0-1-1,0 1 1,0-1-1,0 1 0,0 0 1,0-1-1,-1 1 1,1-1-1,0 1 1,0 0-1,0-1 0,0 1 1,0-1-1,-1 1 1,1 0-1,0-1 0,0 1 1,0 0-1,-1-1 1,1 1-1,0 0 1,-1-1-1,1 1 0,0 0 1,-1 0-1,1-1 1,0 1-1,-1 0 1,1 0-1,0 0 0,-1 0 1,1-1-1,-1 1 1,1 0-1,-1 0 0,-22-11 1699,-10 4-555,-1 1-1,1 2 1,-1 0 0,-37 3 0,21-1-434,-704-3 4891,521 16-5207,175-5-2303,-113 27-1,147-27-869,1 1-1,0 2 0,-40 19 1,22 0-716</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52.279"/>
    </inkml:context>
    <inkml:brush xml:id="br0">
      <inkml:brushProperty name="width" value="0.1" units="cm"/>
      <inkml:brushProperty name="height" value="0.1" units="cm"/>
      <inkml:brushProperty name="color" value="#E71224"/>
    </inkml:brush>
  </inkml:definitions>
  <inkml:trace contextRef="#ctx0" brushRef="#br0">1006 222 164,'70'-36'1580,"142"-50"-1,84-3 1901,-292 87-3408,29-5 438,-31 6-457,0 1-1,0 0 0,0-1 1,0 1-1,0 0 0,0 0 1,0 1-1,0-1 0,0 0 1,0 1-1,0-1 0,0 1 1,3 1-1,-5-2-38,1 1-1,-1-1 1,0 0-1,0 1 1,1-1-1,-1 0 1,0 1-1,0-1 1,1 1-1,-1-1 1,0 1-1,0-1 1,0 0-1,0 1 1,0-1-1,0 1 1,0-1-1,1 1 1,-1-1 0,-1 1-1,1-1 1,0 1-1,0-1 1,0 1-1,0-1 1,0 1-1,0-1 1,0 0-1,-1 1 1,1-1-1,0 1 1,0-1-1,-1 0 1,1 1-1,0-1 1,-1 1-1,-14 16 179,13-14-155,-39 34 206,-2-2-1,-93 59 0,86-61-145,-541 327 515,180-114-364,72-50-409,316-182 69,22-14 55,1 0 3,15-4 9,486-173-50,3-40 44,-5 2-2,91-8 177,-189 103 614,-391 117-692,-7 2-43,0 0 0,0 0 0,0 0 0,0 0 0,0 1 0,1-1 0,-1 1 0,0 0 0,0 0 0,0 0 0,0 0 1,0 1-1,6 0 0,-9 0-19,0-1 1,1 0 0,-1 0-1,0 0 1,0 1-1,0-1 1,1 0 0,-1 0-1,0 0 1,0 1-1,0-1 1,0 0 0,0 0-1,1 1 1,-1-1-1,0 0 1,0 0 0,0 1-1,0-1 1,0 0-1,0 1 1,0-1 0,0 0-1,0 0 1,0 1-1,0-1 1,0 0 0,0 0-1,0 1 1,0-1 0,0 0-1,0 1 1,-1-1-1,1 0 1,-8 14 93,-15 8 30,23-21-124,-272 209 576,249-193-544,-527 343 509,-24-27-173,307-181-233,227-129-118,-251 133 190,387-196-199,-67 28-13,754-322-58,-741 314 55,1128-504-101,-1107 498 118,262-98 210,-323 123-218,4-1 8,-1 1 1,0-1 0,1 1 0,-1-1-1,1 2 1,-1-1 0,1 0 0,6 1 0,-11 0-12,-1 0 0,1 1 1,-1-1-1,1 0 1,-1 0-1,0 0 1,1 0-1,-1 0 0,1 0 1,-1 1-1,0-1 1,1 0-1,-1 0 0,0 0 1,1 1-1,-1-1 1,0 0-1,1 1 1,-1-1-1,0 0 0,1 1 1,-1-1-1,0 0 1,0 1-1,0-1 1,1 0-1,-1 1 0,0-1 1,0 1-1,0-1 1,-4 15 47,-18 14 14,21-28-61,-24 25 36,-1-1-1,-2-2 1,-32 22-1,55-41-34,-394 261 180,-30-16 15,-371 188-1,-149 52-8,909-472-207,36-17 17,16-6-32,1617-651-447,-1609 650 476,929-342-13,-931 343 33,-7 1-3,-1 2 0,0-1 0,1 1 0,0 1 0,0 0 0,0 1-1,12-1 1,-23 2-12,1 0-1,-1 0 1,1 0-1,-1 0 1,1 0-1,-1 0 0,1 0 1,-1 0-1,1 1 1,-1-1-1,1 0 1,-1 0-1,1 0 1,-1 0-1,1 1 0,-1-1 1,1 0-1,-1 1 1,0-1-1,1 0 1,-1 1-1,0-1 1,1 0-1,-1 1 0,0-1 1,1 1-1,-1-1 1,0 0-1,0 1 1,1-1-1,-1 1 1,0-1-1,0 1 0,0-1 1,0 1-1,0-1 1,0 1-1,0-1 1,0 1-1,0-1 1,0 1-1,0-1 0,0 1 1,0-1-1,0 1 1,0-1-1,0 1 1,-1-1-1,1 1 1,0-1-1,0 0 0,0 1 1,-1-1-1,1 1 1,0-1-1,-1 0 1,1 1-1,-1 0 1,-26 30 42,-27 18 13,-89 61-1,-77 35 32,156-105-68,-999 576 312,986-574-282,-357 183 534,409-217-526,17-5 11,14-6 123,373-151-33,250-94-210,-11 40 68,-595 201-3,63-18 51,-75 23-51,0 0 0,0 1 0,0 0 0,1 0-1,16 2 1,-26 0-10,0-1 0,0 0 0,0 0 0,1 1 0,-1-1 0,0 1-1,-1 0 1,1 0 0,0 0 0,0-1 0,0 2 0,0-1 0,-1 0 0,3 2 0,-4-3-2,1 1 0,0 0 1,-1 0-1,1 0 1,-1 0-1,1 0 1,-1 0-1,1 0 0,-1 0 1,0 0-1,0 0 1,1 0-1,-1 1 1,0-1-1,0 0 1,0 0-1,0 0 0,0 0 1,-1 2-1,-1 2 4,0 1 0,0 0 0,0-1 0,-1 0 0,0 0 0,0 0-1,0 0 1,-7 7 0,-14 16 14,-1-1 0,-42 35-1,-67 41 19,95-74-27,-84 62 112,-267 145 1,382-232-112,5-2-4,0 0 1,1-1 0,-1 1-1,0-1 1,0 0 0,0 0 0,-4 1-1,6-2 16,10-5 1,98-36 33,187-45-1,-272 80-50,2 0 3,1-2 24,1 1 0,0 2 0,1 1-1,47-2 1,-72 6-30,1 0 0,0 0 0,-1 0 0,1 0 0,0 1 0,-1 0 0,1-1 0,0 1 0,-1 0 0,1 0 0,-1 0 0,0 1 0,1-1 0,-1 1 0,0-1 0,4 4-1,-5-3 0,0-1 0,0 1 0,0 0 0,-1 0-1,1-1 1,-1 1 0,1 0 0,-1 0 0,1 0 0,-1 0-1,0 0 1,0 0 0,0-1 0,0 1 0,0 0-1,-1 0 1,1 0 0,0 0 0,-1 0 0,1 0-1,-1-1 1,0 1 0,0 0 0,-1 2 0,-7 13 11,-1 0 0,0-1 1,-1 0-1,-19 21 0,-59 53 35,77-79-45,-60 57 23,-3-4 0,-108 70 0,177-130-27,1 0-2,0 0 1,-1-1-1,1 0 1,-1 0-1,0 0 1,0 0-1,0-1 1,-1 0-1,-8 2 1,21-19 21,-2 9-18,1 1 0,1-1 0,-1 1 0,1 0 0,0 1 0,0-1 0,13-6 0,53-22 7,-56 26-7,44-17 20,1 3-1,1 2 1,75-12 0,-127 29-7,1 0-1,0 1 1,0 1 0,-1 0 0,13 2 0,-20-2-11,-1 0 0,1 1-1,-1-1 1,0 1 0,1 0 0,-1 0-1,0 0 1,0 0 0,0 0 0,0 1-1,0-1 1,3 3 0,-4-3-2,0 0 0,0 1 0,0-1-1,0 0 1,-1 1 0,1-1 0,0 1 0,-1-1 0,1 1 0,-1-1 0,0 1-1,1-1 1,-1 1 0,0-1 0,0 1 0,0-1 0,0 1 0,0 0-1,0-1 1,-1 1 0,0 1 0,-2 9 4,-1 0 1,0 0-1,-1-1 1,0 0-1,-1 0 1,0 0-1,-15 18 1,-64 67 18,66-76-19,14-15-4,-37 40 8,-2-1-1,-78 59 1,120-101-10,-15 9-1,16-11 2,1 1 0,-1-1 1,0 0-1,1 1 0,-1-1 0,0 0 0,1 0 1,-1 1-1,1-1 0,-1 0 0,0 0 0,0 0 1,1 0-1,-1 0 0,0 0 0,1 0 0,-1 0 1,0 0-1,1 0 0,-1 0 0,-1 0 0,5-4 13,10-6-10,0 0 0,1 1 0,0 1 0,1 0 0,27-11 0,86-24 11,-99 34-10,24-8 9,2 2 0,0 3 0,103-10 0,-150 22-12,0 0 1,0 0 0,0 1-1,0 0 1,-1 1 0,1-1-1,10 5 1,-15-5-3,-1 0 1,1 0 0,0 1-1,-1-1 1,0 1 0,1-1-1,-1 1 1,0 0 0,0 0-1,0 0 1,0 0 0,0 0-1,0 0 1,0 1 0,-1-1-1,1 1 1,-1-1-1,0 1 1,0-1 0,0 1-1,0 0 1,0 0 0,0 4-1,0 0 1,-1 1 1,0 0-1,-1-1 0,1 1 0,-1 0 0,-1-1 0,0 1 0,0-1 1,-4 11-1,-5 7-4,-20 32 1,-4 8-78,23-43 29,11-21 30,1-1 13,9-4 2,66-32-10,2 4-1,88-24 1,178-22 74,-330 76-40,0 0-1,-1 1 1,1 1-1,0 0 1,21 3-1,-31-2-13,1-1-1,-1 1 0,0-1 0,1 1 1,-1 0-1,0 1 0,0-1 0,0 0 1,0 1-1,0 0 0,0 0 0,0 0 1,-1 0-1,1 0 0,-1 0 0,1 1 1,-1-1-1,0 1 0,0 0 0,0-1 1,0 1-1,0 0 0,-1 0 0,1 0 1,-1 1-1,1 3 0,2 16 18,-3-16-30,1 1-1,-1-1 0,1 0 1,0 1-1,5 7 0,-7-14 13,1 0 0,0 0-1,0 0 1,0-1-1,0 1 1,0 0-1,0-1 1,0 1 0,0-1-1,0 1 1,0-1-1,1 1 1,-1-1 0,0 0-1,0 0 1,0 0-1,1 1 1,-1-1 0,0 0-1,0 0 1,0-1-1,0 1 1,1 0-1,-1 0 1,0-1 0,2 0-1,1 1-2,54-11 43,-18 3 160,0 2-1,53-2 0,-91 8-180,1 0-1,-1 0 1,0 0-1,0 0 1,0 1 0,1-1-1,-1 1 1,0-1-1,0 1 1,0 0-1,0 0 1,0-1-1,0 2 1,0-1-1,0 0 1,0 0-1,-1 1 1,3 1-1,-3-1-8,0-1-1,0 1 0,0-1 0,-1 1 1,1 0-1,0-1 0,-1 1 0,1 0 1,-1 0-1,0-1 0,0 1 0,0 0 1,0 0-1,0 0 0,0-1 0,0 1 1,0 0-1,-1 0 0,1-1 0,-1 1 1,1 0-1,-2 2 0,-5 13 26,-1 0 0,-1 0 0,-1-1 0,0 0 0,-1-1 0,-17 18 0,-2-1-2185,-52 43 1,82-75 2138,-2 1-830,-1 1 0,1 0 0,0 0 0,0 0 0,0 1 1,0-1-1,0 0 0,0 1 0,-2 4 0,3-1-1799</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11.264"/>
    </inkml:context>
    <inkml:brush xml:id="br0">
      <inkml:brushProperty name="width" value="0.1" units="cm"/>
      <inkml:brushProperty name="height" value="0.1" units="cm"/>
      <inkml:brushProperty name="color" value="#FFC114"/>
    </inkml:brush>
  </inkml:definitions>
  <inkml:trace contextRef="#ctx0" brushRef="#br0">608 0 212,'0'0'667,"0"0"-8,0 0-7,0 0-2,0 0-16,0 0-16,-4 2-8,-4 3 57,0 0-1,1 1 0,0-1 0,0 2 0,-9 9 0,-152 201 2678,146-185-3167,-337 517 2657,358-542-4561,10-13 969,17-19-3400,-10 8 1297,-1-3 867</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11.591"/>
    </inkml:context>
    <inkml:brush xml:id="br0">
      <inkml:brushProperty name="width" value="0.1" units="cm"/>
      <inkml:brushProperty name="height" value="0.1" units="cm"/>
      <inkml:brushProperty name="color" value="#FFC114"/>
    </inkml:brush>
  </inkml:definitions>
  <inkml:trace contextRef="#ctx0" brushRef="#br0">512 348 744,'0'-1'326,"0"-1"0,-1 0 1,1 0-1,-1 0 0,1 1 0,-1-1 0,0 0 0,0 1 0,1-1 1,-1 0-1,0 1 0,-1-1 0,1 1 0,0 0 0,0-1 1,-3-1-1,-28-21 1808,14 12-1017,-171-123 4546,102 76-4358,65 43-1273,-43-28-881,57 39-425,0 1-1,0 0 1,0 1-1,-1-1 0,1 1 1,-12-1-1,6 3-1154</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29.588"/>
    </inkml:context>
    <inkml:brush xml:id="br0">
      <inkml:brushProperty name="width" value="0.1" units="cm"/>
      <inkml:brushProperty name="height" value="0.1" units="cm"/>
      <inkml:brushProperty name="color" value="#FFC114"/>
    </inkml:brush>
  </inkml:definitions>
  <inkml:trace contextRef="#ctx0" brushRef="#br0">1 968 164,'5'-4'956,"4"-3"-597,-1 0 0,-1-1 1,1 1-1,-1-2 0,-1 1 0,10-16 0,34-68 1148,-42 75-1348,237-566 4605,-175 401-1567,-60 163-1842,-9 19-1320,-1 0 0,0 0 1,0 0-1,0 0 0,1 0 0,-1 0 1,0 0-1,0 0 0,0 0 0,1 0 0,-1 0 1,0 0-1,0 1 0,0-1 0,0 0 0,0 0 1,1 0-1,-1 0 0,0 0 0,0 1 0,0-1 1,0 0-1,0 0 0,0 0 0,1 1 0,-1-1 1,0 0-1,0 0 0,0 0 0,0 1 0,0-1 1,0 0-1,0 0 0,0 0 0,0 1 1,0-1-1,0 0 0,0 0 0,0 0 0,0 1 1,0-1-1,0 0 0,-1 0 0,0 38 1072,-23 225 1700,12 337-1,12-595-2784,1 38 124,2 1 0,1-1 0,16 61 0,-19-99-246,1-1 0,-1 1 0,1 0-1,1-1 1,-1 1 0,1-1 0,-1 0-1,1 0 1,1 0 0,-1 0 0,4 3-1,-4-5-178,-1 0 0,0-1 0,1 1 1,0-1-1,-1 1 0,1-1 0,0 0 0,3 1 0,-3-1-393,0-1 0,0 1 0,0-1 1,0 0-1,0 0 0,0 0 0,0 0 0,0-1 1,3 0-1,14-4-3771,1 2 1351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30.225"/>
    </inkml:context>
    <inkml:brush xml:id="br0">
      <inkml:brushProperty name="width" value="0.1" units="cm"/>
      <inkml:brushProperty name="height" value="0.1" units="cm"/>
      <inkml:brushProperty name="color" value="#FFC114"/>
    </inkml:brush>
  </inkml:definitions>
  <inkml:trace contextRef="#ctx0" brushRef="#br0">20 8 360,'-10'0'1025,"8"0"-45,2 0-6,-8-3 279,8 3-1151,0 0 0,1 0 0,-1 0 0,0 0 0,0 0-1,0 0 1,0 0 0,0 0 0,0 0 0,0 0 0,0 0-1,0 0 1,0-1 0,0 1 0,0 0 0,0 0 0,0 0 0,0 0-1,0 0 1,0 0 0,0 0 0,0 0 0,0 0 0,0 0-1,0-1 1,0 1 0,0 0 0,0 0 0,0 0 0,0 0 0,0 0-1,0 0 1,0 0 0,0 0 0,0 0 0,0-1 0,0 1-1,0 0 1,0 0 0,0 0 0,0 0 0,0 0 0,0 0-1,32-2 481,0 2 0,0 1 0,0 2-1,0 1 1,0 2 0,-1 0-1,1 2 1,-2 2 0,1 1-1,-1 1 1,-1 1 0,0 2-1,29 20 1,-50-29-499,-1-1 0,1 1 0,-1 0 0,0 0-1,-1 1 1,0 0 0,0 0 0,0 1 0,-1 0 0,0 0 0,-1 0 0,1 0 0,-2 1 0,1-1-1,-1 1 1,0 0 0,-1 0 0,0 0 0,-1 1 0,0-1 0,0 0 0,-1 1 0,0-1 0,0 0 0,-4 14-1,-3 14 127,-1-1-1,-24 62 0,-39 67 229,28-68-214,18-45-81,17-37-11,0 0 0,1 0 0,1 1 0,1 0 1,0 0-1,-5 31 0,10-44-110,0 0 0,0 0 1,0-1-1,0 1 1,1 0-1,0-1 0,-1 1 1,1-1-1,0 1 0,0 0 1,0-1-1,1 0 1,-1 1-1,0-1 0,1 0 1,0 0-1,-1 0 0,1 0 1,0 0-1,0 0 1,0 0-1,1-1 0,-1 1 1,0-1-1,0 1 0,1-1 1,-1 0-1,1 0 1,-1 0-1,4 1 0,8 2 15,1-1 0,-1 0 0,1-1 0,18 0 0,-33-2-36,63 2-127,81-7-1,64-18-532,-191 21 598,327-51-1884,-120-2-3119,-211 51 2473,0 0-1,22-12 0,-18 5 156</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30.622"/>
    </inkml:context>
    <inkml:brush xml:id="br0">
      <inkml:brushProperty name="width" value="0.1" units="cm"/>
      <inkml:brushProperty name="height" value="0.1" units="cm"/>
      <inkml:brushProperty name="color" value="#FFC114"/>
    </inkml:brush>
  </inkml:definitions>
  <inkml:trace contextRef="#ctx0" brushRef="#br0">77 27 948,'-1'-3'830,"-6"-16"2062,3 14 2746,-2 16-5132,0-1-1,1 1 1,1 0-1,0 1 1,0-1-1,1 1 1,-2 14-1,-10 94 1494,14-107-1808,-7 92 959,4 0 0,5 0 0,28 195 1,-28-293-1162,3 15-152,11 38 1,-13-53-97,1-1 1,-1 0-1,1 0 1,0-1-1,1 1 0,0-1 1,-1 1-1,2-1 1,-1 0-1,9 7 0,-12-11 82,1 0-1,-1 0 1,0 0-1,1 0 1,-1 0-1,1-1 1,-1 1-1,1-1 1,0 1-1,2 0 1,25-4-8089,-26 2 7213,-1 0-1350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30.937"/>
    </inkml:context>
    <inkml:brush xml:id="br0">
      <inkml:brushProperty name="width" value="0.1" units="cm"/>
      <inkml:brushProperty name="height" value="0.1" units="cm"/>
      <inkml:brushProperty name="color" value="#FFC114"/>
    </inkml:brush>
  </inkml:definitions>
  <inkml:trace contextRef="#ctx0" brushRef="#br0">550 119 340,'39'5'4536,"-37"-5"-4294,-1 0 0,1 1 0,-1-1 0,0 0 0,1 0 0,-1 1 0,1-1 0,-1 1 0,0-1 1,1 1-1,-1 0 0,0-1 0,0 1 0,0 0 0,0 0 0,1 0 0,-1 0 0,0 0 0,1 2 1,-3 1 42,0 0-1,-1-1 1,1 1 0,-1-1 0,0 1 0,0-1 0,-1 0 0,1 0 0,0 0 0,-1 0 0,0 0 0,0-1 0,-3 3 0,0 1 154,-8 7 9,-1 0 0,0-1 0,-1 0 0,0-1 1,-1-1-1,0-1 0,-1 0 0,0-1 0,-21 6 0,29-12-359,0 1 0,0-1 0,0 0-1,0-1 1,0 0 0,0-1 0,-1 0 0,1-1-1,0 0 1,0 0 0,0-1 0,0 0 0,0-1-1,0 0 1,1-1 0,-1 0 0,1 0 0,0-1-1,-9-6 1,4 0-280,1 0 0,0 0 1,1-1-1,0-1 0,1 0 0,-18-26 0,-7-26-3101,3-5-5109,20 44 5755</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31.657"/>
    </inkml:context>
    <inkml:brush xml:id="br0">
      <inkml:brushProperty name="width" value="0.1" units="cm"/>
      <inkml:brushProperty name="height" value="0.1" units="cm"/>
      <inkml:brushProperty name="color" value="#FFC114"/>
    </inkml:brush>
  </inkml:definitions>
  <inkml:trace contextRef="#ctx0" brushRef="#br0">41 14 128,'-7'-10'2288,"6"10"-2207,1-1 1,-1 1-1,1 0 0,-1-1 0,0 1 1,1 0-1,-1 0 0,1-1 0,-1 1 0,1 0 1,-1 0-1,0 0 0,1 0 0,-1 0 1,0 0-1,1 0 0,-1 0 0,1 0 1,-1 0-1,0 0 0,1 0 0,-1 0 0,1 1 1,-1-1-1,0 0 0,1 0 0,-1 1 1,1-1-1,-1 1 0,0 0 61,0 0 0,0 0 0,0 0 0,0 1 0,1-1 1,-1 0-1,0 1 0,1-1 0,-1 1 0,1-1 0,-1 4 0,-1 7 589,1-1-1,1 21 1,0-25-379,-3 289 3892,5 283-794,-1-569-3463,2 30-4,-3-38-63,1 1 0,-1-1-1,1 0 1,0 1 0,0-1-1,0 1 1,0-1 0,0 0-1,1 0 1,-1 0 0,1 0-1,2 4 1,-3-6-7,-1 0-1,1 1 0,0-1 1,-1 1-1,1-1 1,0 0-1,-1 1 0,1-1 1,0 0-1,0 0 1,-1 0-1,1 1 1,0-1-1,0 0 0,-1 0 1,1 0-1,0 0 1,0 0-1,-1-1 0,1 1 1,0 0-1,0 0 1,-1 0-1,1-1 1,0 1-1,-1 0 0,1-1 1,0 1-1,-1 0 1,1-1-1,0 1 0,0-1 1,19-21-6044,-17 20 5165,6-10-1093</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31.988"/>
    </inkml:context>
    <inkml:brush xml:id="br0">
      <inkml:brushProperty name="width" value="0.1" units="cm"/>
      <inkml:brushProperty name="height" value="0.1" units="cm"/>
      <inkml:brushProperty name="color" value="#FFC114"/>
    </inkml:brush>
  </inkml:definitions>
  <inkml:trace contextRef="#ctx0" brushRef="#br0">1094 122 700,'-25'-9'1192,"1"2"-1,-1 0 1,-1 2-1,-36-3 1,16 1-259,-370-53 3365,350 51-3838,-78-1 1,122 10-846,1 1 0,-1 1 1,1 1-1,0 0 0,0 2 1,0 0-1,-32 14 0,48-17-134,0 0 0,0 1 0,0 0 0,1 0 0,-1 0 0,1 1-1,0-1 1,0 1 0,-4 5 0,-1 10-1114</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32.322"/>
    </inkml:context>
    <inkml:brush xml:id="br0">
      <inkml:brushProperty name="width" value="0.1" units="cm"/>
      <inkml:brushProperty name="height" value="0.1" units="cm"/>
      <inkml:brushProperty name="color" value="#FFC114"/>
    </inkml:brush>
  </inkml:definitions>
  <inkml:trace contextRef="#ctx0" brushRef="#br0">553 50 452,'60'-3'6499,"-57"3"-5117,-3 0 27,-9-2-30,-209-34 3981,170 30-5595,1 3-1,-88 6 1,115-1-1851,0 1 0,1 2 0,-32 10 0,2 4-581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9.494"/>
    </inkml:context>
    <inkml:brush xml:id="br0">
      <inkml:brushProperty name="width" value="0.05" units="cm"/>
      <inkml:brushProperty name="height" value="0.05" units="cm"/>
      <inkml:brushProperty name="color" value="#004F8B"/>
    </inkml:brush>
  </inkml:definitions>
  <inkml:trace contextRef="#ctx0" brushRef="#br0">525 10 528,'21'-3'1194,"-13"1"-302,1 0 1,0 1-1,0 0 1,0 1-1,0 0 0,15 2 1,-23-2-856,-1 0 1,0 0-1,0 0 1,0 0-1,1 0 1,-1 0-1,0 0 1,0 0-1,0 0 1,1 0-1,-1 0 1,0 0-1,0 0 0,0 0 1,1 0-1,-1 0 1,0 0-1,0 0 1,0 0-1,1 1 1,-1-1-1,0 0 1,0 0-1,0 0 1,0 0-1,0 0 1,1 1-1,-1-1 1,0 0-1,0 0 1,0 0-1,0 0 1,0 1-1,0-1 1,0 0-1,0 0 1,0 0-1,0 1 1,1-1-1,-1 0 1,0 0-1,0 0 1,0 1-1,0-1 0,0 0 1,-1 0-1,1 1 1,0-1-1,0 0 1,0 0-1,0 0 1,0 0-1,0 1 1,0-1-1,0 0 1,0 0-1,0 0 1,-1 1-1,1-1 1,0 0-1,0 0 1,0 0-1,0 0 1,-1 0-1,1 0 1,0 1-1,0-1 1,0 0-1,-1 0 1,-11 8 1196,11-8-1295,-9 4 517,-2 0-1,1-1 1,0 0 0,0-1-1,-15 2 1,6-2-49,-168 24 1882,-84 14-3061,238-30-571,18-4-3926,14-4 1930,2-2 1014</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43.787"/>
    </inkml:context>
    <inkml:brush xml:id="br0">
      <inkml:brushProperty name="width" value="0.1" units="cm"/>
      <inkml:brushProperty name="height" value="0.1" units="cm"/>
      <inkml:brushProperty name="color" value="#FFC114"/>
    </inkml:brush>
  </inkml:definitions>
  <inkml:trace contextRef="#ctx0" brushRef="#br0">295 6 104,'11'-2'366,"-9"2"-26,-2 0-21,25-3 2761,-12 3-676,-12 0-2236,0 0-1,-1 0 1,1 0 0,0 0-1,-1 0 1,1 0 0,0 0 0,-1 0-1,1 0 1,0 0 0,0 0 0,-1 1-1,1-1 1,0 0 0,-1 0 0,1 1-1,0-1 1,-1 0 0,1 1 0,-1-1-1,1 1 1,-1-1 0,1 1-1,-1-1 1,1 1 0,0 0 0,0 0 70,-1-1-5,-11 22 661,8-18-825,-22 35 627,-2-1 1,-58 62-1,-63 45 194,136-135-848,6-4-129,-1-1-1,1 1 1,0 0 0,1 0-1,-6 8 1,1-4-1087,7-8-7303,3-2 6531</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44.304"/>
    </inkml:context>
    <inkml:brush xml:id="br0">
      <inkml:brushProperty name="width" value="0.1" units="cm"/>
      <inkml:brushProperty name="height" value="0.1" units="cm"/>
      <inkml:brushProperty name="color" value="#FFC114"/>
    </inkml:brush>
  </inkml:definitions>
  <inkml:trace contextRef="#ctx0" brushRef="#br0">396 190 376,'0'0'963,"0"0"-13,0 0-35,0 0-37,0 0-52,-17 21 10039,13-21-10765,-1 1-1,1-1 1,0 1-1,0-1 0,0 0 1,-1-1-1,1 1 1,0-1-1,0 0 0,0 0 1,0 0-1,0-1 1,0 1-1,-5-3 0,-9-6 40,-30-19 0,32 18-45,-66-45-365,2 1-2688,26 22-5419,40 27 6214</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57.654"/>
    </inkml:context>
    <inkml:brush xml:id="br0">
      <inkml:brushProperty name="width" value="0.1" units="cm"/>
      <inkml:brushProperty name="height" value="0.1" units="cm"/>
      <inkml:brushProperty name="color" value="#FFC114"/>
    </inkml:brush>
  </inkml:definitions>
  <inkml:trace contextRef="#ctx0" brushRef="#br0">1100 1 472,'-8'6'1146,"7"-6"-572,0 1 0,1 0-1,-1-1 1,0 1 0,1 0 0,-1 0 0,0 0 0,1 0 0,-1 0 0,1 0-1,0-1 1,-1 1 0,1 0 0,0 0 0,-1 0 0,1 2 0,1 4-844,-1-5 989,3 25 2907,-4-23-3510,0 0 1,0 0 0,0-1-1,-1 1 1,0-1 0,0 1-1,1-1 1,-2 0 0,1 1-1,-3 2 1,-30 29 381,19-20-288,-110 106 576,-106 111-248,213-212-503,-326 388 560,316-366-442,1 2-1,2 1 0,2 1 0,3 1 0,-19 56 0,10-5 289,-29 163-1,34-77-137,22-155-261,-3 56 175,5 1 0,16 150 0,1-106 7,5-1-1,56 184 1,-22-141 238,97 203-1,-49-166 33,193 292-1,-150-300-298,-121-171-735,1-2 0,1-1-1,2-1 1,44 32 0,-61-51-774,-1-2 1,1 1 0,0-1 0,20 5 0,-7-2-6623,-12-3 5151</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3:58.204"/>
    </inkml:context>
    <inkml:brush xml:id="br0">
      <inkml:brushProperty name="width" value="0.1" units="cm"/>
      <inkml:brushProperty name="height" value="0.1" units="cm"/>
      <inkml:brushProperty name="color" value="#FFC114"/>
    </inkml:brush>
  </inkml:definitions>
  <inkml:trace contextRef="#ctx0" brushRef="#br0">365 37 728,'0'-4'643,"1"1"-1,-1 0 1,1-1-1,0 1 1,-1 0 0,1-1-1,2-2 1,-1 1 402,-1 3-112,-1 2-64,0 0-57,0 0-54,0 0-44,0 0-32,25 69 2401,11 73-899,16 54-519,173 412 3094,-210-573-4289,11 43-1,-24-73-436,-1 0 0,-1 0 0,1 1 0,-1-1 0,1 0 0,-1 0 0,-1 1 0,1-1 0,-1 0 0,0 0 0,0 0-1,-1 0 1,1 0 0,-4 6 0,1-4-5,0 0-1,0 0 1,-1-1-1,0 0 1,0 0-1,0 0 1,-1 0-1,-10 7 1,0-2-5,-1 0 1,0-1-1,-1-1 1,1-1-1,-2 0 1,-32 8-1,17-8-121,0-2-1,-1-1 1,-54 0-1,-105-14-3378,156 5 1600,-48-11-8836,59 9 7569</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4:06.498"/>
    </inkml:context>
    <inkml:brush xml:id="br0">
      <inkml:brushProperty name="width" value="0.05" units="cm"/>
      <inkml:brushProperty name="height" value="0.05" units="cm"/>
      <inkml:brushProperty name="color" value="#008C3A"/>
    </inkml:brush>
  </inkml:definitions>
  <inkml:trace contextRef="#ctx0" brushRef="#br0">322 176 568,'1'-1'248,"-1"1"1,1-1-1,0 0 1,0 1-1,0-1 0,0 0 1,-1 0-1,1 0 1,0 1-1,-1-1 0,1 0 1,0 0-1,-1 0 1,1-2-1,0 1-83,-1 1 0,1 0 0,0 0 0,-1-1 0,1 1 1,0 0-1,0 0 0,0 0 0,-1 0 0,1 0 0,0 0 0,1 0 0,-1 0 0,0 1 0,2-2 0,39-19 1671,34-14-383,-23 18-690,1 2 1,68-10 0,113-3 580,-210 26-1249,1 1 1,-1 1-1,1 1 0,-1 1 0,0 2 0,1 0 0,-1 2 0,-1 0 0,1 2 0,-1 0 1,-1 2-1,0 1 0,0 1 0,-1 1 0,0 0 0,-1 2 0,-1 0 0,0 2 1,-1 0-1,28 34 0,-29-30-61,-1 2 0,-1-1 0,24 46 1,-33-51-20,0-1 0,-1 1 1,0 0-1,-2 1 0,0-1 1,-1 1-1,1 19 0,-3-20-10,0 1 0,-2-1 0,0 0 0,0 0 0,-2 1 0,0-1 0,-1 0 0,-1-1-1,0 1 1,-2-1 0,1 0 0,-14 22 0,5-16 2,0-1 0,-1-1 0,0 0-1,-2-1 1,-1-1 0,-40 32 0,20-23 5,0-2 1,-1-2 0,-45 19-1,40-22-9,-1-3 0,0-1 0,-1-3 0,0-1-1,-79 7 1,92-16 10,-1-2 1,0-1-1,1-2 0,-1-1 0,1-2 0,0-1 0,0-2 0,-54-20 1,52 13-11,2-1 0,0-2 0,1-2 1,1-1-1,0-1 0,2-1 0,1-2 1,1-1-1,1-2 0,-34-44 1,52 60-3,1 1 1,1-1 0,0-1 0,1 0 0,0 1 0,1-2 0,1 1 0,0-1 0,0 1 0,1-1 0,1 0 0,1 0 0,0 0 0,1-1 0,0 1 0,1 0 0,0 0 0,1 0 0,1 0 0,1 1-1,0-1 1,0 1 0,1-1 0,1 1 0,0 1 0,14-21 0,0 6-236,2 0 0,1 1-1,33-28 1,83-60-5579,-138 114 5745,57-42-3226,4 2 1000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3.273"/>
    </inkml:context>
    <inkml:brush xml:id="br0">
      <inkml:brushProperty name="width" value="0.05" units="cm"/>
      <inkml:brushProperty name="height" value="0.05" units="cm"/>
      <inkml:brushProperty name="color" value="#008C3A"/>
    </inkml:brush>
  </inkml:definitions>
  <inkml:trace contextRef="#ctx0" brushRef="#br0">23 227 176,'-1'-9'1253,"0"0"-1,0 1 1,-1-1 0,0 0-1,-3-8 1,-1-2 1650,5 17-2190,-1-11 3412,1 12-3463,1 1-14,0 0-17,0 0-28,2 12 33,0 1 1,-1 22-1,0 2-122,29 197 1475,-20-182-1451,2-1 0,28 74 1,-39-123-523,4 12 143,0 0 1,2-1-1,0 0 0,13 19 0,-18-29-131,-1-1 1,1 1-1,0-1 0,1 0 0,-1 0 0,0 0 1,1 0-1,-1 0 0,1 0 0,-1-1 0,1 1 1,0-1-1,0 0 0,-1 0 0,1 0 0,0 0 0,0 0 1,0-1-1,0 1 0,0-1 0,0 0 0,0 0 1,1 0-1,-1 0 0,0 0 0,0-1 0,0 1 1,5-3-1,-2 1-3,-1-1 1,0 1-1,0-1 1,0 0-1,-1-1 1,1 1-1,-1-1 1,5-4-1,31-39 91,-33 37-95,24-31-28,-3-2-1,-2 0 0,39-88 0,42-154-2406,-76 194 316,-14 52-817,1 3-7310,-12 29 7240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3.820"/>
    </inkml:context>
    <inkml:brush xml:id="br0">
      <inkml:brushProperty name="width" value="0.05" units="cm"/>
      <inkml:brushProperty name="height" value="0.05" units="cm"/>
      <inkml:brushProperty name="color" value="#008C3A"/>
    </inkml:brush>
  </inkml:definitions>
  <inkml:trace contextRef="#ctx0" brushRef="#br0">1 781 1128,'18'-47'4182,"23"-97"0,-19 60-2430,29-128 1621,12-44 1589,-63 256-4956,9-23 955,-9 22-897,0 0 0,1 0 1,-1 0-1,0 0 0,1 1 0,-1-1 1,1 0-1,0 0 0,-1 1 0,1-1 1,-1 0-1,1 1 0,0-1 0,0 1 1,-1-1-1,1 1 0,0-1 0,0 1 1,0-1-1,-1 1 0,3-1 0,0 5 386,14 21-21,-2 0 0,-1 2-1,-1-1 1,11 35 0,13 25 219,-14-39-72,2-2 0,2 0-1,2-2 1,53 59 0,-79-98-517,1 0-1,0 0 1,1 0 0,-1-1 0,1 1-1,-1-1 1,1 0 0,0-1 0,0 1-1,0-1 1,1 0 0,-1 0 0,0-1-1,1 0 1,5 1 0,-10-2-57,0 0 0,0 0-1,-1 0 1,1 0 0,0 0 0,-1-1-1,1 1 1,0 0 0,-1-1 0,1 1 0,0 0-1,-1-1 1,1 1 0,-1 0 0,1-1 0,0 1-1,-1-1 1,1 1 0,-1-1 0,0 0 0,1 1-1,-1-1 1,1 1 0,-1-1 0,0 0-1,1 1 1,-1-1 0,0 0 0,0 0 0,0 1-1,1-1 1,-1 0 0,0 1 0,0-1 0,0-1-1,0 0-29,0 0 0,0 0 0,0 0 0,-1 0 0,1 0 0,0 0 0,-1 0 0,1 0 0,-1 0 0,-1-3 0,-1 1-109,-1 0 0,0 0 1,0 0-1,0 0 0,0 1 0,0 0 1,-1 0-1,1 0 0,-1 0 0,0 0 0,0 1 1,0 0-1,-7-2 0,-12-2-1222,-39-7 1,51 11 834,-30-5-909,-11-1-3202,1-4-4345,30 2 5905</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4.154"/>
    </inkml:context>
    <inkml:brush xml:id="br0">
      <inkml:brushProperty name="width" value="0.05" units="cm"/>
      <inkml:brushProperty name="height" value="0.05" units="cm"/>
      <inkml:brushProperty name="color" value="#008C3A"/>
    </inkml:brush>
  </inkml:definitions>
  <inkml:trace contextRef="#ctx0" brushRef="#br0">1 15 860,'33'-14'7945,"-31"14"-6413,0 2-71,1 4-899,0-1 1,0 1-1,0 0 1,-1 0-1,1 0 1,-2 0-1,1 0 0,1 11 1,4 57 2158,-4-28-1462,2 11 142,14 96 1843,-15-133-2759,0 0 0,2 0 0,1 0 0,0-1 1,13 24-1,-16-37-405,-1 0-1,2 0 1,-1 0-1,1-1 1,0 1 0,0-1-1,0 0 1,1-1-1,-1 1 1,1-1 0,1 0-1,-1-1 1,0 0-1,1 0 1,-1 0 0,1 0-1,0-1 1,0 0-1,14 1 1,5-1-879,1 0 0,0-2 0,54-7 0,-21 1-2680,-43 4 1468,9-4-5454,-13 3 3205,-3 0 824</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4.471"/>
    </inkml:context>
    <inkml:brush xml:id="br0">
      <inkml:brushProperty name="width" value="0.05" units="cm"/>
      <inkml:brushProperty name="height" value="0.05" units="cm"/>
      <inkml:brushProperty name="color" value="#008C3A"/>
    </inkml:brush>
  </inkml:definitions>
  <inkml:trace contextRef="#ctx0" brushRef="#br0">0 23 636,'24'-22'4937,"-23"22"-3627,2 0-18,-2 0-1145,0 0-1,0 0 1,0 0 0,0 0 0,0 1 0,0-1 0,0 0 0,0 1-1,0-1 1,0 1 0,0-1 0,0 1 0,0-1 0,0 1-1,-1 0 1,1 0 0,0-1 0,0 1 0,-1 0 0,2 1 0,0 1 143,0 0 0,-1 1 0,1-1 0,-1 0 1,1 1-1,0 4 0,2 9 763,2 34-1,-4-35-593,7 76 1410,8 51-129,-16-140-1793,0 0 0,0 0 0,0 0 0,0 0 0,0 0 0,1 0 0,-1 0 0,1-1 0,2 4 0,-3-5-76,-1-1 1,1 1 0,0-1-1,-1 1 1,1-1-1,0 1 1,-1-1 0,1 1-1,0-1 1,0 1-1,-1-1 1,1 0 0,0 0-1,0 1 1,1-1-1,-1 0-165,0 0-1,0 0 1,0 0-1,-1 0 1,1-1-1,0 1 0,0 0 1,0-1-1,0 1 1,-1 0-1,1-1 1,0 1-1,0-1 0,-1 1 1,1-1-1,0 1 1,-1-1-1,2-1 1,7-8-3544,4-2 1166</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4.804"/>
    </inkml:context>
    <inkml:brush xml:id="br0">
      <inkml:brushProperty name="width" value="0.05" units="cm"/>
      <inkml:brushProperty name="height" value="0.05" units="cm"/>
      <inkml:brushProperty name="color" value="#008C3A"/>
    </inkml:brush>
  </inkml:definitions>
  <inkml:trace contextRef="#ctx0" brushRef="#br0">1 469 480,'3'-3'1183,"1"0"-909,-1-1 0,0 0 0,-1 0 0,1 0 0,-1 0-1,1 0 1,-1-1 0,-1 1 0,1-1 0,0 1-1,-1-1 1,0 0 0,0 0 0,-1 1 0,1-9 0,0-42 1770,-2 0 0,-3 0 1,-2 0-1,-18-74 1,23 102-393,2 14 1546,-1 14-3096,1 1-1,0-1 1,-1 0 0,1 1 0,0-1 0,0 0 0,0 0 0,0 0 0,0 0 0,0 0 0,0 0-1,2 1 1,0 0 100,30 27 794,1-1 0,2-2-1,46 26 1,-64-41-780,143 78 1067,32 21 551,-189-108-1777,-1 0 0,1 0 0,-1 1 0,1 0 0,-1 0 0,0 0 0,-1 0 0,5 6 0,-6-8-43,-1 0 0,1 0-1,-1 0 1,0 1 0,0-1 0,1 0 0,-1 0 0,0 1-1,0-1 1,0 0 0,0 0 0,-1 1 0,1-1 0,0 0-1,0 0 1,-1 1 0,1-1 0,-1 0 0,1 0 0,-1 0-1,1 0 1,-1 0 0,0 0 0,1 0 0,-1 0 0,0 0-1,0 0 1,0 0 0,0 0 0,0 0 0,0-1-1,0 1 1,-1 0 0,-25 18-442,-1-1 0,0-2 0,-2-1 0,1-1 0,-40 11 0,3 2-5253,2 2-5888,35-14 7578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9.847"/>
    </inkml:context>
    <inkml:brush xml:id="br0">
      <inkml:brushProperty name="width" value="0.05" units="cm"/>
      <inkml:brushProperty name="height" value="0.05" units="cm"/>
      <inkml:brushProperty name="color" value="#004F8B"/>
    </inkml:brush>
  </inkml:definitions>
  <inkml:trace contextRef="#ctx0" brushRef="#br0">54 368 248,'3'3'217,"4"8"675,1 0 0,1-1 0,-1 0 1,16 12-1,-24-22-629,1 0-234,-1 0 1,0 1 0,0-1-1,0 0 1,0 0 0,0 0-1,0 0 1,0 0 0,0 0-1,0 0 1,1 0 0,-1 0-1,0 0 1,0 0-1,0 0 1,0 0 0,0 0-1,0 0 1,0 0 0,1 0-1,-1 0 1,0 0 0,0 0-1,0 0 1,0 0 0,0 0-1,0 0 1,1 0-1,-1 0 1,0 0 0,0 0-1,0 0 1,0 0 0,0 0-1,0 0 1,0 0 0,0 0-1,1 0 1,-1 0 0,0 0-1,0-1 1,0 1 0,0 0-1,0 0 1,0 0-1,0 0 1,0 0 0,0 0-1,0 0 1,0 0 0,0-1-1,0 1 1,0 0 0,0 0-1,0 0 1,0 0 0,0 0-1,0 0 1,0-1-1,0 1 1,0 0 0,0 0-1,0 0 1,0 0 0,0 0-1,0 0 1,0-1 0,2-10 287,0 0 1,0 0 0,-2 0 0,1-1-1,-1 1 1,-3-18 0,-15-75 659,6 46-453,2 11-92,6 29-59,0-1-1,1 0 1,0-20 0,3 37-293,0 0 1,0 0-1,0 1 1,0-1-1,1 0 1,-1 0-1,1 0 1,-1 0-1,1 0 1,0 1 0,0-1-1,0 0 1,0 1-1,0-1 1,1-1-1,-1 2 280,4 5-43,104 110 1101,-81-84-938,1-2-1,37 27 0,30 28 1053,-95-81-1496,1-1 0,-1 0 0,0 1-1,1-1 1,-1 0 0,0 1-1,0-1 1,0 1 0,0 0 0,-1-1-1,1 1 1,0 0 0,-1 0 0,1-1-1,-1 1 1,1 0 0,-1 0-1,0 0 1,0 0 0,0-1 0,0 1-1,0 0 1,0 0 0,0 0-1,-1 0 1,1-1 0,-1 1 0,0 2-1,-2 1 38,1-1 0,-1 0-1,0 0 1,-1-1-1,1 1 1,-1-1 0,1 0-1,-1 1 1,0-1 0,-6 3-1,-126 68-307,17-11-3203,103-53 2158,1-2-712,1 1 0,1 0-1,-25 22 1,8 7-923</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7.691"/>
    </inkml:context>
    <inkml:brush xml:id="br0">
      <inkml:brushProperty name="width" value="0.05" units="cm"/>
      <inkml:brushProperty name="height" value="0.05" units="cm"/>
      <inkml:brushProperty name="color" value="#008C3A"/>
    </inkml:brush>
  </inkml:definitions>
  <inkml:trace contextRef="#ctx0" brushRef="#br0">66 103 300,'4'-3'653,"0"0"-1,0 0 1,-1-1 0,1 1 0,-1-1-1,0 0 1,3-4 0,13-14 2148,-14 18-1877,-1-1 0,0 1 0,-1-1 0,1 0 0,-1 0 0,5-11 0,-8 16-329,1-5-313,-8 7 3417,1 1-3539,-1 1 1,0 0-1,1 1 1,0 0-1,0 0 0,1 0 1,-1 0-1,1 1 1,0 0-1,-5 9 0,-1 5 53,0 1 0,2 0 1,0 0-1,2 1 0,0 0 0,-4 32 0,8-39-147,1 1 0,1 0 0,1-1 0,0 1 0,1 0 0,0-1 0,2 1 0,-1-1 0,2 1 0,6 17 0,-7-27-50,0 1 0,0-1 1,0-1-1,1 1 0,0 0 1,0-1-1,0 0 0,1 0 1,-1 0-1,1-1 0,0 1 1,11 6-1,-8-7-3,0 1 1,1-1-1,0-1 0,0 0 1,0 0-1,0-1 0,1 0 1,10 1-1,4-2 7,0 0 1,0-2-1,0-1 0,-1-1 1,1-1-1,31-9 1,-29 5-8,0-2 1,-1 0 0,0-2 0,-1 0-1,0-2 1,-1 0 0,33-28 0,-31 12-15,-22 29 0,-2 1 7,-1 0-2,-2 5 1,0 4 13,-1 0 0,2 0 0,-1 0 0,2 0 0,-1 0 0,1 0 0,0 0 0,1 1 1,3 16-1,-2-21 13,-1 1 0,1 0 0,0-1 0,0 1 0,1-1 0,0 0 0,0 0 0,0 0 0,1 0 0,-1-1 0,1 1 0,0-1 0,0 0 0,1 0 0,-1 0 0,1-1 0,7 5 0,-1-3 11,0 0 1,0-1-1,0 0 0,1 0 0,-1-2 1,1 1-1,0-2 0,0 1 0,0-2 0,0 1 1,0-2-1,-1 0 0,1 0 0,0-1 0,0 0 1,-1-1-1,1-1 0,12-5 0,-15 6-29,-1-1-1,1 0 1,-1-1-1,0 0 1,0 0-1,-1-1 1,1 1-1,-1-2 1,-1 1-1,1-1 1,-1 0-1,0-1 1,-1 1-1,0-1 1,0 0-1,0-1 1,-1 1-1,0-1 1,-1 1-1,0-1 1,-1 0-1,1-1 1,0-12-1,-2 8-33,-2 0-1,0 0 1,0 0-1,-1 0 1,-1 0-1,0 0 1,-1 1-1,0-1 1,-1 1-1,-1 0 1,0 1-1,-1-1 1,0 1-1,-1 1 1,-10-13-1,11 15-323,-1 0 0,-1 1 0,1 0 0,-1 0-1,-1 1 1,1 0 0,-1 1 0,-13-6 0,15 8-511,0 1 0,0 0 0,0 1 0,0 0 0,-1 0 1,1 0-1,-1 1 0,0 1 0,1 0 0,-1 0 1,-15 2-1,9 1-3249,4 3 1246</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8.560"/>
    </inkml:context>
    <inkml:brush xml:id="br0">
      <inkml:brushProperty name="width" value="0.05" units="cm"/>
      <inkml:brushProperty name="height" value="0.05" units="cm"/>
      <inkml:brushProperty name="color" value="#008C3A"/>
    </inkml:brush>
  </inkml:definitions>
  <inkml:trace contextRef="#ctx0" brushRef="#br0">13 541 1220,'-1'-8'801,"0"1"0,1 0-1,0-1 1,0 1 0,1-1 0,2-12-1,1-9 494,-10-182 3989,-1 58-2067,4 114-1330,1 36-1108,1 4-120,2 18-197,1-2-279,1-1-1,1 1 0,0-1 1,2 1-1,-1-1 0,2-1 1,0 1-1,1-1 0,1-1 1,0 1-1,1-2 0,0 1 1,19 17-1,-23-25-107,0 0-1,0 0 1,1-1 0,0 0-1,0-1 1,0 1 0,1-1-1,0-1 1,-1 0 0,1 0-1,0 0 1,1-1 0,-1 0-1,0 0 1,14 0 0,-15-2-43,1-1 0,-1 1 0,0-1 0,0-1 0,0 1 0,0-1 0,0-1 0,0 1 0,0-1 0,-1 0 0,1-1 0,-1 1 0,0-1 0,0 0 0,0-1 0,-1 0 0,1 0 0,6-8 0,-3 2-206,-1-1-1,1 0 1,-2-1-1,0 0 0,0 0 1,-2 0-1,1-1 1,-2 0-1,0 0 0,0 0 1,-2-1-1,1 1 1,-2-1-1,0 1 0,-1-1 1,-2-21-1,2 33-22,0 1-1,0 0 0,-1 0 1,1 0-1,-1 0 0,1 0 1,-1 0-1,0 0 0,1 0 1,-1 0-1,0 0 0,0 0 1,-1 1-1,1-1 1,0 0-1,-1 1 0,1-1 1,-1 1-1,-2-3 0,3 4-1191,1 0-725,-5 4-3774,-1 2 4174,4 3-670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9.156"/>
    </inkml:context>
    <inkml:brush xml:id="br0">
      <inkml:brushProperty name="width" value="0.05" units="cm"/>
      <inkml:brushProperty name="height" value="0.05" units="cm"/>
      <inkml:brushProperty name="color" value="#008C3A"/>
    </inkml:brush>
  </inkml:definitions>
  <inkml:trace contextRef="#ctx0" brushRef="#br0">1 368 716,'116'94'7305,"-114"-92"-7001,0-1 0,0 1 0,1 0 0,-1-1 1,0 1-1,1-1 0,-1 0 0,1 0 0,0 0 0,-1 0 1,4 0-1,-5-1-228,0 0-1,-1 0 1,1 0 0,0 0 0,-1 0 0,1-1-1,0 1 1,-1 0 0,1 0 0,-1-1 0,1 1 0,0 0-1,-1-1 1,1 1 0,-1-1 0,1 1 0,-1-1-1,1 1 1,-1-1 0,1 0 0,7-21 694,-2-22-44,-2-1 1,-2 1-1,-6-74 1,2 87-570,-3-19 60,3 32-51,0 1 0,1-1 0,3-34 0,-2 52-158,0 0 0,-1-1 0,1 1 0,0 0 0,0 0 0,0-1 0,0 1 0,0 0 0,0 0 0,0-1 0,0 1 0,0 0 0,0-1 0,0 1 0,0 0 0,0 0 0,1-1 0,-1 1 0,0 0 0,0 0 1,0-1-1,0 1 0,0 0 0,0 0 0,1 0 0,-1-1 0,0 1 0,0 0 0,0 0 0,1 0 0,-1 0 0,0-1 0,0 1 0,0 0 0,1 0 0,-1 0 0,0 0 0,0 0 0,1 0 0,-1 0 0,0 0 0,0-1 0,1 1 0,-1 0 0,0 0 0,1 0 0,-1 0 0,0 0 0,0 1 0,1-1 0,-1 0 0,0 0 0,0 0 0,1 0 0,-1 0 0,0 0 0,0 0 0,1 0 0,-1 1 0,0-1 1,0 0-1,1 0 0,10 15 374,-9-13-425,30 47 728,14 17 135,216 216 1973,-245-262-2694,-17-19-99,0-1 1,1 1-1,-1 0 0,1 0 0,-1-1 1,0 1-1,0 0 0,1 0 0,-1-1 1,0 1-1,0 0 0,0 0 0,0 0 1,0-1-1,0 1 0,0 0 0,0 0 1,0 0-1,0-1 0,0 1 0,-1 0 0,1 0 1,0-1-1,-1 1 0,0 1 0,-3-1-96,-162 2-2244,52 3 911,111-6 1357,3 0 26,8-4 34,26-9 110,-2-3-1,0-1 1,0-1 0,-2-1 0,0-2 0,27-25-1,-19 9 78,-2-2 0,53-72 0,-1 0 1005,-87 110-1116,1-1 0,-1 1 0,0-1 0,1 1 1,-1 0-1,0 0 0,1-1 0,-1 1 0,1 0 0,0 0 1,-1 1-1,1-1 0,0 0 0,0 0 0,2 0 0,-1 5 259,-1 12-82,0 1 0,-1-1 0,0 0 0,-1 1-1,-4 22 1,1 23 183,2-22-200,1 46 222,1-76-505,0-1 0,1 1-1,0 0 1,0-1 0,1 1 0,5 11-1,-7-19-64,0 0-1,0 0 1,0-1-1,0 1 1,0-1-1,0 1 1,0-1-1,0 1 1,0-1-1,1 0 1,-1 0-1,0 1 1,1-1-1,-1 0 1,1 0-1,0 0 1,-1-1-1,1 1 1,0 0-1,-1-1 1,1 1-1,0-1 1,0 1-1,-1-1 1,1 0-1,0 0 1,0 0-1,0 0 1,0 0-1,0 0 1,-1 0-1,1-1 1,0 1-1,0-1 1,-1 1-1,1-1 1,3-1-1,5-3-2112,0 0 1,-1-1-1,0-1 0,16-13 0,-23 18 1697,23-20-2560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9.496"/>
    </inkml:context>
    <inkml:brush xml:id="br0">
      <inkml:brushProperty name="width" value="0.05" units="cm"/>
      <inkml:brushProperty name="height" value="0.05" units="cm"/>
      <inkml:brushProperty name="color" value="#008C3A"/>
    </inkml:brush>
  </inkml:definitions>
  <inkml:trace contextRef="#ctx0" brushRef="#br0">230 133 192,'0'0'1043,"0"0"42,0 0 19,0 5 42,-5 90 5412,-1 20-2097,7-98-3976,0 1 0,0 0 0,2-1 0,6 24 0,-8-37-481,1 1 0,0-1 0,0 0 0,0 0-1,3 5 1,9 3-1588,-13-12 1285,0 0 0,0 1 0,0-1 0,0 0 0,0 0 0,0 0 0,0 0 0,0 0 0,0 0 1,0 0-1,-1 0 0,1 0 0,0-1 0,0 1 0,0 0 0,0-1 0,0 1 0,0 0 0,0-1 0,18-11-3262,-4 1 1080</inkml:trace>
  <inkml:trace contextRef="#ctx0" brushRef="#br0" timeOffset="1">466 77 16,'-32'-1'4718,"-51"-8"0,-85-29-2482,94 19-2333,25 11-1739,3 7-3468,32 3 3705</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19.824"/>
    </inkml:context>
    <inkml:brush xml:id="br0">
      <inkml:brushProperty name="width" value="0.05" units="cm"/>
      <inkml:brushProperty name="height" value="0.05" units="cm"/>
      <inkml:brushProperty name="color" value="#008C3A"/>
    </inkml:brush>
  </inkml:definitions>
  <inkml:trace contextRef="#ctx0" brushRef="#br0">0 0 972,'6'5'492,"-1"0"0,0 0 0,0 0 0,-1 0 0,1 1 0,-1-1 0,0 1 0,-1 0 0,1 1 0,-1-1 0,-1 1 0,1-1 0,-1 1 0,0 0 0,0 0 0,0 7 0,1 14 858,-1-1 0,-2 49-1,0-75-1326,-5 80 1577,1 79 84,5-155-1779,-1 0 0,1-1 0,0 0-1,0 1 1,2 6 0,-3-10 8,1 0 0,-1 0 0,0-1 0,1 1 1,-1 0-1,1 0 0,-1 0 0,1-1 0,-1 1 0,1 0 0,-1-1 1,1 1-1,0-1 0,-1 1 0,1 0 0,0-1 0,0 1 0,-1-1 0,1 0 1,0 1-1,0-1 0,0 0 0,-1 1 0,1-1 0,0 0 0,0 0 0,0 0 1,0 0-1,0 0 0,0 0 0,-1 0 0,1 0 0,0 0 0,1 0 1,35-17-6880,-15 4 4771</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0.160"/>
    </inkml:context>
    <inkml:brush xml:id="br0">
      <inkml:brushProperty name="width" value="0.05" units="cm"/>
      <inkml:brushProperty name="height" value="0.05" units="cm"/>
      <inkml:brushProperty name="color" value="#008C3A"/>
    </inkml:brush>
  </inkml:definitions>
  <inkml:trace contextRef="#ctx0" brushRef="#br0">0 56 736,'8'-11'2519,"-3"7"1021,-3 5 3694,-6 17-6579,2 0 0,0 1 0,1-1 0,1 1 0,0-1 0,7 35 1,-6-46-560,0 0 1,1 0 0,0-1 0,0 1 0,0 0 0,1-1-1,0 0 1,1 0 0,-1 0 0,1 0 0,0 0 0,1-1 0,-1 1-1,1-1 1,0 0 0,1-1 0,-1 1 0,1-1 0,0 0-1,0-1 1,0 1 0,7 2 0,-7-4-54,0-1 1,0 0-1,0 0 0,0 0 0,0-1 1,0 0-1,0 0 0,0 0 1,0-1-1,0 0 0,0 0 1,0-1-1,0 0 0,0 0 1,0 0-1,-1 0 0,1-1 1,7-5-1,-2 1 1,0 0-1,-1-1 1,0-1 0,-1 1 0,0-2-1,0 1 1,13-19 0,-16 19-28,-1 0 1,0 0-1,0 0 1,-1-1-1,0 0 1,-1 0-1,0 0 1,0-1 0,1-11-1,-4 18-53,1-1 1,-1 1-1,0-1 0,0 1 1,-1-1-1,1 1 0,-1 0 1,0-1-1,0 1 0,-1 0 0,1-1 1,-1 1-1,0 0 0,0 0 1,0 0-1,-1 0 0,0 1 0,1-1 1,-1 1-1,0 0 0,-1-1 1,1 1-1,-6-4 0,4 4-107,0 1-1,0-1 0,-1 1 0,1 0 1,-1 0-1,0 1 0,1-1 0,-1 1 1,0 0-1,0 1 0,1 0 0,-1 0 1,0 0-1,-6 1 0,-2 1-478,-1 1 0,1 0 0,0 1 0,-21 8 0,24-6-737,0-1 1,0 2-1,0 0 1,1 0 0,0 1-1,-16 16 1,3-1-974</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0.543"/>
    </inkml:context>
    <inkml:brush xml:id="br0">
      <inkml:brushProperty name="width" value="0.05" units="cm"/>
      <inkml:brushProperty name="height" value="0.05" units="cm"/>
      <inkml:brushProperty name="color" value="#008C3A"/>
    </inkml:brush>
  </inkml:definitions>
  <inkml:trace contextRef="#ctx0" brushRef="#br0">0 750 712,'8'-5'405,"0"0"1,0-1-1,-1 0 0,0 0 1,0-1-1,-1 0 0,0 0 1,0 0-1,-1-1 0,0 0 1,0 0-1,0 0 0,3-10 1,5-15 558,-2-1 1,9-40-1,-13 45-382,27-129 2887,-31 150-3178,0 7 107,-1 6 1053,10 50-592,-1-4 103,26 76 1,-32-114-809,1 0-1,0 0 0,0 0 0,1-1 1,1 0-1,0-1 0,0 1 0,1-2 1,1 1-1,19 16 0,-26-25-120,0 0 0,0 0 0,1 0 0,-1 0 0,1-1 0,-1 1 0,1-1 0,-1 0-1,1 0 1,0 0 0,-1-1 0,1 1 0,0-1 0,0 0 0,-1 0 0,1 0 0,0-1 0,0 1 0,-1-1 0,1 0-1,0 0 1,-1 0 0,1 0 0,-1-1 0,1 1 0,-1-1 0,0 0 0,0 0 0,5-4 0,2-2-8,-1 0-1,0-1 1,-1 0 0,0 0-1,0-1 1,-1 0 0,11-21 0,-3 0-151,-1-2 0,15-49 0,10-73-771,-21 80 171,-12 47-393,0-1 1,-2 0-1,2-46 0,-6 74 208,0 1-30,0 7 30,0 25 187,2 0-1,1-1 1,2 1 0,13 46-1,27 52 684,-38-116 235,-1 0 0,2 0-1,0-1 1,0 0 0,2 0-1,17 20 1,-25-32-148,-1 1 0,1-1 0,-1 1 1,1-1-1,0 0 0,0 0 0,-1 0 0,1 0 0,0 0 1,0 0-1,0 0 0,0 0 0,0-1 0,0 1 0,0-1 1,0 0-1,1 1 0,-1-1 0,0 0 0,0 0 0,3-1 1,-1 0 24,-1 0 0,0 0 1,0-1-1,0 1 1,0-1-1,0 0 1,0 0-1,0 0 0,-1 0 1,1 0-1,-1-1 1,3-2-1,4-7 169,0 0 0,-1 0 1,-1-1-1,11-22 0,10-39 720,-3 0 0,23-114 0,-34 127-144,-13 58-727,-1 2-49,0 1 0,0-1 0,0 0 0,0 0 0,0 0 0,0 0 1,1 1-1,-1-1 0,0 0 0,1 0 0,-1 0 0,0 1 0,1-1 0,-1 0 0,1 1 0,-1-1 1,1 0-1,-1 1 0,1-1 0,-1 1 0,1-1 0,0 1 0,-1-1 0,1 1 0,0-1 1,1 0-1,-1 6 297,18 75 754,-2-7-231,25 71 1,-17-84-412,-13-32-133,-1 0 1,9 35 0,-19-56-205,-1-6-126,0-1 0,0 0 0,0 0 1,0 0-1,0 1 0,0-1 1,0 0-1,0 0 0,0 0 1,0 1-1,0-1 0,0 0 0,0 0 1,0 0-1,0 0 0,0 1 1,-1-1-1,1 0 0,0 0 1,0 0-1,0 0 0,0 1 0,0-1 1,-1 0-1,1 0 0,0 0 1,0 0-1,0 0 0,0 0 1,-1 0-1,1 0 0,0 0 0,0 1 1,0-1-1,-1 0 0,1 0 1,0 0-1,0 0 0,0 0 1,-1 0-1,1 0 0,0 0 0,0 0 1,0 0-1,-1-1 0,1 1 1,0 0-1,0 0 0,0 0 1,0 0-1,-1 0 0,1 0 0,0 0 1,0-1-1,-42-17-931,-23-9-3614,22 12-3660,24 8 5426</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0.874"/>
    </inkml:context>
    <inkml:brush xml:id="br0">
      <inkml:brushProperty name="width" value="0.05" units="cm"/>
      <inkml:brushProperty name="height" value="0.05" units="cm"/>
      <inkml:brushProperty name="color" value="#008C3A"/>
    </inkml:brush>
  </inkml:definitions>
  <inkml:trace contextRef="#ctx0" brushRef="#br0">29 52 14449,'15'-12'1691,"0"1"0,33-17 0,-47 28-944,0 3-155,0 0-503,0 0 0,0 0 0,0 0 0,-1 1 0,0-1 0,1 0 0,-1 0 0,0 1 0,0-1 0,-1 4 1,-8 39 461,5-31-469,-29 120 583,11-50-115,-21 173 0,42-247-529,0 1-1,1 0 1,1-1 0,0 1 0,1-1-1,4 19 1,-5-26-71,0-1 0,0 0 1,1 0-1,-1 0 0,1 0 0,-1 0 0,1-1 0,0 1 0,0 0 1,0-1-1,0 0 0,1 1 0,-1-1 0,0 0 0,1 0 0,0 0 1,0 0-1,-1-1 0,1 1 0,0-1 0,0 0 0,0 1 0,1-1 1,-1-1-1,0 1 0,0 0 0,5-1 0,4 0-363,0-1-1,-1 0 1,1-1-1,0 0 1,-1-1-1,0 0 1,0-1-1,0 0 1,0-1-1,19-11 1,-3-1-3206,-1 0 1,43-40-1,-31 23 895</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1.408"/>
    </inkml:context>
    <inkml:brush xml:id="br0">
      <inkml:brushProperty name="width" value="0.05" units="cm"/>
      <inkml:brushProperty name="height" value="0.05" units="cm"/>
      <inkml:brushProperty name="color" value="#008C3A"/>
    </inkml:brush>
  </inkml:definitions>
  <inkml:trace contextRef="#ctx0" brushRef="#br0">224 103 808,'0'-7'502,"-1"0"0,0 0 0,0 0 0,0 0 0,-1 1 0,0-1-1,-5-11 1,5 14 186,0 0-1,0 0 0,-1 0 0,1 0 1,-1 0-1,0 1 0,-5-5 1,7 7 233,-4 4-51,-3 4-587,1 0 0,0 0-1,0 1 1,1 0 0,0 0-1,0 0 1,1 1 0,0 0-1,0 0 1,1 0 0,0 1-1,-4 14 1,3-4 94,0 0-1,1 0 1,1 0-1,1 0 1,1 33 0,1-45-253,1 1 0,-1-1 1,2 0-1,-1 0 1,1 0-1,1 0 0,0 0 1,0 0-1,4 8 1,-5-13-89,0 0 0,1 0 0,-1 0 0,0 0 0,1 0 0,0-1 1,0 1-1,0-1 0,0 1 0,0-1 0,0 0 0,1 0 0,-1-1 0,1 1 1,-1-1-1,1 0 0,-1 0 0,1 0 0,0 0 0,0 0 0,7-1 0,2 0-37,1-1 0,0 0-1,-1-1 1,0-1-1,1 0 1,-1-1-1,0-1 1,-1 0-1,1 0 1,-1-1-1,16-11 1,-5 3-68,-1-2 1,-1-1-1,0-1 0,32-36 1,-35 35 22,-2-1 1,0 0 0,-1-1-1,-2-1 1,22-44 0,-34 62 95,1 0 0,-1 0 1,0-1-1,0 1 0,-1 0 1,1-5-1,-1 8-30,0 1 0,0 0 0,0-1-1,-1 1 1,1 0 0,0 0 0,0-1 0,0 1 0,-1 0 0,1 0 0,0-1 0,0 1 0,-1 0-1,1 0 1,0 0 0,-1 0 0,1-1 0,0 1 0,0 0 0,-1 0 0,1 0 0,0 0 0,-1 0-1,1 0 1,0 0 0,-1 0 0,1 0 0,0 0 0,-1 0 0,1 0 0,0 0 0,-1 0 0,1 0-1,0 0 1,-1 0 0,1 1 0,0-1 0,0 0 0,-1 0 0,-4 9 144,0 1 0,1-1 0,0 1 0,0 0 0,1-1 0,1 2 0,0-1 0,0 0 0,1 0 0,0 1 0,1-1 0,1 13 0,0-5 68,1-1 1,2 1 0,-1-1 0,2 1 0,0-1 0,11 23 0,10 6 344,-23-42-513,0 0-1,0 0 1,0 0 0,0-1-1,0 1 1,1-1-1,-1 0 1,6 3 0,-8-5-54,0-1 0,-1 1 1,1-1-1,0 0 0,0 0 0,0 1 1,-1-1-1,1 0 0,0 0 1,0 0-1,0 0 0,0 0 1,-1 0-1,1 0 0,0 0 1,0 0-1,0-1 0,-1 1 0,1 0 1,0 0-1,0-1 0,0 1 1,-1 0-1,1-1 0,0 1 1,-1-1-1,1 1 0,0-1 0,-1 0 1,1 1-1,-1-1 0,1 1 1,-1-1-1,1 0 0,-1 1 1,1-1-1,-1 0 0,0 0 0,1 1 1,-1-1-1,0 0 0,0 0 1,1 0-1,-1-1 0,2-5 11,-1 0-1,1 0 1,0-13-1,-2 17 11,1-11 14,0 7-21,0 1 0,-1-1 0,0 1 0,0-1 1,0 1-1,-1-1 0,0 1 0,0-1 0,-3-7 0,4 14-17,0 0 0,-1 0 0,1 0 0,0-1 0,0 1 0,-1 0 0,1 0 0,0 0 0,0 0 0,-1 0 0,1 0 0,0 0 0,0 1 0,-1-1 0,1 0 0,0 0 0,0 0 0,-1 0 0,1 0 0,0 0 0,0 0 0,0 0 0,-1 1 0,1-1 0,0 0 0,0 0 0,0 0 0,-1 0 0,1 1 0,0-1 0,0 0 0,0 0 0,0 0 0,0 1 0,-1-1 0,1 0 0,0 0 0,0 1 0,0-1 0,0 0 0,0 0 0,0 1 0,0-1 0,0 1 0,-8 13 74,-2 13 117,1 0 1,-9 42-1,7-25-36,-42 168 400,-61 233 357,-22-14-131,62-250-406,56-144-255,-2-1 0,-38 51 0,53-80-106,0 0 0,-1-1 1,1 0-1,-2 0 0,1 0 0,-1-1 0,1 0 1,-10 5-1,14-9-16,0 0 0,0 0 1,0 0-1,0-1 0,0 1 0,0-1 1,0 1-1,0-1 0,0 0 0,0 0 1,0 0-1,0 0 0,-1 0 0,1-1 0,-3 0 1,3 0-3,-1 0-1,1 0 1,0 0 0,-1-1 0,1 1 0,0-1 0,0 0 0,0 1-1,0-1 1,1 0 0,-1 0 0,0 0 0,1-1 0,-1 1 0,-1-4-1,-1-3-7,0-1-1,0 0 0,1-1 0,0 1 1,0 0-1,1-1 0,1 1 0,-1-16 1,2-12-24,5-38 0,-2 45 31,2-1 1,1 1-1,1 1 0,2-1 0,1 1 0,2 1 0,0 0 1,27-44-1,-28 55 34,0 2 0,2-1 0,0 1 0,0 1 1,1 1-1,1 0 0,0 0 0,1 2 0,1 0 0,0 0 1,1 2-1,-1 0 0,2 1 0,25-8 0,-33 13-804,61-16 1012,-48 16-4444,1 3-5669,-24 1 4174,-1 0 1730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5.169"/>
    </inkml:context>
    <inkml:brush xml:id="br0">
      <inkml:brushProperty name="width" value="0.05" units="cm"/>
      <inkml:brushProperty name="height" value="0.05" units="cm"/>
      <inkml:brushProperty name="color" value="#008C3A"/>
    </inkml:brush>
  </inkml:definitions>
  <inkml:trace contextRef="#ctx0" brushRef="#br0">533 345 60,'6'5'448,"-1"1"0,1 0-1,-1 1 1,-1-1 0,1 1 0,-1 0-1,0 0 1,-1 0 0,1 0 0,-1 1-1,-1-1 1,0 1 0,0 0 0,0 0-1,-1 0 1,1 12 0,-2-9-68,-1 1 0,0-1 0,0 1-1,-1-1 1,0 0 0,-1 0 0,-1 0 0,1 0 0,-2 0 0,0-1 0,-7 13-1,3-9-66,-1-1 0,0 0-1,-1 0 1,0-1 0,-1-1-1,0 0 1,-1 0 0,-1-2-1,1 1 1,-1-2-1,-1 0 1,1 0 0,-1-1-1,-20 5 1,25-8-179,-1-1-1,0-1 1,0 0-1,0 0 1,0-1 0,0 0-1,-1-1 1,1-1-1,0 0 1,0 0 0,0-1-1,0 0 1,0-1-1,0 0 1,1-1 0,-1 0-1,1 0 1,0-2-1,0 1 1,1-1 0,-15-12-1,15 10-51,0 0 0,1 0-1,1-1 1,-1 0 0,1-1-1,1 1 1,0-1 0,0-1-1,1 1 1,1-1 0,-1 0-1,-2-12 1,4 7-5,0 1 0,1-1 0,1 0 0,0 1-1,1-1 1,1 0 0,0 1 0,5-20 0,1 7 1,0 1-1,2 0 1,2 1 0,0 0 0,1 1 0,2 0-1,0 1 1,2 0 0,31-36 0,-32 44-29,0 0 0,1 1 0,1 1 0,0 0 0,1 1 0,0 1 0,30-14 0,-40 22-27,0 1 0,0 0 0,0 0-1,0 1 1,0 0 0,1 0-1,-1 1 1,0 0 0,1 0-1,-1 1 1,1 0 0,-1 1-1,1 0 1,-1 0 0,0 1-1,1 0 1,-1 0 0,0 1-1,0 0 1,0 1 0,-1-1-1,11 8 1,-10-4-3,1 0-1,-1 0 1,-1 1 0,1 0-1,-1 0 1,-1 1 0,1 0-1,-1 0 1,-1 0 0,0 1-1,0 0 1,-1 0-1,0 0 1,-1 1 0,0-1-1,-1 1 1,0 0 0,-1 0-1,1 13 1,-2-3-45,0-1 0,-1 1 1,-2 0-1,0-1 0,-1 0 0,0 1 1,-2-2-1,-1 1 0,-12 25 0,8-23-301,-1-1-1,-1 0 1,0-1-1,-2-1 1,-24 26-1,24-31-872,0 0 0,-1-1 0,-31 19 0,0-1-7667,33-22 6078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32.686"/>
    </inkml:context>
    <inkml:brush xml:id="br0">
      <inkml:brushProperty name="width" value="0.05" units="cm"/>
      <inkml:brushProperty name="height" value="0.05" units="cm"/>
      <inkml:brushProperty name="color" value="#004F8B"/>
    </inkml:brush>
  </inkml:definitions>
  <inkml:trace contextRef="#ctx0" brushRef="#br0">639 34 608,'0'0'1119,"0"0"-27,-7-2 583,3 0 3391,2 1-4417,-1 0 1,1 0 0,-1 0-1,0 0 1,1 0 0,-1 0-1,0 1 1,1-1 0,-4 1-1,-3 0-406,0 0-1,0 1 0,-13 3 0,-8 1 500,-9-1-295,1 3-1,-42 11 1,64-13-340,-12 4 101,0 1 1,1 2-1,0 1 1,1 1-1,-27 19 1,40-24-44,0 0 1,1 1 0,0 1 0,1 0 0,0 1 0,1 0-1,0 0 1,1 1 0,0 1 0,1 0 0,0 0 0,-8 23-1,13-28-90,0 0 0,0 0-1,1 0 1,0 0 0,1 0-1,0 0 1,0 1 0,1-1-1,0 0 1,1 1 0,0-1-1,1 0 1,-1 0 0,2 1-1,-1-2 1,1 1 0,1 0-1,0 0 1,0-1 0,0 0-1,1 0 1,9 12 0,1-3 125,1-1 1,1 0-1,0-1 1,1-1-1,1 0 1,35 18-1,-24-17 76,1-1-1,1-1 0,62 15 0,-39-17 120,100 6 1,-129-16-308,0-1 1,0-2 0,32-5 0,76-21 152,-96 18-218,0-2 0,-1-1 1,0-2-1,-1-1 0,-1-3 0,0 0 0,-2-2 0,56-46 0,-82 61-28,0 0 0,0-1 0,-1 0 0,0 0 0,0-1 0,0 1-1,-1-1 1,0-1 0,-1 1 0,0-1 0,0 1 0,-1-1 0,0 0 0,-1-1-1,1 1 1,-2 0 0,1-1 0,-2 1 0,1-1 0,-1 1 0,0-1 0,-1 1 0,0-1-1,-1 1 1,0 0 0,-1-1 0,1 1 0,-2 0 0,1 0 0,-9-13 0,1 4 12,-1 0 1,-1 1-1,0 1 1,-2 0-1,0 1 1,0 0-1,-1 1 1,-1 1-1,-1 1 1,0 0 0,0 1-1,-1 1 1,-29-11-1,14 9-579,1 1 0,-2 1 0,1 2 0,-1 2 0,0 1 0,0 1 0,-51 3 0,42 5-1881,22 0-1413,0 0 0,-32 13 1,18-4 364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5.618"/>
    </inkml:context>
    <inkml:brush xml:id="br0">
      <inkml:brushProperty name="width" value="0.05" units="cm"/>
      <inkml:brushProperty name="height" value="0.05" units="cm"/>
      <inkml:brushProperty name="color" value="#008C3A"/>
    </inkml:brush>
  </inkml:definitions>
  <inkml:trace contextRef="#ctx0" brushRef="#br0">1 543 196,'1'0'260,"0"-1"1,0 1-1,0 0 0,0 0 1,0 0-1,1 0 0,-1 0 1,0 0-1,0 0 0,0 0 1,0 0-1,0 0 0,0 1 1,1-1-1,-1 0 0,0 1 1,0-1-1,0 1 1,0-1-1,0 1 0,0 0 1,0-1-1,1 2 0,14 22 3052,-13-19-1804,-2-3-646,-1-2-63,0 0-53,1-6-47,10-73 859,11-62-106,-16 116-1267,38-129 756,-38 134-733,2 2-1,0-1 1,2 1-1,0 0 1,21-29-1,-28 44-135,0 0-1,0-1 1,0 1-1,1 0 1,-1 0-1,1 1 1,-1-1-1,1 1 1,0-1-1,5-1 0,-7 4-45,-1-1-1,1 1 0,-1 0 0,1-1 0,0 1 0,-1 0 0,1 0 0,-1 0 0,1 0 0,0 0 0,-1 1 0,1-1 0,-1 0 0,1 1 0,-1-1 0,1 1 0,-1 0 0,1-1 0,-1 1 0,0 0 0,1 0 0,-1 0 0,0 0 0,0 0 0,1 0 0,-1 0 0,0 1 0,0-1 1,0 0-1,0 0 0,0 3 0,4 5 31,0 0 1,-1 0 0,-1 1 0,0-1-1,0 1 1,-1 0 0,0 0-1,0 0 1,-1 0 0,-1 0 0,0 0-1,-1 17 1,-2-2 25,-1 0-1,-1 0 1,-16 46 0,15-56-69,-1-1-1,-1 0 1,0 0 0,-14 17 0,14-20 78,0 0 0,0 0 0,2 1 1,-1 0-1,1 1 0,-6 17 0,11-24 29,1 0 0,-1 1-1,1-1 1,0 0 0,0 0 0,0 0-1,1 0 1,0 0 0,1 0-1,-1 0 1,1 0 0,0 0-1,0-1 1,1 1 0,0-1-1,4 8 1,1-1 156,0-1 0,1 0 1,1 0-1,-1-1 0,23 19 0,-14-17 19,-1 0 0,2-1 0,-1 0 1,2-2-1,-1 0 0,40 11 0,-9-8-243,85 10 0,-127-21-506,1 0 38,0 0-1,0 1 1,12 3 0,-20-5 69,0 1 1,0-1 0,0 1 0,0-1-1,0 1 1,0-1 0,0 1 0,0 0-1,0 0 1,0-1 0,0 1-1,0 0 1,1 2 0,-2-3-69,0 1 1,1 0-1,-1-1 0,0 1 1,0 0-1,0-1 1,0 1-1,0 0 0,0-1 1,0 1-1,0 0 0,0-1 1,0 1-1,0 0 1,0-1-1,-1 1 0,1 0 1,0-1-1,0 1 0,-1 0 1,1-1-1,-1 1 1,1-1-1,0 1 0,-2 0 1,-9 13-3613</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6.435"/>
    </inkml:context>
    <inkml:brush xml:id="br0">
      <inkml:brushProperty name="width" value="0.05" units="cm"/>
      <inkml:brushProperty name="height" value="0.05" units="cm"/>
      <inkml:brushProperty name="color" value="#008C3A"/>
    </inkml:brush>
  </inkml:definitions>
  <inkml:trace contextRef="#ctx0" brushRef="#br0">91 0 864,'0'0'1381,"0"0"-52,-1 5-54,-36 220 5921,0-8-4298,28-123-579,2 139 0,7-222-2097,1-1 0,0 1 0,1-1 0,0 1 0,0-1 0,1 0 0,5 11 0,-7-17-146,1-1-1,0 0 1,0 0-1,0 0 0,0 0 1,0 0-1,1 0 1,-1 0-1,1-1 1,0 0-1,0 1 0,0-1 1,0 0-1,0 0 1,0-1-1,1 1 1,-1-1-1,1 1 0,-1-1 1,1 0-1,-1 0 1,1-1-1,4 1 0,43 1 202,-1-2-1,92-13 1,-34 2-1785,-90 9 425,0 0-1,1-1 1,24-7 0,-34 7-1017,1-1 1,-1 0-1,0 0 1,14-11-1,-1-1-650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6.764"/>
    </inkml:context>
    <inkml:brush xml:id="br0">
      <inkml:brushProperty name="width" value="0.05" units="cm"/>
      <inkml:brushProperty name="height" value="0.05" units="cm"/>
      <inkml:brushProperty name="color" value="#008C3A"/>
    </inkml:brush>
  </inkml:definitions>
  <inkml:trace contextRef="#ctx0" brushRef="#br0">140 88 1976,'2'-6'410,"0"0"0,0 0 0,-1 1 0,0-1 0,0-1 0,0 1 0,-1 0 0,0 0 1,0 0-1,-1 0 0,-1-9 0,2 15-305,0 0 0,-1-1 1,1 1-1,0-1 0,0 1 1,-1 0-1,1-1 0,0 1 1,-1 0-1,1-1 0,0 1 1,-1 0-1,1 0 0,0-1 1,-1 1-1,1 0 0,0 0 1,-1 0-1,1-1 0,-1 1 0,1 0 1,-1 0-1,1 0 0,0 0 1,-1 0-1,1 0 0,-1 0 1,1 0-1,-1 0 0,1 0 1,-1 0-1,1 0 0,0 0 1,-1 0-1,1 1 0,-1-1 1,1 0-1,0 0 0,-1 1 1,-6 2 136,0 2 0,1-1-1,0 1 1,0 0 0,0 0 0,1 0 0,0 1 0,0 0 0,0 0 0,1 0 0,-1 1 0,2 0-1,-1 0 1,-4 13 0,-3 7 354,2 0 0,-9 52 0,13-56-328,2-1 1,1 1 0,0 0 0,2-1 0,1 1-1,0 0 1,2 0 0,8 33 0,-8-45-169,0 0 1,1-1 0,0 0 0,1 0-1,0 0 1,1 0 0,0-1 0,0 0-1,1 0 1,0-1 0,1 1-1,-1-2 1,2 1 0,-1-1 0,1 0-1,0-1 1,1 0 0,-1-1 0,16 7-1,-12-7-11,0-1 0,1-1 0,0 0-1,-1-1 1,1 0 0,0-1 0,0-1 0,0 0-1,0-1 1,0-1 0,0 0 0,-1 0 0,1-2-1,22-8 1,-6 1 25,-1-2 0,0-2 0,-1 0 0,-1-2 0,32-25 0,-42 28-41,-1 0-1,-1 0 1,0-2-1,-1 0 0,-1 0 1,16-27-1,-22 33-38,-2 0 0,1-1 0,-2 0 0,1 0 0,-1 0 0,-1 0 0,0-1 0,-1 1 0,0-1 0,-1 0 0,0 0 0,-1-23 0,-1 28-34,-1 0 1,1 1 0,-1-1 0,0 0 0,0 1 0,-1-1 0,0 1 0,0 0 0,0 0-1,-1 0 1,0 0 0,0 1 0,-7-8 0,3 6-45,0 0-1,0 0 0,-1 1 1,0 0-1,-1 1 1,1 0-1,-20-8 1,4 5-278,-1 1 1,-1 1 0,1 1 0,-1 2-1,-54-1 1,43 5-646,-1 2 0,0 1 1,-47 12-1,2 7-6109,60-18 3432,10-4 1107</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7.216"/>
    </inkml:context>
    <inkml:brush xml:id="br0">
      <inkml:brushProperty name="width" value="0.05" units="cm"/>
      <inkml:brushProperty name="height" value="0.05" units="cm"/>
      <inkml:brushProperty name="color" value="#008C3A"/>
    </inkml:brush>
  </inkml:definitions>
  <inkml:trace contextRef="#ctx0" brushRef="#br0">233 77 812,'4'-4'350,"-1"1"-1,1-1 1,-1 0-1,0 0 1,0 0-1,4-9 1,-6 12-209,-1-1 0,1 1 0,0 0 0,-1 0 1,0-1-1,1 1 0,-1-1 0,0 1 0,1 0 1,-1-1-1,0 1 0,0 0 0,0-1 0,0 1 1,0-1-1,-1 1 0,1 0 0,0-1 0,-1 1 1,1 0-1,-1-1 0,1 1 0,-1 0 0,1 0 1,-1-1-1,0 1 0,0 0 0,-1-1 0,1 1-40,0 1-1,0 0 1,-1 0-1,1 0 1,0-1-1,0 1 1,0 1-1,0-1 1,-1 0-1,1 0 1,0 0-1,0 1 1,0-1-1,0 0 1,0 1-1,-2 0 1,2 0 102,-5 1 29,1 0 0,0 1 0,1 0 0,-1 0 0,0 0 0,1 1 0,0-1 0,0 1 0,-7 9 0,-1 2 456,-16 27 0,6-3-166,2 1 1,2 0-1,1 2 0,2 0 0,2 0 0,2 2 1,2-1-1,-5 62 0,13-86-292,1 0 0,0-1 0,1 1 0,1 0 0,1 0 0,1-1-1,0 0 1,8 20 0,-9-31-154,0-1 0,0 1 0,0-1 0,0 0 0,1 0-1,0 0 1,0 0 0,1-1 0,0 0 0,0 0 0,0 0 0,0 0-1,1-1 1,0 0 0,0 0 0,0 0 0,0-1 0,1 0 0,-1 0-1,1-1 1,-1 0 0,1 0 0,0 0 0,8 0 0,-7-1-5,0-1 0,0 0 0,0-1 0,0 0 1,0 0-1,0 0 0,0-1 0,0 0 1,14-7-1,-10 3 2,0 0 0,-1-1 1,0-1-1,0 0 1,14-13-1,-6 3 1,-2-2-1,0 0 1,-1 0 0,-1-2 0,19-35-1,-24 37-29,-1 0-1,12-41 0,-18 49-45,0-1 0,-1 1 0,0-1 0,-1 1 0,-1-1 0,0-18 0,-1 27-14,1 0-1,-1 1 1,1-1 0,-1 0-1,0 0 1,-1 0 0,1 1 0,-1-1-1,1 1 1,-1-1 0,0 1 0,0 0-1,-1-1 1,1 1 0,-1 0-1,1 1 1,-1-1 0,-6-4 0,5 5-9,0 0 1,0 0 0,0 0 0,0 1 0,0 0 0,0 0 0,0 0 0,-1 1 0,1-1 0,0 1 0,-1 0 0,1 0-1,0 0 1,-1 1 0,1 0 0,-7 1 0,-41 13-203,51-15 185,1 0-4,1-1 42,0 0-1,0-1 0,0 1 0,0 0 0,1 0 1,-1 0-1,0 0 0,1 0 0,-1 1 0,0-1 1,1 0-1,1 0 0,3-2-5,89-67 44,3-2 818,-97 71-811,1 0 0,-1 0-1,1 0 1,-1 0-1,1 1 1,-1-1-1,1 0 1,0 1-1,-1-1 1,1 1-1,0 0 1,0 0-1,-1-1 1,1 1-1,0 0 1,2 1-1,-2-1-15,-1 1-1,0-1 0,0 1 0,0 0 0,0 0 0,0-1 0,-1 1 1,1 0-1,0 0 0,0 0 0,0 0 0,-1 0 0,1 0 1,0 0-1,-1 0 0,1 0 0,-1 0 0,0 1 0,1-1 0,-1 0 1,0 0-1,1 0 0,-1 1 0,0 1 0,3 33 168,-2 0-1,-2 0 1,-7 51 0,1-1-23,4-14-277,8 101 0,-5-171 4,0 1 0,1-1 0,-1 1 0,0-1 0,1 0-1,-1 1 1,1-1 0,0 0 0,0 1 0,0-1 0,0 0 0,0 0-1,1 0 1,-1 0 0,0 0 0,3 3 0,-2-4-280,-1-1 0,1 1 0,-1-1 0,1 0 0,0 1 0,-1-1 0,1 0 0,0 0 0,-1 0 0,1 0 0,-1 0 0,1 0 0,0 0 0,-1-1 0,1 1-1,-1-1 1,1 1 0,-1-1 0,1 1 0,-1-1 0,1 0 0,-1 0 0,0 0 0,3-1 0,16-13-4296,7-3 1422</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7.671"/>
    </inkml:context>
    <inkml:brush xml:id="br0">
      <inkml:brushProperty name="width" value="0.05" units="cm"/>
      <inkml:brushProperty name="height" value="0.05" units="cm"/>
      <inkml:brushProperty name="color" value="#008C3A"/>
    </inkml:brush>
  </inkml:definitions>
  <inkml:trace contextRef="#ctx0" brushRef="#br0">182 222 92,'7'-12'834,"1"1"0,-2-1 1,10-22-1,-14 27-462,0 1 1,-1-1-1,1 0 0,-1 1 1,-1-1-1,1 0 0,-1 0 1,0 0-1,-2-10 1,1 11 2,0 0 1,0 1-1,-1-1 1,0 1 0,0 0-1,0-1 1,0 1-1,-1 0 1,-4-5 0,6 8-268,0 1 1,0 0-1,0 0 1,0 0-1,-1 0 1,1 0-1,0 0 1,-1 0-1,1 0 1,-1 0-1,1 1 1,-1-1-1,0 0 1,1 1-1,-1 0 1,1-1-1,-1 1 1,0 0-1,1 0 1,-1 0-1,0 0 1,1 0-1,-1 0 1,0 0-1,1 1 1,-1-1-1,0 1 1,1-1-1,-1 1 1,1-1-1,-1 1 1,1 0-1,-1 0 1,1 0-1,0 0 1,-2 1-1,-7 6 154,1-1 0,1 1 0,0 0 0,0 1 0,0 0 0,1 0 0,1 1 0,-1 0 0,1 0 0,-5 14 0,0 2 70,1 0 0,1 0 0,-6 35 0,10-38-100,1 1-1,2 1 1,0 27 0,2-39-118,1 0 1,1 0-1,0 1 1,0-1-1,1 0 1,1-1-1,6 16 1,-8-24-83,0 0-1,1 0 1,-1 0-1,1-1 1,-1 1 0,1-1-1,0 1 1,1-1-1,-1 0 1,1 0 0,-1 0-1,1-1 1,0 1-1,0-1 1,0 0 0,0 0-1,0 0 1,0-1-1,1 0 1,-1 1 0,0-1-1,1-1 1,-1 1-1,1-1 1,0 0 0,-1 0-1,1 0 1,5-1-1,6-1 26,0-1 0,0-1 0,0-1 0,-1 0-1,0 0 1,22-13 0,-3-1-9,-1-1 0,-1-2-1,-1-1 1,-2-1 0,0-2 0,26-29-1,-3-5 43,84-127-1,-125 173-76,6-14 45,-17 26-27,0 2-3,-1 8-2,-11 47 68,2 2 1,-5 95-1,14-132-63,2 0 0,0-1-1,1 1 1,1-1 0,0 1 0,2-1-1,0 0 1,1-1 0,1 1 0,1-1 0,19 33 0,-22-44-18,0-1 1,1 1 0,0-1-1,1 0 1,-1 0-1,8 5 1,-11-9-9,0 0 0,0-1-1,0 1 1,1-1 0,-1 1-1,0-1 1,0 0 0,5 1-1,-7-2-1,1 0 0,0 0 0,-1 0-1,1 0 1,-1 0 0,1 0 0,-1 0-1,1-1 1,-1 1 0,1-1 0,-1 1-1,1-1 1,-1 1 0,1-1 0,-1 0-1,0 0 1,1 0 0,1-1 0,-2 1-6,0 0 1,0 0 0,0 0 0,0-1-1,0 1 1,-1 0 0,1 0 0,0 0-1,-1-1 1,1 1 0,-1 0 0,1-1-1,-1 1 1,1 0 0,-1-1 0,0 1-1,0-1 1,0 1 0,0-1 0,0 1 0,0 0-1,0-1 1,0 1 0,-1-1 0,1 1-1,0-1 1,-1 1 0,1 0 0,-1 0-1,0-1 1,1 1 0,-1 0 0,0 0-1,0-1 1,0 1 0,-1-1 0,-2-3-53,0 1 0,0 0 1,0 1-1,-1-1 0,1 1 0,-1-1 1,0 1-1,-6-3 0,-1 2-210,0-1-1,0 2 1,-1 0 0,1 0-1,-1 1 1,-21-1 0,-81 7-3029,26 1-4216,62-8 3916,10-2 1091</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8.005"/>
    </inkml:context>
    <inkml:brush xml:id="br0">
      <inkml:brushProperty name="width" value="0.05" units="cm"/>
      <inkml:brushProperty name="height" value="0.05" units="cm"/>
      <inkml:brushProperty name="color" value="#008C3A"/>
    </inkml:brush>
  </inkml:definitions>
  <inkml:trace contextRef="#ctx0" brushRef="#br0">0 181 552,'142'-127'4227,"-140"126"-4060,6-7 719,0 0 1,0 1 0,1 1-1,1-1 1,-1 1 0,11-4-1,-20 10-806,0 0-1,1 0 0,-1 0 1,0 0-1,0 0 0,1 0 1,-1 0-1,0 0 0,0 0 1,0 0-1,1 0 0,-1 0 1,0 0-1,0 0 0,0 1 1,1-1-1,-1 0 0,0 0 0,0 0 1,0 0-1,0 0 0,1 1 1,-1-1-1,0 0 0,0 0 1,0 0-1,0 1 0,0-1 1,0 0-1,1 0 0,-1 0 1,0 1-1,0-1 0,0 0 1,0 0-1,0 0 0,0 1 1,2 14 1024,-4 16 4,-13 85 2030,-3 35-542,16-121-2125,-4 85 1316,6-96-1318,1 0 0,0-1-1,9 37 1,-9-51-406,0 0-1,0 0 1,0 0 0,1 0 0,0-1 0,-1 1 0,1-1 0,1 1 0,-1-1-1,0 0 1,1 0 0,0 0 0,-1 0 0,1 0 0,1-1 0,-1 1-1,0-1 1,0 0 0,7 4 0,-5-5-78,0 0 1,-1 1-1,1-2 0,0 1 0,0 0 0,0-1 1,0 0-1,-1 0 0,1-1 0,0 1 0,0-1 1,0 0-1,-1 0 0,1-1 0,8-3 0,6-4-370,-1 0 0,-1-1 0,1-1 0,17-15 0,58-56-2364,-69 56 512,33-41 0,10-33-8030,-44 63 7448</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8.436"/>
    </inkml:context>
    <inkml:brush xml:id="br0">
      <inkml:brushProperty name="width" value="0.05" units="cm"/>
      <inkml:brushProperty name="height" value="0.05" units="cm"/>
      <inkml:brushProperty name="color" value="#008C3A"/>
    </inkml:brush>
  </inkml:definitions>
  <inkml:trace contextRef="#ctx0" brushRef="#br0">62 241 6721,'6'-27'5,"-5"17"522,1 1-1,0 0 1,1-1-1,0 1 1,5-9-1,-8 17 402,0 1 39,-1 4 21,-58 271 4970,47-202-4714,-3 136 1,15-199-1113,0-1 1,1 0-1,0 0 1,5 18 0,-6-25-118,1-1 1,-1 1-1,0-1 1,1 1-1,0-1 1,-1 0-1,1 1 1,0-1-1,0 1 1,0-1-1,-1 0 1,1 0-1,1 0 0,-1 1 1,0-1-1,0 0 1,0 0-1,1 0 1,-1-1-1,0 1 1,1 0-1,-1 0 1,0-1-1,1 1 1,-1-1-1,1 1 1,0-1-1,-1 0 1,1 0-1,-1 1 1,1-1-1,-1 0 1,1 0-1,-1-1 1,1 1-1,0 0 1,1-1-1,4-1-13,0-1 1,1 0-1,-1 0 1,0-1-1,-1 0 1,1 0-1,9-8 1,41-42-201,-51 48 172,118-141-609,-18 19 191,-105 127 444,0 0 1,0-1-1,0 1 1,0 0-1,1 0 1,-1 0-1,0 0 1,0 0-1,1 0 1,-1 0-1,0 1 1,1-1-1,-1 0 1,1 1-1,-1-1 1,1 1-1,-1 0 1,1-1-1,2 1 1,-3 0 3,0 1 0,0 0 0,0 0 0,0-1 0,-1 1 0,1 0 0,0 0 0,0 0 0,0 0-1,-1 0 1,1 0 0,0 0 0,-1 0 0,1 0 0,-1 1 0,1-1 0,-1 0 0,0 0 0,0 0 0,1 1 0,-1-1 0,0 0 0,0 0 0,0 2 0,3 28 151,-2 39 0,-2-46-47,2-1 0,0 1 0,7 34 0,-7-56-97,-1 0-1,1 1 1,0-1-1,0 0 1,0 1 0,0-1-1,0 0 1,0 0-1,1 0 1,-1 0-1,1 0 1,-1 0 0,1 0-1,3 3 1,-3-5-9,-1 1 1,0 0 0,1-1 0,-1 1-1,1-1 1,-1 1 0,1-1-1,-1 0 1,1 1 0,-1-1-1,1 0 1,0 0 0,-1 0-1,1-1 1,-1 1 0,1 0-1,-1 0 1,1-1 0,-1 1 0,1-1-1,-1 1 1,0-1 0,1 0-1,1-1 1,9-5-23,0-2 1,-1 1-1,0-1 0,-1-1 0,17-18 1,41-62-136,-57 74 132,194-311-457,-112 169 491,-89 152 37,11-18 90,-15 23-119,1 0 1,0 0-1,-1 0 0,1 0 0,0 0 1,0 0-1,0 0 0,0 0 0,0 1 1,0-1-1,0 0 0,0 1 1,0-1-1,0 1 0,0-1 0,2 0 1,-3 1-10,1 1 0,-1-1 1,1 0-1,-1 1 0,1-1 1,-1 1-1,0-1 0,1 1 1,-1-1-1,0 1 1,1-1-1,-1 1 0,0-1 1,1 1-1,-1 0 0,0-1 1,0 1-1,0-1 0,0 1 1,0 0-1,1-1 0,-1 1 1,0-1-1,0 1 0,0 0 1,-1-1-1,1 1 0,0-1 1,0 2-1,-3 26 123,3-22-84,-14 143 421,-29 380 510,35-232-414,3-59-96,5-235-468,0 15-11,-1 0 1,-1 0-1,-7 29 0,9-46 8,0-2 1,0 1 0,0 0 0,0 0 0,0 0 0,-1 0 0,1 0 0,0 0 0,0 0 0,0 0-1,0-1 1,0 1 0,0 0 0,0 0 0,-1 0 0,1 0 0,0 0 0,0 0 0,0 0 0,0 0 0,0 0-1,0 0 1,-1 0 0,1 0 0,0 0 0,0 0 0,0 0 0,0 0 0,0 0 0,0 0 0,-1 0 0,1 0-1,0 0 1,0 0 0,0 0 0,0 0 0,0 0 0,0 0 0,-1 0 0,1 0 0,0 1 0,0-1-1,0 0 1,0 0 0,0 0 0,0 0 0,0 0 0,0 0 0,-1 0 0,1 0 0,0 1 0,0-1 0,0 0-1,0 0 1,0 0 0,0 0 0,0 0 0,0 0 0,0 1 0,0-1 0,0 0 0,0 0 0,0 0 0,0 0-1,0 0 1,0 1 0,0-1 0,0 0 0,0 0 0,0-14 0,-1 0 0,2 1 0,0-1 0,1 0 0,0 0 0,1 1 0,0-1 0,7-16 0,2-1-7,2 1 1,24-42 0,21-18-371,-52 81-173,1 0 0,0 0 1,0 0-1,0 1 0,1 1 0,0-1 0,12-6 1,-20 14 266,0-1-134,0 0 0,0 0 0,0 1 0,1-1 0,-1 1 0,0-1 0,0 1 0,0-1 0,0 1 0,0-1 0,1 1 0,-1 0 0,0 0 0,0 0 0,0 0 0,1 0 0,-1 0 0,0 0 0,0 0 0,1 0 0,-1 0 0,0 1 0,0-1 1,2 1-1,10 12-2972</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8.985"/>
    </inkml:context>
    <inkml:brush xml:id="br0">
      <inkml:brushProperty name="width" value="0.05" units="cm"/>
      <inkml:brushProperty name="height" value="0.05" units="cm"/>
      <inkml:brushProperty name="color" value="#008C3A"/>
    </inkml:brush>
  </inkml:definitions>
  <inkml:trace contextRef="#ctx0" brushRef="#br0">59 26 1136,'8'-13'1860,"-1"3"852,-5 7 3704,-9 27-5392,-25 95 2165,29-103-2936,-29 229 3097,31-220-2947,0 0 0,2 1 0,1-1-1,1 0 1,2 0 0,0 0-1,14 39 1,-17-58-295,1 1 1,0 0-1,1-1 1,-1 0-1,1 1 0,0-1 1,1-1-1,0 1 0,-1-1 1,2 0-1,-1 0 0,1 0 1,-1-1-1,1 0 0,12 7 1,-12-9-41,0 0 1,0 0-1,0-1 0,0 1 1,1-1-1,-1-1 1,0 1-1,1-1 0,-1 0 1,1 0-1,-1-1 1,0 0-1,1 0 0,-1-1 1,0 1-1,0-1 1,11-6-1,-1 0 13,-1-1 0,0 0-1,-1-1 1,0-1 0,0 0 0,-1-1 0,-1-1-1,0 0 1,18-26 0,1-7 104,43-87 0,-43 69-478,-3-1 1,37-123-1,-61 170-75,-3 12-137,0 0 0,0 0 0,1 1 0,4-10-1,-6 14-700,0 1-203,-1 5-1025,0 2 795,0 0 0,1-1 0,-1 1 0,1 0 0,1 8 0,2 10-1466</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9.317"/>
    </inkml:context>
    <inkml:brush xml:id="br0">
      <inkml:brushProperty name="width" value="0.05" units="cm"/>
      <inkml:brushProperty name="height" value="0.05" units="cm"/>
      <inkml:brushProperty name="color" value="#008C3A"/>
    </inkml:brush>
  </inkml:definitions>
  <inkml:trace contextRef="#ctx0" brushRef="#br0">1 591 1240,'0'6'193,"3"16"1990,7 29 1,-10-51-2121,0-1-1,0 1 1,0 0-1,0 0 1,0 0 0,0 0-1,0 0 1,0 0 0,0 0-1,0 0 1,0 0 0,0 0-1,1-1 1,-1 1 0,0 0-1,0 0 1,0 0-1,0 0 1,0 0 0,0 0-1,0 0 1,0 0 0,0 0-1,1 0 1,-1 0 0,0 0-1,0 0 1,0 0 0,0 0-1,0 0 1,0 0 0,0 0-1,0 0 1,1 0-1,-1 0 1,0 0 0,0 0-1,0 0 1,0 0 0,0 0-1,0 0 1,0 0 0,0 0-1,1 0 1,-1 0 0,0 1-1,0-1 1,0 0-1,25-89 3398,18-131 0,-16 71-1669,-18 103-1253,24-94 1773,-33 139-2250,0-1 1,0 1 0,1 0 0,-1-1 0,1 1 0,-1 0 0,1 0 0,0-1 0,-1 1 0,1 0 0,0 0 0,0 0-1,0 0 1,0 0 0,0 0 0,0 0 0,0 0 0,0 0 0,0 1 0,0-1 0,2-1 0,-1 8 304,8 41 272,8 96 1,0 4-56,-14-124-433,0 1 0,2-1-1,1 0 1,0 0 0,2-1 0,19 36 0,-26-55-126,0-1 0,0 1 0,0 0 0,0-1 0,0 1 0,1-1 0,-1 0 1,1 0-1,-1 0 0,1 0 0,0 0 0,0 0 0,0-1 0,0 0 0,4 2 1,-4-2-14,0-1 0,0 0 0,0 0 1,0 0-1,0 0 0,0 0 0,0-1 1,0 1-1,0-1 0,-1 1 0,1-1 1,0 0-1,0-1 0,-1 1 1,1 0-1,0-1 0,3-2 0,5-4-37,-1-1-1,0 0 0,-1-1 1,0 1-1,-1-2 1,0 1-1,0-1 0,8-16 1,44-102-728,-53 113 611,32-87-1003,19-43-5182,-56 138 4437,2-1-6324,-3 9 5725</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9.653"/>
    </inkml:context>
    <inkml:brush xml:id="br0">
      <inkml:brushProperty name="width" value="0.05" units="cm"/>
      <inkml:brushProperty name="height" value="0.05" units="cm"/>
      <inkml:brushProperty name="color" value="#008C3A"/>
    </inkml:brush>
  </inkml:definitions>
  <inkml:trace contextRef="#ctx0" brushRef="#br0">1 193 1676,'0'0'153,"1"-1"0,0 1 1,0 0-1,-1 0 0,1 0 0,0-1 0,0 1 0,0 0 0,-1 0 0,1 0 1,0 0-1,0 0 0,0 0 0,-1 0 0,1 0 0,0 1 0,1-1 0,4 5 272,-1 1-1,1-1 0,-1 1 0,0 0 0,0 1 0,-1-1 1,0 1-1,0 0 0,-1 0 0,0 0 0,0 0 1,0 0-1,-1 1 0,2 9 0,2 16 786,4 66 1,-9-81-786,5 164 2625,-4-172-2687,1-9-95,2-8 309,27-66 58,51-96 130,-51 119-583,1 1-1,2 2 1,3 1-1,82-77 1,-110 114-189,0 0 1,1 1 0,0 0 0,0 0 0,1 1 0,0 1 0,0 0-1,1 1 1,17-6 0,-29 11-37,1-1 0,0 1 0,0 0-1,0 0 1,0 0 0,0 0 0,0 0 0,0 0 0,0 0-1,0 0 1,0 1 0,0-1 0,0 1 0,0 0-1,2 1 1,-3-2-47,0 1-1,0 0 1,0 0 0,0 0-1,0 0 1,0 0-1,0 0 1,-1 0-1,1 0 1,0 0 0,-1 0-1,1 0 1,-1 0-1,1 1 1,-1-1 0,0 0-1,0 0 1,1 2-1,-1 2-220,0-1 0,0 1 0,-1-1 0,1 1 0,-1-1 0,0 1 0,0-1 0,-1 0 0,1 0 0,-1 1 0,-3 5 0,-1 1-1768,-1-1 1,0 0-1,-18 19 1,7-10 36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36.568"/>
    </inkml:context>
    <inkml:brush xml:id="br0">
      <inkml:brushProperty name="width" value="0.05" units="cm"/>
      <inkml:brushProperty name="height" value="0.05" units="cm"/>
      <inkml:brushProperty name="color" value="#E71224"/>
    </inkml:brush>
  </inkml:definitions>
  <inkml:trace contextRef="#ctx0" brushRef="#br0">214 101 368,'3'-22'4190,"-3"14"-3080,1 1 1,1-1-1,-1 1 0,1 0 1,0 0-1,4-9 1,-5 14-909,0 1 391,-1 0-223,1-1 0,-1 1 0,1 0 0,0 0 0,0 0 0,-1 0 0,1 0 0,0-1 0,0 1 0,0 1 0,0-1 0,1 0 0,0-1 0,11 54 778,-3 1-1,5 71 0,-7 113-148,40 316 128,-43-512-1115,62 572 169,-64-561-181,-5 101 0,-2-40 7,-26 222-3,22-268 6,-4 27-24,-32 127-1,5-60 45,14-53-33,-19 104 5,29-132 16,-20 215-18,19-126 2,2-55 2,-19 222 25,26-233-16,-1 73 17,3 14-26,3 104 46,-3-11-53,-2-81 21,7-138-552,-2 1 0,-15 94 0,16-155 165,0 1 0,0-1 1,-1 0-1,1 1 0,-1-1 0,0 0 0,0 0 0,-6 7 0,-7 3-6800,10-12 3032,4-2 1256</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29.967"/>
    </inkml:context>
    <inkml:brush xml:id="br0">
      <inkml:brushProperty name="width" value="0.05" units="cm"/>
      <inkml:brushProperty name="height" value="0.05" units="cm"/>
      <inkml:brushProperty name="color" value="#008C3A"/>
    </inkml:brush>
  </inkml:definitions>
  <inkml:trace contextRef="#ctx0" brushRef="#br0">138 0 7709,'-12'14'204,"1"0"-1,1 1 1,1 0 0,0 0 0,1 1-1,0 0 1,1 1 0,1-1 0,1 1 0,0 1-1,-3 31 1,-29 336 4169,36-374-4273,1-6-72,-1 1 0,1-1-1,0 1 1,0 0 0,0-1 0,1 1-1,0-1 1,0 0 0,1 1 0,-1-1-1,4 8 1,-4-12-62,0 0 0,-1-1 0,1 1 0,0-1 0,0 1 1,-1-1-1,1 1 0,0-1 0,0 0 0,0 1 0,0-1 0,-1 0 0,1 1 0,0-1 0,0 0 0,0 0 1,0 0-1,0 0 0,0 0 0,0 0 0,0 0 0,0 0 0,-1-1 0,1 1 0,0 0 0,0 0 0,0-1 0,0 1 1,0 0-1,-1-1 0,1 1 0,0-1 0,0 1 0,-1-1 0,1 0 0,0 1 0,0-2 0,27-24-1957,24-33-4238,-23 26 4270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30.606"/>
    </inkml:context>
    <inkml:brush xml:id="br0">
      <inkml:brushProperty name="width" value="0.05" units="cm"/>
      <inkml:brushProperty name="height" value="0.05" units="cm"/>
      <inkml:brushProperty name="color" value="#008C3A"/>
    </inkml:brush>
  </inkml:definitions>
  <inkml:trace contextRef="#ctx0" brushRef="#br0">1 832 536,'2'-13'5026,"7"-13"-3388,2-6-527,159-476 9246,-162 487-9977,7-19 1304,23-44-1,-32 76-846,-2 13-269,-3 14-118,-1-18-452,-2 59 572,0 29-128,4-66-364,11 126 372,-10-129-392,1 0 1,1 0-1,0-1 1,2 0-1,11 24 1,-16-39-50,-1 0 0,1-1 0,1 1 0,-1-1 0,0 0 0,1 0 0,-1 0 0,1 0 0,0 0 0,0 0 0,0-1 0,1 1 0,-1-1 0,0 0 0,1 0 0,-1 0 0,8 2 0,-7-3-11,0-1 1,1 0-1,-1 0 0,0 0 1,0 0-1,0 0 1,0-1-1,1 0 0,-1 0 1,0 0-1,0 0 0,0-1 1,0 1-1,-1-1 1,1 0-1,0 0 0,3-4 1,11-7-95,-1-1 0,0-1 1,-2 0-1,1-1 0,-2-1 1,0 0-1,-1-1 0,13-24 1,9-22-2029,30-78 1,-60 124 174,-4 16-759,-5 15 2003,0-3 27,1-1 0,1 0-1,0 1 1,-1 12-1,3-22 671,0 1 0,0-1 0,0 0 0,0 0-1,0 1 1,0-1 0,0 0 0,0 0 0,0 1-1,0-1 1,0 0 0,0 0 0,0 1 0,0-1-1,0 0 1,0 0 0,0 0 0,0 1 0,1-1-1,-1 0 1,0 0 0,0 0 0,0 1 0,0-1-1,0 0 1,1 0 0,-1 0 0,0 0 0,0 0-1,0 1 1,1-1 0,-1 0 0,0 0-1,0 0 1,1 0 0,-1 0 0,0 0 0,0 0-1,1 0 1,-1 0 0,0 0 0,0 0 0,0 0-1,1 0 1,-1 0 0,0 0 0,0 0 0,1 0-1,-1 0 1,0 0 0,0 0 0,1 0 0,-1 0-1,0-1 1,0 1 0,0 0 0,1 0 0,-1 0-1,16-12 134,-12 9-50,15-11 370,-11 9-21,0-1 0,-1 0 0,1 0 1,-1 0-1,-1-1 0,1 0 1,7-11-1,-52 74 2293,30-37-2584,0 0 1,2 0 0,0 1-1,1-1 1,1 1-1,1 0 1,0 1 0,2-1-1,1 29 1,1-37-76,0 0 0,1 0 1,0 0-1,1 0 1,1 0-1,0-1 0,8 17 1,-8-21-22,0 0 0,0 0 0,1-1 0,0 1 0,0-1 0,0-1 0,1 1 0,0-1 0,0 0 0,1 0 0,-1 0 0,10 4 0,-12-7-17,1 0-1,1 0 1,-1 0 0,0 0-1,0-1 1,1 0 0,-1 0-1,0 0 1,1-1 0,-1 1 0,1-1-1,-1-1 1,1 1 0,5-2-1,-3 0 2,0-1 0,-1 1 0,1-1-1,-1-1 1,0 1 0,0-1 0,0-1-1,12-9 1,-7 4-3,-1-1 0,0-1 1,-1 0-1,0 0 0,-1-1 0,0-1 0,-1 1 0,0-1 0,6-18 0,-8 16-13,-1 1 0,-1-1 0,-1-1 0,3-26-1,-5 35-31,-1 0 0,0 1 1,0-1-1,-1 0 0,0 1 0,0-1 0,0 1 0,-1-1 0,-1 1 0,1 0 0,-1-1 0,-4-6 0,5 12-14,1-1 0,-1 1 0,0-1 0,0 1 0,0 0 0,0 0 0,-1 0 0,1 0 0,-1 0 0,1 0 0,-1 1 0,1-1 0,-1 1 0,0-1 0,0 1 0,0 0 0,-4-1 0,3 2-73,-1-1 1,0 1 0,0 0 0,0 0-1,1 1 1,-1-1 0,0 1-1,1 0 1,-1 0 0,-5 3 0,-4 2-386,0 1-1,0 0 1,0 1 0,1 1 0,-21 18 0,25-20-19,0 1-1,0 0 1,1 1 0,0 0-1,0 0 1,1 1 0,-6 10-1,12-19 444,1 0-1,-1-1 1,1 1-1,0 0 1,-1-1-1,1 1 1,0 0-1,0 0 1,-1-1-1,1 1 1,0 0-1,0 0 1,0-1-1,0 1 1,0 0-1,0 0 1,0 0-1,0-1 1,1 1 0,-1 0-1,0 0 1,0-1-1,1 1 1,-1 1-1,1-2 10,0 1-1,0-1 0,-1 0 1,1 1-1,0-1 0,0 0 1,-1 1-1,1-1 1,0 0-1,0 0 0,0 0 1,-1 0-1,1 0 1,0 0-1,0 0 0,0 0 1,0 0-1,1-1 1,6-1-218,0-1 0,1 1 0,8-6 0,-15 7 244,35-18-124,40-27-1,3-2 1275,-67 41-821,-6 2 23,1 1-1,0 0 1,0 0-1,1 1 1,9-3-1,-16 6-220,0-1 0,0 1 0,1 0 0,-1 0 1,0 0-1,0 0 0,1 0 0,-1 0 0,0 1 0,0-1 0,0 1 0,0-1 0,1 1 0,-1 0 0,0 0 0,0 0 0,0 0 0,-1 0 0,1 0 0,0 1 0,0-1 0,-1 1 0,1-1 0,0 1 0,-1 0 1,2 1-1,2 6 153,1 0 1,-1 0-1,-1 0 1,0 1-1,0-1 1,2 14 0,12 65 913,-14-63-797,24 97 1215,-22-103-1243,0 0-1,2 0 1,0-1-1,12 20 0,-18-35-274,0 0-1,0 0 0,-1-1 0,2 1 0,-1 0 0,0-1 0,0 0 0,1 1 0,-1-1 0,1 0 0,0 0 0,0-1 0,0 1 0,0-1 0,0 1 0,0-1 0,0 0 0,0 0 0,0 0 0,1 0 0,-1-1 0,0 1 0,7-1 0,-5-1 7,1 0-1,0 0 1,0-1-1,-1 0 1,1 0-1,0 0 0,-1-1 1,0 0-1,0 0 1,0 0-1,0-1 1,8-7-1,6-7 52,-1 0-1,0-2 1,-2 0-1,20-32 1,49-97 154,-72 125-229,92-190 150,-15 27-1024,-86 180 671,-4 5 35,1 0 1,0 0 0,0 0 0,0 0 0,0 1-1,0-1 1,0 0 0,0 1 0,1-1 0,-1 1-1,1-1 1,-1 1 0,3-2 0,-3 3-829,-2 4 299,0-1-1,0 0 0,0 1 0,0-1 0,0 1 1,-1-1-1,-1 3 0,-9 13-6460,3-9 4646</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5:31.140"/>
    </inkml:context>
    <inkml:brush xml:id="br0">
      <inkml:brushProperty name="width" value="0.05" units="cm"/>
      <inkml:brushProperty name="height" value="0.05" units="cm"/>
      <inkml:brushProperty name="color" value="#008C3A"/>
    </inkml:brush>
  </inkml:definitions>
  <inkml:trace contextRef="#ctx0" brushRef="#br0">123 0 1136,'-3'2'1101,"-1"0"-718,0 1 0,1 0 0,-1 1 0,1-1 0,0 1 0,0-1 0,0 1 0,1 0 0,-1 0 0,1 1 0,-4 7 0,-19 57 1854,20-55-1766,-8 28 794,1 1 0,-8 61 0,18-86-858,0 0 1,2 0-1,-1 0 1,2 0-1,1-1 1,0 1-1,1 0 0,10 30 1,-12-43-320,0-1 0,1 0 0,0 0 1,0 0-1,1 0 0,-1 0 0,1-1 0,-1 1 0,1-1 0,0 1 1,1-1-1,-1 0 0,1 0 0,-1-1 0,1 1 0,0-1 1,0 0-1,0 1 0,0-2 0,0 1 0,0 0 0,0-1 1,1 0-1,5 1 0,-2-2 2,0 1 0,0-2 1,0 1-1,0-1 0,0 0 1,0-1-1,-1 0 0,1 0 1,0-1-1,-1 0 0,0 0 1,1-1-1,6-4 0,14-11 13,0-1 0,0-2 1,-2-1-1,-1 0 0,-1-2 0,38-51 0,-25 23-1132,-2-2-1,48-102 1,-74 143-359,-9 14 1347,0 0 1,0 0-1,1 0 0,-1 0 1,0 0-1,0 0 0,0 0 0,0 0 1,1 1-1,-1-1 0,0 0 1,0 0-1,0 0 0,0 0 0,1 0 1,-1 0-1,0 1 0,0-1 0,0 0 1,0 0-1,0 0 0,0 0 1,0 1-1,1-1 0,-1 0 0,0 0 1,0 0-1,0 1 0,0-1 1,0 0-1,0 0 0,0 0 0,0 0 1,0 1-1,0-1 0,0 0 1,0 0-1,0 1 0,-1 29-1748,1-26 1972,-4 67-1919,1 97-484,4-149 2147,1 0 1,1 0-1,1-1 0,0 1 0,1-1 0,13 29 0,-16-42 101,0-1-1,1 1 1,-1-1-1,1 1 1,0-1-1,0 0 0,1 0 1,-1 0-1,1-1 1,0 1-1,5 3 0,-6-5 14,0-1-1,0 0 1,-1 0-1,1 0 1,0 0-1,0 0 1,0-1-1,0 1 1,0-1-1,0 0 1,0 0 0,0 0-1,0 0 1,0-1-1,0 1 1,0-1-1,0 1 1,-1-1-1,1 0 1,0 0-1,5-3 1,4-3 142,0-1 1,0 0 0,0 0 0,-1-1 0,0-1 0,-1 0 0,10-12 0,62-85 1121,-78 100-1215,98-152 1795,1-1 794,-99 153-2482,16-19 577,-19 25-712,0 0 1,-1 0-1,1 0 0,0 0 1,0 1-1,0-1 1,0 0-1,0 1 0,0-1 1,0 1-1,0-1 1,0 1-1,0-1 0,0 1 1,0 0-1,0 0 1,0-1-1,0 1 0,0 0 1,0 0-1,0 0 0,2 0 1,2 6 397,2 14-160,0 1 0,-1-1-1,-1 1 1,4 37 0,1 1 18,-5-33-190,22 94 394,-22-102-429,1 0 0,1 0 0,1 0 0,13 21-1,-19-35-67,1 0 0,-1 0-1,1 0 1,0-1 0,1 1-1,-1-1 1,1 0 0,-1 0-1,1 0 1,0 0 0,0-1-1,0 0 1,7 3-1,-8-4-11,0 0 0,0 0 0,0-1-1,0 1 1,0-1 0,1 0-1,-1 0 1,0 0 0,0-1-1,0 1 1,0-1 0,0 1-1,0-1 1,0 0 0,0 0-1,0 0 1,0-1 0,-1 1 0,1-1-1,0 1 1,2-3 0,5-5 11,0 0 0,0 0 1,-1-1-1,-1 0 1,1-1-1,-1 0 1,11-22-1,36-91-481,-37 78-185,-12 34 197,-4 9-4,-1-1 1,1 1-1,-1-1 1,1 0-1,-1 0 1,1-8-1,-2 12-1850,-1 6-2749,-4 21 865,2-1 1272</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00.388"/>
    </inkml:context>
    <inkml:brush xml:id="br0">
      <inkml:brushProperty name="width" value="0.05" units="cm"/>
      <inkml:brushProperty name="height" value="0.05" units="cm"/>
      <inkml:brushProperty name="color" value="#008C3A"/>
    </inkml:brush>
  </inkml:definitions>
  <inkml:trace contextRef="#ctx0" brushRef="#br0">378 44 628,'12'-5'2238,"0"1"-1,1 1 1,-1 0-1,22-2 1,-13 0 1987,-18 4-3500,-3 1-23,3 0-30,7 0-38,-7 0-34,-3 0-18,0 0-29,0 0 5,0 0-56,0 0-41,0 0-32,0 0-52,0 0-42,0 0-37,0 0-29,0 0-16,0 0-34,-6-1-28,-25-5-171,0 1-1,0 2 1,0 1 0,0 1-1,-51 6 1,76-4-34,-1 0 1,1 1 0,0 0-1,0 0 1,0 0-1,0 0 1,0 1-1,0 0 1,0 1 0,1-1-1,-6 5 1,3-1 11,1 1 0,-1 0 0,1 0 0,1 0 1,-1 0-1,-5 12 0,0 4 58,1-1 0,1 2-1,1-1 1,-10 46 0,1 21 293,-7 105 1,9 94 685,12-190-573,3-87-383,1 0 1,0 1-1,1-1 1,1 0 0,3 14-1,-4-23-55,0 1 0,1 0 0,0-1 1,0 1-1,0-1 0,1 1 0,-1-1 0,1 0 0,0 0 0,0 0 0,0-1 0,1 1 0,-1-1 0,1 1 0,0-1 0,6 3 1,4 2 21,1-1 0,1-1 1,-1 0-1,1-1 1,27 4-1,86 7 108,-86-12-136,202 14-1982,-172-14-918,-70-4 2849,31 3-3732,-2 5-6780,-22-5 7326</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00.721"/>
    </inkml:context>
    <inkml:brush xml:id="br0">
      <inkml:brushProperty name="width" value="0.05" units="cm"/>
      <inkml:brushProperty name="height" value="0.05" units="cm"/>
      <inkml:brushProperty name="color" value="#008C3A"/>
    </inkml:brush>
  </inkml:definitions>
  <inkml:trace contextRef="#ctx0" brushRef="#br0">670 102 644,'-3'-11'1744,"-3"3"-52,-7-1 21,-6 1 55,-12-1-8,-10 4 24,-6-1-108,-13 0-184,-3 1-144,-6-1-131,3 3-193,-3-3-264,3-2-364,6 5-568,4-5-864</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03.506"/>
    </inkml:context>
    <inkml:brush xml:id="br0">
      <inkml:brushProperty name="width" value="0.05" units="cm"/>
      <inkml:brushProperty name="height" value="0.05" units="cm"/>
      <inkml:brushProperty name="color" value="#008C3A"/>
    </inkml:brush>
  </inkml:definitions>
  <inkml:trace contextRef="#ctx0" brushRef="#br0">0 1430 500,'4'8'2675,"-4"-8"-2602,0 0 0,1 1-1,-1-1 1,0 0-1,0 0 1,0 1 0,0-1-1,0 0 1,0 0 0,0 0-1,1 1 1,-1-1-1,0 0 1,0 0 0,0 0-1,0 0 1,1 0-1,-1 1 1,0-1 0,0 0-1,0 0 1,1 0 0,-1 0-1,0 0 1,0 0-1,0 0 1,1 0 0,-1 0-1,0 0 1,0 0 0,1 0-1,-1 0 1,0 0-1,0 0 1,1 0 0,-1 0-1,0 0 1,0 0-1,0 0 1,1 0 0,-1 0-1,0 0 1,23-30 1391,-1 0 0,-1-1 0,28-60 0,-26 49-889,231-452 3060,-176 321-2532,159-303 2702,-231 466-3510,0 1 0,0 0 0,1 0 0,13-14 0,-18 22-248,-1-1 0,0 1 0,1 0 0,-1 0 0,0 0 0,1 0 0,-1 0 0,1 0 0,0 0 0,-1 1 0,1-1 0,0 0-1,-1 1 1,1-1 0,0 1 0,0 0 0,0 0 0,-1 0 0,1 0 0,0 0 0,0 0 0,-1 0 0,1 0 0,0 1 0,0-1 0,-1 1 0,1-1 0,0 1 0,-1 0 0,1-1 0,0 1 0,-1 0 0,1 0 0,-1 0 0,0 1 0,1-1 0,1 2 0,3 3 84,-1 1 1,0 0 0,0 0-1,0 0 1,-1 1 0,0 0-1,5 14 1,16 64 429,-17-51-366,141 437 597,-89-321-1496,-47-124-753,1 0 1,1-1-1,24 31 1,-35-53-110,-1 1 1,1-1 0,0 0 0,0 0 0,0 0-1,9 5 1,6 1-1896</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03.842"/>
    </inkml:context>
    <inkml:brush xml:id="br0">
      <inkml:brushProperty name="width" value="0.05" units="cm"/>
      <inkml:brushProperty name="height" value="0.05" units="cm"/>
      <inkml:brushProperty name="color" value="#008C3A"/>
    </inkml:brush>
  </inkml:definitions>
  <inkml:trace contextRef="#ctx0" brushRef="#br0">638 246 16798,'0'-8'668,"0"-1"-240,-3-5 144,-6-3 240,-10-8 76,-3 2-32,-16-5-112,-6 2-132,-6 4-136,-16-1-52,-9 3-120,-1 3-192,-9 6-380,13 8-528,-6 6-788</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07.478"/>
    </inkml:context>
    <inkml:brush xml:id="br0">
      <inkml:brushProperty name="width" value="0.05" units="cm"/>
      <inkml:brushProperty name="height" value="0.05" units="cm"/>
      <inkml:brushProperty name="color" value="#008C3A"/>
    </inkml:brush>
  </inkml:definitions>
  <inkml:trace contextRef="#ctx0" brushRef="#br0">5 1182 140,'0'0'945,"0"0"-18,0 0-27,0 0-26,0 0-9,0 0 28,0 0 32,-1-3 69,-1-4-549,2 0 0,-1 0 0,1 0 0,0 0 0,0 1 0,1-1 0,0 0 0,0 0 0,3-9 0,25-71 1872,-13 44-1448,191-607 4896,-126 394-3710,-63 216-1444,-17 39-570,-1-1-1,1 0 1,0 1-1,0-1 1,0 1-1,1-1 0,-1 1 1,0 0-1,0-1 1,1 1-1,-1 0 1,1 0-1,-1 0 1,1 0-1,0 0 0,-1 0 1,1 1-1,0-1 1,-1 0-1,4 0 1,0 5 177,2 3-129,0 1-1,0 0 1,-1 0 0,0 1 0,-1 0 0,0 0 0,6 15 0,26 78 470,-24-60-339,5 12 30,217 564 1671,-233-615-1976,3 10-28,2-1-1,-1 0 1,11 13 0,-15-23-113,-1 1 0,1-1 0,0 0 0,0 0 0,0 0 0,0 0 0,0-1 0,0 1 0,0-1 0,0 1 0,1-1 0,-1 0 0,1 1 0,-1-1 1,1-1-1,0 1 0,-1 0 0,1-1 0,0 1 0,-1-1 0,1 0 0,5 0 0,2-4-3808,-10 4 3447,1-1-1,-1 0 1,1 1-1,-1-1 0,1 0 1,-1 1-1,1-1 1,-1 0-1,0 0 0,1 1 1,-1-1-1,0 0 1,0 0-1,0 0 1,0 1-1,1-1 0,-1 0 1,0-1-1,0 1-2587</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07.830"/>
    </inkml:context>
    <inkml:brush xml:id="br0">
      <inkml:brushProperty name="width" value="0.05" units="cm"/>
      <inkml:brushProperty name="height" value="0.05" units="cm"/>
      <inkml:brushProperty name="color" value="#008C3A"/>
    </inkml:brush>
  </inkml:definitions>
  <inkml:trace contextRef="#ctx0" brushRef="#br0">481 74 376,'-1'-3'531,"-1"0"0,1 0 0,-1 0 0,0 0 1,0 0-1,0 1 0,0-1 0,-1 1 0,1 0 0,-1-1 0,1 1 0,-1 0 0,0 0 0,1 1 1,-1-1-1,0 0 0,-1 1 0,1 0 0,-4-1 0,-7-2 348,-1 1-1,0 0 1,-17 0 0,0-1 411,-3-1 57,1 1 0,-61 2 0,82 2-1725,1 2 0,-1 0 1,0 0-1,-16 7 0,22-7-806,0 1 0,0 0 0,0 1 0,1-1 0,0 1 1,0 1-1,0-1 0,-9 9 0,5-2-1436</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15.888"/>
    </inkml:context>
    <inkml:brush xml:id="br0">
      <inkml:brushProperty name="width" value="0.05" units="cm"/>
      <inkml:brushProperty name="height" value="0.05" units="cm"/>
      <inkml:brushProperty name="color" value="#008C3A"/>
    </inkml:brush>
  </inkml:definitions>
  <inkml:trace contextRef="#ctx0" brushRef="#br0">1 12 180,'0'-1'145,"-1"1"0,1-1 0,0 1 0,0-1-1,0 1 1,0-1 0,0 1 0,1-1 0,-1 1 0,0-1 0,0 1 0,0-1 0,0 1 0,0-1-1,1 1 1,-1-1 0,0 1 0,1-1 0,-1 1 0,0 0 0,1-1 0,7 4 3256,-7-1-3132,1 0 1,0 0 0,-1 0-1,0 0 1,1 1-1,-1-1 1,0 0-1,1 4 1,11 39 1394,1-2 0,2 0 0,39 73 0,-39-87-1177,2 0 0,1-2 0,1 0 0,2-1 0,47 44 0,-57-60-390,1-1-1,-1 0 1,2-1-1,-1 0 1,1-1-1,0-1 1,0 0-1,1-1 1,0-1-1,0 0 1,0-1-1,0 0 1,1-1-1,-1-1 1,1-1-1,16-1 1,2-2-600,-1-1 0,38-9 0,65-24-6829,-93 24 3072,-14 7 1635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38.458"/>
    </inkml:context>
    <inkml:brush xml:id="br0">
      <inkml:brushProperty name="width" value="0.05" units="cm"/>
      <inkml:brushProperty name="height" value="0.05" units="cm"/>
      <inkml:brushProperty name="color" value="#E71224"/>
    </inkml:brush>
  </inkml:definitions>
  <inkml:trace contextRef="#ctx0" brushRef="#br0">1 352 508,'0'0'1060,"0"0"-20,0 0-28,0 0-43,0 0-49,0 0-66,0 0-72,0 0-51,0 0-49,0 0-43,0 0-44,0 0-29,0 0-20,0 0-20,0 0-5,0 0-12,0 0-26,5-2-35,4-2-119,0 0 0,-1 0 0,1-1-1,-1 0 1,10-8 0,0 0 30,-1 1 1,2 1-1,-1 0 0,26-9 1,-25 11-180,63-26 335,1 4-1,1 3 1,124-23-1,268-22 425,-346 60-653,1 6 1,167 10-1,-277-1-264,0 0 1,0 2-1,0 0 0,0 1 0,-1 1 0,26 11 0,-35-12-16,0 1 0,-1 0 0,0 0 0,0 1-1,-1 0 1,0 1 0,0 0 0,0 0 0,-1 1 0,0 0-1,-1 1 1,10 17 0,2 9 7,-3 1 1,0 0-1,-3 2 1,11 50 0,20 162 182,-10 328 393,-30-416-337,32 450 668,-22-424-686,-2 67 12,1 17-85,9 205-27,-3-40-52,-14-361-75,18 310 24,-21-315-31,2 414 17,-25-63-24,16-293 5,-9 135 15,1 103 15,13-336-31,1 23-56,-2 0 0,-2 0 1,-19 93-1,22-147 57,-11 40-50,2 0 1,1 1-1,-2 59 0,8-73-23,-1 0-1,-1 0 0,-12 40 0,0 4 7,12-44-488,-1 56 1,5-82 319,3 4-292,-3-6 452,0 1-1,0-1 1,0 0-1,0 0 1,0 0-1,0 0 1,1 0-1,-1 1 1,0-1-1,0 0 1,0 0-1,0 0 1,0 0-1,0 0 1,1 0 0,-1 0-1,0 0 1,0 1-1,0-1 1,0 0-1,0 0 1,1 0-1,-1 0 1,0 0-1,0 0 1,0 0-1,1 0 1,-1 0-1,0 0 1,0 0-1,0 0 1,0 0-1,1 0 1,-1 0-1,0 0 1,0 0-1,0 0 1,0-1-1,0 1 1,1 0 0,-1 0-1,0 0 1,0 0-1,0 0 1,0 0-1,0 0 1,1 0-1,-1-1 1,0 1-1,0 0 1,0 0-1,0 0 1,0 0-1,0 0 1,0-1-1,5-5-1027,-4 3-8031,-1 3 6581</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16.256"/>
    </inkml:context>
    <inkml:brush xml:id="br0">
      <inkml:brushProperty name="width" value="0.05" units="cm"/>
      <inkml:brushProperty name="height" value="0.05" units="cm"/>
      <inkml:brushProperty name="color" value="#008C3A"/>
    </inkml:brush>
  </inkml:definitions>
  <inkml:trace contextRef="#ctx0" brushRef="#br0">893 837 360,'-3'-7'431,"0"1"1,-1 0-1,0 0 1,1 0-1,-2 0 1,1 1-1,-1-1 0,0 1 1,0 0-1,0 1 1,-1-1-1,0 1 1,1 0-1,-1 0 0,-1 1 1,1 0-1,-1 0 1,-12-4-1,-8 0 398,-1 0-1,0 2 1,-37-3 0,60 8-731,-185-10 1883,41 4-1783,148 6-201,-1 0 0,1 0 0,-1 0 0,1-1 0,-1 1 0,1 0 0,-1 0 0,1-1 0,0 1 0,-1-1 0,1 0 0,-1 1 0,1-1 0,0 0 0,-1 0 0,1 1 0,0-1 0,0 0 0,0 0 0,0-1 0,-2-1 0,3 1-1,-1 1 0,1-1-1,0 0 1,-1 1-1,1-1 1,0 0-1,0 0 1,1 1-1,-1-1 1,0 0-1,1 1 1,-1-1-1,0 0 1,1 1-1,0-1 1,-1 1-1,1-1 1,0 0-1,1-1 1,17-27 16,2 1 0,40-46 1,3-2 171,-40 46 8,-2-1 0,-1-1 1,-2-1-1,-1-1 0,21-57 1,-37 86-136,0 0 0,-1-1 0,1 1 1,-1-1-1,-1 1 0,0-1 0,0 1 0,0-1 1,0 0-1,-1 1 0,0-1 0,-1 1 0,1 0 0,-1-1 1,0 1-1,-6-10 0,5 11-28,0 1 1,0 0-1,0-1 1,-1 1-1,0 0 1,0 1-1,0-1 0,0 1 1,-1 0-1,1 0 1,-1 0-1,0 0 1,0 1-1,0 0 0,0 0 1,0 0-1,0 1 1,0 0-1,-1 0 0,-7-1 1,-2 1-165,0 1 0,0 0 0,0 2 0,0-1 0,-24 7-1,-72 27-2365,81-24 683,0 2 1,1 1 0,-41 28-1,-13 15-471</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16.788"/>
    </inkml:context>
    <inkml:brush xml:id="br0">
      <inkml:brushProperty name="width" value="0.05" units="cm"/>
      <inkml:brushProperty name="height" value="0.05" units="cm"/>
      <inkml:brushProperty name="color" value="#008C3A"/>
    </inkml:brush>
  </inkml:definitions>
  <inkml:trace contextRef="#ctx0" brushRef="#br0">1 1 860,'0'70'1304,"3"1"-48,-3-3-36,6-6-31,-6 3-69,3 0-112,4-5-72,-1-7-96,-6-4-124,6-10-176,1-8-236,-4-17-284,3-5-444,0-9-392,-6 0-2612,10-20 1167,-4 0 769</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17.119"/>
    </inkml:context>
    <inkml:brush xml:id="br0">
      <inkml:brushProperty name="width" value="0.05" units="cm"/>
      <inkml:brushProperty name="height" value="0.05" units="cm"/>
      <inkml:brushProperty name="color" value="#008C3A"/>
    </inkml:brush>
  </inkml:definitions>
  <inkml:trace contextRef="#ctx0" brushRef="#br0">937 94 14273,'1'-2'53,"0"0"-1,0 1 0,-1-1 1,1 0-1,-1 0 1,0 0-1,1 1 0,-1-1 1,0 0-1,0 0 0,0 0 1,0 0-1,0 0 1,-1 1-1,1-1 0,0 0 1,-1 0-1,0 0 0,1 1 1,-2-4-1,0 2 63,0 1 0,-1-1 0,1 0 0,0 1-1,-1 0 1,1-1 0,-1 1 0,0 0 0,0 1 0,-5-4 0,-1 1 120,-1 0 0,0 0 0,0 1 0,0 0 0,0 1 0,-19-2 0,-8 4-108,-1 1 0,0 2 0,1 1 0,0 2 0,0 2 0,-38 13 0,32-6-668,0 2-1,2 1 0,0 2 1,-50 34-1,63-34-829,0 0 0,2 2-1,1 1 1,0 1-1,2 2 1,-27 37-1,-2 15-1091</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17.457"/>
    </inkml:context>
    <inkml:brush xml:id="br0">
      <inkml:brushProperty name="width" value="0.05" units="cm"/>
      <inkml:brushProperty name="height" value="0.05" units="cm"/>
      <inkml:brushProperty name="color" value="#008C3A"/>
    </inkml:brush>
  </inkml:definitions>
  <inkml:trace contextRef="#ctx0" brushRef="#br0">991 130 676,'1'-3'320,"1"-1"-1,-1 1 1,1 0 0,-1-1 0,0 1-1,-1-1 1,1 0 0,-1 1-1,1-1 1,-1 0 0,0 1 0,0-1-1,-1 0 1,-1-6 0,1 7-91,0 0 1,0 0 0,-1 1 0,1-1-1,-1 0 1,0 1 0,1 0-1,-1-1 1,0 1 0,-1 0 0,1 0-1,0 0 1,-1 0 0,1 0 0,-1 1-1,1-1 1,-1 1 0,0 0 0,-3-2-1,-12-3 514,-1 1 0,0 0-1,0 1 1,-1 1 0,1 1 0,-39 1-1,-116 17 1481,168-15-2149,-123 19-192,-179 53 1,248-54-2128,39-11-1697,-38 19-1,35-10 1358</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17.787"/>
    </inkml:context>
    <inkml:brush xml:id="br0">
      <inkml:brushProperty name="width" value="0.05" units="cm"/>
      <inkml:brushProperty name="height" value="0.05" units="cm"/>
      <inkml:brushProperty name="color" value="#008C3A"/>
    </inkml:brush>
  </inkml:definitions>
  <inkml:trace contextRef="#ctx0" brushRef="#br0">337 413 740,'1'-4'349,"-1"0"0,0 0 0,0 0 0,0 0 0,0 0 0,-1 0 0,1 0 0,-1 0 0,0 0 0,0 0 0,0 0 0,-1 0 0,1 1 0,-1-1 0,0 1 0,-5-7 0,7 9-286,-1 1 1,0 0 0,1-1 0,-1 1 0,0 0 0,1 0 0,-1-1-1,0 1 1,1 0 0,-1 0 0,0 0 0,0 0 0,1 0-1,-1 0 1,0 0 0,0 0 0,1 0 0,-1 0 0,0 0-1,1 1 1,-1-1 0,0 0 0,1 0 0,-1 1 0,0-1-1,1 1 1,-1-1 0,1 0 0,-1 1 0,1-1 0,-2 2 0,-15 12 513,16-14-562,-4 6 152,-1 0 0,1 0 0,0 1-1,0-1 1,0 1 0,1 0 0,0 0 0,1 1-1,0-1 1,0 1 0,0 0 0,1 0-1,0 0 1,1 0 0,0 0 0,0 0 0,0 0-1,1 0 1,1 1 0,-1-1 0,1 0 0,1 0-1,-1 0 1,1 0 0,1 0 0,0-1-1,0 1 1,0-1 0,1 1 0,7 10 0,-4-9-39,0-1 0,1 0 0,0-1 0,0 0 0,0 0 0,1-1 0,0 0 0,0 0 0,1-1 0,0 0 0,0-1 0,0 0 0,0-1 0,1 0 0,-1 0 0,1-1 0,-1 0 1,22-1-1,-4-1 30,0-1 0,-1-2 0,1 0 0,-1-2 0,0-1 0,33-12 0,-30 7-38,0-1 0,0-2-1,-1-1 1,-1-1 0,-1-1-1,41-33 1,-52 36-45,0 0-1,-1-1 1,-1-1 0,-1 0 0,0-1-1,-1 0 1,-1-1 0,0 0-1,-1-1 1,-2 0 0,9-24-1,-15 34-48,1-1 0,-2 0-1,1 1 1,-1-1-1,-1 0 1,0 0 0,0 0-1,-1 1 1,0-1-1,-1 0 1,0 1-1,0-1 1,-1 1 0,0-1-1,-1 1 1,0 0-1,0 1 1,-1-1 0,0 1-1,-1 0 1,0 0-1,0 0 1,-1 1-1,0 0 1,0 0 0,0 1-1,-1 0 1,0 0-1,0 1 1,-1 0 0,1 0-1,-1 1 1,0 0-1,-11-3 1,2 2-115,-1 0-1,1 2 1,-1 0 0,0 1 0,0 1 0,-19 1-1,-111 15-1010,51 3-2586,1 3-1,-178 66 1,123-28 862</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0.405"/>
    </inkml:context>
    <inkml:brush xml:id="br0">
      <inkml:brushProperty name="width" value="0.05" units="cm"/>
      <inkml:brushProperty name="height" value="0.05" units="cm"/>
      <inkml:brushProperty name="color" value="#008C3A"/>
    </inkml:brush>
  </inkml:definitions>
  <inkml:trace contextRef="#ctx0" brushRef="#br0">39 0 228,'-27'8'5919,"26"-7"-5277,1-1-20,0 0-16,0 0-16,0 0-13,-2 0 455,-6 2-1313,8 1 6786,39 26-7969,5 0-5617,-35-24 4835,6 6 217</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0.741"/>
    </inkml:context>
    <inkml:brush xml:id="br0">
      <inkml:brushProperty name="width" value="0.05" units="cm"/>
      <inkml:brushProperty name="height" value="0.05" units="cm"/>
      <inkml:brushProperty name="color" value="#008C3A"/>
    </inkml:brush>
  </inkml:definitions>
  <inkml:trace contextRef="#ctx0" brushRef="#br0">1 29 508,'23'-8'6884,"-10"5"-5301,-11 2-1248,32-10-4095,-24 6 1870,2 4 574</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1.076"/>
    </inkml:context>
    <inkml:brush xml:id="br0">
      <inkml:brushProperty name="width" value="0.05" units="cm"/>
      <inkml:brushProperty name="height" value="0.05" units="cm"/>
      <inkml:brushProperty name="color" value="#008C3A"/>
    </inkml:brush>
  </inkml:definitions>
  <inkml:trace contextRef="#ctx0" brushRef="#br0">1 9 1172,'0'0'1124,"12"-3"-84,-12 3-88,10-3-72,-10 3-95,0 0-69,15 0-92,-15 0-156,0 0-200,0 0-240,13-3-244,-13 3-248,9 0-2045,-9 0 853,16 3 560</inkml:trace>
  <inkml:trace contextRef="#ctx0" brushRef="#br0" timeOffset="1">412 37 444,'16'-3'1296,"0"0"-92,-4 3-76,4-3-92,-3 3-83,-13 0-81,22 0-100,-22 0-88,15 0-168,-15 0-328,13 6-464,-10 3-2724,0 5 1019,-3 3 673</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5.266"/>
    </inkml:context>
    <inkml:brush xml:id="br0">
      <inkml:brushProperty name="width" value="0.05" units="cm"/>
      <inkml:brushProperty name="height" value="0.05" units="cm"/>
      <inkml:brushProperty name="color" value="#008C3A"/>
    </inkml:brush>
  </inkml:definitions>
  <inkml:trace contextRef="#ctx0" brushRef="#br0">1 1 812,'0'0'1054,"0"0"-26,0 0-18,1 4-5,9 18 534,2 0 0,0-1 0,16 21 0,12 21 101,53 96 746,94 171 419,-137-236-2175,371 652 3343,-380-683-3546,2-1 0,4-2 0,2-2 0,83 76 0,-117-122-503,1 1 0,1-2 0,0 0 0,0-1 0,34 14 0,-35-18-1407,0-1 0,1-1 0,-1 0 1,21 2-1,-14-1-7450,-11-2 6122</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5.684"/>
    </inkml:context>
    <inkml:brush xml:id="br0">
      <inkml:brushProperty name="width" value="0.05" units="cm"/>
      <inkml:brushProperty name="height" value="0.05" units="cm"/>
      <inkml:brushProperty name="color" value="#008C3A"/>
    </inkml:brush>
  </inkml:definitions>
  <inkml:trace contextRef="#ctx0" brushRef="#br0">783 8 1004,'-1'-1'196,"0"1"1,-1-1-1,1 0 1,0 0-1,-1 1 0,1-1 1,-1 1-1,1-1 1,-1 1-1,1-1 0,-1 1 1,1 0-1,-1 0 0,1 0 1,-1 0-1,1 0 1,-1 0-1,1 0 0,-1 1 1,-1-1-1,-39 8 1116,38-7-1089,-53 14 670,1 2 0,0 3-1,1 2 1,2 3 0,1 1-1,-60 41 1,85-48-513,0 0 0,1 2 0,1 1 0,1 0 0,0 2-1,-25 35 1,41-49-214,1 1 0,1 0-1,-1 0 1,2 1-1,-1 0 1,2 0 0,0 0-1,0 0 1,1 1 0,0-1-1,1 1 1,1 0-1,0 0 1,1 0 0,0 0-1,1-1 1,0 1-1,1 0 1,4 15 0,2-6 67,0-1 0,1 0 0,0-1 0,2 0 0,1 0-1,0-1 1,2-1 0,29 32 0,-22-28 24,2-2-1,0 0 0,1-2 1,1 0-1,0-2 0,33 16 1,-47-27-158,0 0 0,0-1 0,0 0 0,1-1 0,-1-1 1,1 1-1,0-2 0,0 1 0,0-2 0,-1 0 0,1 0 0,22-4 1,-27 2-73,1 0 1,-1 0 0,1 0-1,-1-1 1,0-1 0,0 1-1,0-1 1,-1 0 0,1-1-1,-1 1 1,0-1 0,0-1-1,-1 1 1,1-1 0,-1 0 0,0 0-1,-1 0 1,0-1 0,0 0-1,4-7 1,1-10-273,0 1 0,-1-1 0,7-39 0,4-77-911,-3 21-3104,-11 91 927,1-1 1,11-28-1,-1 16 370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39.119"/>
    </inkml:context>
    <inkml:brush xml:id="br0">
      <inkml:brushProperty name="width" value="0.05" units="cm"/>
      <inkml:brushProperty name="height" value="0.05" units="cm"/>
      <inkml:brushProperty name="color" value="#E71224"/>
    </inkml:brush>
  </inkml:definitions>
  <inkml:trace contextRef="#ctx0" brushRef="#br0">54 11 332,'12'-9'4057,"-12"7"-3300,0 2-36,1 2-353,-1 0 0,1 0-1,-1 0 1,0 0 0,0 0-1,0 0 1,0 1 0,0-1-1,-1 0 1,1 0 0,0 0-1,-1 0 1,0 0 0,0 1-1,-16 48 66,8-24 260,-2 17 101,2 1-1,1 0 1,-1 60 0,8-69-53,2 0 1,8 56 0,-9-90-764,0-1 0,0 1 0,1-1 0,-1 1 0,0-1 0,1 1 0,-1 0 0,1-1 0,0 0 0,-1 1 0,1-1 0,0 1 0,0-1 0,0 0 0,0 0 0,0 1 0,0-1 0,0 0 0,1 0 0,-1 0 0,0 0 0,1 0 0,-1-1 0,0 1 0,1 0 0,-1-1 0,1 1 0,-1-1 0,1 1 0,0-1 0,-1 0 0,2 1 0,5-1-837,-1-1-1,0 1 0,0-1 0,0-1 0,13-3 0,9-2-4130,-4 6 2465</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6.546"/>
    </inkml:context>
    <inkml:brush xml:id="br0">
      <inkml:brushProperty name="width" value="0.05" units="cm"/>
      <inkml:brushProperty name="height" value="0.05" units="cm"/>
      <inkml:brushProperty name="color" value="#008C3A"/>
    </inkml:brush>
  </inkml:definitions>
  <inkml:trace contextRef="#ctx0" brushRef="#br0">126 1 64,'0'0'1345,"0"0"-53,0 0-65,0 0-55,0 5-45,-3 34 808,-1 0-1,-15 59 0,3-23-691,2 6-215,-37 234 2398,44-259-2850,2-16 92,1 1 0,2 45 0,2-82-607,0 0-1,0 0 1,1 0-1,0-1 1,0 1 0,0 0-1,0 0 1,0-1-1,1 1 1,0 0-1,0-1 1,0 0-1,0 1 1,0-1 0,1 0-1,-1 0 1,1 0-1,0-1 1,3 4-1,-1-3 9,1 0-1,0 0 0,0 0 1,0 0-1,0-1 0,0 0 1,0-1-1,1 1 0,-1-1 1,12 0-1,73 2 517,104-11-1,-59 1-257,120-5-3357,-215 12-370,-25 0-6607,-16 0 7374</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6.948"/>
    </inkml:context>
    <inkml:brush xml:id="br0">
      <inkml:brushProperty name="width" value="0.05" units="cm"/>
      <inkml:brushProperty name="height" value="0.05" units="cm"/>
      <inkml:brushProperty name="color" value="#008C3A"/>
    </inkml:brush>
  </inkml:definitions>
  <inkml:trace contextRef="#ctx0" brushRef="#br0">184 74 192,'3'-39'2659,"-2"37"-2446,-2 0 1,1 0-1,0 0 1,0 0-1,-1 0 0,1 0 1,-1 0-1,1 0 1,-1 0-1,0 0 1,0 0-1,0 0 1,0 0-1,0 1 0,-3-4 1,3 4 553,-4 3-38,-3 1-474,0 0-1,0 1 1,0 0-1,0 1 1,1 0 0,-1 0-1,1 0 1,1 1-1,-1 0 1,1 0 0,0 1-1,0 0 1,1 0-1,0 0 1,-8 16 0,4-6 199,1 0 0,1 0 0,0 1 0,2 0-1,0 1 1,-5 34 0,9-39-229,0 0-1,1 0 0,1 0 0,0 0 0,1 0 1,0 0-1,1 0 0,1 0 0,0-1 0,1 0 1,0 0-1,1 0 0,1-1 0,0 1 0,16 20 1,-16-24-100,1-1 0,0 1 1,1-1-1,-1-1 0,1 0 0,1 0 1,-1-1-1,1 0 0,0 0 1,1-1-1,-1-1 0,1 0 1,0 0-1,0-1 0,1 0 0,-1-1 1,0-1-1,1 0 0,22 0 1,-10-3 12,1-1 1,-1-1 0,0-2 0,0 0-1,-1-1 1,0-1 0,32-17 0,-37 16-63,0-1 1,0-1-1,-1-1 1,-1 0-1,0-1 1,-1-1 0,0-1-1,-1 0 1,15-21-1,-24 29-54,1-1-1,-1-1 1,-1 1-1,0-1 0,0 0 1,0 0-1,-1 0 1,-1 0-1,1-1 1,-1 1-1,-1-1 1,0 1-1,0-1 1,-1 1-1,-1-1 1,1 0-1,-1 1 1,-1-1-1,0 1 0,0-1 1,-1 1-1,0 0 1,-1 0-1,1 0 1,-2 1-1,1-1 1,-1 1-1,-1 0 1,-8-11-1,6 11-80,-1-1 0,0 1 1,0 0-1,0 1 0,-1 0 0,0 0 0,0 1 0,-1 1 1,0 0-1,-20-7 0,15 7-198,-1 2-1,0 0 1,0 1 0,0 0-1,0 1 1,0 1 0,-18 3 0,8 0-651,0 1 0,1 1 0,-41 13 0,49-11-1579,-1 0 0,2 2 0,-19 10 0,13-4-150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7.581"/>
    </inkml:context>
    <inkml:brush xml:id="br0">
      <inkml:brushProperty name="width" value="0.05" units="cm"/>
      <inkml:brushProperty name="height" value="0.05" units="cm"/>
      <inkml:brushProperty name="color" value="#008C3A"/>
    </inkml:brush>
  </inkml:definitions>
  <inkml:trace contextRef="#ctx0" brushRef="#br0">469 102 80,'2'0'134,"-1"-1"1,0 1-1,1 0 0,-1 0 1,0-1-1,0 1 0,1 0 1,-1-1-1,0 1 0,0-1 0,0 0 1,0 1-1,0-1 0,0 0 1,0 0-1,0 0 0,0 0 1,0 1-1,0-1 0,0 0 1,0-1-1,-1 1 0,1 0 1,0 0-1,-1 0 0,1 0 1,-1-1-1,1 1 0,-1 0 0,0 0 1,0-1-1,1 1 0,-1 0 1,0-1-1,0 1 0,0 0 1,0 0-1,0-1 0,-1 1 1,1 0-1,0-1 0,-1 1 1,0-1-1,0-2 82,-1 1 1,0-1-1,1 1 1,-1 0-1,-1 0 0,1 0 1,0 0-1,-1 0 1,0 1-1,1-1 1,-1 1-1,0-1 0,0 1 1,-5-2-1,3 1-6,-1 1 0,0 0 0,1 0-1,-1 0 1,0 1 0,0 0 0,0 0 0,-1 1-1,1-1 1,0 1 0,0 1 0,-11 1 0,8 0-5,-1 0 0,1 1 0,-1 1 1,1 0-1,0 0 0,0 1 0,-10 6 1,0 4 76,0 0 0,1 1 0,0 1 0,1 1 0,-22 30 0,17-18 22,2 1 0,1 1-1,1 0 1,2 2 0,1 0 0,-17 62-1,29-84-171,0 1 0,1-1 0,0 1 0,1 0-1,1 0 1,0-1 0,0 1 0,2 0 0,-1 0 0,2-1 0,6 24-1,-5-28-60,-1 0-1,1 0 1,0-1-1,1 1 1,0-1-1,0 0 0,1 0 1,-1-1-1,1 0 1,1 0-1,-1 0 1,1-1-1,0 0 0,0 0 1,1-1-1,0 0 1,-1 0-1,16 5 1,1-3 27,-1 0 0,1-1 0,1-2 0,-1 0 0,0-2 0,1-1 1,-1 0-1,27-5 0,-5-2 24,-1-2 1,0-1-1,59-23 1,-74 22-60,-1-2 0,-1-1 0,0-1 1,-1-1-1,40-31 0,-55 38-37,-1-1 1,0 0-1,-1-1 1,0 0-1,-1-1 1,0 0-1,-1 0 1,0-1-1,-1 0 1,0 0-1,-1-1 0,-1 0 1,8-27-1,-12 37-23,-1 0 0,1 0 0,-1 0 0,0 0 0,0 0 0,0 0-1,0 0 1,0 0 0,-1 0 0,0 0 0,0 0 0,0 1 0,0-1-1,-1 0 1,0 1 0,1-1 0,-1 0 0,0 1 0,-3-4 0,2 4-7,0 1 0,0 0 0,0-1 0,0 1 0,0 0 0,0 0 0,-1 0 0,1 1 0,0-1 0,-1 1 0,0 0 0,1 0 1,-1 0-1,0 1 0,1-1 0,-1 1 0,0 0 0,0 0 0,1 0 0,-6 1 0,-3 0-11,1 1 1,-1 1-1,1 0 0,0 1 1,0 0-1,0 0 0,1 1 1,-13 8-1,18-10 23,-1 1 0,0 0 0,1 0 0,0 1 0,0 0 0,0 0 0,0 0 0,1 0 0,0 1 0,0 0 0,0 0 0,1 0 0,0 0-1,0 0 1,-2 8 0,4-9 14,0 0 0,1-1-1,-1 1 1,1-1 0,0 1-1,0 0 1,0-1 0,1 1-1,0-1 1,0 1-1,0-1 1,2 6 0,0-2 16,1-1 1,0 1 0,0-1 0,1 0-1,0 0 1,6 8 0,2-2 29,1 1 1,1-2-1,-1 0 1,2 0-1,18 10 1,-22-15-37,-1-1 1,1 0-1,0-1 0,1 0 1,-1-1-1,1 0 1,0-1-1,21 2 0,-27-4-35,-1-1 0,0-1 0,1 1 0,-1-1-1,0 0 1,0 0 0,0-1 0,0 1 0,0-1 0,0-1-1,0 1 1,0-1 0,-1 0 0,1-1 0,-1 1 0,0-1-1,0 0 1,0 0 0,7-9 0,-4 3-46,0-1 1,-1 0-1,0 0 0,0 0 1,-1-1-1,7-21 1,-3 0-182,9-46 0,-17 63 116,0 1 1,0-18 0,-2 31 91,0 2 26,0 7 26,10 166 374,-6-144-448,1 0 1,2 0 0,1-1 0,12 30 0,-19-55-72,0 0 0,1-1 1,-1 1-1,1 0 0,-1-1 1,1 1-1,0-1 0,0 0 1,1 1-1,-1-1 0,0 0 1,1 0-1,-1-1 0,5 4 1,-5-5-89,-1 1 0,1-1 0,-1 1 0,1-1 0,-1 1 0,1-1 0,-1 0 0,1 0 0,-1 0 0,1 0 0,-1 0 0,1 0 0,1-1 0,-1 1-280,-1-1 0,1 0 0,0 1 0,0-1 0,-1 0 0,1 0 0,0 0 1,-1-1-1,1 1 0,-1 0 0,0 0 0,2-3 0,9-10-3547,-2 4 1223</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8.152"/>
    </inkml:context>
    <inkml:brush xml:id="br0">
      <inkml:brushProperty name="width" value="0.05" units="cm"/>
      <inkml:brushProperty name="height" value="0.05" units="cm"/>
      <inkml:brushProperty name="color" value="#008C3A"/>
    </inkml:brush>
  </inkml:definitions>
  <inkml:trace contextRef="#ctx0" brushRef="#br0">247 172 624,'5'-9'784,"0"-1"-1,-1 0 1,-1 0-1,0 0 0,3-15 1,-5 20-486,0 0 0,0 0-1,-1 0 1,0 0 0,0 0 0,0 0 0,-1 0-1,0 0 1,0 0 0,0 0 0,0 0 0,-1 0-1,-2-5 1,3 8-189,0 1 0,0-1 0,0 1 0,0 0 0,0-1 0,0 1 0,-1 0 0,1-1 0,0 1 1,-1 0-1,1 0 0,-1 0 0,1 0 0,-1 1 0,0-1 0,1 0 0,-1 1 0,0-1 0,-2 0 0,1 1 27,-1 0 1,1 0-1,-1 0 0,1 0 1,-1 0-1,1 1 1,0 0-1,-1-1 0,-5 4 1,2-1 19,0 0-1,0 1 1,0-1 0,1 2 0,-1-1 0,1 1 0,0 0-1,-8 9 1,-3 6 137,2 1 0,0 1-1,2 0 1,-17 36-1,23-41-122,0 0 0,2 0 0,0 1-1,0 0 1,2-1 0,0 1 0,0 25-1,3-32-58,1 0-1,0 0 1,1 1-1,0-1 1,1-1-1,0 1 1,1 0-1,0-1 0,0 0 1,1 0-1,0 0 1,10 13-1,-10-16-41,1-1-1,-1 1 0,1-1 0,0 0 0,1-1 1,0 0-1,-1 1 0,2-2 0,-1 1 0,1-1 1,-1-1-1,1 1 0,0-1 0,0 0 0,0-1 1,15 2-1,-3-2 11,-1-2 1,0 0 0,1-1-1,-1-1 1,0-1-1,0-1 1,0 0-1,0-2 1,-1 0 0,0-1-1,0 0 1,27-17-1,-14 5 11,0-2-1,-2 0 1,-1-2-1,0-1 1,44-50-1,-49 46-8,-1 0 0,-1-1 1,-1-2-1,30-62 0,-49 85-58,-1 8-20,0 0 0,0 0 0,0 0 0,0 0 0,0 0 0,0 1 1,0-1-1,0 0 0,0 0 0,0 0 0,0 0 0,0 0 0,0 0 1,0 0-1,-1 0 0,1 0 0,0 0 0,0 0 0,0 0 0,0 0 1,0 0-1,0 0 0,0 0 0,0 0 0,0 0 0,0 0 0,0 0 1,0 0-1,0 0 0,0 0 0,-1 0 0,1 0 0,0 0 0,0 0 0,0 0 1,-4 14 21,1 0 1,0 1-1,1-1 1,0 1-1,1 0 0,1-1 1,1 1-1,0 0 1,4 22-1,-2-27-2,0 1-1,0 0 0,1-1 0,0 0 1,1 0-1,0 0 0,1 0 1,0-1-1,0 0 0,1 0 1,0-1-1,0 0 0,16 13 0,8 1 32,2-1 0,1-2 0,0-1 0,41 15 1,-29-13-44,-46-20-15,0 0-1,0 0 0,0 0 0,0 0 0,0 1 0,0-1 0,0 0 0,0 0 0,0 0 0,0 0 1,0 0-1,0 0 0,1 0 0,-1 0 0,0 0 0,0 0 0,0 0 0,0 0 0,0 0 0,0 1 0,0-1 1,0 0-1,0 0 0,0 0 0,0 0 0,0 0 0,0 0 0,0 0 0,0 0 0,0 0 0,0 0 1,0 0-1,0 1 0,0-1 0,0 0 0,-1 0 0,1 0 0,0 0 0,0 0 0,0 0 0,0 0 1,0 0-1,0 0 0,0 0 0,0 0 0,0 0 0,0 0 0,0 0 0,0 0 0,0 1 0,0-1 1,-1 0-1,1 0 0,0 0 0,0 0 0,0 0 0,0 0 0,0 0 0,0 0 0,0 0 0,0 0 0,-11 4-159,-12 3-190,-34 8-1036,-56 14-1574,37-11-4258,51-14 3677,5-6 1077</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8.548"/>
    </inkml:context>
    <inkml:brush xml:id="br0">
      <inkml:brushProperty name="width" value="0.05" units="cm"/>
      <inkml:brushProperty name="height" value="0.05" units="cm"/>
      <inkml:brushProperty name="color" value="#008C3A"/>
    </inkml:brush>
  </inkml:definitions>
  <inkml:trace contextRef="#ctx0" brushRef="#br0">1 229 620,'30'-44'2840,"44"-84"-1,-44 72 1280,-41 85 844,-8 64-2715,13-55-1301,2 0 1,1 69-1,3-90-671,2 1 1,0-1-1,1 1 0,1-1 0,0 0 0,2-1 0,0 1 0,12 23 0,-15-34-213,1 0-1,1 0 1,-1 0 0,1-1-1,0 0 1,0 0 0,0 0-1,1 0 1,0-1 0,0 0-1,0 0 1,0 0 0,1-1-1,0 0 1,-1 0 0,1-1-1,0 0 1,0 0 0,0-1-1,1 1 1,8-1-1,13 0-253,0-1 0,0-2 0,57-10 0,-55 7-203,-21 3 117,172-27-2863,-61 8-5635,-92 14 5038,-1 1 1134</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9.021"/>
    </inkml:context>
    <inkml:brush xml:id="br0">
      <inkml:brushProperty name="width" value="0.05" units="cm"/>
      <inkml:brushProperty name="height" value="0.05" units="cm"/>
      <inkml:brushProperty name="color" value="#008C3A"/>
    </inkml:brush>
  </inkml:definitions>
  <inkml:trace contextRef="#ctx0" brushRef="#br0">221 231 356,'1'-8'567,"0"0"0,-1-1 0,-2-13-1,2 19-253,0 0 0,-1 0-1,1 0 1,-1 0-1,0 1 1,0-1-1,0 0 1,0 0-1,0 0 1,0 1 0,-1-1-1,-2-3 1,3 5-178,0 1 1,0-1-1,1 1 1,-1-1-1,0 1 0,0-1 1,0 1-1,0 0 1,1-1-1,-1 1 1,0 0-1,0 0 1,0 0-1,0 0 1,0 0-1,0 0 1,0 0-1,0 0 1,1 0-1,-1 0 1,0 0-1,0 1 0,0-1 1,0 0-1,0 1 1,0-1-1,1 0 1,-1 1-1,-1 0 1,-21 20 618,20-19-414,-14 18 171,1 0 0,1 1 0,0 0 1,2 1-1,0 1 0,2 0 0,0 1 0,2 0 0,1 1 0,0-1 0,2 1 1,-4 35-1,10-55-461,-1 1 1,1 0-1,0 0 1,0-1-1,1 1 1,0 0-1,0-1 0,0 1 1,1-1-1,-1 1 1,1-1-1,1 0 1,-1 0-1,1 1 1,0-2-1,0 1 1,0 0-1,1-1 1,-1 1-1,1-1 1,0 0-1,1 0 0,-1-1 1,1 1-1,-1-1 1,1 0-1,0 0 1,0-1-1,1 1 1,-1-1-1,0 0 1,1-1-1,-1 1 1,1-1-1,-1 0 1,1 0-1,0-1 1,0 0-1,-1 0 0,1 0 1,0-1-1,5-1 1,6-1-131,0-1 0,-1-1 1,1 0-1,-1-1 0,-1-1 1,16-9-1,4-5-317,45-34 1,-63 41-268,-1 0 0,24-27 0,103-121-6082,-131 150 6395,-1 0 1,-1-1-1,16-27 0,-18 27 409,-5 8 0,0 1 0,-1-1 0,1 0-1,-1 0 1,0 0 0,-1 0 0,1 0-1,-1 0 1,0 0 0,0-1 0,0-4 0,-1 8 539,-2 2 733,0 0-1243,0 0 1,1 0-1,-1 0 0,0 0 0,1 0 0,-1 0 1,1 0-1,-1 1 0,0-1 0,1 1 0,-1-1 1,1 1-1,-1 0 0,1 0 0,-1 0 1,1-1-1,0 1 0,-1 0 0,1 1 0,0-1 1,0 0-1,0 0 0,0 0 0,0 1 0,0-1 1,0 1-1,0-1 0,1 0 0,-1 1 1,0-1-1,1 1 0,-1 0 0,1-1 0,0 1 1,-1-1-1,1 1 0,0 0 0,0 3 0,0-3-73,0 0 0,0 1 0,0-1 0,0 0-1,0 1 1,0-1 0,1 0 0,-1 0 0,1 1-1,0-1 1,0 0 0,-1 0 0,1 0 0,1 0-1,-1 1 1,0-2 0,0 1 0,1 0-1,-1 0 1,1 0 0,0-1 0,-1 1 0,1-1-1,0 1 1,0-1 0,0 0 0,0 0 0,0 1-1,4 0 1,0-1-44,-1-1 0,1 1 1,0-1-1,0 0 0,-1-1 0,1 1 0,0-1 0,0 0 0,-1-1 1,1 1-1,-1-1 0,1 0 0,-1-1 0,0 1 0,0-1 0,0 0 1,6-5-1,10-7-107,-1-2 0,25-25 1,-42 39 140,37-38-70,-15 14 34,33-26-1,-58 52 35,1 1 1,0-1-1,-1 0 1,1 1-1,0-1 1,0 1-1,-1-1 0,1 1 1,0-1-1,0 1 1,0 0-1,0-1 1,0 1-1,0 0 0,0 0 1,0-1-1,0 1 1,-1 0-1,1 0 1,0 0-1,0 0 0,2 1 1,-2-1-1,-1 1 0,1-1 0,0 1 0,-1 0 0,1-1 1,-1 1-1,1 0 0,-1-1 0,1 1 0,-1 0 0,1 0 0,-1 0 0,0-1 1,1 1-1,-1 0 0,0 0 0,0 0 0,0 0 0,1 1 0,-1 8 25,1 0 0,-1 1 0,-2 14-1,1-19-3,-35 356 761,-28 340 126,32-296-1251,31-397 229,0 0-1,-1 0 1,0 0-1,-7 17 1,9-26 90,0 0 1,0 1 0,0-1-1,0 1 1,0-1-1,-1 1 1,1-1 0,0 0-1,0 1 1,-1-1-1,1 1 1,0-1 0,-1 0-1,1 1 1,0-1-1,-1 0 1,1 0 0,0 1-1,-1-1 1,1 0-1,0 0 1,-1 1 0,1-1-1,-1 0 1,0 0-1,-5-8-405,-1-20 56,6 25 390,-8-58-936,3 0 0,2-102 1,4 154 835,0-4-645,0 1 0,1-1 1,0 0-1,6-23 0,-3 26-1454,2 10-1443</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29.805"/>
    </inkml:context>
    <inkml:brush xml:id="br0">
      <inkml:brushProperty name="width" value="0.05" units="cm"/>
      <inkml:brushProperty name="height" value="0.05" units="cm"/>
      <inkml:brushProperty name="color" value="#008C3A"/>
    </inkml:brush>
  </inkml:definitions>
  <inkml:trace contextRef="#ctx0" brushRef="#br0">107 102 1104,'0'-98'7323,"0"98"-7247,-1-1 1,1 1-1,0 0 0,-1 0 1,1-1-1,0 1 1,-1 0-1,1 0 1,-1-1-1,1 1 0,-1 0 1,1 0-1,0 0 1,-1 0-1,1 0 1,-1 0-1,1-1 0,-1 1 1,1 0-1,-1 0 1,1 1-1,-1-1 1,1 0-1,-1 0 0,1 0 1,0 0-1,-1 0 1,1 0-1,-1 1 1,1-1-1,-1 0 0,1 0 1,0 0-1,-1 1 1,-7 11 356,0 0 0,1 1 0,1 0 0,0 0 1,0 0-1,-6 26 0,-14 89 1038,20-88-923,2 0-1,2 0 0,1 1 0,8 60 0,-5-79-311,2-1 0,0-1 1,2 1-1,0-1 0,1 1 0,1-2 0,1 1 0,0-1 0,2-1 0,14 21 1,-21-34-154,0 0 0,1 0 1,-1-1-1,1 1 1,0-1-1,0 0 0,0 0 1,1-1-1,0 0 1,-1 0-1,1 0 1,7 2-1,-9-4-41,0 0 1,0-1-1,0 1 1,0-1-1,0 0 0,-1 0 1,1 0-1,0 0 0,0-1 1,0 1-1,0-1 1,0 0-1,-1 0 0,1-1 1,0 1-1,-1-1 1,1 0-1,-1 0 0,0 0 1,0 0-1,5-5 0,4-3 29,-2-2 0,1 1 0,-1-1 0,-1-1 0,0 0 0,-1 0 0,-1-1 0,7-16 0,-1-2-34,-1-1-1,11-55 1,-8 8-1231,8-142 1,-22 203 117,-1 0 0,-4-23-1,1 34 846,1 6-1709,0 4-7122,-6 19 6599</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30.138"/>
    </inkml:context>
    <inkml:brush xml:id="br0">
      <inkml:brushProperty name="width" value="0.05" units="cm"/>
      <inkml:brushProperty name="height" value="0.05" units="cm"/>
      <inkml:brushProperty name="color" value="#008C3A"/>
    </inkml:brush>
  </inkml:definitions>
  <inkml:trace contextRef="#ctx0" brushRef="#br0">1 696 196,'2'3'344,"0"-1"-1,0 1 1,0-1 0,0 0 0,1 0-1,-1 0 1,1 0 0,0 0 0,-1 0-1,4 1 1,-5-3-212,0 0 0,0 1-1,0-1 1,-1 0 0,1 0-1,0 0 1,0 0 0,-1 0 0,1 0-1,0 0 1,0 0 0,-1-1-1,1 1 1,0 0 0,0 0 0,-1-1-1,1 1 1,1-1 0,-1 0 14,1 0-1,-1-1 1,1 1 0,-1-1 0,0 1-1,0-1 1,0 1 0,0-1 0,0 1 0,1-4-1,5-14 498,-1 1 0,-1-1-1,-1-1 1,-1 1-1,1-23 1,-2 22-292,14-211 2414,0 0-152,-15 226-2472,4-26 370,-5 30-470,0 0 0,0 0 1,0 0-1,1 0 0,-1 0 0,0 1 0,0-1 0,1 0 0,-1 0 0,1 0 0,-1 1 0,1-1 0,-1 0 1,1 0-1,-1 1 0,1-1 0,0 1 0,-1-1 0,1 0 0,0 1 0,0-1 0,-1 1 0,1 0 1,0-1-1,0 1 0,1-1 0,1 7 330,37 130 1003,-3-7-660,-26-94-483,2 0 0,2-1 1,1-1-1,1 0 0,2-2 0,34 45 0,-48-70-170,0 0-1,0-1 1,1 0 0,-1 0 0,1 0-1,0-1 1,11 6 0,-14-8-34,1-1 0,-1 1-1,1-1 1,-1 0 0,1 0-1,-1-1 1,1 1 0,0-1 0,-1 1-1,1-1 1,0 0 0,-1-1 0,1 1-1,0-1 1,-1 1 0,1-1 0,6-3-1,-2 0-5,0-1-1,0 1 0,0-2 1,-1 1-1,0-1 0,0 0 1,0-1-1,-1 1 0,0-1 1,0-1-1,-1 1 0,9-16 1,-1-1-98,-2-1 1,0 0-1,7-28 0,1-12-853,13-90 0,-13 6-3286,-19 139 3314,1-4-908,4 6-4022,-5 8 2493,0 0 1014</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30.456"/>
    </inkml:context>
    <inkml:brush xml:id="br0">
      <inkml:brushProperty name="width" value="0.05" units="cm"/>
      <inkml:brushProperty name="height" value="0.05" units="cm"/>
      <inkml:brushProperty name="color" value="#008C3A"/>
    </inkml:brush>
  </inkml:definitions>
  <inkml:trace contextRef="#ctx0" brushRef="#br0">0 72 428,'0'0'42,"4"-7"624,0 1-1,0-1 1,-1 0-1,0-1 1,-1 1 0,3-12-1,-5 19-594,0-1 0,1 1 0,-1 0 0,0 0 1,0-1-1,0 1 0,0 0 0,1 0 0,-1-1 0,0 1 0,0 0 0,0 0 0,1 0 0,-1 0 0,0-1 0,0 1 1,1 0-1,-1 0 0,0 0 0,1 0 0,-1 0 0,0 0 0,0 0 0,1 0 0,-1 0 0,0-1 0,1 1 0,-1 1 1,0-1-1,0 0 0,1 0 0,-1 0 0,0 0 0,1 0 0,-1 0 0,0 0 0,0 0 0,1 1 0,13 167 4159,-3-17-2275,-8-129-1682,5 40 1303,28 115 1,-34-171-1442,0 0 0,0 0 0,1-1 0,-1 1 0,6 7 0,-8-12-105,1 0 0,0 0-1,0 0 1,-1-1 0,1 1 0,0 0-1,0 0 1,0-1 0,0 1 0,0 0-1,0-1 1,0 1 0,0-1 0,0 1-1,0-1 1,0 1 0,0-1 0,1 0-1,-1 0 1,0 0 0,0 1-1,0-1 1,0 0 0,1 0 0,-1-1-1,0 1 1,0 0 0,0 0 0,0-1-1,1 1 1,-1 0 0,0-1 0,0 1-1,1-2 1,4-2 37,0 0 0,-1-1 0,0 0-1,0 0 1,-1 0 0,1 0 0,-1-1 0,0 0 0,-1 0 0,5-9-1,5-7 41,72-129 95,10-15-302,-74 133-121,1 2 1,51-55-1,-63 75 16,1 1 0,1 0-1,0 1 1,0 0 0,21-11-1,-30 18 52,1 0 0,0 0 0,0 1 0,0-1 0,0 1 0,1 0 0,-1 0 0,0 0 0,0 1 0,1 0 0,-1-1 0,0 2 0,1-1 0,-1 0 0,0 1 0,0 0 0,1 0 0,-1 0 0,0 0 0,0 1 0,0 0 0,0-1 0,4 4 0,-4-2-177,0 0-1,0 0 1,-1 1-1,1-1 0,3 6 1,-4-5-460,0 0-1,0 1 1,-1-1 0,1 1 0,-1 0 0,0 0 0,-1 0-1,2 7 1,-1 10-1224</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30.787"/>
    </inkml:context>
    <inkml:brush xml:id="br0">
      <inkml:brushProperty name="width" value="0.05" units="cm"/>
      <inkml:brushProperty name="height" value="0.05" units="cm"/>
      <inkml:brushProperty name="color" value="#008C3A"/>
    </inkml:brush>
  </inkml:definitions>
  <inkml:trace contextRef="#ctx0" brushRef="#br0">44 0 1396,'-12'42'957,"2"0"-1,2 1 0,2-1 1,1 1-1,2 46 1,7-4 754,20 128 1,-22-205-1695,-1 0 1,1 0 0,1 0 0,4 11-1,-6-18-148,0 1 0,-1-1 0,1 0 0,-1 1 0,1-1 0,0 0 0,0 0 0,0 0 0,0 0 0,0 1 0,0-1 0,0-1 0,0 1 0,0 0 0,1 0 0,-1 0 0,0-1 0,0 1 0,1 0 0,-1-1 0,1 1 0,-1-1 0,0 0 0,1 1 0,-1-1 0,1 0 0,-1 0 0,1 0 0,-1 0 0,1 0 0,-1 0 0,0-1 0,3 1 0,14-9-1977,1 0 640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01.961"/>
    </inkml:context>
    <inkml:brush xml:id="br0">
      <inkml:brushProperty name="width" value="0.05" units="cm"/>
      <inkml:brushProperty name="height" value="0.05" units="cm"/>
      <inkml:brushProperty name="color" value="#E71224"/>
    </inkml:brush>
  </inkml:definitions>
  <inkml:trace contextRef="#ctx0" brushRef="#br0">0 19 476,'0'0'957,"5"-18"9697,-5 18-10544,0-1-1,0 1 0,0 0 1,1 0-1,-1 0 1,0 0-1,0 0 1,1 0-1,-1 0 1,0 0-1,0 0 0,1 0 1,-1 0-1,0 0 1,0 1-1,0-1 1,1 0-1,-1 0 1,0 0-1,0 0 0,0 0 1,1 0-1,-1 0 1,0 0-1,0 1 1,0-1-1,1 0 1,-1 0-1,0 0 0,0 1 1,0-1-1,0 0 1,0 0-1,0 0 1,1 1-1,-1-1 1,0 0-1,0 0 0,0 0 1,0 1-1,0-1 1,0 0-1,0 0 1,0 1-1,6 21 1338,2 23-748,10 78 568,9 86-353,3 165-14,-21-251-659,14 306 318,-16 155 32,-7-557-555,9 484 1265,-8-494-1244,0 29 183,3 0 0,17 83 0,-19-124-483,0 0 0,0 0 0,1 0 0,0 0 0,0-1 0,0 1 0,0-1 0,6 6 0,3 5-4609,-1 2-5496,-7-6 7347</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31.203"/>
    </inkml:context>
    <inkml:brush xml:id="br0">
      <inkml:brushProperty name="width" value="0.05" units="cm"/>
      <inkml:brushProperty name="height" value="0.05" units="cm"/>
      <inkml:brushProperty name="color" value="#008C3A"/>
    </inkml:brush>
  </inkml:definitions>
  <inkml:trace contextRef="#ctx0" brushRef="#br0">0 769 12149,'0'0'28,"0"1"1,1-1-1,-1 0 0,0 0 1,1 1-1,-1-1 0,0 0 0,0 0 1,1 1-1,-1-1 0,0 0 0,1 0 1,-1 0-1,1 0 0,-1 0 1,0 1-1,1-1 0,-1 0 0,0 0 1,1 0-1,-1 0 0,1 0 1,-1 0-1,0 0 0,1 0 0,-1 0 1,0 0-1,1-1 0,10-29 384,-2-1-1,-2 1 1,0-2-1,1-33 1,-1 15-146,18-127 551,20-114 1275,-43 281-1889,-2 5-66,1 0 0,-1 1 0,1-1 1,1 1-1,-1-1 0,0 1 0,1 0 1,0 0-1,0 0 0,5-8 0,-5 16 192,7 27-69,-2 0 1,-1 1-1,-2-1 1,1 46-1,8 50 87,-3-70-118,20 65 0,-26-107-181,2 0 0,-1 0 0,2 0 1,0-1-1,1 0 0,0 0 0,1-1 1,1 0-1,14 15 0,-21-25-34,0 0-1,1 0 1,-1-1-1,1 1 0,0-1 1,0 1-1,0-1 1,0 0-1,0-1 1,0 1-1,0-1 1,1 1-1,-1-2 1,1 1-1,-1 0 1,1-1-1,-1 0 1,8 0-1,-5-1-3,-1-1 0,1 1 0,-1-1 1,1-1-1,-1 1 0,0-1 0,0 0 0,0-1 0,-1 1 0,1-1 0,8-8 0,1-2-31,0-2-1,-1 0 0,-1 0 0,0-1 0,16-30 0,-9 9-181,26-71 0,-31 67-352,-1-1 0,11-68 0,-24 83-220,-1 27 325,-6 20-596,-3 9 255,2 0 0,1 0-1,-3 41 1,9-65 722,0-1 0,0 0 0,0 1 0,0-1 0,1 0 1,-1 0-1,1 1 0,1 3 0,-2-6 45,1 0 0,-1 0 1,1 0-1,-1-1 0,1 1 0,-1 0 0,1 0 0,-1 0 1,1 0-1,0 0 0,-1-1 0,1 1 0,0 0 0,0-1 1,0 1-1,0 0 0,0-1 0,-1 1 0,1-1 1,0 1-1,0-1 0,0 0 0,0 1 0,0-1 0,0 0 1,1 0-1,0 0 0,-1 0 20,0 0 0,0-1 0,0 1 0,0-1 0,0 0 0,0 1 0,-1-1 1,1 0-1,0 1 0,0-1 0,0 0 0,-1 0 0,1 0 0,0 0 0,0-1 0,0 1 2,3-4 56,-1-1 0,1 0 0,-1 0 1,0 0-1,-1 0 0,0 0 0,0-1 1,0 1-1,0-1 0,0-12 0,-1 17-28,-1 1-1,0 0 0,0-1 0,0 1 0,0 0 0,0-1 0,0 1 1,0 0-1,0-1 0,0 1 0,-1 0 0,1-1 0,0 1 1,-1 0-1,1 0 0,-1-1 0,0 1 0,1 0 0,-1 0 1,0 0-1,0 0 0,-1-1 0,1 1 132,-3 4-11,-4 4-94,1 0 0,1 0 0,-1 0 0,1 1 0,0 0 0,1 0 0,0 0-1,0 1 1,1 0 0,0 0 0,1 0 0,-5 19 0,2-4 96,0 1 1,2 0 0,1 0-1,1 28 1,2-47-112,0-1 0,0 1 1,1-1-1,0 1 0,0-1 0,0 1 0,1-1 1,0 0-1,0 0 0,0 0 0,1 0 0,-1 0 1,1 0-1,0-1 0,1 1 0,-1-1 0,1 0 1,0 0-1,0 0 0,0 0 0,0-1 0,1 0 1,0 0-1,-1 0 0,1 0 0,0-1 0,0 0 1,0 0-1,1 0 0,-1-1 0,0 1 0,1-1 1,-1-1-1,1 1 0,-1-1 0,1 0 0,-1 0 1,10-1-1,3-2 8,-1-1 1,0 0 0,0-1-1,0-1 1,0-1-1,-1 0 1,0-1 0,-1-1-1,0 0 1,20-16 0,-18 11-25,0 0 1,-1-1-1,-1-1 1,0-1-1,-2 0 1,1-1-1,-2 0 1,11-22-1,-19 31-37,0 1 0,0-1-1,-1-1 1,0 1 0,-1 0 0,0-1-1,0 1 1,-1-1 0,-1 0 0,1 1 0,-3-14-1,2 17-13,-1 1-1,0 0 0,-1 0 0,1-1 1,-1 1-1,0 0 0,-1 0 0,1 0 0,-1 1 1,0-1-1,0 1 0,0-1 0,-1 1 1,1 0-1,-1 0 0,0 1 0,0-1 1,0 1-1,-1 0 0,1 0 0,-8-3 1,2 2-101,1 0 0,-1 1 0,0 1 0,0 0 0,0 0 1,-1 1-1,1 0 0,0 1 0,0 0 0,-1 0 0,1 1 1,0 1-1,0-1 0,0 2 0,0-1 0,-14 7 0,2 0-526,0 1 0,1 1-1,0 0 1,0 2-1,2 0 1,-20 18 0,-5 13-5505,27-26 4220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31.536"/>
    </inkml:context>
    <inkml:brush xml:id="br0">
      <inkml:brushProperty name="width" value="0.05" units="cm"/>
      <inkml:brushProperty name="height" value="0.05" units="cm"/>
      <inkml:brushProperty name="color" value="#008C3A"/>
    </inkml:brush>
  </inkml:definitions>
  <inkml:trace contextRef="#ctx0" brushRef="#br0">0 32 424,'9'-8'609,"-6"4"-26,1 0 0,0 1 1,0 0-1,0 0 1,5-3-1,-8 6 422,-1 0-24,1 4-49,0 11-296,0 0 0,-1 0 1,-1 0-1,-4 25 0,-1 16 465,4-8 123,3 0-1,12 88 1,-9-113-892,1-1 0,1 0 0,2 0 0,0-1 0,1 0 0,0 0 0,2-1 0,14 20 0,-21-34-241,0 0 0,1-1 0,-1 0 0,1 0 0,0 0 0,1 0 0,-1-1 0,1 0 0,0 0 0,0 0 0,0-1 1,0 0-1,0 0 0,10 2 0,-8-3-20,0-1 1,-1 0-1,1-1 1,0 1-1,0-1 1,-1-1-1,1 0 1,0 0-1,-1 0 1,1-1-1,-1 0 1,1-1-1,7-3 1,4-3 20,0-1 1,0-1-1,-2 0 1,1-2-1,-1 0 1,25-26-1,84-105 70,-93 103-241,-5 6-113,-8 9-683,44-44-1,-58 64-182,10-9 1391,-6 10-3616,-1 7-5445,2 5 6282</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31.869"/>
    </inkml:context>
    <inkml:brush xml:id="br0">
      <inkml:brushProperty name="width" value="0.05" units="cm"/>
      <inkml:brushProperty name="height" value="0.05" units="cm"/>
      <inkml:brushProperty name="color" value="#008C3A"/>
    </inkml:brush>
  </inkml:definitions>
  <inkml:trace contextRef="#ctx0" brushRef="#br0">146 0 588,'-4'2'854,"-2"1"-555,0 0 0,0 1-1,1 0 1,-1 0 0,1 1 0,0-1-1,0 1 1,1 0 0,0 0 0,-1 1-1,1-1 1,1 1 0,-1 0-1,-2 7 1,-5 12 531,0 0-1,-8 32 0,12-31-302,1 0 0,1 0 0,1 1-1,1-1 1,2 1 0,1 0 0,1-1-1,1 1 1,9 46 0,-7-58-295,0 1 1,1-1 0,0-1-1,1 1 1,1-1 0,0 0-1,1 0 1,0-1 0,1 0 0,1 0-1,0-1 1,0-1 0,1 0-1,1 0 1,0-1 0,0 0-1,27 14 1,-32-19-121,1-2 1,1 1-1,-1-1 0,0-1 1,1 1-1,0-1 0,-1-1 1,1 0-1,0 0 0,0-1 0,0 1 1,-1-2-1,16-2 0,-11 0-1,-1 0 0,0-1-1,1-1 1,-2 0 0,1-1-1,-1 0 1,1 0 0,14-13-1,0-3-23,-1-1-1,-1-1 0,-2-1 0,0-2 0,-2 0 0,22-37 1,-19 25-964,-2-1 1,-2-1-1,-1-1 1,13-50-1,-28 88-1969,-1 10 1304,-1 18-979,0-19 1075,1 20-1379,1 8 857</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7:32.269"/>
    </inkml:context>
    <inkml:brush xml:id="br0">
      <inkml:brushProperty name="width" value="0.05" units="cm"/>
      <inkml:brushProperty name="height" value="0.05" units="cm"/>
      <inkml:brushProperty name="color" value="#008C3A"/>
    </inkml:brush>
  </inkml:definitions>
  <inkml:trace contextRef="#ctx0" brushRef="#br0">0 407 2308,'3'8'185,"15"41"1620,-17-47-1655,0 0 0,-1-1 0,1 1 0,0-1 1,0 1-1,0 0 0,1-1 0,-1 0 0,0 1 0,0-1 0,1 0 0,-1 0 0,1 1 0,-1-1 0,1 0 0,0-1 0,-1 1 0,1 0 0,0 0 0,-1-1 0,1 1 0,3 0 0,-3-1-35,0-1 0,0 1 0,0 0-1,-1-1 1,1 0 0,0 1-1,0-1 1,-1 0 0,1 0 0,0 0-1,-1 0 1,1 0 0,-1 0-1,1 0 1,-1-1 0,0 1 0,1-1-1,-1 1 1,1-2 0,17-31 941,-18 34-1017,28-72 1579,-3-2 0,28-126 0,-45 162-1089,-8 34-443,0-1 70,0 1 1,0-1 0,1 0 0,0 1 0,-1-1-1,1 1 1,1-1 0,-1 1 0,4-5 0,-4 12 171,5 11-151,-2 1 0,0-1-1,0 1 1,-1 0-1,2 26 1,4 11 93,4 4 197,28 68 0,-34-103-312,2 0 0,1-1 0,0 1 0,2-2 0,0 0 0,16 18 0,-25-32-111,1-1 0,-1 0 0,1 0 0,0 0 0,0 0 0,0-1 1,0 0-1,1 0 0,-1 0 0,1-1 0,0 0 0,0 0 0,0 0 1,10 1-1,-12-3-20,1 1 1,0-1-1,0-1 1,0 1-1,0-1 1,-1 0-1,1 0 1,0 0-1,-1-1 1,1 1-1,0-1 1,-1 0-1,0 0 1,0-1-1,0 0 1,0 1-1,0-1 1,5-5-1,2-4-23,0-1 0,0 1 0,-1-2 0,-1 0 0,-1 0-1,0 0 1,11-28 0,-6 5-658,-1 0-1,7-45 1,-17 67-638,0 0 0,-2-24 0,0 29-1046,2 16-2934,2 2 3728,0-2 484,5 16-1417</inkml:trace>
  <inkml:trace contextRef="#ctx0" brushRef="#br0" timeOffset="1">1219 653 1924,'22'-3'1928,"-22"3"-63,22-5-73,-12 2-124,2 0-164,-2 0-152,-1 0-136,1 0-260,-1-5-508,-6 5-688,0-5-1008,0-1-3228,4 6 1520,2-8 1003</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1.091"/>
    </inkml:context>
    <inkml:brush xml:id="br0">
      <inkml:brushProperty name="width" value="0.05" units="cm"/>
      <inkml:brushProperty name="height" value="0.05" units="cm"/>
      <inkml:brushProperty name="color" value="#008C3A"/>
    </inkml:brush>
  </inkml:definitions>
  <inkml:trace contextRef="#ctx0" brushRef="#br0">530 337 648,'0'0'879,"0"0"-8,5 5 356,-1-6 8012,11-6-8640,0 0 0,1 0 1,0 2-1,0 0 0,30-5 0,-15 3-112,346-75 2089,151-21 612,-502 99-3046,403-43 1904,-83 18-1387,-61 2-175,-251 27-420,42 4 0,7 0 47,126 5 169,-175-6-222,-1 2-1,1 1 1,-1 1-1,-1 2 1,57 23-1,-68-21-56,0 2 1,-1 0-1,-1 1 0,0 1 0,-1 0 0,-1 2 1,0 0-1,-1 1 0,20 30 0,61 68-22,-66-74 16,-14-16 4,-9-14-3,0 1 0,0 0-1,-2 0 1,0 1 0,0 0-1,-1 0 1,-1 0 0,0 1-1,2 18 1,-1 13-85,-2 75 0,-3-104 56,0-8 11,-1 0-1,-1 0 1,1-1-1,-1 1 1,-1 0-1,0-1 0,0 1 1,0-1-1,-6 8 1,-2 4-12,-2 0 0,-18 22-1,8-15 18,-1-1 0,-1-2 0,-1 0-1,-1-2 1,0-1 0,-47 27 0,15-18-4,-105 38 0,-70 7-19,217-70 33,-98 28 15,-2-5 0,0-6 0,-194 13 0,-192 9 1471,86 12-391,324-49-800,-111-7 0,88-1-203,-64-9 3,116 5-72,-19-4-102,-117-27 0,168 28 10,1-1 0,0-2 0,0-1 0,1-1 0,-46-28 0,59 30 38,0-1 1,0 0-1,1-1 0,1-1 0,0-1 1,1 0-1,1 0 0,0-1 0,1-1 1,-10-20-1,12 18 15,1-1-1,0 0 1,2 0 0,-8-35 0,13 46 22,0 0 1,1-1 0,1 1-1,0-1 1,0 1-1,1-1 1,0 1 0,0-1-1,1 1 1,0 0-1,1 0 1,7-18 0,3 3-1,1 1 0,1 0 0,1 1 0,1 1 0,30-30 1,109-86 21,-151 134-19,40-33-383,2 3 1,1 1 0,101-48 0,-127 71-1146,1 0 1,33-7 0,-21 9-4815,37-3 0,-26 7 2917</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2.129"/>
    </inkml:context>
    <inkml:brush xml:id="br0">
      <inkml:brushProperty name="width" value="0.05" units="cm"/>
      <inkml:brushProperty name="height" value="0.05" units="cm"/>
      <inkml:brushProperty name="color" value="#008C3A"/>
    </inkml:brush>
  </inkml:definitions>
  <inkml:trace contextRef="#ctx0" brushRef="#br0">3 21 88,'4'-16'3192,"-2"11"5874,-8 73-5966,4 106-1,20 71-407,-16-206-2447,-2-27-513,1 1 0,3 20 1,-4-33 232,0 0 1,0 0-1,0 0 1,0 0 0,0 0-1,0 0 1,0 0-1,0 0 1,0 0 0,0 1-1,0-1 1,0 0 0,0 0-1,0 0 1,0 0-1,0 0 1,0 0 0,0 0-1,0 0 1,0 0-1,0 0 1,0 0 0,0 0-1,0 0 1,0 1 0,0-1-1,0 0 1,0 0-1,0 0 1,0 0 0,1 0-1,-1 0 1,0 0-1,0 0 1,0 0 0,0 0-1,0 0 1,0 0 0,0 0-1,0 0 1,0 0-1,0 0 1,0 0 0,0 0-1,1 0 1,-1 0-1,0 0 1,0 0 0,0 0-1,0 0 1,0 0 0,0 0-1,0 0 1,0 0-1,0 0 1,0 0 0,0 0-1,0 0 1,0 0-1,1 0 1,-1 0 0,0 0-1,0 0 1,0 0 0,0-1-1,0 1 1,0 0-1,4-8-991,0-16-5406,-6 13 2731,2-1 1124</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2.542"/>
    </inkml:context>
    <inkml:brush xml:id="br0">
      <inkml:brushProperty name="width" value="0.05" units="cm"/>
      <inkml:brushProperty name="height" value="0.05" units="cm"/>
      <inkml:brushProperty name="color" value="#008C3A"/>
    </inkml:brush>
  </inkml:definitions>
  <inkml:trace contextRef="#ctx0" brushRef="#br0">447 142 12,'42'-14'8315,"-40"13"-7220,-2 1-41,0 0-55,0 0-64,2 0 127,6-2-964,-8 2-56,0 0 1,0 0 0,0 0-1,0 0 1,-1 0-1,1 0 1,0 0-1,0 0 1,0 0-1,0 0 1,0 0 0,0 0-1,0 0 1,0 0-1,0 0 1,0 0-1,0 0 1,0-1-1,0 1 1,0 0-1,0 0 1,0 0 0,0 0-1,0 0 1,0 0-1,-1 0 1,1 0-1,0 0 1,0 0-1,0 0 1,0-1-1,0 1 1,0 0 0,0 0-1,1 0 1,-1 0-1,0 0 1,0 0-1,0 0 1,0 0-1,0 0 1,0 0 0,0 0-1,0 0 1,0-1-1,0 1 1,0 0-1,0 0 1,0 0-1,0 0 1,0 0-1,0 0 1,0 0 0,0 0-1,0 0 1,1 0-1,-1 0 1,0 0-1,0 0 1,0 0-1,0 0 1,0 0-1,0 0 1,0 0 0,0 0-1,-32-16 982,-1 2 0,0 1 0,-70-16 0,-115-10-2033,193 35 58,-2-2-890,7 5-5050,19 2 3564,-7 4 1008</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2.897"/>
    </inkml:context>
    <inkml:brush xml:id="br0">
      <inkml:brushProperty name="width" value="0.05" units="cm"/>
      <inkml:brushProperty name="height" value="0.05" units="cm"/>
      <inkml:brushProperty name="color" value="#008C3A"/>
    </inkml:brush>
  </inkml:definitions>
  <inkml:trace contextRef="#ctx0" brushRef="#br0">415 37 1256,'7'3'6309,"-11"-2"-2437,-27 0-1095,-50-6-893,-60-13 1155,68 8-3524,2 2-3360,52 8-4045,18 0 5405</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17.019"/>
    </inkml:context>
    <inkml:brush xml:id="br0">
      <inkml:brushProperty name="width" value="0.05" units="cm"/>
      <inkml:brushProperty name="height" value="0.05" units="cm"/>
      <inkml:brushProperty name="color" value="#008C3A"/>
    </inkml:brush>
  </inkml:definitions>
  <inkml:trace contextRef="#ctx0" brushRef="#br0">0 143 292,'1'-1'86,"0"-1"0,-1 1 0,1-1 0,0 1 1,-1 0-1,1-1 0,0 1 0,0 0 0,0 0 0,0 0 0,0 0 0,1-1 0,-1 2 0,0-1 1,0 0-1,1 0 0,-1 0 0,0 0 0,1 1 0,-1-1 0,3 0 0,1 0-30,1 1 0,-1-1 0,0 1 0,11 0 0,-10 1-53,-1-1-1,0 0 0,0 0 1,1-1-1,7-1 1,-7 1 115,0-1 0,1-1 0,-1 1 0,0-1 1,0 0-1,0 0 0,-1-1 0,1 1 0,-1-1 0,0-1 0,0 1 0,0-1 1,-1 0-1,1 0 0,-1 0 0,5-8 0,15-26 4445,-23 38-3878,1-4 1114,2 9 310,4 8-913,-6-1-753,0 1 0,-1 0-1,0 21 1,1 10 227,21 107 1489,60 212 1,-63-288-1306,33 79 0,-52-152-874,-1 1-1,1-1 0,-1 1 0,1-1 0,0 0 0,0 1 1,-1-1-1,1 0 0,0 1 0,0-1 0,0 0 0,0 0 0,1 0 1,-1 0-1,0 0 0,0 0 0,1 0 0,2 1 0,-3-2-405,12-14-1031,-12 13 1236,0-1 0,0 0 0,-1 1 1,1-1-1,-1 0 0,1 1 0,-1-1 0,0 0 0,0 1 1,0-1-1,0 0 0,0 0 0,0 1 0,0-1 0,0 0 1,-1 0-1,1 1 0,-1-3 0,0 2-754,0-1 0,0 0 1,0 0-1,0 1 0,-1-1 0,1 1 0,-1-1 1,1 1-1,-4-3 0,-2-1-1571</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17.624"/>
    </inkml:context>
    <inkml:brush xml:id="br0">
      <inkml:brushProperty name="width" value="0.05" units="cm"/>
      <inkml:brushProperty name="height" value="0.05" units="cm"/>
      <inkml:brushProperty name="color" value="#008C3A"/>
    </inkml:brush>
  </inkml:definitions>
  <inkml:trace contextRef="#ctx0" brushRef="#br0">943 36 1132,'15'0'2680,"0"0"0,0 1 0,16 4 0,-28-5-1531,-1 0-43,7 1-369,13 1 8124,-151-5-6836,-77-10-669,-25 7-538,92 6-461,12 0-206,-76-4-2234,202 4 1966,0 0 0,0 0 0,1 0 1,-1 0-1,0 0 0,0 0 0,0 0 0,1 0 0,-1 0 0,0-1 0,0 1 0,1 0 0,-1 0 1,0-1-1,0 1 0,1-1 0,-1 1 0,0-1 0,1 1 0,-1-1 0,1 1 0,-1-1 1,1 1-1,-1-1 0,1 0 0,-1 1 0,0-2 0,1 1-1346,16-3-2435,-14 4 3336,-1-1 1,1 1-1,-1-1 1,1 1-1,-1-1 1,1 1-1,-1 0 0,1 0 1,0 0-1,-1 0 1,1 0-1,-1 0 0,1 0 1,-1 1-1,1-1 1,2 1-1,14 7-2362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02.767"/>
    </inkml:context>
    <inkml:brush xml:id="br0">
      <inkml:brushProperty name="width" value="0.05" units="cm"/>
      <inkml:brushProperty name="height" value="0.05" units="cm"/>
      <inkml:brushProperty name="color" value="#E71224"/>
    </inkml:brush>
  </inkml:definitions>
  <inkml:trace contextRef="#ctx0" brushRef="#br0">403 80 136,'0'0'1238,"1"0"963,4-4-2606,-6 2 5125,-2 1 5174,-23-5-9162,0 2 0,0 1 0,-33-1 0,-10 0 100,-2-1-117,40 4-112,-60-10 0,91 11-600,0 0 0,0 0 0,0 1 0,0-1 0,-1 0 0,1 0 0,0 0 0,0 0 0,0 0 0,-1 0 0,1 0 0,0 0 0,0 0 0,0 0 0,-1-1 0,1 1 0,0 0 0,0 0 0,0 0 0,0 0 0,-1 0 0,1 0 0,0 0 0,0 0 0,0 0 0,0-1 0,-1 1 0,1 0 0,0 0 0,0 0 0,0 0 0,0-1 0,0 1 0,0 0 0,0 0 0,0 0 0,-1 0 0,1-1 0,0 1 0,0 0 0,0 0 0,0 0 0,0-1 0,0 1 0,0 0 0,0 0 0,0 0 0,0-1 0,0 1 0,0 0 0,0 0 0,1 0 0,-1-1 0,13-7 7,21-3-72,-8 7 13,0 1 0,0 1 0,0 2-1,28 2 1,105 19-73,-17-1 206,-93-10-42,-48-9-17,-1-1 2,-4 1-6,-15 1 49,0 0 0,-29-1 0,-35 2-264,38-1-1313,35-2-3255,0 0-4371,10 0 6253</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18.210"/>
    </inkml:context>
    <inkml:brush xml:id="br0">
      <inkml:brushProperty name="width" value="0.05" units="cm"/>
      <inkml:brushProperty name="height" value="0.05" units="cm"/>
      <inkml:brushProperty name="color" value="#008C3A"/>
    </inkml:brush>
  </inkml:definitions>
  <inkml:trace contextRef="#ctx0" brushRef="#br0">1270 1 800,'40'27'10136,"-40"-27"-9978,1 1 1,-1-1-1,0 0 1,1 1 0,-1-1-1,1 0 1,-1 1-1,0-1 1,0 1 0,1-1-1,-1 0 1,0 1-1,1-1 1,-1 1-1,0-1 1,0 1 0,0-1-1,0 1 1,0-1-1,1 1 1,-1-1 0,0 1-1,0-1 1,0 1-1,0-1 1,0 1 0,0-1-1,-1 1 1,1-1-1,0 1 1,0-1-1,0 1 1,0-1 0,-1 1-1,1-1 1,0 0-1,0 1 1,-1-1 0,1 1-1,0-1 1,-1 0-1,1 1 1,0-1-1,-1 1 1,1-1 0,-1 1-1,-24 18 1410,19-15-679,-10 5-159,-1 1 0,0-2 0,0 0 0,-1-1 0,-33 8 0,35-11-442,-80 22 884,-1-5 1,-102 9-1,-201 1 441,356-28-1440,-167 0 237,143-3-754,68 0 301,0 0-1,-1 0 0,1 0 1,-1 0-1,1 0 0,-1 0 1,1 0-1,-1 0 0,1 0 0,0 0 1,-1 0-1,1 0 0,-1 0 1,1 0-1,-1 0 0,1-1 1,0 1-1,-1 0 0,1 0 0,-1-1 1,1 1-1,0 0 0,-1 0 1,1-1-1,0 1 0,-1-1 1,6-8-1537,13-5-1204,-17 14 2650,16-6-4411,-8 5-6342,-9 1 7378</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3.263"/>
    </inkml:context>
    <inkml:brush xml:id="br0">
      <inkml:brushProperty name="width" value="0.05" units="cm"/>
      <inkml:brushProperty name="height" value="0.05" units="cm"/>
      <inkml:brushProperty name="color" value="#008C3A"/>
    </inkml:brush>
  </inkml:definitions>
  <inkml:trace contextRef="#ctx0" brushRef="#br0">265 0 772,'-4'3'1334,"-2"2"-769,-1 0 0,1 1 1,-1 0-1,2 0 0,-1 1 0,-6 9 1,-30 51 2001,36-56-2266,-20 38 519,3 0 0,2 1 1,2 2-1,2 0 0,3 0 0,-9 62 1,15-68-285,1 1 1,3 1-1,2-1 0,5 66 1,1-72-153,2 1-1,1-1 1,3-1 0,28 79-1,-32-103-361,1-1-1,0-1 1,2 1-1,-1-1 0,2-1 1,0 0-1,0 0 0,1-1 1,1 0-1,0-1 0,0 0 1,1-1-1,0 0 0,1-2 1,0 1-1,17 6 0,-12-8-451,0-1-1,0-1 0,1-1 0,-1-1 0,1 0 1,0-1-1,0-2 0,33-2 0,-6-3-2338,0-2 0,70-21 0,-5-7 93</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3.629"/>
    </inkml:context>
    <inkml:brush xml:id="br0">
      <inkml:brushProperty name="width" value="0.05" units="cm"/>
      <inkml:brushProperty name="height" value="0.05" units="cm"/>
      <inkml:brushProperty name="color" value="#008C3A"/>
    </inkml:brush>
  </inkml:definitions>
  <inkml:trace contextRef="#ctx0" brushRef="#br0">1 1 536,'5'1'1294,"16"4"-520,-1 1 1,0 2-1,0 0 0,0 1 0,-1 1 1,0 1-1,-1 0 0,0 1 0,16 16 1,10 11 203,-3 1 0,45 56-1,-60-65-546,-2 2 0,-1 1-1,-1 1 1,-3 0-1,0 2 1,-3 0 0,15 47-1,-21-50-180,-2 1-1,-1-1 1,-2 2-1,-1-1 1,-2 0-1,-2 1 1,-1-1-1,-8 55 1,1-47-345,-2-1 0,-2 1 0,-2-2 0,-1 0 0,-2-1-1,-2 0 1,-2-2 0,-42 61 0,34-61-1879,-1-2 0,-2-1 1,-1-2-1,-60 47 0,8-18-710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4.728"/>
    </inkml:context>
    <inkml:brush xml:id="br0">
      <inkml:brushProperty name="width" value="0.05" units="cm"/>
      <inkml:brushProperty name="height" value="0.05" units="cm"/>
      <inkml:brushProperty name="color" value="#008C3A"/>
    </inkml:brush>
  </inkml:definitions>
  <inkml:trace contextRef="#ctx0" brushRef="#br0">1 125 760,'0'0'891,"0"-2"16,1-7 13615,7 6-10137,13 5-7116,-15-2 4312,64 1-480,1-4 0,73-12 1,-55 5-596,441-48 2017,-446 46-2265,-35 4-181,-17 4-3092,-5 2-2580,-1 1-3684,-24 1 6014</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5.265"/>
    </inkml:context>
    <inkml:brush xml:id="br0">
      <inkml:brushProperty name="width" value="0.05" units="cm"/>
      <inkml:brushProperty name="height" value="0.05" units="cm"/>
      <inkml:brushProperty name="color" value="#008C3A"/>
    </inkml:brush>
  </inkml:definitions>
  <inkml:trace contextRef="#ctx0" brushRef="#br0">1 255 784,'3'4'8240,"-2"13"-6279,-1 22-907,-3 11 704,2 0 0,2-1 0,8 52-1,-8-97-1621,-2-2-76,1-1 1,0 0-1,1 0 1,-1 1-1,0-1 1,0 0-1,0 0 1,1 1-1,-1-1 0,1 0 1,-1 0-1,1 0 1,-1 0-1,1 1 1,0-1-1,-1 0 1,1 0-1,0 0 0,0-1 1,0 1-1,0 0 1,0 0-1,1 1 1,2-5 339,2-6-284,0-1-1,-1 1 0,0-1 1,-1 0-1,0-1 0,0 1 1,-1-1-1,0 1 0,1-21 1,0-12 38,-1-50 0,0-214 476,3 277-119,-2 35-400,11 19 37,-4-5-30,1-1 0,0-1 0,2 0 0,0-1 0,0 0 0,1-1-1,31 23 1,-1-11 71,1-2 0,74 29 0,107 26 606,-120-44-93,-63-23-346,-27-8-137,0 0 0,19 10 0,-35-15-205,-1 0 0,1 1 0,-1-1 0,1 0 0,0 0 0,-1 1 0,1-1 0,-1 1 0,1-1 0,-1 0-1,1 1 1,-1-1 0,1 1 0,-1-1 0,1 1 0,-1-1 0,0 1 0,1 0 0,-1-1 0,0 1 0,1-1 0,-1 1 0,0 0 0,0 0-1,0 0 0,0-1-1,0 1 0,-1 0 0,1-1 0,0 1 1,-1-1-1,1 1 0,0-1 0,-1 1 0,1 0 1,-1-1-1,1 1 0,-1-1 0,1 0 0,-1 1 0,1-1 1,-1 1-1,-1-1 0,-34 14 116,35-14-131,-106 30-843,-36 10-2669,50-11-5119,40-11 3311,5 4 1618</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9.320"/>
    </inkml:context>
    <inkml:brush xml:id="br0">
      <inkml:brushProperty name="width" value="0.05" units="cm"/>
      <inkml:brushProperty name="height" value="0.05" units="cm"/>
      <inkml:brushProperty name="color" value="#008C3A"/>
    </inkml:brush>
  </inkml:definitions>
  <inkml:trace contextRef="#ctx0" brushRef="#br0">854 20 1196,'6'-3'3270,"1"-2"3290,-7 5-6444,0 0-1,0 0 0,-1 0 0,1 0 0,0 0 0,0 0 1,0 0-1,0 0 0,0 0 0,0 0 0,0 0 1,0 0-1,0 0 0,0 0 0,0 0 0,0 0 0,-1 0 1,1 0-1,0 0 0,0 0 0,0 0 0,0 0 0,0 0 1,0 0-1,0 0 0,0 0 0,0 0 0,0 0 1,0 0-1,0 0 0,-1 0 0,1 0 0,0 0 0,0 0 1,0 0-1,0 0 0,0 0 0,0 0 0,0 0 0,0-1 1,0 1-1,0 0 0,0 0 0,0 0 0,0 0 1,0 0-1,0 0 0,0 0 0,0 0 0,0 0 0,0 0 1,0 0-1,0 0 0,0-1 0,0 1 0,-49 4 932,-67-4-1,-9-7-236,38 1-160,-154 8-1,231-1-623,1 1-1,0-1 1,0 2-1,-1-1 1,2 1 0,-1 1-1,0 0 1,1 0 0,-1 0-1,1 1 1,0 0-1,1 1 1,-1 0 0,1 0-1,0 1 1,1-1-1,-1 1 1,2 1 0,-1-1-1,1 1 1,0 0 0,0 1-1,1-1 1,0 1-1,-3 11 1,-6 26 207,2 1 0,-8 93 0,10 97 618,7-145-509,-1 39 403,15 143 1,-11-265-695,0 1-1,1-1 1,0 0 0,1 0 0,0 0-1,0-1 1,0 1 0,2-1-1,4 9 1,-5-11-26,0-1 0,1 1 0,0-1 0,0 0 0,0-1 0,1 1 0,-1-1 0,1 0 1,0-1-1,0 1 0,0-1 0,13 5 0,15 2 23,1 0 1,-1-3 0,60 7-1,109-5 48,-98-6-56,265-3-286,-212-9-3279,-133 5 1495,-11 2-1643,-1 0-4731,-11 2 5169</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29.903"/>
    </inkml:context>
    <inkml:brush xml:id="br0">
      <inkml:brushProperty name="width" value="0.05" units="cm"/>
      <inkml:brushProperty name="height" value="0.05" units="cm"/>
      <inkml:brushProperty name="color" value="#008C3A"/>
    </inkml:brush>
  </inkml:definitions>
  <inkml:trace contextRef="#ctx0" brushRef="#br0">962 22 240,'6'-11'6888,"-6"11"-6627,0 0-1,0-1 0,0 1 0,1 0 0,-1 0 1,0 0-1,0-1 0,0 1 0,0 0 1,0 0-1,1-1 0,-1 1 0,0 0 0,0 0 1,0-1-1,0 1 0,0 0 0,0 0 1,0-1-1,0 1 0,0 0 0,0 0 0,0-1 1,0 1-1,0 0 0,0 0 0,0-1 1,0 1-1,0 0 0,0 0 0,0-1 1,-1 1-1,1 0 0,0 0 0,0-1 0,0 1 1,0 0-1,0 0 0,-1 0 0,1-1 1,0 1-1,0 0 0,0 0 0,-1 0 0,1 0 1,0-1-1,-1 1 0,-53 7 3096,-48 3-37,-500 20 3154,543-28-6446,-67 5-209,124-7-80,1 0 0,0 0 0,-1 0 0,1 0 1,0 1-1,-1-1 0,1 0 0,0 1 0,0-1 0,-1 1 1,1-1-1,0 1 0,0 0 0,0 0 0,0-1 0,-1 2 1,1-1-3246,8 0-5445,2 5 6518,-3-2 678,13 5-2375</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42.555"/>
    </inkml:context>
    <inkml:brush xml:id="br0">
      <inkml:brushProperty name="width" value="0.05" units="cm"/>
      <inkml:brushProperty name="height" value="0.05" units="cm"/>
      <inkml:brushProperty name="color" value="#008C3A"/>
    </inkml:brush>
  </inkml:definitions>
  <inkml:trace contextRef="#ctx0" brushRef="#br0">733 111 872,'0'0'1244,"0"0"-18,0 0-15,0 0-3,0 0-14,0 0-19,0 0-41,0 0-68,0 0-68,0 0-78,0 0-70,0 0-49,4 1-43,13 2-43,-13-2-38,-4-1-46,0 0-53,0 0-51,0 0-52,0 0-52,0 0-43,0 0-38,0 0-31,-3-2-30,-13-7-74,0 1 0,0 1 0,0 0 0,-1 2 0,-20-6 0,1 1-68,13 2-74,-106-29 137,110 33-179,1 1 0,-2 0 1,1 2-1,-36 1 0,46 0 1,0 2 0,0-1-1,0 1 1,0 0 0,0 1 0,1 0-1,-1 1 1,1-1 0,-1 2-1,1-1 1,1 1 0,-1 0-1,1 1 1,0 0 0,0 0-1,0 0 1,1 1 0,0 0 0,0 0-1,1 1 1,0 0 0,0-1-1,-5 13 1,-11 26 163,2 1 0,2 1 1,-15 65-1,17-39 133,-10 118 0,20-113 103,3 0 1,13 119-1,-10-184-338,1 0 0,1-1 0,0 1 1,1 0-1,1-1 0,0 0 0,11 19 0,-12-25-54,0-1 1,1 0-1,0 0 0,0 0 1,0 0-1,1-1 0,0 0 0,0 0 1,0-1-1,1 1 0,0-1 0,-1-1 1,1 1-1,1-1 0,7 2 0,34 9 74,1-3-1,0-2 0,66 4 0,155-7-189,-243-6 17,121-3-1836,-53-8-4183,-71 3-3735,-17 5 6730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43.034"/>
    </inkml:context>
    <inkml:brush xml:id="br0">
      <inkml:brushProperty name="width" value="0.05" units="cm"/>
      <inkml:brushProperty name="height" value="0.05" units="cm"/>
      <inkml:brushProperty name="color" value="#008C3A"/>
    </inkml:brush>
  </inkml:definitions>
  <inkml:trace contextRef="#ctx0" brushRef="#br0">643 40 660,'0'0'1261,"0"0"0,0 0-5,0 0 19,0 0 7,0 0-8,0 0-21,0-7 730,-3 5 2154,-21-2-1496,-1 2 0,0 0 0,-45 4 1,-77 18 2003,2-1-3566,119-17-1112,0-2 0,0 0-1,-42-7 1,64 6-494,-1 0-1,0 0 0,0 0 0,0-1 1,1 0-1,-7-3 0,10 4-58,-1 0-1,1 0 0,0 1 0,0-1 1,0 0-1,-1 0 0,1 0 1,0 0-1,1-1 0,-1 1 0,0 0 1,0 0-1,0 0 0,1-1 1,-1 1-1,0 0 0,1-1 1,0 1-1,-1-1 0,1 1 0,0 0 1,-1-1-1,1 1 0,0-1 1,0-2-1,5-8-4026</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51.644"/>
    </inkml:context>
    <inkml:brush xml:id="br0">
      <inkml:brushProperty name="width" value="0.05" units="cm"/>
      <inkml:brushProperty name="height" value="0.05" units="cm"/>
      <inkml:brushProperty name="color" value="#008C3A"/>
    </inkml:brush>
  </inkml:definitions>
  <inkml:trace contextRef="#ctx0" brushRef="#br0">2878 217 788,'-11'-14'5595,"-45"10"-661,-7 0-2657,-109-18 695,-437-26-217,458 45-2424,0 7 0,-232 35 1,306-26-243,0 4 1,2 3-1,0 4 1,1 2-1,-114 60 1,118-47-27,2 4 1,-116 94-1,147-104-42,2 1 0,2 1-1,1 2 1,2 1 0,1 2 0,-24 45-1,30-41 5,1 2 0,3 1-1,1 0 1,3 1 0,1 1 0,-9 73-1,17-77 26,3 0 0,2 0 0,1 0 0,3 0 0,1 0 0,2 0-1,20 68 1,-10-59-8,3-2-1,2 0 0,3-2 1,1 0-1,3-2 0,1-1 1,3-1-1,2-1 0,1-3 1,69 65-1,-26-41 105,3-4 0,150 88 0,197 65 415,14-48 3,-339-138-417,2-4 1,148 16 0,-96-30-20,252-12 0,154-63 10,133-82 25,-517 95-75,311-134 1,-359 123-52,-3-6 1,162-116-1,-205 122-36,-2-5 0,-4-3 1,139-158-1,-194 198-3,-2 0 0,-1-2 0,31-64 0,-41 71-5,-2 1 1,0-2-1,-1 1 1,-1-1 0,-2-1-1,3-33 1,-7 30 0,-2 1 1,-1-1-1,-1 1 0,-1-1 1,-2 1-1,-1 0 1,-1 1-1,-2 0 1,-15-33-1,2 14 2,-3 1 0,-1 1-1,-2 2 1,-47-55 0,27 44-3,-3 2-1,-2 2 1,-2 3-1,-67-44 1,7 16-3,-155-73-1,145 90 14,-3 6 0,-2 5 0,-252-55 0,177 66-118,-397-20-1,424 53-469,-288 33-1,323-9-653,1 6 1,-198 64-1,204-44-4623,-192 95 0,219-82 2969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3.812"/>
    </inkml:context>
    <inkml:brush xml:id="br0">
      <inkml:brushProperty name="width" value="0.05" units="cm"/>
      <inkml:brushProperty name="height" value="0.05" units="cm"/>
    </inkml:brush>
  </inkml:definitions>
  <inkml:trace contextRef="#ctx0" brushRef="#br0">22 222 440,'-2'-2'627,"0"0"0,1 0 1,-1 0-1,1 0 0,-1 0 0,1 0 0,0 0 1,-1-1-1,0-2 0,-3-7 2293,5 9-2460,0-1 0,1 1 0,0 0 0,0-1 0,0 1 0,0 0 0,0 0 0,1 0 0,-1-1 0,5-4 0,1-2-46,0 0 0,1 0 0,0 1 0,0 0 0,1 1 1,0 0-1,1 0 0,0 1 0,16-9 0,-11 8-166,1 1 0,-1 0 0,2 1 0,-1 1 1,1 1-1,20-3 0,-6 4-7,-1 1 0,1 1 0,0 2 0,0 1 0,-1 2 0,0 1 0,39 11 0,-54-12-80,0 1-1,-1 0 1,1 1-1,25 15 1,-37-19-124,1 1 1,-1-1-1,0 1 1,0 0 0,0 0-1,0 0 1,-1 0 0,1 0-1,-1 1 1,4 5-1,-6-7-15,1 0-1,0 1 0,0-1 0,-1 0 1,0 1-1,1-1 0,-1 1 0,0-1 0,0 1 1,0-1-1,0 0 0,-1 1 0,1-1 1,-1 1-1,1-1 0,-1 0 0,0 0 0,0 1 1,-2 2-1,-2 4 31,-1-1 1,0 0-1,0 0 0,-1 0 1,0-1-1,-1 0 1,1 0-1,-1-1 0,0 0 1,-1-1-1,-14 8 0,-7 1 107,0-1-1,-40 11 0,-177 33 530,174-43-978,68-13 137,4-2 103,1 1 1,-1 0-1,1 1 1,-1-1-1,1 0 0,-1 0 1,1 0-1,-1 0 1,1 0-1,-1 0 0,1 1 1,-1-1-1,1 0 1,-1 0-1,1 1 0,-1-1 1,1 0-1,0 1 0,-1-1 1,1 0-1,-1 1 1,1 0-1056,2 0-375,11 3-1327,15 6-7217,-12-2 6801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03.399"/>
    </inkml:context>
    <inkml:brush xml:id="br0">
      <inkml:brushProperty name="width" value="0.05" units="cm"/>
      <inkml:brushProperty name="height" value="0.05" units="cm"/>
      <inkml:brushProperty name="color" value="#E71224"/>
    </inkml:brush>
  </inkml:definitions>
  <inkml:trace contextRef="#ctx0" brushRef="#br0">1 330 92,'3'0'1234,"-1"0"-955,0 1 0,1-1 0,-1 1 0,0-1 0,0 1-1,0 0 1,0 0 0,0 0 0,0 0 0,0 0 0,0 0 0,0 0 0,0 1-1,-1-1 1,1 1 0,0-1 0,-1 1 0,1 0 0,-1 0 0,0 0 0,0-1 0,1 1-1,-1 0 1,1 3 0,3 9 802,0-1-1,6 27 0,-4-16-141,8 30 1045,-3-8 1307,26 62 0,-35-108-1813,0-9-1141,2-11-227,-4-14 173,-2 0-1,-1 0 1,-6-38-1,1 18-128,-35-232 419,24 177-97,17 109-469,1 0 0,0-1 1,0 1-1,0 0 1,0 0-1,-1-1 1,1 1-1,0 0 0,0 0 1,0-1-1,0 1 1,0 0-1,0-1 1,0 1-1,0 0 0,0-1 1,0 1-1,0 0 1,0 0-1,0-1 1,0 1-1,0 0 0,0-1 1,0 1-1,0 0 1,0 0-1,1-1 1,-1 1-1,0 0 0,0 0 1,0-1-1,0 1 1,1 0-1,-1 0 0,0-1 1,0 1-1,1 0 1,-1 0-1,0 0 1,0 0-1,1-1 0,-1 1 1,1 0-1,10 7 334,-6-2-388,22 11 239,0-1 1,0-2 0,31 11 0,86 23 204,-34-13-150,-44-11-57,200 78 1169,-258-98-1287,1 1 0,-2 1 0,1-1 0,0 1-1,-1 1 1,0-1 0,-1 1 0,1 1 0,9 11 0,-13-13-32,0-1 0,-1 1 0,1-1 0,-1 1 0,0 0 0,-1 0 1,1 0-1,-1 0 0,0 0 0,0 0 0,-1 1 0,0-1 0,1 0 0,-2 0 0,1 0 0,-1 1 1,1-1-1,-3 6 0,-1 3 61,-1-2 0,0 1 0,-1-1 0,0 1 0,0-2 0,-2 1 0,1-1 0,-12 13 0,2-5 118,-1-1 0,0 0 1,-32 23-1,-19 5 15,-112 55 0,21-13-88,156-86-882,0 0-1,0 0 1,0 1 0,0 0-1,1 0 1,0 0 0,-7 7-1,14-10-7080,11 0 1336,-12 0 1968</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52.781"/>
    </inkml:context>
    <inkml:brush xml:id="br0">
      <inkml:brushProperty name="width" value="0.05" units="cm"/>
      <inkml:brushProperty name="height" value="0.05" units="cm"/>
      <inkml:brushProperty name="color" value="#008C3A"/>
    </inkml:brush>
  </inkml:definitions>
  <inkml:trace contextRef="#ctx0" brushRef="#br0">2614 1 864,'-2'2'1058,"-2"3"-485,0-1 0,-1 1 0,0-1 0,0 0 0,0 0 0,0-1 0,-1 1 0,1-1 0,-13 5 0,-42 12 1318,-2-2-1,-114 18 1,106-23-1209,-26 5 5,-332 75 1308,22 48-789,312-99-856,2 3-1,-104 72 1,95-46 124,-158 144 1,186-146-82,-77 93 0,119-123-233,2 1 1,1 1-1,2 2 0,-30 68 0,31-48-17,4 1-1,2 1 0,3 0 1,3 1-1,3 1 1,3-1-1,3 2 0,2-1 1,4 0-1,2 0 0,4 0 1,27 116-1,-18-122 19,2-2-1,3 0 1,2-2 0,3 0-1,66 101 1,-62-114-53,2-1 0,2-2 0,2-1 0,1-2 0,2-2 0,2-1 0,57 36 0,-30-30 30,2-3 0,1-4-1,1-2 1,2-4 0,133 31 0,-85-34 23,0-5 1,248 7 0,-191-29-34,299-43-1,169-86 101,-416 69-159,395-162 0,-514 172-53,-3-6-1,-2-4 1,-4-5-1,-2-5 1,-3-4-1,105-105 1,-151 129-23,-3-3 0,-1-1-1,53-83 1,-78 100-13,-1-1 0,-2-1 0,-2 0 0,-2-2 0,-2 0 0,16-73 0,-20 54-16,-3 0 1,-3-1-1,-2 0 0,-3 0 1,-3 1-1,-13-71 0,6 78 11,-2 1-1,-2 0 0,-3 1 0,-2 0 0,-2 2 1,-2 0-1,-35-52 0,36 69 15,-1 1-1,-2 1 1,-1 1 0,-2 1-1,-1 2 1,-1 1 0,-1 1-1,-61-38 1,27 27-31,0 2-1,-3 3 0,0 4 1,-120-34-1,89 38-224,-1 4 1,-197-13-1,171 30-573,-151 15 0,-121 40-1739,245-26-1598,2 6 0,-190 65 0,148-18 1158,186-77 2925</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53.862"/>
    </inkml:context>
    <inkml:brush xml:id="br0">
      <inkml:brushProperty name="width" value="0.05" units="cm"/>
      <inkml:brushProperty name="height" value="0.05" units="cm"/>
      <inkml:brushProperty name="color" value="#008C3A"/>
    </inkml:brush>
  </inkml:definitions>
  <inkml:trace contextRef="#ctx0" brushRef="#br0">3309 625 188,'5'-6'414,"1"0"0,-1 0 0,0 0 0,-1-1-1,1 0 1,-1 0 0,3-9 0,-6 14-267,0 0-1,0-1 1,-1 1 0,1 0-1,-1 0 1,0 0 0,0-1-1,0 1 1,0 0 0,0 0-1,0-1 1,0 1 0,-1 0-1,1 0 1,-1-1 0,0 1-1,0 0 1,1 0 0,-1 0-1,-1 0 1,1 0-1,0 0 1,0 1 0,-1-1-1,1 0 1,-1 0 0,1 1-1,-1-1 1,0 1 0,-2-2-1,-11-7 431,-1 0-1,0 2 1,-1 0-1,-29-11 1,-75-16 809,88 27-1026,-94-23 565,-1 6 1,-2 6-1,-190-5 1,173 24-463,1 6 0,-272 48 0,316-33-281,1 4 0,1 5 0,-160 70 0,197-69-103,2 2-1,0 3 1,3 3-1,1 2 1,2 2 0,-71 74-1,71-56 7,2 2 1,3 3-1,-50 87 1,34-35 63,-61 152 1,96-194-66,4 2 0,2 0 1,5 1-1,2 2 0,4 0 0,-5 130 1,19-159-4,1-1 0,3 1 0,2-1 0,2 0 0,2 0 0,3-1 0,2 0 0,2-1 0,2-1 0,2-1 1,42 69-1,-33-72-11,2-2 0,2-1 0,2-2 1,1-1-1,2-2 0,1-2 1,2-1-1,53 31 0,7-6 68,1-4 0,179 65 0,-126-65-9,2-7 0,2-8-1,260 32 1,-169-49 76,414-16 0,-466-18-39,-1-8-1,-1-10 1,286-79-1,-334 63-46,-1-7 1,-3-5-1,-3-7 0,263-165 0,-307 161-76,-3-4 0,-3-4 0,-4-4 0,-3-4 0,-5-3-1,125-176 1,-152 184-27,-4-2-1,-3-2 1,-4-2-1,-4-2 1,-4-2-1,25-100 1,-48 143-14,-3 0 1,-1-1-1,-2 1 0,-3-1 0,-4-57 1,-1 70-2,-2 0 1,-2 0-1,-1 0 0,-1 1 1,-2 0-1,-2 0 1,-28-53-1,17 46 4,-1 1 0,-2 2 0,-2 0 0,-46-46 0,28 38 13,-3 2 1,-87-59-1,21 32 14,-3 4 0,-189-76 0,132 75-17,-2 8 1,-311-63-1,233 79-297,-357-13 0,465 53-684,-274 27 0,307-6-939,0 4 0,-201 66 1,249-63-2611,-98 51 1,68-18 1681</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8:54.827"/>
    </inkml:context>
    <inkml:brush xml:id="br0">
      <inkml:brushProperty name="width" value="0.05" units="cm"/>
      <inkml:brushProperty name="height" value="0.05" units="cm"/>
      <inkml:brushProperty name="color" value="#008C3A"/>
    </inkml:brush>
  </inkml:definitions>
  <inkml:trace contextRef="#ctx0" brushRef="#br0">2930 243 844,'0'0'1021,"0"0"1,-4 0-6,-21-1 165,0 2-1,1 1 1,-36 6 0,-17 2-17,-117 7 612,1 9-1,-373 102 1,466-94-1349,1 4 1,3 4 0,1 5 0,3 4-1,-143 103 1,-41 88 506,276-241-932,-112 109 463,5 5 0,5 4 1,-105 160-1,171-223-284,2 2 1,3 2 0,3 0-1,2 2 1,4 1-1,1 1 1,-13 78 0,30-110-80,1 1-1,1 0 1,2 0 0,1-1 0,2 1 0,1 0 0,2-1 0,1 0 0,21 60-1,-9-44 22,2 0 0,2-1 0,3-2 0,1 0 0,49 61 0,-22-44 29,2-1 1,2-4 0,4-1-1,1-4 1,76 48-1,-39-37 186,4-5-1,205 85 0,-211-108-88,1-4-1,132 23 1,-63-24-51,0-8 0,2-7 0,0-7 0,0-8 0,0-7 0,0-7-1,212-47 1,-157 13-106,-3-10 0,364-147 0,-457 147-95,-2-6 1,-3-6-1,-4-5 1,-2-4-1,-4-6 1,125-122-1,-187 155-5,-3-3-1,-2-2 1,-2-2-1,-3-1 1,-2-3-1,55-121 1,-71 129-5,-3-1 0,-2-1 0,-3 0 0,-3-2 1,-1 0-1,-4 0 0,-2 0 0,-4-114 1,-7 115 2,-3 1 0,-2-1 1,-3 2-1,-3 0 1,-2 1-1,-2 0 1,-3 2-1,-34-61 0,17 46 9,-3 3 0,-3 1-1,-2 2 1,-3 2-1,-92-82 1,75 85-37,-2 3 0,-3 4 1,-2 2-1,-2 4 0,-1 3 1,-134-48-1,75 43-202,-1 5 1,-1 7-1,-190-21 1,149 37-1465,-348 11 1,337 20-4955,-318 65-1,274-22 3076</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9:59.807"/>
    </inkml:context>
    <inkml:brush xml:id="br0">
      <inkml:brushProperty name="width" value="0.1" units="cm"/>
      <inkml:brushProperty name="height" value="0.1" units="cm"/>
      <inkml:brushProperty name="color" value="#FFC114"/>
    </inkml:brush>
  </inkml:definitions>
  <inkml:trace contextRef="#ctx0" brushRef="#br0">0 1433 716,'6'-2'507,"-1"0"-1,1 0 1,-1 0-1,1-1 1,-1 0-1,0 0 1,9-7-1,33-33 1215,-43 39-1568,78-85 1260,76-108 0,-125 154-1162,357-515 2247,-302 409-1922,82-127 1254,-166 269-1660,1 1 1,-1 0-1,1 1 1,12-11-1,-17 16-144,1-1 1,0 0-1,0 1 0,-1-1 0,1 1 1,0-1-1,0 1 0,0-1 0,0 1 1,0 0-1,0-1 0,-1 1 0,1 0 1,0 0-1,0 0 0,0 0 0,0 0 1,0 0-1,0 0 0,0 0 0,0 0 1,0 0-1,0 0 0,0 1 0,0-1 1,0 0-1,0 1 0,-1-1 0,1 0 0,0 1 1,0-1-1,0 1 0,0 0 0,-1-1 1,1 1-1,0 0 0,-1-1 0,1 1 1,-1 0-1,1 0 0,0-1 0,-1 1 1,0 0-1,1 0 0,-1 0 0,0 0 1,1 1-1,2 7 87,0 0 0,0 1 0,-1-1 1,0 0-1,-1 1 0,0 11 0,0-6-6,16 390 1520,-4-54-514,-11-324-1043,5 85 508,42 219 0,-46-319-701,1 1 0,0-1 0,0 0 0,1 0 0,12 20 0,-14-28-185,0 0 0,0 0-1,0 0 1,1-1 0,-1 1 0,1-1 0,7 5-1,-8-6-390,1 0 1,0 0-1,0 0 0,1-1 0,-1 1 1,0-1-1,0 0 0,1 0 0,6 0 0,12 0-3182,2 4 1178</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0.569"/>
    </inkml:context>
    <inkml:brush xml:id="br0">
      <inkml:brushProperty name="width" value="0.1" units="cm"/>
      <inkml:brushProperty name="height" value="0.1" units="cm"/>
      <inkml:brushProperty name="color" value="#FFC114"/>
    </inkml:brush>
  </inkml:definitions>
  <inkml:trace contextRef="#ctx0" brushRef="#br0">0 0 15985,'0'0'128,"16"6"-108,-16-6 4,9 8-24,-2 1-16,-4-3-24,3 5-148,-3 3-212,-3 3-288,3 6-372,-3 5-3620,-3 3 1588,3 9 1051</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1.069"/>
    </inkml:context>
    <inkml:brush xml:id="br0">
      <inkml:brushProperty name="width" value="0.1" units="cm"/>
      <inkml:brushProperty name="height" value="0.1" units="cm"/>
      <inkml:brushProperty name="color" value="#FFC114"/>
    </inkml:brush>
  </inkml:definitions>
  <inkml:trace contextRef="#ctx0" brushRef="#br0">1 492 100,'17'-27'807,"0"1"1,3 0-1,0 1 1,1 1-1,1 1 0,44-35 1,-15 19-143,2 3-1,75-40 1,-73 48 186,95-36 0,-123 55-527,-1 1 0,1 1 0,0 2 0,0 1 0,1 0 0,31 2 0,-49 2-231,1 0 0,-1 1 1,0 1-1,0 0 0,1 0 1,-1 1-1,-1 0 0,1 0 0,0 1 1,-1 1-1,0 0 0,0 0 1,0 1-1,-1 0 0,0 0 1,0 1-1,0 0 0,-1 0 0,0 1 1,0 0-1,-1 0 0,0 0 1,-1 1-1,1 0 0,-2 0 1,1 1-1,-1-1 0,-1 1 0,0 0 1,3 15-1,-3 1 53,-1 0 0,-1 0 0,-1 1 0,-1-1-1,-1 0 1,-10 44 0,-3-9 160,-38 98-1,14-68 23,-3-3 0,-85 132 0,-134 145 556,42-93-93,23-31 1180,194-238-1894,0 0 1,0 0-1,0-1 0,0 1 1,0 0-1,1 0 0,-1 1 1,1-1-1,0 0 0,-1 6 1,2-8-54,0-1 0,0 1-1,0 0 1,0-1 0,0 1 0,0 0 0,0-1 0,0 1 0,1 0 0,-1-1 0,0 1-1,1 0 1,-1-1 0,0 1 0,1-1 0,-1 1 0,1 0 0,-1-1 0,0 1 0,2 0 0,0 0 2,-1 0 0,1 0 0,0-1 0,-1 1 0,1 0 0,0-1 0,0 1 0,-1-1 0,1 0 0,4 1 0,12 0 79,0-1 0,22-3-1,-11 0-80,225-26-538,-22 2-744,-109 16 193,35-3-1291,-53 6-3613,-46 1 1995,-7 1 1207</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1.421"/>
    </inkml:context>
    <inkml:brush xml:id="br0">
      <inkml:brushProperty name="width" value="0.1" units="cm"/>
      <inkml:brushProperty name="height" value="0.1" units="cm"/>
      <inkml:brushProperty name="color" value="#FFC114"/>
    </inkml:brush>
  </inkml:definitions>
  <inkml:trace contextRef="#ctx0" brushRef="#br0">74 163 12261,'-11'-41'429,"6"27"99,1-1-1,0 1 1,1-1-1,-1-25 1,0 16 3512,-27 381-849,24-223-2483,6 0-1,22 181 1,-17-284-591,10 34 0,-11-56-185,-1 0-1,1 0 1,1-1-1,0 0 1,0 1-1,1-2 1,0 1-1,6 8 1,-9-14-45,0 0 0,0 0 0,0 0 1,0-1-1,0 1 0,0-1 0,0 1 1,0-1-1,1 0 0,-1 0 0,0 0 1,1 0-1,-1 0 0,1 0 0,-1-1 1,1 1-1,0-1 0,-1 0 0,1 0 1,-1 0-1,1 0 0,0 0 0,-1-1 1,1 1-1,-1-1 0,1 1 0,-1-1 1,1 0-1,-1 0 0,4-2 0,5-3-1778,0-1-1,-1 0 1,0-1-1,18-17 0,-17 15-1323,7-7 296</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1.736"/>
    </inkml:context>
    <inkml:brush xml:id="br0">
      <inkml:brushProperty name="width" value="0.1" units="cm"/>
      <inkml:brushProperty name="height" value="0.1" units="cm"/>
      <inkml:brushProperty name="color" value="#FFC114"/>
    </inkml:brush>
  </inkml:definitions>
  <inkml:trace contextRef="#ctx0" brushRef="#br0">705 13 528,'4'-1'476,"5"-2"1216,1 0 1,-1 1 0,16-1-1,-24 2-1451,1 1 0,-1 0 0,0 0-1,0 0 1,1 1 0,-1-1 0,0 0-1,1 0 1,-1 1 0,0-1 0,0 1-1,0-1 1,1 1 0,-1-1 0,1 2-1,-1-1-144,-1-1 0,1 1-1,-1 0 1,0 0-1,1-1 1,-1 1-1,1 0 1,-1 0-1,0 0 1,0 0 0,0 0-1,1-1 1,-1 1-1,0 0 1,0 0-1,0 0 1,0 0-1,0 0 1,-1 0 0,1-1-1,0 1 1,0 0-1,-1 0 1,0 1-1,-4 13 593,-1-1 1,-16 27-1,3-5-61,0 1-95,-39 81 1463,-91 137 0,144-248-1892,0 0 0,0-1-1,0 0 1,-1 0 0,0 0 0,0 0 0,-12 7 0,15-12-72,0 1 0,0 0-1,0-1 1,0 0 0,0 0 0,-1 0-1,1 0 1,0 0 0,-1 0 0,1-1-1,-1 0 1,1 0 0,0 0 0,-1 0-1,1 0 1,-1-1 0,1 1 0,0-1-1,-1 0 1,1 0 0,-4-2 0,-5-4-166,0 0 0,1-1 1,0 0-1,1 0 0,-1-1 1,2-1-1,-1 0 0,-8-12 1,4 6-624,-1 0 1,-24-21-1,19 22-1142,0 1-1,0 1 0,-2 0 0,1 2 0,-30-12 0,3 8-914</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2.704"/>
    </inkml:context>
    <inkml:brush xml:id="br0">
      <inkml:brushProperty name="width" value="0.1" units="cm"/>
      <inkml:brushProperty name="height" value="0.1" units="cm"/>
      <inkml:brushProperty name="color" value="#FFC114"/>
    </inkml:brush>
  </inkml:definitions>
  <inkml:trace contextRef="#ctx0" brushRef="#br0">1 180 144,'3'-1'669,"1"0"0,0 0-1,0 1 1,0 0 0,-1 0 0,6 0-1,-2 0 116,-5 0 59,-2 0-44,31-6 2840,-22 4-3211,1-2 1,-1 1-1,14-8 0,8-3 10,256-75 1158,-222 74-1219,1 3-1,0 2 1,102 0 0,-133 10-155,0 1 0,-1 3 0,1 0 1,-1 3-1,0 0 0,0 2 0,-1 2 0,46 21 0,-66-26-138,-1 1 1,0 0-1,0 1 1,0 0-1,-1 1 1,0 0-1,-1 1 1,0 0-1,0 1 1,-1-1-1,-1 2 1,0 0-1,0 0 1,-1 0-1,-1 1 1,0 0-1,-1 0 1,0 0-1,-1 1 1,0-1-1,-1 1 1,-1 0-1,0 0 0,-1 0 1,-1 1-1,-2 26 1,0-21-19,-2 0 1,0 0-1,0-1 0,-2 0 1,-1 0-1,0 0 0,-12 21 0,3-13-300,0-1-1,-2-1 0,-1 0 0,-23 23 0,25-31-127,-64 75-1976,69-77 1077,1 1 0,0 1 0,1-1 0,-9 24 0,-6 31-2404,8 7 1111</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3.037"/>
    </inkml:context>
    <inkml:brush xml:id="br0">
      <inkml:brushProperty name="width" value="0.1" units="cm"/>
      <inkml:brushProperty name="height" value="0.1" units="cm"/>
      <inkml:brushProperty name="color" value="#FFC114"/>
    </inkml:brush>
  </inkml:definitions>
  <inkml:trace contextRef="#ctx0" brushRef="#br0">0 0 24582,'13'54'660,"-4"-12"-188,0-5-44,-2-12-240,2-2-28,-6-3-56,0-6-28,4-3-76,-4 1-196,0-7-396,3 1-532,-3 0-860,-6-1-5761,3-5 2633,0 17 1740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19.299"/>
    </inkml:context>
    <inkml:brush xml:id="br0">
      <inkml:brushProperty name="width" value="0.05" units="cm"/>
      <inkml:brushProperty name="height" value="0.05" units="cm"/>
      <inkml:brushProperty name="color" value="#E71224"/>
    </inkml:brush>
  </inkml:definitions>
  <inkml:trace contextRef="#ctx0" brushRef="#br0">0 12 508,'0'0'463,"1"-1"0,-1 0 0,0 1 0,0-1 0,1 0 0,-1 1-1,0-1 1,1 1 0,-1-1 0,0 1 0,1-1 0,-1 1 0,1-1 0,-1 1 0,1-1 0,-1 1 0,1 0 0,-1-1 0,1 1-1,-1 0 1,1-1 0,0 1 0,-1 0 0,1 0 0,0-1 0,0 1 0,0 1-240,0-1 0,-1 1 0,1 0 0,-1-1 0,1 1 0,-1 0 0,1-1 0,-1 1 1,1 0-1,-1 0 0,0-1 0,1 1 0,-1 0 0,0 0 0,0 0 0,0 0 0,1 1 0,3 54-1098,-4-44 2365,21 268 2349,-10-189-2152,23 94-1,-29-159-1475,-3-15 6,0 0 1,0 0-1,8 18 1,-9-27-325,0 0 0,0 0 1,0 0-1,0 0 1,0-1-1,0 1 1,0 0-1,1-1 0,-1 1 1,0-1-1,1 0 1,0 1-1,-1-1 1,1 0-1,0 0 0,-1 0 1,1 0-1,0 0 1,0 0-1,0-1 1,0 1-1,0 0 0,0-1 1,0 0-1,4 1 1,-5-1-338,0 0 0,0 0 1,0 0-1,-1 0 0,1-1 1,0 1-1,0 0 0,0 0 1,0-1-1,0 1 0,0 0 1,-1-1-1,1 1 0,0-1 1,0 1-1,0-1 0,-1 1 1,1-1-1,0 0 0,-1 1 1,2-3-1,2-1-4741,-4 4 2236</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7.361"/>
    </inkml:context>
    <inkml:brush xml:id="br0">
      <inkml:brushProperty name="width" value="0.1" units="cm"/>
      <inkml:brushProperty name="height" value="0.1" units="cm"/>
      <inkml:brushProperty name="color" value="#FFC114"/>
    </inkml:brush>
  </inkml:definitions>
  <inkml:trace contextRef="#ctx0" brushRef="#br0">1 148 320,'0'0'122,"0"0"-1,0-1 1,0 1 0,0 0 0,-1-1-1,1 1 1,0 0 0,0-1-1,0 1 1,0 0 0,0-1-1,0 1 1,1-1 0,-1 1 0,0 0-1,0-1 1,0 1 0,0 0-1,0-1 1,0 1 0,1 0-1,-1 0 1,0-1 0,0 1-1,0 0 1,1-1 0,-1 1 0,0 0-1,1 0 1,-1-1 0,0 1-1,0 0 1,1 0 0,-1 0-1,0 0 1,1-1 0,-1 1 0,0 0-1,1 0 1,-1 0 0,0 0-1,1 0 1,-1 0 0,1 0-1,-1 0 1,0 0 0,1 0 0,-1 0-1,0 0 1,1 0 0,-1 0-1,0 0 1,1 1 0,-1-1-1,0 0 1,1 0 0,-1 0 0,0 0-1,1 1 1,-1-1 0,0 0-1,0 0 1,1 1 0,-1-1-1,0 1 1,3 1 139,0 0 0,-1 0 0,1 0 1,-1 1-1,0-1 0,0 1 0,2 4 0,6 13 441,-2 1 1,0 0 0,-2 1-1,8 39 1,-6-26-234,29 119 1486,102 264-1,-59-244-691,-69-155-1005,1-1-1,0 1 0,1-2 1,1 0-1,1-1 0,29 26 1,-39-37-179,1-1-1,0 0 1,0 0 0,1-1 0,-1 0 0,1 0 0,-1 0 0,1-1 0,0 0 0,0 0 0,0-1 0,0 0 0,0 0 0,1-1 0,6 0 0,-5-1-14,0 0 0,0-1 0,-1 0 0,1 0 0,-1-1 0,1 0 0,-1-1 0,0 0 0,0 0 0,-1-1-1,13-8 1,0-5 45,-1 0-1,0-1 1,-1-1-1,22-32 1,-8 5-42,-3-1 0,-1-1 0,-2-2 0,33-95 0,48-226-1177,-61 196-468,-35 131 772,-7 29 46,-1-1 1,2 1-1,0 0 0,1 0 0,1 1 1,0-1-1,15-20 0,-20 34 234,-1 0-1,1 0 1,0 0-1,-1 0 1,1 1-1,0-1 1,0 1-1,1-1 1,-1 1-1,0 0 1,0 0-1,0 0 1,1 0-1,3-1 1,10 3-1947</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7.796"/>
    </inkml:context>
    <inkml:brush xml:id="br0">
      <inkml:brushProperty name="width" value="0.1" units="cm"/>
      <inkml:brushProperty name="height" value="0.1" units="cm"/>
      <inkml:brushProperty name="color" value="#FFC114"/>
    </inkml:brush>
  </inkml:definitions>
  <inkml:trace contextRef="#ctx0" brushRef="#br0">1 967 476,'29'-42'2909,"-1"-3"-1,30-65 1,31-99-632,-81 188-1984,116-327 2625,-83 222-1624,-39 120-1203,12-29 454,-13 33-484,0 0-1,0 0 1,0 1 0,0-1-1,0 1 1,0-1 0,0 1-1,0-1 1,1 1 0,-1 0-1,1-1 1,-1 1 0,1 0 0,0 0-1,2-1 1,0 5 244,4 16-145,0 1 0,-2 0 0,0 0 1,-1 1-1,4 36 0,1 0-9,52 205 582,-46-208-385,3 0-1,43 85 1,-58-132-312,-1-1-1,1 0 1,0 0 0,1 0-1,5 6 1,-9-12-42,0 1 0,-1 0 0,1 0 0,0-1 0,0 1 0,-1 0 0,1-1 0,0 1 0,0-1 0,0 1 0,0-1 0,0 0 0,0 1 0,-1-1 0,1 0 0,0 1 0,0-1 0,0 0 0,0 0 0,0 0 0,0 0 0,0 0 0,0 0 0,0 0 0,0-1 0,0 1 0,0 0 0,0 0 0,0-1 0,0 1 0,0 0 0,0-1-1,0 1 1,0-1 0,-1 0 0,1 1 0,0-1 0,0 1 0,-1-1 0,1 0 0,0 0 0,-1 1 0,1-1 0,-1 0 0,2-1 0,1-4-156,0-1 0,0 1 0,-1 0 0,0-1-1,0 0 1,0 1 0,-1-1 0,0 0 0,0 0-1,-1 0 1,0 0 0,0 1 0,-1-8 0,0 8-221,0 0 1,0 0 0,-1 0 0,1 1-1,-1-1 1,-6-10 0,7 13-105,-1 0 0,0 0 0,0 1 0,0-1 0,0 1 0,-1-1 0,1 1 0,-1 0 1,1 0-1,-1 0 0,0 0 0,-5-3 0,-7 2-2725,2 2 975</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8.177"/>
    </inkml:context>
    <inkml:brush xml:id="br0">
      <inkml:brushProperty name="width" value="0.1" units="cm"/>
      <inkml:brushProperty name="height" value="0.1" units="cm"/>
      <inkml:brushProperty name="color" value="#FFC114"/>
    </inkml:brush>
  </inkml:definitions>
  <inkml:trace contextRef="#ctx0" brushRef="#br0">47 125 308,'-6'-68'4928,"5"21"2573,1 38-4631,0 11-2719,0 1-1,0 0 1,-1-1-1,1 1 0,-1 0 1,0-1-1,1 1 1,-3 4-1,-2 5 108,-5 39 472,2 0 1,2 1-1,2-1 1,3 1-1,2 0 1,10 67-1,-9-100-433,1-1 0,0 0-1,2 1 1,11 31 0,-14-45-236,0-1 0,0 1 1,1-1-1,-1 0 0,1 1 1,0-1-1,0 0 0,1 0 1,-1-1-1,1 1 0,0-1 1,0 0-1,0 0 0,0 0 1,1 0-1,-1-1 0,1 0 1,-1 0-1,1 0 0,0 0 1,0-1-1,6 1 0,16 1 69,0-2-1,0-1 0,34-5 1,-31 2-331,0 1 1,41 4-1,-57-1-108,1 1 0,-1 1-1,0 1 1,0 0 0,-1 0-1,1 1 1,-1 1 0,0 0-1,15 11 1,14 16-3081,-3 8-3305,-27-27 2624,1-2 1238</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8.510"/>
    </inkml:context>
    <inkml:brush xml:id="br0">
      <inkml:brushProperty name="width" value="0.1" units="cm"/>
      <inkml:brushProperty name="height" value="0.1" units="cm"/>
      <inkml:brushProperty name="color" value="#FFC114"/>
    </inkml:brush>
  </inkml:definitions>
  <inkml:trace contextRef="#ctx0" brushRef="#br0">50 18 692,'-1'-15'3544,"1"14"-3507,0 1 0,0 0-1,0 0 1,0 0 0,0 0 0,0 0 0,0 0-1,0 0 1,0 0 0,0 0 0,0 0-1,0-1 1,0 1 0,0 0 0,0 0 0,0 0-1,0 0 1,0 0 0,0 0 0,0 0-1,0 0 1,0 0 0,0 0 0,0 0 0,0 0-1,0-1 1,0 1 0,-1 0 0,1 0-1,0 0 1,0 0 0,0 0 0,0 0-1,0 0 1,0 0 0,0 0 0,0 0 0,0 0-1,0 0 1,0 0 0,-1 0 0,1 0-1,0 0 1,0 0 0,0 0 0,0 0 0,0 0-1,0 0 1,0 0 0,0 0 0,0 0-1,0 0 1,-1 0 0,1 0 0,0 0 0,0 0-1,0 0 1,0 0 0,0 1 0,-10 23 1718,-7 50-231,7 4 419,1 108 0,10-143-1478,2 0 0,1-1 0,3 1 0,13 47 0,-18-83-456,0-1 0,0 1 0,1 0-1,0-1 1,0 1 0,1-1-1,8 11 1,-10-15-132,-1 0 0,1 0 0,0-1 0,0 1 0,0-1-1,0 0 1,0 1 0,0-1 0,1 0 0,-1 0 0,3 1 0,-2-2-222,-1 1-1,0-1 1,1 0 0,-1 0 0,1 0-1,-1 0 1,0 0 0,1-1 0,-1 1-1,1-1 1,-1 1 0,0-1-1,3-1 1,20-11-2953,0-4 1000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9.360"/>
    </inkml:context>
    <inkml:brush xml:id="br0">
      <inkml:brushProperty name="width" value="0.1" units="cm"/>
      <inkml:brushProperty name="height" value="0.1" units="cm"/>
      <inkml:brushProperty name="color" value="#FFC114"/>
    </inkml:brush>
  </inkml:definitions>
  <inkml:trace contextRef="#ctx0" brushRef="#br0">53 359 1088,'-2'2'1144,"-1"0"-877,1 1-1,0 0 1,0 0 0,0-1-1,0 2 1,0-1-1,1 0 1,-1 0 0,1 0-1,0 1 1,0-1-1,0 1 1,-1 5 0,-5 56 1630,6-53-1589,-4 52 1048,3 0-1,3 0 1,2 0 0,4 0-1,17 77 1,-24-139-1304,1 0 1,-1-1-1,1 1 0,-1 0 0,1-1 1,0 1-1,-1 0 0,1-1 0,0 1 1,0-1-1,0 1 0,0-1 0,0 1 1,1-1-1,0 2 0,-1-3-23,0 0-1,-1 0 1,1 1-1,0-1 1,-1 0-1,1 0 1,0 0 0,-1 0-1,1 0 1,0 0-1,-1 0 1,1 0-1,0 0 1,0 0 0,-1 0-1,1 0 1,0-1-1,-1 1 1,1 0-1,0 0 1,-1-1-1,1 1 1,-1 0 0,1-1-1,0 0 1,4-3 64,-1 0 0,0-1 1,0 1-1,-1-1 1,1 0-1,-1 0 0,4-8 1,8-20 129,-1-1 0,14-48 0,11-75-34,-38 152-183,55-300 52,-21 102-50,-16 95 116,-6 207 229,-11-87-319,1 1-1,0 0 0,1-1 1,0 0-1,1 0 1,0 0-1,1 0 1,0-1-1,1 0 0,0 0 1,13 14-1,9 6 77,0-2 1,42 31-1,-35-31-29,31 26 95,107 96 243,-137-116-228,-2 2 0,46 61 0,-75-89-148,0 0 0,0 1 1,0 0-1,-1 0 0,-1 0 0,0 0 0,5 19 0,-8-24-29,-1-1 0,1 0 0,-1 1 0,0-1 0,0 1 1,0-1-1,-1 1 0,1-1 0,-1 0 0,0 1 0,-1-1 0,1 0 0,-1 0 0,0 1 0,0-1 0,0-1 0,0 1 0,-1 0 0,1 0 0,-1-1 0,0 0 0,-4 4 0,-4 2 18,0-1 1,0 0-1,-1 0 1,0-2-1,0 1 0,-1-2 1,1 0-1,-1 0 0,-15 3 1,-20 3 135,-56 5-1,-107 3 378,-98 16 665,296-32-1167,0-1 0,0 2-1,0 0 1,0 0 0,1 1 0,0 1-1,0 0 1,-16 11 0,25-14-242,-1 0-1,1 0 1,0 0 0,0 0 0,0 1 0,0-1 0,1 1 0,-1-1 0,1 1 0,0 0 0,0 0 0,0 0 0,1 0-1,-1 1 1,1-1 0,0 0 0,1 1 0,-1-1 0,1 0 0,-1 1 0,1-1 0,0 1 0,1-1 0,-1 0-1,1 1 1,0-1 0,0 0 0,3 7 0,-1-3-1114,0 0 0,1-1 0,0 1-1,0-1 1,1 0 0,0 0 0,8 9 0,23 19-1992</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1.032"/>
    </inkml:context>
    <inkml:brush xml:id="br0">
      <inkml:brushProperty name="width" value="0.1" units="cm"/>
      <inkml:brushProperty name="height" value="0.1" units="cm"/>
      <inkml:brushProperty name="color" value="#FFC114"/>
    </inkml:brush>
  </inkml:definitions>
  <inkml:trace contextRef="#ctx0" brushRef="#br0">77 64 628,'-4'-5'1653,"-1"7"3247,1 4-4619,0-1 1,0 1-1,0 0 1,1 0-1,0 0 1,0 1-1,1-1 1,0 1-1,-3 10 1,-9 70 1358,11-61-1264,-6 62 605,3 1-1,5 0 0,3-1 0,25 159 0,-22-219-626,1 0 0,1 0 0,16 39-1,-19-57-212,1 1 0,0-1 0,0-1-1,1 1 1,1-1 0,-1 0 0,1 0-1,1-1 1,0 0 0,0 0-1,17 11 1,-21-16-77,1 0 0,0 0 0,0-1 0,0 0 0,0 0 0,0 0 1,1-1-1,-1 0 0,1 0 0,-1 0 0,0 0 0,1-1 0,-1 0 0,1 0 0,-1-1 0,8-1 0,-4 0 4,-1-1 0,0 0 0,0-1 0,0 0 0,0 0-1,-1 0 1,1-1 0,-1 0 0,9-9 0,3-4 40,-1-2 0,-1 0 0,-1-1 0,-1-1 0,22-39 0,-4-6 38,-3-2 0,27-86 0,26-149-255,-60 200-278,-12 52-882,1 1 0,22-55 0,-34 105 1137,0 0-1,0 0 0,1 0 0,-1 0 1,0 1-1,1-1 0,-1 0 0,1 0 0,-1 0 1,1 0-1,-1 1 0,1-1 0,0 0 1,-1 1-1,1-1 0,0 0 0,-1 1 0,1-1 1,0 1-1,0-1 0,0 1 0,-1 0 1,1-1-1,0 1 0,0 0 0,0-1 1,0 1-1,0 0 0,1 0 0,0 0-361,-1 1 1,1 0-1,-1 0 0,1 0 1,-1-1-1,1 1 0,-1 1 0,1-1 1,-1 0-1,0 0 0,0 0 1,1 1-1,-1-1 0,0 1 0,0-1 1,1 4-1,7 13-1730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1.413"/>
    </inkml:context>
    <inkml:brush xml:id="br0">
      <inkml:brushProperty name="width" value="0.1" units="cm"/>
      <inkml:brushProperty name="height" value="0.1" units="cm"/>
      <inkml:brushProperty name="color" value="#FFC114"/>
    </inkml:brush>
  </inkml:definitions>
  <inkml:trace contextRef="#ctx0" brushRef="#br0">0 1363 16,'0'0'373,"0"1"-322,0-1 0,0 0-1,1 0 1,-1 0 0,0 1-1,0-1 1,0 0 0,0 0-1,0 0 1,1 1 0,-1-1-1,0 0 1,0 0 0,0 0-1,0 0 1,1 1 0,-1-1-1,0 0 1,0 0 0,0 0-1,1 0 1,-1 0 0,0 0-1,0 0 1,1 0 0,-1 0-1,0 0 1,0 0 0,1 0-1,-1 0 1,0 0 0,0 0 0,1 0-1,-1 0 1,0 0 0,0 0-1,0 0 1,1 0 0,-1 0-1,0 0 1,0 0 0,1 0-1,-1-1 1,0 1 0,0 0-1,0 0 1,0 0 0,1 0-1,-1-1 1,0 1 0,0 0-1,0 0 1,0 0 0,1-1-1,7-10 539,1-1-1,-2 0 0,1 0 0,7-20 0,23-63 1467,-30 74-1786,128-383 3296,-28 75-724,-101 309-2527,-5 12-95,0 1 0,0 0 0,1 0 0,0 0 0,0 0 0,1 0 0,0 1 0,0 0 0,9-10 0,-10 18 178,1 11-182,0 0-1,0 0 0,-2 0 1,3 26-1,0-4 2,60 284 1203,-52-276-1183,1-1 1,2-1-1,2 0 0,2-1 0,31 48 1,-44-78-144,0-1 1,0 0 0,1 0-1,0 0 1,18 14-1,-23-21-61,1 1-1,0-1 0,0 0 0,0 0 0,1 0 0,-1 0 0,0-1 0,1 1 0,-1-1 0,1 0 0,-1-1 1,1 1-1,0-1 0,-1 0 0,1 0 0,-1 0 0,9-2 0,-4-1-9,0 0 0,0 0 0,0-1 0,-1 0-1,0 0 1,1-1 0,-1 0 0,-1-1 0,1 0 0,-1 0 0,0-1 0,9-10-1,2-5-20,-1-1 0,27-48 0,-11 8-124,-3-1 1,-3-1-1,27-99 0,-25 50-1076,18-151 1,-37 158-358,-3 30-1731,-1 27-2929,-3 43 3041,3 4 964</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2.059"/>
    </inkml:context>
    <inkml:brush xml:id="br0">
      <inkml:brushProperty name="width" value="0.1" units="cm"/>
      <inkml:brushProperty name="height" value="0.1" units="cm"/>
      <inkml:brushProperty name="color" value="#FFC114"/>
    </inkml:brush>
  </inkml:definitions>
  <inkml:trace contextRef="#ctx0" brushRef="#br0">348 24 564,'24'-22'6891,"-23"21"-6079,-7 1-582,1 1-1,-1 0 1,1 1-1,-1-1 0,1 1 1,0 0-1,0 0 1,0 0-1,0 1 0,0 0 1,-7 5-1,0 1 171,0 1 1,-20 22-1,7-4-106,3 2-1,0 0 1,2 2 0,1 0 0,-24 56-1,21-33 90,3 2-1,-22 102 1,35-131-131,2 1-1,2 0 1,1 46 0,1-58-125,2 0-1,0-1 1,2 1 0,-1-1-1,2 0 1,0 0-1,11 23 1,-12-33-103,-1 1 1,1-1 0,1 0-1,-1 0 1,1 0-1,0 0 1,0-1-1,1 0 1,0 0-1,0 0 1,0-1-1,0 0 1,8 4-1,-5-4-73,0 0-1,1-1 0,-1 0 0,1-1 1,-1 0-1,1-1 0,0 1 0,0-2 1,11 0-1,-2-1-214,1-2 1,-1 0-1,0-1 1,0-1-1,0-1 1,-1 0-1,0-2 0,0 0 1,27-17-1,-21 9-249,-1-2 1,0-1-1,-2 0 0,0-1 0,-2-2 0,24-31 0,88-153-2389,-97 148 2328,40-78 619,-27 49 1542,-41 77-1227,-5 9-224,0 0 1,0 0 0,0-1 0,0 1 0,0 0 0,-1-1 0,1 1 0,-1-1 0,1 1-1,-1-1 1,1 1 0,-1-1 0,0-2 0,-4 10 274,-14 26-95,1 1 0,1 0 0,2 1-1,-15 59 1,15-38 49,3 0 0,-7 83 0,16-111-137,2 0 0,0 1 0,5 27 0,-4-46-146,1 0 0,0 0 0,0 0 0,1 0-1,0 0 1,0-1 0,1 0 0,1 0 0,-1 0 0,1 0 0,0 0-1,10 10 1,-11-15-43,-1 0-1,0 0 1,1 0 0,-1-1-1,1 1 1,0-1-1,0 0 1,-1 0 0,2-1-1,-1 1 1,0-1 0,0 0-1,0 0 1,1 0-1,-1 0 1,9-1 0,-6 0 7,1-1 0,0 0 1,-1-1-1,0 0 0,1 0 1,-1 0-1,0-1 0,14-7 1,-1-3 33,0-1 0,-1 0 0,-1-1 0,33-35 0,-26 22-20,-1 0 1,-2-2 0,-1-1 0,-1 0 0,-2-1-1,-1-2 1,-2 1 0,-1-2 0,15-57 0,-25 77-51,-2 0 0,1 0 0,-2-1 0,0 1 0,-1 0 0,0-1 0,-1 1 1,-1 0-1,-5-21 0,5 29-52,0 1 0,0 0-1,0 0 1,-1 0 0,0 1 0,0-1 0,-1 0 0,1 1 0,-1 0-1,0 0 1,-1 0 0,1 0 0,-1 1 0,0 0 0,0 0 0,0 0 0,-1 1-1,1-1 1,-1 1 0,0 0 0,0 1 0,0 0 0,0 0 0,-9-2 0,-2 1-307,0 2-1,-1-1 1,1 2 0,-1 1 0,1 0 0,0 1 0,-33 7 0,26-2-1420,0 0 0,0 2 0,0 1 0,-39 22 0,30-10-299</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2.402"/>
    </inkml:context>
    <inkml:brush xml:id="br0">
      <inkml:brushProperty name="width" value="0.1" units="cm"/>
      <inkml:brushProperty name="height" value="0.1" units="cm"/>
      <inkml:brushProperty name="color" value="#FFC114"/>
    </inkml:brush>
  </inkml:definitions>
  <inkml:trace contextRef="#ctx0" brushRef="#br0">1 897 1004,'4'0'211,"0"-1"-1,0 0 1,0 1-1,-1-2 0,1 1 1,0 0-1,0-1 1,-1 0-1,1 0 1,-1 0-1,1 0 1,-1 0-1,0-1 1,0 0-1,0 1 1,0-1-1,0 0 1,3-5-1,5-8 328,1-1 1,12-26-1,-17 30-210,34-74 1470,55-168 0,-33 78 164,-60 168-1779,8-16 650,-10 24-791,-1 1-1,0-1 0,1 1 0,-1-1 0,1 1 0,-1-1 0,1 1 1,-1-1-1,1 1 0,-1-1 0,1 1 0,-1-1 0,1 1 0,0 0 1,-1-1-1,1 1 0,0 0 0,-1 0 0,1 0 0,0-1 0,0 1 1,-1 0-1,1 0 0,0 0 0,-1 0 0,1 0 0,0 0 0,-1 0 1,2 1-1,1 6 411,29 203 1116,-4-20-917,9-27-18,-28-132-396,2 0 0,0 0 0,16 29 0,-23-54-168,-1 0-1,1 0 1,0-1 0,0 1-1,0-1 1,8 8 0,-10-12-46,0 1-1,0-1 1,0 1 0,1-1 0,-1 0 0,0 0 0,0 0 0,1 0-1,-1 0 1,1 0 0,-1-1 0,1 1 0,-1-1 0,1 0 0,-1 0-1,1 0 1,-1 0 0,1 0 0,-1 0 0,4-1 0,3-3 5,0 1 0,0-1 1,-1-1-1,0 0 0,1 0 0,-2 0 1,1-1-1,0 0 0,-1-1 0,9-10 1,14-16-80,-1-1 1,-1-2-1,-2 0 1,26-50-1,70-172-865,-94 190-450,-3 0 0,-3-1 0,24-130 0,-46 198 1135,1-19-258,-2 10-1313,-4 6-4204,5 4 4168</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2.897"/>
    </inkml:context>
    <inkml:brush xml:id="br0">
      <inkml:brushProperty name="width" value="0.1" units="cm"/>
      <inkml:brushProperty name="height" value="0.1" units="cm"/>
      <inkml:brushProperty name="color" value="#FFC114"/>
    </inkml:brush>
  </inkml:definitions>
  <inkml:trace contextRef="#ctx0" brushRef="#br0">0 566 1964,'11'17'413,"0"0"-1,1-1 1,1-1-1,0 0 1,17 14-1,-24-24-141,0 0-1,0 0 0,1 0 0,-1-1 0,1 0 0,0 0 1,1-1-1,-1 0 0,1 0 0,-1-1 0,1 1 0,0-2 1,0 1-1,0-1 0,13 0 0,-16-2-164,0 0-1,0 0 0,1 0 1,-1-1-1,0 0 0,0 0 1,-1 0-1,1-1 1,0 0-1,-1 1 0,0-2 1,1 1-1,-1 0 0,0-1 1,-1 0-1,1 0 1,-1 0-1,0 0 0,4-6 1,3-7 117,0 0 1,-2 0 0,13-36-1,-8 11-49,-1-1 0,-3-1 0,5-50 0,1-136-34,-14 200-141,-1 29 1,0-7 12,0-1-1,1 1 0,0-1 0,1 1 0,0-1 1,4-11-1,-6 20-8,0-1-1,0 1 1,0 0 0,0-1 0,0 1 0,1 0 0,-1-1-1,0 1 1,0 0 0,1-1 0,-1 1 0,0 0 0,0 0-1,1-1 1,-1 1 0,0 0 0,1 0 0,-1 0 0,0-1-1,1 1 1,-1 0 0,0 0 0,1 0 0,-1 0 0,1 0-1,-1 0 1,0 0 0,1 0 0,-1-1 0,1 2 0,-1-1-1,0 0 1,1 0 0,-1 0 0,0 0 0,1 0 0,-1 0-1,1 0 1,-1 0 0,0 0 0,1 1 0,-1-1 0,0 0-1,1 0 1,-1 1 0,0-1 0,1 0 0,-1 0 0,0 1-1,0-1 1,1 0 0,-1 1 0,0-1 0,0 0 0,0 1-1,0-1 1,1 0 0,-1 1 0,15 25 134,-13-24-133,159 310 1200,-130-258-1025,111 209 609,-18 8 52,-116-253-756,-1 0-1,-1 1 0,-1-1 0,-1 1 0,3 24 0,-7-38-67,1-1 0,-1 0 0,-1 1 0,1-1 0,0 0 0,-1 0 0,0 1 0,0-1 0,0 0 0,-1 0 0,1 0 0,-1 0 0,0 0 0,0-1 0,-1 1 0,1 0 0,-1-1 0,1 0 0,-1 1 0,0-1 0,-1 0 0,1-1 0,0 1 0,-1-1 0,1 1 0,-1-1 0,0 0 0,0 0 0,-7 2 0,-3 0-54,0 0 1,-1-1-1,1-1 1,-1 0-1,1-1 1,-1 0-1,0-1 1,1-1-1,-1-1 1,-25-5-1,-7-5-367,-86-33-1,91 28 50,-41-23 0,70 34 248,0-2 0,1 0 1,0-1-1,1 0 0,0 0 0,0-1 1,-13-16-1,22 23 92,0 0 0,0 0 1,0 0-1,1 0 0,-1-1 0,1 1 0,0 0 0,0-1 1,0 1-1,0-1 0,0 0 0,1 1 0,0-1 1,0 0-1,0 1 0,0-1 0,0 1 0,1-1 0,0 0 1,-1 1-1,1-1 0,1 1 0,-1-1 0,0 1 0,1 0 1,0 0-1,-1-1 0,1 1 0,5-5 0,5-6 43,0 0-1,1 1 0,1 1 1,22-17-1,-36 29-26,157-102 288,-89 61-166,305-186 1157,-365 222-1188,28-15 246,-35 19-315,0 1 0,0-1 1,1 0-1,-1 1 0,0 0 0,0-1 1,1 1-1,-1 0 0,0-1 1,1 1-1,-1 0 0,0 0 1,1 0-1,-1 0 0,0 1 0,1-1 1,-1 0-1,0 0 0,1 1 1,-1-1-1,0 1 0,0-1 1,2 2-1,-2-1-2,0 0 0,0 0 0,-1 0 0,1 0 0,0 1 0,-1-1 0,1 0 0,-1 0 0,1 1 0,-1-1 0,0 0 0,1 1 0,-1-1 0,0 0 0,0 1 0,0-1 0,0 2 0,-4 27 134,3-23-107,-46 198 582,7-32-266,29-126-270,6-31-120,2-1 0,-1 1 0,2 0 0,0 0 0,1 0 0,1 19 0,0-34-18,0 0 0,0 0 0,0 0 0,1-1-1,-1 1 1,0 0 0,0 0 0,0 0 0,1-1 0,-1 1-1,0 0 1,1 0 0,-1-1 0,1 1 0,-1 0 0,1-1-1,-1 1 1,1 0 0,-1-1 0,1 1 0,-1-1-1,1 1 1,0-1 0,-1 1 0,1-1 0,1 1 0,-1-1-39,1 0 1,-1 0-1,0 0 1,0 0 0,1 0-1,-1-1 1,0 1-1,0 0 1,0-1-1,0 1 1,1-1 0,-1 0-1,0 1 1,0-1-1,2-1 1,5-5-1068,0-1-1,0 0 1,8-10-1,-13 14 60,27-31-2206,2 1 1000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19.735"/>
    </inkml:context>
    <inkml:brush xml:id="br0">
      <inkml:brushProperty name="width" value="0.05" units="cm"/>
      <inkml:brushProperty name="height" value="0.05" units="cm"/>
      <inkml:brushProperty name="color" value="#E71224"/>
    </inkml:brush>
  </inkml:definitions>
  <inkml:trace contextRef="#ctx0" brushRef="#br0">1 23 500,'0'-1'389,"1"-1"0,0 1 0,-1 0 0,1 0 0,0-1 0,0 1 0,0 0 0,-1 0 0,1 0 0,1 0 0,-1 0 0,0 0 0,0 0 0,0 0-1,0 0 1,1 1 0,-1-1 0,0 0 0,1 1 0,-1-1 0,0 1 0,3-1 0,-2 1 992,-2 0-59,4 1-36,1 1-890,-1 0 0,1 1 1,-1-1-1,0 1 0,0 0 0,0 1 0,0-1 0,0 1 0,-1-1 0,1 1 1,-1 0-1,0 0 0,-1 0 0,4 8 0,13 24 1023,-2 1 0,-1 1 0,11 42 0,4 12-50,14 36 392,7 21-58,-50-145-1768,-1-1 1,0 0-1,1 0 0,0 0 0,-1 0 1,1-1-1,1 1 0,-1 0 1,4 3-1,15 7-4110,-20-13 2738,-1 0-225,0 0-1000,0 0-2968,0 0 978,0 0 1416</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3.233"/>
    </inkml:context>
    <inkml:brush xml:id="br0">
      <inkml:brushProperty name="width" value="0.1" units="cm"/>
      <inkml:brushProperty name="height" value="0.1" units="cm"/>
      <inkml:brushProperty name="color" value="#FFC114"/>
    </inkml:brush>
  </inkml:definitions>
  <inkml:trace contextRef="#ctx0" brushRef="#br0">87 1 1212,'-4'27'5487,"-12"51"-3745,5-19-775,-11 60 390,6 2-1,-2 157 1,18-271-1347,2 36 39,-2-41-94,0 0 0,1 1-1,-1-1 1,1 0 0,-1 0-1,1 0 1,0 0 0,-1 0-1,1 0 1,0-1 0,0 1-1,1 0 1,-1 0 0,0-1-1,1 1 1,1 2 0,-1-4-24,-1 0 0,0 0 1,0 0-1,0 0 1,0 0-1,1 0 1,-1 0-1,0 0 1,0 0-1,0-1 1,0 1-1,0 0 1,0-1-1,1 1 1,-1-1-1,0 1 0,0-1 1,0 0-1,0 1 1,-1-1-1,1 0 1,0 0-1,0 0 1,0 1-1,-1-1 1,1 0-1,0 0 1,0-1-1,2-1-270,13-15-2446,27-40 0,-6 3 1035</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3.569"/>
    </inkml:context>
    <inkml:brush xml:id="br0">
      <inkml:brushProperty name="width" value="0.1" units="cm"/>
      <inkml:brushProperty name="height" value="0.1" units="cm"/>
      <inkml:brushProperty name="color" value="#FFC114"/>
    </inkml:brush>
  </inkml:definitions>
  <inkml:trace contextRef="#ctx0" brushRef="#br0">937 0 10337,'-22'37'216,"0"-9"28,-10 0 24,-12 1-16,0-1-44,-18 3-28,-4-8-44,-7-9-20,-5-3 12,-7-8-96,0-3-196,0-8-244,19-1-244,3-5-328,13 3-2392,12-4 1147,16 7 757</inkml:trace>
  <inkml:trace contextRef="#ctx0" brushRef="#br0" timeOffset="1">827 127 720,'9'39'1322,"-2"1"-1,3 55 1,-6 82 1502,-3-76-1742,0-24-315,8 134 997,-8-204-1770,0 0 1,0 0 0,1 0-1,4 9 1,-6-15-50,0 0 0,1 0 0,-1 1 0,1-1 0,-1 0 0,1 0 0,0 0 0,-1 0 0,1 0 0,0 0 0,0 0 0,0-1 0,0 1 0,0 0 1,0 0-1,0-1 0,0 1 0,0 0 0,0-1 0,0 1 0,0-1 0,0 1 0,0-1 0,1 0 0,-1 0 0,0 1 0,0-1 0,1 0 0,-1 0 0,0 0 0,0 0 0,0 0 0,2-1 0,3-1-741,0-1-1,0 0 0,0 0 1,0 0-1,6-6 1,-10 8 672,26-21-1427</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3.903"/>
    </inkml:context>
    <inkml:brush xml:id="br0">
      <inkml:brushProperty name="width" value="0.1" units="cm"/>
      <inkml:brushProperty name="height" value="0.1" units="cm"/>
      <inkml:brushProperty name="color" value="#FFC114"/>
    </inkml:brush>
  </inkml:definitions>
  <inkml:trace contextRef="#ctx0" brushRef="#br0">89 69 760,'41'-64'4674,"-42"64"-4619,1 0 1,0 1-1,0-1 1,0 0-1,0 0 1,0 0-1,-1 0 1,1 0-1,0 0 1,0 0-1,0 0 1,0 0-1,-1 0 1,1 0-1,0-1 1,0 1-1,0 0 1,0 0-1,0 0 1,-1 0-1,1 0 1,0 0-1,0 0 1,0 0-1,0 0 1,0 0-1,0 0 0,0-1 1,-1 1-1,1 0 1,0 0-1,0 0 1,0 0-1,0 0 1,0 0-1,0-1 1,0 1-1,0 0 1,0 0-1,0 0 1,0 0-1,0 0 1,0-1-1,0 1 1,0 0-1,0 0 1,0 0-1,0 0 1,0-1-1,0 1 1,0 0-1,0 0 1,0 0-1,0 0 1,0 0-1,0-1 1,0 1-1,-10 11 189,0 1 0,0 0 0,1 1 0,1 0 0,0 0 0,1 0 0,0 1 0,-9 28 0,6-13 10,2 1 1,1 0 0,-5 54-1,10-62-122,2-1-1,0 1 0,1-1 0,1 1 0,2-1 0,0 0 1,8 25-1,-9-38-76,0 0 0,0-1 0,1 1 0,0-1 1,0 0-1,1 0 0,0 0 0,0-1 0,10 9 0,-11-11-19,1-1-1,0 1 0,0-1 0,0 0 0,0-1 1,0 1-1,0-1 0,1 0 0,-1 0 1,1-1-1,0 0 0,0 0 0,-1 0 1,13 0-1,-7-2-2,0 0 0,0-1 1,0 0-1,-1-1 0,1 0 0,0-1 0,-1 0 0,0 0 1,0-1-1,0-1 0,-1 0 0,16-12 0,-4 1 18,0-2 0,-1-1-1,31-38 1,-34 35-10,0-1 0,-2-1-1,18-37 1,-26 46-33,0 0 1,-2-1-1,0 0 0,0 0 1,-2 0-1,4-32 0,-7 43-26,0 0 0,0-1 0,-1 1 0,0 0 1,0 0-1,0-1 0,-1 1 0,1 0 0,-2 0 0,1 0 0,-1 1 0,0-1 0,0 0 0,0 1 0,-1 0 0,1 0 0,-1 0 0,-1 0 0,-7-6 0,6 6-55,0 1 0,0 0 0,0 1 0,-1 0-1,0 0 1,1 0 0,-1 1 0,0 0 0,0 0 0,0 0 0,-1 1 0,1 1 0,0-1 0,0 1-1,-1 0 1,-13 2 0,3 1-327,0 1 0,1 1 0,-1 1 0,1 0-1,-30 16 1,27-11-813,1 1-1,0 1 1,1 0-1,-23 23 0,8 1-502</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4.237"/>
    </inkml:context>
    <inkml:brush xml:id="br0">
      <inkml:brushProperty name="width" value="0.1" units="cm"/>
      <inkml:brushProperty name="height" value="0.1" units="cm"/>
      <inkml:brushProperty name="color" value="#FFC114"/>
    </inkml:brush>
  </inkml:definitions>
  <inkml:trace contextRef="#ctx0" brushRef="#br0">0 1154 724,'11'1'487,"1"0"0,-1-1 0,0 0 0,0-1 0,13-2 0,-19 2-289,0-1 0,0 1 0,0-1 0,0 0 0,-1-1 1,1 1-1,0-1 0,-1 0 0,0 0 0,0 0 0,0-1 0,0 0 0,4-5 0,3-5 186,0-1-1,-2-1 1,0 1-1,-1-2 1,0 1-1,10-34 1,19-108 931,17-183 1142,-54 341-2449,0-3 71,1 0 0,-1 0 0,1 0 0,0 1-1,-1-1 1,1 0 0,1 0 0,-1 1 0,3-5 0,-1 12 141,6 22 0,-2 0 0,6 40 0,3 13 27,-8-51-164,23 79 242,-28-99-270,1 1-1,0-1 0,0 0 1,1-1-1,1 1 0,-1-1 1,1 0-1,12 12 0,-16-18-38,0-1-1,0 1 0,-1-1 0,1 1 1,0-1-1,1 0 0,-1 0 0,0 0 0,0 0 1,0 0-1,1-1 0,-1 1 0,0-1 1,1 1-1,-1-1 0,0 0 0,1 0 1,3 0-1,-2-1-3,0 0 1,0 0-1,-1-1 1,1 1-1,0-1 1,-1 0-1,1 1 1,-1-2-1,0 1 1,5-4-1,3-4-9,-1-1 0,1 0 0,-2-1 0,0 0 0,8-14-1,10-21-93,-1-2 0,-3-1 0,-2-1 0,14-56 0,41-220-1418,-74 318 1358,4-25-1102,0 0 0,0-38 1,-6 71-66,-1 10-1304,-4 33 469,1 0 654</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4.584"/>
    </inkml:context>
    <inkml:brush xml:id="br0">
      <inkml:brushProperty name="width" value="0.1" units="cm"/>
      <inkml:brushProperty name="height" value="0.1" units="cm"/>
      <inkml:brushProperty name="color" value="#FFC114"/>
    </inkml:brush>
  </inkml:definitions>
  <inkml:trace contextRef="#ctx0" brushRef="#br0">1 1154 416,'1'4'31,"0"1"116,1 0 1,0 1-1,0-1 0,0 0 1,0 0-1,5 6 0,-7-11-107,1 1-1,0 0 1,-1-1-1,1 1 0,-1-1 1,1 1-1,0-1 0,-1 1 1,1-1-1,0 1 0,0-1 1,-1 0-1,1 1 1,0-1-1,0 0 0,0 0 1,-1 0-1,1 1 0,2-1 1,-2-1 5,1 1 0,-1 0 0,1-1 0,-1 1 0,1-1 0,-1 0 0,0 1 0,1-1 0,-1 0 0,0 0 0,0 0 0,0 0 0,1 0 0,-1 0 0,1-2 0,15-18 369,-1-1 1,-1-1-1,-2-1 0,17-36 0,-21 43-260,217-550 3327,-218 543-3309,-4 9 42,2 0 1,-1 0 0,2 1 0,13-25 0,-19 39-204,-1 0 0,0-1 0,0 1 1,0-1-1,1 1 0,-1-1 0,0 1 0,1 0 1,-1-1-1,0 1 0,1 0 0,-1-1 1,0 1-1,1 0 0,-1-1 0,1 1 1,-1 0-1,0 0 0,1-1 0,-1 1 0,1 0 1,-1 0-1,1 0 0,-1 0 0,1 0 1,-1 0-1,1 0 0,-1 0 0,1 0 1,-1 0-1,1 0 0,-1 0 0,1 0 0,-1 0 1,1 0-1,-1 0 0,1 1 0,-1-1 1,1 0-1,-1 0 0,0 0 0,1 1 1,-1-1-1,1 0 0,-1 1 0,0-1 0,1 0 1,-1 1-1,0-1 0,1 1 0,-1-1 1,0 0-1,0 1 0,1 0 0,11 30 299,-11-29-301,61 238 669,20 62-40,-48-198-254,-33-102-322,-1-4-60,-1 0 1,1 1-1,-1-1 1,1 0-1,-1 1 1,0-1-1,0 1 0,1-1 1,-1 1-1,0-1 1,-3-2-1,-1-3-18,-14-26-314,-2 1 1,-2 1-1,-1 0 0,-39-38 1,-62-40-6296,96 86 5053</inkml:trace>
  <inkml:trace contextRef="#ctx0" brushRef="#br0" timeOffset="1">818 15 416,'0'-1'256,"3"-1"162,-1 1 1,0-1-1,1 1 0,-1 0 1,1-1-1,-1 1 0,1 0 0,0 0 1,-1 1-1,4-2 0,-3 6 670,-1 0-924,0 0-1,-1-1 1,1 1-1,-1 0 1,0 0 0,0 0-1,0 0 1,0 0-1,-1 0 1,1 1-1,-1-1 1,-1 6-1,-8 59 1033,6-50-954,-22 135 1690,-8 211 0,33-315-1402,5 51 0,-3-81-364,2-1 0,-1 1 0,2-1 0,1 0 0,12 27 0,-17-42-163,1 0 0,0 0 0,1 0 0,-1-1 0,1 1 0,-1-1 0,1 0 0,0 1 0,0-1 0,1 0 0,-1-1 0,1 1 0,-1-1-1,1 1 1,0-1 0,0 0 0,0 0 0,0-1 0,0 1 0,0-1 0,1 0 0,-1 0 0,0-1 0,1 1 0,-1-1 0,0 0 0,1 0-1,-1 0 1,0 0 0,1-1 0,-1 0 0,8-2 0,6-3-158,-1 0 0,0 0 1,-1-2-1,0 0 0,0-1 0,23-17 0,83-73-1142,-115 92 1191,158-158-5603,-110 106 3505,9-10 214</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4.918"/>
    </inkml:context>
    <inkml:brush xml:id="br0">
      <inkml:brushProperty name="width" value="0.1" units="cm"/>
      <inkml:brushProperty name="height" value="0.1" units="cm"/>
      <inkml:brushProperty name="color" value="#FFC114"/>
    </inkml:brush>
  </inkml:definitions>
  <inkml:trace contextRef="#ctx0" brushRef="#br0">32 4 372,'-1'-4'197,"1"4"-133,-1 0-1,1 0 1,0 0-1,0 0 0,0 0 1,0 0-1,0 0 1,-1 0-1,1 0 1,0 0-1,0 0 1,0 0-1,0 0 1,0 0-1,0 0 1,-1 0-1,1 0 1,0 1-1,0-1 1,0 0-1,0 0 1,0 0-1,0 0 1,0 0-1,-1 0 1,1 0-1,0 0 1,0 0-1,0 0 1,0 1-1,0-1 1,0 0-1,0 0 0,0 0 1,0 0-1,0 0 1,0 0-1,0 1 1,0-1-1,0 0 1,0 0-1,0 0 1,0 0-1,0 0 1,0 0-1,0 1 1,0-1-1,0 0 1,0 0-1,0 0 1,0 0-1,0 0 1,0 0-1,0 1 1,0-1-1,0 0 1,0 0-1,-10 56 1120,2 1-1,0 63 1,8 122 422,0-232-1531,2 57 502,2 1 0,25 120 0,-26-174-470,1 0 0,0 0 0,10 21 0,-12-32-97,0 0-1,0 1 1,0-1-1,0 0 1,1-1-1,-1 1 1,1 0 0,4 3-1,-5-5-17,-1 0-1,0 0 1,1 0 0,0-1 0,-1 1-1,1 0 1,-1-1 0,1 1-1,0-1 1,-1 0 0,1 0-1,0 1 1,-1-1 0,1 0 0,0-1-1,-1 1 1,1 0 0,0 0-1,2-1 1,3-3-68,1 1 0,-1-1 0,0 0-1,0-1 1,-1 0 0,1 0 0,-1 0 0,0-1 0,-1 0-1,7-7 1,15-19-628,-2-2 0,41-67 0,34-88-3072,-78 144 3110,42-85-810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5.254"/>
    </inkml:context>
    <inkml:brush xml:id="br0">
      <inkml:brushProperty name="width" value="0.1" units="cm"/>
      <inkml:brushProperty name="height" value="0.1" units="cm"/>
      <inkml:brushProperty name="color" value="#FFC114"/>
    </inkml:brush>
  </inkml:definitions>
  <inkml:trace contextRef="#ctx0" brushRef="#br0">110 4 836,'3'-3'931,"-2"6"-310,-3 18-3,-10 34 276,-41 174 1707,49-206-2327,0-6 80,1-1 1,-1 30-1,4-45-334,0 0 0,0 1 0,0-1 1,0 0-1,0 0 0,0 1 0,1-1 0,-1 0 0,1 0 0,-1 0 1,1 1-1,-1-1 0,1 0 0,0 0 0,-1 0 0,1 0 1,0 0-1,0 0 0,0 0 0,0 0 0,0 0 0,0-1 0,0 1 1,0 0-1,0-1 0,0 1 0,0-1 0,0 1 0,1-1 0,-1 1 1,0-1-1,0 0 0,1 1 0,-1-1 0,0 0 0,0 0 0,1 0 1,1 0-1,7-1 38,-1 0 0,1 0 0,-1-1 0,12-3 0,-12 2-27,8-2 34,0 2 0,1-1 0,-1 2 0,0 0 0,20 2-1,-31 0-43,1 1 0,-1 0-1,0 0 1,0 0-1,0 1 1,1 0 0,-2 1-1,1-1 1,0 1-1,0 0 1,-1 1-1,0-1 1,0 1 0,0 0-1,0 0 1,0 0-1,6 9 1,-4-4 4,0 1 0,-1 1 1,0-1-1,-1 1 0,0 0 0,0 0 1,3 13-1,15 83 113,-21-90-118,8 53 76,-3 0-1,-3 88 1,-21 141 94,-8-36 25,-74 331 0,91-563-199,-2 21 5,-3-2 1,-3 0-1,-22 53 1,34-95-31,0-1 0,0 1 0,-1-1 0,0 0 0,0 0-1,-10 9 1,14-14 2,0-1 0,-1 0 0,1 0-1,0 0 1,-1 0 0,1 0 0,-1 0-1,1 0 1,-1 0 0,0-1 0,1 1 0,-1 0-1,0-1 1,1 0 0,-1 1 0,0-1-1,0 0 1,1 0 0,-1 0 0,0 0-1,0 0 1,1 0 0,-1-1 0,0 1-1,0 0 1,1-1 0,-1 0 0,0 1-1,1-1 1,-1 0 0,1 0 0,-1 0-1,1 0 1,-1 0 0,-1-2 0,-2-2-26,0 0-1,1 0 1,0-1 0,0 1 0,0-1 0,1 0 0,0 0 0,-3-7 0,-16-55-192,17 47 156,-16-65-755,4-1 1,-9-136-1,25 211 368,0 1-1,1-1 0,0 0 1,0 1-1,1-1 1,1 1-1,5-19 0,1 19-917,1 4 418</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5.587"/>
    </inkml:context>
    <inkml:brush xml:id="br0">
      <inkml:brushProperty name="width" value="0.1" units="cm"/>
      <inkml:brushProperty name="height" value="0.1" units="cm"/>
      <inkml:brushProperty name="color" value="#FFC114"/>
    </inkml:brush>
  </inkml:definitions>
  <inkml:trace contextRef="#ctx0" brushRef="#br0">494 2 516,'-1'-1'378,"1"1"-333,-1 0 0,1 0 0,0 0 0,0 0 0,-1 0 1,1 0-1,0 0 0,-1 0 0,1 0 0,0 0 0,0 0 1,-1 0-1,1 0 0,0 0 0,0 0 0,-1 0 1,1 0-1,0 0 0,-1 0 0,1 1 0,0-1 0,0 0 1,-1 0-1,1 0 0,0 0 0,0 1 0,0-1 1,-1 0-1,1 0 0,0 0 0,0 1 0,0-1 0,0 0 1,0 0-1,-1 1 0,1-1 0,0 0 0,0 1 1,0-1-1,0 0 0,0 0 0,0 1 0,-19 34 1099,2 0-1,2 1 0,-19 61 0,9-22-379,-171 520 2756,48 15-1136,146-602-2363,-21 144 628,20-130-660,2 1 1,1 0-1,1-1 1,5 38-1,-5-56-129,0-1 0,0 1 0,0 0 1,0-1-1,0 0 0,1 1 0,0-1 0,-1 0 0,1 0 0,1 0 0,-1 0 1,0 0-1,4 3 0,-4-4-239,0-1 0,0 1 0,0-1 0,1 0 0,-1 0-1,0 1 1,1-2 0,-1 1 0,1 0 0,0 0 0,-1-1 0,1 1 0,-1-1 0,1 0 0,0 0 0,-1 0 0,5-1 0,18-1-1746</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15.918"/>
    </inkml:context>
    <inkml:brush xml:id="br0">
      <inkml:brushProperty name="width" value="0.1" units="cm"/>
      <inkml:brushProperty name="height" value="0.1" units="cm"/>
      <inkml:brushProperty name="color" value="#FFC114"/>
    </inkml:brush>
  </inkml:definitions>
  <inkml:trace contextRef="#ctx0" brushRef="#br0">54 1 21482,'-9'8'1468,"0"-2"-476,2-3-276,1-1-224,6-2-112,-6 9-108,3-6-108,-1 2-264,4-5-464,-9 3-700,9-3-956,0 0-5201,19-22 2525,6 10 1664</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9:54.349"/>
    </inkml:context>
    <inkml:brush xml:id="br0">
      <inkml:brushProperty name="width" value="0.1" units="cm"/>
      <inkml:brushProperty name="height" value="0.1" units="cm"/>
      <inkml:brushProperty name="color" value="#FFC114"/>
    </inkml:brush>
  </inkml:definitions>
  <inkml:trace contextRef="#ctx0" brushRef="#br0">883 325 484,'30'21'1625,"77"46"2406,-106-67-3976,0 1-1,0 0 1,1 0 0,-1-1 0,1 1-1,-1 0 1,0-1 0,1 0 0,-1 1-1,1-1 1,-1 0 0,1 0 0,0 0-1,-1 0 1,3 0 0,-2-7 155,-8-7-239,1 6 38,0 1 0,0 1-1,-1-1 1,0 1 0,-8-6 0,-2-4 5,-62-56 65,77 71-39,1 1-2,0 0-2,2 7 1,3 6-18,0-1 0,1 1 0,0-1 0,1-1 0,14 20 0,54 60 50,-60-74-61,248 254 106,22-16 348,-273-244-404,-5-4-13,-1-1-1,1 0 1,1-1-1,-1 0 1,1 0-1,-1-1 1,1 1 0,10 2-1,-18-11 31,-3-6-59,0 0 0,-1 1 0,0 0 0,0 0 0,-11-17 0,-37-44 3,27 38-19,-134-179-205,-221-227 0,371 428 200,7 7 12,-1 0 1,1 0-1,-1 1 0,1-1 1,-1 0-1,0 1 0,0 0 1,0 0-1,0 0 0,0 0 1,0 0-1,-1 1 0,1-1 1,-1 1-1,-5-1 0,7 6 67,2 5-45,0 0 0,1 0 1,-1 0-1,2 0 0,-1-1 0,1 1 0,1 0 0,0-1 0,0 0 1,5 11-1,10 15 63,24 35 0,-22-38-43,168 230 316,21-15-8,-200-236-338,21 19 53,-24-23-43,0-1 1,0 1-1,0 0 1,-1 1 0,9 12-1,-14-19-4,-9-11-27,-261-334-105,250 319 96,-290-349-242,251 310 207,8 7 0,-80-70 0,128 126 75,1 0 1,-1 0 0,1 0 0,-1 1 0,0-1 0,0 1-1,-3-2 1,4 8 129,3 5-108,0-1 1,0 0-1,1 0 0,0 0 1,5 14-1,25 54 162,16 17 84,94 141 0,87 77 179,86 73 240,-299-363-633,-16-22-81,0 0-1,0 0 1,0 0 0,1 1-1,-1-1 1,0 0 0,0 0-1,0 0 1,0 0 0,0 0-1,0 0 1,0 0 0,0 0-1,0 0 1,1 1 0,-1-1-1,0 0 1,0 0 0,0 0-1,0 0 1,0 0-1,0 0 1,0 1 0,0-1-1,0 0 1,0 0 0,0 0-1,0 0 1,0 0 0,0 0-1,0 1 1,0-1 0,0 0-1,0 0 1,0 0 0,0 0-1,0 0 1,0 0 0,0 1-1,-1-1 1,1 0 0,0 0-1,0 0 1,0 0 0,0 0-1,0 0 1,0 0-1,0 0 1,0 0 0,0 1-1,-1-1 1,1 0 0,0 0-1,0 0 1,0 0 0,0 0-1,0 0 1,0 0 0,-1 0-1,1 0 1,-11-5 22,-15-14-43,-228-230-328,216 208 277,-430-464-1152,458 493 1186,5 7 20,1 0-1,-1 0 0,0 0 0,0 0 1,0 1-1,-1 0 0,1 0 0,-10-4 1,14 7 15,-2 0-11,5 9 38,9 13 16,0-1 0,15 20 0,58 73 154,4-4 0,124 120 0,233 167 546,-382-352-361,-302-286-891,147 156 258,-342-306-1210,424 383 1406,-32-23-136,40 31 180,0 0 0,0 0 0,0-1 0,0 1-1,0 0 1,0 1 0,-1-1 0,1 0 0,0 1 0,-1-1 0,1 1 0,-1 0 0,1 0 0,-1 0-1,1 0 1,-5 1 0,6 5-26,3 4 44,0-1 0,1 1 0,-1 0 0,2-1 0,-1 0 0,2 1 0,6 11 0,46 65 114,-37-58-86,57 74 222,92 96 0,18-12 415,-183-182-650,5 5 52,-8-8-55,0 1 0,0-1 0,0 0 0,1 1 0,-1-1 0,0 0 0,1 0 0,-1 0 0,0 0 0,1 0 0,-1 0 1,1-1-1,0 1 0,-1 0 0,1-1 0,1 1 0,-9-10 107,-276-322-246,247 289 75,-226-263-323,-19 21-32,260 266 373,14 10 38,-2 1 0,1 1 0,-1-1 0,0 1 0,-1 1 0,1-1 0,-13-4 0,20 9-4,1 1-1,0 0 1,0 0-1,-1 0 0,1-1 1,0 1-1,-1 0 1,1 0-1,-1 0 0,1 0 1,0 0-1,-1 0 1,1 0-1,0 0 0,-1 0 1,1 0-1,0 0 1,-1 0-1,1 0 1,0 0-1,-1 0 0,1 0 1,0 0-1,-1 0 1,1 1-1,0-1 0,-1 0 1,1 0-1,0 0 1,-1 1-1,1-1 0,0 0 1,0 0-1,-1 1 1,1-1-1,0 0 1,0 0-1,-1 1 0,1-1 1,0 0-1,0 1 1,0-1-1,0 0 0,0 1 1,0-1-1,-1 0 1,1 1-1,0-1 0,0 0 1,0 1-1,0-1 1,0 1-1,0-1 0,1 1 1,3 22 162,-3-22-170,10 29 132,2-1 0,1 0 0,30 46 0,-33-56-83,296 416 877,-200-309-477,-60-72-150,-29-32-79,-18-22-212,2 5 70,-11-12 100,-439-439-788,384 390 442,-3 3 1,-84-52-1,144 101 164,0 0 1,0 0-1,0 1 1,-1 0-1,1 0 1,-1 1-1,0 0 1,-9-1-1,15 3 11,0 0-1,0 0 1,0 0-1,0 0 1,0 0 0,0 1-1,0-1 1,1 0-1,-1 1 1,0 0-1,0-1 1,1 1-1,-1 0 1,0 0 0,1 0-1,-3 2 1,2-1 3,1 0 0,-1 0 0,1 0 0,-1 0 0,1 0 0,0 0 1,0 1-1,0-1 0,0 0 0,1 1 0,-1-1 0,1 1 0,-1-1 0,1 0 1,0 1-1,0 2 0,0 8 23,2 0-1,-1 0 1,2 0 0,0 0 0,0-1-1,7 17 1,-7-19-14,43 112 294,75 148 1,81 102 464,-152-286-474,35 68 357,-83-149-630,1 0 12,-1 0 0,0 0 0,1 0 0,-2 0 0,1 1 0,-1-1 0,0 1 0,0-1 0,1 9 0,-2-14-38,0 0 0,-1 1-1,1-1 1,0 0 0,0 1 0,0-1 0,0 0 0,0 1 0,0-1 0,-1 0 0,1 1-1,0-1 1,0 0 0,0 0 0,-1 1 0,1-1 0,0 0 0,0 0 0,-1 1 0,1-1-1,0 0 1,-1 0 0,1 0 0,0 1 0,-1-1 0,1 0 0,0 0 0,-1 0 0,1 0-1,0 0 1,-1 0 0,1 0 0,0 0 0,-1 0 0,1 0 0,-1 0 0,1 0 0,-1 0-1,-13-4-22,14 4 20,-8-3-41,0-2 1,0 1 0,1-1-1,-11-8 1,2 1-45,-152-114-686,-59-41-471,220 162 1180,2 1 4,1 0-1,-1 1 1,0 0 0,0 0-1,0 0 1,0 1 0,-1 0-1,1 0 1,-1 0 0,-7-1-1,11 4-10,4 4 13,4 11 39,1 0 1,1-1-1,12 20 0,123 187 698,9-7 0,203 219-1,-341-418-567,-8-9-35,0-1-1,1 1 0,-1-1 1,1 0-1,11 7 1,-18-13-82,5 3 67,-10-17-298,-48-71-1056,-4 1-1,-72-80 0,-20-2-4949,82 97 4286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0.065"/>
    </inkml:context>
    <inkml:brush xml:id="br0">
      <inkml:brushProperty name="width" value="0.05" units="cm"/>
      <inkml:brushProperty name="height" value="0.05" units="cm"/>
      <inkml:brushProperty name="color" value="#E71224"/>
    </inkml:brush>
  </inkml:definitions>
  <inkml:trace contextRef="#ctx0" brushRef="#br0">516 24 1072,'3'-4'858,"-2"3"-255,0 0-1,0 0 1,0-1-1,0 1 1,-1 0-1,1 0 1,0 0-1,-1 0 1,1-1-1,-1 1 1,1-2-1,-6-1 3013,-13 6-1707,-192 33 6739,7-1-5391,167-31-3747,2 0-1534,14 3-2681,19-6-961,1 0 1007,0 0 1416</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9:55.812"/>
    </inkml:context>
    <inkml:brush xml:id="br0">
      <inkml:brushProperty name="width" value="0.1" units="cm"/>
      <inkml:brushProperty name="height" value="0.1" units="cm"/>
      <inkml:brushProperty name="color" value="#FFC114"/>
    </inkml:brush>
  </inkml:definitions>
  <inkml:trace contextRef="#ctx0" brushRef="#br0">780 0 628,'0'0'815,"2"5"-23,51 97 1085,5-2 1,3-3-1,122 146 0,-176-234-1732,24 24 348,-30-31-445,1-1-1,0 1 1,0-1 0,0 1 0,0-1 0,0 0 0,0 0 0,0 0-1,0 0 1,1 0 0,-1 0 0,0-1 0,0 1 0,3 0 0,-1-6 204,-3-4-188,0-1 0,-1 1 0,1-1 0,-2 0 0,1 1-1,-2-1 1,1 1 0,-1-1 0,0 1 0,-1 0 0,-4-10 0,-10-21 107,-23-42 1,32 67-117,-2-5 9,0 0 0,-1 1 0,-1 1 1,-1 0-1,-21-22 0,34 40-61,-1-1 1,1 1 0,0 0-1,0-1 1,-1 1-1,1 0 1,0-1-1,-1 1 1,1 0 0,0 0-1,-1-1 1,1 1-1,-1 0 1,1 0 0,0 0-1,-1 0 1,1-1-1,-1 1 1,1 0-1,0 0 1,-1 0 0,1 0-1,-1 0 1,1 0-1,-1 0 1,1 0-1,0 0 1,-1 1 0,1-1-1,-1 0 1,1 0-1,-1 0 1,-5 15 68,7 23 1,13 26-16,3-2-1,2 0 1,30 64-1,-37-96-27,54 129 315,7-3 0,139 218 0,-191-343-221,-12-21-44,-7-13-19,-8-13 69,-58-114-134,-6 2 0,-5 4 0,-6 3 0,-5 3 0,-189-197 0,251 291-23,10 9 2,0 0 1,-2 1-1,1 1 0,-2 1 1,-22-14-1,37 25 23,0 0-1,0 0 1,0 0-1,0 0 0,0 1 1,0-1-1,-1 1 0,1-1 1,0 1-1,0 0 1,-4 0-1,5 0 2,0 0-1,0 0 1,0 1 0,0-1 0,0 0-1,1 1 1,-1-1 0,0 1 0,0-1-1,0 1 1,0-1 0,0 1 0,0-1-1,1 1 1,-1 0 0,0 0-1,1-1 1,-2 3 0,1 0-1,-1 0 0,1 0 0,0 1 0,0-1 0,0 1 0,1-1-1,-1 1 1,1-1 0,0 1 0,0 0 0,0-1 0,0 1 0,2 5 0,4 27 2,2-1 0,20 56 0,36 65 55,-60-148-50,77 165 186,120 187 0,140 139 624,-331-486-772,13 19 167,35 35-1,-40-52-74,-18-15-131,0 0-1,0 0 1,0 0 0,0 0-1,1 0 1,-1 0-1,0 0 1,0 0 0,0 0-1,0 0 1,1 0 0,-1 0-1,0 0 1,0 0 0,0 0-1,0 0 1,1 0 0,-1 0-1,0 0 1,0 0 0,0 0-1,0 0 1,0 0 0,1 0-1,-1 0 1,0 0-1,0 0 1,0 0 0,0 0-1,0-1 1,1 1 0,-1 0-1,0 0 1,0 0 0,0 0-1,0 0 1,0 0 0,0-1-1,0 1 1,0 0 0,0 0-1,1 0 1,-1 0 0,0 0-1,0-1 1,0 1 0,0 0-1,0 0 1,0 0-1,0-1 1,-1-3 15,1 0-1,-1 0 1,0 0 0,-1 0-1,1 0 1,-4-8 0,-24-47-51,-60-93 1,-52-48-221,13 27-366,-243-251-1,337 390 404,-59-44 1,89 74 191,-1 1 0,0 0 0,1 1 0,-1-1 0,0 1 0,0 0 0,0 0-1,-1 0 1,1 1 0,-7-1 0,11 2 18,-1 0-1,1 0 1,0 0-1,0 0 0,-1 0 1,1 0-1,0 1 0,0-1 1,-1 0-1,1 1 1,0-1-1,0 1 0,0 0 1,0-1-1,0 1 1,0 0-1,0-1 0,-2 3 1,2-2 2,0 1 0,0 0-1,0 0 1,0 0 0,0-1 0,0 1 0,1 0 0,-1 0 0,1 0 0,-1 0 0,1 1 0,0-1-1,0 0 1,0 4 0,1 11 16,1 0 0,1 0-1,1 0 1,0 0 0,7 17-1,-10-30-6,33 92 222,5-1 1,59 106-1,124 173 692,120 111 961,-305-441-1479,-35-42-371,12 11 221,-14-13-245,0 1 0,0-1 0,0 0-1,0 0 1,0 0 0,1 0 0,-1 0 0,0 0-1,0 0 1,0 0 0,0 0 0,1 0-1,-1 0 1,0 0 0,0 0 0,0 0-1,1 0 1,-1 0 0,0 0 0,0 0-1,0 0 1,0 0 0,1 0 0,-1 0-1,0 0 1,0 0 0,0 0 0,0 0-1,1 0 1,-1 0 0,0-1 0,0 1-1,0 0 1,0 0 0,0 0 0,0 0-1,1 0 1,-1 0 0,0-1 0,0 1 0,0 0-1,0 0 1,0 0 0,0 0 0,0-1-1,0 1 1,0 0 0,0 0 0,0 0-1,0 0 1,0-1 0,0 1 0,0 0-1,-6-16 165,-128-207-108,-27-4-381,95 137 142,-63-85-436,-172-178 1,281 332 546,13 12 29,0 0 1,-1 1 0,0 0-1,-1 1 1,0 0 0,0 0-1,0 1 1,-20-10 0,28 16 37,1-1 0,-1 1 1,0 0-1,1 0 1,-1-1-1,0 1 1,1 0-1,-1 0 1,0 0-1,1 0 1,-1 0-1,0 0 1,0 0-1,1 0 1,-1 0-1,0 0 0,1 0 1,-1 1-1,0-1 1,1 0-1,-1 0 1,0 1-1,1-1 1,-1 0-1,1 1 1,-1-1-1,0 1 1,1-1-1,-1 1 1,1-1-1,-1 1 0,1-1 1,0 1-1,-1-1 1,1 1-1,-1 0 1,1-1-1,0 1 1,0-1-1,-1 2 1,0 2 17,1-1 0,-1 1 1,1-1-1,0 1 0,0-1 1,0 1-1,1 4 0,3 11 80,0-1-1,1 1 0,13 29 1,-14-38-65,43 99 570,106 180 0,92 90 1344,-237-367-1598,-17-28-129,-3-4-163,-440-670-1047,440 674 949,-17-24-131,-1 0-1,-2 3 1,-44-41-1,76 77 172,-1 0 0,0 1 0,1-1 0,-1 0 0,0 1 0,0-1 0,0 0 0,0 1 0,0-1 0,0 1 0,0 0 0,0-1 0,0 1 0,0 0 0,0-1 0,0 1 0,0 0 0,0 0 0,0 0 0,0 0 0,0 0 0,0 0 0,0 0 0,0 0 0,0 1 0,-1-1 0,0 1 7,2 0 0,-1 0 0,0 0 0,0 0 0,0 0 1,0 1-1,1-1 0,-1 0 0,0 0 0,1 1 0,-1-1 0,1 0 0,0 1 0,-1-1 1,1 0-1,0 1 0,0-1 0,0 0 0,0 1 0,0 2 0,2 14 65,0-1 1,1 1-1,1-1 0,10 29 1,-13-41-59,48 139 599,97 197 1,104 120 779,0-68 681,-399-623-1787,-95-138-861,241 365 566,-205-286-702,-21 19-177,223 264 861,2 1 1,-1-1 1,1 1 0,-2 0-1,1 1 1,0-1 0,-1 1-1,0 0 1,0 1-1,0-1 1,-11-3 0,17 7 25,-1 0 0,0-1 0,1 1 0,-1 0 0,0 0 0,1 0 0,-1 0 0,0 0 0,1 0 0,-1 0-1,0 0 1,1 0 0,-1 0 0,0 0 0,1 0 0,-1 1 0,1-1 0,-1 0 0,0 0 0,1 1 0,-1-1 0,1 0 0,-1 1 0,1-1 0,-1 1 0,1-1 0,-1 1 0,0 0 0,0 1 7,1-1-1,-1 1 0,0-1 1,1 1-1,0-1 1,-1 1-1,1-1 1,0 1-1,0 0 1,0-1-1,0 3 1,3 14 60,0 1 0,1-1 0,0 0 1,9 21-1,-10-31-49,131 342 646,20 1-96,-114-263-437,137 290-125,-155-322-664,-17-35 564,-5-21 67,0 0 0,0 0 0,0 0 0,0 0 0,0 0 0,0 0 0,0 1 0,0-1 0,0 0 0,0 0 0,0 0 0,0 0 0,0 0 0,0 0 0,0 0 0,0 0 0,0 0 0,0 0 0,0 0 0,0 1 0,0-1 0,0 0 0,0 0 0,0 0 0,0 0 0,0 0 0,0 0 0,0 0 0,0 0 0,0 0 0,0 0 0,0 0 0,0 0 0,0 1 0,0-1 0,0 0 0,0 0 0,0 0 0,0 0 0,0 0 0,-1 0 0,1 0 0,0 0 0,0 0 0,0 0 0,0 0 0,0 0 0,0 0 0,0 0 0,0 0 0,0 0 0,0 0 0,0 0 0,-1 0 0,1 0 0,0 0 0,0 0 0,0 0 0,0 0 0,0 0 0,0 0 0,0 0 0,0 0 0,0 0 0,-10-13-7904,-21-46 3150,3-9 1449</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5.594"/>
    </inkml:context>
    <inkml:brush xml:id="br0">
      <inkml:brushProperty name="width" value="0.1" units="cm"/>
      <inkml:brushProperty name="height" value="0.1" units="cm"/>
      <inkml:brushProperty name="color" value="#FFC114"/>
    </inkml:brush>
  </inkml:definitions>
  <inkml:trace contextRef="#ctx0" brushRef="#br0">1579 1 32,'1'1'271,"0"1"1,0-1-1,0 1 1,-1 0-1,1-1 0,0 1 1,-1 0-1,0-1 1,1 1-1,-1 0 0,0 0 1,0-1-1,0 1 1,0 0-1,0 0 0,0-1 1,0 1-1,-1 0 1,1 0-1,-1-1 0,1 1 1,-1 0-1,1-1 1,-1 1-1,-1 1 0,-1 1-43,-1 0-1,1-1 0,-1 1 1,0-1-1,0 0 0,0 0 1,0 0-1,-5 2 0,-119 70 1196,3 5-1,3 6 1,-156 145 0,184-140-658,-149 189 0,181-195-401,3 3-1,-82 167 1,89-136-188,5 2 0,5 2 0,6 2 1,-31 192-1,43-136-19,8 0 0,12 299 0,16-294 75,9-2 0,78 320 0,-62-371 32,66 157-1,-68-208-87,4-2 0,94 143 1,-108-188-187,1 0 0,49 49 0,-65-75-114,-1 0 0,2-1 1,-1 0-1,1 0 0,0-1 1,1-1-1,0 0 0,0 0 0,0-1 1,0-1-1,1 0 0,20 4 1,-27-8-219,1 0 0,-1 0 0,1 0-1,0-1 1,-1 0 0,1 0 0,-1-1 0,0 0 0,1 0 0,-1 0 0,10-6 0,-3 1-1522,0-1-1,-1-1 1,22-18 0,-4-6-774</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05.976"/>
    </inkml:context>
    <inkml:brush xml:id="br0">
      <inkml:brushProperty name="width" value="0.1" units="cm"/>
      <inkml:brushProperty name="height" value="0.1" units="cm"/>
      <inkml:brushProperty name="color" value="#FFC114"/>
    </inkml:brush>
  </inkml:definitions>
  <inkml:trace contextRef="#ctx0" brushRef="#br0">566 20 9693,'4'-3'26,"0"0"0,0 1 1,0-1-1,0 1 0,7-3 1,-8 4 53,-2 0 172,1 4 102,1 1-249,0 0-1,0 0 1,-1 0 0,0 0-1,0 1 1,0-1 0,0 1-1,-1-1 1,0 1 0,0 0 0,1 6-1,2 62 505,-3-43-417,6 145 455,33 435 1214,38-139-113,106 131 1720,-151-507-2554,-30-86-800,0 0 1,0 1-1,-1-1 1,0 1-1,-1-1 0,0 12 1,-1-17-76,0 0 1,-1 0 0,1 1 0,-1-1 0,0-1-1,0 1 1,-1 0 0,1 0 0,-1 0-1,0-1 1,0 1 0,0 0 0,-1-1 0,1 0-1,-1 0 1,1 0 0,-6 4 0,-3 3 36,-2-1 1,1-1 0,-1 0 0,0-1-1,-24 10 1,-81 23 203,113-38-269,-524 146-288,414-117-1355,104-28 1277,-35 8-3790,16-13-4029,27 2 4974</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24.314"/>
    </inkml:context>
    <inkml:brush xml:id="br0">
      <inkml:brushProperty name="width" value="0.1" units="cm"/>
      <inkml:brushProperty name="height" value="0.1" units="cm"/>
      <inkml:brushProperty name="color" value="#FFC114"/>
    </inkml:brush>
  </inkml:definitions>
  <inkml:trace contextRef="#ctx0" brushRef="#br0">375 12 416,'10'-11'4183,"-20"24"-2639,-28 35 76,-1-1 1,-89 80 0,79-81-1053,-3-2-622,34-30-2533,-22 22 0,34-28 429,2-2 655</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24.660"/>
    </inkml:context>
    <inkml:brush xml:id="br0">
      <inkml:brushProperty name="width" value="0.1" units="cm"/>
      <inkml:brushProperty name="height" value="0.1" units="cm"/>
      <inkml:brushProperty name="color" value="#FFC114"/>
    </inkml:brush>
  </inkml:definitions>
  <inkml:trace contextRef="#ctx0" brushRef="#br0">446 668 13009,'0'0'116,"0"0"-184,0 0 108,-6-14-56,-7-9 0,-2-11 8,-10-14 0,-10-11-44,-25-29-172,4-2-336,-7-4-424,0 7-2836,3 13 1299,10 17 857</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26.195"/>
    </inkml:context>
    <inkml:brush xml:id="br0">
      <inkml:brushProperty name="width" value="0.1" units="cm"/>
      <inkml:brushProperty name="height" value="0.1" units="cm"/>
      <inkml:brushProperty name="color" value="#FFC114"/>
    </inkml:brush>
  </inkml:definitions>
  <inkml:trace contextRef="#ctx0" brushRef="#br0">273 14 604,'0'0'875,"0"0"-8,0 0-33,0 0-31,0 0-34,0 0-43,4-1-21,10-3-12,-10 3-22,-1 1-19,18-3-85,0 0 0,0 2 0,0 1 0,0 0 0,1 1 0,-1 2 0,0 0 0,31 9 0,-25-3-314,0 0 0,-1 2 0,-1 2 1,1 0-1,42 31 0,-33-17-155,-1 2 0,-1 1 0,-2 1 0,-1 2 0,-2 1 0,-1 2 0,-2 0 0,25 48 0,-40-64-42,0 1 0,-1 0 0,-1 0-1,-1 1 1,-1 0 0,3 26 0,-7-31-20,-1-1 1,0 0-1,-1 1 0,-1-1 1,0 0-1,-2 1 1,0-1-1,0 0 1,-8 20-1,4-18-28,-1 0-1,-1 0 1,0-1-1,-1 0 1,-1-1-1,-1 0 0,0-1 1,-1 0-1,0-1 1,-1 0-1,-1-1 1,0-1-1,-1 0 1,0-1-1,-1-1 1,0 0-1,-1-2 1,0 0-1,0 0 1,0-2-1,-1 0 0,0-2 1,0 0-1,-1-1 1,1-1-1,-1 0 1,0-2-1,1 0 1,-31-5-1,17-1-58,0-2-1,1-1 0,1-1 1,0-2-1,0-1 1,1-2-1,1 0 0,0-2 1,1-2-1,1 0 1,1-2-1,1 0 0,1-2 1,-28-34-1,40 44-1,2-1 0,0 0 0,0-1-1,2 0 1,0-1 0,0 1 0,1-1 0,1-1 0,1 1 0,1-1-1,0 0 1,1 0 0,0-1 0,2 1 0,0-1 0,1 1-1,1 0 1,5-33 0,-2 27 16,1 1 0,1-1 0,1 1-1,1 0 1,1 1 0,1-1 0,1 2 0,1 0 0,0 0-1,27-31 1,-27 38 3,1-1 0,1 2 0,0 0 0,1 1-1,0 0 1,0 1 0,1 1 0,0 0 0,1 1-1,0 1 1,0 1 0,1 0 0,0 1 0,21-3 0,-10 5-92,0 1 0,1 1 0,-1 2 1,1 1-1,-1 1 0,33 8 0,13 7-448,77 31 0,-101-31-664,-1 2-1,0 2 1,-2 2-1,0 3 1,58 42-1,-53-23-382</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31.017"/>
    </inkml:context>
    <inkml:brush xml:id="br0">
      <inkml:brushProperty name="width" value="0.1" units="cm"/>
      <inkml:brushProperty name="height" value="0.1" units="cm"/>
      <inkml:brushProperty name="color" value="#FFC114"/>
    </inkml:brush>
  </inkml:definitions>
  <inkml:trace contextRef="#ctx0" brushRef="#br0">365 18 284,'19'-8'1883,"-17"7"-1352,0-1 1,1 1-1,-1 0 0,1 0 0,-1 0 0,1 1 0,-1-1 0,1 1 1,4-1-1,-7 1-518,0 0 0,0 0 0,0 0 0,0 0 1,0 0-1,-1 0 0,1 0 0,0 0 0,0 0 1,0 0-1,0 0 0,0 0 0,0 1 0,0-1 1,0 0-1,0 0 0,0 0 0,0 0 0,0 0 1,0 0-1,0 0 0,0 0 0,-1 0 0,1 0 1,0 0-1,0 0 0,0 1 0,0-1 0,0 0 1,0 0-1,0 0 0,0 0 0,0 0 0,0 0 1,0 0-1,0 0 0,0 0 0,0 0 0,0 0 1,0 1-1,1-1 0,-1 0 0,0 0 0,0 0 1,0 0-1,0 0 0,0 0 0,0 0 0,0 0 1,0 0-1,0 0 0,0 0 0,0 0 0,0 0 1,0 1-1,0-1 0,0 0 0,1 0 0,-1 0 0,0 0 1,0 0-1,0 0 0,-27 41 1828,-62 73 0,57-76-1377,-23 31 248,-57 66-202,101-123-841,-23 23-124,32-33-32,-1 0 1,0 1 0,0-1 0,0 0 0,0 0-1,0 0 1,-1-1 0,1 1 0,-5 1-1,-3-3-2244,4-5 829</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31.354"/>
    </inkml:context>
    <inkml:brush xml:id="br0">
      <inkml:brushProperty name="width" value="0.1" units="cm"/>
      <inkml:brushProperty name="height" value="0.1" units="cm"/>
      <inkml:brushProperty name="color" value="#FFC114"/>
    </inkml:brush>
  </inkml:definitions>
  <inkml:trace contextRef="#ctx0" brushRef="#br0">1 1 836,'100'165'5427,"-24"-56"-3524,125 139 1,-85-128-690,-100-105-1012,0-1 1,1-1 0,1-1-1,0 0 1,34 15 0,-47-25-256,0 0 0,-1 0 0,1-1 0,0 0 0,0 0 0,0 0 0,0 0 0,0-1 0,0 0 0,0 0 0,0 0 0,0-1 0,0 0 0,8-2 0,-10 2-234,0 0 0,0-1 0,0 1 0,-1-1 0,1 0-1,0 0 1,-1 0 0,1 0 0,-1 0 0,0 0-1,0-1 1,0 1 0,0-1 0,0 0 0,0 1 0,-1-1-1,0 0 1,1 0 0,-1 0 0,0 0 0,0 0-1,0 0 1,0-4 0,2-18-1442</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0:31.717"/>
    </inkml:context>
    <inkml:brush xml:id="br0">
      <inkml:brushProperty name="width" value="0.1" units="cm"/>
      <inkml:brushProperty name="height" value="0.1" units="cm"/>
      <inkml:brushProperty name="color" value="#FFC114"/>
    </inkml:brush>
  </inkml:definitions>
  <inkml:trace contextRef="#ctx0" brushRef="#br0">388 54 44,'-1'0'106,"1"-1"0,0 0 0,0 0 0,0 0 0,0 0 0,0 0 0,0 0-1,0 0 1,0 0 0,0 0 0,0 0 0,0 0 0,1 0 0,-1 1 0,0-1 0,1 0 0,-1 0 0,0 0 0,1 0 0,-1 1 0,1-1 0,0 0-1,-1 0 1,1 1 0,0-1 0,-1 0 0,1 1 0,0-1 0,0 1 0,-1-1 0,1 1 0,0-1 0,2 0 0,30-13 1249,-10 10-1017,-1 0-1,1 2 1,-1 0 0,1 1-1,0 2 1,0 0 0,-1 2-1,1 0 1,-1 2 0,0 0-1,0 1 1,0 2 0,20 9-1,13 8 11,-1 2 1,-1 2-1,-2 3 0,-1 2 1,48 43-1,-66-49-131,0 2-1,-3 1 1,0 2 0,-2 0 0,-2 2 0,-1 1 0,-2 1-1,18 39 1,-30-53-70,-1 1-1,-1-1 1,-1 1-1,5 37 0,-10-47-72,-1 0 0,0 1 0,-1-1 0,-1 0 0,0 1 0,-1-1-1,0 0 1,-1 0 0,-9 23 0,4-18-17,-2 1 0,0-2 1,-2 1-1,1-1 0,-2-1 0,-1 0 0,0-1 1,-1-1-1,0 0 0,-2-1 0,1 0 0,-2-2 1,0 0-1,0-1 0,-39 17 0,26-15-10,0-2-1,-1-1 1,0-1 0,-1-2-1,0-1 1,0-2 0,0-1-1,0-2 1,-63-5 0,52-2-44,1-1 0,-1-3 0,2-1 1,0-2-1,0-2 0,2-2 1,-52-29-1,61 28-38,0-2-1,1-1 1,1-1 0,1-2-1,2-1 1,0-1 0,1-1-1,2-1 1,-25-39 0,36 48 4,1-1 0,0-1 0,2 0-1,1 0 1,0-1 0,-4-25 0,9 34 19,1-1 0,0 0 1,1 0-1,1 0 0,0 0 0,1 0 0,0 0 0,1 0 0,1 0 1,0 1-1,9-23 0,-6 21 15,1 1 0,1 0-1,0 0 1,1 0 0,0 1 0,1 1 0,1-1 0,0 2 0,21-18-1,-14 16 6,0 0 0,1 2-1,0 0 1,0 1 0,2 1-1,31-10 1,-12 8 6,0 2-1,1 2 1,0 2 0,0 1 0,0 3-1,0 1 1,61 8 0,-23 4 16,-1 4 1,-1 4 0,0 3-1,-2 3 1,0 3 0,-3 4-1,0 2 1,77 54 0,-139-83-36,103 71-24,-96-63-83,-1 0 1,0 1-1,-1 0 1,16 22-1,-28-34-2,-1 1-1,1-1 0,-1 1 1,0-1-1,0 1 0,0 0 1,0 0-1,-1 0 0,1 0 1,-1 0-1,0 0 1,-1 0-1,1 0 0,-1 1 1,1-1-1,-1 0 0,-1 5 1,0-4-276,0-1 0,-1 1 0,0 0 0,0 0 0,0-1 0,0 0 0,-1 1 0,0-1 0,0 0 0,-3 4 0,-9 9-683,0-1 1,-18 14 0,-57 38-1169</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0T09:19:45.069"/>
    </inkml:context>
    <inkml:brush xml:id="br0">
      <inkml:brushProperty name="width" value="0.1" units="cm"/>
      <inkml:brushProperty name="height" value="0.1" units="cm"/>
      <inkml:brushProperty name="color" value="#FFC114"/>
    </inkml:brush>
  </inkml:definitions>
  <inkml:trace contextRef="#ctx0" brushRef="#br0">22 34 148,'-3'-11'904,"3"11"-92,0-8-80,0 8-64,-3-9-72,3 9-88,0 0-88,-3-6-116,3 6-168,0 0-128,0 0-140,0 0-184,0 0-1312,-13 15 552,13-4 364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0.651"/>
    </inkml:context>
    <inkml:brush xml:id="br0">
      <inkml:brushProperty name="width" value="0.05" units="cm"/>
      <inkml:brushProperty name="height" value="0.05" units="cm"/>
      <inkml:brushProperty name="color" value="#E71224"/>
    </inkml:brush>
  </inkml:definitions>
  <inkml:trace contextRef="#ctx0" brushRef="#br0">72 133 116,'13'-16'2404,"18"-28"2579,-29 41-4382,0 0 0,0-1 0,0 1 0,-1-1 0,1 1 0,-1-1 0,0 0 0,0 0 0,1-7 0,-2 9 327,-3-3 408,3 5-1284,0-1-1,0 1 1,0-1 0,0 1-1,0 0 1,0-1-1,0 1 1,-1-1 0,1 1-1,0 0 1,0-1-1,0 1 1,0-1 0,-1 1-1,1 0 1,0-1 0,0 1-1,-1 0 1,1 0-1,0-1 1,0 1 0,-1 0-1,1-1 1,-1 1 0,0 0 102,-1-1 0,1 1 1,0 0-1,0 0 1,-1 0-1,1 0 1,0 1-1,0-1 1,0 0-1,-1 0 1,1 1-1,0-1 1,0 1-1,0-1 1,0 1-1,0-1 0,-1 1 1,0 1-1,-22 22 1279,15-12-1019,0 0 0,-8 20 0,9-17-242,2 1-1,0 0 1,1 0-1,1 0 0,0 1 1,1-1-1,1 1 1,0 0-1,1 0 1,1 0-1,4 30 0,-3-39-119,1 0-1,0 0 0,0 0 1,0 0-1,1 0 0,0-1 1,1 1-1,0-1 0,0 0 0,0 0 1,1-1-1,0 1 0,1-1 1,-1 0-1,1 0 0,0-1 1,0 1-1,1-1 0,0-1 1,0 1-1,0-1 0,0-1 1,1 1-1,-1-1 0,1 0 0,8 1 1,-3-1-7,-1-2 1,1 1-1,0-1 0,0-1 1,0 0-1,0-1 1,0-1-1,0 0 0,-1 0 1,1-1-1,-1-1 1,23-9-1,-15 3 5,1 0 0,-1-2-1,-1 0 1,0-1 0,-1-1 0,25-24-1,-35 30-30,-1-1-1,1 1 1,-1-2-1,-1 1 0,0-1 1,0 1-1,-1-2 1,0 1-1,-1-1 0,0 1 1,0-1-1,2-18 1,-5 21-11,0 1 0,-1 0 1,0-1-1,0 1 0,0-1 1,-1 1-1,-1 0 1,1-1-1,-1 1 0,0 0 1,-1 0-1,1 0 0,-1 1 1,-1-1-1,1 1 0,-1-1 1,0 1-1,-1 0 0,0 1 1,-7-9-1,3 7-41,1 1 0,-1-1-1,-1 2 1,1-1 0,-1 1-1,0 0 1,0 1 0,-1 1-1,1-1 1,-1 1 0,0 1-1,1 0 1,-1 1 0,0 0-1,0 0 1,0 2 0,-14 0-1,2 2-495,1 0 0,-1 1-1,1 2 1,0 0 0,1 1-1,0 1 1,-29 16 0,45-22 184,1 1-1,0 0 1,0 0 0,0 0 0,0 0 0,-5 6-1,0 10-3374,8-18 3154,1 0-1,0 0 1,0 1-1,0-1 1,0 0-1,0 1 0,0-1 1,0 0-1,0 0 1,1 1-1,-1-1 1,0 0-1,1 0 1,0 2-1,5 8-2305</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0T09:19:45.379"/>
    </inkml:context>
    <inkml:brush xml:id="br0">
      <inkml:brushProperty name="width" value="0.1" units="cm"/>
      <inkml:brushProperty name="height" value="0.1" units="cm"/>
      <inkml:brushProperty name="color" value="#FFC114"/>
    </inkml:brush>
  </inkml:definitions>
  <inkml:trace contextRef="#ctx0" brushRef="#br0">0 15 84,'0'0'692,"0"0"-56,0 0-76,3 6-52,-3-6-44,0 0-64,0 0-76,0 0-112,0 0-136,10-20-152,-10 20-176,0 0-984,0 0 420,-3 22 280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0T09:19:45.720"/>
    </inkml:context>
    <inkml:brush xml:id="br0">
      <inkml:brushProperty name="width" value="0.1" units="cm"/>
      <inkml:brushProperty name="height" value="0.1" units="cm"/>
      <inkml:brushProperty name="color" value="#FFC114"/>
    </inkml:brush>
  </inkml:definitions>
  <inkml:trace contextRef="#ctx0" brushRef="#br0">16 0 248,'0'0'528,"3"6"-76,-3-6-64,0 0-88,0 0-132,3 6-108,-3-6-176,0 0-576,0 8 236,0 3 156</inkml:trace>
  <inkml:trace contextRef="#ctx0" brushRef="#br0" timeOffset="1">0 320 652,'0'6'600,"0"-6"-68,0 0-48,0 0-88,0 0-104,0 0-236,13-26-280,-7 18-724,-3 2 320,-3 6 212</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0T09:19:46.485"/>
    </inkml:context>
    <inkml:brush xml:id="br0">
      <inkml:brushProperty name="width" value="0.1" units="cm"/>
      <inkml:brushProperty name="height" value="0.1" units="cm"/>
      <inkml:brushProperty name="color" value="#FFC114"/>
    </inkml:brush>
  </inkml:definitions>
  <inkml:trace contextRef="#ctx0" brushRef="#br0">1 0 740,'0'17'1712,"0"-8"-72,0 5-35,3-3-57,-3-3-76,0 1-112,0 2-136,3-8-120,-3 6-116,0-9-200,0 8-304,0-8-476,3 11-620,-3-11-4172,-3 12 1628,0-1 1071</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15.837"/>
    </inkml:context>
    <inkml:brush xml:id="br0">
      <inkml:brushProperty name="width" value="0.1" units="cm"/>
      <inkml:brushProperty name="height" value="0.1" units="cm"/>
      <inkml:brushProperty name="color" value="#FFC114"/>
    </inkml:brush>
  </inkml:definitions>
  <inkml:trace contextRef="#ctx0" brushRef="#br0">3 1 108,'-1'2'502,"1"1"-1,-1-1 1,1 1-1,0-1 1,-1 1-1,1-1 1,1 1-1,-1-1 1,0 1-1,0-1 1,1 1-1,0-1 1,-1 1-1,1-1 1,0 0-1,1 3 1,0-1-209,-1-1 0,1 1 1,-1 0-1,0-1 0,-1 1 1,1 7-1,25 324 9826,-21-286-8815,-4-27-978,-2-18-514,1 0 1,0 1 0,0-1-1,1 0 1,-1 0-1,3 7 1,-4-10-183,1 0 1,0-1-1,0 1 0,-1-1 1,1 1-1,0 0 0,-1-1 0,1 1 1,0-1-1,-1 1 0,1-1 1,-1 1-1,1-1 0,-1 1 1,1-1-1,-1 0 0,1 1 1,-1-1-1,1 0 0,-1 1 0,0-1 1,1 0-1,-1 0 0,-1 1 1,-6 0-3674,1 1 1228</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16.286"/>
    </inkml:context>
    <inkml:brush xml:id="br0">
      <inkml:brushProperty name="width" value="0.1" units="cm"/>
      <inkml:brushProperty name="height" value="0.1" units="cm"/>
      <inkml:brushProperty name="color" value="#FFC114"/>
    </inkml:brush>
  </inkml:definitions>
  <inkml:trace contextRef="#ctx0" brushRef="#br0">940 31 1196,'24'-13'8264,"-23"12"-6906,-1 1-22,5-4 656,-5 2 986,-1 1 3295,-5-1-5918,1 0-1,0 0 0,-1 1 0,1 0 1,-1 0-1,1 0 0,-1 1 0,-7 0 0,-54 4 801,42-2-701,-331 26 2174,178-5-3759,2 9-4561,94-8-7079,54-15 8740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1.309"/>
    </inkml:context>
    <inkml:brush xml:id="br0">
      <inkml:brushProperty name="width" value="0.1" units="cm"/>
      <inkml:brushProperty name="height" value="0.1" units="cm"/>
      <inkml:brushProperty name="color" value="#FFC114"/>
    </inkml:brush>
  </inkml:definitions>
  <inkml:trace contextRef="#ctx0" brushRef="#br0">208 29 180,'-24'-27'8685,"23"26"-7888,1 1 15,0 0 7,0 0-56,0 0-70,1 1-606,-1 0 0,1 0 0,0 1-1,0-1 1,-1 1 0,1-1 0,-1 1 0,1-1-1,-1 1 1,1-1 0,-1 4 0,2 1 101,72 267 2992,2 4-1646,-38-155-596,-36-105-778,-1-17-146,-1 1 0,0-1 0,0 1-1,0-1 1,0 1 0,0-1 0,0 1-1,0-1 1,0 1 0,0-1 0,0 1-1,0-1 1,0 1 0,0-1 0,-1 1-1,1-1 1,0 1 0,0-1 0,0 1-1,-1-1 1,1 1 0,0-1 0,-1 1-1,1-1 1,0 0 0,-1 1 0,1-1-1,0 0 1,-2 1 0,0-1-4,0 0 0,0-1 0,0 1 0,0-1 0,0 1 0,0-1-1,1 0 1,-1 0 0,0 0 0,0 0 0,-2-2 0,-2 0 5,-61-37-91,51 30-216,0 0 0,0 1 1,-1 1-1,-27-9 1,24 11-762,-1 2 1,-24-3-1,-13 2-6150,49 5 5240,-8-1-365</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1.625"/>
    </inkml:context>
    <inkml:brush xml:id="br0">
      <inkml:brushProperty name="width" value="0.1" units="cm"/>
      <inkml:brushProperty name="height" value="0.1" units="cm"/>
      <inkml:brushProperty name="color" value="#FFC114"/>
    </inkml:brush>
  </inkml:definitions>
  <inkml:trace contextRef="#ctx0" brushRef="#br0">544 29 1136,'1'0'200,"-1"-1"0,1 0 0,0 1-1,-1-1 1,1 0 0,-1 0 0,1 1 0,-1-1-1,1 0 1,-1 0 0,0 0 0,1 1 0,-1-1-1,0 0 1,0 0 0,1 0 0,-1 0 0,0 0-1,0 0 1,0 0 0,0 0 0,0 1 0,-1-2-1,0 1-22,0 0-1,0 0 0,-1 0 0,1 1 1,0-1-1,0 0 0,-1 1 0,1-1 1,-1 1-1,1 0 0,-1 0 0,1-1 1,0 1-1,-1 0 0,1 0 0,-2 0 0,-60-1 2786,-100 11 0,64-2-2080,12 1-2517,2 7-5768,55-10 5000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3.040"/>
    </inkml:context>
    <inkml:brush xml:id="br0">
      <inkml:brushProperty name="width" value="0.1" units="cm"/>
      <inkml:brushProperty name="height" value="0.1" units="cm"/>
      <inkml:brushProperty name="color" value="#FFC114"/>
    </inkml:brush>
  </inkml:definitions>
  <inkml:trace contextRef="#ctx0" brushRef="#br0">0 572 696,'51'-94'5317,"15"-50"-2251,-30 50-1719,57-131 3284,-93 224-4585,0 1 0,0-1 0,1 0 0,-1 0-1,1 0 1,-1 1 0,1-1 0,-1 0 0,1 0 0,-1 1 0,1-1 0,0 1 0,-1-1 0,1 0 0,0 1 0,0-1 0,-1 1 0,1 0 0,0-1 0,0 1 0,0-1 0,-1 1 0,1 0 0,0 0 0,1-1 0,0 2 11,-1-1 1,0 0-1,1 1 1,-1-1-1,0 1 1,0-1 0,1 1-1,-1 0 1,0 0-1,0-1 1,0 1-1,0 0 1,0 0-1,0 0 1,1 1 0,5 6 247,-1 1 1,0 0 0,7 14 0,-10-17-158,107 201 2875,-97-185-2707,23 44 762,-38-65-569,-5-4-424,-6-4-131,-17-14-253,15 10-252,-1 0 0,-24-11 0,33 19-466,0 0 1,0 0-1,0 1 1,-1 0 0,-9 0-1,3-1-7219,13 2 5642</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3.373"/>
    </inkml:context>
    <inkml:brush xml:id="br0">
      <inkml:brushProperty name="width" value="0.1" units="cm"/>
      <inkml:brushProperty name="height" value="0.1" units="cm"/>
      <inkml:brushProperty name="color" value="#FFC114"/>
    </inkml:brush>
  </inkml:definitions>
  <inkml:trace contextRef="#ctx0" brushRef="#br0">0 13 232,'12'-11'3254,"-12"11"-3112,0 0 1,0-1 0,1 1 0,-1 0 0,0 0 0,0 0-1,1 0 1,-1 0 0,0 0 0,0 0 0,1 0 0,-1 0-1,0 0 1,0 0 0,1 0 0,-1 0 0,0 0 0,0 0 0,1 0-1,-1 0 1,0 0 0,0 0 0,1 0 0,-1 0 0,0 0-1,0 0 1,1 1 0,-1-1 0,0 0 0,2 2 188,-1 1 0,0-1-1,0 0 1,0 1 0,0-1 0,0 1 0,-1-1 0,1 1 0,0 3 0,2 22 1648,2 39 0,0 8 18,-2-50-1369,8 47 1009,-10-65-1468,1 0 0,0-1 0,0 0 1,1 1-1,0-1 0,0 0 0,0 0 0,5 6 1,-5-10-154,0 1 0,0-1 0,0 0 1,0 0-1,0 0 0,0 0 0,1-1 1,-1 1-1,1-1 0,-1 0 0,1 0 1,-1 0-1,1 0 0,0-1 0,-1 0 1,1 1-1,0-1 0,0-1 0,-1 1 1,7-2-1,9-1-495,0 0 0,28-11 0,42-19-2777,-64 22-1460,35-21 1,-37 18 2187</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3.708"/>
    </inkml:context>
    <inkml:brush xml:id="br0">
      <inkml:brushProperty name="width" value="0.1" units="cm"/>
      <inkml:brushProperty name="height" value="0.1" units="cm"/>
      <inkml:brushProperty name="color" value="#FFC114"/>
    </inkml:brush>
  </inkml:definitions>
  <inkml:trace contextRef="#ctx0" brushRef="#br0">25 3 16,'0'0'144,"-1"0"1,1 0-1,0-1 0,0 1 1,0 0-1,-1 0 0,1 0 1,0-1-1,0 1 0,-1 0 0,1 0 1,0 0-1,-1 0 0,1 0 1,0 0-1,0 0 0,-1 0 1,1-1-1,0 1 0,-1 0 1,1 0-1,0 0 0,0 0 1,-1 1-1,1-1 0,0 0 1,-1 0-1,1 0 0,0 0 0,0 0 1,-1 0-1,1 1 0,-7 9 1868,2 22-401,4-27-726,0 6-276,0 0 0,0 1 0,2-1 0,-1 0 0,1 0 0,1 0 0,0 0 0,1 0 0,0 0 0,0 0 0,9 16 0,-10-22-462,1 1-1,1 0 0,-1-1 0,1 1 0,0-1 1,0 0-1,0-1 0,1 1 0,0-1 1,0 1-1,0-1 0,0-1 0,1 1 0,-1-1 1,1 0-1,0 0 0,0-1 0,0 0 1,0 0-1,1 0 0,6 1 0,3-3-530,0 1 1,0-2-1,-1 0 0,1-1 1,0-1-1,-1 0 0,18-7 1,37-6-8640,-47 12 6252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1.206"/>
    </inkml:context>
    <inkml:brush xml:id="br0">
      <inkml:brushProperty name="width" value="0.05" units="cm"/>
      <inkml:brushProperty name="height" value="0.05" units="cm"/>
      <inkml:brushProperty name="color" value="#E71224"/>
    </inkml:brush>
  </inkml:definitions>
  <inkml:trace contextRef="#ctx0" brushRef="#br0">9 243 820,'0'-18'3244,"-1"1"0,0-1 0,-5-20 0,21 95 7996,-1-12-9534,38 77 0,-34-85-1258,2-2 1,1 0-1,2-2 0,1 0 1,2-1-1,30 28 0,-50-55-373,-1 0 0,1-1-1,0 0 1,0 0-1,0 0 1,1-1 0,-1 0-1,11 3 1,-14-5-52,0 0 0,0 0 1,0-1-1,1 0 0,-1 1 0,0-1 0,0-1 0,0 1 0,0 0 0,0-1 1,0 1-1,0-1 0,0 0 0,0 0 0,0 0 0,0 0 0,0-1 0,-1 1 1,1-1-1,0 0 0,4-4 0,1-2-23,1-1 0,-2-1 0,1 1 0,-1-1 0,-1-1 0,0 1 0,7-17 0,26-83 0,-35 98 0,128-349-3298,-112 321 1586,-9 19-1437,-1 0-6564,-10 18 4646,0 2 1540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4.494"/>
    </inkml:context>
    <inkml:brush xml:id="br0">
      <inkml:brushProperty name="width" value="0.1" units="cm"/>
      <inkml:brushProperty name="height" value="0.1" units="cm"/>
      <inkml:brushProperty name="color" value="#FFC114"/>
    </inkml:brush>
  </inkml:definitions>
  <inkml:trace contextRef="#ctx0" brushRef="#br0">1 15 1680,'0'0'1774,"0"0"12,0 0 13,3 3-23,2 0-1185,0 1-1,0-2 1,0 1 0,0 0 0,1-1 0,-1 0-1,1 0 1,0-1 0,-1 1 0,12 0 0,68 3 2423,-64-4-2530,330-21 3728,-228 8-3280,107-2-360,-77 11-7193,-128 6-2920,-18 0 6539</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4.830"/>
    </inkml:context>
    <inkml:brush xml:id="br0">
      <inkml:brushProperty name="width" value="0.1" units="cm"/>
      <inkml:brushProperty name="height" value="0.1" units="cm"/>
      <inkml:brushProperty name="color" value="#FFC114"/>
    </inkml:brush>
  </inkml:definitions>
  <inkml:trace contextRef="#ctx0" brushRef="#br0">127 46 292,'11'-8'3653,"1"0"0,14-15-1,-25 22-2767,-1 1-53,14-5 2687,-10 5-3311,0 1 1,0 0-1,0 1 1,0-1-1,0 0 1,-1 1-1,1 0 1,-1 0-1,1 0 1,-1 0-1,0 1 1,6 5-1,38 40 1127,-33-33-939,-1 1 1,0 0-1,-1 1 1,-1 1-1,0-1 1,10 27-1,-20-41-340,0 1 0,0 0-1,0 0 1,0 0 0,0 0-1,-1 1 1,0-1 0,0 0-1,0 0 1,0 0 0,-1 0-1,0 0 1,0 0 0,0 0 0,0 0-1,-2 4 1,0-3 7,0 0 0,0 1 0,-1-1 0,1-1 0,-1 1 0,0-1 0,-1 1 0,1-1 0,-10 6 0,-3 1-74,-1-1-1,-1-1 1,1 0-1,-1-2 1,-25 7-1,-38 6-1054,20-6-2277,22-2-3899,28-6 2766,7 0 1358</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5.313"/>
    </inkml:context>
    <inkml:brush xml:id="br0">
      <inkml:brushProperty name="width" value="0.1" units="cm"/>
      <inkml:brushProperty name="height" value="0.1" units="cm"/>
      <inkml:brushProperty name="color" value="#FFC114"/>
    </inkml:brush>
  </inkml:definitions>
  <inkml:trace contextRef="#ctx0" brushRef="#br0">0 1166 444,'4'-2'417,"0"0"-1,-1 0 1,1 0 0,-1 0-1,0 0 1,1-1 0,-1 0-1,-1 1 1,1-1 0,0 0-1,-1-1 1,1 1 0,-1 0-1,0-1 1,0 1 0,2-6-1,4-9 488,-1 0-1,4-20 1,-10 34-759,126-591 6695,-52 206-379,-65 356-5116,-9 32-1262,-1 0 1,1 0-1,-1 0 1,1 0-1,-1 0 1,1 0 0,0 0-1,-1 0 1,1 0-1,0 0 1,0 0-1,0 1 1,0-1 0,0 0-1,0 1 1,0-1-1,0 0 1,0 1-1,0-1 1,0 1 0,0 0-1,0-1 1,0 1-1,2 0 1,2 5 570,8 17-284,-2 1-1,-1 0 1,0 0 0,10 44 0,-10-35-196,26 88 284,161 453 1096,-174-516-1419,-13-28-367,2-1 1,0-1-1,26 39 0,-37-64 85,0 0 0,1 0 0,0 0 0,0-1 0,-1 1 0,1-1 0,0 1 0,0-1 0,0 0 0,1 1 0,-1-1 0,0 0 0,0 0-1,5 1 1,-7-2-49,1 0-1,0 0 1,-1 0 0,1 0-1,0 0 1,0 0-1,-1 0 1,1 0-1,0 0 1,-1-1 0,1 1-1,0 0 1,-1 0-1,1-1 1,0 1-1,-1 0 1,1-1 0,0 1-1,0-1 1,0 0-361,0 0 1,-1 0-1,1 0 0,0 0 1,-1 0-1,1 0 1,-1-1-1,0 1 0,1 0 1,-1 0-1,0 0 1,0 0-1,0-1 1,1 1-1,-1 0 0,-1-1 1,1-9-4689,0-1 1592</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25.647"/>
    </inkml:context>
    <inkml:brush xml:id="br0">
      <inkml:brushProperty name="width" value="0.1" units="cm"/>
      <inkml:brushProperty name="height" value="0.1" units="cm"/>
      <inkml:brushProperty name="color" value="#FFC114"/>
    </inkml:brush>
  </inkml:definitions>
  <inkml:trace contextRef="#ctx0" brushRef="#br0">441 120 1332,'-13'-9'1396,"-6"1"164,-6-1 101,-3 1 11,-10-4-104,-3 4-180,0-4-132,-6 4-128,3-1-176,-9-2-316,9 3-432,-3-9-872</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35.993"/>
    </inkml:context>
    <inkml:brush xml:id="br0">
      <inkml:brushProperty name="width" value="0.1" units="cm"/>
      <inkml:brushProperty name="height" value="0.1" units="cm"/>
      <inkml:brushProperty name="color" value="#FFC114"/>
    </inkml:brush>
  </inkml:definitions>
  <inkml:trace contextRef="#ctx0" brushRef="#br0">1417 1 784,'11'13'2680,"0"0"1,17 14-1,-28-27-2633,0 1 1,1-1-1,-1 0 0,0 1 1,0-1-1,0 1 1,0-1-1,1 0 0,-1 1 1,0-1-1,0 1 1,0-1-1,0 1 0,0-1 1,0 1-1,0-1 1,0 0-1,0 1 0,0-1 1,0 1-1,0-1 1,0 1-1,-1-1 0,1 1 1,0-1-1,0 0 1,0 1-1,-1-1 0,1 1 1,0-1-1,0 0 1,-1 1-1,1-1 1,0 0-1,-1 1 0,1-1 1,0 0-1,-1 0 1,1 1-1,-1-1 0,-18 13 619,17-13-500,-36 20 731,-1-1 1,-1-3-1,-1-1 1,-78 17 0,-175 13 689,207-39-1307,0-3 0,-1-5-1,1-3 1,0-4 0,-149-34 0,168 30-205,45 10-25,0-2 0,0 0 0,-38-15 0,60 20-31,7-1-5,63-6 30,108 3 0,-86 4 7,520 11 950,-437-5-574,-173-6-426,45 2-558,72-7 0,-113 4-151,-1 0 1,0 0 0,0-1-1,0 1 1,0-1 0,5-3-1,2-1-6555,-10 6 4426</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37.678"/>
    </inkml:context>
    <inkml:brush xml:id="br0">
      <inkml:brushProperty name="width" value="0.1" units="cm"/>
      <inkml:brushProperty name="height" value="0.1" units="cm"/>
      <inkml:brushProperty name="color" value="#FFC114"/>
    </inkml:brush>
  </inkml:definitions>
  <inkml:trace contextRef="#ctx0" brushRef="#br0">0 20 52,'8'-12'2713,"-8"12"-2572,0-1 1,0 1-1,0 0 1,0-1-1,0 1 1,0 0-1,1-1 0,-1 1 1,0 0-1,0-1 1,0 1-1,0 0 1,1 0-1,-1-1 0,0 1 1,0 0-1,1 0 1,-1-1-1,0 1 1,0 0-1,1 0 1,-1 0-1,0-1 0,1 1 1,-1 0-1,0 0 1,1 0-1,-1 0 1,0 0-1,1 0 1,-1 0-1,0 0 0,1 0 1,-1 0-1,1 0 1,3 16 640,-2 1 0,0 0 0,0 0 0,-2 30 0,2 27 548,-2-71-1281,3 31 778,1-1 1,17 61-1,-20-93-832,-1 0 1,0 0-1,0 0 0,1 0 0,-1 0 1,0-1-1,1 1 0,-1 0 0,1 0 1,-1 0-1,1 0 0,0-1 0,-1 1 1,1 0-1,0-1 0,-1 1 0,1 0 1,0-1-1,0 1 0,0-1 0,0 1 1,1 0-1,-1-1-6,0 0 1,0 0-1,0 0 0,0-1 1,0 1-1,0 0 0,0 0 1,-1-1-1,1 1 0,0 0 1,0-1-1,0 1 0,0-1 1,-1 1-1,1-1 0,0 1 0,0-1 1,-1 0-1,2 0 0,0-2-476,0 1 0,0-1 0,0 1 0,0-1 0,-1 0 0,1 0 0,-1 0 0,0 0 0,1 0 0,-1 0-1,-1 0 1,1 0 0,0-4 0,0-3-2400,1 1 876</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38.015"/>
    </inkml:context>
    <inkml:brush xml:id="br0">
      <inkml:brushProperty name="width" value="0.1" units="cm"/>
      <inkml:brushProperty name="height" value="0.1" units="cm"/>
      <inkml:brushProperty name="color" value="#FFC114"/>
    </inkml:brush>
  </inkml:definitions>
  <inkml:trace contextRef="#ctx0" brushRef="#br0">538 60 488,'9'-6'1829,"-5"3"-350,-8 1 3166,-58 3-2470,-83-2 1279,-80-32-1196,143 19-3289,60 13-730,13 3-5792,8-1 5402</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38.545"/>
    </inkml:context>
    <inkml:brush xml:id="br0">
      <inkml:brushProperty name="width" value="0.1" units="cm"/>
      <inkml:brushProperty name="height" value="0.1" units="cm"/>
      <inkml:brushProperty name="color" value="#FFC114"/>
    </inkml:brush>
  </inkml:definitions>
  <inkml:trace contextRef="#ctx0" brushRef="#br0">1169 281 444,'0'0'993,"0"0"45,0 0 58,-7-2 47,-116-33 5101,-208-72 6759,296 92-10270,39 13-2378,29-11-108,1 1 0,0 1 0,46-7 0,-8 1-127,163-28 152,-205 42-236,-29 3-37,-1 0 1,0 0 0,0 1-1,1-1 1,-1 0 0,0 0-1,0 1 1,0-1 0,1 0-1,-1 1 1,0-1-1,0 0 1,0 1 0,0-1-1,0 0 1,1 1 0,-1-1-1,0 0 1,0 1 0,0-1-1,0 0 1,0 1 0,0-1-1,0 0 1,0 1 0,0-1-1,0 0 1,0 1 0,-1-1-1,1 0 1,0 1 0,0-1-1,0 0 1,-1 1 0,-1 2 3,-1 0 1,0-1 0,0 1 0,0-1 0,0 0 0,0 0-1,-1 0 1,1 0 0,-1-1 0,-4 3 0,1-2 4,-32 14 44,-1-2-1,-64 14 1,-85 6 47,-96 2 80,-29 4-1302,308-39 1142,-23 4-1568,-30 9 0,17 3-3487,38-15 3840,0 1 1,-1-1 0,1 1-1,0 1 1,1-1 0,-5 5-1,-4 11-2869</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52.544"/>
    </inkml:context>
    <inkml:brush xml:id="br0">
      <inkml:brushProperty name="width" value="0.1" units="cm"/>
      <inkml:brushProperty name="height" value="0.1" units="cm"/>
      <inkml:brushProperty name="color" value="#FFC114"/>
    </inkml:brush>
  </inkml:definitions>
  <inkml:trace contextRef="#ctx0" brushRef="#br0">2911 108 652,'15'5'2029,"-17"-13"608,-24-17-484,26 25-2197,-9-7 256,0 1 0,0 0 0,0 0 0,-1 1 0,1 1 0,-1 0 0,0 0 0,-20-4 0,-88-12 530,99 17-637,-40-1 85,0 1 0,-1 4 0,1 1 0,0 4 0,0 2 0,0 3 0,1 2 0,-75 27 0,-294 141 390,20 42-130,256-122-116,-140 120 1,284-215-319,-68 58 198,3 4 1,3 2 0,3 4-1,-67 97 1,86-102 51,3 3-1,3 1 1,3 2 0,4 2-1,3 1 1,4 1 0,3 2 0,3 0-1,-17 149 1,33-152-80,2 0 1,5 0-1,2 0 1,4-1-1,4 0 1,3 0-1,24 75 0,-22-106-83,1-1 0,2-1 0,39 61 0,-27-54-24,3-2 0,1-1 0,3-2 0,2-1 0,1-3 0,73 56 0,-36-38 4,4-5 0,1-3 1,103 47-1,-20-27 19,2-7 0,4-7 0,253 50 1,-231-73 4,295 16 1,201-46 26,387-104 139,-602 2 33,-394 75-256,0-2 0,-2-5 0,-1-2 0,97-55 0,-125 57-37,-2-3 0,-1-1 0,-2-3 0,-1-1 0,-1-3 0,-3-1 0,45-58 0,-43 40-10,-3-2 0,-3-1 0,-2-2 0,-4-2 0,-2-1 0,-3-1-1,-3-1 1,-4-1 0,13-79 0,-17 61-12,-5-1-1,-3 0 1,-5-99 0,-5 133 4,-3-1 0,-2 1 0,-2 1 0,-3 0 0,-2 0 0,-27-62 0,19 64 3,-1 0 0,-3 2 0,-2 1 1,-2 1-1,-2 2 0,-2 1 0,-71-70 0,40 58 7,-2 3-1,-2 3 0,-3 2 0,-138-67 1,-507-183 39,560 239-34,-344-124 31,363 141-49,-241-41 1,233 64-328,-292-1 0,320 25-815,0 6-1,-224 48 1,248-31-4052,-159 67 1,146-46 2568</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53.926"/>
    </inkml:context>
    <inkml:brush xml:id="br0">
      <inkml:brushProperty name="width" value="0.1" units="cm"/>
      <inkml:brushProperty name="height" value="0.1" units="cm"/>
      <inkml:brushProperty name="color" value="#FFC114"/>
    </inkml:brush>
  </inkml:definitions>
  <inkml:trace contextRef="#ctx0" brushRef="#br0">2014 348 36,'13'-6'1221,"-11"6"-968,-1-1 1,1 0-1,0 1 1,0-1-1,0 0 1,-1 0-1,1 0 1,0 0-1,-1 0 1,1-1-1,-1 1 1,1 0-1,-1-1 1,0 1-1,1-1 1,-1 1-1,0-1 1,0 0-1,1-3 1,-2 4-157,-1 0-1,0 1 1,0-1 0,0 0 0,1 0 0,-1 0 0,0 1 0,0-1 0,0 0 0,0 1 0,0-1 0,0 1 0,-2-2 0,2 2 58,-12-7 375,0 1 1,0 0 0,0 1 0,-1 1-1,-28-6 1,-71-3 870,57 12-1001,1 2 0,0 3 0,1 2 0,-1 2 0,-94 28-1,28 3-18,-155 72 0,181-67-185,1 4 1,3 4-1,2 4 1,-88 72 0,135-93-52,1 2 0,2 1 1,2 2-1,2 2 0,1 1 1,2 2-1,3 1 0,1 1 1,-34 79-1,46-79 40,1 0 0,2 2 1,3-1-1,1 1 0,-2 85 0,10-48 93,3 0 0,21 123 1,-12-140-137,4 0 1,3-1 0,3-1 0,2-1 0,4-1 0,2-1-1,3-2 1,2 0 0,4-3 0,2-1 0,2-2 0,80 81-1,-53-72 60,3-3-1,142 93 1,-101-86 58,173 76 1,-181-102-78,192 52 0,116-8 139,-286-69-227,0-6 1,1-6-1,-1-5 0,235-29 1,-144-5 9,365-103 0,-425 87-80,-3-7 0,243-122 0,-321 135-24,-1-3 1,-3-3 0,-1-3-1,-4-4 1,-1-2-1,95-110 1,-96 87-13,-4-4 0,-4-2 0,-3-3 0,-4-2 0,61-158 0,-73 146-6,-5-1 0,-5-2 0,29-204 1,-50 238 1,-4 0 1,-3-1 0,-3 1 0,-3-1 0,-4 1 0,-32-130 0,28 160 6,-2 0 0,-1 1 0,-3 1 0,-38-63 0,38 75 10,-1 0 1,-1 2-1,-1 1 1,-2 0-1,-1 2 1,-45-35 0,27 30-3,-1 2 1,-1 2 0,-1 2 0,-1 2 0,-1 2 0,-59-15 0,-14 5 4,-173-20 0,37 24-69,-1 11 0,0 11 1,0 11-1,-266 44 0,303-18-999,-361 106-1,196-1-3015,18 38-4898,189-71 5864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1.607"/>
    </inkml:context>
    <inkml:brush xml:id="br0">
      <inkml:brushProperty name="width" value="0.05" units="cm"/>
      <inkml:brushProperty name="height" value="0.05" units="cm"/>
      <inkml:brushProperty name="color" value="#E71224"/>
    </inkml:brush>
  </inkml:definitions>
  <inkml:trace contextRef="#ctx0" brushRef="#br0">41 176 424,'0'0'1381,"-3"0"26,-18 1 2014,20-1-3248,0-1 0,1 1 0,-1 0 1,1 0-1,-1 0 0,0 1 0,1-1 0,-1 0 1,1 0-1,-1 0 0,1 0 0,-1 0 0,0 1 1,1-1-1,-1 0 0,1 1 0,-1-1 0,1 0 1,-1 1-1,1-1 0,0 0 0,-1 1 1,1-1-1,-1 1 0,1-1 0,0 1 0,-1-1 1,1 1-1,0-1 0,0 1 0,-1-1 0,1 1 1,0-1-1,0 1 0,0 0 0,0-1 0,0 1 1,0-1-1,0 1 0,0-1 0,0 1 0,0 1 1,4 5 405,0 0 1,0 0 0,1 0-1,0 0 1,0 0 0,0-1-1,1 0 1,12 9 0,57 42 1623,-74-56-2179,86 57 1417,3-3 0,2-5 0,2-3 0,100 34 0,-185-78-1308,0 0 0,1 0 1,-1-1-1,1-1 0,-1 1 0,1-1 0,-1-1 1,14 0-1,-18-1-80,0 0 0,0 0 0,-1 0 0,1-1 0,0 1 0,-1-1 1,1 0-1,-1-1 0,1 1 0,-1-1 0,0 0 0,0 0 0,0 0 0,-1 0 0,1-1 1,-1 0-1,6-7 0,-3 2-14,-1 0 0,0 0 0,-1-1 0,1 0 1,-2 0-1,1 0 0,-2 0 0,4-20 0,-2-8-188,-1-43 0,-2 42-126,-4-88-1546,2-24-5945,-1 122-3458,1 25 7688</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55.082"/>
    </inkml:context>
    <inkml:brush xml:id="br0">
      <inkml:brushProperty name="width" value="0.1" units="cm"/>
      <inkml:brushProperty name="height" value="0.1" units="cm"/>
      <inkml:brushProperty name="color" value="#FFC114"/>
    </inkml:brush>
  </inkml:definitions>
  <inkml:trace contextRef="#ctx0" brushRef="#br0">3012 416 512,'-10'-1'6282,"-42"4"-4441,-20 0-1012,-152 1 1333,-429 30 979,127 69-1663,421-73-1169,1 5 1,-186 91 0,200-78-150,3 4 0,2 3 0,-122 105 1,160-118-111,2 2 0,2 2 1,2 2-1,2 1 1,3 3-1,1 0 0,-27 59 1,34-50-21,2 2 1,3 1-1,2 1 1,4 0 0,2 1-1,-6 70 1,16-78-8,3 0 1,2-1-1,2 1 1,3 0 0,3-1-1,2 0 1,24 78-1,-14-73 21,3 0 0,3-2 0,2 0 0,3-2 0,2-2 0,2-1-1,3-1 1,53 56 0,-36-51 35,3-1 0,2-4-1,3-2 1,96 61 0,-62-58-6,2-4 0,2-5 0,3-4-1,212 55 1,-113-53 34,361 30 1,-340-61-26,280-21 1,218-69 113,-419 26 66,-2-13 1,-4-13 0,321-129-1,-16-67 182,-491 211-372,-2-4 1,-4-6-1,114-100 1,-168 126-48,-3-1 1,-2-3 0,-2-1-1,-2-2 1,67-114-1,-90 132-16,-2 0 0,-2-1-1,-1-1 1,-1 0-1,-2-1 1,-2 0-1,-2-1 1,-1 0 0,-2 0-1,-2 0 1,-4-70-1,-5 49 2,-4 0-1,-1 0 1,-4 2 0,-1-1-1,-33-69 1,17 59-1,-2 1 0,-4 2 0,-84-109 0,54 93 8,-4 3-1,-3 3 1,-4 4-1,-2 3 1,-4 4-1,-124-71 1,100 75 7,-3 5 1,-2 5 0,-157-47-1,78 43 18,-263-38 0,287 70-45,-308 0 0,-169 68-401,479-23-6,2 8 1,1 7 0,-195 71-1,257-68-1346,-193 105 0,222-100-626,2 3 1,2 3-1,-66 63 1,16 4-382</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56.048"/>
    </inkml:context>
    <inkml:brush xml:id="br0">
      <inkml:brushProperty name="width" value="0.1" units="cm"/>
      <inkml:brushProperty name="height" value="0.1" units="cm"/>
      <inkml:brushProperty name="color" value="#FFC114"/>
    </inkml:brush>
  </inkml:definitions>
  <inkml:trace contextRef="#ctx0" brushRef="#br0">2963 146 224,'0'0'133,"0"-1"1,0 1-1,0-1 1,0 1-1,0-1 1,0 1-1,0-1 1,0 1-1,0-1 1,0 1-1,0-1 1,-1 1-1,1-1 1,0 1-1,0 0 0,-1-1 1,1 1-1,0-1 1,-1 1-1,1 0 1,0-1-1,-1 1 1,1 0-1,-1-1 1,1 1-1,0 0 1,-1 0-1,1-1 1,-1 1-1,1 0 0,-1 0 1,1 0-1,-1 0 1,1-1-1,-1 1 1,1 0-1,-1 0 1,0 0-1,-26 4 1486,11 0-1012,-112 13 2050,-361 56 1971,9 36-3074,392-80-1172,1 4 1,-118 62 0,-148 117 606,249-140-654,3 6 0,-168 166 0,186-157-122,5 3 1,-118 176 0,156-203-104,4 1 0,3 2 1,2 1-1,4 1 0,-33 122 1,54-161-54,0 0 1,2 0 0,2 0-1,0 1 1,2-1 0,1 0 0,2 1-1,8 40 1,-2-28-9,1-1 0,3-1 0,1 0 0,2 0 0,2-2-1,1 0 1,38 56 0,-24-52 14,1-2 0,1-2 0,81 68-1,-59-63 1,2-2 0,85 43 1,141 46 68,8-21-53,-266-99-74,679 219 225,-512-177-34,348 47 0,-420-87-152,1-5 0,0-6 0,0-5 1,138-23-1,-91-3-22,229-72 0,-263 57-10,-2-6-1,137-75 0,-133 53 15,-4-7-1,126-98 0,-156 96-25,97-100 0,-122 100-4,-3-3 1,-4-4-1,82-133 1,-122 170-3,-3-2 0,-2-1 0,-3-1 0,-2-1 0,-2-1 0,-3 0 0,18-121 0,-32 144 3,-1 0 0,-2 0 0,-2 0 0,0 0-1,-3 1 1,-1-1 0,-1 1 0,-2 0 0,-1 0-1,-17-35 1,2 15 2,-3 1 0,-1 2 1,-3 0-1,-3 3 0,-1 0 0,-43-42 0,18 30 8,-2 2 1,-3 3-1,-115-73 0,60 55-10,-186-81 1,-129-18-106,-40 26-303,330 113-89,-189-19 0,191 40-661,-155 8-1,162 12-2035,-164 28-1,-30 41-1289,16 30 1364</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58.461"/>
    </inkml:context>
    <inkml:brush xml:id="br0">
      <inkml:brushProperty name="width" value="0.1" units="cm"/>
      <inkml:brushProperty name="height" value="0.1" units="cm"/>
      <inkml:brushProperty name="color" value="#FFC114"/>
    </inkml:brush>
  </inkml:definitions>
  <inkml:trace contextRef="#ctx0" brushRef="#br0">1 15 576,'1'-10'1741,"0"5"-250,0 7 3146,8 111-61,-8-70-2954,2 0 0,18 81 0,-21-123-1657,0 0 1,1-1-1,-1 1 0,0 0 1,0 0-1,0 0 0,1-1 1,-1 1-1,0 0 0,1 0 1,-1-1-1,1 1 0,-1 0 1,1-1-1,-1 1 0,1-1 1,-1 1-1,1 0 0,0-1 1,-1 1-1,1-1 0,0 0 1,0 1-1,-1-1 0,1 0 1,0 1-1,0-1 0,-1 0 1,1 0-1,0 1 0,0-1 1,0 0-1,0 0 0,-1 0 0,2 0 1,-1 0-961,1-6-2666,3-1-1883,-2-3 3233</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58.797"/>
    </inkml:context>
    <inkml:brush xml:id="br0">
      <inkml:brushProperty name="width" value="0.1" units="cm"/>
      <inkml:brushProperty name="height" value="0.1" units="cm"/>
      <inkml:brushProperty name="color" value="#FFC114"/>
    </inkml:brush>
  </inkml:definitions>
  <inkml:trace contextRef="#ctx0" brushRef="#br0">657 36 484,'1'-1'221,"0"0"-1,0 1 1,0-1 0,-1 0 0,1 0-1,0 1 1,0-1 0,-1 0-1,1 0 1,0 0 0,-1 0 0,1 0-1,-1 0 1,1 0 0,-1 0-1,1 0 1,-1 0 0,0-1 0,1 1-1,-1 0 1,0-2 0,-1 3-73,1-1 0,0 0-1,-1 1 1,1-1 0,-1 0 0,0 1 0,1-1 0,-1 1 0,0-1 0,1 0 0,-1 1 0,0 0 0,1-1-1,-1 1 1,0-1 0,0 1 0,0 0 0,1 0 0,-1-1 0,0 1 0,-2 0 0,-9-1 692,0 0 1,0 0 0,-14 2 0,12 0-327,-193 5 3144,2 10-3602,175-12-3193,1 2-1,-44 13 1,40-8 704</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1:59.567"/>
    </inkml:context>
    <inkml:brush xml:id="br0">
      <inkml:brushProperty name="width" value="0.1" units="cm"/>
      <inkml:brushProperty name="height" value="0.1" units="cm"/>
      <inkml:brushProperty name="color" value="#FFC114"/>
    </inkml:brush>
  </inkml:definitions>
  <inkml:trace contextRef="#ctx0" brushRef="#br0">287 31 588,'0'-29'7405,"0"27"-4756,2 5-997,3 11-386,4 22-207,63 273 3158,-58-260-3744,21 94 1089,-35-124-1265,1-18-284,-1-1-1,0 0 1,0 1 0,0-1 0,0 1-1,0-1 1,0 0 0,-1 1-1,1-1 1,0 1 0,0-1-1,0 0 1,0 1 0,0-1 0,-1 1-1,1-1 1,0 0 0,0 1-1,0-1 1,-1 0 0,1 1 0,0-1-1,-1 0 1,1 0 0,0 1-1,-1-1 1,1 0 0,0 0-1,-1 1 1,1-1 0,-1 0 0,1 0-1,0 0 1,-1 0 0,1 0-1,-1 0 1,1 0 0,0 1 0,-1-1-1,1 0 1,-1 0 0,1-1-1,0 1 1,-1 0 0,1 0-1,-1 0 1,1 0 0,0 0 0,-1 0-1,0-1 1,-25-12-25,-32-23 0,-27-14-1004,12 19-1096,61 26 795,0 2 0,0 0 0,-1 0 0,1 1-1,-1 1 1,1 0 0,-22 1 0,-13 9-1602</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00.204"/>
    </inkml:context>
    <inkml:brush xml:id="br0">
      <inkml:brushProperty name="width" value="0.1" units="cm"/>
      <inkml:brushProperty name="height" value="0.1" units="cm"/>
      <inkml:brushProperty name="color" value="#FFC114"/>
    </inkml:brush>
  </inkml:definitions>
  <inkml:trace contextRef="#ctx0" brushRef="#br0">12 1 504,'-7'62'3786,"3"106"1,18 62 690,-14-228-4449,8 48 870,-8-49-927,0 1 0,0-1 0,1 1 0,-1-1-1,0 1 1,1-1 0,-1 0 0,1 1 0,0-1 0,-1 0-1,1 1 1,0-1 0,0 0 0,0 0 0,0 0-1,0 0 1,0 0 0,0 0 0,0 0 0,0 0 0,1 0-1,-1 0 1,0-1 0,0 1 0,1 0 0,2 0-1,0-4-1538,16-27-4368,-11 12 4072</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00.554"/>
    </inkml:context>
    <inkml:brush xml:id="br0">
      <inkml:brushProperty name="width" value="0.1" units="cm"/>
      <inkml:brushProperty name="height" value="0.1" units="cm"/>
      <inkml:brushProperty name="color" value="#FFC114"/>
    </inkml:brush>
  </inkml:definitions>
  <inkml:trace contextRef="#ctx0" brushRef="#br0">683 48 500,'6'-11'1280,"-6"0"-76,-6 2 0,-7 6 77,-3-5 15,-9 2-68,-6 6-120,-13 0-112,-6 6-124,-10 5-236,-12 3-296,-4 6-500,-2 5-680,-14 18-2884,20-4 1267,19 1 837</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01.238"/>
    </inkml:context>
    <inkml:brush xml:id="br0">
      <inkml:brushProperty name="width" value="0.1" units="cm"/>
      <inkml:brushProperty name="height" value="0.1" units="cm"/>
      <inkml:brushProperty name="color" value="#FFC114"/>
    </inkml:brush>
  </inkml:definitions>
  <inkml:trace contextRef="#ctx0" brushRef="#br0">336 353 1320,'0'-16'4408,"-1"13"-2859,1 0 0,0-1 1,0 1-1,0 0 0,1-1 0,-1 1 0,1 0 0,1-5 0,-1 7-971,2-19 821,-4-7-1067,-1 1 0,0 0 0,-3-1-1,0 1 1,-1 1 0,-1-1-1,-2 1 1,-11-24 0,8 29 1229,12 20-989,-1-1-515,1 1 0,0 0-1,0 0 1,0-1-1,-1 1 1,1 0 0,0 0-1,0-1 1,-1 1-1,1 0 1,0 0 0,0 0-1,-1 0 1,1-1-1,0 1 1,-1 0 0,1 0-1,0 0 1,-1 0-1,1 0 1,0 0 0,-1 0-1,1 0 1,0 0-1,-1 0 1,1 0 0,0 0-1,-1 0 1,1 0-1,0 0 1,-1 0 0,1 0-1,0 1 1,-1-1-1,-4 21 330,1 0 0,1 0 0,1 0 0,0 26 0,0-11-212,-26 416 520,27-452-699,-4 42-130,-2-23-27,6-19 151,1 1 0,0-1 0,-1 1 0,1-1-1,0 0 1,-1 1 0,1-1 0,0 0 0,-1 0 0,1 1 0,-1-1 0,1 0 0,-1 0-1,1 1 1,-1-1 0,1 0 0,-1 0 0,1 0 0,-1 0 0,1 0 0,-1 0 0,1 0-1,-1 0 1,1 0 0,-1 0 0,1 0 0,-1 0 0,0 0 0,-7-4-169,-1-1 1,1 0-1,-1 0 1,2-1-1,-1 0 1,1 0-1,-1-1 1,-5-7-1,-6-5-408,11 13 210,1 1 1,-1-1 0,-1 1 0,1 1-1,-11-5 1,18 9 349,-33-19-1831</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07.306"/>
    </inkml:context>
    <inkml:brush xml:id="br0">
      <inkml:brushProperty name="width" value="0.1" units="cm"/>
      <inkml:brushProperty name="height" value="0.1" units="cm"/>
      <inkml:brushProperty name="color" value="#FFC114"/>
    </inkml:brush>
  </inkml:definitions>
  <inkml:trace contextRef="#ctx0" brushRef="#br0">482 139 632,'0'0'597,"0"0"-30,0 0-28,0 0-30,4-10 866,-2 5-1129,1 0 0,0 0 0,1 0 0,-1 0 1,1 0-1,0 1 0,0 0 0,6-5 0,-4 4 167,-1 0 1,0 0-1,0-1 0,8-11 1,-10 12-61,0 1 1,0 0-1,0 0 1,8-6 0,3-5 442,-13 13-718,-6 7 111,-1 0 1,1 0-1,0 0 0,-5 7 0,-21 21-48,-10 9 204,40-41-307,1-1-3,0 0-3,0 0-7,2-4-2,8-17 42,0 0 0,24-34 0,-33 54-32,-1 1-3,0 0 0,-3 4-5,-324 404 293,218-276-261,90-109-79,0-1-1,-31 27 1,49-48 7,0 0-1,0 0 1,0-1-1,0 1 1,0 0-1,0 0 1,0-1-1,0 1 1,0-1-1,0 1 1,0-1-1,-1 1 1,1-1-1,-2 1 1,2-1-33,1-1 1,0 1 0,0 0 0,-1-1 0,1 1 0,0-1 0,0 1 0,0 0 0,0-1 0,0 1 0,0-1 0,0 1 0,0 0 0,0-1 0,0 1 0,0-1 0,0 1 0,0 0 0,0-1 0,0 1 0,0-1 0,0 1 0,0 0 0,1-1 0,-1 1 0,0 0 0,0-1 0,1 0 0,2-5-763,0-1 0,0 1 0,1 0 0,5-6 0,20-19-1812,9-2 797</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10.181"/>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679 751 604,'338'-465'4197,"-199"280"-2609,-124 165-1298,-3 4 170,0 0 0,14-28 0,-24 40-316,-9 8 995,-101 118-104,43-46-715,-225 242 597,-355 301 0,548-537-954,87-74 6,10-11-11,13-16 7,25-24-6,78-67-1,-85 82 34,532-424-95,-445 373 155,3 5 0,4 5 0,139-55 0,-249 118-24,-3 1 5,0 0 1,-1 0-1,1 1 0,1 1 1,-1 0-1,0 1 0,24-2 0,-34 4-27,-1 0-1,1 0 0,-1 0 0,1 0 0,-1 0 0,0 1 0,1-1 0,-1 0 0,1 1 1,-1-1-1,0 1 0,0-1 0,1 1 0,-1 0 0,0 0 0,0-1 0,0 1 0,0 0 1,1 0-1,-1 0 0,-1 0 0,1 0 0,0 1 0,0-1 0,0 0 0,-1 0 0,1 1 1,0-1-1,-1 0 0,1 0 0,-1 1 0,0-1 0,1 1 0,-1-1 0,0 0 0,0 1 1,0 2-1,0 4 12,-1-1 1,-1 1-1,1-1 1,-1 1-1,0-1 1,-4 8-1,-12 27 34,-3-2 0,-1 0 0,-38 53-1,35-56-21,-178 251 194,-245 266 0,269-360 87,154-171-230,23-22-50,6-6-10,54-58 32,511-470-53,55 56 34,-585 449-12,4-3 86,1 1 0,69-35 0,-112 64-100,1 0 0,0 0 0,0 1 0,0-1 1,0 0-1,0 1 0,-1-1 0,1 1 0,0-1 0,0 1 0,0 0 0,0 0 0,0 0 0,0 0 0,0 0 0,0 1 0,0-1 0,0 0 0,2 2 0,-3-2-2,-1 1-1,1-1 1,-1 0-1,1 1 1,-1 0-1,1-1 1,-1 1-1,0-1 1,1 1-1,-1-1 1,0 1-1,1 0 1,-1-1-1,0 1 1,0 0-1,0-1 1,0 1-1,1 0 1,-1-1-1,0 1 1,0 1-1,-1 1 5,1 0-1,-1-1 1,1 1-1,-1 0 1,0 0-1,0 0 1,-2 3-1,-12 25 29,-2-1-1,-2-1 0,0-1 0,-33 36 0,25-32-12,-452 514 203,267-311-143,-57 49 17,179-190-101,87-91-2,1-1-5,0 0 1,1 0-1,-1 0 0,0 0 0,-1 0 0,1-1 1,0 1-1,0-1 0,-1 1 0,1-1 1,-1 0-1,1 0 0,-5 2 0,10-8-27,19-26-6,2 1 0,45-44 1,68-51-14,-89 83 37,108-93-18,5 7 0,317-190 0,-470 313 36,77-39 29,-76 41-24,-1 0 0,1 0 0,0 1 0,0 0 0,0 0 0,0 1-1,17 0 1,-24 1-5,1 0-1,-1 0 0,1 1 1,-1-1-1,1 1 0,-1-1 1,0 1-1,1 0 0,-1 0 1,0 0-1,0 0 0,1 0 1,-1 0-1,0 1 0,0-1 0,0 1 1,-1-1-1,1 1 0,0 0 1,-1 0-1,1 0 0,-1 0 1,1 0-1,-1 0 0,0 0 1,0 0-1,0 1 0,0-1 1,0 0-1,-1 1 0,1-1 1,-1 0-1,1 1 0,-1-1 1,0 4-1,0 7 8,0-1 0,-1 1 0,0 0 1,-1 0-1,-7 22 0,-10 27 8,-2-2 0,-4-1-1,-2-1 1,-45 74 0,-165 207 50,-352 314 108,497-570-229,91-82 52,0 0 0,0 0-1,-1 0 1,1 0 0,-1 0-1,1 0 1,-1 0 0,1 0 0,-1 0-1,0-1 1,1 1 0,-1-1-1,-3 1 1,3-1-19,7-6 26,7-9-8,0 1-1,1 1 1,0 0-1,16-11 1,72-50-20,-67 50 25,253-169-14,-186 133 58,107-47 0,-195 101-33,0 0 0,1 2 0,-1-1 0,24-3 0,-34 8-13,0-1 1,0 1-1,0 0 1,0 0-1,0 0 1,1 1-1,-1-1 1,0 1-1,0 0 1,0 0-1,5 2 1,-7-2-1,1 0 1,0 0-1,-1 0 1,1 1-1,-1-1 1,1 1-1,-1-1 1,0 1-1,1-1 1,-1 1-1,0 0 0,0 0 1,0 0-1,-1-1 1,1 1-1,0 0 1,-1 0-1,1 0 1,0 4-1,-1 2 1,1 0-1,-2 1 0,1-1 1,-1 0-1,0 0 1,0 0-1,-1 0 1,0 0-1,-6 12 0,-3 8 2,-19 30-1,2-8 19,-2-2 0,-2-1-1,-2-1 1,-42 42 0,73-85-10,1-1-1,-1 1 0,0-1 1,1 1-1,-1-1 1,0 0-1,0 0 0,-1 0 1,1-1-1,0 1 1,0-1-1,-1 0 1,1 0-1,-1 0 0,-4 1 1,12-8 4,6-6-5,1 0-1,0 1 1,1 1 0,0-1 0,22-12 0,77-43 40,-73 44-27,198-100-7,-182 99 77,0 2 0,90-21-1,-132 39-32,0 1-1,0 1 1,0 0-1,0 0 0,0 1 1,24 3-1,-32-3-40,-1 1 1,1 0-1,-1 0 0,0 0 0,1 0 1,-1 0-1,0 1 0,0-1 1,0 1-1,0 0 0,0 0 1,0 0-1,0 0 0,-1 0 1,1 1-1,-1-1 0,1 1 1,-1 0-1,0 0 0,0 0 0,0 0 1,-1 0-1,1 0 0,-1 0 1,0 1-1,0-1 0,0 0 1,1 4-1,-1 1 22,0 0 0,-1 0 0,1 0-1,-2 1 1,1-1 0,-1 0 0,0 0 0,-1 0 0,0-1 0,0 1-1,-1 0 1,0-1 0,0 1 0,0-1 0,-1 0 0,-1 0 0,-7 10 0,5-9-382,-1 0 0,0 0 1,0 0-1,-1-1 1,0 0-1,0-1 1,-1 0-1,0 0 1,0-1-1,0 0 0,-21 6 1,18-6-7035,12-4 5056</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2.601"/>
    </inkml:context>
    <inkml:brush xml:id="br0">
      <inkml:brushProperty name="width" value="0.05" units="cm"/>
      <inkml:brushProperty name="height" value="0.05" units="cm"/>
      <inkml:brushProperty name="color" value="#E71224"/>
    </inkml:brush>
  </inkml:definitions>
  <inkml:trace contextRef="#ctx0" brushRef="#br0">161 730 584,'1'2'497,"0"-1"1,0 1-1,0-1 0,0 1 1,0-1-1,0 0 0,1 0 1,-1 0-1,1 1 0,-1-1 1,1 0-1,-1-1 0,1 1 1,-1 0-1,3 0 0,-3-1-320,0 0-1,0 0 1,0-1-1,0 1 1,-1-1-1,1 1 1,0-1-1,0 1 0,0-1 1,0 1-1,-1-1 1,1 0-1,0 1 1,-1-1-1,1 0 1,0 0-1,-1 1 1,1-1-1,-1 0 1,1 0-1,-1 0 1,1 0-1,-1 0 1,0 0-1,0 0 1,1 0-1,-1 0 1,0 0-1,0 0 0,0-1 1,3-10 551,-1-1 0,0-1 1,-1 1-1,0 0 0,-2-18 0,-10-67 1101,7 67-1318,-13-58 721,-3 1-1,-52-141 1,70 224-1183,-3-9 117,0 1 0,-9-17 0,13 28-140,0 0 1,0 0-1,-1 0 1,1 0-1,0 0 1,-1 0-1,1 0 0,-1 1 1,0-1-1,1 0 1,-1 1-1,0 0 1,0-1-1,0 1 0,0 0 1,0 0-1,0 0 1,-1 0-1,1 0 0,0 1 1,-4-1-1,4 2-20,1 0-1,-1 1 0,1-1 0,-1 1 1,1-1-1,0 1 0,0 0 1,0 0-1,0 0 0,0-1 0,-2 5 1,3-3-10,0 0 1,-1-1 0,1 1-1,0 0 1,0-1 0,0 1-1,1 0 1,-1-1 0,1 1-1,-1 0 1,1-1 0,0 1-1,0-1 1,0 1-1,0-1 1,1 1 0,-1-1-1,1 0 1,-1 0 0,1 0-1,0 0 1,0 0 0,0 0-1,0 0 1,2 1 0,3 3 7,1-1 1,-1 0 0,1 0-1,0-1 1,0 0-1,11 3 1,7 0 51,0-1-1,0-2 1,0 0 0,0-2-1,1 0 1,-1-2 0,1-1 0,-1-2-1,0 0 1,1-2 0,-2 0-1,31-11 1,-40 10 0,-1 0-1,28-16 1,-37 18-33,0 0-1,-1 0 1,1 0 0,-1 0 0,0-1 0,0 0-1,0 0 1,-1-1 0,6-8 0,-17 29 86,0 1 0,2 0 0,-1 1 0,2-1 1,0 1-1,1 0 0,1 0 0,0 0 0,2 27 0,1-20 7,0 0 0,2 0 0,1 0 0,1 0 0,1-1 0,13 34 0,-14-45-79,1 0 1,0-1-1,1 0 1,0 0-1,1-1 1,0 0-1,1 0 1,-1-1-1,2 0 1,0 0 0,0-1-1,0 0 1,1-1-1,0 0 1,0-1-1,14 5 1,-15-7-23,0 0 0,1-1 0,0 0-1,0-1 1,0-1 0,0 1 0,0-2 0,0 0 0,0 0 0,0-1 0,0 0 0,0 0 0,0-2 0,0 1 0,0-1 0,-1-1 0,1 0 0,-1-1-1,11-6 1,-8 3-17,0-1 1,-1 0-1,0-1 0,-1 0 0,0-1 0,0 0 0,-1-1 0,-1 0 0,15-24 1,-13 16-21,-1-1 0,-1 0 1,0 0-1,-2-1 0,9-42 1,-10 11-41,-6 48 59,0 1-1,0 0 1,-1 0 0,1 0 0,-1 0-1,0 0 1,0 0 0,0 0-1,-1 1 1,-2-8 0,-1 7 12,1 8-14,-1 2 13,1 0-1,0 1 0,0-1 1,0 1-1,1 0 1,0 0-1,1 1 0,-1-1 1,1 1-1,-1 13 1,1-9 19,2 0 0,0-1 0,0 1 1,1 0-1,0 0 0,1 0 1,3 11-1,-2-12 4,1-1 0,0 1 0,0-1 0,1 0 0,1 0-1,-1 0 1,12 13 0,-13-17-17,1-1 0,1 1 0,-1-1 0,1 0 0,-1-1-1,1 1 1,1-1 0,-1-1 0,1 1 0,-1-1 0,13 5 0,-10-6-9,1 0 0,-1 0 1,0-1-1,1 0 0,-1 0 1,1-1-1,-1 0 0,1-1 1,-1 0-1,1-1 0,-1 0 1,0 0-1,0-1 0,0 0 1,0-1-1,0 0 0,-1 0 0,1-1 1,-1 0-1,0 0 0,-1-1 1,0 0-1,14-14 0,-9 7-43,-1 0 0,0-1 0,-1-1 0,-1 0 0,0 0-1,-1-1 1,-1 0 0,0 0 0,-1-1 0,-1 1-1,-1-1 1,3-20 0,-4 21-231,-1-1-1,0 1 1,-2-1-1,0 1 1,0-1-1,-2 1 1,-6-30 0,8 44 157,-1 0 0,1 1 1,-1-1-1,1 0 0,-1 1 1,0-1-1,0 1 0,0-1 1,1 1-1,-2-1 0,1 1 1,0 0-1,0-1 0,0 1 1,0 0-1,-1 0 0,1 0 1,-1 0-1,1 0 0,-1 0 1,1 1-1,-1-1 0,1 0 1,-1 1-1,0-1 0,-3 0 1,4 1-244,-1 0-1,0 0 1,1 1 0,-1-1 0,1 0 0,-1 1-1,1-1 1,-1 1 0,1-1 0,-1 1 0,1 0 0,-2 0-1,1 1-986,-1 0-1,1 0 1,0-1-1,0 1 1,0 0-1,1 1 1,-4 3-1,-2 5-1918</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21.689"/>
    </inkml:context>
    <inkml:brush xml:id="br0">
      <inkml:brushProperty name="width" value="0.05" units="cm"/>
      <inkml:brushProperty name="height" value="0.05" units="cm"/>
      <inkml:brushProperty name="color" value="#004F8B"/>
    </inkml:brush>
  </inkml:definitions>
  <inkml:trace contextRef="#ctx0" brushRef="#br0">637 40 608,'30'-16'6046,"-29"15"-5521,-1 1-6,-1-19 1779,-1 15 1409,-71 65-2951,2 3 1,4 3-1,-66 84 1,-97 136 288,145-176-2027,81-104 1126,3-6-832,1 0 0,0 0 0,0 0-1,0 0 1,0-1 0,-1 1 0,1 0 0,0 0-1,1 0 1,-1 0 0,0 0 0,0 0-1,0 0 1,0 0 0,1 1 0,2 7-1441</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22.109"/>
    </inkml:context>
    <inkml:brush xml:id="br0">
      <inkml:brushProperty name="width" value="0.05" units="cm"/>
      <inkml:brushProperty name="height" value="0.05" units="cm"/>
      <inkml:brushProperty name="color" value="#004F8B"/>
    </inkml:brush>
  </inkml:definitions>
  <inkml:trace contextRef="#ctx0" brushRef="#br0">686 1103 780,'0'0'1099,"0"0"-24,0 0-17,0 0-9,0 0-16,0 0-11,-4-2 8,2 1-861,0 0-1,0 0 1,0 0-1,0 0 1,0 0-1,1-1 1,-1 1-1,1-1 1,-1 1-1,1-1 1,-1 0-1,1 1 1,0-1 0,0 0-1,0 0 1,0 0-1,-2-4 1,-81-151 5745,-48-82-3130,82 151-2201,-172-284 1154,117 218-5769,98 146 1126,-1-1 0,-16-14 0,18 18 1969,-8-10-2117</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25.395"/>
    </inkml:context>
    <inkml:brush xml:id="br0">
      <inkml:brushProperty name="width" value="0.05" units="cm"/>
      <inkml:brushProperty name="height" value="0.05" units="cm"/>
      <inkml:brushProperty name="color" value="#004F8B"/>
    </inkml:brush>
  </inkml:definitions>
  <inkml:trace contextRef="#ctx0" brushRef="#br0">0 1054 560,'76'-105'5298,"-4"-2"-3491,82-114-561,225-320 2713,-371 529-3728,23-30 623,-29 39-741,0 1 0,1 0 1,-1-1-1,1 1 0,-1 0 0,1 0 0,0 0 0,0 1 0,0-1 1,0 1-1,0-1 0,4 0 0,-2 6 300,-1 2-312,0 1-1,-1-1 1,0 1-1,0 0 1,0 0-1,-1 1 0,0-1 1,0 0-1,0 10 1,3 76 486,-4-52-344,4 96 455,21 260 830,-22-368-1562,-1-1 76,1 0 0,9 28 0,-11-48-350,1 0-1,0 1 1,1-1-1,0-1 1,0 1 0,1 0-1,0-1 1,0 0-1,0 0 1,12 10 0,19 20-9565,-26-22 7458</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26.412"/>
    </inkml:context>
    <inkml:brush xml:id="br0">
      <inkml:brushProperty name="width" value="0.05" units="cm"/>
      <inkml:brushProperty name="height" value="0.05" units="cm"/>
      <inkml:brushProperty name="color" value="#004F8B"/>
    </inkml:brush>
  </inkml:definitions>
  <inkml:trace contextRef="#ctx0" brushRef="#br0">4 280 192,'-3'-14'2196,"4"10"-1999,1 0 0,-1 1 0,1-1 0,0 1 0,0-1 0,0 1 0,0-1 0,0 1 0,1 0 0,0 0 0,0 0-1,-1 1 1,5-4 0,8-4 264,26-16-1,-24 16-135,38-21 513,2 2 0,1 2 1,1 3-1,78-21 0,-124 41-603,1 1 0,0 0-1,0 1 1,0 1-1,0 0 1,0 0 0,20 3-1,-30-1-162,1 0 0,-1 0 0,0 0-1,1 0 1,-1 1 0,0 0 0,0 0 0,0 0-1,0 0 1,0 1 0,0-1 0,-1 1-1,1 0 1,-1 0 0,0 0 0,0 1 0,0-1-1,0 1 1,-1 0 0,1 0 0,-1 0-1,0 0 1,0 0 0,0 0 0,-1 0 0,2 6-1,-1 2 14,0 0 0,0 0 0,-1 1-1,-1-1 1,0 0 0,-1 1-1,0-1 1,-1 0 0,-1 0 0,-3 12-1,-7 18 120,-25 53-1,-110 193 445,9-21-22,115-213-471,-5 9 317,-28 88 1,55-144-407,0 1 0,0-1 0,1 1 1,0 0-1,1-1 0,-1 1 0,1 0 1,1-1-1,1 11 0,-1-15-39,0 1 0,0-1 0,0 1 0,1-1 0,-1 1 0,1-1 0,0 0 0,0 0 0,0 0 0,1 0 0,-1 0 0,1-1 0,-1 1-1,1-1 1,0 1 0,0-1 0,0 0 0,0 0 0,0 0 0,1-1 0,3 2 0,5 1 11,-1-1-1,0 0 1,1-1-1,-1 0 1,1-1-1,-1 0 1,22-2-1,82-14-62,251-70-1178,-306 69 606,-40 11-42,58-18-949,-68 19-552,0 0 0,17-11 1,-17 7-990,-4-3 952</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27.532"/>
    </inkml:context>
    <inkml:brush xml:id="br0">
      <inkml:brushProperty name="width" value="0.05" units="cm"/>
      <inkml:brushProperty name="height" value="0.05" units="cm"/>
      <inkml:brushProperty name="color" value="#004F8B"/>
    </inkml:brush>
  </inkml:definitions>
  <inkml:trace contextRef="#ctx0" brushRef="#br0">1 372 32,'4'-14'378,"1"0"0,0 0 1,1 0-1,1 1 0,0 0 0,1 0 0,0 1 1,1 0-1,0 0 0,1 1 0,0 0 0,13-9 0,10-8 363,2 2-1,68-40 0,-76 51-258,0 2-1,42-15 0,-53 22-243,0 2 0,0 0 0,0 1 0,0 0 0,1 1 0,17 1 0,-26 1-137,-1 1 0,1 0-1,0 0 1,-1 0 0,0 1 0,1 0 0,-1 1 0,0 0-1,0 0 1,0 0 0,-1 1 0,1 0 0,-1 0 0,0 0 0,0 1-1,0 0 1,-1 0 0,0 1 0,0 0 0,0 0 0,0 0-1,-1 0 1,0 1 0,-1-1 0,1 1 0,-1 0 0,-1 0-1,1 0 1,-1 1 0,0-1 0,-1 0 0,1 9 0,0 5 69,-2 0 1,0 0 0,-1-1 0,-1 1 0,-1 0-1,-1-1 1,-1 0 0,-1 0 0,-10 25 0,-12 18 311,-53 87 1,-6 12 73,82-150-629,0 0 0,2 0 1,-1 1-1,1-1 0,1 1 0,1-1 0,-1 1 0,2 0 0,0 0 1,2 16-1,4 10-3213,22 76 0,-18-78-207,3 11 1351</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27.862"/>
    </inkml:context>
    <inkml:brush xml:id="br0">
      <inkml:brushProperty name="width" value="0.05" units="cm"/>
      <inkml:brushProperty name="height" value="0.05" units="cm"/>
      <inkml:brushProperty name="color" value="#004F8B"/>
    </inkml:brush>
  </inkml:definitions>
  <inkml:trace contextRef="#ctx0" brushRef="#br0">0 71 932,'0'3'1392,"0"-3"-8,0 0-52,0 0-107,28-20-97,-21 9-108,5 2-100,-2-2-76,-4 2-172,3 1-252,1 2-464,-4 6-736,-6 0-2772,0 0 1207,22 3 797</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28.200"/>
    </inkml:context>
    <inkml:brush xml:id="br0">
      <inkml:brushProperty name="width" value="0.05" units="cm"/>
      <inkml:brushProperty name="height" value="0.05" units="cm"/>
      <inkml:brushProperty name="color" value="#004F8B"/>
    </inkml:brush>
  </inkml:definitions>
  <inkml:trace contextRef="#ctx0" brushRef="#br0">26 4 1196,'1'-4'6993,"1"15"-5368,1 24-792,-28 274 4203,18-95-2938,10-1 1,55 387 0,-51-558-1861,0 2-233,23 83-1,-12-90-1531,-2-16-2994,-12-7-4098,-2-6 5904</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28.530"/>
    </inkml:context>
    <inkml:brush xml:id="br0">
      <inkml:brushProperty name="width" value="0.05" units="cm"/>
      <inkml:brushProperty name="height" value="0.05" units="cm"/>
      <inkml:brushProperty name="color" value="#004F8B"/>
    </inkml:brush>
  </inkml:definitions>
  <inkml:trace contextRef="#ctx0" brushRef="#br0">980 100 584,'53'-93'5866,"-53"93"-5803,0 0-1,0-1 1,0 1 0,1 0-1,-1 0 1,0-1 0,0 1-1,0 0 1,0 0 0,0-1-1,0 1 1,0 0 0,1 0-1,-1-1 1,0 1 0,0 0-1,0 0 1,1 0 0,-1-1-1,0 1 1,0 0 0,0 0-1,1 0 1,-1 0 0,0 0-1,0-1 1,1 1 0,-1 0-1,0 0 1,0 0 0,1 0-1,-1 0 1,0 0 0,1 0-1,-1 0 1,0 0 0,0 0-1,1 0 1,-1 0 0,0 0-1,1 0 1,-1 0 0,0 0-1,0 1 1,1-1 0,-1 0-1,0 0 1,0 0 0,1 0-1,-1 0 1,0 1 0,0-1-1,0 0 1,1 0 0,-1 0-1,0 1 1,0-1 0,0 0-1,0 0 1,1 1 0,-1-1-1,5 19 1531,-5-17-1749,1 8 441,0 0 0,-1 0 1,-1 0-1,1 0 0,-1 0 0,-5 16 1,1 6 230,-116 525 3768,119-550-4235,-22 84 1082,-46 117 0,65-197-993,0 0 0,-1 0 0,0 0 0,0-1 0,-1 0 0,-13 14 0,17-21-93,0 0-1,0 0 0,-1 0 0,1 0 0,-1-1 0,0 0 0,0 1 0,0-1 1,0 0-1,0-1 0,-1 1 0,1-1 0,0 0 0,-1 0 0,1 0 1,-1-1-1,1 1 0,-1-1 0,1 0 0,-1-1 0,-4 0 0,-4-2 15,1 0 0,-1-1 0,1-1 0,1 0 0,-1-1-1,1 0 1,0-1 0,-20-15 0,-6-9-45,-33-36 0,55 53-35,-102-110-582,-17-16-1909,40 56-4564,49 54 2600,9 15 1358</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39.994"/>
    </inkml:context>
    <inkml:brush xml:id="br0">
      <inkml:brushProperty name="width" value="0.1" units="cm"/>
      <inkml:brushProperty name="height" value="0.1" units="cm"/>
    </inkml:brush>
  </inkml:definitions>
  <inkml:trace contextRef="#ctx0" brushRef="#br0">383 29 708,'11'-7'2280,"15"-14"3119,-25 20-4746,-1 1-13,0 0 22,0 0-493,0 0 0,1 0 0,-1 0 0,0 0 0,1 0 0,-1 0 0,1 1 0,-1-1-1,0 0 1,1 0 0,-1 0 0,0 0 0,1 0 0,-1 1 0,0-1 0,0 0 0,1 0 0,-1 0 0,0 1 0,1-1-1,-1 0 1,0 1 0,0-1 0,0 0 0,1 0 0,-1 1 0,0-1 0,0 0 0,0 1 0,0-1 0,1 0-1,-1 1 1,0-1 0,0 1 0,0-1 0,-3 20 1642,-18 28-2552,16-37 1403,-71 141 76,-26 61-161,-52 107 170,91-193-3037,61-122 3320,1-5-1290,1 0 0,0 0 0,0 1 1,-1-1-1,1 0 0,0 1 0,0-1 0,0 0 0,0 1 0,-1-1 0,1 0 0,0 1 0,0-1 0,0 1 1,0-1-1,0 0 0,0 1 0,0-1 0,0 1 0,0-1 0,0 0 0,0 1 0,0-1 0,0 0 1,0 1-1,0-1 0,1 1 0,-1-1 0,0 0 0,0 1 0,0-1 0,1 0 0,-1 1 0,0-1 0,0 0 1,1 1-1,-1-1 0,0 0 0,0 0 0,1 1 0,-1-1 0,0 0 0,1 0 0,-1 0 0,0 0 1,1 1-1,-1-1 0,1 0 0,-1 0 0,7 3-1882</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40.379"/>
    </inkml:context>
    <inkml:brush xml:id="br0">
      <inkml:brushProperty name="width" value="0.1" units="cm"/>
      <inkml:brushProperty name="height" value="0.1" units="cm"/>
    </inkml:brush>
  </inkml:definitions>
  <inkml:trace contextRef="#ctx0" brushRef="#br0">1009 496 956,'-3'1'1060,"-12"5"12,11-5-4,4-1-19,-3 1-426,-1 0-1,0-1 1,1 1-1,-1-1 1,0 0-1,-6 0 1,9 0-560,-14-3 705,0 0 0,1-1 0,-1 0-1,1-1 1,-15-7 0,0 0 24,-32-13 773,-101-59-1,-49-49 961,62 37-4120,-6 8-5076,110 66 2447,6 7 1283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3.475"/>
    </inkml:context>
    <inkml:brush xml:id="br0">
      <inkml:brushProperty name="width" value="0.05" units="cm"/>
      <inkml:brushProperty name="height" value="0.05" units="cm"/>
      <inkml:brushProperty name="color" value="#E71224"/>
    </inkml:brush>
  </inkml:definitions>
  <inkml:trace contextRef="#ctx0" brushRef="#br0">286 157 452,'14'-3'630,"1"0"0,0-1 0,-1 0 0,0-1 0,19-10 0,-29 13-347,-1 0 0,1 0 0,0 0 1,0-1-1,-1 1 0,0-1 0,1 0 0,-1 0 0,0 0 0,0 0 0,-1-1 1,1 1-1,-1-1 0,0 1 0,1-1 0,-2 0 0,1 0 0,0 0 0,-1 0 1,0 0-1,0-1 0,0 1 0,0-5 0,-1 8-172,0-1 0,0 1 0,0 0 0,0-1 0,-1 1 0,1-1 0,0 1 0,-1 0 0,1 0 0,-1-1 0,1 1 0,-1 0 1,0 0-1,0 0 0,1-1 0,-1 1 0,0 0 0,0 0 0,0 0 0,0 0 0,-2-1 0,0 1 55,0-1 1,1 1 0,-1 0-1,0 0 1,0 0-1,0 0 1,-1 0 0,1 1-1,-4-1 1,-2 1 140,0-1 0,0 2 0,0-1 0,0 2 0,-16 3 0,9 0-50,1 2 1,0 0 0,1 0 0,0 1 0,0 1 0,0 0 0,1 1 0,-17 17 0,8-5 138,2 0 1,1 1-1,-29 44 1,35-45-123,1-1 1,2 1-1,-16 44 1,22-51-136,0-1 0,1 1 0,0 1 0,1-1 0,1 0 0,0 1 0,2 20 0,0-29-87,0 0-1,1 0 1,-1 0 0,1 0 0,0-1 0,1 1-1,0-1 1,0 1 0,0-1 0,1 0 0,0 0-1,0-1 1,0 1 0,8 6 0,-5-6-3,0 0 1,1-1-1,0 1 0,0-2 0,0 1 1,1-1-1,-1 0 0,1-1 1,15 4-1,0-3-11,-1 0-1,1-2 1,-1 0 0,1-2-1,0-1 1,0 0 0,37-9-1,-38 5-120,-1-1-1,1-1 1,-2-1-1,40-20 0,-46 20-245,-1-1 0,0 0 0,0-1 1,-1 0-1,-1-1 0,1-1 0,15-19 0,-25 26 66,0 1 0,0-1 1,0 0-1,-1 0 0,0-1 1,0 1-1,0 0 0,0-1 1,-1 1-1,0-1 0,0 1 0,-1-1 1,1-10-1,-3-2-1124,0-1-1,-9-34 0,7 39 1370,1 0 1,0 0-1,1 0 0,1 0 0,0-25 0,2-22 3094,-1 36-771,0 23-1529,0 2-37,0 0-35,0 0-29,-2 5-31,-3 8-369,2 0 0,-1 0 0,2 1 0,0-1-1,0 1 1,1-1 0,1 1 0,0 0 0,1-1 0,0 1 0,7 25-1,-2-14-48,1 0 0,1 0-1,1-1 1,2 0-1,19 34 1,-22-45-192,1 0 0,0 0 0,1-1 0,1 0 0,-1-1 0,2-1 0,0 1 0,21 13 0,-28-21-129,-1 0-1,1 0 1,0-1-1,0 0 1,0 0-1,0 0 1,1-1-1,-1 1 1,0-1-1,0 0 1,1-1-1,-1 0 1,1 1-1,-1-2 1,1 1-1,-1-1 1,0 1-1,1-2 1,-1 1-1,0 0 1,0-1-1,0 0 1,0 0-1,0-1 1,0 1-1,-1-1 1,1 0-1,4-4 1,1-2-286,-1 0 0,0-1-1,-1-1 1,0 1 0,0-1 0,-1 0 0,0-1 0,-1 0 0,-1 0-1,6-16 1,4-18-1358,11-69 1,-23 103 1492,26-206-1970,-29 216 2347,0 0 0,0-1 0,0 1-1,0 0 1,0 0 0,0 0 0,0 0 0,-1 0 0,1 0 0,-1-1 0,0 1 0,1 0 0,-1 0 0,0 0 0,0 1 0,-2-3 0,3 3 576,-2 2-600,1 0-1,0 0 1,0-1-1,-1 1 1,1 0 0,0 0-1,0 1 1,0-1-1,0 0 1,1 0-1,-2 2 1,1-3 25,-2 5 89,1 0 0,-1-1 0,0 1 0,1 0 0,0 1 0,1-1 0,-1 0 0,-1 11 0,-3 45 1081,6-57-1211,-1 33 501,1 1 0,2-1 0,1 1 0,11 48 0,-10-69-479,1 0 0,0-1 0,1 0 0,0-1 0,2 1-1,0-1 1,1 0 0,0-1 0,1 0 0,0-1 0,25 24 0,-32-34-147,0-1 0,0 1 0,0-1 0,0 0 0,0 0-1,1-1 1,-1 1 0,1-1 0,-1 1 0,1-1 0,0 0 0,-1 0 0,1-1 0,0 1 0,0-1 0,0 0 0,-1 0 0,7 0 0,-7-1-41,0 0 1,0 0-1,0 0 0,0 0 0,0 0 1,0-1-1,0 1 0,0-1 1,-1 1-1,1-1 0,-1 0 1,1 0-1,-1-1 0,0 1 0,1 0 1,-1-1-1,-1 1 0,1-1 1,0 0-1,0 0 0,-1 0 1,2-3-1,-3 4 24,3-4-149,-1 0 0,0 0 1,0 0-1,2-11 0,-4 16 188,0 0-1,0 0 0,0 0 1,0 0-1,0 0 1,0 0-1,0 0 0,0 0 1,0 0-1,-1 0 1,1 0-1,0 0 0,-1 0 1,1 0-1,-1 0 1,1 1-1,-1-1 0,1 0 1,-1 0-1,1 0 0,-1 0 1,0 1-1,1-1 1,-1 0-1,0 1 0,0-1 1,0 0-1,0 1 1,1-1-1,-1 1 0,0 0 1,0-1-1,0 1 1,0 0-1,0-1 0,-1 1 1,-24-3 107,1 1 1,-1 1-1,0 2 0,-34 4 1,-41 0 142,-295-28-68,227 8-5025,132 12 2827,34 2 912,2 1 703,1 0 1,-1 0-1,0 0 1,1 0-1,-1 0 0,0 0 1,1 0-1,-1 0 1,0 0-1,1 0 0,-1 0 1,0 0-1,1 1 0,-1-1 1,1 0-1,-1 0 1,0 1-1,0 0 0,0-1-2406</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42.516"/>
    </inkml:context>
    <inkml:brush xml:id="br0">
      <inkml:brushProperty name="width" value="0.1" units="cm"/>
      <inkml:brushProperty name="height" value="0.1" units="cm"/>
    </inkml:brush>
  </inkml:definitions>
  <inkml:trace contextRef="#ctx0" brushRef="#br0">252 286 332,'0'-7'1363,"1"4"4186,12-13-582,11-7-3152,-2 1-835,7-8 49,1 1 0,64-46 0,-78 64-837,0 1 0,1 1 0,0 0 0,0 2 0,1 0 0,0 0 0,1 2 0,29-5-1,-18 7 68,0 1-1,1 1 0,-1 2 0,1 2 0,-1 0 0,36 10 0,-13 1 188,-1 2 0,79 35 0,-115-43-394,-1 0 0,0 1 0,0 1 0,-1 0 0,-1 1 0,1 0-1,-2 1 1,16 19 0,3 10 40,40 67 0,-38-55-30,-2 1-26,-2 1-1,26 73 1,-47-105-43,0 1 0,-2-1 0,-1 1 1,-1 0-1,-1 1 0,-2-1 0,0 0 1,-1 1-1,-1-1 0,-8 42 0,3-45-32,-1 0-1,-1 0 1,0-1 0,-2 0-1,0-1 1,-1 0 0,-1 0-1,-1-1 1,0-1 0,-1 0-1,-1-1 1,-1 0 0,-33 25-1,19-20-5,-1-2-1,-1 0 0,-54 22 1,-197 71-41,266-106 81,-1 0 0,0-1 0,0-1 0,-1-1 0,1 0 0,-1-2 0,0 0 0,0-1 0,1-1 0,-1 0 0,1-2 0,-1 0 0,-19-6 0,19 3 6,-1-1 0,1-1-1,1 0 1,0-1 0,-25-17 0,13 4 7,1-1 0,-29-29 0,-42-36-13,68 62 0,1 0 1,1-3-1,1 0 1,-38-51-1,56 61-16,0 0 1,2 0-1,0-1 0,1-1 0,1 1 1,1-1-1,0 0 0,2 0 1,1-1-1,0 1 0,2-1 0,1-31 1,2 17-572,3 1 1,0 1 0,2-1-1,2 1 1,1 0-1,27-60 1,-18 52-2671,2 1-1,36-53 0,3 18 167</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54.985"/>
    </inkml:context>
    <inkml:brush xml:id="br0">
      <inkml:brushProperty name="width" value="0.1" units="cm"/>
      <inkml:brushProperty name="height" value="0.1" units="cm"/>
    </inkml:brush>
  </inkml:definitions>
  <inkml:trace contextRef="#ctx0" brushRef="#br0">0 210 596,'0'0'736,"5"-4"422,-2 2 2733,-2 1-3724,-1 1 0,1 0 0,-1 0 1,1-1-1,0 1 0,-1 0 0,1 0 0,0 0 0,-1 0 0,1 0 0,-1 0 0,1 0 0,0 0 0,-1 0 0,1 0 0,0 0 0,-1 0 1,1 0-1,-1 1 0,1-1 0,0 0 0,-1 0 0,1 1 0,-1-1 0,1 1 0,15 16 1543,-11-9-1358,0 0 0,-1 0 0,5 12 0,44 136 2153,25 62-221,-61-177-1679,3-1-1,1 0 0,32 45 0,-46-75-423,1 0 0,0 0-1,0-1 1,1 0 0,1-1-1,-1 0 1,17 11-1,-22-17-116,1 1 0,-1-1-1,1 0 1,0 0-1,0 0 1,0-1 0,0 0-1,0 0 1,0 0 0,0-1-1,0 1 1,1-1-1,-1 0 1,0-1 0,0 1-1,0-1 1,0 0-1,0 0 1,0-1 0,9-3-1,-4-1 0,-1 1 0,0-1-1,0-1 1,0 0 0,-1 0-1,0-1 1,0 0 0,-1 0 0,0 0-1,0-1 1,-1 0 0,0-1-1,7-17 1,4-11 42,-1-1 1,11-49-1,-27 88-105,72-341-609,-43 182-913,-11 88-195,-15 63 973,0 1 0,0-1 0,0 1 0,1 0 0,0 0 0,1 1-1,5-9 1,5 6-7372,-14 9 5565</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55.539"/>
    </inkml:context>
    <inkml:brush xml:id="br0">
      <inkml:brushProperty name="width" value="0.1" units="cm"/>
      <inkml:brushProperty name="height" value="0.1" units="cm"/>
    </inkml:brush>
  </inkml:definitions>
  <inkml:trace contextRef="#ctx0" brushRef="#br0">0 919 720,'6'-20'2092,"15"-37"0,-3 11-771,162-575 6734,-157 533-7003,-18 66-656,-5 17-254,1 0 0,0 0 0,1 0 0,-1 0 0,1 0 0,0 0 0,0 0 0,0 0 0,1 1 0,0-1 0,4-5 0,-6 9 179,6 32 277,-1-7-385,2 24 91,34 175 797,-31-178-738,2 1 0,35 77 1,43 51 648,-89-170-975,0 0 0,0-1 0,1 1 0,0-1 0,0 0 0,0 1 0,0-1 0,0-1 0,1 1 0,-1 0 0,5 2 0,-6-5 34,-2 0-23,0-2-49,-1-1 0,0 0 0,1 0 1,-1 0-1,0 0 0,0 1 0,-1-1 0,1 0 0,0 1 0,-1-1 0,0 1 1,1 0-1,-1-1 0,0 1 0,0 0 0,0 0 0,-1 0 0,1 1 0,0-1 0,-1 0 1,-4-1-1,-4-4-62,-1 2 1,0 0-1,-19-6 1,8 6-228,0 0 1,-1 1 0,1 2-1,-1 0 1,-37 3 0,-31 7-3332,6 8-6548,69-12 7714</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55.865"/>
    </inkml:context>
    <inkml:brush xml:id="br0">
      <inkml:brushProperty name="width" value="0.1" units="cm"/>
      <inkml:brushProperty name="height" value="0.1" units="cm"/>
    </inkml:brush>
  </inkml:definitions>
  <inkml:trace contextRef="#ctx0" brushRef="#br0">1 37 776,'3'-4'1036,"1"0"0,0 0 0,0 0 0,1 0 0,-1 1 0,1-1 0,0 1 0,7-3 0,-11 5 39,2 4-737,0-1 1,0 1-1,0-1 0,0 1 1,0 0-1,-1 0 0,1 0 1,-1 0-1,0 1 0,0-1 1,0 1-1,0-1 0,-1 1 1,3 5-1,2 11 513,6 29 0,-9-36-468,7 34 533,-2-6 37,1-1 1,3 0-1,25 62 1,-34-96-872,1-1 0,0 1 1,-1 0-1,2-1 0,-1 0 1,0 0-1,1-1 0,0 1 1,0-1-1,1 0 1,-1 0-1,1-1 0,0 1 1,0-1-1,0-1 0,0 1 1,0-1-1,1 0 0,-1 0 1,14 1-1,8 0-145,0-2 0,1-1 0,48-5 0,-19 1-683,58 4-2419,-78 2-1071,0-2-4748,-25 0 6325</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56.234"/>
    </inkml:context>
    <inkml:brush xml:id="br0">
      <inkml:brushProperty name="width" value="0.1" units="cm"/>
      <inkml:brushProperty name="height" value="0.1" units="cm"/>
    </inkml:brush>
  </inkml:definitions>
  <inkml:trace contextRef="#ctx0" brushRef="#br0">1 18 388,'0'-1'243,"1"0"-1,-1 0 1,1 0-1,-1 0 1,1 0 0,0 0-1,0 0 1,-1 0-1,1 0 1,0 1-1,0-1 1,0 0 0,0 0-1,0 1 1,-1-1-1,1 1 1,1-1 0,-1 1-1,0-1 1,0 1-1,0 0 1,0-1-1,0 1 1,0 0 0,1 0-1,0 1-74,-1 0-1,0 1 1,0-1 0,0 1-1,0-1 1,-1 1 0,1-1-1,0 1 1,-1 0 0,1-1-1,-1 1 1,1 0 0,-1-1-1,0 1 1,0 0 0,0 0-1,0 2 1,0 1 53,6 64 2311,2-1 1,19 75 0,-20-114-2012,11 35 691,-15-58-1119,-1-1-1,0 1 1,1-1-1,0 0 1,0 0-1,1-1 1,-1 1-1,9 7 1,-11-11-138,0 0-1,0 0 1,1 0 0,-1 0 0,0-1-1,1 1 1,-1 0 0,1-1 0,-1 1-1,1-1 1,0 0 0,-1 1 0,1-1-1,-1 0 1,1 0 0,-1 0 0,1 0 0,0 0-1,-1 0 1,1-1 0,-1 1 0,1 0-1,-1-1 1,1 1 0,-1-1 0,1 0-1,-1 0 1,0 1 0,1-1 0,-1 0-1,0 0 1,1 0 0,-1 0 0,0 0-1,0-1 1,1-1 0,4-2-620,-1-2 0,0 1 0,-1 0 0,0-1 1,7-13-1,-11 20 646,15-42-7645,-14 25 5240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2:56.562"/>
    </inkml:context>
    <inkml:brush xml:id="br0">
      <inkml:brushProperty name="width" value="0.1" units="cm"/>
      <inkml:brushProperty name="height" value="0.1" units="cm"/>
    </inkml:brush>
  </inkml:definitions>
  <inkml:trace contextRef="#ctx0" brushRef="#br0">1 602 452,'9'-15'744,"-1"0"0,-1-1 0,0 1 0,-1-1 0,0-1 0,-2 1-1,0-1 1,0 0 0,1-28 0,-3-13 887,-8-87 0,3 101-973,-3-14 139,-1-22 1671,6 75-2176,3-13 1371,-1 18-1617,-1 0 0,1-1 1,-1 1-1,1-1 0,-1 1 0,1 0 1,-1-1-1,1 1 0,-1 0 0,1 0 0,-1-1 1,1 1-1,0 0 0,-1 0 0,1 0 0,0 0 1,-1 0-1,1 0 0,-1 0 0,1 0 1,0 0-1,-1 0 0,1 0 0,-1 0 0,1 0 1,0 0-1,-1 1 0,1-1 0,-1 0 1,1 0-1,0 1 0,-1-1 0,1 1 0,21 9 471,-2 0-1,1 2 0,36 27 0,56 55 427,-84-69-698,-23-19-193,36 28 690,-3 3 0,66 76 0,-103-109-699,1-1 0,0 1 0,-1 0 0,0 0-1,0-1 1,0 2 0,-1-1 0,1 0 0,-1 0 0,0 0 0,0 1 0,0-1 0,-1 0 0,0 1 0,1-1 0,-2 1-1,1-1 1,0 0 0,-1 1 0,0-1 0,0 0 0,0 1 0,0-1 0,-1 0 0,0 0 0,0 0 0,0 0-1,0 0 1,-4 4 0,-4 4-5,0 1 0,-1-1 0,-1-1 0,0 0-1,0 0 1,-1-1 0,-27 15 0,-109 46-1831,32-18-2627,93-40-771,-39 27 0,25-9 1916</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2.153"/>
    </inkml:context>
    <inkml:brush xml:id="br0">
      <inkml:brushProperty name="width" value="0.1" units="cm"/>
      <inkml:brushProperty name="height" value="0.1" units="cm"/>
    </inkml:brush>
  </inkml:definitions>
  <inkml:trace contextRef="#ctx0" brushRef="#br0">368 136 164,'0'-2'309,"4"-8"1378,0 0-1,-1 0 1,0 0-1,2-18 0,-5 27-1003,0 1-17,0 0 16,0 0-2,0 0-24,-7 3-35,-4 4-392,0 0-1,1 1 1,0 1-1,0-1 0,1 1 1,0 1-1,-14 19 1,-52 87 735,71-109-908,-37 63 564,-55 135-1,81-165-380,1 1 1,2 1-1,2 0 1,2 1-1,-3 46 1,10-77-155,1 1 0,1-1 1,-1 0-1,2 1 0,0-1 0,0 0 0,1 0 0,1-1 1,5 16-1,-7-23-60,1 0 1,-1 1-1,1-1 0,-1 0 1,1-1-1,0 1 1,1 0-1,-1-1 1,1 1-1,-1-1 0,1 0 1,0-1-1,0 1 1,0 0-1,1-1 0,-1 0 1,0 0-1,1-1 1,0 1-1,-1-1 1,1 0-1,0 0 0,-1 0 1,1-1-1,0 1 1,7-2-1,1 0 7,-1-1 1,1 0-1,0-1 0,-1-1 1,0 0-1,0-1 0,0 0 1,20-12-1,-3-1 22,-1-1 1,30-27-1,-27 19-8,-1-2 0,-2-2 0,28-38-1,63-109 74,-108 158-113,-9 15-5,0 0 0,1 0 0,0 1-1,0-1 1,7-7 0,-10 12 0,0 0-1,0 0 1,1 0 0,-1 0 0,0 0-1,0 0 1,0 0 0,0 0 0,1 0-1,-1 1 1,0-1 0,0 0 0,0 0-1,0 0 1,1 0 0,-1 0 0,0 0-1,0 0 1,0 0 0,0 1 0,0-1-1,0 0 1,1 0 0,-1 0 0,0 0 0,0 1-1,0-1 1,0 0 0,0 0 0,0 0-1,0 0 1,0 1 0,0-1 0,0 0-1,0 0 1,0 0 0,0 0 0,0 1-1,0-1 1,0 0 0,0 0 0,0 0-1,0 1 1,0-1 0,0 0 0,0 0-1,0 0 1,0 0 0,0 1 0,0 11 2,-3 21 14,-1 14 11,3 58 0,2-92-11,0-1 1,1 1-1,0-1 0,1 0 1,0 0-1,1 0 0,0 0 1,1 0-1,11 18 0,-13-25-9,0 0-1,1-1 1,-1 0-1,1 1 1,0-1-1,0-1 1,1 1-1,-1-1 1,1 1-1,-1-1 1,1-1-1,0 1 1,0-1-1,1 0 1,6 2-1,-5-2-2,0-1 0,0 0 0,0 0 1,1-1-1,-1 0 0,0-1 0,1 1 0,-1-1 0,0-1 0,11-3 1,-3 0-4,0-1 1,0-1 0,0-1 0,-1 0 0,0 0 0,-1-2-1,0 0 1,-1 0 0,21-22 0,-19 15-2,-1-1 1,-1 0-1,0-1 1,-2 0-1,0-1 1,-1 0-1,-1-1 1,0 0-1,-2 0 1,-1-1-1,0 1 1,-2-1-1,0 0 1,-2 0-1,0 0 1,-3-24-1,0 17-62,-2-1-1,-1 1 1,-1 0-1,-1 0 1,-2 1-1,-1 0 1,-1 0 0,-1 1-1,-1 1 1,-2 0-1,-27-37 1,36 55-33,-1 0 0,1 1 0,-1 0 0,-1 0 0,1 0 1,-1 1-1,-1 0 0,1 1 0,-1-1 0,-9-3 0,12 7-37,0 0 0,0 1 1,0-1-1,0 1 0,0 0 0,0 1 0,0-1 0,0 1 0,0 0 0,0 1 0,0 0 0,0 0 0,0 0 1,0 0-1,0 1 0,0 0 0,-10 5 0,3 0-432,1 0 1,0 1-1,0 1 1,1-1-1,0 2 0,-11 11 1,14-13-858,1 1-1,0 0 1,1 0 0,-11 20-1,4 2-760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2.559"/>
    </inkml:context>
    <inkml:brush xml:id="br0">
      <inkml:brushProperty name="width" value="0.1" units="cm"/>
      <inkml:brushProperty name="height" value="0.1" units="cm"/>
    </inkml:brush>
  </inkml:definitions>
  <inkml:trace contextRef="#ctx0" brushRef="#br0">0 1241 384,'4'-1'250,"1"1"1,-1-1-1,0 0 0,0-1 1,1 1-1,-1-1 0,0 0 1,-1 0-1,1 0 0,0 0 1,-1-1-1,1 1 0,-1-1 1,0 0-1,1 0 0,-1-1 1,-1 1-1,4-4 0,6-9 563,-1-1-1,13-25 0,-24 42-806,21-43 763,-2 0 1,-2-2 0,-2 0-1,-2 0 1,9-55-1,17-238 2016,-32 252-1929,-6 65-549,-1 16-176,0 0-1,0-1 1,1 1-1,-1 0 1,1 0-1,0 0 1,0 1 0,1-1-1,-1 0 1,4-6-1,-5 11-67,1-2 44,4 8 429,31 75 250,-6-11-136,51 85 0,-69-135-524,1-1 1,0-1-1,1 0 1,1-1-1,1-1 1,1 0-1,0-1 1,37 25-1,-50-38-99,0 1 0,1-1 0,-1 0 0,1 0 0,0 0 0,0-1 0,-1 1 0,1-1 0,0 0 0,0-1 1,0 1-1,0-1 0,0 0 0,0 0 0,0-1 0,0 0 0,9-2 0,-7 1-1,1-1 0,-1-1 0,0 1 0,0-1 0,-1-1 0,1 1 0,-1-1 0,0 0 0,0-1 0,6-7 0,4-7-10,-1 0 0,-1-1 1,-1-1-1,0 0 0,17-45 0,-9 2-425,-2-1 1,-2 0-1,-4-2 1,8-131-1,-20 188 218,1-41-672,-2 48 682,0 1 1,0-1-1,-1 0 1,0 0-1,1 0 1,-1 0-1,-1 1 1,1-1-1,-4-6 1,5 9-142,0 1 273,0 0 0,0 1 0,0-1-1,0 0 1,0 0 0,0 0 0,0 0 0,0 0 0,0 0-1,0 1 1,0-1 0,0 0 0,0 0 0,0 0-1,-1 0 1,1 0 0,0 0 0,0 0 0,0 0 0,0 1-1,0-1 1,0 0 0,0 0 0,0 0 0,-1 0 0,1 0-1,0 0 1,0 0 0,0 0 0,0 0 0,0 0 0,0 0-1,-1 0 1,1 0 0,0 0 0,0 0 0,0 0-1,0 0 1,0 0 0,0 0 0,-1 0 0,1 0 0,0 0-1,0 0 1,0 0 0,0 0 0,0 0 0,0 0 0,0 0-1,-1 0 1,1 0 0,0-1 0,0 1 0,0 0 0,0 0-1,0 0 1,0 0 0,-8 34-1876,7-21 172,0-1-1,1 0 0,2 14 0,1 2-174</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3.144"/>
    </inkml:context>
    <inkml:brush xml:id="br0">
      <inkml:brushProperty name="width" value="0.1" units="cm"/>
      <inkml:brushProperty name="height" value="0.1" units="cm"/>
    </inkml:brush>
  </inkml:definitions>
  <inkml:trace contextRef="#ctx0" brushRef="#br0">0 747 3848,'5'4'141,"0"0"-1,0 0 1,0 0 0,0-1-1,1 1 1,-1-2-1,1 1 1,0 0-1,0-1 1,0 0 0,0-1-1,0 1 1,0-1-1,8 0 1,-9-1 22,-1 0 1,1 0-1,-1-1 0,0 0 1,1 0-1,-1 0 0,0 0 1,0-1-1,0 0 1,0 0-1,0 0 0,0 0 1,0-1-1,0 1 0,-1-1 1,0 0-1,1 0 0,-1 0 1,0 0-1,0-1 1,2-4-1,2-4 72,0 0 0,0-1 0,-1 0-1,-1 0 1,0-1 0,-1 1 0,-1-1 0,0 0 0,-1 0 0,1-15 0,-1-8 157,-2 0 1,-7-59 0,-14-19 207,9 53-204,61 144 441,193 224 972,-155-200-1260,-81-99-524,1 2 40,0-1 0,0 1-1,-1 0 1,-1 0 0,9 19 0,-13-26-61,0 1 1,0 0 0,-1 0-1,1 0 1,-1 0 0,0 0 0,0 0-1,0 0 1,0 0 0,0 0-1,-1-1 1,0 1 0,1 0 0,-1 0-1,0 0 1,0 0 0,0-1 0,-1 1-1,1-1 1,-1 1 0,1-1-1,-1 1 1,0-1 0,0 0 0,0 0-1,-3 3 1,-9 7-112,0-1 0,0 0 0,-2-1 0,1-1 0,-1 0 0,0-1 0,-23 7 0,-126 32-1039,157-45 1046,-1 1 1,1-2 0,-1 1-1,1-1 1,-1-1 0,0 1-1,0-1 1,1-1 0,-14-2-1,21 3 92,0-1-1,1 1 0,-1 0 0,1 0 1,0-1-1,-1 1 0,1-1 0,-1 1 1,1 0-1,-1-1 0,1 1 0,0-1 1,-1 1-1,1-1 0,0 1 0,0-1 1,-1 1-1,1-1 0,0 0 1,0 1-1,0-1 0,-1 1 0,1-1 1,0 0-1,0 1 0,0-1 0,0 1 1,0-1-1,0 0 0,1 1 0,-1-1 1,0 0-1,8-19-55,3 0 94,2 1-1,0 0 0,1 1 0,31-31 0,-13 15 21,133-143 168,166-190 406,-137 122 509,-191 240-1035,-1 3-35,-1-1-1,1 1 1,0 0-1,0 0 0,0 0 1,0 0-1,0 0 1,0 0-1,0 0 1,1 1-1,-1-1 1,6-2-1,-9 11 128,-4 32 75,-11 39 0,-3 16 44,19-90-296,-16 140 426,15-125-383,1 0 0,1 0 0,0 0-1,2-1 1,7 30 0,-8-41-90,1-1 0,-1 1 0,1-1 0,0 0 0,1-1 0,-1 1 0,1 0 0,0-1 0,8 7 0,-10-9-34,0-1 0,0 0 1,0-1-1,1 1 0,-1 0 1,1-1-1,-1 1 0,1-1 0,0 0 1,0 0-1,-1 0 0,1 0 1,0 0-1,0-1 0,0 1 1,0-1-1,0 0 0,0 0 0,0 0 1,0 0-1,0 0 0,0-1 1,4-1-1,2-1-389,0-1 0,0 0 0,-1-1 0,1 1 0,-1-2 0,0 1 0,-1-1 0,12-12 0,0-1-3156,29-42 1,-19 19 1353</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3.495"/>
    </inkml:context>
    <inkml:brush xml:id="br0">
      <inkml:brushProperty name="width" value="0.1" units="cm"/>
      <inkml:brushProperty name="height" value="0.1" units="cm"/>
    </inkml:brush>
  </inkml:definitions>
  <inkml:trace contextRef="#ctx0" brushRef="#br0">519 343 772,'0'0'985,"3"2"8,0 0-779,0 0 1,0 0-1,0 1 0,-1-1 0,1 1 0,-1 0 0,1-1 0,-1 1 0,0 0 1,-1 1-1,1-1 0,0 0 0,-1 0 0,2 5 0,15 59 2037,-11-38-1487,28 139 2268,8 27-837,-41-190-2270,-1 1 0,1-1 0,0 0 0,1 0 0,5 10 0,-8-15-4,1 1 0,-1 0 1,1-1-1,-1 1 0,1-1 0,-1 0 0,1 1 1,-1-1-1,1 1 0,0-1 0,-1 0 0,1 1 0,0-1 1,-1 0-1,1 0 0,0 1 0,-1-1 0,1 0 0,0 0 1,-1 0-1,2 0 0,-1 0-165,1-1 0,-1 1-1,0-1 1,0 1 0,0-1 0,1 0-1,-1 1 1,0-1 0,0 0 0,0 0-1,0 0 1,0 0 0,-1 0 0,1 0 0,0 0-1,0-1 1,12-20-2432,0-8 812</inkml:trace>
  <inkml:trace contextRef="#ctx0" brushRef="#br0" timeOffset="1">852 18 1108,'0'-1'177,"1"1"0,-1-1 0,0 1 0,0-1 0,1 1-1,-1-1 1,0 0 0,0 1 0,0-1 0,0 1 0,1-1 0,-1 1 0,0-1-1,0 0 1,0 1 0,0-1 0,0 1 0,-1-1 0,1 0 0,0 1 0,0-1 0,-1 0-69,0 1 1,0-1 0,1 1 0,-1-1 0,0 1 0,0-1 0,0 1 0,0 0 0,0 0-1,0-1 1,0 1 0,0 0 0,0 0 0,0 0 0,0 0 0,0 0 0,0 0 0,0 0-1,0 1 1,1-1 0,-1 0 0,-2 1 0,-237 33 3454,-2 0-2649,173-21-2144,-100 32 0,86-14-3836,55-17 3467</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3.810"/>
    </inkml:context>
    <inkml:brush xml:id="br0">
      <inkml:brushProperty name="width" value="0.05" units="cm"/>
      <inkml:brushProperty name="height" value="0.05" units="cm"/>
      <inkml:brushProperty name="color" value="#E71224"/>
    </inkml:brush>
  </inkml:definitions>
  <inkml:trace contextRef="#ctx0" brushRef="#br0">63 12 1448,'4'-12'9213,"-5"25"-5355,-9 49-3085,4-29 1250,-18 141 2476,-1 298 0,58 176-54,-24-545-3852,27 224 526,-36-326-1195,-1 0 0,1-1 1,0 1-1,0 0 0,1 0 0,-1-1 0,0 1 0,0 0 0,0 0 0,0-1 0,1 1 0,-1 0 0,0-1 1,0 1-1,1 0 0,-1-1 0,1 1 0,-1 0 0,1-1 0,-1 1 0,1-1 0,-1 1 0,1-1 0,-1 1 1,1-1-1,1 1 0,-2-1-92,1-1 1,0 1 0,0 0 0,0-1-1,-1 1 1,1-1 0,0 0-1,-1 1 1,1-1 0,0 1 0,-1-1-1,1 0 1,-1 0 0,1 1 0,-1-1-1,1 0 1,-1-1 0,18-42-11186,-12 27 5893,0 0 1656</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3.827"/>
    </inkml:context>
    <inkml:brush xml:id="br0">
      <inkml:brushProperty name="width" value="0.1" units="cm"/>
      <inkml:brushProperty name="height" value="0.1" units="cm"/>
    </inkml:brush>
  </inkml:definitions>
  <inkml:trace contextRef="#ctx0" brushRef="#br0">0 0 11653,'12'5'128,"-1"0"-1,0 1 1,0 0 0,-1 0-1,0 1 1,0 0 0,0 1-1,-1 0 1,0 1 0,-1 0 0,0 0-1,0 1 1,-1-1 0,0 2-1,7 14 1,10 20 316,-3 1 0,27 80 0,16 104 293,-30-100-523,-30-115-440,1-1 0,10 22 0,-15-36 140,0 1-1,1 0 0,-1-1 1,0 1-1,1 0 0,-1-1 1,0 1-1,1 0 0,-1-1 1,1 1-1,-1-1 0,1 1 1,-1-1-1,1 1 0,-1-1 1,1 1-1,0-1 0,-1 1 0,1-1 1,0 0-1,-1 1 0,1-1 1,0 0-1,-1 0 0,1 0 1,0 1-1,0-1 0,-1 0 1,1 0-1,0 0 0,0 0 1,-1 0-1,1 0 0,0 0 1,-1-1-1,1 1 0,0 0 1,0 0-1,-1 0 0,1-1 1,0 1-1,0-1 0,2-1-416,-1 0-1,0 0 1,0 0-1,0 0 1,0 0-1,0-1 1,-1 1-1,1 0 1,0-1-1,0-2 1,11-27-1665</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4.163"/>
    </inkml:context>
    <inkml:brush xml:id="br0">
      <inkml:brushProperty name="width" value="0.1" units="cm"/>
      <inkml:brushProperty name="height" value="0.1" units="cm"/>
    </inkml:brush>
  </inkml:definitions>
  <inkml:trace contextRef="#ctx0" brushRef="#br0">7 4 11029,'0'0'53,"1"-1"1,-1 1-1,1 0 1,-1-1-1,1 1 1,0 0-1,-1-1 1,1 1-1,0 0 1,-1 0-1,1 0 1,0-1-1,-1 1 1,1 0-1,0 0 1,-1 0-1,1 0 1,0 0-1,0 0 1,-1 1-1,1-1 1,0 0-1,-1 0 1,1 0-1,0 1 1,-1-1-1,1 0 1,-1 0-1,1 1 1,0-1-1,-1 1 1,1-1-1,-1 1 1,1-1-1,-1 1 1,1 0-1,0 0-15,0 0 0,0 1 0,0-1 0,0 0-1,0 0 1,0 1 0,-1-1 0,1 1 0,0-1 0,-1 1 0,1-1 0,-1 1-1,0-1 1,0 1 0,1-1 0,-1 3 0,-3 31 153,1 0 0,2 0 0,1 0 0,2 0 0,2-1 0,1 1 1,1-1-1,2 0 0,19 46 0,-25-72-145,1-1 1,0 1 0,0-1-1,1 1 1,0-1 0,1-1-1,-1 1 1,1-1-1,0 0 1,8 6 0,-10-10-27,-1 1 0,1-1 1,0 0-1,1 0 0,-1 0 0,0-1 1,0 1-1,1-1 0,-1 0 1,1-1-1,-1 1 0,1-1 0,-1 1 1,1-1-1,-1-1 0,1 1 0,0-1 1,-1 1-1,0-1 0,8-3 1,0-1 2,-1 0 0,0 0 0,0-2 1,-1 1-1,0-1 0,0-1 1,0 1-1,-1-2 0,0 1 0,-1-1 1,0-1-1,0 0 0,8-15 1,-5 8-11,-1-1 0,-2-1 0,0 0 0,0 0 0,-2 0 0,0-1 0,3-28 0,-7 39-26,-2 0 0,1 1 0,-1-1 0,0 0 0,-1 0 0,0 0-1,-1 0 1,0 1 0,0-1 0,0 0 0,-1 1 0,-7-14 0,7 16-22,-1 0 0,0 1 0,0 0 1,0-1-1,-1 1 0,1 0 0,-1 1 0,0-1 1,-1 1-1,1 0 0,-1 1 0,1-1 0,-1 1 1,0 0-1,-1 0 0,1 1 0,-7-2 0,-2 1-200,0 0-1,0 1 1,0 1-1,0 0 0,0 1 1,-1 0-1,1 2 1,-26 5-1,19-2-1174,1 1 0,1 1-1,-1 1 1,1 1 0,-28 17 0,16-4-584</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4.506"/>
    </inkml:context>
    <inkml:brush xml:id="br0">
      <inkml:brushProperty name="width" value="0.1" units="cm"/>
      <inkml:brushProperty name="height" value="0.1" units="cm"/>
    </inkml:brush>
  </inkml:definitions>
  <inkml:trace contextRef="#ctx0" brushRef="#br0">1 1040 192,'11'-9'485,"0"1"1,0-2-1,-1 0 0,0 0 0,-1-1 1,0 0-1,-1 0 0,0-1 1,-1 0-1,0 0 0,9-25 1,1-9 1067,22-97 0,-16-26 711,-6 30 269,-11 120-1623,-5 18-514,0 7-36,12 43 36,1-1-1,3 0 1,27 55-1,-35-86-324,1 0-1,0-1 0,1-1 1,1 0-1,14 15 0,-17-22-25,-1-1-1,1 1 1,0-2-1,1 1 1,0-1-1,0-1 1,0 1-1,0-2 1,17 6-1,-20-8-26,-1-1-1,0 0 0,1 0 1,-1 0-1,0-1 0,1 0 1,-1 0-1,1-1 0,-1 1 1,0-1-1,1-1 0,7-2 1,-5 0-2,0 1 0,-1-2 0,0 1 0,0-1 0,0 0 0,0-1 0,11-10 0,-3-2-24,0 0-1,-2 0 0,0-2 0,-1 0 0,19-36 0,-15 18-170,-1 0 1,-3 0-1,0-2 0,-3 0 0,-1 0 1,6-77-1,-13 78-561,-1 0-1,-2 0 1,-2 0 0,-10-45 0,10 76 746,1 7-1364,1 6-5539,4 31 5055</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4.928"/>
    </inkml:context>
    <inkml:brush xml:id="br0">
      <inkml:brushProperty name="width" value="0.1" units="cm"/>
      <inkml:brushProperty name="height" value="0.1" units="cm"/>
    </inkml:brush>
  </inkml:definitions>
  <inkml:trace contextRef="#ctx0" brushRef="#br0">0 1437 300,'6'5'218,"-1"0"0,1 0 0,0-1 0,0 1 0,0-2 0,13 7 0,-17-10-134,0 1 1,0-1-1,0 1 1,0-1-1,0 0 0,0 1 1,0-1-1,0 0 1,0-1-1,0 1 0,0 0 1,0 0-1,0-1 1,0 1-1,0-1 0,-1 0 1,1 0-1,0 0 1,0 0-1,0 0 0,-1 0 1,1 0-1,0 0 1,-1 0-1,1-1 0,-1 1 1,0-1-1,1 1 1,-1-1-1,2-3 0,5-7 248,-1-1-1,0 0 1,-1-1-1,-1 0 1,0 0-1,0 0 1,2-19-1,11-107 1212,-15-144 636,-6 146-951,3 134-1146,2-28 336,-3 31-391,1 0 1,0 1-1,0-1 1,0 0-1,0 0 0,1 0 1,-1 1-1,0-1 1,0 0-1,0 0 0,1 0 1,-1 1-1,0-1 1,1 0-1,-1 1 0,1-1 1,-1 0-1,0 1 1,1-1-1,0 0 0,-1 1 1,1-1-1,-1 1 1,1-1-1,0 1 0,-1-1 1,2 1-1,2 5 224,49 107 373,61 109-125,-47-117-295,-57-90-163,1-1-1,1 0 0,0 0 1,0-1-1,16 11 0,-25-21-33,-1-1 0,0 1-1,0-1 1,1 1-1,-1-1 1,0 0-1,1 0 1,0 0-1,-1 0 1,1 0 0,-1 0-1,1-1 1,0 1-1,0-1 1,-1 0-1,1 0 1,4 0-1,-7 0-8,1 0 0,0 0 0,-1 0 0,1 0 0,-1-1 0,1 1 0,0 0 0,-1 0 0,1 0 0,-1-1 0,1 1 0,-1 0 0,1-1 0,-1 1 0,1 0 0,-1-1 0,1 1 0,-1-1 0,1 1 0,-1-1 0,0 1 0,1-1 0,-1 1 0,0-1 0,1 1 1,-1-1-1,0 1 0,0-1 0,1 1 0,-1-1 0,0 0 0,0 1 0,0-1 0,0 1 0,0-1 0,0 0 0,0 1 0,0-1 0,0 0 0,0 1 0,0-1 0,0 1 0,-1-1 0,1 0 0,0 1 0,0-1 0,-1 1 0,1-1 0,0 1 0,-1-1 0,1 1 0,-1-2 0,-1 0-40,0-1 0,-1 0 0,1 1 0,0-1 0,-1 1 0,0 0 0,1 0 1,-5-3-1,-2 2-117,1-1 1,-1 1-1,0 1 1,0-1-1,-1 2 1,1-1-1,0 1 1,-13 1-1,-77 6-3572,81-4 2357,-36 5-1427,1 3 851</inkml:trace>
  <inkml:trace contextRef="#ctx0" brushRef="#br0" timeOffset="1">670 32 248,'8'-26'1758,"-6"20"2132,-12 34-3057,2 1 0,1-1 1,1 1-1,1 1 0,-1 35 1,5 158 1301,3-171-1569,-1-2 20,2 0 0,2-1 1,3 1-1,19 66 0,-25-110-492,0 1 1,0-1-1,1 1 0,0-1 0,1 0 0,-1 0 0,1-1 1,0 1-1,1-1 0,4 6 0,-7-10-77,0 1 0,0-1-1,0 1 1,1-1 0,-1 0-1,0 0 1,0 0 0,1 0-1,-1 0 1,0-1 0,1 1-1,-1-1 1,1 0 0,-1 1 0,1-1-1,-1 0 1,1 0 0,-1-1-1,1 1 1,-1 0 0,1-1-1,-1 0 1,0 1 0,1-1 0,-1 0-1,0 0 1,0 0 0,1-1-1,-1 1 1,3-3 0,16-11-356,-2-1 0,0-1 0,33-38-1,40-66-7137,-73 93 4331,-3 2 956</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5.279"/>
    </inkml:context>
    <inkml:brush xml:id="br0">
      <inkml:brushProperty name="width" value="0.1" units="cm"/>
      <inkml:brushProperty name="height" value="0.1" units="cm"/>
    </inkml:brush>
  </inkml:definitions>
  <inkml:trace contextRef="#ctx0" brushRef="#br0">0 69 80,'0'-67'4895,"0"66"-3797,0 1-80,2 3-80,3 10-547,-1 0 0,0-1 1,-1 1-1,-1 1 0,0-1 1,0 14-1,2 8 67,-4-34-448,54 332 2273,-41-275-1827,3 0 0,2-1 0,42 88 0,-55-134-367,1 0 1,0-1-1,1 0 0,0 0 0,0-1 0,11 10 0,-16-16-79,1-1 0,0 1 0,-1-1 0,1 0 0,0 0 1,0 0-1,0-1 0,1 1 0,-1-1 0,0 1 0,0-1 0,1 0 0,-1 0 0,1-1 0,-1 1 1,1-1-1,-1 1 0,1-1 0,-1 0 0,1-1 0,-1 1 0,1-1 0,-1 1 0,1-1 0,4-2 0,2-2-63,0 0 0,-1-1-1,0 0 1,0 0-1,-1-1 1,1 0-1,-1-1 1,-1 0-1,9-12 1,9-14-320,22-38 0,-40 60 279,86-153-1800,-22 36-5611,-55 99 5545</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5.622"/>
    </inkml:context>
    <inkml:brush xml:id="br0">
      <inkml:brushProperty name="width" value="0.1" units="cm"/>
      <inkml:brushProperty name="height" value="0.1" units="cm"/>
    </inkml:brush>
  </inkml:definitions>
  <inkml:trace contextRef="#ctx0" brushRef="#br0">1 32 664,'9'-30'2850,"-9"29"-2226,0 1-18,0 0-7,0 0-13,1 5-34,12 107 1119,0 8-809,-11-111-816,80 406 1727,-61-330-1191,4-1 0,66 148 0,-87-224-497,0-1-1,0 1 1,1 0-1,0-1 1,11 12-1,-15-18-71,0 0 0,0-1 0,0 1 0,-1 0 0,1 0 0,0 0 0,0-1 0,1 1 0,-1 0 0,0-1 0,0 1 0,0-1 0,0 1 0,0-1 0,1 0 0,-1 1 0,0-1 0,0 0 0,1 0 0,-1 0 0,0 0 0,0 0 0,1 0 1,-1 0-1,0 0 0,0-1 0,1 1 0,-1 0 0,0-1 0,0 1 0,0-1 0,0 0 0,0 1 0,0-1 0,1 0 0,-1 1 0,-1-1 0,1 0 0,0 0 0,0 0 0,0 0 0,0 0 0,-1 0 0,1 0 0,0 0 0,-1 0 0,1 0 0,0-2 0,6-11 26,-1 0 1,0 0-1,-1 0 1,-1-1-1,0 1 0,2-21 1,6-101 1,-10 114-30,5-161-14,15-161 38,-21 333-2,1 1 1,0 0-1,0 0 0,6-14 1,-8 24-31,0-1 0,0 1 1,0 0-1,0-1 1,1 1-1,-1 0 0,0-1 1,0 1-1,0 0 0,0-1 1,0 1-1,1 0 1,-1-1-1,0 1 0,0 0 1,0 0-1,1-1 0,-1 1 1,0 0-1,0 0 1,1 0-1,-1-1 0,0 1 1,1 0-1,-1 0 0,0 0 1,0 0-1,1 0 1,-1-1-1,0 1 0,1 0 1,-1 0-1,0 0 0,1 0 1,-1 0-1,0 0 1,1 0-1,-1 0 0,1 0 1,-1 0-1,0 0 0,1 1 1,-1-1-1,0 0 1,0 0-1,1 0 0,-1 0 1,0 0-1,1 1 0,-1-1 1,0 0-1,0 0 1,1 1-1,-1-1 0,0 0 1,0 0-1,1 1 0,-1-1 1,0 0-1,0 0 1,0 1-1,0-1 0,0 0 1,1 1-1,-1-1 0,0 0 1,0 1-1,10 28 134,1 21-36,-2 0 0,-3 1 0,0 52 0,-4-56-44,13 679 608,-25-373-365,1-251-329,-29 139-1,27-197-287,-29 78 0,32-103-120,0 0 1,-2-1 0,0 0 0,-1 0 0,-1-1 0,-17 19-1,19-26-875,0 0 0,-1-1 0,0 0 0,-20 11 0,-4-2-748</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03:06.020"/>
    </inkml:context>
    <inkml:brush xml:id="br0">
      <inkml:brushProperty name="width" value="0.1" units="cm"/>
      <inkml:brushProperty name="height" value="0.1" units="cm"/>
    </inkml:brush>
  </inkml:definitions>
  <inkml:trace contextRef="#ctx0" brushRef="#br0">4160 19 1036,'16'-5'503,"34"-7"902,-46 12-1195,0-1 1,0 1-1,0 0 0,-1 0 1,1 0-1,0 0 0,0 1 0,0 0 1,0-1-1,6 3 0,-10-2-150,1-1-1,0 1 1,0-1 0,0 1-1,0-1 1,-1 1 0,1-1-1,0 1 1,-1 0-1,1-1 1,0 1 0,-1 0-1,1-1 1,-1 1 0,1 0-1,-1 0 1,1 0-1,-1 0 1,1-1 0,-1 1-1,0 0 1,0 0-1,1 0 1,-1 0 0,0 0-1,0 0 1,0 0 0,0 0-1,0 0 1,0 0-1,0 0 1,-1 0 0,1 0-1,0-1 1,0 1 0,-1 0-1,1 0 1,-1 0-1,1 0 1,0 0 0,-1-1-1,0 2 1,-4 5 226,1 0 0,-1-1 0,-1 0 0,-8 9 0,-158 133 2037,-26-4-967,193-141-1325,-231 157 1029,-249 115 402,-19-29-370,-866 342 993,807-377-1390,-96 16 473,616-215-1040,28-10-59,27-10-38,73-34-24,-26 16-15,31-17-4,165-75-46,516-196-255,-275 117 97,-308 120 166,664-265-260,15 32 1162,-848 303-791,-15 5-35,1 0 1,-1 1-1,1-1 1,-1 1-1,1 0 1,0 0-1,-1 0 1,1 1-1,0 0 1,7 0-1,-12 0-22,0 0 0,0 0 0,1 0 0,-1 0 0,0 1 0,0-1 0,0 0 0,1 0 0,-1 0 0,0 0 0,0 0 0,0 0 0,0 0 0,1 1 0,-1-1 0,0 0-1,0 0 1,0 0 0,0 0 0,0 1 0,0-1 0,1 0 0,-1 0 0,0 0 0,0 1 0,0-1 0,0 0 0,0 0 0,0 0 0,0 1 0,0-1 0,0 0 0,0 0 0,0 0 0,0 1 0,0-1 0,0 0-1,0 0 1,0 0 0,0 1 0,0-1 0,-1 0 0,1 0 0,0 0 0,0 1 0,0-1 0,0 0 0,0 0 0,0 0 0,0 0 0,-1 1 0,1-1 0,0 0 0,0 0 0,-1 0 0,-7 10 71,0-1 1,-1-1-1,-1 0 0,1 0 1,-16 9-1,13-8-31,-104 68 332,-238 118 0,-149 25 134,-130 66-244,559-247-737,1 5 0,3 2 0,-67 57 0,56-30-980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4.386"/>
    </inkml:context>
    <inkml:brush xml:id="br0">
      <inkml:brushProperty name="width" value="0.05" units="cm"/>
      <inkml:brushProperty name="height" value="0.05" units="cm"/>
    </inkml:brush>
  </inkml:definitions>
  <inkml:trace contextRef="#ctx0" brushRef="#br0">0 433 360,'10'8'2035,"1"-2"1,0 1-1,1-1 1,18 6-1,-29-11-747,2-3-1008,-1 1 1,0-1-1,0 1 0,0-1 1,0 0-1,0 0 0,-1 0 1,1 0-1,-1 0 0,1-1 1,-1 1-1,0 0 0,0-1 1,0 1-1,0-1 0,0 1 1,0-1-1,-1 1 0,1-1 1,-1 1-1,0-1 0,0 0 1,0-3-1,0-10 332,-1 1 1,-7-30-1,5 25-49,-6-31 116,1 7-25,-4-87 1,12 126-608,0 0 1,0 0 0,1-1-1,0 1 1,0 0 0,0 0-1,1 0 1,-1 0-1,1 0 1,5-9 0,-5 12-30,-1 0 0,1 0 0,0 0 0,0 0-1,0 0 1,0 0 0,0 0 0,0 1 0,0-1 0,1 1 0,-1 0 0,1-1 0,-1 1 0,1 0 0,-1 0 0,1 1 0,0-1 0,-1 0 0,1 1 0,0 0 0,0 0 0,2 0 0,6 0 39,0 1 0,0 1 0,0 0 1,0 0-1,-1 1 0,1 0 0,-1 1 1,0 1-1,0-1 0,14 10 1,-6-2 79,1 1 0,-2 1 0,0 0 0,17 20 0,-30-30-113,-1-1 0,0 1 0,-1 0 0,1 0 1,-1 0-1,0 0 0,0 1 0,0-1 0,0 0 0,-1 1 0,2 5 0,-3-8-25,0 0 1,1-1-1,-1 1 0,0 0 0,-1 0 0,1-1 0,0 1 0,0 0 0,-1-1 1,1 1-1,-1 0 0,1-1 0,-1 1 0,0-1 0,1 1 0,-1-1 0,0 1 1,0-1-1,0 0 0,0 1 0,-1-1 0,1 0 0,0 0 0,0 0 0,-1 0 1,1 0-1,-1 0 0,1 0 0,-1 0 0,1 0 0,-1-1 0,1 1 0,-1-1 1,-2 1-1,-28 6-168,-14 3-41,43-9 222,0 0-1,0 0 1,1 0-1,-1 0 1,0 0-1,1 1 1,-1-1 0,1 1-1,0 0 1,0 0-1,-4 3 1,5-3 8,0-1 0,0 0 0,0 0 0,1 1 0,-1-1 0,0 1 0,1-1 0,-1 0 0,1 1 0,0-1 1,-1 1-1,1-1 0,0 1 0,0-1 0,0 1 0,0-1 0,0 1 0,1-1 0,-1 3 0,1-1 29,1 0-1,-1 0 0,0 0 0,1 0 1,-1-1-1,1 1 0,0 0 0,4 4 1,2 0 64,1 1 0,0-1 0,0-1 1,11 7-1,-2-3-71,1-1 0,0 0 0,0-2 0,1 0 0,0-1 0,0-1 0,1-1 0,-1-1 0,22 1 0,-15-3-598,1-2 0,-1 0 0,0-2-1,0-1 1,-1-1 0,39-12 0,-54 13-654,0 0 0,16-10 1,-20 10-940,1-1 1,-1 0-1,-1 0 1,8-7-1,-4 0-999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4.474"/>
    </inkml:context>
    <inkml:brush xml:id="br0">
      <inkml:brushProperty name="width" value="0.05" units="cm"/>
      <inkml:brushProperty name="height" value="0.05" units="cm"/>
      <inkml:brushProperty name="color" value="#E71224"/>
    </inkml:brush>
  </inkml:definitions>
  <inkml:trace contextRef="#ctx0" brushRef="#br0">28 871 96,'11'-10'1025,"0"-1"0,-1 0 0,0-1 0,-1 0 1,-1-1-1,0 1 0,0-1 0,-2-1 0,1 0 0,7-27 0,-8 17-369,-1 0-1,-1 0 1,-2 0-1,0-1 1,-3-47-1,-5 17-54,-1 0-1,-3 1 0,-2 0 1,-3 1-1,-2 1 0,-32-69 1,48 119-563,0 0 0,0 0 1,0 0-1,0 0 0,0 0 0,0 0 0,-1 0 1,1 0-1,-1 1 0,1-1 0,-1 0 1,0 1-1,0-1 0,0 1 0,0 0 1,-3-2-1,4 2 96,1 1-9,-2 19 115,1-19-236,1 1-1,0-1 0,0 0 0,0 0 1,0 0-1,0 1 0,0-1 0,0 0 1,0 0-1,0 0 0,0 1 1,0-1-1,0 0 0,0 0 0,0 0 1,0 1-1,0-1 0,0 0 1,1 0-1,-1 0 0,0 0 0,0 1 1,0-1-1,0 0 0,0 0 0,0 0 1,0 0-1,1 1 0,-1-1 1,0 0-1,0 0 0,0 0 0,0 0 1,1 0-1,-1 0 0,0 0 1,5 4 34,1 0 0,-1-1 0,1 0 0,0 0 0,0-1 0,0 1 0,0-1 0,0 0 0,8 0 0,-3 0 0,1-1 0,0-1 0,0 0 0,18-2 0,36-9 170,67-19 0,-49 9 105,-82 21-293,0-1 1,-1 1-1,1-1 0,-1 1 1,1 0-1,0 0 1,-1 0-1,1 0 0,0 0 1,-1 0-1,1 0 0,0 0 1,-1 1-1,1-1 0,0 0 1,-1 1-1,1 0 1,-1-1-1,1 1 0,-1 0 1,1 0-1,-1 0 0,3 2 1,-3-1 6,0 0 0,0 0 0,0 0 0,0 0 0,0 1 0,-1-1 0,1 0 0,-1 1 0,1-1 0,-1 0 0,0 1 0,0-1 1,0 0-1,0 1 0,-1-1 0,1 3 0,-22 117 651,14-88-367,1-1 0,3 1-1,0 0 1,2 0-1,3 44 1,0-68-209,1 0 0,0 1-1,0-1 1,1 0 0,0 0 0,1 0-1,0-1 1,1 1 0,6 10 0,-8-17-80,-1 0 0,1 0 1,-1 0-1,1 0 1,0 0-1,0 0 0,0-1 1,1 1-1,-1-1 1,0 0-1,1 0 0,0-1 1,-1 1-1,1 0 0,0-1 1,0 0-1,0 0 1,0 0-1,0-1 0,0 1 1,0-1-1,0 0 1,0 0-1,0 0 0,0-1 1,6-1-1,0-1-15,-1 0 1,1-1-1,-1 0 0,0 0 0,-1-1 1,1 0-1,-1 0 0,0-1 0,0-1 0,9-9 1,0-1-16,0-2 0,-2 0 0,15-22 0,1-13-38,-2 0 0,41-112-1,-1 0 52,-69 166-5,0 0 0,-1 1 1,1-1-1,0 0 0,0 0 0,0 0 0,0 0 0,0 0 1,0 0-1,0 0 0,0 0 0,0 0 0,0 0 1,0 1-1,0-1 0,0 0 0,0 0 0,1 0 0,-1 0 1,0 0-1,0 0 0,0 0 0,0 0 0,0 0 0,0 0 1,0 0-1,0 1 0,0-1 0,0 0 0,0 0 0,0 0 1,0 0-1,0 0 0,0 0 0,0 0 0,1 0 0,-1 0 1,0 0-1,0 0 0,0 0 0,0 0 0,0 0 0,0 0 1,0 0-1,0 0 0,0 0 0,0 0 0,1 0 0,-1 0 1,0 0-1,0 0 0,0 0 0,0 0 0,0 0 0,0 0 1,0 0-1,0 0 0,0 0 0,0 0 0,0 0 0,1 0 1,-1 0-1,0 0 0,0-1 0,0 1 0,0 0 0,3 15 3,3 30 3,-4-27 9,2 10 11,2 0 0,0-1-1,2 0 1,18 42-1,-19-53-13,1-1 0,1 0 0,0 0-1,1-1 1,0-1 0,1 1 0,1-2 0,24 22 0,-11-15 0,0-2 0,40 22 0,-52-32-15,1 0-1,0-2 1,0 0 0,0 0 0,1-1 0,-1-1-1,17 2 1,-30-5 2,0 0-1,0 0 1,0 1 0,0-1-1,0 0 1,0 0 0,0 0-1,0 0 1,0 0 0,0 0-1,0-1 1,0 1 0,0 0-1,0 0 1,0-1-1,0 1 1,0-1 0,0 1-1,0-1 1,-1 1 0,1-1-1,0 1 1,0-1 0,0 0-1,-1 1 1,1-1 0,0 0-1,-1 0 1,1 1-1,-1-1 1,1-1 0,-1 1-1,0 0-1,0-1 1,0 1 0,0 0 0,-1 0-1,1 0 1,-1 0 0,1 0 0,-1 0-1,1 0 1,-1 0 0,0 0 0,1 0-1,-1 0 1,0 0 0,0 0 0,1 0-1,-1 1 1,0-1 0,0 0 0,0 1-1,0-1 1,0 1 0,0-1 0,0 1-1,-2-1 1,-5-3-62,-1 2-1,1-1 0,-1 1 1,1 0-1,-1 1 1,0 0-1,-13 0 1,-64 5-884,86-4 940,-38 5-1259,1 1 0,0 1 0,-70 24 0,63-13-3304,1 2-3348,32-14 4956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4.927"/>
    </inkml:context>
    <inkml:brush xml:id="br0">
      <inkml:brushProperty name="width" value="0.05" units="cm"/>
      <inkml:brushProperty name="height" value="0.05" units="cm"/>
      <inkml:brushProperty name="color" value="#E71224"/>
    </inkml:brush>
  </inkml:definitions>
  <inkml:trace contextRef="#ctx0" brushRef="#br0">0 639 952,'19'27'4059,"-16"-28"-2743,1-5-866,0 0-1,0 0 0,-1 0 1,0 0-1,0-1 1,0 1-1,-1-1 0,0 1 1,2-12-1,9-72 1951,-10 64-1779,37-400 6966,-39 415-7221,0-2 614,-1 18-17,3 50 246,2-32-1046,2 0 0,1-1 0,0 0 1,2 0-1,0-1 0,2 0 0,0-1 0,1-1 0,1 0 1,1 0-1,1-1 0,18 15 0,-21-20-90,1-2 1,1 0-1,-1 0 0,2-2 0,-1 1 1,1-2-1,1 0 0,-1-1 1,2-1-1,-1-1 0,0 0 0,1-1 1,0-1-1,0-1 0,0 0 1,25-1-1,-33-2-45,1-1 0,0 1 0,-1-2-1,1 1 1,-1-2 0,0 1 0,0-1 0,0-1 0,0 0 0,-1 0 0,0-1-1,0 0 1,0-1 0,10-9 0,-10 6-29,1 0 0,-2-1 0,1 0 0,-2-1 0,1 1 0,-2-1 0,0-1 0,0 1 0,-1-1 0,7-25 0,-6 11-142,-1-1-1,3-31 0,-8 48-31,1 0-1,-1 0 1,-1 1-1,0-1 1,-1 0-1,0 1 1,0-1 0,-7-16-1,8 24 6,-1 0 1,0 0-1,0 0 0,1 1 0,-1-1 1,-1 1-1,1-1 0,-4-3 0,5 6 88,1-1 0,-1 1-1,0 0 1,1-1 0,-1 1-1,1-1 1,-1 1 0,0 0-1,1 0 1,-1-1 0,0 1-1,1 0 1,-1 0 0,0 0-1,1 0 1,-1 0 0,0 0-1,1 0 1,-1 0 0,0 0-1,0 0 1,1 0 0,-1 0-1,0 0 1,1 1 0,-1-1-1,0 0 1,1 1 0,-1-1-1,1 0 1,-1 1 0,0-1-1,1 1 1,-1-1 0,1 0-1,-1 1 1,1 0 0,-1-1-1,1 1 1,0-1 0,-1 1-1,1-1 1,0 1 0,-1 0-1,1 1 1,-6 17-2265,6-12 497,0-1 0,0 1 1,1 0-1,0-1 0,2 11 1,3 3-1006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5.339"/>
    </inkml:context>
    <inkml:brush xml:id="br0">
      <inkml:brushProperty name="width" value="0.05" units="cm"/>
      <inkml:brushProperty name="height" value="0.05" units="cm"/>
      <inkml:brushProperty name="color" value="#E71224"/>
    </inkml:brush>
  </inkml:definitions>
  <inkml:trace contextRef="#ctx0" brushRef="#br0">1 589 1844,'2'-1'194,"1"0"0,-1 0-1,1-1 1,-1 1 0,1-1 0,-1 0-1,0 0 1,0 0 0,0 0-1,0 0 1,0 0 0,-1-1 0,1 1-1,-1-1 1,1 1 0,-1-1-1,0 1 1,2-5 0,1-7 1223,0 1 0,3-20 0,-6 19-730,0 0 0,-1 0 0,-1 1 0,0-1 0,-6-26 0,1 7 88,5 28-667,-4-23 644,2 1 1,1-1-1,2-52 0,0 72-624,1 1 0,1-1-1,-1 0 1,1 1 0,1-1-1,-1 1 1,1 0 0,1 0-1,-1 0 1,1 0 0,0 1-1,1-1 1,-1 1 0,1 0-1,1 0 1,-1 1 0,1-1-1,11-7 1,-6 7-24,-1 0 0,1 1 0,0 1 0,0 0 0,1 0-1,-1 1 1,1 0 0,-1 1 0,1 1 0,0 0 0,0 0 0,0 1 0,0 0 0,14 3 0,6 3 212,0 0 1,0 2-1,60 23 1,-80-26-208,0 0 1,-1 1-1,0 0 1,0 1-1,0 0 1,-1 0-1,0 1 1,13 14-1,-19-18-75,-1 0 0,0 0 0,0 0-1,0 0 1,0 1 0,-1 0 0,0-1-1,0 1 1,0 0 0,0 0 0,-1 0-1,0 0 1,0 0 0,0 0 0,-1 0-1,0 0 1,0 1 0,0-1 0,0 0-1,-1 0 1,0 0 0,0 0 0,-3 8-1,0-3 11,-1 1 0,0-1 0,-1 0 0,0 0 0,-1-1 0,0 1 0,-15 15 0,-66 52 158,-14-4-68,66-50-60,1 3 0,-51 47 0,81-68-63,1 0 1,-1 0-1,1 0 0,1 0 1,-1 0-1,1 1 1,0 0-1,0 0 1,1 0-1,-1 0 1,-2 11-1,5-14-4,0 1 0,-1-1-1,1 0 1,1 0 0,-1 0 0,0 0-1,1 1 1,-1-1 0,1 0 0,0 0 0,0 0-1,1 0 1,-1 0 0,0-1 0,1 1-1,0 0 1,-1-1 0,1 1 0,0-1-1,0 1 1,1-1 0,-1 0 0,0 0-1,1 0 1,0 0 0,2 1 0,6 4 28,1 0 1,-1-2 0,1 1-1,20 5 1,-24-9-324,-1 0 1,0 0 0,0-1 0,1 0-1,-1-1 1,0 0 0,1 0-1,-1 0 1,9-2 0,-10-3 325,-4 3-3357,-1 1-8286,-1 1 8560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5.939"/>
    </inkml:context>
    <inkml:brush xml:id="br0">
      <inkml:brushProperty name="width" value="0.05" units="cm"/>
      <inkml:brushProperty name="height" value="0.05" units="cm"/>
      <inkml:brushProperty name="color" value="#E71224"/>
    </inkml:brush>
  </inkml:definitions>
  <inkml:trace contextRef="#ctx0" brushRef="#br0">1 224 376,'0'0'992,"5"-1"-3,4-2 286,1-1 0,-1 0 0,16-9 1,-20 10-657,3-1 826,-6 3-911,1 0 0,0-1 1,0 1-1,-1-1 1,1 1-1,-1-1 0,1 0 1,-1 0-1,4-5 0,-6 6 307,22-7 4734,-20 8-5476,0-1 0,-1 1 0,1 0 0,0-1 0,0 1 0,-1-1 0,1 0 0,0 1 0,-1-1 1,1 0-1,-1 0 0,1 0 0,-1 0 0,1 0 0,-1-1 0,0 1 0,1 0 0,-1-1 0,0 1 1,0 0-1,0-1 0,1-2 0,13-14 186,-14 17-226,7-5 298,-7 6-350,0-1 0,0 0 0,1 1 0,-1-1-1,0 0 1,0 0 0,0 0 0,0 1 0,0-1 0,0-1 0,0 1 0,0 0 0,0 0 0,0 0 0,-1 0 0,1 0-1,0-1 1,-1 1 0,1 0 0,-1-1 0,0 1 0,1 0 0,-1-1 0,0 1 0,0-1 0,0 1 0,1 0 0,-2-4-1,1-4-413,-1-1 0,0 1 0,-4-13 0,2 9-737,-5 2-244,5 8-2450,2 3-5020,1 0 6129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6.544"/>
    </inkml:context>
    <inkml:brush xml:id="br0">
      <inkml:brushProperty name="width" value="0.05" units="cm"/>
      <inkml:brushProperty name="height" value="0.05" units="cm"/>
      <inkml:brushProperty name="color" value="#E71224"/>
    </inkml:brush>
  </inkml:definitions>
  <inkml:trace contextRef="#ctx0" brushRef="#br0">1 110 116,'17'-42'2852,"-15"34"-1299,1 1 1,0-1-1,0 1 1,9-13 0,-6 10 1596,2 2 2174,3 18-3733,-2 2-1143,0 1 1,-1 0 0,-1 0 0,7 17 0,6 11 78,0-5 133,46 59 0,-53-79-492,1 0 1,0-2-1,1 1 1,1-2-1,27 19 0,-36-28-136,-1 0 0,1 0 0,1-1 0,-1 0 0,0 0 0,1-1 0,0 0 0,-1 0 0,1-1 0,0 0 0,0 0 0,0-1 0,13 0 0,-10-2-43,-1 0-1,0-1 0,0 0 1,0 0-1,0-1 1,0 0-1,-1-1 0,1 0 1,9-8-1,6-6-134,-1-2 0,-1 0-1,-1-2 1,-1-1 0,32-46-1,-39 48 65,-12 18 95,1-1-1,-1 0 0,1 1 1,0 0-1,0-1 0,1 1 0,-1 0 1,1 1-1,0-1 0,7-5 1,-8 27 401,-4-1-178,-1 0 0,-1 0 0,-1-1 0,-11 31 0,3-8 47,-30 93 570,-7-3 1,-4-1-1,-7-3 1,-96 150-1,49-93-1516,101-161-1332,10-14-2686,10-7-8422,2-5 9116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7.023"/>
    </inkml:context>
    <inkml:brush xml:id="br0">
      <inkml:brushProperty name="width" value="0.05" units="cm"/>
      <inkml:brushProperty name="height" value="0.05" units="cm"/>
      <inkml:brushProperty name="color" value="#E71224"/>
    </inkml:brush>
  </inkml:definitions>
  <inkml:trace contextRef="#ctx0" brushRef="#br0">0 301 296,'3'-9'1163,"-1"1"-1,-1-1 1,1 0 0,-2 0-1,1 0 1,-2-16 0,0 15-435,1 0 0,0-1 0,1 1 0,0 0 0,4-14 0,-3 15-550,1 1 0,0 0 1,1 0-1,0 0 0,0 0 1,1 1-1,-1 0 0,2 0 1,-1 0-1,1 0 0,0 1 1,0 0-1,1 0 1,0 1-1,0 0 0,0 0 1,1 0-1,0 1 0,0 0 1,0 1-1,0 0 0,0 0 1,1 1-1,-1 0 1,1 0-1,-1 1 0,1 0 1,17 0-1,-9 3 1,-1 0 1,1 0-1,-1 2 0,0 0 0,0 1 1,0 0-1,-1 2 0,0 0 1,0 0-1,-1 1 0,0 1 1,0 0-1,23 22 0,-26-21-69,-1 1 0,0 1 0,-1-1 1,0 2-1,-1-1 0,-1 1 0,0 0 0,0 1 0,-1 0 0,-1 0 0,-1 0 0,0 0 0,0 1 1,1 21-1,-4-24-57,0-1 0,-1 1-1,-1 0 1,0-1 0,0 1 0,-1-1 0,-1 1 0,0-1 0,0 0 0,-1 0 0,-1 0 0,0 0 0,0-1 0,-1 0 0,0 0 0,-1 0 0,0-1 0,-1 0-1,-8 8 1,-17 11-239,-40 28-1,42-34-1132,-54 49 0,75-61-205,0 1 0,-16 25 0,20-26-89,0 1 1,0 0 0,1 0 0,-4 16 0,-1 12-1099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7.360"/>
    </inkml:context>
    <inkml:brush xml:id="br0">
      <inkml:brushProperty name="width" value="0.05" units="cm"/>
      <inkml:brushProperty name="height" value="0.05" units="cm"/>
      <inkml:brushProperty name="color" value="#E71224"/>
    </inkml:brush>
  </inkml:definitions>
  <inkml:trace contextRef="#ctx0" brushRef="#br0">0 1 3852,'0'31'1621,"0"-9"79,0-5 4,0-2-4,3-4 100,-3 0 20,0-2 32,0-1-39,0-8-149,0 14-148,3-8-168,-3-6-252,4 11-376,-1-5-524,-3 0-732,0-6-988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8.348"/>
    </inkml:context>
    <inkml:brush xml:id="br0">
      <inkml:brushProperty name="width" value="0.05" units="cm"/>
      <inkml:brushProperty name="height" value="0.05" units="cm"/>
      <inkml:brushProperty name="color" value="#E71224"/>
    </inkml:brush>
  </inkml:definitions>
  <inkml:trace contextRef="#ctx0" brushRef="#br0">0 51 684,'11'4'4139,"30"16"10956,-38-19-14778,0 0-1,-1-1 1,1 0 0,0 1 0,0-1-1,0 0 1,0-1 0,0 1-1,0-1 1,3 0 0,0 0-143,263-16 3901,452-23-1638,-649 32-5314,-42 4-3092,-16 1 182,-7 2 530,-6 0 1596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28.894"/>
    </inkml:context>
    <inkml:brush xml:id="br0">
      <inkml:brushProperty name="width" value="0.05" units="cm"/>
      <inkml:brushProperty name="height" value="0.05" units="cm"/>
      <inkml:brushProperty name="color" value="#E71224"/>
    </inkml:brush>
  </inkml:definitions>
  <inkml:trace contextRef="#ctx0" brushRef="#br0">0 340 1080,'0'0'231,"0"0"0,1-1 1,-1 1-1,0-1 0,0 1 0,0 0 0,0-1 0,1 1 1,-1 0-1,0-1 0,0 1 0,0 0 0,1 0 0,-1-1 1,0 1-1,1 0 0,-1 0 0,0-1 0,1 1 0,-1 0 1,0 0-1,1 0 0,-1 0 0,0-1 0,1 1 0,-1 0 1,0 0-1,1 0 0,-1 0 0,1 0 0,-1 0 0,0 0 1,1 0-1,-1 0 0,1 0 0,-1 0 0,0 0 0,1 1 1,1 0 74,-1 0 0,0 0 0,0 0 0,0 0 0,0 1 0,0-1 1,0 0-1,0 1 0,-1-1 0,2 3 0,15 50 831,-14-44 296,23 64 1650,-22-67-2731,-1 1 1,1-1-1,1 0 1,-1 0-1,1 0 1,0-1 0,8 8-1,-12-13-308,0 0-1,0 0 1,0 0 0,0 0-1,0-1 1,0 1-1,0 0 1,0-1 0,0 1-1,0-1 1,0 1 0,1-1-1,-1 0 1,0 1-1,0-1 1,0 0 0,1 0-1,-1 0 1,0 0 0,0 0-1,1 0 1,-1 0-1,0-1 1,0 1 0,0 0-1,1 0 1,-1-1 0,0 1-1,0-1 1,0 1 0,0-1-1,0 0 1,0 1-1,0-1 1,0 0 0,0 0-1,0 0 1,0 0 0,-1 0-1,1 1 1,0-1-1,0-1 1,-1 1 0,2-2-1,1-3 65,1-1-1,-1 0 0,0 0 0,-1 0 1,1 0-1,0-9 0,4-26 53,-2 0 0,-2 0-1,-4-52 1,-22-128-389,22 214 208,1 5 17,0 1 0,-1-1 0,1 0 0,-1 1 0,1-1 0,-1 1 0,0-1 0,0 1-1,0-1 1,0 1 0,-3-5 0,3 7 39,1 0 34,0 0 23,3 3 2,2 5-41,2 0 1,-1 0 0,1-1 0,0 0 0,1 0 0,-1-1-1,12 7 1,67 37 264,-51-31-177,73 35 309,-57-29 171,73 46 1,-121-69-585,0-1-1,0 1 1,-1 0 0,1 0 0,-1 1 0,1-1-1,-1 0 1,0 1 0,0-1 0,0 1-1,-1 0 1,1 0 0,0 0 0,-1-1 0,0 1-1,0 1 1,0-1 0,0 0 0,1 4-1,-3-3 8,1-1 0,0 0 0,-1 1 0,0-1 0,0 0 0,0 1-1,0-1 1,-1 0 0,1 0 0,-1 0 0,0 0 0,0 0 0,0 0-1,0 0 1,0-1 0,-1 1 0,1-1 0,-5 4 0,-4 3 72,-1-1 0,0 1 0,-1-2 0,0 0 0,-17 7 0,-74 24 346,94-35-421,-74 23 26,-33 11-1734,43-6-3561,71-30 4321,0 1 1,0 0 0,0-1 0,1 1 0,-1 0 0,0 0 0,1 1 0,-1-1 0,1 1 0,0-1 0,0 1 0,0 0-1,-2 3 1,-1 14-3081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5.276"/>
    </inkml:context>
    <inkml:brush xml:id="br0">
      <inkml:brushProperty name="width" value="0.05" units="cm"/>
      <inkml:brushProperty name="height" value="0.05" units="cm"/>
      <inkml:brushProperty name="color" value="#E71224"/>
    </inkml:brush>
  </inkml:definitions>
  <inkml:trace contextRef="#ctx0" brushRef="#br0">37 233 1208,'0'0'1180,"3"25"4167,-9 28 3520,6-54-8256,0-12-32,-1 1 0,0-1 1,0 0-1,-6-18 1,6 26-437,0 1 1,-1-1 0,2 1-1,-1-1 1,0 0 0,1-6-1,0 10 141,0 1 10,0 0-2,0 0-2,-2 4 7,-1 2-154,1 0 0,-1 1 0,1-1 0,1 1 0,-1 0 0,1-1 0,1 1 0,-1 0 0,1 0 0,0 0 0,2 11 0,2 13 313,12 40 0,-7-34-226,-2-5-51,2-1 1,1 0-1,18 38 1,-22-57-107,0-1 1,0 1-1,1-2 0,0 1 1,1-1-1,0 0 1,1 0-1,0-1 0,0-1 1,1 1-1,17 10 0,-23-16-44,1-1-1,0 0 0,0 0 0,0 0 0,0 0 0,0-1 0,0 0 0,1 0 0,-1 0 0,0-1 0,1 0 0,-1 0 0,0 0 0,9-2 0,-6 0-2,-1 0 0,0 0-1,1-1 1,-1 0 0,0 0-1,-1-1 1,1 0 0,-1 0-1,8-7 1,0-1 7,-2-1-1,1 0 1,-2-1-1,0 0 1,0 0-1,-2-2 1,0 1 0,8-18-1,-5 3-25,-1-1 0,-1 0 1,9-51-1,4-97-233,-16 113 73,-4 37 51,-3 16-45,2 0 0,-1 0 0,2 1-1,4-16 1,-7 27 3,1-1-1,0 1 1,0 0-1,0-1 1,0 1-1,0 0 1,0 0-1,0-1 1,0 1-1,1 0 1,-1 0-1,0 0 1,1 1-1,-1-1 1,0 0-1,1 0 1,-1 1-1,1-1 1,-1 1-1,1-1 1,-1 1-1,1 0 1,0 0-1,-1 0 1,3 0-1,5-1-1894,1 2-1,-1-1 1,12 3 0,-5 0-4414,-3-3 3421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4.746"/>
    </inkml:context>
    <inkml:brush xml:id="br0">
      <inkml:brushProperty name="width" value="0.05" units="cm"/>
      <inkml:brushProperty name="height" value="0.05" units="cm"/>
    </inkml:brush>
  </inkml:definitions>
  <inkml:trace contextRef="#ctx0" brushRef="#br0">0 1 24,'0'0'1433,"0"0"-6,0 0 19,0 0-6,0 0 39,4 3 39,6 5 125,0 0-1,17 19 1,-20-18-949,1-1 0,1 0 1,-1 0-1,1-1 0,19 12 0,-14-12-468,1-1 0,1 0 0,-1-1-1,1-1 1,0-1 0,26 4 0,98-5-5406,-79-3-2258,-41 1 4987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5.789"/>
    </inkml:context>
    <inkml:brush xml:id="br0">
      <inkml:brushProperty name="width" value="0.05" units="cm"/>
      <inkml:brushProperty name="height" value="0.05" units="cm"/>
      <inkml:brushProperty name="color" value="#E71224"/>
    </inkml:brush>
  </inkml:definitions>
  <inkml:trace contextRef="#ctx0" brushRef="#br0">66 507 1292,'-1'-3'1376,"-22"-143"7917,-16-75-1874,36 174-3828,3 41-2728,0 5-279,0 1-54,2 4-58,20 36 484,-1-1-162,38 56 0,-34-64-369,0-1 0,2-1 1,1-2-1,1 0 0,2-2 1,0-1-1,50 28 0,-75-49-364,1 1-1,-1-1 1,1 0 0,0-1-1,0 0 1,0 0-1,0 0 1,1-1 0,-1 0-1,0 0 1,1-1-1,13-1 1,-17 0-38,-1 0 0,1 0-1,0 0 1,-1 0 0,1-1-1,-1 1 1,1-1 0,-1 0-1,0 0 1,1 0 0,-1-1-1,0 1 1,-1-1 0,1 0 0,0 0-1,-1 0 1,0 0 0,1 0-1,-1 0 1,0 0 0,-1-1-1,1 1 1,-1-1 0,1 0 0,-1 1-1,1-5 1,1-9-116,0 1 1,-1-1-1,0 0 1,-1 1-1,-2-1 1,1 0-1,-7-32 1,-5-5-548,-20-56 1,7 29 233,22 70-219,2 10 394,1 0 0,0 0 0,-1 0-1,1 0 1,0 0 0,-1 0 0,1-1-1,0 1 1,0 0 0,0 0 0,0 0-1,0-2 1,6-3-4189,6 1-3403,-2 2 2903,0-2 1493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6.127"/>
    </inkml:context>
    <inkml:brush xml:id="br0">
      <inkml:brushProperty name="width" value="0.05" units="cm"/>
      <inkml:brushProperty name="height" value="0.05" units="cm"/>
      <inkml:brushProperty name="color" value="#E71224"/>
    </inkml:brush>
  </inkml:definitions>
  <inkml:trace contextRef="#ctx0" brushRef="#br0">1 0 740,'0'0'1329,"0"0"19,0 0 15,0 4 44,28 140 7516,38 72-3771,-40-135-2377,61 126 0,-83-200-2669,0-1-1,0 1 0,11 11 0,-14-17-151,0 0 0,0 0-1,0 0 1,0 0 0,0 0 0,0-1-1,1 1 1,-1 0 0,0-1 0,1 1-1,-1 0 1,2 0 0,-2-1-23,0 0 1,-1 0-1,1-1 1,0 1-1,-1 0 1,1 0-1,0 0 1,-1 0-1,1-1 1,-1 1-1,1 0 1,0 0-1,-1-1 1,1 1-1,-1 0 1,1-1-1,-1 1 1,1-1-1,-1 1 0,0-1 1,1 1-1,-1-1 1,1 1-1,-1-1 1,0 1-1,1-1 1,-1 0-1,0 0 1,6-14-1991,-5 12 1019,0 0 0,-1 1 0,1-1 0,-1 0 0,0 1 1,0-1-1,0 0 0,0 0 0,0 1 0,-1-1 0,0-2 0,-2-7-2230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6.458"/>
    </inkml:context>
    <inkml:brush xml:id="br0">
      <inkml:brushProperty name="width" value="0.05" units="cm"/>
      <inkml:brushProperty name="height" value="0.05" units="cm"/>
      <inkml:brushProperty name="color" value="#E71224"/>
    </inkml:brush>
  </inkml:definitions>
  <inkml:trace contextRef="#ctx0" brushRef="#br0">0 32 880,'3'-6'559,"11"-15"6452,-14 21-6885,0 0 0,0-1 0,1 1 0,-1 0 0,0-1 0,0 1 0,1 0 0,-1-1 1,0 1-1,1 0 0,-1 0 0,0 0 0,1-1 0,-1 1 0,1 0 0,-1 0 0,0 0 0,1 0 0,-1 0 0,1 0 0,-1 0 0,0 0 0,1 0 0,-1 0 0,1 0 0,-1 0 0,1 0 1,-1 0-1,0 0 0,1 0 0,-1 0 0,1 0 0,-1 1 0,0-1 0,1 0 0,-1 0 0,0 0 0,1 1 0,-1-1 0,0 0 0,1 1 0,-1-1 0,0 0 0,0 0 0,1 1 0,-1-1 1,0 1-1,0-1 0,1 1 0,70 130 5989,-45-81-4219,55 82 0,-67-112-1490,17 23 1013,68 71-1,-89-104-1203,0-1 1,0 0-1,1-1 0,0 0 1,0 0-1,1-2 0,0 1 1,0-1-1,0-1 0,1 0 0,0-1 1,22 4-1,-30-7-142,0-1 0,0 1 0,0-1-1,0-1 1,0 1 0,0-1 0,0 0 0,-1 0-1,1 0 1,0-1 0,0 0 0,-1 0-1,9-4 1,-7 2-8,0-1 0,0 0 0,0 0-1,-1 0 1,1-1 0,-1 0 0,0 0-1,4-8 1,1-3 2,0-2 0,-1 1-1,-2-2 1,0 1 0,8-36-1,-7 15-219,-2-1 0,-2-1-1,-1 1 1,-5-62 0,2 98-55,-1 0 0,1 0 1,-1 0-1,0 0 0,0 0 0,-1 0 1,-3-9-1,4 14-473,1 0-143,-2 2-162,1 1 575,0 0 0,0 1 0,0-1-1,0 0 1,0 0 0,0 1 0,1-1-1,0 4 1,-1-6 160,1 0 1,0 1-1,0-1 0,0 0 0,1 0 0,-1 1 1,0-1-1,0 0 0,1 0 0,-1 1 0,0-1 0,1 0 1,0 0-1,-1 0 0,1 1 0,0-1 0,-1 0 0,1 0 1,0 0-1,0 0 0,0 0 0,0-1 0,0 1 1,0 0-1,1 1 0,7 0-7305,-1-3 5965,-3 0 310,6-2-1282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6.795"/>
    </inkml:context>
    <inkml:brush xml:id="br0">
      <inkml:brushProperty name="width" value="0.05" units="cm"/>
      <inkml:brushProperty name="height" value="0.05" units="cm"/>
      <inkml:brushProperty name="color" value="#E71224"/>
    </inkml:brush>
  </inkml:definitions>
  <inkml:trace contextRef="#ctx0" brushRef="#br0">0 3 5549,'1'-1'99,"-1"1"0,1 0 1,0-1-1,-1 1 0,1 0 1,0 0-1,-1-1 1,1 1-1,0 0 0,-1 0 1,1 0-1,0 0 1,-1 0-1,1 0 0,0 0 1,0 0-1,-1 0 1,1 1-1,0-1 0,-1 0 1,1 0-1,0 0 1,-1 1-1,1-1 0,0 1 1,0 0 27,0 0 0,0 0 0,-1 0 0,1 0 1,0 0-1,-1 0 0,1 0 0,-1 0 0,0 1 0,1-1 1,-1 0-1,0 0 0,1 3 0,-1 6 499,0 0 0,0 0 0,-2 11 0,1-8 254,1 15 26,1 0 0,2 0 0,0-1 0,2 1 1,11 33-1,-12-44-626,2-1 0,-1-1 0,2 1 0,0-1 0,1 0 0,0-1 0,1 0 0,1 0 0,15 16 0,-17-23-212,-1 1 1,1-2-1,1 1 1,-1-1-1,1-1 1,0 1-1,0-2 1,1 1-1,-1-1 0,1-1 1,0 1-1,0-2 1,0 1-1,1-1 1,-1-1-1,12 0 0,5-1-631,0-1 0,0-2 0,-1 0 0,48-14 0,-36 6-3742,-1-1-3338,-27 9 4793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7.123"/>
    </inkml:context>
    <inkml:brush xml:id="br0">
      <inkml:brushProperty name="width" value="0.05" units="cm"/>
      <inkml:brushProperty name="height" value="0.05" units="cm"/>
      <inkml:brushProperty name="color" value="#E71224"/>
    </inkml:brush>
  </inkml:definitions>
  <inkml:trace contextRef="#ctx0" brushRef="#br0">607 437 320,'-1'-2'419,"-1"-1"-1,1 1 1,-1 0-1,1 0 1,-1-1-1,0 1 1,0 0-1,0 0 1,0 1-1,0-1 1,0 0-1,-1 1 1,1-1-1,-1 1 1,1 0-1,-1 0 1,1 0-1,-5-1 1,-8-2 832,0 1 1,-20-3-1,8 2-91,-41-8 913,-76-18 6,123 24-2190,1-1-1,0 0 0,0-2 0,-32-18 1,51 26 69,-1 0 1,1 0 0,-1 0-1,1 0 1,-1 0 0,1 0-1,-1 0 1,1-1 0,0 1 0,0 0-1,0-1 1,0 1 0,0-1-1,0 1 1,0-1 0,0 0 0,1 1-1,-1-1 1,1 0 0,-1 0-1,1 1 1,-1-1 0,1 0-1,0-2 1,1 1-15,0-1 0,-1 1-1,2 0 1,-1-1 0,0 1-1,1 0 1,-1 0 0,1 0-1,0 0 1,0 0 0,4-4-1,9-10-103,-7 7 219,0 1 0,0-2-1,-1 1 1,0-1 0,6-13 0,-12 21-22,0 1 1,0-1-1,0 1 1,0-1 0,-1 0-1,1 1 1,-1-1-1,0 1 1,0-1-1,0 0 1,0 0-1,0 1 1,0-1-1,-1 1 1,0-1-1,1 0 1,-1 1 0,0-1-1,0 1 1,0-1-1,0 1 1,-1 0-1,1 0 1,-1-1-1,1 1 1,-1 0-1,0 0 1,0 0-1,0 1 1,-3-3 0,-1-1-117,-1 0 0,1 1 0,-1 0 0,0 1 0,0 0 0,0 0 0,0 0 0,-1 1 0,1 0 0,-10-2 0,12 4-845,-1-1 1,0 1-1,1 0 1,-1 0-1,0 1 1,1 0-1,-1 0 1,1 0-1,-7 3 1,-9 4-1349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7.475"/>
    </inkml:context>
    <inkml:brush xml:id="br0">
      <inkml:brushProperty name="width" value="0.05" units="cm"/>
      <inkml:brushProperty name="height" value="0.05" units="cm"/>
      <inkml:brushProperty name="color" value="#E71224"/>
    </inkml:brush>
  </inkml:definitions>
  <inkml:trace contextRef="#ctx0" brushRef="#br0">1 527 1000,'0'0'1413,"7"2"937,-3-5 1143,0-5-2678,-1-1 0,-1 0 0,1 0 0,-1 0 0,-1 0 0,1-13 0,-1-63 1876,-2 45-1849,-2-59 485,1 41-346,5-62 0,5 91-554,-8 28-400,0 0-1,1 0 0,-1 0 0,1 0 1,-1-1-1,1 2 0,-1-1 0,1 0 1,0 0-1,-1 0 0,1 0 1,0 0-1,0 0 0,0 1 0,0-1 1,0 0-1,0 1 0,0-1 1,0 1-1,0-1 0,0 1 0,1-1 1,-1 1 157,4 2 20,-1 0-145,-1 0 0,1 0-1,-1 1 1,1-1-1,-1 1 1,0 0 0,0 0-1,0 0 1,-1 0-1,1 1 1,-1-1 0,0 1-1,0 0 1,0-1-1,0 1 1,0 0 0,0 5-1,4 6 186,-2 0 0,0 0 0,-1 0 1,3 28-1,-6-34-174,0-1 1,-1 1-1,0 0 0,0 0 1,-1-1-1,0 1 1,-1-1-1,1 1 1,-2-1-1,-3 8 1,-6 8 28,6-12-3,0 2-1,1-1 0,-5 17 0,10-26-53,0 1 0,0 0 0,0 0 0,1 0 0,-1 0 0,1 0-1,0 0 1,1 0 0,-1 0 0,1-1 0,0 1 0,1 0 0,1 6 0,2-1 69,0 0-1,0-1 1,1 0 0,0 0-1,1 0 1,0-1-1,0 0 1,1 0 0,0-1-1,0 0 1,0 0-1,1-1 1,0 0 0,1-1-1,-1 0 1,1 0 0,0-1-1,14 4 1,-7-3-825,0 0 1,1-2-1,-1 0 1,25 1-1,13-6-5295,-2-6-3989,-40 5 6823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7.878"/>
    </inkml:context>
    <inkml:brush xml:id="br0">
      <inkml:brushProperty name="width" value="0.05" units="cm"/>
      <inkml:brushProperty name="height" value="0.05" units="cm"/>
      <inkml:brushProperty name="color" value="#E71224"/>
    </inkml:brush>
  </inkml:definitions>
  <inkml:trace contextRef="#ctx0" brushRef="#br0">176 136 536,'12'-32'2087,"-9"26"-1428,-1-1-1,1 1 1,-1-1 0,-1 1-1,1-1 1,-1 0 0,0 1-1,0-1 1,-1-12 0,0 18-540,-1 0 0,1-1 0,-1 1 0,1 0 0,-1-1 0,0 1 0,1 0 0,-1 0 1,0 0-1,0-1 0,0 1 0,0 0 0,0 0 0,0 0 0,0 1 0,0-1 0,0 0 1,0 0-1,-1 0 0,1 1 0,0-1 0,0 1 0,-1-1 0,1 1 0,0-1 1,-1 1-1,1 0 0,-1 0 0,1 0 0,0 0 0,-1 0 0,-2 0 0,-5 0 326,0 1 0,0 0-1,-15 5 1,21-6-313,-5 3 156,-1-1 0,1 1 0,1 0 0,-1 0 0,0 1 0,1 0 0,0 1 0,0-1 0,0 1 0,-10 10 0,15-13-197,1 0 0,-1 0 0,0 0 0,0 1 0,1-1 0,-1 0 0,1 1 0,0 0 0,0-1 1,0 1-1,0 0 0,0-1 0,1 1 0,-1 0 0,1 0 0,0 0 0,0-1 0,0 1 0,0 0 0,0 0 0,0 0 0,1-1 0,0 1 0,-1 0 0,1 0 0,0-1 0,0 1 0,0-1 0,1 1 0,-1-1 0,1 1 0,-1-1 0,1 0 0,3 4 0,10 10 215,0 0-1,0-1 1,2-1-1,26 19 1,79 42 384,-80-51-479,-18-10-103,-1-2 12,-2 1 0,0 1-1,0 1 1,25 24 0,-44-37-108,0 0 0,0 0 1,0 0-1,0 1 0,-1-1 0,1 1 0,-1-1 1,1 1-1,-1 0 0,0 0 0,0-1 0,0 1 1,-1 0-1,1 0 0,-1 0 0,1 0 1,-1 0-1,0 0 0,0 0 0,-1 3 0,0-1-1,0-1-1,0 0 1,-1 1-1,0-1 1,0 0-1,0 0 1,-1 0-1,1-1 1,-1 1-1,0-1 1,0 1-1,-3 2 1,-6 4-17,1-1 0,-1 0 1,-1 0-1,1-2 1,-1 1-1,-1-2 1,-14 6-1,-11 1-815,0-2-1,-1-2 1,0-1 0,-44 2 0,62-11-1023,8 0-5131,13 1 2904,1 0 1238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8.214"/>
    </inkml:context>
    <inkml:brush xml:id="br0">
      <inkml:brushProperty name="width" value="0.05" units="cm"/>
      <inkml:brushProperty name="height" value="0.05" units="cm"/>
      <inkml:brushProperty name="color" value="#E71224"/>
    </inkml:brush>
  </inkml:definitions>
  <inkml:trace contextRef="#ctx0" brushRef="#br0">1 546 1128,'0'0'1254,"2"-2"32,1 0-867,-1 0 0,0-1 1,0 1-1,0-1 0,0 1 1,0-1-1,-1 0 1,1 1-1,-1-1 0,1 0 1,-1 0-1,1-5 0,9-46 2634,-7 31-2140,18-84 1875,15-103 1207,-36 207-3918,-1-10 414,2 0-1,0 0 0,0 0 0,1 0 0,1 0 1,7-16-1,-11 28-5,0 1-33,1 6-267,-1-1-1,1 1 0,0-1 1,4 10-1,1 9 190,5 28 437,2-1 1,29 73-1,-33-103-623,1 1 0,1-1 1,1-1-1,0 0 1,2-1-1,0-1 1,1 0-1,18 17 0,-25-28-178,-1-1 0,1 0 0,0-1 0,0 0 0,1 0 0,-1-1 0,18 6 0,-22-8-186,0-1 1,0 0-1,0-1 0,0 1 1,0 0-1,0-1 1,0 0-1,0 0 0,0-1 1,0 1-1,0-1 1,0 1-1,0-1 0,0-1 1,0 1-1,0 0 1,-1-1-1,1 0 0,0 0 1,4-3-1,-1-1 692,-3-3-6539,-4 8 5713,0 1 0,0 0-1,0-1 1,0 1-1,0-1 1,0 1-1,0 0 1,0-1 0,-1 1-1,1-1 1,0 1-1,0 0 1,0-1-1,-1 1 1,1 0 0,0-1-1,0 1 1,-1 0-1,1 0 1,0-1-1,-1 1 1,1 0 0,0 0-1,-1-1 1,1 1-1,0 0 1,-1 0-1,1 0 1,0 0-1,-1-1 1,1 1 0,-1 0-1,1 0 1,0 0-1,-1 0 1,-12-1-3082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8.543"/>
    </inkml:context>
    <inkml:brush xml:id="br0">
      <inkml:brushProperty name="width" value="0.05" units="cm"/>
      <inkml:brushProperty name="height" value="0.05" units="cm"/>
      <inkml:brushProperty name="color" value="#E71224"/>
    </inkml:brush>
  </inkml:definitions>
  <inkml:trace contextRef="#ctx0" brushRef="#br0">415 128 1028,'-1'-5'449,"0"1"1,-1-1-1,0 1 0,0 0 0,0-1 1,-1 1-1,1 0 0,-1 0 0,0 1 1,0-1-1,0 1 0,-1-1 0,1 1 1,-1 0-1,0 0 0,0 1 0,0-1 1,0 1-1,0 0 0,-9-3 1,-7-2 324,-1 1 1,1 0 0,-31-2 0,24 3-251,-2 1-535,-39 0 1,22 2-2237,1-3-4153,29 0 4454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8.876"/>
    </inkml:context>
    <inkml:brush xml:id="br0">
      <inkml:brushProperty name="width" value="0.05" units="cm"/>
      <inkml:brushProperty name="height" value="0.05" units="cm"/>
      <inkml:brushProperty name="color" value="#E71224"/>
    </inkml:brush>
  </inkml:definitions>
  <inkml:trace contextRef="#ctx0" brushRef="#br0">1 1 412,'3'0'356,"-1"1"0,1 0 0,0 0 0,0 0 0,-1 0 0,1 0 0,-1 1 0,1-1 0,-1 1 0,0-1 0,1 1-1,-1 0 1,0 0 0,0 0 0,0 0 0,0 1 0,-1-1 0,1 0 0,-1 1 0,1-1 0,-1 1 0,0 0 0,0-1 0,0 1 0,0 0 0,1 4 0,1 8 938,-1 1 1,0 0-1,-2 28 1,1-14-311,2 40 1043,13 133 3248,-14-191-4968,0 7 251,2-1 0,0 0 0,9 22 0,-11-35-464,0 1 0,1-1 0,0 0 0,0-1 0,0 1 0,0 0 0,1-1 0,-1 0 0,1 0 0,1 0 0,-1 0 0,0-1 0,1 1 0,0-1 0,6 3 1,4 1 67,0-2 0,0 0 0,1 0 0,0-1 0,0-1 0,25 1 0,101-3 536,-66-3-536,26-3-1402,-35-6-6153,-49 10-3741,-17 1 7633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5.081"/>
    </inkml:context>
    <inkml:brush xml:id="br0">
      <inkml:brushProperty name="width" value="0.05" units="cm"/>
      <inkml:brushProperty name="height" value="0.05" units="cm"/>
    </inkml:brush>
  </inkml:definitions>
  <inkml:trace contextRef="#ctx0" brushRef="#br0">469 291 1212,'-2'-2'549,"-1"-1"0,1 1 0,0 0 0,-1 0 0,1 0 0,-1 1 0,1-1 0,-1 0 0,0 1 0,0 0 0,0 0 0,-5-2 0,-42-6 2853,10 2-1690,-102-20 1872,4 0-3738,136 27 84,0-1 0,0 1 1,0-1-1,0 0 0,0 0 1,0 0-1,0 0 0,0 0 0,1 0 1,-1-1-1,0 1 0,1-1 0,-1 1 1,-1-3-1,2 3 34,1 0 1,0 0-1,0 1 1,-1-1-1,1 0 0,0 0 1,0 0-1,0 0 1,0 0-1,0 0 0,0 0 1,0 0-1,0 0 1,0 0-1,0 0 1,1 0-1,-1 0 0,0 0 1,1 1-1,-1-1 1,1 0-1,-1 0 0,1 0 1,-1 1-1,1-1 1,-1 0-1,1 0 0,0 1 1,-1-1-1,1 0 1,0 1-1,0-1 1,0 1-1,1-1 0,18-14-353,-6 5 267,27-24 0,-38 31 147,-1 1-1,1-1 0,-1 0 1,0 0-1,0 0 1,0 0-1,0 0 0,0 0 1,-1 0-1,1-1 1,-1 1-1,0-1 0,0 1 1,0-1-1,0-5 1,-1 7-20,0 1 1,0 0-1,0 0 1,0-1-1,-1 1 1,1 0-1,0-1 1,-1 1-1,1 0 1,0 0-1,-1 0 1,0 0-1,1-1 1,-1 1-1,0 0 1,0 0-1,1 0 1,-1 0-1,0 1 1,0-1 0,0 0-1,-1-1 1,-1 1-4,1 0 0,0 0-1,-1 0 1,1 0 0,-1 0 0,0 1 0,1-1 0,-1 1 0,0-1 0,-3 1 0,-2 0-1021,0 1 0,-1 0-1,1 0 1,0 1 0,-16 5-1,6 1-1834,1 0 865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9.464"/>
    </inkml:context>
    <inkml:brush xml:id="br0">
      <inkml:brushProperty name="width" value="0.05" units="cm"/>
      <inkml:brushProperty name="height" value="0.05" units="cm"/>
      <inkml:brushProperty name="color" value="#E71224"/>
    </inkml:brush>
  </inkml:definitions>
  <inkml:trace contextRef="#ctx0" brushRef="#br0">244 453 1232,'2'3'839,"0"0"-1,0 1 1,-1-1-1,1 1 1,-1-1-1,0 1 1,0 0-1,1 7 1,-2-9-686,0-1 1,-1 0 0,1 0 0,0 1-1,0-1 1,-1 0 0,1 0-1,-1 0 1,1 0 0,-1 1 0,1-1-1,-1 0 1,0 0 0,0 0-1,1 0 1,-1 0 0,0-1 0,0 1-1,0 0 1,0 0 0,0-1-1,0 1 1,0 0 0,0-1 0,-1 1-1,1-1 1,0 1 0,0-1-1,0 0 1,-2 1 0,0-1-28,1 1 1,-1-1-1,1 0 1,-1 0-1,0 0 0,1 0 1,-1-1-1,1 1 1,-1-1-1,1 0 1,-1 1-1,1-1 0,0 0 1,-1 0-1,1-1 1,0 1-1,0 0 1,-3-3-1,-2-1 93,1 0-1,0 0 1,0-1 0,-7-9 0,-5-10 30,0-1 1,1-1 0,2-1 0,1 0 0,1-1 0,1 0 0,2-1 0,1-1 0,-9-56-1,17 82-217,1 0 0,-1 0 1,1 1-1,0-1 0,1 0 0,-1 0 0,1 1 0,0-1 0,0 0 0,0 1 0,1-1 0,-1 1 0,1 0 0,0-1 0,1 1 0,-1 0 0,1 0 0,0 0 0,5-5 0,-4 5 10,0 0 1,1 1 0,0 0-1,0 0 1,0 0-1,0 0 1,0 1 0,0 0-1,1 0 1,-1 1 0,1-1-1,-1 1 1,1 0-1,0 0 1,-1 1 0,7 0-1,3 1 95,0 1 1,-1 0-1,1 1 0,-1 1 0,0 0 1,1 1-1,-2 1 0,1 0 0,-1 0 1,0 2-1,0-1 0,-1 2 0,0 0 1,0 0-1,-1 1 0,-1 0 0,15 18 0,-22-23-104,1 0 0,-1 0-1,-1 0 1,1 0 0,-1 0-1,1 0 1,-2 1 0,1 0-1,0-1 1,-1 1 0,0 0-1,-1-1 1,1 1-1,-1 0 1,0 0 0,0 0-1,-1-1 1,0 1 0,0 0-1,0-1 1,-1 1 0,0 0-1,-3 7 1,-1-2-121,-1 1-1,1-2 1,-2 1 0,1-1 0,-2 0 0,1 0-1,-1-1 1,-1 0 0,-15 11 0,1-4-1382,-39 21 0,4-8-6839,44-21 4217,5 1 1242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8:59.993"/>
    </inkml:context>
    <inkml:brush xml:id="br0">
      <inkml:brushProperty name="width" value="0.05" units="cm"/>
      <inkml:brushProperty name="height" value="0.05" units="cm"/>
      <inkml:brushProperty name="color" value="#E71224"/>
    </inkml:brush>
  </inkml:definitions>
  <inkml:trace contextRef="#ctx0" brushRef="#br0">25 372 300,'-1'51'5766,"-10"75"0,8-99-4219,3-21-986,0 0 0,0 1 0,-1-1 0,0 0 1,-1 0-1,-3 12 0,4-17 80,1-1-59,2-6-60,5-38 132,-1 1-1,-2-1 1,-3-84 0,4-60 73,-4 178-672,1-1-1,0 1 1,0-1 0,1 1 0,0 0-1,1 0 1,0 0 0,1 0 0,7-11-1,-8 15-26,0 1 0,0 1 0,1-1 0,-1 1 0,1 0 0,0 0 0,0 0 0,0 0 0,1 1 0,-1 0 0,1 0 0,0 1-1,0-1 1,0 1 0,0 0 0,0 1 0,7-1 0,5-1 60,1 2-1,-1 1 1,0 0-1,1 1 1,28 6-1,-16-1 55,0 2-1,40 16 1,-69-24-141,1 1 1,-1 0 0,0 0 0,1 1-1,-1-1 1,0 0 0,0 1 0,0-1-1,0 1 1,0 0 0,0 0 0,-1 0-1,1 0 1,0 0 0,-1 0 0,2 3 0,-2-3-7,-1 0 1,1 0-1,-1-1 1,0 1-1,0 0 1,0 0-1,0 0 1,0 0-1,0-1 1,0 1-1,0 0 1,-1 0-1,1 0 1,-1-1-1,0 1 1,1 0-1,-1-1 1,0 1-1,0 0 1,0-1-1,0 1 1,0-1-1,-3 3 1,-10 11-42,-1-1 0,-1 0 0,0-1 1,-1-1-1,-20 12 0,20-14 99,0 0 0,1 2 0,0 0 0,1 1-1,0 1 1,-13 16 0,25-27 1,1 0 0,0 0 0,0 0 0,0 1 1,0-1-1,1 0 0,-1 1 0,1-1 0,0 1 0,0 0 0,1-1 0,-1 1 0,1 0 1,-1 0-1,1 0 0,0-1 0,0 1 0,1 0 0,-1 0 0,1-1 0,0 1 0,0 0 1,0-1-1,1 1 0,-1-1 0,1 1 0,0-1 0,0 0 0,0 0 0,0 0 1,0 0-1,5 5 0,2 1 85,1 0 0,0 0 0,1-1 0,0 0 1,0-1-1,0 0 0,1 0 0,13 4 0,10 2 142,1-1 0,61 12 0,75 1-2731,-165-24 2307,19 3-4610,-25-3 4199,0-1-1,1 1 1,-1-1-1,0 1 1,0-1-1,0 1 1,0-1-1,0 1 1,0 0-1,0 0 1,0-1 0,-1 1-1,1 0 1,0 0-1,0 0 1,-1 0-1,1 0 1,0 0-1,0 1 1,2 14-2982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3.052"/>
    </inkml:context>
    <inkml:brush xml:id="br0">
      <inkml:brushProperty name="width" value="0.05" units="cm"/>
      <inkml:brushProperty name="height" value="0.05" units="cm"/>
      <inkml:brushProperty name="color" value="#E71224"/>
    </inkml:brush>
  </inkml:definitions>
  <inkml:trace contextRef="#ctx0" brushRef="#br0">58 11 728,'0'0'1330,"0"0"-1,0 0 35,0 0-14,0-5 13,0 3-5,1 6 6890,13 64-5121,4 28 87,38 114 0,77 142 1648,-112-308-3597,-144-302-1287,91 197-137,5 8-141,-78-166-1065,102 211 1326,1 0 1,-1 0-1,2 0 0,-1 0 1,1 0-1,0 0 0,0 0 1,2-10-1,-1 14 30,0 0 0,1 1 1,0-1-1,0 0 0,0 1 0,0-1 1,1 1-1,0 0 0,-1-1 0,1 1 1,0 0-1,0 0 0,1 0 0,-1 0 1,1 0-1,-1 1 0,1-1 0,0 1 1,0 0-1,5-3 0,3-1-2,0 1-1,1 0 0,0 0 1,0 2-1,1-1 1,-1 2-1,0-1 1,1 2-1,19-1 1,4 2 14,1 2 0,37 7-1,-34-3 38,43 13-1,-68-15-12,0 1 0,0 1 0,-1 0 0,1 1 0,23 16 0,-36-22-23,-1 0-1,1 0 1,0 0-1,-1 0 1,1 1-1,-1-1 1,0 0-1,1 1 1,-1 0-1,0-1 1,0 1-1,0 0 1,0-1-1,0 1 1,0 0-1,0 0 1,-1 0 0,1 0-1,-1 0 1,1 0-1,-1 0 1,0 0-1,0 0 1,0 0-1,0 0 1,0 0-1,0 0 1,0 0-1,-1 0 1,1-1-1,-1 1 1,1 0-1,-1 0 1,0 0-1,0 0 1,0 0-1,-1 2 1,-3 2-5,0 0 0,0 0 0,-1 0 0,1-1 0,-1 0-1,0 0 1,-1 0 0,-8 4 0,-52 27-1118,-1-4 0,-146 47 0,195-73 661,-11 4-1591,-33 17-1,26-5-6419,26-13 3624,6 2 1470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3.449"/>
    </inkml:context>
    <inkml:brush xml:id="br0">
      <inkml:brushProperty name="width" value="0.05" units="cm"/>
      <inkml:brushProperty name="height" value="0.05" units="cm"/>
      <inkml:brushProperty name="color" value="#E71224"/>
    </inkml:brush>
  </inkml:definitions>
  <inkml:trace contextRef="#ctx0" brushRef="#br0">0 521 224,'4'0'416,"1"0"0,-1 0 1,0-1-1,0 1 0,0-1 0,0 0 1,0 0-1,0 0 0,0-1 0,-1 1 0,1-1 1,0 0-1,-1 0 0,1 0 0,-1-1 0,0 1 1,0-1-1,0 1 0,0-1 0,0 0 0,0-1 1,3-4-1,14-19 1204,0-1 0,-2-1 0,24-52-1,31-100 2720,-33 76-1232,-39 103-2988,0 0 0,0 0 0,0 0 0,0 1 0,1-1 0,-1 0 0,0 0 0,1 1 0,0-1 0,2-1 0,0-1 242,-3 3 92,2 4-51,3 3-225,1 2 0,-2-1 0,1 0 0,-1 1 0,0 0 0,6 15 0,4 4 83,2 1-65,2-1 0,1 0-1,1-2 1,1 0 0,2-2 0,30 25 0,-7-12 70,1-2 0,85 43 0,-91-58-232,-39-18-113,0-1 0,-1 1-1,1-1 1,0 1 0,0-1 0,0 0 0,-1 0 0,1 0 0,0 0 0,0-1 0,0 1 0,-1-1 0,1 1 0,3-2 0,-5 1-650,-1 1-245,-4-2-225,0 1 846,1 0 0,0 0 0,-1 0 0,1 0 0,-1 1-1,0-1 1,1 1 0,-6 0 0,0 1-2328,-1 0 0,1 1 0,-1 0 0,-14 5 0,5-1-632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3.784"/>
    </inkml:context>
    <inkml:brush xml:id="br0">
      <inkml:brushProperty name="width" value="0.05" units="cm"/>
      <inkml:brushProperty name="height" value="0.05" units="cm"/>
      <inkml:brushProperty name="color" value="#E71224"/>
    </inkml:brush>
  </inkml:definitions>
  <inkml:trace contextRef="#ctx0" brushRef="#br0">614 45 92,'0'-2'294,"-1"0"0,1 0-1,0 1 1,0-1 0,-1 0 0,1 0 0,-1 0-1,0 1 1,1-1 0,-1 0 0,0 1 0,0-1-1,0 1 1,0-1 0,0 1 0,-1 0-1,1-1 1,0 1 0,-1 0 0,1 0 0,-1 0-1,1 0 1,-1 0 0,1 0 0,-1 0 0,0 0-1,1 1 1,-1-1 0,0 1 0,0-1 0,1 1-1,-4-1 1,-6 0 537,0 0 0,0 1 0,0 0 0,-12 1 0,21-1-772,-95 8 2474,-81 6 743,0-7-3522,170-7-85,4 0-68,1 0-1,-1 0 0,0 0 0,1 0 0,-1-1 0,0 1 0,1-1 0,-1 0 1,-4-2-1,7 3-265,0-1-654,5-2-4821,14-4 3585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4.219"/>
    </inkml:context>
    <inkml:brush xml:id="br0">
      <inkml:brushProperty name="width" value="0.05" units="cm"/>
      <inkml:brushProperty name="height" value="0.05" units="cm"/>
      <inkml:brushProperty name="color" value="#E71224"/>
    </inkml:brush>
  </inkml:definitions>
  <inkml:trace contextRef="#ctx0" brushRef="#br0">1 424 1156,'48'43'3502,"-36"-31"-1439,0-1 1,1 0-1,0-1 1,1 0-1,17 9 1,-30-19-801,3-2-73,-1 0-1007,0 0 1,-1 0-1,1 0 0,-1 0 0,1 0 0,-1-1 0,0 1 0,0-1 0,0 0 0,0 1 0,-1-1 0,1 0 0,-1 0 0,1 0 0,-1 0 0,0 0 0,0 0 0,-1-1 0,1 1 0,0-5 0,2-36 747,-1 0-1,-3 0 1,-8-61 0,2 18-483,7 82-422,-2-8 70,2 1 1,0-1 0,0 0-1,4-21 1,-3 31-78,-1 0 0,1 0 1,0 0-1,0 0 0,1 0 0,-1 1 0,0-1 1,1 0-1,0 1 0,0-1 0,-1 1 0,1 0 1,1-1-1,-1 1 0,0 0 0,1 0 1,-1 0-1,1 1 0,-1-1 0,1 1 0,0-1 1,-1 1-1,1 0 0,0 0 0,3-1 1,7 0 31,-1 0 0,1 1 1,-1 0-1,1 1 1,-1 1-1,1 0 1,23 5-1,3 3 123,44 17-1,-80-25-166,1 1 0,0-1 1,-1 1-1,1 0 0,-1 0 0,0 0 0,0 0 0,1 1 0,2 3 0,-5-6-11,-1 1-1,1 0 0,0 0 1,-1 0-1,1 0 1,-1 0-1,1 0 1,-1 0-1,1 0 1,-1 0-1,0 0 0,1 1 1,-1-1-1,0 0 1,0 0-1,0 0 1,0 0-1,0 0 1,0 0-1,0 1 1,-1-1-1,1 0 0,0 0 1,0 0-1,-1 0 1,1 0-1,-1 0 1,1 0-1,-1 0 1,0 0-1,1 0 0,-1 0 1,0 0-1,1 0 1,-1-1-1,-1 2 1,-11 9-118,1-1 0,-1-1 0,0 0 0,-1-1 0,0 0 1,-28 10-1,-13 8-147,41-18 195,-1-1 43,0 2 1,-19 14 0,31-21 50,0 1 1,0-1-1,0 1 1,0 0-1,1 0 1,-1 0-1,1 0 1,0 0-1,0 0 1,0 1-1,0-1 1,0 1-1,1 0 1,0-1-1,0 1 1,-1 4-1,2-5 2,0 0-1,1 1 1,-1-1 0,1 0-1,-1 0 1,1 0-1,0-1 1,0 1 0,1 0-1,-1 0 1,0 0-1,1-1 1,0 1-1,0-1 1,-1 1 0,2-1-1,-1 0 1,0 0-1,0 0 1,4 3 0,4 3 50,1-1 1,0 0 0,17 8 0,-1-2-124,1-1 0,1-1 0,0-1 1,0-2-1,1-1 0,0-1 0,0-2 1,1-1-1,-1-1 0,52-4 0,-67 1-1027,21-5-936,-15-6-8948,-20 11 6130,-1 1 1467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4.552"/>
    </inkml:context>
    <inkml:brush xml:id="br0">
      <inkml:brushProperty name="width" value="0.05" units="cm"/>
      <inkml:brushProperty name="height" value="0.05" units="cm"/>
      <inkml:brushProperty name="color" value="#E71224"/>
    </inkml:brush>
  </inkml:definitions>
  <inkml:trace contextRef="#ctx0" brushRef="#br0">0 9 1376,'2'-1'314,"-1"0"0,1 0 0,-1 0 0,0 0-1,1 1 1,-1-1 0,1 1 0,-1-1 0,1 1 0,0-1 0,-1 1-1,1 0 1,-1 0 0,1 0 0,0 0 0,-1 0 0,1 0 0,0 0-1,-1 0 1,3 1 0,-3 0-89,1 0 0,-1 0 0,0 0 0,0 0 0,1 0 0,-1 0 0,0 1 0,0-1 1,0 0-1,0 0 0,0 1 0,0-1 0,-1 1 0,1-1 0,0 1 0,0 2 0,2 7 488,-1 1 1,0-1-1,-1 1 0,0 18 1,0-15 133,0 7 18,1 1 0,1 0 0,8 25 0,-11-46-888,0 0 0,1 0 0,0-1 1,-1 1-1,1-1 0,0 1 0,0-1 0,0 1 0,0-1 0,0 1 0,0-1 0,0 0 0,0 0 0,1 0 1,-1 1-1,1-1 0,-1 0 0,0-1 0,1 1 0,0 0 0,-1 0 0,1-1 0,-1 1 0,1-1 0,0 1 1,-1-1-1,4 1 0,-3-1-342,0 0 0,0 0 0,0-1 0,0 1 0,0 0 1,0-1-1,1 1 0,-1-1 0,3-1 0,-3 0-520,0 1 1,0 0-1,0-1 0,1 1 0,-1-1 1,0 0-1,-1 0 0,3-2 1,3-7-1779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4.883"/>
    </inkml:context>
    <inkml:brush xml:id="br0">
      <inkml:brushProperty name="width" value="0.05" units="cm"/>
      <inkml:brushProperty name="height" value="0.05" units="cm"/>
      <inkml:brushProperty name="color" value="#E71224"/>
    </inkml:brush>
  </inkml:definitions>
  <inkml:trace contextRef="#ctx0" brushRef="#br0">557 154 1404,'1'-2'314,"0"0"-1,0 0 1,0 0-1,0 0 1,0 0-1,-1 0 1,1 0-1,-1-1 1,1 1-1,-1 0 1,0 0-1,1 0 1,-1-1-1,0 1 1,-1 0-1,1 0 1,0 0-1,-1-1 1,1 1-1,-2-4 1,0 3 15,0 1 0,0-1 1,0 0-1,0 1 0,0 0 1,-1-1-1,1 1 0,-1 0 0,1 0 1,-1 0-1,0 1 0,-5-3 1,-8-3 484,-1 1 1,0 1-1,0 1 0,-21-3 1,29 6-572,-116-13 1898,31 5-1622,-66-3-4923,132 15-3490,23 0 5400</inkml:trace>
  <inkml:trace contextRef="#ctx0" brushRef="#br0" timeOffset="1">720 1 1012,'14'8'2541,"-11"-7"-2002,1 1-1,-1 0 1,0 0 0,0 0 0,0 0 0,0 0 0,0 1 0,0-1 0,-1 1-1,1 0 1,-1 0 0,0 0 0,4 6 0,8 23 1748,-1 2 1,12 47-1,16 42 916,-35-110-2967,0 0-1,1 0 1,0-1 0,1 0 0,1 0 0,18 20 0,-25-30-409,1 0 0,0 1 0,-1-1 0,1 0-1,0-1 1,0 1 0,0 0 0,0-1 0,1 0 0,-1 0 0,0 0 0,1 0 0,-1 0 0,0 0 0,1-1 0,4 0 0,12-3-3848,0-6-3294,-10 1 4253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5.418"/>
    </inkml:context>
    <inkml:brush xml:id="br0">
      <inkml:brushProperty name="width" value="0.05" units="cm"/>
      <inkml:brushProperty name="height" value="0.05" units="cm"/>
      <inkml:brushProperty name="color" value="#E71224"/>
    </inkml:brush>
  </inkml:definitions>
  <inkml:trace contextRef="#ctx0" brushRef="#br0">152 114 1156,'44'-42'3085,"13"-12"4330,-52 48-6030,2-2 3393,-15 6-2201,1 1-3259,6 1 738,0 0 0,0 0 1,-1 0-1,1 0 0,0 0 0,0 0 1,-1 1-1,1-1 0,0 0 0,0 1 1,-1-1-1,1 1 0,0-1 1,0 1-1,0-1 0,0 1 0,0 0 1,-1 1-1,-2 0 127,-11 6 142,1 1-1,1 0 1,0 0 0,0 2 0,1-1-1,0 2 1,0-1 0,2 2 0,-1-1-1,2 2 1,-12 19 0,10-14-92,2 0 0,0 1 1,1 0-1,1 0 0,1 1 1,1-1-1,0 1 0,-1 25 0,5-35-98,1 1-1,0-1 1,1 0-1,0 1 1,0-1-1,2 0 1,5 20-1,-6-26-83,0 0 0,1 1-1,-1-1 1,1 0 0,0 0-1,1-1 1,-1 1 0,1-1-1,0 1 1,0-1-1,0 0 1,1-1 0,-1 1-1,1-1 1,0 0 0,0 0-1,6 2 1,2 0 17,1 0 1,0-2-1,1 1 1,-1-2-1,1 0 0,-1-1 1,1 0-1,0-1 1,28-4-1,-5-2 29,1-2 1,55-19-1,-58 15-31,-1-3 0,0 0 1,64-41-1,-76 41-45,0-2 0,-1-1 0,-1 0 0,-1-2 0,0 0 0,16-24-1,-32 40-17,-2 0 0,1 0-1,0-1 1,-1 1 0,0-1-1,0 1 1,0-1 0,-1 0-1,1 0 1,1-9 0,-3 13-1,-1 1 0,1-1 0,0 1 0,0 0 0,0-1 0,0 1 0,0-1 0,0 1 0,-1 0 0,1-1 0,0 1 0,0 0 0,-1-1 0,1 1 0,0 0 0,0 0 0,-1-1 0,1 1 0,0 0 0,-1 0 0,1-1 0,0 1 0,-1 0 0,1 0 0,0 0 0,-1 0 0,1-1 0,-1 1 0,1 0 0,0 0 0,-1 0 0,1 0 0,-1 0 0,1 0 0,0 0-1,-1 0 1,1 0 0,-1 0 0,1 0 0,0 1 0,-1-1 0,1 0 0,0 0 0,-1 0 0,1 0 0,-1 1 0,1-1 0,0 0 0,0 0 0,-1 1 0,1-1 0,-1 1 0,-16 9 35,13-7-30,1 1 0,-1-1 1,1 1-1,0 0 0,0 0 1,0 1-1,1-1 0,-1 0 1,1 1-1,0 0 0,0-1 0,-1 7 1,1-1 4,-1-1-1,2 0 1,0 0 0,0 1 0,0 13 0,2-16-6,0-1 0,0 1 1,0 0-1,0 0 0,1-1 0,0 1 1,1-1-1,0 0 0,0 0 0,0 1 1,0-2-1,1 1 0,0 0 0,0-1 1,1 0-1,0 0 0,-1 0 0,2-1 1,-1 1-1,0-1 0,1 0 0,0-1 1,7 4-1,-2-2-5,0-1 0,0 0 0,1 0 0,-1-2-1,1 1 1,0-1 0,0-1 0,-1 0 0,1-1 0,0 0 0,0-1 0,18-3 0,-7-2-30,-1 0-1,-1-1 1,1-1 0,-1-1-1,0-1 1,-1-1 0,-1-1-1,1-1 1,-2 0 0,29-27 0,-32 26-96,-1-1 1,0 0 0,-1-1 0,-1 0 0,-1-1 0,0 0 0,-1-1 0,-1 0 0,0-1 0,-2 1 0,0-2-1,5-25 1,-11 41 30,-1 1 0,1-1 0,-1 1 0,0-1-1,0 0 1,0 1 0,-1-1 0,1 1 0,-3-7-1,3 9 9,-1 0 0,1 0-1,-1 0 1,1-1-1,-1 1 1,0 0 0,1 0-1,-1 0 1,0 0-1,0 0 1,0 0 0,0 0-1,0 1 1,0-1-1,0 0 1,0 0-1,0 1 1,-1-1 0,1 1-1,0-1 1,0 1-1,0-1 1,-1 1 0,1 0-1,0 0 1,-1-1-1,1 1 1,-2 0 0,2 0-63,-1 1 1,1-1-1,-1 0 1,1 0 0,-1 1-1,1-1 1,-1 1-1,1 0 1,-1-1 0,1 1-1,0 0 1,-1 0-1,1-1 1,-2 3 0,-2 1-327,0-2-215,0 1-1,0 0 0,1 1 0,-8 7 0,0 4-3056,7 1-3982,7-7 4922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5.888"/>
    </inkml:context>
    <inkml:brush xml:id="br0">
      <inkml:brushProperty name="width" value="0.05" units="cm"/>
      <inkml:brushProperty name="height" value="0.05" units="cm"/>
      <inkml:brushProperty name="color" value="#E71224"/>
    </inkml:brush>
  </inkml:definitions>
  <inkml:trace contextRef="#ctx0" brushRef="#br0">1 124 2852,'16'-11'750,"0"-1"0,-1-1 0,0-1-1,24-28 1,-35 37 308,1 0 1,1 0-1,-1 1 0,1 0 0,6-4 1,-10 7-6,-2 1-49,-4 7-57,-11 21 371,1 2 0,-16 50 0,25-62-910,1 1-1,1-1 1,1 1-1,0 0 1,1-1-1,1 1 0,1 0 1,4 23-1,-3-33-253,0-2-1,0 1 0,1 0 1,0 0-1,0-1 0,1 1 1,0-1-1,0 0 0,7 8 1,-7-10-72,1 0 0,-1-1 0,1 0 1,0 0-1,0-1 0,0 1 0,0-1 1,1 0-1,-1-1 0,1 1 0,0-1 1,0 0-1,10 2 0,-2-2-7,1-1-1,-1 0 0,1-1 1,-1 0-1,1-2 1,-1 1-1,0-2 1,0 0-1,0-1 1,17-6-1,-4-1-27,0 0 0,-1-2-1,0-1 1,23-18 0,-23 14-18,-1-1 1,-1-2-1,24-25 0,-39 37-44,-1-1 0,0 0 0,-1 0 0,0-1 0,0 0 0,-2 0 0,1 0 0,-1-1 0,-1 0 0,6-21 0,-10 29-20,3-15-31,-3 19 67,1-1 1,-1 1-1,0-1 0,0 1 0,0 0 1,1-1-1,-1 1 0,0 0 0,1 0 0,-1-1 1,0 1-1,1 0 0,-1 0 0,0-1 1,1 1-1,-1 0 0,0 0 0,1 0 1,-1-1-1,0 1 0,1 0 0,-1 0 0,1 0 1,-1 0-1,0 0 0,1 0 0,-1 0 1,1 0-1,-1 0 0,1 0 0,-1 0 0,0 0 1,1 0-1,-1 1 0,1-1 0,-1 0 1,0 0-1,1 0 0,-1 0 0,0 1 1,1-1-1,-1 0 0,0 0 0,1 1 0,387 221 930,-379-218-904,-3-1-20,0 0 1,-1 0 0,1 0 0,0 1 0,-1-1-1,0 2 1,0-1 0,8 9 0,-13-12-8,0-1 0,0 1 0,1 0 0,-1-1 0,0 1 0,0 0 1,0-1-1,0 1 0,0 0 0,0-1 0,-1 1 0,1 0 0,0-1 0,0 1 0,0 0 0,-1-1 0,1 1 1,0 0-1,-1-1 0,1 1 0,0-1 0,-1 1 0,1-1 0,-1 1 0,1-1 0,-1 1 0,1-1 0,-1 1 1,1-1-1,-1 1 0,0-1 0,1 0 0,-1 0 0,0 1 0,1-1 0,-1 0 0,0 1 0,-27 8-117,0-5-406,-1 0-1,0-2 1,0-2 0,-52-5 0,14 1-1363,-29 6-2782,34 4-5873,47-3 7518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5.551"/>
    </inkml:context>
    <inkml:brush xml:id="br0">
      <inkml:brushProperty name="width" value="0.05" units="cm"/>
      <inkml:brushProperty name="height" value="0.05" units="cm"/>
    </inkml:brush>
  </inkml:definitions>
  <inkml:trace contextRef="#ctx0" brushRef="#br0">1 348 1384,'3'1'299,"1"0"0,-1 0 0,1 0 0,0 0 0,-1-1 0,1 0 0,0 0 0,-1 0 0,1 0 0,0 0 0,-1-1 0,1 1 0,0-1 0,-1 0 0,1 0 0,-1-1 0,1 1 0,-1-1 0,0 1 0,0-1 0,0 0 0,0 0 0,0-1 0,0 1 0,0-1 0,-1 1 0,1-1 0,-1 0 0,3-3 0,-1-2 108,0 1 1,0-1-1,0 0 0,-1 0 1,0-1-1,-1 1 0,0-1 0,0 1 1,-1-1-1,0 1 0,0-14 0,-2 4 43,-1 0-1,0 0 0,-1 0 0,-1 0 0,-1 0 0,0 1 0,-1 0 1,-14-26-1,8 25 1502,19 25-1787,1 0 1,0-1-1,0 0 0,1 0 0,12 6 0,53 23 474,-48-24-446,63 28 385,342 174 1286,-427-210-1847,0-1 0,0 1 1,0 0-1,0 0 0,0 0 1,-1 1-1,0-1 0,5 7 1,-8-9-15,1 0 1,0 0 0,-1 0 0,1 0 0,-1 1 0,0-1 0,1 0-1,-1 0 1,0 1 0,0-1 0,0 0 0,0 0 0,0 1 0,0-1 0,0 0-1,0 0 1,-1 1 0,1-1 0,0 0 0,-1 0 0,1 1 0,-1-1-1,1 0 1,-1 0 0,1 0 0,-1 0 0,0 0 0,0 0 0,0 0 0,0 0-1,1 0 1,-1 0 0,0-1 0,0 1 0,0 0 0,-1 0 0,1-1-1,-1 1 1,-9 5-5,1 0-1,-1 0 0,-1-2 1,1 1-1,-14 2 1,-61 12-58,84-19 59,-109 16-406,-173 3 0,206-16 117,68-3 248,1 1-1,-1-1 1,0-1-1,1 0 0,-1 0 1,-10-3-1,20 4 40,0 0 0,-1 0 0,1 0 0,-1 0 0,1 0-1,-1 0 1,1 0 0,-1-1 0,1 1 0,0 0 0,-1 0 0,1 0 0,-1 0-1,1-1 1,0 1 0,-1 0 0,1-1 0,0 1 0,-1 0 0,1-1-1,0 1 1,-1 0 0,1-1 0,0 1 0,0 0 0,-1-1 0,1 1 0,0-1-1,0 1 1,0-1 0,0 1 0,0 0 0,-1-1 0,1 1 0,0-1 0,0 1-1,0-1 1,0 1 0,0-1 0,0 1 0,1 0 0,-1-1 0,0 1-1,0-1 1,0 1 0,0-1 0,0 1 0,1 0 0,-1-1 0,0 1 0,0-1-1,1 1 1,-1 0 0,0-1 0,1 1 0,-1-1 0,23-14-67,245-89-27,-30 14 142,-46 2 8,-191 87-36,0 1 1,0-1-1,1 1 1,-1-1-1,0 1 1,0-1-1,0 1 1,0-1-1,1 1 1,-1 0-1,0 0 1,0 0-1,1 0 0,-1 0 1,0 0-1,0 0 1,1 0-1,-1 0 1,0 0-1,0 1 1,1-1-1,-1 1 1,0-1-1,0 1 1,0-1-1,0 1 1,0 0-1,0-1 1,2 2-1,-2 1 36,0 0 0,1 0 1,-1-1-1,0 1 0,-1 0 0,1 0 1,-1 0-1,1 0 0,-1 0 0,0 0 0,0 6 1,-1 12 156,2 1 0,0 0 1,2-1-1,0 1 1,1-1-1,8 22 0,-10-38-263,0 0-1,0 0 1,0 0-1,0-1 0,1 1 1,-1-1-1,1 0 1,0 0-1,1 0 1,-1 0-1,1-1 0,0 1 1,0-1-1,0 0 1,0 0-1,0 0 0,1 0 1,-1-1-1,1 0 1,0 0-1,-1 0 0,1-1 1,0 1-1,0-1 1,0 0-1,0-1 1,1 1-1,-1-1 0,0 0 1,0 0-1,9-2 1,-1 0-812,0-1 0,0 0 1,-1-1-1,23-9 1,-8 0-4947,26-18 1,-22 14 2579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6.433"/>
    </inkml:context>
    <inkml:brush xml:id="br0">
      <inkml:brushProperty name="width" value="0.05" units="cm"/>
      <inkml:brushProperty name="height" value="0.05" units="cm"/>
      <inkml:brushProperty name="color" value="#E71224"/>
    </inkml:brush>
  </inkml:definitions>
  <inkml:trace contextRef="#ctx0" brushRef="#br0">0 594 740,'28'16'2498,"-15"-9"-246,-1 0 0,1 0 1,20 6-1,-31-12-1078,2-4-86,1-1-852,-1 0 0,1-1 0,-1 0 1,0 1-1,-1-1 0,1-1 0,-1 1 0,0 0 0,0-1 0,-1 0 0,0 1 0,0-1 0,2-9 0,4-18 620,4-43-1,-9 51-480,5-36 309,16-89 788,-21 135-1255,2 1 1,-1-1-1,2 1 0,0 0 0,0 1 0,1 0 0,17-23 0,-17 28-127,0 1-1,1 0 1,0 0 0,1 1-1,-1 0 1,1 0 0,0 1-1,1 0 1,-1 0 0,1 1-1,0 1 1,0 0 0,0 0 0,1 1-1,-1 0 1,1 0 0,20 1-1,-10 1 39,-1 1 0,0 1 0,1 0-1,-1 2 1,0 0 0,-1 1 0,1 1-1,26 13 1,-25-9 94,29 18 0,-45-25-192,0 0 1,0 1-1,0 0 0,-1-1 0,0 2 0,0-1 0,0 0 0,0 1 0,-1 0 0,0 0 0,5 8 1,-7-10-26,-1 0 1,1 0 0,0 0 0,-1 1 0,0-1 0,1 0 0,-1 1 0,-1-1 0,1 0 0,0 0-1,-1 1 1,0-1 0,1 0 0,-1 0 0,-1 0 0,1 0 0,0 0 0,-1 0 0,1 0 0,-1 0 0,0 0-1,0-1 1,0 1 0,0-1 0,-6 5 0,-5 5-5,-1-1 0,-1 0 0,-24 14-1,17-11 9,-24 16 11,1-2 33,-52 43 1,85-61 43,1 0 0,0 1 1,0 1-1,1-1 0,1 2 0,0-1 0,1 1 1,-13 28-1,19-38-54,1 0-1,0 0 1,0 0 0,0 1-1,0-1 1,1 0 0,-1 1 0,1-1-1,0 0 1,0 1 0,0-1-1,1 0 1,-1 1 0,1-1-1,0 0 1,0 1 0,0-1 0,0 0-1,0 0 1,1 0 0,-1 0-1,1 0 1,0 0 0,0-1-1,0 1 1,0 0 0,0-1 0,1 0-1,-1 1 1,1-1 0,0 0-1,3 2 1,7 3 102,0 0 0,0 0 0,0-1 0,1-1 1,0-1-1,14 4 0,64 11 598,109 8 1,-79-13-419,-103-12-325,42 6 0,94 24 0,-136-23-1725,-17-8 961,0 1 0,0-1 0,0 1 0,0 0 0,0-1 0,0 1 0,0 0 0,1 3 0,0 0-1116,0 1 0,-1-1 0,0 1 0,0 0 0,2 9 1,-1-3-2747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09.804"/>
    </inkml:context>
    <inkml:brush xml:id="br0">
      <inkml:brushProperty name="width" value="0.05" units="cm"/>
      <inkml:brushProperty name="height" value="0.05" units="cm"/>
      <inkml:brushProperty name="color" value="#004F8B"/>
    </inkml:brush>
  </inkml:definitions>
  <inkml:trace contextRef="#ctx0" brushRef="#br0">1727 8 624,'7'-3'1786,"-5"2"-800,0 0 1,0 1 0,0-1 0,0 1-1,0-1 1,0 1 0,0 0 0,0 0-1,2 0 1,-4 0-837,1 0-1,-1 1 1,1-1 0,-1 0 0,1 1-1,-1-1 1,1 1 0,-1-1-1,0 1 1,1-1 0,-1 1-1,0-1 1,1 1 0,-1-1-1,0 1 1,0-1 0,1 1 0,-1 0-1,0-1 1,0 1 0,0-1-1,0 1 1,0 0 0,0-1-1,0 1 1,0 0 0,0-1-1,0 1 1,0-1 0,0 1-1,0 0 1,-1-1 0,1 1 0,0-1-1,0 1 1,-1 0 0,-2 6 74,1 0 1,-1-1 0,0 1 0,-1-1 0,0 1 0,0-1 0,0-1-1,0 1 1,-1 0 0,-7 5 0,-5 5 201,-38 28 1,-340 200 1099,163-108-977,113-57-212,-190 163 1,268-207-283,-169 159 224,182-164-234,1 1-1,2 1 1,1 2-1,-38 71 1,37-49-23,3 0 0,3 1 0,2 1 0,-13 82 0,-14 243 146,32-175 240,19 239-1,4-52-52,-9-223-252,-1-46-1,2 84 30,3-102-84,40 573 227,-20-405-226,34 327 107,-36-346-108,8 59-115,-26-270 58,-3-18 18,10 46 0,0 5-45,-8-51 44,-4-22-199,0 0 0,0 1 0,1-1 1,0 0-1,4 11 0,-5-16-22,-1 0 1,1-1-1,-1 1 1,0 0-1,0 0 1,1 0-1,-1 0 1,0 0-1,0 0 1,0-1-1,0 1 1,0 0-1,0 0 1,0 2-1,-5 10-6317,-1 2-1607,5-6 5365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10.275"/>
    </inkml:context>
    <inkml:brush xml:id="br0">
      <inkml:brushProperty name="width" value="0.05" units="cm"/>
      <inkml:brushProperty name="height" value="0.05" units="cm"/>
      <inkml:brushProperty name="color" value="#004F8B"/>
    </inkml:brush>
  </inkml:definitions>
  <inkml:trace contextRef="#ctx0" brushRef="#br0">618 328 1088,'2'0'407,"0"0"0,0-1 0,0 1 0,0 0-1,0 1 1,0-1 0,0 0 0,0 1 0,0-1 0,0 1 0,0-1-1,0 1 1,0 0 0,-1 0 0,1 0 0,0 0 0,-1 0 0,1 0-1,0 0 1,1 2 0,-4-2-202,0 0 0,0 1 0,1-1 0,-1 0 0,0-1-1,0 1 1,0 0 0,0 0 0,0 0 0,-2 1 0,-6 2 302,0 0 1,0 0 0,0-1-1,0 0 1,0 0-1,-1-1 1,1-1 0,-17 2-1,-9 2 381,-4 0-27,-1-1 0,-48-2 0,-81-11 827,104 4-1126,48 4-386,-29-1 427,43 2-512,0 0 0,0 0 0,0 1 0,1-1 0,-1 1 1,0 0-1,0 0 0,1 0 0,-1 0 0,1 1 0,-1-1 0,1 0 0,-3 3 1,4-2-48,0-1-1,0 1 1,0-1 0,0 1 0,0-1 0,1 1 0,-1 0 0,1-1 0,-1 1 0,1 0 0,0-1 0,0 1 0,-1 0 0,1 0 0,0 0 0,1-1 0,-1 1 0,0 0 0,1 2 0,10 39 427,-8-33-335,107 311 1937,-85-262-1559,2-1 1,4-2 0,48 70-1,-75-120-452,1-1-1,-1 1 1,1-1-1,0 1 1,1-1-1,0-1 1,8 7-1,-12-10-41,0 0 0,1 0 0,-1 0-1,0 0 1,1 0 0,-1 0 0,1-1 0,-1 1-1,1-1 1,0 1 0,-1-1 0,1 0 0,-1 0-1,1-1 1,0 1 0,-1 0 0,1-1 0,-1 1-1,1-1 1,-1 0 0,1 0 0,-1 0 0,0 0-1,4-2 1,-1-1 6,0 0 0,0 0 1,0-1-1,-1 1 0,1-1 0,-1 0 0,7-10 0,20-42 87,-25 45-92,30-72 97,-3-2 1,27-108-1,-7 18 58,-37 129-147,8-28 228,3 1 1,66-127-1,-83 186-1193,1 0 1,17-18-1,-17 21-209,5-10-1022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2.637"/>
    </inkml:context>
    <inkml:brush xml:id="br0">
      <inkml:brushProperty name="width" value="0.05" units="cm"/>
      <inkml:brushProperty name="height" value="0.05" units="cm"/>
      <inkml:brushProperty name="color" value="#004F8B"/>
    </inkml:brush>
  </inkml:definitions>
  <inkml:trace contextRef="#ctx0" brushRef="#br0">1 21 544,'12'-13'5818,"-4"6"2827,-3 8-4392,1 12-2568,-2 14-1040,77 631 5344,-72-609-5830,11 49 130,-16-86-612,0 0-1,0 0 1,1 0 0,1-1-1,12 20 1,-16-29 4,0 1-1,0 0 1,0-1-1,0 0 1,1 1 0,-1-1-1,1 0 1,0 0-1,-1-1 1,5 3-1,5 0-4072,2-3-4073,-5-1 4978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3.201"/>
    </inkml:context>
    <inkml:brush xml:id="br0">
      <inkml:brushProperty name="width" value="0.05" units="cm"/>
      <inkml:brushProperty name="height" value="0.05" units="cm"/>
      <inkml:brushProperty name="color" value="#004F8B"/>
    </inkml:brush>
  </inkml:definitions>
  <inkml:trace contextRef="#ctx0" brushRef="#br0">0 739 980,'3'-1'477,"0"0"0,0 0 1,0-1-1,-1 1 0,1-1 0,0 0 0,-1 1 0,0-1 0,1 0 1,-1 0-1,0-1 0,0 1 0,0 0 0,2-4 0,-1 1-28,-1 0-1,0 0 0,0 0 1,-1 0-1,1 0 1,-1 0-1,0-10 0,8-108 4336,-14-217 0,5 335-4704,0-184 6306,0 188-5978,0 1-49,1 4-41,23 58 207,2-1-1,40 66 0,-48-96-383,3-1 0,0-1 0,2 0 0,1-2 0,48 42 0,-35-39 182,53 33-1,-68-49-182,1-1-1,0-2 1,1 0-1,26 7 0,-46-17-131,0 0-1,0 0 1,1 0-1,-1 0 1,0-1-1,1 0 1,-1 0 0,0 0-1,1 0 1,-1-1-1,0 1 1,1-1-1,-1 0 1,0-1-1,5-1 1,-7 1-6,1 1 0,0-1 0,0 0 0,-1 0 0,1 0 0,-1-1 0,0 1 0,1 0 0,-1-1 0,0 0 0,-1 1 0,1-1 0,0 0 0,-1 0 0,0 0 0,1 0 0,-1 0 0,0 0 0,-1-1 0,2-4 0,0-11-89,-1 0 0,-1 1 0,0-1 0,-1 0 0,-4-19 1,-24-95-810,17 83 659,2 14-1060,5 17 765,0 0-1,2 0 0,-3-21 0,6 33-420,0 1-1,0 0 0,1 0 1,0 0-1,3-10 0,-3 12-436,0 0 0,1 0 0,0 0 0,0 0 0,0 0 1,1 0-1,-1 1 0,6-7 0,2 1-2003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3.636"/>
    </inkml:context>
    <inkml:brush xml:id="br0">
      <inkml:brushProperty name="width" value="0.05" units="cm"/>
      <inkml:brushProperty name="height" value="0.05" units="cm"/>
      <inkml:brushProperty name="color" value="#004F8B"/>
    </inkml:brush>
  </inkml:definitions>
  <inkml:trace contextRef="#ctx0" brushRef="#br0">1 377 452,'6'-116'7231,"4"40"707,-10 76-7840,0-1-1,0 1 0,0 0 1,0-1-1,0 1 0,0 0 0,0-1 1,0 1-1,0 0 0,0-1 1,0 1-1,0 0 0,0 0 0,1-1 1,-1 1-1,0 0 0,0-1 1,0 1-1,0 0 0,1 0 0,-1 0 1,0-1-1,0 1 0,0 0 1,1 0-1,-1-1 0,0 1 0,0 0 1,1 0-1,-1 0 0,0 0 1,0 0-1,1-1 0,-1 1 1,0 0-1,1 0 0,-1 0 0,0 0 1,1 0-1,-1 0 0,0 0 1,1 0-1,-1 0 0,1 0 0,12 13 1598,9 24-618,125 253 3284,-135-270-4068,2 4 336,25 34 1,-35-53-529,0 0 0,1 0-1,-1 0 1,1 0-1,0-1 1,0 0 0,0 0-1,1 0 1,-1-1 0,1 0-1,0 0 1,7 2 0,-10-4-63,0-1 1,0 1 0,1-1-1,-1 0 1,0 0 0,0 0-1,0-1 1,0 1 0,1-1-1,-1 0 1,0 0 0,0 0-1,0 0 1,0 0 0,-1 0-1,1-1 1,0 0 0,0 1-1,-1-1 1,1 0 0,3-5 0,4-3 34,0 0 0,-1-1 1,11-18-1,-19 26-59,29-47 14,-2-2 0,36-95 0,-35 76-129,47-111-1264,-45 112-2868,-29 65 3341,0-2-2646,1 4-7777,-3 3 7801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4.009"/>
    </inkml:context>
    <inkml:brush xml:id="br0">
      <inkml:brushProperty name="width" value="0.05" units="cm"/>
      <inkml:brushProperty name="height" value="0.05" units="cm"/>
      <inkml:brushProperty name="color" value="#004F8B"/>
    </inkml:brush>
  </inkml:definitions>
  <inkml:trace contextRef="#ctx0" brushRef="#br0">19 0 908,'-11'5'3616,"10"-2"-3268,0 1-1,-1-1 0,1 1 0,1-1 0,-1 1 1,0 0-1,1-1 0,0 1 0,0 0 0,1 6 0,7 42 1607,-6-40-1489,9 29 581,1 0 1,2 0-1,2-2 1,2 0-1,31 52 1,-30-58-317,1-1-1,2 0 1,1-2 0,1-1-1,2 0 1,50 42 0,-71-67-600,1 1 0,0-1 0,0-1 0,1 1 0,-1-1 0,1 0 0,-1 0 0,1-1 0,0 0 0,0 0 0,0-1 0,0 0 0,11 1 0,-13-3-72,0 1 0,1-1 1,-1 0-1,0 0 0,0-1 0,0 1 0,0-1 0,0 0 1,-1-1-1,1 1 0,0-1 0,-1 0 0,0 0 0,0 0 1,0 0-1,0-1 0,0 0 0,4-6 0,1-2-21,-1 0 0,0-1 0,-1 0 0,-1-1 0,0 1-1,-1-1 1,0 0 0,4-23 0,-3 5-346,-1 0 0,0-61 0,-5 90 205,0-15-601,-4-30 0,4 44 279,-1-1 1,0 1 0,0 0-1,0 0 1,-1 0 0,1 0-1,-1 0 1,0 0 0,0 1 0,0-1-1,-1 0 1,1 1 0,-4-4-1,3 2-4557,2 4-94,1 1 2583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4.523"/>
    </inkml:context>
    <inkml:brush xml:id="br0">
      <inkml:brushProperty name="width" value="0.05" units="cm"/>
      <inkml:brushProperty name="height" value="0.05" units="cm"/>
      <inkml:brushProperty name="color" value="#004F8B"/>
    </inkml:brush>
  </inkml:definitions>
  <inkml:trace contextRef="#ctx0" brushRef="#br0">22 23 108,'12'-20'3208,"-9"17"809,-7 24-3170,-23 144 3784,25-131-3582,2 1 0,7 67 1,-4-81-695,1-1 0,1 0 0,1 0-1,1 0 1,0-1 0,14 24 0,-18-37-328,0-1 0,1 0 0,0 0 0,0 0 0,0-1-1,0 1 1,1-1 0,0 0 0,0 0 0,10 6 0,-13-9-100,1 0 0,0 1 0,0-1 0,0 0-1,-1 0 1,1-1 0,0 1 0,0 0 0,0-1 0,0 0 0,0 0 0,0 0-1,0 0 1,0 0 0,0-1 0,0 1 0,0-1 0,0 0 0,0 0 0,0 0-1,0 0 1,-1 0 0,1-1 0,3-2 0,1-2-245,1 0 0,-1-1 0,-1 0 0,0-1 0,0 0 0,0 1 0,-1-2 0,0 1 0,0-1 0,-1 0 0,0 0 0,2-9 0,4-17-1279,11-66 0,-14 61 1347,3-64 0,-10 102 448,0 0 0,0 0 1,0 0-1,0 0 0,0 0 1,-1 0-1,1 0 0,0 0 1,-1 1-1,0-1 0,1 0 1,-1 0-1,0 0 0,0 0 0,-2-2 1,2 3 558,1 1 0,-9 48 1357,9-25-1692,2 0-1,1-1 1,0 1 0,2-1-1,1 0 1,0-1 0,2 1-1,13 27 1,-6-21-321,1 0 0,1-2 0,1 0 0,1-1 0,33 33 0,-49-55-264,0 0 1,0-1 0,1 1-1,-1-1 1,0 0 0,6 3-1,-8-5-223,-1 0 13,0 0 37,0-1 302,0-1 0,0 0 0,-1 1-1,1-1 1,0 1 0,0-1 0,-1 0 0,1 1 0,-1-1-1,0 1 1,1-1 0,-1 1 0,0 0 0,0-1 0,0 1 0,0 0-1,0-1 1,0 1 0,0 0 0,0 0 0,0 0 0,-1 0 0,1 0-1,-1 0 1,1 0 0,0 1 0,-1-1 0,1 0 0,-1 1-1,1-1 1,-1 1 0,0 0 0,1-1 0,-1 1 0,-3 0 0,-69-5 159,34 3-82,-49-9 1,-8-11-411,-4-2-2517,36 15-5190,51 8 6023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4.861"/>
    </inkml:context>
    <inkml:brush xml:id="br0">
      <inkml:brushProperty name="width" value="0.05" units="cm"/>
      <inkml:brushProperty name="height" value="0.05" units="cm"/>
      <inkml:brushProperty name="color" value="#004F8B"/>
    </inkml:brush>
  </inkml:definitions>
  <inkml:trace contextRef="#ctx0" brushRef="#br0">1 6 148,'0'-1'204,"0"1"1,0-1-1,1 1 0,-1 0 0,0 0 1,1-1-1,-1 1 0,1 0 1,-1-1-1,0 1 0,1 0 0,-1 0 1,1 0-1,-1-1 0,0 1 0,1 0 1,-1 0-1,1 0 0,-1 0 1,1 0-1,-1 0 0,1 0 0,-1 0 1,0 0-1,1 0 0,-1 0 1,1 0-1,-1 0 0,1 0 0,-1 0 1,1 1-1,-1-1 0,0 0 0,1 1 1,0 0-19,0 0 1,0 0 0,-1 0 0,1 0-1,0 0 1,-1 1 0,1-1-1,-1 0 1,1 1 0,-1-1 0,1 3-1,2 40 1163,-3-43-1094,1 58 1119,3-1-1,3 0 0,2-1 0,20 69 0,-25-112-1224,0-1-1,1 1 1,1-1-1,0 0 0,1 0 1,13 18-1,-18-27-299,1-1 0,0 0 0,0 1 1,1-2-1,-1 1 0,0 0 0,1-1 0,0 1 0,0-1 0,7 3 0,-7-4-258,-1 0 1,1 0-1,0-1 0,-1 1 1,1-1-1,-1 0 1,1 0-1,0 0 0,-1-1 1,1 1-1,-1-1 0,1 0 1,-1 0-1,1 0 1,3-2-1,15-11-3281,0-4 1119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5.441"/>
    </inkml:context>
    <inkml:brush xml:id="br0">
      <inkml:brushProperty name="width" value="0.05" units="cm"/>
      <inkml:brushProperty name="height" value="0.05" units="cm"/>
      <inkml:brushProperty name="color" value="#004F8B"/>
    </inkml:brush>
  </inkml:definitions>
  <inkml:trace contextRef="#ctx0" brushRef="#br0">238 232 596,'1'-1'80,"15"-12"833,-2-1 0,0-1 0,23-30 0,-34 41-653,0 0 1,-1-1-1,1 1 1,-1 0-1,0-1 1,0 0-1,-1 1 1,1-1 0,-1 0-1,0 0 1,-1 0-1,1 0 1,-1 0-1,0 0 1,0 0-1,0 0 1,-1 0-1,0 0 1,0 1 0,0-1-1,-4-9 1,5 12-145,-1 0 0,0 0 0,0 1 0,0-1 0,0 0 0,-1 0 0,1 1 0,0-1 0,-1 1 0,1-1 0,-1 1 0,1 0 0,-1 0 0,0-1 0,1 1 0,-1 0 0,0 0 0,0 1 0,-3-2 0,2 1 14,0 1 0,-1 0 0,1-1-1,0 1 1,0 1 0,-1-1 0,1 0 0,0 1-1,0 0 1,-1-1 0,-2 3 0,-7 2 158,1 0-1,1 2 1,-1-1-1,1 1 1,-10 9-1,4-1-94,0 1-1,2 0 0,0 1 1,1 0-1,1 1 1,0 1-1,2 0 0,0 1 1,1 0-1,1 0 0,1 1 1,0 0-1,-5 33 0,11-45-123,0 1 0,1 1-1,0-1 1,1 0 0,0 0-1,0 0 1,1 0-1,1 0 1,0 0 0,0 0-1,1 0 1,6 14 0,-6-17-46,0-1 1,1 0 0,0 0-1,0 0 1,1-1 0,0 1 0,0-1-1,0 0 1,0-1 0,1 1-1,0-1 1,0 0 0,0 0 0,0-1-1,0 0 1,1 0 0,0 0-1,9 2 1,-2-2-67,0-1-1,0 0 0,0-1 1,0-1-1,1 0 1,-1-1-1,0 0 0,0-1 1,0-1-1,17-5 1,-6 0-153,0-1 0,0-1 0,-1-1 0,37-24 0,-38 19-24,-1-1 1,0 0-1,-1-2 0,-1-1 0,-1 0 0,22-30 0,-19 17-67,0 0 0,-2-2 0,28-68 0,-43 86 891,-12 22 501,-13 30-27,7 8-188,-10 50-1,20-75-656,1 1 0,0 0 0,1-1 0,1 1 0,4 28 0,-4-42-204,1 0-1,0 0 0,0 1 0,1-1 0,-1 0 1,1 0-1,0 0 0,1 0 0,-1-1 1,1 1-1,0 0 0,0-1 0,1 0 0,-1 0 1,1 0-1,0 0 0,0-1 0,0 1 0,0-1 1,1 0-1,-1 0 0,1-1 0,0 1 1,0-1-1,0 0 0,0 0 0,0-1 0,0 0 1,0 0-1,1 0 0,-1 0 0,0-1 1,1 0-1,-1 0 0,1 0 0,-1-1 0,0 1 1,0-1-1,7-2 0,2-2-119,0-1 0,-1 0 0,1 0 0,-1-1 0,0-1 0,-1-1 0,0 1 0,0-2 0,-1 1-1,-1-2 1,1 0 0,-1 0 0,13-20 0,5-12-371,-3 0 0,34-77-1,-12 20 25,-49 152 1517,0-34-943,0-1 1,1 0 0,2 1 0,-1-1 0,2 0 0,0 1 0,2-1 0,-1 0-1,2 0 1,0-1 0,2 0 0,-1 0 0,2 0 0,0 0 0,1-1-1,0-1 1,1 0 0,1 0 0,0-1 0,24 22 0,-18-20-53,33 25 126,-46-37-230,-1-1 0,1 0 0,0 0 1,0 0-1,0 0 0,1-1 0,-1 1 0,0-1 0,0 0 0,1 0 0,5 0 0,-10-1 15,0 0-1,1 0 1,-1 0 0,0 0-1,1 0 1,-1-1 0,1 1-1,-1 0 1,0 0 0,1 0-1,-1 0 1,0 0 0,1 0-1,-1-1 1,0 1 0,1 0-1,-1 0 1,0 0 0,1-1-1,-1 1 1,0 0 0,0-1-1,1 1 1,-1 0 0,0 0-1,0-1 1,0 1 0,0 0-1,1-1 1,-1 1 0,0 0-1,0-1 1,0 1 0,0-1-1,0 1 1,0 0 0,0-1-1,0 1 1,0 0 0,0-1-1,0 1 1,0-1 0,0 1-1,0 0 1,0-1 0,0 1-1,0 0 1,-1-1 0,1 1-1,0-1 1,-11-17-110,7 15 101,0 1-1,0-1 1,0 1-1,0 0 1,0-1-1,-1 2 0,1-1 1,-1 1-1,1-1 1,-6 0-1,-51-4-48,42 4 42,-65-4-454,-101-10-743,62 0-8513,106 14 5820,6 0 1187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6.120"/>
    </inkml:context>
    <inkml:brush xml:id="br0">
      <inkml:brushProperty name="width" value="0.05" units="cm"/>
      <inkml:brushProperty name="height" value="0.05" units="cm"/>
    </inkml:brush>
  </inkml:definitions>
  <inkml:trace contextRef="#ctx0" brushRef="#br0">349 185 156,'5'-9'1009,"1"0"-1,-1 0 1,0-1-1,-1 0 1,6-19-1,-10 27-878,1 0 0,-1 0 0,0 0 0,1 0 0,-1 0 0,0 1 0,0-1 0,0 0 0,-1 0-1,1 0 1,0 0 0,-1 0 0,1 0 0,-1 1 0,0-1 0,1 0 0,-1 0 0,0 1 0,0-1 0,0 1 0,0-1-1,0 1 1,-1-1 0,1 1 0,0-1 0,-1 1 0,1 0 0,-1 0 0,1 0 0,-1 0 0,0 0 0,1 0 0,-1 0-1,0 0 1,0 1 0,1-1 0,-1 1 0,0-1 0,0 1 0,0 0 0,-2 0 0,-7-1 113,0 0 0,0 1 0,0 0 0,0 1 0,0 0 0,0 1 0,1 0 0,-1 1 0,0 0 0,1 0 0,0 1 0,0 1 0,0 0 0,1 0 0,-14 10 0,6-3 41,1 1 1,0 1-1,2 0 1,-1 1-1,2 0 1,0 1-1,-15 24 1,24-33-166,0-1 1,1 1 0,-1 0-1,2 0 1,-1 1 0,1-1-1,0 0 1,0 1 0,1 0-1,0-1 1,0 1 0,1 12-1,1-15-60,-1-1-1,1 0 0,0 0 0,0 1 0,1-1 1,-1 0-1,1 0 0,0 0 0,0-1 0,0 1 0,1 0 1,-1-1-1,1 1 0,0-1 0,0 0 0,0 0 1,0 0-1,0-1 0,1 1 0,0-1 0,-1 1 1,1-1-1,7 3 0,3 0 47,0-1 1,0 0 0,0-1-1,0-1 1,0 0-1,1-1 1,-1 0 0,0-1-1,18-3 1,2-1 87,-1-2 1,60-18-1,-62 13-127,-1-1-1,0-2 1,0-1 0,-2-1-1,0-1 1,0-2 0,-2-1-1,-1 0 1,0-2 0,-1-1-1,-2-2 1,0 0 0,-2 0-1,-1-2 1,-1-1-1,16-32 1,-33 58-47,0-1 0,1 1 0,-1-1 0,0 1 0,0-1 0,-1 0 0,1 1 0,0-1 0,-1 0 0,0 0 0,1-3 0,-5 10 34,-2 5-32,0 0 0,0 1 1,1 0-1,1 0 0,-1 1 1,1-1-1,1 1 0,0 0 0,1 0 1,0 0-1,1 0 0,0 0 0,0 0 1,2 17-1,0-14 10,0 0 0,1 0 0,1 0-1,0 0 1,0 0 0,2-1 0,0 0 0,0 0 0,1 0 0,1 0-1,11 16 1,-5-14 13,0 0 0,1-1 0,1-1 0,0 0 0,1-1 0,23 14 0,-5-7 71,0-1-1,47 17 1,-62-28-41,30 7 0,-44-13-64,-1 0 1,1 0 0,0 0 0,0-1 0,0 0-1,0 0 1,0 0 0,-1-1 0,1 0 0,0 0 0,0 0-1,4-2 1,-8 3-9,-1 0-1,1 0 0,-1 0 1,1 0-1,-1-1 1,1 1-1,-1 0 0,0 0 1,1 0-1,-1-1 1,1 1-1,-1 0 0,0-1 1,1 1-1,-1 0 1,0-1-1,1 1 0,-1 0 1,0-1-1,0 1 1,1-1-1,-1 1 0,0 0 1,0-1-1,0 1 0,1-1 1,-1 1-1,0-1 1,0 1-1,0-1 0,0 1 1,0-1-1,0 0 1,-1 0-3,1 0 1,-1 0 0,0 1 0,1-1 0,-1 0 0,0 0 0,0 0 0,1 0 0,-1 1 0,0-1 0,0 0-1,0 1 1,-1-2 0,-36-13-90,12 9-136,1 2 0,-2 1 0,1 1 0,0 0 0,-40 5 0,-132 24-4044,169-22 3128,4-2-616,-9 1-7531,33-4 6566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5.806"/>
    </inkml:context>
    <inkml:brush xml:id="br0">
      <inkml:brushProperty name="width" value="0.05" units="cm"/>
      <inkml:brushProperty name="height" value="0.05" units="cm"/>
      <inkml:brushProperty name="color" value="#004F8B"/>
    </inkml:brush>
  </inkml:definitions>
  <inkml:trace contextRef="#ctx0" brushRef="#br0">1 181 336,'0'-1'263,"1"0"1,-1 0-1,1 0 1,0 0-1,-1-1 1,1 1-1,0 1 1,0-1-1,0 0 1,-1 0-1,1 0 0,0 0 1,0 1-1,0-1 1,0 0-1,1 1 1,-1-1-1,0 1 1,0-1-1,0 1 1,0-1-1,0 1 1,1 0-1,-1 0 0,0 0 1,0-1-1,1 1 1,-1 0-1,0 1 1,0-1-1,0 0 1,1 0-1,-1 0 1,0 1-1,0-1 0,0 1 1,1-1-1,-1 1 1,0-1-1,0 1 1,0 0-1,0-1 1,0 1-1,1 1 1,5 4 374,1 1 0,-1 0 1,0 1-1,8 11 1,-8-10-222,36 46 1036,3 4 327,104 103 0,-56-84-643,-78-66-899,0-2 0,1 1 0,0-2 0,23 10 0,-35-18-182,0 1-1,1-1 1,-1 1 0,0-1 0,1-1-1,-1 1 1,0-1 0,1 0 0,-1 0 0,0-1-1,1 1 1,-1-1 0,0 0 0,8-3 0,-6 1-1,0 0 0,1-1 0,-1 0 0,-1-1 0,1 1 1,-1-1-1,1 0 0,8-11 0,4-7 6,-1-2 1,-1 0-1,-1 0 0,13-31 1,-26 52-62,55-111-107,65-115-2644,-97 181 880,-17 31-1634,0 0-4927,-6 12 5517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6.141"/>
    </inkml:context>
    <inkml:brush xml:id="br0">
      <inkml:brushProperty name="width" value="0.05" units="cm"/>
      <inkml:brushProperty name="height" value="0.05" units="cm"/>
      <inkml:brushProperty name="color" value="#004F8B"/>
    </inkml:brush>
  </inkml:definitions>
  <inkml:trace contextRef="#ctx0" brushRef="#br0">13 0 796,'0'0'1036,"0"0"13,0 0 2,-1 0-906,0 0 0,1 1 0,-1-1-1,0 0 1,1 0 0,-1 1 0,0-1-1,1 0 1,-1 1 0,0-1 0,1 1-1,-1-1 1,1 0 0,-1 1 0,1 0-1,-1-1 1,1 1 0,-1-1 0,0 2-1,2 21 947,1 1-1,1 0 1,2-1-1,9 33 1,40 92 1494,-41-120-2089,1 0-1,1 0 0,2-1 1,20 24-1,-27-38-258,0-1 1,1 0-1,0-1 0,1 0 1,0-1-1,1 0 1,0-1-1,0-1 0,28 14 1,-35-20-159,0 0 1,0 0 0,0-1-1,1 1 1,-1-1-1,0-1 1,0 1-1,1-1 1,-1 0 0,0 0-1,1-1 1,-1 0-1,0 0 1,0 0 0,9-4-1,-6 1-6,-1 0 1,0-1-1,1 0 0,-2 0 1,1-1-1,-1 0 0,0 0 1,0-1-1,8-10 0,4-8-58,-2-1 0,0 0 0,-2-2 1,-1 0-1,11-34 0,-6 10-583,11-25-2054,-30 76 2555,0 1 0,0 0-1,0 0 1,0 0 0,0-1 0,0 1 0,0 0 0,0 0-1,1 0 1,-1 0 0,0-1 0,0 1 0,0 0-1,0 0 1,0 0 0,0 0 0,0 0 0,1-1 0,-1 1-1,0 0 1,0 0 0,0 0 0,0 0 0,0 0-1,1 0 1,-1 0 0,0 0 0,0 0 0,0-1-1,0 1 1,1 0 0,-1 0 0,0 0 0,0 0 0,0 0-1,1 0 1,-1 0 0,0 0 0,0 0 0,0 0-1,1 0 1,-1 0 0,0 1 0,0-1 0,0 0 0,0 0-1,1 0 1,-1 0 0,6 12-2812,3 22-3294,-6-10 3918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6.489"/>
    </inkml:context>
    <inkml:brush xml:id="br0">
      <inkml:brushProperty name="width" value="0.05" units="cm"/>
      <inkml:brushProperty name="height" value="0.05" units="cm"/>
      <inkml:brushProperty name="color" value="#004F8B"/>
    </inkml:brush>
  </inkml:definitions>
  <inkml:trace contextRef="#ctx0" brushRef="#br0">1 269 312,'0'0'839,"0"0"14,3-5 25,2-3-352,0 0 1,0-1-1,-1 0 1,0 1-1,0-2 1,2-10-1,12-66 1991,3-8 178,-21 93-2661,0 1-1,0-1 1,0 1 0,0 0 0,0-1-1,0 1 1,0-1 0,1 1-1,-1-1 1,0 1 0,0 0 0,0-1-1,0 1 1,1 0 0,-1-1-1,0 1 1,0-1 0,1 1 0,-1 0-1,0 0 1,1-1 0,-1 1-1,0 0 1,1-1 0,-1 1 0,1 0-1,-1 0 1,0 0 0,1-1-1,-1 1 1,1 0 0,-1 0 0,0 0-1,1 0 1,-1 0 0,1 0-1,-1 0 1,1 0 0,-1 0 0,1 0-1,-1 0 1,0 0 0,1 0-1,-1 0 1,1 1 0,-1-1 0,0 0-1,1 0 1,-1 0 0,1 1-1,-1-1 1,0 0 0,1 0 0,-1 1-1,0-1 1,1 0 0,-1 1-1,0-1 1,0 0 0,1 1 0,-1-1-1,0 0 1,0 1 0,0-1-1,1 1 1,19 34 263,-16-27-9,15 25 498,40 53 1,-49-72-602,2-1 0,0-1 0,0 0 0,1-1 0,0 0 0,19 11 1,-4-10 273,-27-12-355,-1 0-29,0 0-30,0 0-39,-8-2-74,6 1 63,-7-2-98,1 1 0,-1 0 0,0 0 0,1 1 0,-1 0 0,0 1 0,-15 0 0,-82 25-3297,37-3-4303,46-15 5496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6.824"/>
    </inkml:context>
    <inkml:brush xml:id="br0">
      <inkml:brushProperty name="width" value="0.05" units="cm"/>
      <inkml:brushProperty name="height" value="0.05" units="cm"/>
      <inkml:brushProperty name="color" value="#004F8B"/>
    </inkml:brush>
  </inkml:definitions>
  <inkml:trace contextRef="#ctx0" brushRef="#br0">1 26 10921,'0'-1'59,"1"-1"43,0 0-1,0 0 1,0 0 0,0 1-1,0-1 1,1 0-1,-1 1 1,1-1 0,-1 1-1,1-1 1,-1 1-1,1 0 1,3-3-1,-4 8 100,2 8 42,0 1 0,1 21-1,-3-21 6,1 1-1,0-1 0,8 23 1,-8-30-185,0-1 0,0 0 0,1 1 0,0-1 0,0-1 0,0 1 0,0 0 0,1-1 0,0 1 0,0-1 0,0 0 0,1-1 0,-1 1 0,1-1 0,0 0 0,0 0 0,0 0 0,0 0 0,10 2 0,-5-2-19,0-1-1,1-1 1,-1 1-1,0-2 1,0 0-1,0 0 1,1 0-1,-1-2 1,0 1-1,14-5 0,19-7 59,60-27 0,-3 1 174,-97 38-257,0 0 0,0 0 0,0 1 0,1-1 0,-1 1 0,0-1 0,0 1 0,1 0 0,-1 0 0,0 1 0,0-1 0,1 1-1,-1-1 1,0 1 0,0 0 0,0 0 0,0 0 0,0 1 0,0-1 0,0 1 0,-1 0 0,1-1 0,0 1 0,-1 1 0,1-1 0,-1 0 0,0 0 0,0 1 0,0 0 0,0-1 0,0 1 0,0 0 0,1 4 0,5 10 87,-1 1 1,0 0-1,-2 0 0,6 30 1,-7-30-23,39 190 726,46 174-17,-89-382-804,12 31-1161,-11-31 1064,-1 0-1,0 1 0,0-1 1,1 1-1,-1-1 0,0 0 1,1 1-1,-1-1 0,1 0 1,-1 0-1,0 1 0,1-1 1,-1 0-1,1 0 1,-1 1-1,1-1 0,-1 0 1,1 0-1,-1 0 0,0 0 1,1 0-1,0 0 0,0 0-165,0 0 0,-1-1 0,1 1 0,0 0 0,0-1 0,-1 1 0,1-1 0,0 1-1,-1-1 1,1 1 0,-1-1 0,1 0 0,0 1 0,-1-1 0,1 0 0,-1 1 0,1-2 0,6-13-3395,2-4 1114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7.163"/>
    </inkml:context>
    <inkml:brush xml:id="br0">
      <inkml:brushProperty name="width" value="0.05" units="cm"/>
      <inkml:brushProperty name="height" value="0.05" units="cm"/>
      <inkml:brushProperty name="color" value="#004F8B"/>
    </inkml:brush>
  </inkml:definitions>
  <inkml:trace contextRef="#ctx0" brushRef="#br0">1 186 152,'6'-35'2245,"-4"23"-1282,0 0 1,1 0-1,6-15 1,-7 23-736,0-1 1,1 0-1,-1 1 1,1-1-1,1 1 1,-1 0-1,0 0 0,1 0 1,0 0-1,0 1 1,5-4-1,-2 2-80,-1 1-1,1 0 1,1 0-1,-1 1 1,0 0-1,1 0 1,0 1-1,-1 0 1,1 1-1,0-1 1,0 1-1,0 1 1,0-1-1,0 1 1,0 1-1,0 0 1,0 0-1,0 0 1,0 1-1,0 0 1,-1 1-1,10 3 1,-2 1-5,-1 1 0,0 0 0,0 1 0,0 1 0,-1 0 0,-1 0 0,0 1 0,0 1 0,-1 0 1,10 15-1,-9-10 18,0 0 1,-1 1 0,-2 0 0,1 0 0,-2 1-1,-1 1 1,0-1 0,-1 1 0,-1 0 0,2 27-1,-5-34-84,-2 0 0,0 0-1,0 0 1,-1 0 0,-1 0 0,0 0-1,-1 0 1,0 0 0,-1-1-1,-1 0 1,0 0 0,0 0-1,-1 0 1,-1-1 0,0 0 0,0 0-1,-13 14 1,-9 5 9,14-14-920,0 0 1,-24 36 0,35-45 108,1 0 0,-1 0 0,1 0 0,0 1 0,1 0 1,-1-1-1,2 1 0,-1 0 0,1 0 0,0 0 0,1 15 1,3 21-1435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7.492"/>
    </inkml:context>
    <inkml:brush xml:id="br0">
      <inkml:brushProperty name="width" value="0.05" units="cm"/>
      <inkml:brushProperty name="height" value="0.05" units="cm"/>
      <inkml:brushProperty name="color" value="#004F8B"/>
    </inkml:brush>
  </inkml:definitions>
  <inkml:trace contextRef="#ctx0" brushRef="#br0">0 1 14901,'9'37'728,"-2"-9"93,-1-8-25,0-3-44,1-3-144,2-9-156,0 1-116,1-6-96,2 0-172,-12 0-264,22-6-504,-12 6-932,-4-2-4209,-6 2 1985,25 5 1311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8.608"/>
    </inkml:context>
    <inkml:brush xml:id="br0">
      <inkml:brushProperty name="width" value="0.05" units="cm"/>
      <inkml:brushProperty name="height" value="0.05" units="cm"/>
      <inkml:brushProperty name="color" value="#004F8B"/>
    </inkml:brush>
  </inkml:definitions>
  <inkml:trace contextRef="#ctx0" brushRef="#br0">41 292 17870,'-39'-11'5529,"37"11"-5140,5-4-14,20-17-62,1 0 0,1 1 0,1 2 0,0 1 0,2 0 0,0 2 0,0 2 0,59-20 0,-3 8-47,0 4-1,92-11 1,-91 20-181,0 4 1,1 4-1,0 4 0,-1 4 0,1 3 0,-1 4 0,148 39 1,-181-35-30,-1 3 1,78 38-1,-104-42-24,0 0 0,-1 1-1,-1 2 1,-1 0 0,-1 2-1,34 36 1,-44-41-20,-1 1 0,0 0 0,-1 1 0,-1 0 0,0 0 0,-1 1 0,-1 0 0,-1 0-1,0 0 1,-1 1 0,-1 0 0,-1-1 0,0 24 0,-2 25 23,-3-1 0,-15 85 0,10-91-12,5-31-4,0 1-1,2 0 1,2 39 0,1-56-17,0 1 0,0-1 1,2 1-1,-1-1 0,1 0 0,1 0 0,0 0 0,1-1 0,0 0 0,9 11 0,-3-4-3,1-2 0,1 0 0,0-1 0,1 0 0,17 13-1,-22-21 0,1 0-1,-1-1 1,1 0-1,0 0 1,1-1-1,-1-1 0,1 0 1,0 0-1,23 3 1,234 15 42,-155-15 28,162 16-2060,-275-23 1842,23 4-1482,-15 1-1568,-5 4-4952,-6-6 3325,-8 7 1466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29.029"/>
    </inkml:context>
    <inkml:brush xml:id="br0">
      <inkml:brushProperty name="width" value="0.05" units="cm"/>
      <inkml:brushProperty name="height" value="0.05" units="cm"/>
      <inkml:brushProperty name="color" value="#004F8B"/>
    </inkml:brush>
  </inkml:definitions>
  <inkml:trace contextRef="#ctx0" brushRef="#br0">1 413 416,'4'0'1153,"6"1"317,1 0-1,-1 0 0,1 2 1,-1-1-1,12 5 0,-7-3 1322,-14-3-1999,-1-1-50,0 0-49,1 0-644,0 0-1,-1 0 0,1 0 0,0 0 1,-1 0-1,1-1 0,0 1 0,-1 0 1,1 0-1,0-1 0,-1 1 0,1 0 1,0-1-1,-1 1 0,1 0 0,-1-1 1,1 1-1,-1-1 0,1 1 0,-1-1 1,1 1-1,-1-1 0,1 1 0,-1-1 1,0 0-1,1 1 0,-1-1 1,0 0-1,0 1 0,1-1 0,-1 0 1,0 1-1,0-1 0,0 0 0,0 0 1,2-30 735,-2 26-654,-3-91 1020,-18-103 0,20 191-1076,0 1 1,1-1 0,-1 0 0,2-8 0,-1 13-37,1 1 1,-1-1-1,1 1 0,0-1 1,0 1-1,0-1 1,0 1-1,0 0 0,0-1 1,0 1-1,1 0 0,-1 0 1,1 0-1,3-3 1,0 5 98,27 7 173,0 1 0,0 1 1,0 2-1,44 23 0,-7-4 137,-43-20-279,27 11 849,96 52 1,-147-71-966,1-1 0,-1 1 1,0-1-1,1 1 0,-1 0 0,0 0 1,0 0-1,0 0 0,0 0 0,0 0 1,0 1-1,-1-1 0,1 1 0,-1-1 1,0 1-1,0 0 0,0-1 0,0 1 1,0 0-1,0 0 0,-1 0 0,0-1 0,1 1 1,-1 5-1,-1-3 21,0-1 1,0 1-1,-1-1 1,1 0-1,-1 1 1,0-1-1,0 0 0,-1 0 1,1-1-1,-1 1 1,0 0-1,0-1 1,0 0-1,0 1 0,-6 3 1,-19 14 134,-1 0 0,0-3 0,-41 20 0,-42 13-5540,75-41-7212,29-8 8569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5.399"/>
    </inkml:context>
    <inkml:brush xml:id="br0">
      <inkml:brushProperty name="width" value="0.05" units="cm"/>
      <inkml:brushProperty name="height" value="0.05" units="cm"/>
      <inkml:brushProperty name="color" value="#004F8B"/>
    </inkml:brush>
  </inkml:definitions>
  <inkml:trace contextRef="#ctx0" brushRef="#br0">25 159 244,'1'-8'599,"0"-1"1,-1 1-1,0 0 0,0-1 0,-3-13 1,1 15 206,1 1 0,1-1 0,-1 0 0,1 1 0,0-1 1,1 0-1,-1 0 0,4-9 0,-2-6 3648,-2 19 3652,-7 31-7249,1 0 1,2-1-1,-2 33 1,3 93 1069,3-106-1515,3 0 0,1-1 0,2 1 0,3-1 0,1 0 0,20 54 0,-28-95-475,1-1-1,-1 1 0,1-1 0,0 0 1,0 0-1,0 0 0,1 0 1,-1-1-1,1 1 0,0-1 0,0 0 1,0 0-1,5 3 0,-7-5-142,0 0 0,0 0 0,0 0 0,0-1-1,0 1 1,1-1 0,-1 1 0,0-1-1,0 0 1,1 1 0,-1-1 0,0 0 0,3-1-1,-3 1-162,0-1 0,-1 1 0,1-1 0,0 0 0,-1 0 0,1 1 0,0-1 0,-1 0 0,0-1 0,1 1 0,-1 0 0,0 0 0,1 0 0,-1-1 0,0 1 0,0-1 0,0 1 0,1-4 0,-1 5-112,-1 0 0,0-1 0,1 0 1,-1 1-1,0-1 0,0 1 0,0-1 0,0 1 0,1-1 1,-1 1-1,0-1 0,0 0 0,0 1 0,0-1 0,0 1 1,0-1-1,0 1 0,-1-1 0,1 0 0,0 1 0,0-1 1,0 0-1,-1 1 279,1-2-3330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5.821"/>
    </inkml:context>
    <inkml:brush xml:id="br0">
      <inkml:brushProperty name="width" value="0.05" units="cm"/>
      <inkml:brushProperty name="height" value="0.05" units="cm"/>
      <inkml:brushProperty name="color" value="#004F8B"/>
    </inkml:brush>
  </inkml:definitions>
  <inkml:trace contextRef="#ctx0" brushRef="#br0">0 732 376,'5'-1'531,"0"0"-1,-1-1 1,1 0 0,-1 0-1,1 0 1,-1 0-1,0-1 1,0 1 0,0-1-1,0 0 1,0 0 0,-1 0-1,1-1 1,-1 0 0,0 1-1,0-1 1,3-6 0,1-2 309,-2-1 1,1 0-1,-2 1 1,0-2 0,3-13-1,16-97 4876,8-133-1,-19 214-1944,-11 62-3038,1-1 1,7 26-1,-4-14-390,-1-15-340,1 0 0,0-1-1,0 0 1,2 0 0,0 0-1,0-1 1,1 0 0,1 0-1,0-1 1,1 0 0,0 0-1,1-1 1,0-1 0,1 0-1,0 0 1,0-2 0,1 1-1,24 11 1,-26-16-3,1 0 0,-1 0 0,1-1 0,0-1 0,0 0 0,0 0 0,0-2 0,0 1 0,1-1 0,-1-1 0,0 0 0,13-4 0,-8 1 0,1-1 0,-1-1 0,-1-1 0,1-1 0,-1 0 0,0-1 0,24-18 0,-15 8 3,-1-1 1,0-1-1,-2-1 1,0-1-1,32-46 1,-44 55-12,-1 0 1,-1-1 0,-1 1-1,0-1 1,-1-1-1,0 1 1,-1-1-1,-1 0 1,-1-1-1,0 1 1,-1 0 0,-1-1-1,0-16 1,-1 31-83,0 0 1,0 0-1,0 0 1,0 0 0,-1 0-1,1 1 1,0-1 0,-1 0-1,0 0 1,1 0-1,-1 1 1,0-1 0,0 0-1,0 1 1,0-1-1,0 1 1,0-1 0,0 1-1,-1-1 1,1 1-1,0 0 1,-1 0 0,1 0-1,-1 0 1,0 0 0,1 0-1,-3-1 1,2 2-146,-1-1 1,0 1 0,1 0 0,-1 0-1,0 0 1,1 0 0,-1 1-1,0-1 1,1 1 0,-1-1-1,1 1 1,-1 0 0,1 0 0,-1 0-1,1 0 1,0 0 0,-1 1-1,-2 2 1,-25 20-3273,-12 18-9068,29-27 9113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6.453"/>
    </inkml:context>
    <inkml:brush xml:id="br0">
      <inkml:brushProperty name="width" value="0.05" units="cm"/>
      <inkml:brushProperty name="height" value="0.05" units="cm"/>
    </inkml:brush>
  </inkml:definitions>
  <inkml:trace contextRef="#ctx0" brushRef="#br0">0 1 1052,'3'0'234,"-1"0"-1,0 1 1,1-1 0,-1 1-1,0 0 1,1 0 0,-1 0-1,0 0 1,0 0 0,0 0-1,0 0 1,0 1 0,0-1-1,0 1 1,-1 0 0,1-1 0,0 1-1,-1 0 1,1 0 0,-1 0-1,0 0 1,0 0 0,2 3-1,2 7 633,0 1-1,0-1 0,2 14 0,-4-15-356,18 70 2152,-14-48-1480,2 0 0,21 54 0,-28-83-1214,-1-1 1,1 1 0,1 0-1,-1 0 1,0-1 0,1 1 0,0-1-1,0 0 1,0 0 0,0 0 0,0 0-1,1 0 1,-1-1 0,1 1-1,6 2 1,-6-4-506,0 0 0,0 0-1,0 0 1,-1-1 0,1 1 0,0-1-1,0 0 1,0 0 0,0 0 0,0-1-1,0 0 1,-1 1 0,1-1 0,0 0-1,0-1 1,-1 1 0,6-3 0,10-7-1843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6.150"/>
    </inkml:context>
    <inkml:brush xml:id="br0">
      <inkml:brushProperty name="width" value="0.05" units="cm"/>
      <inkml:brushProperty name="height" value="0.05" units="cm"/>
      <inkml:brushProperty name="color" value="#004F8B"/>
    </inkml:brush>
  </inkml:definitions>
  <inkml:trace contextRef="#ctx0" brushRef="#br0">326 107 748,'26'-10'1376,"-1"0"0,27-17 0,-39 19 768,0-1 0,20-17 0,-32 26-2087,-1 0 0,0 0-1,0-1 1,0 1 0,0 0-1,0-1 1,1 1 0,-1 0-1,0-1 1,0 1 0,0 0-1,0-1 1,0 1 0,0 0-1,0-1 1,0 1 0,0 0-1,0-1 1,0 1-1,0 0 1,0-1 0,-1 1-1,1 0 1,0 0 0,0-1-1,0 1 1,0 0 0,0-1-1,-1 1 1,1 0 0,0 0-1,0-1 1,-1 1 0,1 0-1,0 0 1,0 0 0,-1-1-1,1 1 1,0 0 0,-1 0-1,1 0 1,0 0 0,0-1-1,-1 1 1,1 0 0,0 0-1,-1 0 1,1 0-1,0 0 1,-1 0 0,1 0-1,0 0 1,-1 0 0,-15-4 784,5 4-491,0 0-1,1 1 1,-1 0 0,0 1 0,1 0 0,-1 1-1,1 0 1,0 1 0,-11 5 0,0 2 70,0 0 1,1 1-1,-19 16 1,15-10-150,1 2 1,0 1-1,2 1 1,1 0 0,0 2-1,2 0 1,1 1 0,0 1-1,2 0 1,2 1 0,-14 35-1,25-55-185,0-1 0,0 1 0,1-1 0,0 1 0,0-1 0,1 1 0,0 0 1,0-1-1,0 1 0,1 0 0,0-1 0,3 11 0,-2-12-35,0 0 0,0-1 0,0 1 0,1-1 1,0 0-1,0 1 0,0-1 0,0-1 0,1 1 0,-1 0 0,1-1 1,0 0-1,0 0 0,0 0 0,1 0 0,7 3 0,2 0 32,0-1 0,1 0 0,-1-2 0,1 1 0,0-2 0,0 0 0,0-1 0,26-1 0,12-3 73,56-11 0,-86 10-135,210-43-449,-26 3-4820,-176 38 2002,-12-1-6627,-18 7 7028</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6.487"/>
    </inkml:context>
    <inkml:brush xml:id="br0">
      <inkml:brushProperty name="width" value="0.05" units="cm"/>
      <inkml:brushProperty name="height" value="0.05" units="cm"/>
      <inkml:brushProperty name="color" value="#004F8B"/>
    </inkml:brush>
  </inkml:definitions>
  <inkml:trace contextRef="#ctx0" brushRef="#br0">125 114 408,'25'-101'8325,"-25"100"-8177,0 1 0,0-1-1,0 1 1,1 0 0,-1-1 0,0 1 0,0-1 0,0 0 0,0 1-1,0-1 1,0 1 0,0-1 0,0 1 0,0-1 0,0 1 0,0-1-1,-1 1 1,1-1 0,0 1 0,0 0 0,0-1 0,-1 1 0,1-1 0,-1 0-1,-9 3 2759,-11 13-1029,20-15-2031,-5 7 561,-1 0 0,1 1 0,0 0 0,1 0 0,0 0 0,0 1 0,1-1 0,-6 18 0,4-11 18,-5 12 321,1 2 0,1-1 0,1 1 0,-6 45 1,13-59-484,-1-1 0,2 1 0,0-1 1,0 1-1,2-1 0,0 1 0,0-1 1,2 1-1,-1-1 0,2 0 1,7 17-1,-7-24-160,-1 0 0,1 0 1,0-1-1,0 0 0,1 0 0,0 0 0,0-1 1,0 1-1,1-1 0,-1-1 0,1 1 1,0-1-1,1-1 0,-1 1 0,1-1 0,-1 0 1,15 2-1,9 2 85,1-2 0,-1-2-1,38 0 1,-62-2-178,60-1-90,-46-2-402,1 2 0,-1 1 0,0 0 1,0 2-1,0 0 0,25 8 0,-18 5-2574,-7-4-2552,-20-12 191,3-2 954,11-10 1354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6.834"/>
    </inkml:context>
    <inkml:brush xml:id="br0">
      <inkml:brushProperty name="width" value="0.05" units="cm"/>
      <inkml:brushProperty name="height" value="0.05" units="cm"/>
      <inkml:brushProperty name="color" value="#004F8B"/>
    </inkml:brush>
  </inkml:definitions>
  <inkml:trace contextRef="#ctx0" brushRef="#br0">116 216 5028,'4'-39'366,"4"-41"877,-8 72-756,0-1 0,-1 1 0,0 0 0,0-1-1,-1 1 1,0 0 0,-4-10 0,6 17-385,0 0-1,0 0 1,-1 0-1,1 0 0,0 0 1,-1 0-1,1 0 1,-1 0-1,1 1 0,-1-1 1,1 0-1,-1 0 1,0 0-1,1 1 1,-1-1-1,0 0 0,0 1 1,1-1-1,-1 0 1,0 1-1,0-1 0,0 1 1,0-1-1,0 1 1,0 0-1,0-1 1,0 1-1,0 0 0,0 0 1,0 0-1,0 0 1,0-1-1,0 2 0,0-1 1,0 0-1,0 0 1,0 0-1,0 0 1,0 0-1,0 1 0,0-1 1,0 1-1,0-1 1,1 0-1,-1 1 0,0 0 1,0-1-1,0 1 1,0-1-1,1 1 1,-1 0-1,0 0 0,0 1 1,-5 4 280,1-1 0,0 2 0,1-1 0,-1 1 1,-6 13-1,4-5-95,1 0 1,1 1-1,0-1 0,1 1 1,1 0-1,1 0 1,0 0-1,0 1 1,2-1-1,0 0 0,4 28 1,-1-32-172,-1 0 0,1-1 0,1 0 0,0 1-1,0-1 1,1-1 0,1 1 0,0-1 0,0 0 0,1 0 0,0-1 0,1 0 0,0 0 0,0 0 0,1-1 0,16 12 0,-8-10-23,0 0 0,1-1 1,0-1-1,0-1 1,1 0-1,0-1 1,0-1-1,0-1 1,0-1-1,1 0 1,0-2-1,-1 0 1,1-1-1,0-1 1,22-4-1,-24 2-62,0-1 1,0-1-1,0 0 0,0-1 0,-1-1 0,0-1 0,-1 0 0,1-1 0,-2-1 0,1 0 0,-1-1 0,-1-1 0,0 0 0,-1-1 1,0-1-1,12-17 0,-20 23-74,0 1 1,-1-1-1,0 0 0,0 0 1,-1 0-1,0 0 1,-1-1-1,3-11 0,-5 18-35,0 0 0,1 0 0,-1 1 0,0-1 0,0 0 0,0 0-1,0 0 1,0 0 0,0 0 0,-1 1 0,1-1 0,-1 0-1,1 0 1,-1 0 0,0 1 0,1-1 0,-1 0 0,0 1 0,0-1-1,0 0 1,-1 1 0,1 0 0,0-1 0,0 1 0,-1 0 0,1-1-1,-1 1 1,1 0 0,-1 0 0,0 0 0,1 0 0,-1 1 0,0-1-1,0 0 1,1 1 0,-1-1 0,0 1 0,0 0 0,0-1 0,0 1-1,1 0 1,-1 0 0,-4 1 0,0-1-583,-1 1 0,0 0 0,1 0 1,-1 1-1,1 0 0,0 0 0,-9 5 0,-21 12-8174,26-10 6033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7.209"/>
    </inkml:context>
    <inkml:brush xml:id="br0">
      <inkml:brushProperty name="width" value="0.05" units="cm"/>
      <inkml:brushProperty name="height" value="0.05" units="cm"/>
      <inkml:brushProperty name="color" value="#004F8B"/>
    </inkml:brush>
  </inkml:definitions>
  <inkml:trace contextRef="#ctx0" brushRef="#br0">274 167 384,'11'-2'759,"-1"0"0,1-1 0,-1 0 0,0-1 0,0 0 0,14-8-1,-20 10-415,0 0 0,-1-1 0,1 1 0,-1-1-1,0 0 1,0 0 0,0 0 0,4-7-1,-6 9-184,0-1 0,0 0 0,0 0 0,0 0-1,-1 0 1,1 0 0,0 0 0,-1 0-1,0 0 1,1 0 0,-1 0 0,0 0-1,0 0 1,0 0 0,-1 0 0,1 0 0,0 0-1,-2-4 1,0 3 7,1-1-1,-1 0 1,0 1 0,-1 0-1,1-1 1,-1 1 0,1 0-1,-1 0 1,0 1 0,0-1-1,0 0 1,0 1 0,-1 0-1,1 0 1,-1 0 0,1 0-1,-1 1 1,0-1 0,-7-1 0,0 0 109,-1 0 1,1 1-1,-1 1 1,0 0-1,-19 1 1,9 1 151,0 2 0,1 0 1,-41 12-1,53-12-265,0 0-1,1 0 0,-1 1 0,1 0 0,0 1 0,0-1 0,0 2 1,0-1-1,1 1 0,0 0 0,-11 13 0,16-17-116,1 0-1,0 0 1,0 1-1,0-1 1,0 0-1,0 1 1,0-1-1,0 1 1,1 0-1,0-1 1,-1 1-1,1-1 1,0 1-1,0 0 1,0-1-1,0 1 1,1-1-1,-1 1 1,1-1-1,0 1 1,0-1-1,-1 1 1,2-1-1,-1 1 1,0-1-1,0 0 1,1 0-1,-1 0 1,1 0-1,0 0 1,2 3-1,6 5 58,0 0 0,1-1 1,0 0-1,16 10 0,251 131 824,-92-55-286,-177-90-619,-3-2 8,0 0 1,0 1 0,0-1-1,-1 1 1,7 7-1,-11-11-25,0 1 0,0 0-1,-1 0 1,1 0 0,0 0-1,-1 0 1,1 0 0,0 0-1,-1 0 1,0 0 0,1 0 0,-1 1-1,0-1 1,1 0 0,-1 0-1,0 0 1,0 0 0,0 1-1,0-1 1,0 0 0,0 0 0,0 0-1,-1 0 1,1 1 0,0-1-1,-1 0 1,1 0 0,0 0 0,-1 0-1,0 0 1,1 0 0,-1 0-1,0 0 1,1 0 0,-1 0-1,0 0 1,-1 0 0,-3 5-36,-1-1 1,0 0 0,0-1-1,-1 0 1,1 0-1,-1 0 1,-12 4-1,-54 17-476,62-22 394,4-1 41,-119 32-1712,107-30 947,0-1 1,1-1-1,-1-1 0,-36-2 1,55 1 838,-28-5-2913,27 5 2568,0 0-1,0-1 0,0 1 0,0-1 0,0 1 0,0-1 1,0 1-1,0-1 0,0 0 0,0 1 0,0-1 0,0 0 0,0 0 1,1 0-1,-1 0 0,0 0 0,1 0 0,-1 0 0,0 0 0,0-2 1,0-8-2166</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7.535"/>
    </inkml:context>
    <inkml:brush xml:id="br0">
      <inkml:brushProperty name="width" value="0.05" units="cm"/>
      <inkml:brushProperty name="height" value="0.05" units="cm"/>
      <inkml:brushProperty name="color" value="#004F8B"/>
    </inkml:brush>
  </inkml:definitions>
  <inkml:trace contextRef="#ctx0" brushRef="#br0">1 111 364,'26'-38'1415,"22"-35"6049,-57 91-4809,1-1 1,1 1-1,-6 22 1,6-12-694,-7 55 1,12-60-1627,0 0 1,2 0 0,1 1-1,0-1 1,2 0-1,1 0 1,10 37-1,-9-47-279,1 0 0,0-1-1,0 1 1,1-2-1,1 1 1,0-1 0,12 13-1,-15-18-247,1 0 0,1 0 1,-1 0-1,1-1 0,0 0 0,0 0 0,0-1 0,1 0 1,0 0-1,0-1 0,0 0 0,13 3 0,-16-5-157,-1-1 0,0 0-1,1 0 1,-1 0 0,1 0-1,-1-1 1,1 0 0,-1 0-1,7-2 1,-3 0-936,-2 0-1,1 0 1,0-1-1,-1 0 1,1 0 0,-1 0-1,-1-1 1,8-7 0,7-13-2095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7.871"/>
    </inkml:context>
    <inkml:brush xml:id="br0">
      <inkml:brushProperty name="width" value="0.05" units="cm"/>
      <inkml:brushProperty name="height" value="0.05" units="cm"/>
      <inkml:brushProperty name="color" value="#004F8B"/>
    </inkml:brush>
  </inkml:definitions>
  <inkml:trace contextRef="#ctx0" brushRef="#br0">0 275 180,'86'-120'6388,"-40"53"-3230,10-19 3113,-55 85-5569,-1 1-62,-4 2-61,-3 4-401,0 0-1,0 1 1,1 0-1,0 0 1,1 0-1,-1 1 0,2-1 1,-1 1-1,1 0 1,0 1-1,-5 15 1,3-5 108,0 0 0,2 0 1,0 0-1,-2 37 0,6-46-175,0 1-1,1 0 1,0-1-1,0 1 1,1-1-1,1 1 1,0-1-1,0 0 0,1 0 1,0 0-1,1 0 1,0-1-1,1 0 1,0 0-1,0 0 1,1-1-1,12 12 1,-10-11-17,1-1 1,0-1-1,0 0 0,1 0 1,0-1-1,0 0 1,0-1-1,1 0 1,0-1-1,0 0 1,0-1-1,0-1 0,1 0 1,23 1-1,-21-3-31,0 0-1,0-2 1,-1 1-1,1-2 1,0 0 0,-1-1-1,0 0 1,0-2-1,0 1 1,0-2-1,15-9 1,-19 10-47,0-1 1,-1 0-1,0-1 0,0 0 1,0 0-1,-1-1 0,-1 0 1,1 0-1,-2-1 1,1 0-1,-1-1 0,-1 1 1,0-1-1,6-19 0,-9 23-83,0-1 0,-1 1 0,0-1 0,0 0 0,-1 1 0,0-1 0,-1 0 0,1 1 0,-1-1 0,-1 0 0,0 1 0,0 0 0,0-1 0,-1 1 0,0 0 0,0 0 0,-1 0 0,0 1 0,0-1 0,0 1 0,-1 0 0,0 0 0,-1 0 0,1 1 0,-1 0 0,0 0 0,0 0 0,0 1 0,-1 0 0,0 0 0,1 1 0,-1 0 0,-1 0 0,1 0 0,-14-2 0,1 2-431,0 0-1,0 2 1,0 0 0,0 2-1,0 0 1,0 1-1,-36 9 1,26-4-1486,-35 16 0,-23 17-5686,43-16 4855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8.221"/>
    </inkml:context>
    <inkml:brush xml:id="br0">
      <inkml:brushProperty name="width" value="0.05" units="cm"/>
      <inkml:brushProperty name="height" value="0.05" units="cm"/>
      <inkml:brushProperty name="color" value="#004F8B"/>
    </inkml:brush>
  </inkml:definitions>
  <inkml:trace contextRef="#ctx0" brushRef="#br0">1 436 1104,'25'2'1193,"1"-1"0,45-5 0,-62 3-808,0-1 1,-1 0-1,1 0 1,-1-1 0,1 0-1,-1-1 1,0 0 0,0 0-1,-1-1 1,1 1 0,11-11-1,-8 4 79,0 0 0,-1-1-1,-1 1 1,0-2-1,0 1 1,-1-2 0,-1 1-1,0-1 1,8-23 0,-5 4 691,-2 0-1,-1 0 1,4-43 0,-11 57 126,0 18-660,0 1-50,0 6-41,-1 3-351,1 0 1,0 1-1,0-1 0,1 0 0,0 1 0,1-1 0,0 0 0,1 0 1,0 0-1,4 9 0,0-5-9,-1-1 0,2 1 0,0-1 0,0-1 0,1 0 0,12 11 0,0-2 29,1-1 1,0-2-1,2 0 1,0-1-1,1-2 1,33 15-1,-42-22-102,1-1 0,0 0-1,0-1 1,0-1 0,0 0-1,1-2 1,0 0-1,26 0 1,-30-3-47,0 0 0,0-1 1,0-1-1,0 0 0,-1-1 0,1 0 0,-1-1 0,0-1 0,0 0 1,-1-1-1,15-10 0,-9 4-67,0 0-1,-2-2 1,0 0 0,0-1-1,25-36 1,-32 39-244,0 0 1,-1-1-1,-1-1 0,0 1 1,-1-1-1,-1 0 0,0 0 0,5-32 1,-9 41-281,-1-1 0,0 1 0,0-1 0,-1 1 1,-1-10-1,-8-6-3970,10 21 4119,-1 1 0,0-1 0,1 0-1,-1 0 1,0 1 0,0-1 0,1 1 0,-1-1-1,0 1 1,0-1 0,0 1 0,0-1 0,0 1-1,0 0 1,0 0 0,0-1 0,1 1 0,-1 0-1,-2 0 1,-9 4-3035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9.307"/>
    </inkml:context>
    <inkml:brush xml:id="br0">
      <inkml:brushProperty name="width" value="0.05" units="cm"/>
      <inkml:brushProperty name="height" value="0.05" units="cm"/>
      <inkml:brushProperty name="color" value="#004F8B"/>
    </inkml:brush>
  </inkml:definitions>
  <inkml:trace contextRef="#ctx0" brushRef="#br0">136 3 324,'0'0'242,"0"0"0,0 0 0,-1 0 0,1 0-1,0 0 1,0 0 0,0 0 0,0 0 0,0 0 0,0 0 0,0 0 0,0-1 0,0 1-1,0 0 1,0 0 0,0 0 0,-1 0 0,1 0 0,0 0 0,0 0 0,0 0 0,0 0-1,0 0 1,0 0 0,0 0 0,0-1 0,0 1 0,0 0 0,0 0 0,0 0 0,0 0-1,0 0 1,0 0 0,0 0 0,0 0 0,0-1 0,-14 14 2071,-17 26-793,18-17-858,0 0 0,2 1 1,1 1-1,1 0 0,1 0 0,1 1 0,1-1 0,2 1 0,0 1 0,1-1 0,2 1 1,3 43-1,0-56-490,0 0-1,1 0 1,0-1 0,2 1 0,-1-1 0,1 0 0,1 0-1,0 0 1,1-1 0,0 0 0,1 0 0,0-1 0,0 0 0,1 0-1,1-1 1,13 10 0,-7-7-108,1-1 0,0-1 0,1 0 0,0-2 0,0 0 0,1-1 0,0-1 0,0 0 0,0-2 0,24 3 0,3-2-561,1-3-1,-1-1 1,60-8-1,-25-3-3827,-2-5-5362,-48 9 6334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39.691"/>
    </inkml:context>
    <inkml:brush xml:id="br0">
      <inkml:brushProperty name="width" value="0.05" units="cm"/>
      <inkml:brushProperty name="height" value="0.05" units="cm"/>
      <inkml:brushProperty name="color" value="#004F8B"/>
    </inkml:brush>
  </inkml:definitions>
  <inkml:trace contextRef="#ctx0" brushRef="#br0">641 449 140,'1'-1'208,"0"0"-1,0-1 1,0 1 0,-1 0 0,1-1-1,-1 1 1,1-1 0,-1 1 0,0-1-1,1 1 1,-1-1 0,0 1 0,0-1-1,0 1 1,0-1 0,0 1 0,0-1-1,-1 1 1,1-1 0,0 1 0,-1-1-1,1 1 1,-1-1 0,0 1 0,1 0-1,-1-1 1,0 1 0,0 0 0,0 0-1,0-1 1,0 1 0,0 0 0,0 0-1,0 0 1,-1 0 0,1 0-1,0 1 1,0-1 0,-1 0 0,-2-1-1,-6-2 684,-1 0-1,1 1 0,-1 0 1,-17-3-1,17 4-530,-227-40 4004,26 4-5797,180 29 206,32 9 1187,-1-1 0,1 1 1,-1 0-1,1 0 1,0-1-1,-1 1 0,1 0 1,0-1-1,-1 1 1,1 0-1,0-1 0,-1 1 1,1 0-1,0-1 1,0 1-1,-1-1 1,1 1-1,0 0 0,0-1 1,0 1-1,0-1 1,-1 1-1,1-1 0,1 0-9,-1 0-1,0 0 0,1 1 0,-1-1 1,0 0-1,1 0 0,-1 1 0,1-1 1,-1 0-1,1 1 0,-1-1 0,1 1 1,0-1-1,-1 1 0,1-1 0,0 1 1,-1-1-1,2 0 0,23-12-475,1 0 0,44-14 0,-11 4 351,-32 13 184,-4 1 188,1-1 0,-1-1 0,-1-1 0,0-1 0,31-23 0,-51 35-152,-1 0 0,0 0-1,0 0 1,0 0-1,0-1 1,0 1-1,0 0 1,0 0 0,0-1-1,0 1 1,0 0-1,-1-1 1,1 1-1,0-1 1,-1 1-1,1-1 1,-1 1 0,0-1-1,0 1 1,1-1-1,-1 1 1,0-3-1,-1 3 1,0-1-1,1 1 1,-1-1 0,0 1-1,0-1 1,0 1-1,0 0 1,0-1-1,0 1 1,0 0-1,0 0 1,0 0-1,-1 0 1,1 0-1,0 0 1,-1 0 0,-1-1-1,-6-2 60,0 0 0,-1 1 0,1 0 0,-1 1 0,-13-3-1,-9 1-359,0 1-1,0 2 0,-45 4 0,53-1-1061,-38 10 0,45-7-796,1 0-1,-30 14 0,19-3 237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40.021"/>
    </inkml:context>
    <inkml:brush xml:id="br0">
      <inkml:brushProperty name="width" value="0.05" units="cm"/>
      <inkml:brushProperty name="height" value="0.05" units="cm"/>
      <inkml:brushProperty name="color" value="#004F8B"/>
    </inkml:brush>
  </inkml:definitions>
  <inkml:trace contextRef="#ctx0" brushRef="#br0">486 0 1044,'28'3'6320,"-28"-3"-6088,0 1 0,0 0-1,0 0 1,-1 0 0,1-1-1,0 1 1,-1 0 0,1 0-1,-1-1 1,1 1 0,-1 0 0,1 0-1,-1-1 1,1 1 0,-1-1-1,0 1 1,1-1 0,-1 1-1,0-1 1,-1 1 0,-7 9-1106,-144 159 5734,79-72-3025,5 2-1,-76 145 1,136-227-1692,2-6-186,1 1 1,0-1 0,0 1-1,2 0 1,-1 0-1,-4 25 1,9-36-84,0 0 0,0 0 1,0 1-1,0-1 0,0 0 0,0 0 1,0 0-1,0 0 0,0 0 1,1 0-1,-1 0 0,0 0 0,1 1 1,-1-1-1,1 0 0,0-1 0,-1 1 1,1 0-1,0 0 0,-1 0 0,1 0 1,0 0-1,0-1 0,0 1 0,-1 0 1,1-1-1,0 1 0,0 0 0,0-1 1,0 0-1,0 1 0,0-1 0,1 1 1,-1-1-1,0 0 0,0 0 0,0 0 1,1 0-1,5 1-1326,-1-1 0,0 0 0,0-1 0,1 0 0,7-1 0,14-4-1402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6.781"/>
    </inkml:context>
    <inkml:brush xml:id="br0">
      <inkml:brushProperty name="width" value="0.05" units="cm"/>
      <inkml:brushProperty name="height" value="0.05" units="cm"/>
    </inkml:brush>
  </inkml:definitions>
  <inkml:trace contextRef="#ctx0" brushRef="#br0">519 159 1068,'-1'-5'326,"0"-1"-1,1 1 1,-2 0-1,1 0 1,0 0-1,-1 0 1,0 0-1,0 0 0,-1 0 1,1 1-1,-1-1 1,0 1-1,0 0 1,-1 0-1,1 0 1,-1 0-1,0 0 1,0 1-1,0 0 1,0 0-1,-1 0 1,-7-4-1,-5-1 106,1 0 0,-1 1 0,0 1 0,-1 0 0,-23-3 0,14 4-295,-1 2-1,0 1 1,0 1-1,-42 3 1,34 2-3739,-47 12 0,60-10 1947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40.344"/>
    </inkml:context>
    <inkml:brush xml:id="br0">
      <inkml:brushProperty name="width" value="0.05" units="cm"/>
      <inkml:brushProperty name="height" value="0.05" units="cm"/>
      <inkml:brushProperty name="color" value="#004F8B"/>
    </inkml:brush>
  </inkml:definitions>
  <inkml:trace contextRef="#ctx0" brushRef="#br0">657 543 2320,'6'0'4384,"-13"-7"-2057,-28-18-1167,-5-4 117,-153-155 2451,133 121-2786,-119-95 0,157 141-1398,-34-23 49,51 38-319,1-1 1,-1 1-1,0-1 0,0 1 0,0 1 1,-1-1-1,1 1 0,0 0 0,-11-1 0,8 3-2321,6 0 923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40.693"/>
    </inkml:context>
    <inkml:brush xml:id="br0">
      <inkml:brushProperty name="width" value="0.05" units="cm"/>
      <inkml:brushProperty name="height" value="0.05" units="cm"/>
      <inkml:brushProperty name="color" value="#004F8B"/>
    </inkml:brush>
  </inkml:definitions>
  <inkml:trace contextRef="#ctx0" brushRef="#br0">330 154 972,'16'-8'809,"36"-19"1830,-50 25-2325,1 1 1,-1-1-1,0 0 1,1 0-1,-1 0 1,0 0-1,0-1 1,0 1-1,0 0 1,-1-1 0,1 0-1,-1 1 1,1-1-1,-1 0 1,2-4-1,-3 6-229,0 0 1,0 1-1,0-1 0,0 0 0,0 1 0,0-1 0,0 0 0,0 1 1,0-1-1,0 0 0,-1 1 0,1-1 0,0 1 0,0-1 1,0 0-1,-1 1 0,1-1 0,0 1 0,-1-1 0,1 1 1,-1-1-1,1 1 0,0-1 0,-1 1 0,1-1 0,-1 1 1,0 0-1,1-1 0,-1 1 0,1 0 0,-1-1 0,0 1 0,-1-1 178,-1 1 0,1-1 0,0 1 0,-1-1 0,1 1 0,0 0 0,-1 0 0,1 0 0,0 1 0,-1-1 0,-3 2 0,-18 5 461,0 1 0,1 1 0,1 1 0,-1 1 0,2 1 1,-34 24-1,30-17-209,1 0 0,1 2 0,1 1 0,0 0 0,-20 30 0,36-45-335,1 1 0,0 0 0,1 0-1,0 0 1,-6 16 0,9-21-143,0-1 0,0 1 0,1 0 0,0 0 0,-1-1 0,1 1 0,0 0 0,0-1 0,1 1 0,-1 0 1,1-1-1,-1 1 0,1 0 0,0-1 0,0 1 0,0-1 0,0 1 0,0-1 0,0 1 0,1-1 0,-1 0 0,1 0 0,0 0 0,3 3 0,2 1-24,1 0-1,0 0 0,0-1 0,1 0 0,-1-1 1,1 1-1,0-2 0,0 1 0,1-2 1,14 4-1,5-1-247,0-1 0,37-1 0,-13-2-810,0-3 0,65-10 0,-89 7-1055,51-17 1,-60 15-387,-1-1 1,0-1-1,23-14 1,-13 3-291</inkml:trace>
  <inkml:trace contextRef="#ctx0" brushRef="#br0" timeOffset="1">832 140 1968,'-7'-23'1997,"-7"-30"0,4 1 3651,11 52-5422,-1-1 1,-1 1 0,1-1 0,0 1-1,0-1 1,0 1 0,0-1-1,0 1 1,0-1 0,0 1 0,-1-1-1,1 1 1,0 0 0,0-1-1,-1 1 1,1-1 0,0 1 0,-1-1-1,1 1 1,0 0 0,-1-1-1,1 1 1,-1 0 0,1-1 0,-1 1-1,1 0 1,0 0 0,-1-1-1,0 1-141,0 1-1,0-1 0,1 0 1,-1 0-1,0 1 0,0-1 1,1 0-1,-1 1 0,0-1 1,1 0-1,-1 1 0,1-1 1,-1 1-1,0-1 0,1 1 1,-1 1-1,-21 32 658,14-19-366,2 1 1,0 0-1,1 1 0,0 0 1,2-1-1,0 1 0,0 0 1,2 1-1,0-1 1,1 0-1,1 0 0,4 23 1,-4-30-290,2-1-1,-1 1 1,1 0 0,1-1 0,-1 0 0,2 0 0,-1 0 0,1-1 0,1 1 0,-1-1 0,1 0 0,1-1 0,-1 0 0,1 0-1,1 0 1,-1-1 0,1 0 0,0 0 0,1-1 0,-1 0 0,1 0 0,16 5 0,-8-4-169,1-1 0,0-1 0,0-1-1,37 2 1,74-8-2010,-83 1 672,-5 0-386,13-1-1831,-17 2-6579,-25 1 7462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41.028"/>
    </inkml:context>
    <inkml:brush xml:id="br0">
      <inkml:brushProperty name="width" value="0.05" units="cm"/>
      <inkml:brushProperty name="height" value="0.05" units="cm"/>
      <inkml:brushProperty name="color" value="#004F8B"/>
    </inkml:brush>
  </inkml:definitions>
  <inkml:trace contextRef="#ctx0" brushRef="#br0">99 93 568,'0'-8'380,"-2"-38"2401,1 43-2364,1 1-1,-1-1 0,0 0 1,1 1-1,-1-1 1,0 0-1,-1 1 1,1-1-1,0 1 1,-1 0-1,0-1 1,1 1-1,-4-3 1,4 4 849,-3 2-36,0 1-982,1-1 0,-1 1 0,1 0 0,0 0 0,-1 0-1,1 0 1,0 1 0,0-1 0,1 1 0,-1 0 0,0-1 0,1 1 0,0 1 0,-3 2 0,2 1 110,-1 0-1,1 0 1,0 0-1,1 0 1,0 0 0,-3 15-1,3-10-52,1 0-1,0 0 0,1-1 1,1 1-1,-1 0 0,2 0 0,0 0 1,0-1-1,7 19 0,-5-21-177,1 0-1,0 0 0,1 0 1,0-1-1,0 1 0,1-2 0,0 1 1,0-1-1,1 0 0,0 0 1,0-1-1,0 0 0,1-1 1,0 1-1,0-2 0,18 7 1,-2-2 42,1-1 0,0-1 1,0-2-1,0-1 1,34 2-1,-34-5-66,0-2 0,0-1 1,0 0-1,0-2 0,0-1 0,-1-1 1,47-18-1,-50 15-79,-1-1 1,0-1-1,0 0 1,-1-2-1,-1 0 1,0-1-1,-1-1 1,31-33-1,-43 41-88,-1-1 0,1 0 0,-1 1 0,-1-2 0,1 1 0,3-12 0,-7 18 5,0 0 0,-1 0-1,1 0 1,-1 0 0,0 0-1,1 0 1,-1-1 0,0 1-1,0 0 1,-1 0 0,1 0 0,0 0-1,-2-4 1,1 4-25,1 1-1,-1 0 1,0-1 0,0 1 0,0 0 0,0 0-1,0 0 1,0 0 0,-1 0 0,1 0-1,0 0 1,-1 0 0,1 0 0,0 1 0,-1-1-1,1 0 1,-1 1 0,1-1 0,-1 1-1,1 0 1,-3-1 0,-2 0-353,0 1 0,1-1-1,-1 1 1,0 0 0,1 1 0,-1 0-1,0-1 1,1 2 0,-7 1 0,-27 15-9892,32-13 7566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41.356"/>
    </inkml:context>
    <inkml:brush xml:id="br0">
      <inkml:brushProperty name="width" value="0.05" units="cm"/>
      <inkml:brushProperty name="height" value="0.05" units="cm"/>
      <inkml:brushProperty name="color" value="#004F8B"/>
    </inkml:brush>
  </inkml:definitions>
  <inkml:trace contextRef="#ctx0" brushRef="#br0">73 143 1564,'24'-3'444,"94"-15"2302,-104 15-2071,-1-1 1,-1 0-1,1-1 1,0 0-1,-1 0 1,20-14-1,-31 18-559,1 0 0,0 0-1,-1 0 1,1 0 0,-1 0 0,0-1 0,1 1-1,-1 0 1,0-1 0,0 1 0,0-1-1,0 0 1,0 1 0,0-1 0,0 0-1,-1 1 1,1-1 0,-1 0 0,1 0-1,-1 0 1,0 1 0,1-3 0,-2 2-17,1 0 0,-1 1 0,1-1 0,-1 0 0,0 1 1,0-1-1,0 1 0,0-1 0,0 1 0,0-1 0,0 1 0,0 0 1,0 0-1,-1-1 0,1 1 0,0 0 0,-1 0 0,1 0 0,-1 1 0,1-1 1,-1 0-1,0 0 0,-2 0 0,-3-1 96,0 0 0,0 0 0,-1 1 0,1-1 0,-1 2 0,1-1 0,-12 2 0,-55 7 732,65-7-791,-58 13 754,62-13-780,0 1 1,0 0-1,0 0 1,0 0-1,1 1 1,-1-1-1,1 1 0,0 0 1,0 0-1,-8 8 1,11-10-67,0 1 0,0-1 0,0 1 0,0-1 1,0 1-1,0 0 0,1-1 0,-1 1 0,1 0 0,-1 0 1,1 0-1,-1-1 0,1 1 0,0 0 0,0 0 0,0 0 1,0 0-1,1 3 0,0-2 20,0 1-1,0 0 1,0 0 0,1-1 0,0 1-1,0-1 1,0 1 0,3 3 0,5 5 92,-1-1 1,2-1-1,18 15 1,123 88 748,17 14 232,-164-123-1103,-1-1 0,0 1 0,0 0 0,0 0 0,-1 0 0,0 1 0,4 5 0,-6-8-33,-1-1 0,1 1 0,-1-1 0,1 0 0,-1 1 0,0-1-1,1 1 1,-1-1 0,0 1 0,0-1 0,0 0 0,0 1 0,-1-1 0,1 1-1,0-1 1,0 1 0,-1-1 0,1 0 0,-1 1 0,0-1 0,1 0 0,-1 1 0,0-1-1,0 0 1,1 0 0,-1 0 0,0 0 0,0 0 0,0 0 0,-1 0 0,-1 2-1,-6 4-91,-1-1-1,0 0 0,0 0 0,0-1 0,-1-1 0,1 1 1,-1-2-1,-13 4 0,-95 12-1079,58-11 292,15-1-1777,-70 1 1,115-8 1409,1 0-581,6-3-1797,26-7 648,-1 0 903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41.730"/>
    </inkml:context>
    <inkml:brush xml:id="br0">
      <inkml:brushProperty name="width" value="0.05" units="cm"/>
      <inkml:brushProperty name="height" value="0.05" units="cm"/>
      <inkml:brushProperty name="color" value="#004F8B"/>
    </inkml:brush>
  </inkml:definitions>
  <inkml:trace contextRef="#ctx0" brushRef="#br0">0 182 3064,'59'-76'952,"-37"45"1387,29-31 1,-35 50 442,-16 12-2709,0-1 0,0 1-1,0 0 1,0 0 0,1 0 0,-1 0 0,0 0-1,0 0 1,0 0 0,0 0 0,1 0 0,-1 0-1,0 0 1,0 0 0,0 0 0,1 0 0,-1 0-1,0 0 1,0 0 0,0 0 0,0 0 0,1 0-1,-1 1 1,0-1 0,0 0 0,0 0 0,0 0-1,0 0 1,1 0 0,-1 0 0,0 0 0,0 1-1,0-1 1,0 0 0,0 0 0,0 0 0,0 0-1,1 1 1,-1-1 0,0 0 0,0 0-1,0 0 1,0 0 0,0 1 0,0 4 383,0-1 1,0 1 0,-1 0-1,1 0 1,-3 6-1,1 4 17,-20 130 2766,21-127-2939,0 0 0,1 1 0,1-1-1,1 0 1,7 36 0,-7-49-406,-1 0 0,1 0 0,0 0 0,0-1 0,1 1 0,-1 0 0,1-1 0,0 0 0,0 0 0,1 1 0,-1-2 1,1 1-1,0 0 0,0-1 0,0 0 0,0 0 0,0 0 0,1 0 0,0-1 0,-1 0 0,1 0 0,0 0 0,0 0 0,0-1 0,0 0 0,1 0 0,-1 0 1,0 0-1,0-1 0,0 0 0,1 0 0,-1-1 0,0 0 0,0 1 0,0-2 0,6-1 0,6-3-1781,0-1 0,0 0 0,0-2 0,-1 0 0,27-20 0,3-6-898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42.048"/>
    </inkml:context>
    <inkml:brush xml:id="br0">
      <inkml:brushProperty name="width" value="0.05" units="cm"/>
      <inkml:brushProperty name="height" value="0.05" units="cm"/>
      <inkml:brushProperty name="color" value="#004F8B"/>
    </inkml:brush>
  </inkml:definitions>
  <inkml:trace contextRef="#ctx0" brushRef="#br0">207 94 836,'0'0'979,"-13"-12"2736,9-6-1324,3 11-1827,0 1 0,-1 0 1,1 0-1,-5-9 0,6 14-449,0 0 0,-1 0-1,0 0 1,1 0-1,-1 0 1,0 0 0,1 0-1,-1 0 1,0 0 0,0 0-1,0 0 1,0 1-1,0-1 1,0 0 0,0 1-1,0-1 1,0 1-1,0-1 1,0 1 0,0-1-1,-1 1 1,1 0-1,0-1 1,0 1 0,0 0-1,0 0 1,-1 0-1,1 0 1,-2 0 0,-3 2 78,0 0 1,0 0 0,0 0-1,0 1 1,0 0 0,0 0 0,1 1-1,-1-1 1,1 1 0,0 0-1,0 1 1,1-1 0,-1 1-1,1 0 1,0 0 0,0 0-1,1 1 1,-4 7 0,-1 0 84,0 2 1,2-1-1,0 1 1,1 0-1,0 0 0,-4 27 1,8-36-180,0 0-1,1 1 1,0-1 0,0 1-1,0-1 1,1 0 0,0 1 0,0-1-1,0 0 1,1 1 0,0-1 0,1 0-1,-1-1 1,6 10 0,-4-9-19,1 1-1,0-1 1,1 0 0,-1-1 0,1 1 0,0-1 0,1 0 0,-1 0-1,1-1 1,9 5 0,4-1 35,-1 0 0,1-1 0,0-1 0,1-1 0,0-1-1,-1-1 1,42 1 0,-36-4-26,1-1 1,-1-2-1,0 0 0,0-2 1,0-1-1,0-1 0,42-17 0,-53 17-54,-1 1-1,0-2 0,0 0 0,-1-1 1,0 0-1,0-1 0,-1 0 0,0-1 1,-1 0-1,-1-1 0,1-1 0,-2 1 1,0-2-1,7-13 0,-13 23-34,-2 0-1,1 0 1,0 0-1,-1 0 1,0 0-1,0 0 1,0-1-1,0 1 1,-1 0-1,1-1 1,-1 1-1,0 0 1,-1-1-1,1 1 1,-1 0-1,0-1 1,0 1 0,0 0-1,0 0 1,-1 0-1,0 0 1,0 0-1,0 0 1,0 0-1,-1 1 1,1-1-1,-1 1 1,0-1-1,0 1 1,0 0-1,0 0 1,-1 1-1,-3-3 1,-7-5-99,0 2 1,0 0 0,-1 1-1,0 0 1,-1 1 0,0 1-1,-24-5 1,10 4-348,1 2 0,-1 1 0,0 2 0,0 1 0,0 1 0,0 1 0,-39 9 0,35-4-955,0 2-1,0 2 0,-40 18 1,74-29 1365,-8 3-1232,0 1-1,0 0 0,1 0 0,0 1 0,-9 6 1,3 3-1135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42.375"/>
    </inkml:context>
    <inkml:brush xml:id="br0">
      <inkml:brushProperty name="width" value="0.05" units="cm"/>
      <inkml:brushProperty name="height" value="0.05" units="cm"/>
      <inkml:brushProperty name="color" value="#004F8B"/>
    </inkml:brush>
  </inkml:definitions>
  <inkml:trace contextRef="#ctx0" brushRef="#br0">0 529 1096,'64'18'1897,"1"-2"0,70 6 0,-127-21-1574,0-1 0,1 0 0,-1-1 0,0 1 1,1-1-1,-1-1 0,0 0 0,0 0 1,0 0-1,0-1 0,0 0 0,-1-1 0,1 0 1,-1 0-1,0-1 0,0 1 0,-1-2 1,1 1-1,-1-1 0,0 0 0,0 0 0,6-10 1,0-1 272,-2 0-1,0-1 1,-1 0 0,-1-1 0,0 0 0,-2 0 0,0 0 0,3-24 0,-5 23 10,-3 10 56,1 0 1,0 0-1,0 0 1,8-17-1,-9 26-56,-1 1-40,2 4-36,6 14-177,2 0 1,0 0-1,1-2 1,1 1-1,20 21 1,-9-14-29,1-2 0,49 36 1,-26-25 74,2-2 0,101 46 1,-117-63-202,0-2 0,1-1 1,0-2-1,0-1 0,1-2 1,42 3-1,-64-9-151,1 0 0,-1 0-1,1-1 1,-1-1 0,0 0 0,1-1 0,-1-1 0,0 0 0,-1 0 0,1-1 0,-1-1-1,0 0 1,0-1 0,-1 0 0,0-1 0,0 0 0,-1-1 0,0 0 0,0 0 0,-1-1-1,0 0 1,-1-1 0,0 0 0,-1 0 0,0-1 0,-1 0 0,7-18 0,-5 8-94,-1 0 0,-1 0 0,-1 0 0,-2-1 0,3-39 0,-6 23-845,-1-1 0,-9-57 0,6 61-475,-1 2-2216,1 11-3442,1 6 1133,5 7 1790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2.090"/>
    </inkml:context>
    <inkml:brush xml:id="br0">
      <inkml:brushProperty name="width" value="0.05" units="cm"/>
      <inkml:brushProperty name="height" value="0.05" units="cm"/>
      <inkml:brushProperty name="color" value="#004F8B"/>
    </inkml:brush>
  </inkml:definitions>
  <inkml:trace contextRef="#ctx0" brushRef="#br0">752 317 704,'2'0'947,"31"-12"1930,17-5 490,0-3 1,54-30-1,-67 30-2565,1 2 0,1 1 0,0 3 0,63-16 0,-23 14 274,115-9 1,185-21 431,-295 33-1187,164-5-1,84 31 379,0 9 72,46 3-278,-307-17-423,-1 4-1,88 26 1,129 59 112,-244-80-177,-2 3 0,-1 1 0,0 2 0,-2 2 0,0 1 0,-2 2 0,46 46 0,-4 8-29,122 165 0,-174-209 11,-1 0 1,-2 2 0,-2 1 0,31 85-1,-44-103 3,-2 0 0,-1 1 0,-1 0 0,-1 0-1,-1 0 1,-1 0 0,-1 0 0,-1 0 0,-2 0-1,0 0 1,-1 0 0,-1-1 0,-2 1-1,0-1 1,-2-1 0,0 1 0,-1-1 0,-1-1-1,-27 37 1,4-11-3,-3-1-1,-1-2 0,-3-1 0,-1-3 1,-92 68-1,67-63 1,-2-2 0,-2-4 0,-131 52 0,112-59 8,-2-3 0,-97 16 1,-195 11 23,53-41-28,-3-22-7,268 5 22,-316 3-11,138 3 12,186-5-6,0-4 0,0-1 0,0-3 0,1-3 0,-78-26 0,26 3 5,-325-122-143,373 129 88,-89-37-33,-42-18-72,164 69 130,1-1 0,0-2 1,1 0-1,1-2 0,1-1 0,-32-33 0,43 40 25,1 0 0,0-1 0,0 0 0,2-1 0,0-1 0,0 1 0,2-2 0,0 1 0,1-1 0,0 0 0,2-1 0,0 1 0,1-1 0,0 0 0,2 0 0,-1-34 0,4 25 54,1 1 0,1-1-1,1 1 1,2 0 0,1 0-1,0 1 1,2-1 0,15-28-1,32-62 63,4 3 0,137-191 0,-167 265-164,1 1 0,68-62-1,-75 79-240,0 2-1,2 0 0,0 2 1,1 1-1,45-19 0,41-3-3143,5 9-6602,-113 27 9483,51-11-2776</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4.671"/>
    </inkml:context>
    <inkml:brush xml:id="br0">
      <inkml:brushProperty name="width" value="0.05" units="cm"/>
      <inkml:brushProperty name="height" value="0.05" units="cm"/>
      <inkml:brushProperty name="color" value="#008C3A"/>
    </inkml:brush>
  </inkml:definitions>
  <inkml:trace contextRef="#ctx0" brushRef="#br0">214 1 460,'0'0'1157,"0"0"-33,0 0-45,0 0-48,0 0-62,0 0-81,0 0-53,0 0-76,-1 4-28,-3 6-37,0-1 0,-1 0 0,0 1 0,-1-1 0,0-1-1,0 1 1,-1-1 0,-13 12 0,-18 24 3370,34-40-3841,1-1 1,-1 1-1,1-1 0,-1 0 1,0 0-1,0 0 0,0-1 1,-1 1-1,1-1 1,-9 3-1,-17 10-4335,28-14 3215,-1 1 0,1 0 1,0 0-1,0 0 0,0 0 1,1 0-1,-1 0 0,0 0 1,1 0-1,-3 5 0,-2 12-1910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5.536"/>
    </inkml:context>
    <inkml:brush xml:id="br0">
      <inkml:brushProperty name="width" value="0.05" units="cm"/>
      <inkml:brushProperty name="height" value="0.05" units="cm"/>
      <inkml:brushProperty name="color" value="#008C3A"/>
    </inkml:brush>
  </inkml:definitions>
  <inkml:trace contextRef="#ctx0" brushRef="#br0">385 77 244,'5'-45'2323,"-3"14"2769,-6 34-3953,-10 11-131,0 0 0,2 1-1,-22 33 1,-28 60 1050,19-33-1032,-40 59 507,-41 68-2980,124-202 1352,0 0-1,0 0 0,0 0 0,0 0 1,-1 0-1,1 1 0,0-1 0,0 0 1,0 0-1,0 0 0,0 0 0,0 1 1,0-1-1,0 0 0,-1 0 0,1 0 1,0 1-1,0-1 0,0 0 0,0 0 1,0 0-1,0 1 0,0-1 0,0 0 1,0 0-1,0 0 0,0 1 0,0-1 1,0 0-1,0 0 0,0 0 0,1 0 1,-1 1-1,0-1 0,0 0 0,0 0 1,0 0-1,0 0 0,0 1 0,0-1 1,1 0-1,-1 0 0,0 0 0,0 0 1,0 0-1,0 1 0,1-1 0,-1 0 1,0 0-1,0 0 0,1 0 0,10-1-5217,-8 0 5721,12-2-2603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7.098"/>
    </inkml:context>
    <inkml:brush xml:id="br0">
      <inkml:brushProperty name="width" value="0.05" units="cm"/>
      <inkml:brushProperty name="height" value="0.05" units="cm"/>
    </inkml:brush>
  </inkml:definitions>
  <inkml:trace contextRef="#ctx0" brushRef="#br0">830 54 128,'11'-4'1276,"-8"3"-928,-1 0 0,1 0 0,0 0-1,-1-1 1,1 1 0,-1 0 0,1-1 0,-1 0 0,0 1 0,1-1 0,-1 0 0,3-4 0,-5 5-265,1 1 0,-1-1 1,0 1-1,0 0 0,0-1 1,0 1-1,0-1 1,0 1-1,1-1 0,-1 1 1,0-1-1,-1 1 0,1-1 1,0 1-1,0-1 0,0 1 1,0-1-1,0 1 1,0-1-1,0 1 0,-1 0 1,1-1-1,0 1 0,0-1 1,-1 1-1,1 0 1,0-1-1,-1 1 0,1-1 1,0 1-1,-1 0 0,1 0 1,0-1-1,-1 1 1,-13-7 669,9 6-562,-1 0 0,0 0-1,0 0 1,0 1-1,0 0 1,0 0 0,0 0-1,0 1 1,1 0 0,-1 0-1,0 0 1,0 1 0,1 0-1,-1 0 1,1 1 0,-9 4-1,0 1 118,1 1 0,1 0 0,-1 1 0,-20 21 0,19-16 15,0 1 0,1 0 0,1 1 0,1 0 0,0 1 0,1 0 0,1 1 0,-8 26 0,14-36-186,0 0 0,1 0 0,0 1 0,0-1 0,1 1 0,1-1 0,-1 1 0,2-1 0,-1 1 0,1-1 0,1 1 0,0-1 0,0 0-1,1 1 1,0-1 0,0-1 0,1 1 0,0 0 0,11 15 0,-5-11-34,1-1 1,0 0-1,1-1 0,1 0 0,0-1 1,0 0-1,0-1 0,1-1 0,1 0 0,0-1 1,0 0-1,0-1 0,20 4 0,21 4-608,1-3-1,79 5 0,-76-10-670,3-3-2380,-16-2-4419,-28 2 5373</inkml:trace>
  <inkml:trace contextRef="#ctx0" brushRef="#br0" timeOffset="1">1229 631 2572,'-10'-3'644,"-2"0"180,-7 3 104,-3-2 85,-10-1 103,-12-3 44,-3 0-44,-12-2-64,-17-3-100,-9-4-92,-34-4-192,-1 5-296,14 5-412,11 9-720,-33 20-3484,-1 11 1443,3 9 953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6.026"/>
    </inkml:context>
    <inkml:brush xml:id="br0">
      <inkml:brushProperty name="width" value="0.05" units="cm"/>
      <inkml:brushProperty name="height" value="0.05" units="cm"/>
      <inkml:brushProperty name="color" value="#008C3A"/>
    </inkml:brush>
  </inkml:definitions>
  <inkml:trace contextRef="#ctx0" brushRef="#br0">572 894 15301,'21'14'1812,"-20"-14"-1425,-1 0 39,-2-3 70,-10-13-144,1-1 1,1 0-1,0 0 0,-10-27 0,-23-82 57,24 68-283,-33-103-175,-79-224-2318,128 378 2168,-12-29-462,14 35 578,1 0 0,-1-1 0,0 1 0,1 0-1,-1 0 1,0-1 0,0 1 0,0 0 0,0 0-1,0 0 1,0 0 0,0 0 0,0 0 0,-1 1 0,1-1-1,0 0 1,0 1 0,-1-1 0,1 0 0,-3 0-1,2 17-527,3-12 548,-1 0 1,1 0-1,0-1 1,0 1-1,0-1 1,0 1-1,0-1 1,1 1-1,0-1 1,4 7-1,24 28-281,42 31-49,-46-46 285,29 34 0,-27-23 115,-2 1 0,39 70 0,-54-84 42,-1 0 0,-1 1 1,-1 0-1,-1 1 0,-1 0 0,6 45 1,-14-41-47,1-11-1171,3-16 515,3-8 114,-1 2 166,0 0 1,1 1-1,-1-1 1,1 1-1,1 0 1,-1 1-1,1-1 1,11-6-1,2-3-222,6-4 1023,0 1 1,1 1-1,32-14 1,-57 29 336,-1 1 84,-8 1 70,-159 12 2674,-187-9 0,317-4-4246,1 1-1,-57 10 1,60-4-4132,-40 13 0,38-9 2126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6.390"/>
    </inkml:context>
    <inkml:brush xml:id="br0">
      <inkml:brushProperty name="width" value="0.05" units="cm"/>
      <inkml:brushProperty name="height" value="0.05" units="cm"/>
      <inkml:brushProperty name="color" value="#008C3A"/>
    </inkml:brush>
  </inkml:definitions>
  <inkml:trace contextRef="#ctx0" brushRef="#br0">509 11 960,'0'-1'192,"-1"0"0,1 0 0,-1 1 0,0-1 0,1 0 0,-1 1 0,0-1 0,0 0 0,1 1 0,-1-1 0,0 1 0,0 0 1,0-1-1,0 1 0,0 0 0,0-1 0,1 1 0,-1 0 0,0 0 0,0 0 0,0 0 0,0 0 0,0 0 0,0 0 0,0 0 0,-1 0 0,-25 8 1366,22-7-1083,-8 4-36,1 1-1,-1 1 1,1 0-1,0 0 1,1 1 0,-1 0-1,2 1 1,-1 1-1,-10 12 1,0 2 53,1 2 0,-30 49 1,26-31-135,1 1 0,2 0 1,3 2-1,-23 89 0,32-98-117,2 0-1,1 1 1,2 0-1,2 0 1,2 0-1,8 72 1,-5-92-151,1 1 1,0-1 0,1 0 0,2 0-1,0 0 1,0-1 0,2 0-1,0 0 1,1-1 0,20 26 0,-23-36-53,0 0-1,1 0 1,-1 0 0,1-1 0,1 0 0,-1-1 0,1 0 0,0 0 0,0-1 0,1 0 0,-1-1-1,1 1 1,-1-2 0,1 0 0,0 0 0,0-1 0,0 0 0,1 0 0,12-2 0,4-1 13,-1-2 1,0 0-1,0-2 0,0-1 1,-1-1-1,30-13 1,-5-1 21,-1-3 0,-1-2 0,-2-2 0,78-63 0,-87 61-6,-2-2 0,-2-1 1,-1-2-1,-2-1 0,48-77 0,-65 92-9,-1-1 0,-1 0 0,-2-1 0,0 0 0,-1 0 0,-2-1 0,7-45 0,-12 57-9,0 1 1,-1 0-1,0 0 0,-1-1 0,-1 1 1,0 0-1,0 0 0,-1 0 0,-1 0 1,0 1-1,0-1 0,-1 1 0,-1 0 1,0 0-1,0 1 0,-1 0 0,0 0 1,-9-9-1,6 9 19,0 1 0,-1 0 0,0 1 0,0 0 0,-1 0 0,0 1 0,0 1 0,-18-7 0,10 7 14,0 0 1,0 1-1,0 1 1,-1 1-1,-20-1 1,-2 4 4,1 1 0,0 3 0,0 1 1,-75 20-1,68-12-139,1 3-1,1 1 1,0 3 0,-84 49-1,99-48-689,2 0 0,-47 44 0,57-44-1125,0 0 1,1 1 0,-30 48-1,42-59 729,2 0-1,-1 0 1,-3 13-1,-6 30-2031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7.291"/>
    </inkml:context>
    <inkml:brush xml:id="br0">
      <inkml:brushProperty name="width" value="0.05" units="cm"/>
      <inkml:brushProperty name="height" value="0.05" units="cm"/>
      <inkml:brushProperty name="color" value="#008C3A"/>
    </inkml:brush>
  </inkml:definitions>
  <inkml:trace contextRef="#ctx0" brushRef="#br0">510 1 10385,'-49'67'936,"-2"-2"0,-94 94 0,120-134-705,-148 145 366,164-162-1219,-25 21-184,33-28 151,-1 0 1,0 0-1,1 0 1,-1 0-1,0-1 1,0 1 0,1 0-1,-1-1 1,0 1-1,-3-1 1,4 0-1284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7.628"/>
    </inkml:context>
    <inkml:brush xml:id="br0">
      <inkml:brushProperty name="width" value="0.05" units="cm"/>
      <inkml:brushProperty name="height" value="0.05" units="cm"/>
      <inkml:brushProperty name="color" value="#008C3A"/>
    </inkml:brush>
  </inkml:definitions>
  <inkml:trace contextRef="#ctx0" brushRef="#br0">2 1 96,'0'2'1375,"-1"3"-941,1 0-1,-1-1 0,1 1 0,0 0 1,1 0-1,-1 0 0,1 0 0,0-1 1,0 1-1,1 0 0,1 4 0,26 51 2445,-21-45-2332,10 15 678,1-1 1,1-1 0,47 51-1,82 64 2017,-102-102-1365,100 67 1,-119-90-1543,1-2 0,0-1 1,1-2-1,1-1 0,43 12 1,-66-22-577,0 0 1,0 0 0,0-1 0,0 0 0,0 0 0,0-1 0,0 0 0,0-1 0,1 0 0,-1 0 0,-1 0 0,1-1 0,0 0 0,9-4 0,-9-1-1500,-7 3-1188,-7-1-4332,-12-2 4228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7.982"/>
    </inkml:context>
    <inkml:brush xml:id="br0">
      <inkml:brushProperty name="width" value="0.05" units="cm"/>
      <inkml:brushProperty name="height" value="0.05" units="cm"/>
      <inkml:brushProperty name="color" value="#008C3A"/>
    </inkml:brush>
  </inkml:definitions>
  <inkml:trace contextRef="#ctx0" brushRef="#br0">60 1 56,'4'15'8448,"18"95"-5341,44 299 1775,-35-133-5738,-31-272 621,2 11-2766,1-8-2878,-2-6 3537</inkml:trace>
  <inkml:trace contextRef="#ctx0" brushRef="#br0" timeOffset="1">371 631 1044,'6'-3'661,"0"-2"-1,0 1 1,-1 0-1,0-1 1,0 0-1,0-1 1,5-7 0,-9 12-546,0-1 0,0 0 1,0 1-1,0-1 1,-1 0-1,1 0 0,-1 1 1,1-1-1,-1 0 1,0 0-1,1 0 1,-1 0-1,0 0 0,0 0 1,-1 1-1,1-1 1,0 0-1,-1 0 1,1 0-1,-1 0 0,1 1 1,-1-1-1,0 0 1,0 1-1,0-1 1,0 0-1,0 1 0,0-1 1,0 1-1,0-1 1,-1 1-1,1 0 1,-3-2-1,0 0 5,-1 0 1,1 0-1,-1 1 0,0 0 1,1 0-1,-1 0 1,0 0-1,0 1 0,0 0 1,-9-2-1,-54-1 247,36 5-1014,-59 9 0,59-3-2473,-57 17 0,54-10 1534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9:58.313"/>
    </inkml:context>
    <inkml:brush xml:id="br0">
      <inkml:brushProperty name="width" value="0.05" units="cm"/>
      <inkml:brushProperty name="height" value="0.05" units="cm"/>
      <inkml:brushProperty name="color" value="#008C3A"/>
    </inkml:brush>
  </inkml:definitions>
  <inkml:trace contextRef="#ctx0" brushRef="#br0">304 34 4,'-2'-3'277,"0"1"0,0-1 1,-1 1-1,1-1 0,-1 1 0,1 0 1,-1 0-1,0 0 0,0 0 0,0 1 1,0-1-1,0 1 0,-1-1 0,1 1 1,-5-1-1,2 2-12,1-1-1,-1 1 1,1 0 0,-1 0 0,1 0-1,-1 1 1,1 0 0,-1 0-1,-4 2 1,-1 1 72,0 0-1,0 1 1,1 0-1,-1 1 1,1 0 0,1 1-1,-1 0 1,-14 14-1,15-11-81,0 0 0,1 1 0,0 0 0,1 0 0,0 1-1,1 0 1,0 0 0,1 0 0,0 1 0,1 0 0,0 0-1,1 0 1,1 0 0,-2 26 0,4-28-120,0 0 1,0 0-1,2 0 1,-1 0-1,1 0 1,1 0-1,0-1 1,1 1-1,0-1 1,0 1-1,1-2 1,0 1-1,1 0 1,0-1-1,1 0 0,-1 0 1,2-1-1,12 12 1,-5-8 15,1 0-1,1-2 1,-1 0 0,2 0-1,-1-2 1,1 0 0,1-1 0,-1-1-1,1-1 1,0 0 0,0-1 0,1-1-1,-1-1 1,22-1 0,1-2 44,1-2 1,-1-1-1,1-2 1,-1-3 0,59-19-1,-46 10-13,-2-2-1,0-3 0,-2-2 1,0-2-1,-2-3 1,-2-1-1,83-71 1,-117 89-105,0-1 0,-1 1 0,17-27 1,-26 37-55,0-1 1,-1 0 0,1-1 0,-1 1 0,0 0 0,-1-1 0,1 1 0,-1-1 0,0 1-1,0-1 1,0 0 0,-1 0 0,1 1 0,-1-1 0,0 0 0,-1 0 0,1 1-1,-3-9 1,2 9-7,0 1-1,-1 0 0,0 0 0,0 0 0,0 0 0,0 0 0,0 1 0,-1-1 1,1 1-1,-1-1 0,1 1 0,-1 0 0,0 0 0,0 0 0,0 0 1,0 1-1,-5-3 0,-2 1 10,1 0-1,-1 1 1,0-1 0,0 2 0,-12-1 0,-20 1-34,1 2 0,-1 2 0,-65 12 0,-263 75-1204,179-33-161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26.060"/>
    </inkml:context>
    <inkml:brush xml:id="br0">
      <inkml:brushProperty name="width" value="0.05" units="cm"/>
      <inkml:brushProperty name="height" value="0.05" units="cm"/>
      <inkml:brushProperty name="color" value="#008C3A"/>
    </inkml:brush>
  </inkml:definitions>
  <inkml:trace contextRef="#ctx0" brushRef="#br0">442 36 792,'23'-21'5803,"-22"20"-5738,-1 1 1,0 0 0,0 0-1,0 0 1,0 0 0,1 0-1,-1-1 1,0 1-1,0 0 1,0 0 0,0 0-1,0-1 1,0 1 0,1 0-1,-1 0 1,0-1 0,0 1-1,0 0 1,0 0 0,0-1-1,0 1 1,0 0 0,0 0-1,0 0 1,0-1 0,0 1-1,0 0 1,0 0 0,0-1-1,-1 1 1,1 0 0,0 0-1,0 0 1,0-1-1,0 1 1,0 0 0,0 0-1,-1 0 1,1-1 0,0 1-1,0 0 1,0 0 0,0 0-1,-1 0 1,1-1 0,0 1-1,0 0 1,0 0 0,-1 0-1,1 0 1,-1-1 72,0 1 0,0-1 0,0 1 0,0-1 0,0 1-1,0-1 1,0 1 0,0 0 0,0-1 0,0 1 0,-1 0 0,1 0 0,-2 0 0,-23 4 874,1 1 1,-1 1-1,1 2 1,-37 15-1,17-2 109,-64 39 0,97-52-956,0-1-1,1 2 0,0-1 1,1 1-1,0 1 0,0 0 1,1 1-1,0 0 0,-9 15 1,16-22-133,0 0 0,0 1-1,0-1 1,0 1 0,1-1 0,-1 1 0,1 0 0,0-1 0,1 1 0,-1 0 0,1 0 0,0-1 0,0 1 0,1 0 0,-1 0-1,1 0 1,0-1 0,0 1 0,1 0 0,-1-1 0,1 0 0,0 1 0,0-1 0,1 0 0,-1 0 0,1 0 0,0 0-1,0 0 1,7 6 0,0 0-3,2-1 0,-1 1 0,1-2 1,23 13-1,56 23 47,-53-28-52,155 72 164,-186-85-179,-1 0 0,1 0-1,-1 1 1,0 0 0,0 1 0,0-1-1,-1 1 1,11 11 0,-15-14-6,0 0 0,1 1 0,-1-1 0,0 0 0,0 1 0,-1-1 0,1 1 0,0-1 0,-1 1 0,1 0 0,-1-1 0,0 1 0,0-1 0,0 1 0,0 0 0,-1-1 0,1 1 0,-1-1 0,1 1 0,-1-1 0,0 1 0,0-1 0,0 1 0,0-1 0,-1 0 0,1 0 0,-3 4 0,-3 4 2,-1-1-1,0 0 1,0-1 0,0 0 0,-1 0-1,0-1 1,-1 0 0,1 0-1,-1-1 1,-13 6 0,-15 4-151,-62 19 0,75-27 1,-73 19-864,21-7-4586,75-19 1094,2-1 799,0 0 1122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26.375"/>
    </inkml:context>
    <inkml:brush xml:id="br0">
      <inkml:brushProperty name="width" value="0.05" units="cm"/>
      <inkml:brushProperty name="height" value="0.05" units="cm"/>
      <inkml:brushProperty name="color" value="#008C3A"/>
    </inkml:brush>
  </inkml:definitions>
  <inkml:trace contextRef="#ctx0" brushRef="#br0">1 3 188,'0'-1'187,"1"1"-1,0 0 1,-1-1 0,1 1-1,0 0 1,-1 0-1,1 0 1,0 0 0,-1-1-1,1 1 1,0 0 0,-1 0-1,1 0 1,0 0-1,0 1 1,-1-1 0,1 0-1,0 0 1,-1 0 0,1 1-1,0-1 1,-1 0-1,1 1 1,-1-1 0,2 1-1,-1 0 81,0 1 0,0-1-1,0 0 1,0 1-1,0-1 1,0 1 0,0-1-1,-1 1 1,1-1-1,0 4 1,1 4 544,0 1 0,-1-1-1,0 12 1,0-16-328,1 39 1201,12 143 2960,-9-154-4031,1 0 0,1 0 0,17 47 0,-21-74-603,-1 0 0,1 0 0,0-1 1,0 1-1,0-1 0,1 0 1,0 0-1,0 0 0,7 7 1,-9-11-163,0 0 0,-1 0 1,1 0-1,0 0 0,0 0 1,0 0-1,0 0 0,0 0 0,0-1 1,0 1-1,0-1 0,0 0 1,3 1-1,-3-1-281,0-1-1,1 1 1,-1 0-1,0-1 1,1 0-1,-1 1 1,0-1-1,0 0 1,0 0-1,0 0 1,0-1-1,0 1 1,0 0-1,2-2 1,12-14-3634,0-2 1234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26.711"/>
    </inkml:context>
    <inkml:brush xml:id="br0">
      <inkml:brushProperty name="width" value="0.05" units="cm"/>
      <inkml:brushProperty name="height" value="0.05" units="cm"/>
      <inkml:brushProperty name="color" value="#008C3A"/>
    </inkml:brush>
  </inkml:definitions>
  <inkml:trace contextRef="#ctx0" brushRef="#br0">399 250 220,'1'-5'357,"-1"-1"-1,0 1 1,0 0-1,0 0 1,-1 0 0,0-1-1,0 1 1,0 0-1,0 0 1,-1 0 0,0 1-1,0-1 1,0 0-1,-1 1 1,0-1 0,0 1-1,0 0 1,0 0-1,0 0 1,-1 0-1,0 0 1,-7-5 0,-6-4 383,0 1 0,-1 1 0,0 1 0,-26-11 0,9 4-26,-47-18 595,72 31-1481,-1 1 1,1 0-1,-1 0 0,0 2 1,-19-2-1,28 3-161,1 0 0,-1 0 0,1 0 0,-1 0 0,1 0 0,-1 0 0,1 1 0,-1-1 0,1 1 0,0-1 0,-1 1 0,1-1 0,0 1 0,-1 0 0,1 0-1,0-1 1,0 1 0,0 0 0,0 0 0,0 0 0,0 0 0,-2 2 0,-1 8-1626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27.058"/>
    </inkml:context>
    <inkml:brush xml:id="br0">
      <inkml:brushProperty name="width" value="0.05" units="cm"/>
      <inkml:brushProperty name="height" value="0.05" units="cm"/>
      <inkml:brushProperty name="color" value="#008C3A"/>
    </inkml:brush>
  </inkml:definitions>
  <inkml:trace contextRef="#ctx0" brushRef="#br0">0 765 12077,'4'0'33,"0"1"-1,-1-1 1,1 0 0,0 0-1,0 0 1,-1-1 0,1 1-1,0-1 1,-1 0 0,1 0-1,-1 0 1,1 0 0,-1-1-1,1 0 1,2-1 0,0-1 34,-2 0 1,1 0 0,0 0-1,-1-1 1,0 1 0,0-1-1,0 0 1,5-9 0,5-11 281,-2 0 0,0-1 0,-2-1 0,10-37 0,18-115 669,-29 134-738,7-56 514,-9 48 829,19-71 0,-25 121-1458,0 0 0,0 0 0,1-1 0,-1 1 0,1 0 0,-1 0 0,5-5 0,-6 7-128,1 1-1,-1-1 1,0 1 0,1 0-1,-1-1 1,1 1 0,-1 0-1,0 0 1,1 0 0,-1-1-1,1 1 1,-1 0 0,1 0-1,-1 0 1,1 0 0,-1 0-1,1 0 1,-1-1 0,1 1-1,-1 0 1,1 1 0,0-1-1,1 0 17,-1 1 0,0 0 0,0-1 0,1 1 0,-1 0 0,0 0 0,0-1-1,0 1 1,0 0 0,0 0 0,0 0 0,1 2 0,18 27 778,33 61 1,-4-4-158,-41-75-574,69 101 704,-65-99-668,0 0 0,0-1 1,1 0-1,1-1 1,20 14-1,-33-24-120,0-1-1,0 0 0,1 0 0,-1 0 0,0 0 0,1-1 0,-1 1 0,1 0 0,-1 0 0,1-1 0,-1 1 0,1-1 0,0 0 1,-1 1-1,1-1 0,-1 0 0,1 0 0,0 0 0,-1 0 0,1 0 0,0 0 0,1-1 0,-2 0-10,-1 1 0,1-1 0,-1 1 1,0-1-1,1 1 0,-1-1 0,0 1 0,1-1 0,-1 1 0,0-1 0,0 0 0,1 1 0,-1-1 0,0 0 1,0 1-1,0-1 0,0 1 0,0-1 0,0 0 0,0 1 0,0-1 0,0 0 0,0 1 0,-1-1 0,1-1 1,-5-13-36,2 10-68,1 1-1,-1-1 1,0 1 0,0 0 0,0-1 0,0 1-1,-1 0 1,0 1 0,0-1 0,0 1-1,0 0 1,0 0 0,-1 0 0,0 0 0,1 1-1,-1 0 1,0 0 0,0 0 0,0 0 0,0 1-1,0 0 1,-1 0 0,-7 0 0,3 1-870,0 0 0,-1 0 0,1 1 0,-15 4 0,-40 15-10623,45-12 8408</inkml:trace>
  <inkml:trace contextRef="#ctx0" brushRef="#br0" timeOffset="1">930 114 24,'3'1'299,"0"0"0,0 0 0,0 0 0,0 0 1,0 1-1,0-1 0,-1 1 0,1 0 0,-1 0 0,1 0 0,-1 0 0,0 0 1,1 0-1,-1 1 0,0-1 0,-1 1 0,1 0 0,0-1 0,-1 1 0,1 0 1,-1 0-1,1 3 0,2 8 634,-1-1 1,0 1 0,1 25 0,-2-18-173,9 90 2106,14 102 662,-24-202-3446,1-1-1,1 1 0,6 19 1,-8-28-268,0 0 0,0 0 0,0 0 0,0-1 0,0 1 1,0 0-1,1-1 0,-1 1 0,0-1 0,1 1 0,0-1 0,2 2 1,-3-2-162,0-1 0,0 1 1,0-1-1,0 0 0,0 0 1,1 1-1,-1-1 1,0 0-1,0 0 0,0 0 1,0 0-1,0-1 0,1 1 1,-1 0-1,0 0 1,0-1-1,0 1 0,0 0 1,0-1-1,0 1 0,0-1 1,0 1-1,0-1 1,1-1-1,14-11-2196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38.021"/>
    </inkml:context>
    <inkml:brush xml:id="br0">
      <inkml:brushProperty name="width" value="0.05" units="cm"/>
      <inkml:brushProperty name="height" value="0.05" units="cm"/>
    </inkml:brush>
  </inkml:definitions>
  <inkml:trace contextRef="#ctx0" brushRef="#br0">1 89 388,'0'0'196,"1"-1"0,0 1 0,-1 0 1,1 0-1,0 1 0,0-1 0,-1 0 0,1 0 0,0 0 1,-1 0-1,1 0 0,0 1 0,-1-1 0,1 0 0,0 1 0,-1-1 1,1 0-1,-1 1 0,1-1 0,0 1 0,-1-1 0,1 1 0,-1-1 1,1 1-1,-1 0 0,0-1 0,1 1 0,-1-1 0,0 1 0,1 0 1,-1-1-1,0 1 0,0 0 0,0-1 0,1 1 0,-1 0 0,0 0 1,0-1-1,0 2 0,4 40 2366,-2-22-1086,7 36 880,7 35 82,-11-73-2026,0 0 0,1-1 0,1 1 0,0-1 1,1-1-1,18 27 0,-21-36-282,1 1 0,0-1 0,1 0 0,0 0 0,0-1 0,0 1 0,1-2 1,0 1-1,0-1 0,0 0 0,0-1 0,1 0 0,0 0 0,16 4 0,-14-6-62,0 0 0,1-1 1,-1 0-1,0 0 0,1-1 0,-1-1 1,1 0-1,-1-1 0,0 0 0,0 0 0,0-1 1,0-1-1,0 0 0,-1 0 0,0-1 1,0 0-1,0-1 0,0 0 0,-1-1 0,0 0 1,0 0-1,-1-1 0,0 0 0,0 0 1,-1-1-1,0 0 0,7-12 0,-7 6-105,1-1-1,-2 0 0,0 0 1,-1 0-1,0-1 0,-1 1 1,-1-1-1,-1 0 1,-1 0-1,0 0 0,-1 0 1,0-1-1,-2 1 1,0 0-1,-1 0 0,-1 1 1,0-1-1,-9-19 0,10 29-32,0 1-1,-1 0 0,0 0 1,0 1-1,-1-1 0,-6-6 1,-14-7-1500,23 18 1057,-1 0 1,1 0-1,-1 0 0,1 0 1,0 1-1,-1-1 0,1 1 1,-1-1-1,-2 1 0,31-13-8895,-20 10 8798,6-1-1506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5.992"/>
    </inkml:context>
    <inkml:brush xml:id="br0">
      <inkml:brushProperty name="width" value="0.05" units="cm"/>
      <inkml:brushProperty name="height" value="0.05" units="cm"/>
      <inkml:brushProperty name="color" value="#008C3A"/>
    </inkml:brush>
  </inkml:definitions>
  <inkml:trace contextRef="#ctx0" brushRef="#br0">654 11 1196,'-1'-1'145,"1"1"0,0-1 0,0 0 0,-1 1 0,1-1 0,0 1 0,-1-1 0,1 1 0,0-1 0,-1 1 0,1-1 0,-1 1 0,1 0 0,-1-1 0,1 1 0,-1 0 0,1-1 0,-1 1 0,1 0 0,-1-1 0,1 1 0,-1 0 0,0 0 0,1 0 0,-1 0 0,0 0 0,1 0 0,-1 0 0,1 0 0,-1 0 0,0 0 0,0 0 0,-24 2 858,-23 8 678,1 3 0,-66 26 0,92-30-1415,0 1 0,0 0 0,1 2 0,1 1 0,0 0-1,1 1 1,-23 23 0,39-35-228,0 1 0,-1-1 0,1 1 0,0-1 0,0 1 0,1-1 0,-1 1 0,1 0 0,-1 0 0,1 0 0,0 0-1,0 0 1,0 0 0,0 0 0,1 0 0,-1 7 0,1-8-12,1 0-1,0 0 1,-1 0-1,1 0 1,0 0-1,0 0 1,0 0-1,0 0 1,0-1-1,1 1 1,-1 0-1,1-1 1,-1 1-1,1-1 1,-1 1-1,1-1 1,0 0-1,0 0 1,0 0 0,-1 0-1,1 0 1,0 0-1,0 0 1,0 0-1,1-1 1,1 1-1,18 5 311,46 5 0,-12-2 12,-55-9-348,0 0 1,0 0 0,-1 0-1,1 1 1,0-1 0,0 0-1,0 0 1,0 1 0,-1-1-1,1 1 1,0-1 0,0 0-1,-1 1 1,1-1 0,0 1-1,-1 0 1,1-1 0,-1 1 0,1 0-1,0 0 1,-1 0-8,1 0 1,-1-1-1,0 1 1,0 0-1,0 0 1,0-1-1,0 1 1,-1 0-1,1-1 1,0 1-1,0 0 0,0-1 1,0 1-1,-1 0 1,1-1-1,0 1 1,-1 0-1,1-1 1,-1 2-1,-4 3-89,1 0-1,-1 0 1,0-1-1,-7 5 1,10-7 50,-109 83-2683,-60 50-4443,87-64 5030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27.392"/>
    </inkml:context>
    <inkml:brush xml:id="br0">
      <inkml:brushProperty name="width" value="0.05" units="cm"/>
      <inkml:brushProperty name="height" value="0.05" units="cm"/>
      <inkml:brushProperty name="color" value="#008C3A"/>
    </inkml:brush>
  </inkml:definitions>
  <inkml:trace contextRef="#ctx0" brushRef="#br0">689 108 1004,'0'-2'253,"-1"-1"0,1 0 0,-1 1 0,0-1 0,0 1 0,0-1 0,0 1 0,0-1 0,-1 1 0,1 0 0,-1-1 0,1 1 0,-1 0 0,0 0 0,0 0 0,0 1 0,0-1 0,0 0 0,0 1 0,0-1 0,-1 1 0,1 0 0,-1-1 0,1 1 0,-5-1 0,-10-3 438,1 0 1,-33-6-1,35 9-246,-51-10 782,-1 3 0,-66-1 0,95 10-1753,-58 8 0,67-4-1951,0 2 0,-45 15-1,51-12 576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27.728"/>
    </inkml:context>
    <inkml:brush xml:id="br0">
      <inkml:brushProperty name="width" value="0.05" units="cm"/>
      <inkml:brushProperty name="height" value="0.05" units="cm"/>
      <inkml:brushProperty name="color" value="#008C3A"/>
    </inkml:brush>
  </inkml:definitions>
  <inkml:trace contextRef="#ctx0" brushRef="#br0">0 1 480,'6'11'2153,"-5"-3"-1499,0 1 0,0-1 0,0 0 0,-1 0 0,-2 14 1,1 16 732,3-17-853,0-1 0,1 1 0,1 0 0,1-1 0,1 0 0,1 0-1,0 0 1,2-1 0,0-1 0,1 1 0,1-1 0,20 24 0,-22-30-322,1-1 1,0-1 0,1 0-1,1 0 1,-1-1 0,1-1 0,1 0-1,-1 0 1,2-1 0,-1-1-1,0 0 1,1-1 0,0-1 0,1 0-1,-1-1 1,1 0 0,-1-1-1,25 0 1,-22-2-78,1-2 1,-1 0-1,0-1 0,0-1 0,0 0 1,0-1-1,-1-1 0,0-1 0,0 0 1,0-1-1,-1 0 0,0-2 0,-1 0 1,20-17-1,-25 19-117,0-1 1,0 0-1,-1-1 1,0 0-1,0 0 1,-1-1-1,-1 0 1,0 0-1,0 0 0,-1-1 1,0 0-1,-1 0 1,-1 0-1,0 0 1,-1-1-1,0 1 1,0-1-1,-2 0 0,1 1 1,-4-23-1,2 26-131,-1-1-1,-1 1 0,0-1 1,0 1-1,-1 0 0,0 0 1,-1 1-1,-10-17 1,12 21-167,1 1 1,-1 0 0,1-1-1,-1 1 1,0 0 0,-1 1 0,1-1-1,0 0 1,-1 1 0,1 0 0,-1 0-1,0 0 1,0 0 0,0 0-1,0 1 1,0 0 0,0 0 0,0 0-1,0 0 1,0 1 0,-1-1 0,-6 2-1,-5 6-7128,15-6 5079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28.058"/>
    </inkml:context>
    <inkml:brush xml:id="br0">
      <inkml:brushProperty name="width" value="0.05" units="cm"/>
      <inkml:brushProperty name="height" value="0.05" units="cm"/>
      <inkml:brushProperty name="color" value="#008C3A"/>
    </inkml:brush>
  </inkml:definitions>
  <inkml:trace contextRef="#ctx0" brushRef="#br0">99 191 116,'12'-6'699,"-1"0"0,1-1 0,-1 0 0,0-1 1,16-14-1,-25 20-512,0 0 0,0 0 0,0-1 0,0 1 0,-1 0 0,1-1 1,-1 0-1,1 1 0,-1-1 0,0 0 0,0 0 0,0 0 0,0 1 1,-1-1-1,1 0 0,-1 0 0,0 0 0,0 0 0,0 0 0,0 0 0,0 0 1,-1 0-1,1 0 0,-1 0 0,0 0 0,0 0 0,0 0 0,0 1 1,0-1-1,-1 0 0,-2-3 0,2 2 2,-1 1-1,0 0 1,0-1 0,-1 1-1,1 0 1,-1 1-1,1-1 1,-1 0 0,0 1-1,0 0 1,0 0 0,0 0-1,-1 1 1,1-1 0,0 1-1,-1 0 1,1 0-1,-1 1 1,-8-1 0,8 1-8,-1 0 0,1 0 0,0 0 0,-1 1 0,1 0 0,0 0 0,0 0 0,0 1 1,0-1-1,0 1 0,0 0 0,0 1 0,1-1 0,-1 1 0,1 0 0,-8 7 0,10-8-93,1 0 0,-1 1 0,1-1 0,-1 1 0,1-1 0,0 1 0,0 0 0,0-1-1,0 1 1,1 0 0,-1 0 0,1-1 0,0 1 0,0 0 0,0 0 0,0 0 0,0 0 0,0-1 0,1 1 0,-1 0-1,1 0 1,0 0 0,0-1 0,0 1 0,2 3 0,3 6 176,0-1 0,1 0 0,0 0 0,11 13 1,33 33 750,2-2 0,3-2 0,65 47 0,-118-97-977,5 3 118,0 0 1,-1 1-1,1 0 0,8 12 1,-14-17-128,-1-1-1,0 1 1,0 0 0,0 0 0,0 0 0,0 0-1,0 0 1,0 0 0,-1 0 0,1 0 0,-1 0-1,0 0 1,1 0 0,-1 1 0,0-1 0,0 0-1,-1 0 1,1 0 0,0 0 0,-1 0 0,1 1-1,-1-1 1,1 0 0,-1 0 0,0 0-1,0 0 1,-2 2 0,-2 3-79,-1 0-1,0 0 1,0 0 0,0-1-1,-1 0 1,0 0-1,-1-1 1,1 0 0,-1 0-1,-13 5 1,-33 12-2267,0-5-4500,43-14 4469,-10 6-2553,7 2 1488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0.213"/>
    </inkml:context>
    <inkml:brush xml:id="br0">
      <inkml:brushProperty name="width" value="0.05" units="cm"/>
      <inkml:brushProperty name="height" value="0.05" units="cm"/>
      <inkml:brushProperty name="color" value="#008C3A"/>
    </inkml:brush>
  </inkml:definitions>
  <inkml:trace contextRef="#ctx0" brushRef="#br0">32 306 452,'0'-4'851,"-1"0"-1,1 1 1,-1-1-1,0 0 1,0 1-1,0-1 1,0 1-1,-1 0 1,0-1-1,1 1 1,-1 0-1,0 0 1,0 0-1,-1 0 1,1 0-1,-1 1 1,-2-4-1,3 5 174,2 1-31,0 0-30,0 0-894,0 0 0,0 0 0,0 0 0,0 0 0,0 0 0,0 0 0,0-1 0,0 1-1,0 0 1,0 0 0,0 0 0,0 0 0,0 0 0,0 0 0,0 0 0,0 0 0,0-1 0,1 1 0,-1 0 0,0 0 0,0 0 0,0 0-1,0 0 1,0 0 0,0 0 0,0 0 0,0 0 0,0 0 0,0-1 0,0 1 0,0 0 0,1 0 0,-1 0 0,0 0 0,0 0 0,0 0 0,0 0-1,0 0 1,0 0 0,0 0 0,0 0 0,1 0 0,-1 0 0,0 0 0,0 0 0,0 0 0,0 0 0,0 0 0,0 0 0,0 0 0,0 0-1,1 0 1,-1 0 0,0 0 0,0 0 0,0 0 0,0 0 0,0 0 0,0 0 0,0 1 0,0-1 0,0 0 0,1 0 0,-1 0 0,0 0 0,0 0-1,0 0 1,0 0 0,10 12 1094,10 19-598,1 14 191,-3-5-279,1-1 0,2 0 1,48 66-1,-67-103-470,0 0-1,-1 0 1,1 0-1,0-1 1,0 1 0,1 0-1,-1-1 1,0 1 0,0-1-1,1 0 1,-1 0-1,1 0 1,-1 0 0,1 0-1,-1 0 1,1-1 0,4 1-1,-3-1-13,0 0 0,0-1 0,0 1 0,0-1 0,-1 0 0,1 0 0,0 0 0,-1-1 0,1 1-1,6-5 1,4-3-74,0-2-1,-1 1 1,-1-2-1,17-18 1,-28 29 71,51-60-816,49-76 0,-13 16-1459,-45 63 452,-6 8-2330,1 4-4727,-23 30 5772</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0.559"/>
    </inkml:context>
    <inkml:brush xml:id="br0">
      <inkml:brushProperty name="width" value="0.05" units="cm"/>
      <inkml:brushProperty name="height" value="0.05" units="cm"/>
      <inkml:brushProperty name="color" value="#008C3A"/>
    </inkml:brush>
  </inkml:definitions>
  <inkml:trace contextRef="#ctx0" brushRef="#br0">16 2 292,'0'0'152,"-1"-1"-1,1 1 0,0 0 1,-1 0-1,1 0 1,0 0-1,-1 0 1,1-1-1,0 1 1,-1 0-1,1 0 1,-1 0-1,1 0 1,0 0-1,-1 0 1,1 0-1,0 0 1,-1 0-1,1 1 1,0-1-1,-1 0 1,1 0-1,0 0 0,-1 0 1,1 0-1,0 1 1,-1-1-1,1 0 1,0 0-1,-1 0 1,1 1-1,0-1 1,0 0-1,-1 1 1,1-1-1,0 1 1,-4 17 2494,10 30-566,-5-40-1357,8 50 551,2 0 0,3-1-1,2 0 1,3-2 0,2 0 0,47 86 0,-59-125-958,1-1-1,1 0 1,0 0-1,1-1 1,1-1 0,0 0-1,0 0 1,1-2-1,1 1 1,22 11-1,-29-18-194,1-1 0,-1 0 0,1-1 0,0 0 0,0 0 0,1-1 0,-1 0 0,0-1 0,1 0 0,-1 0 0,1-1 0,-1 0 0,0-1 0,1 0 0,-1 0 0,0-1 0,1 0 0,-1-1 0,0 0 0,0 0 0,13-8 0,-7 2-136,1-1 0,-1-1 1,-1 0-1,1-1 0,-2-1 1,0 0-1,-1 0 0,0-1 0,-1-1 1,0 0-1,-1-1 0,-1 0 1,13-31-1,-16 29-1237,0 0 1,0-1-1,2-20 0,-6 21-1786,0 0-1,-1 0 1,-2-25-1,0 23-201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0.895"/>
    </inkml:context>
    <inkml:brush xml:id="br0">
      <inkml:brushProperty name="width" value="0.05" units="cm"/>
      <inkml:brushProperty name="height" value="0.05" units="cm"/>
      <inkml:brushProperty name="color" value="#008C3A"/>
    </inkml:brush>
  </inkml:definitions>
  <inkml:trace contextRef="#ctx0" brushRef="#br0">1 17 1008,'4'-2'384,"20"-9"2161,-23 10-2321,0 1 0,0-1 0,0 1 0,0 0-1,-1-1 1,1 1 0,0 0 0,0 0 0,0 0 0,0-1-1,0 1 1,0 0 0,0 0 0,0 1 0,0-1 0,0 0 0,0 0-1,0 0 1,2 1 0,0 3 136,-1 0 1,0 0-1,1 0 0,-1 0 0,0 0 0,-1 0 1,1 1-1,-1-1 0,0 0 0,0 1 0,0 7 1,1 58 1732,-2-34-1231,3 45 800,3 0 0,33 158 1,-36-228-1661,0-1 0,0 1 1,1-1-1,1 0 1,0 0-1,0-1 0,7 10 1,-10-16-175,0-1 0,0 1-1,1-1 1,-1 1 0,1-1 0,0 0 0,0 0-1,-1-1 1,1 1 0,0 0 0,5 1 0,-5-2-265,-1-1 1,1 1-1,1-1 1,-1 1-1,0-1 1,0 0-1,0 0 1,0-1-1,0 1 1,0 0-1,0-1 1,0 0-1,0 0 1,4-2-1,21-11-3672,0-7 1246</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1.230"/>
    </inkml:context>
    <inkml:brush xml:id="br0">
      <inkml:brushProperty name="width" value="0.05" units="cm"/>
      <inkml:brushProperty name="height" value="0.05" units="cm"/>
      <inkml:brushProperty name="color" value="#008C3A"/>
    </inkml:brush>
  </inkml:definitions>
  <inkml:trace contextRef="#ctx0" brushRef="#br0">553 214 1300,'-2'19'1400,"1"1"0,0 0 1,2 0-1,0 0 0,1 0 0,1-1 0,7 24 0,-7-28-780,1 5 261,1-1 1,8 21-1,-12-36-806,1 0-1,0 0 0,0 0 0,0 0 0,0-1 0,1 1 0,-1-1 0,1 1 0,0-1 0,0 0 0,0 0 1,0 0-1,1 0 0,-1 0 0,6 2 0,-7-4-179,0-1-1,-1 1 1,1-1-1,0 0 1,0 1 0,0-1-1,-1 0 1,1 0-1,0 0 1,0 0 0,0-1-1,0 1 1,-1 0 0,1-1-1,0 1 1,0-1-1,-1 0 1,1 1 0,0-1-1,-1 0 1,1 0 0,-1 0-1,1 0 1,-1 0-1,0-1 1,1 1 0,1-3-1,1-1-1019,1 0-1,-2 0 1,1-1 0,0 1-1,-1-1 1,3-9 0,1-5-1074</inkml:trace>
  <inkml:trace contextRef="#ctx0" brushRef="#br0" timeOffset="1">701 86 776,'-2'-3'347,"1"0"0,-1 0-1,0 0 1,-1 1 0,1-1 0,0 0-1,-1 1 1,0 0 0,1-1 0,-1 1-1,0 0 1,0 0 0,0 1 0,-6-3-1,-4-2 635,1 1 0,-22-5 0,-9 1-45,-1 2 0,0 1 0,0 3 0,0 1 0,-76 8 0,78-1-1850,1 1 0,0 3 0,-55 18 0,92-26 84,-1 1 0,1 0 0,-1 0-1,1 0 1,0 0 0,-5 4-1,4 2-989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1.567"/>
    </inkml:context>
    <inkml:brush xml:id="br0">
      <inkml:brushProperty name="width" value="0.05" units="cm"/>
      <inkml:brushProperty name="height" value="0.05" units="cm"/>
      <inkml:brushProperty name="color" value="#008C3A"/>
    </inkml:brush>
  </inkml:definitions>
  <inkml:trace contextRef="#ctx0" brushRef="#br0">0 37 1256,'5'1'371,"-1"0"-1,0 0 1,1 1-1,-1-1 1,0 1-1,1 0 1,-1 0-1,0 0 1,-1 1-1,1-1 1,0 1 0,-1 0-1,1 0 1,-1 0-1,0 1 1,0-1-1,0 1 1,-1 0-1,1 0 1,-1 0-1,0 0 1,0 0-1,0 0 1,0 0-1,-1 1 1,0-1 0,1 6-1,19 98 3032,-16-72-2602,1-1-1,2-1 1,15 39 0,-22-69-758,1 0 0,-1 0 0,1-1 0,0 1 1,0-1-1,0 0 0,1 1 0,-1-1 0,1 0 1,0 0-1,-1 0 0,1-1 0,1 1 0,-1-1 1,0 0-1,1 0 0,4 2 0,-5-3-83,0 0 0,1 0 0,-1-1 1,1 1-1,-1-1 0,1 0 0,0 0 0,-1-1 0,1 1 0,-1-1 0,1 0 0,-1 0 0,0 0 0,1 0 1,-1 0-1,0-1 0,0 1 0,0-1 0,5-4 0,5-3-205,-1-1 1,-1 0-1,0-1 1,0 0-1,-1-1 1,0 0-1,-1 0 1,11-23-1,52-115-1471,-66 134 1556,17-42-259,-11 25 1014,22-41 0,-33 73 8,0 5 57,2 13-73,0 0 0,-2 0 0,0 0 0,-1 24 0,0 27 559,1-52-861,1-1 1,1 0-1,0 0 1,0 0 0,2 0-1,0-1 1,11 25-1,-12-34-216,-1 1 0,1-1 0,-1 1-1,1-1 1,1-1 0,-1 1-1,1 0 1,0-1 0,0 0 0,0 0-1,0-1 1,1 1 0,0-1-1,0 0 1,-1-1 0,2 1 0,-1-1-1,0-1 1,0 1 0,13 1 0,-8-2-47,0-1 1,0 1 0,0-2 0,13-2 0,-22 3-28,1 0 0,-1 0 1,0 0-1,0-1 1,0 1-1,0-1 1,1 0-1,-1 0 0,0 0 1,0 0-1,-1 0 1,1 0-1,0 0 0,0-1 1,0 1-1,-1 0 1,1-1-1,-1 0 0,1 1 1,-1-1-1,0 0 1,1 0-1,-1 0 1,0 0-1,0 0 0,0 0 1,0-3-1,-1 4 6,0-1 0,0 1 0,-1 0 0,1-1 0,-1 1 1,1 0-1,-1 0 0,1-1 0,-1 1 0,0 0 0,1 0 0,-1 0 0,0 0 0,0 0 0,0 0 0,0 0 0,0 0 0,0 0 0,0 0 0,0 0 0,0 1 0,-1-1 0,1 0 1,0 1-1,0-1 0,-1 1 0,1-1 0,0 1 0,-1 0 0,-2-1 0,-5-1 35,0 0 0,-1 1 0,-11-1 0,-279 7 1131,156 0-2866,0-5-7058,106-1 3760,5 6 1519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2.399"/>
    </inkml:context>
    <inkml:brush xml:id="br0">
      <inkml:brushProperty name="width" value="0.05" units="cm"/>
      <inkml:brushProperty name="height" value="0.05" units="cm"/>
      <inkml:brushProperty name="color" value="#008C3A"/>
    </inkml:brush>
  </inkml:definitions>
  <inkml:trace contextRef="#ctx0" brushRef="#br0">0 297 560,'17'24'1741,"-1"0"1,-2 2-1,-1-1 0,0 2 0,14 46 1,-1-6 128,-18-47-1335,137 297 10004,-138-308-9345,-4-14-114,-3-16-31,0 18-1132,-6-61 877,-23-99-1,8 56-805,14 70-38,-18-139-402,22 148 357,2-1-1,1 0 1,1 1-1,6-32 1,-6 51 86,1-1 1,1 1-1,0 0 1,0 0-1,0 0 1,1 1-1,1-1 1,0 1-1,0 0 1,0 0-1,1 1 1,9-10-1,-11 13 5,1 0 0,-1 0-1,1 1 1,0 0 0,0 0-1,1 0 1,-1 0 0,1 1-1,-1 0 1,1 0 0,0 1-1,-1-1 1,1 1 0,0 1-1,0-1 1,0 1 0,0 0-1,0 0 1,0 0 0,11 3 0,19 7 16,-1 0 1,0 3-1,0 0 1,-1 3-1,-1 1 1,-1 1-1,52 39 1,-74-50 16,-1 0 0,0 1 0,-1 1 0,0 0 0,0 0 0,10 16 0,-16-23-28,-1 0 0,0 0-1,1 0 1,-1 1 0,0-1-1,-1 0 1,1 1-1,0-1 1,-1 1 0,1-1-1,-1 1 1,0-1 0,0 1-1,0-1 1,0 1 0,0-1-1,0 1 1,-1-1-1,1 1 1,-1-1 0,0 0-1,0 1 1,0-1 0,0 0-1,0 1 1,0-1 0,-1 0-1,1 0 1,-1 0-1,1 0 1,-1 0 0,0 0-1,0-1 1,1 1 0,-1-1-1,-1 1 1,-1 0 0,-6 4-53,0-2 1,0 1 0,-1-2 0,0 1-1,1-1 1,-1-1 0,0 0 0,0 0-1,0-1 1,-18-1 0,16 0-6,1 0 0,-1 1 0,1 1 1,0 0-1,-1 1 0,1 0 0,-22 9 0,31-10 62,-1 0 0,0 1 0,1-1 0,0 1 0,-1 0 0,1 0 0,0 0-1,1 0 1,-1 0 0,0 1 0,1-1 0,0 1 0,-3 5 0,3-3 23,-1 1 0,1 0 0,0 0 0,1 0 1,-1 1-1,1-1 0,1 9 0,0 4 73,1 0 0,2 0-1,0-1 1,9 33 0,-6-32-35,1 0-1,1-1 1,0 0 0,2 0 0,0-1-1,1 0 1,0-1 0,2 0-1,0-1 1,1 0 0,31 26 0,-36-34-239,1 0 0,1-1 0,-1 0 0,1-1 0,1 0 0,-1-1 0,1 0 0,0-1 1,0-1-1,0 1 0,0-2 0,1 0 0,-1 0 0,1-1 0,0-1 0,-1 0 0,1-1 0,-1 0 0,1-1 1,22-6-1,-18 3-931,-1-1 0,19-10 0,-22 9-902,-1 0 0,1-1-1,-2-1 1,1 0 0,12-13 0,0-4-1404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2.746"/>
    </inkml:context>
    <inkml:brush xml:id="br0">
      <inkml:brushProperty name="width" value="0.05" units="cm"/>
      <inkml:brushProperty name="height" value="0.05" units="cm"/>
      <inkml:brushProperty name="color" value="#008C3A"/>
    </inkml:brush>
  </inkml:definitions>
  <inkml:trace contextRef="#ctx0" brushRef="#br0">0 1 1444,'0'0'1130,"0"0"65,0 0 69,0 0 104,2 3 75,12 27 1551,1 3-460,1 0 0,26 37 0,-35-60-2276,1-1-1,0 1 1,0-1 0,1-1 0,0 0 0,0 0-1,1-1 1,0 0 0,0 0 0,0-1 0,13 4-1,-5-3-227,0-2-1,0 0 1,1-2-1,0 0 1,0-1-1,0 0 1,0-2-1,0 0 1,26-5-1,66-14-2388,-9-9-4672,-63 16 2799,-7-1 1286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4:36.771"/>
    </inkml:context>
    <inkml:brush xml:id="br0">
      <inkml:brushProperty name="width" value="0.05" units="cm"/>
      <inkml:brushProperty name="height" value="0.05" units="cm"/>
      <inkml:brushProperty name="color" value="#008C3A"/>
    </inkml:brush>
  </inkml:definitions>
  <inkml:trace contextRef="#ctx0" brushRef="#br0">783 71 656,'0'0'1163,"0"0"-23,2 0-29,9-2-23,-9 2-40,-2 0-67,7-8 2417,-6 7-3280,-1 0-1,0-1 1,0 1 0,0 0 0,0 0-1,1-1 1,-2 1 0,1 0-1,0 0 1,0-1 0,0 1 0,-1 0-1,1 0 1,0 0 0,-1-1 0,1 1-1,-1 0 1,1 0 0,-1 0-1,0 0 1,-1-2 0,0 1 53,0 0 0,-1 0 1,1 0-1,-1 0 0,0 1 0,1-1 1,-1 1-1,-5-3 0,-2 1 159,0 0 0,0 0 1,0 1-1,-17-1 0,7 3-41,0 1 0,0 0 0,1 1 0,-1 1 0,0 1 0,-26 10 0,-5 4 262,-53 27-1,80-33-281,-1 0 1,2 2-1,0 1 0,1 0 0,0 2 0,2 1 0,-25 26 1,41-41-190,1 2 1,0-1-1,0 0 1,1 1 0,-1-1-1,1 1 1,0 0 0,0 0-1,0-1 1,1 2-1,-1-1 1,1 0 0,1 0-1,-1 0 1,1 0-1,0 1 1,0-1 0,0 0-1,1 0 1,-1 0-1,3 7 1,0-4 6,1 1 0,-1-1-1,1 0 1,1-1 0,-1 1 0,1-1 0,1 0-1,-1 0 1,1-1 0,0 1 0,14 10 0,29 17 257,98 54 0,-55-35-147,-67-39-159,125 82 153,-123-77-164,-2 1 0,0 1 1,31 35-1,-50-49-19,0 0 0,-1 0 1,0 0-1,0 1 0,0 0 0,-1 0 0,-1 0 0,1 1 1,3 13-1,-6-17-2,0 1 0,-1-1 0,1 0 1,-1 0-1,0 1 0,-1-1 0,1 0 1,-1 0-1,0 0 0,-1 0 0,1 0 1,-1 0-1,0 0 0,0 0 0,0 0 1,-1-1-1,-5 9 0,0-3 17,-1-1 0,0 1 0,0-2 0,-1 1 0,0-1 1,0-1-1,-1 0 0,0 0 0,-1-1 0,1 0 0,-1-1 0,0-1 0,-1 0 0,1 0 0,-23 3 0,-15-1 41,-1-2 0,-86-3 0,74-2-132,17 1-706,10-1 344,1 1 0,-45 7 0,68-4-693,-1-1-1,1 2 1,-21 8-1,24-8-612,1 0 0,-1 1 0,1 0 0,0 1 0,-13 12 0,-2 7-1635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3.081"/>
    </inkml:context>
    <inkml:brush xml:id="br0">
      <inkml:brushProperty name="width" value="0.05" units="cm"/>
      <inkml:brushProperty name="height" value="0.05" units="cm"/>
      <inkml:brushProperty name="color" value="#008C3A"/>
    </inkml:brush>
  </inkml:definitions>
  <inkml:trace contextRef="#ctx0" brushRef="#br0">644 535 380,'-2'-10'891,"-1"0"-1,0 0 1,0 0-1,-1 1 1,-1 0-1,-7-14 1,8 18-529,0-1 0,0 1 0,-1 0 0,1 1 0,-1-1 0,0 1 0,-1 0 0,1 0 0,0 1 0,-1-1 0,-6-2 0,-19-6 188,0 1 0,0 1-1,-1 2 1,0 1 0,0 1 0,0 2-1,-54 0 1,17 2-1943,-99-15 0,168 17 1372,1-1 1,-1 1 0,0 0-1,0 0 1,1 0-1,-1 0 1,0 0-1,0 0 1,1-1 0,-1 1-1,0 0 1,0 0-1,0 0 1,1-1 0,-1 1-1,0 0 1,0 0-1,0 0 1,0-1-1,1 1 1,-1 0 0,0 0-1,0-1 1,0 1-1,0 0 1,0-1-1,0 1 1,0 0 0,0 0-1,0-1 1,0 1-1,0 0 1,0-1 0,0 1-1,0 0 1,0 0-1,0-1 1,0 1-1,0 0 1,0 0 0,-1-1-1,1 1 1,0 0-1,0 0 1,0-1 0,0 1-1,-1 0 1,1 0-1,0 0 1,0-1-1,0 1 1,-1 0 0,1 0-1,0 0 1,0 0-1,-1-1 1,1 1-1,0 0 1,0 0 0,-1 0-1,1 0 1,0 0-1,-1 0 1,1 0 0,0 0-1,0 0 1,-1 0-1,1 0 1,-1 0-1,26-17-291,-21 14 204,130-74-289,-105 58 461,42-31 245,-63 44-195,0-1 1,0-1 0,-1 0 0,0 0 0,12-18 0,-18 25-80,0-1-1,0 0 0,0 0 1,0 1-1,0-1 1,0 0-1,-1 0 1,1 0-1,-1 0 1,1 0-1,-1 0 1,0 0-1,0 0 1,1 0-1,-2 0 1,1 0-1,0 0 1,0 0-1,-1-3 1,0 4-6,0-1-1,0 0 1,0 1 0,0-1 0,-1 1 0,1-1 0,0 1 0,-1 0 0,1-1-1,-1 1 1,1 0 0,-1 0 0,1 0 0,-1 0 0,0 0 0,-2 0 0,-6-2-77,0 0 1,0 1-1,0 0 1,0 1-1,0 0 1,-13 0-1,3 2-1206,0 0 1,0 1-1,1 1 0,-1 1 0,-24 8 0,12-1-436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3.416"/>
    </inkml:context>
    <inkml:brush xml:id="br0">
      <inkml:brushProperty name="width" value="0.05" units="cm"/>
      <inkml:brushProperty name="height" value="0.05" units="cm"/>
      <inkml:brushProperty name="color" value="#008C3A"/>
    </inkml:brush>
  </inkml:definitions>
  <inkml:trace contextRef="#ctx0" brushRef="#br0">220 111 512,'6'-3'462,"0"0"1,-1-1-1,1 1 0,-1-2 0,0 1 1,0 0-1,-1-1 0,6-6 0,-9 10-358,-1 0-1,1 0 1,0 0-1,0-1 0,-1 1 1,1 0-1,0-1 1,-1 1-1,1 0 0,-1-1 1,0 1-1,1-1 1,-1 1-1,0 0 0,0-1 1,0 1-1,0-1 1,0 1-1,0-1 0,-1 1 1,1-1-1,0 1 1,-1 0-1,1-1 0,-1 1 1,0 0-1,1-1 1,-1 1-1,0 0 0,0 0 1,1-1-1,-1 1 1,0 0-1,0 0 1,0 0-1,-1 0 0,1 0 1,0 1-1,0-1 1,0 0-1,-1 0 0,1 1 1,-2-1-1,-2-2 127,-1 1 0,1 0 0,-1 0 0,1 0 0,-1 1 1,1 0-1,-1 0 0,0 0 0,0 1 0,1 0 0,-1 0 0,0 0 0,0 1 0,1 0 0,-10 2 0,1 1 214,1 1 0,0 0 1,0 1-1,1 0 0,-17 12 0,24-15-274,1 0 1,-1 0-1,1 1 1,0 0-1,1-1 0,-1 1 1,1 1-1,-1-1 0,1 0 1,0 1-1,1-1 0,-4 10 1,5-12-104,0 1 0,0 0 0,1 0 0,-1 0 0,1 0 0,0-1 0,0 1 0,0 0 1,0 0-1,0 0 0,1 0 0,0 0 0,-1-1 0,1 1 0,0 0 0,0 0 0,0-1 0,1 1 0,-1-1 1,1 1-1,-1-1 0,1 0 0,0 1 0,0-1 0,3 3 0,14 11 128,1-1 0,1-1 0,0-1 0,0-1 0,1-1 0,25 9 0,28 16 194,-29-13-159,-20-12-80,-1 2 0,-1 1 0,0 1 0,21 18 0,-43-32-140,0 0 0,0 1 0,-1-1 0,1 1 0,-1-1 0,1 1 1,-1-1-1,0 1 0,1 0 0,-1 0 0,0 0 0,0 0 0,0 0 1,-1-1-1,1 2 0,0-1 0,-1 0 0,1 0 0,-1 0 0,0 0 0,0 0 1,0 0-1,0 0 0,0 0 0,0 1 0,0-1 0,-1 0 0,1 0 1,-1 0-1,1 0 0,-1 0 0,0 0 0,0 0 0,0 0 0,0 0 0,0-1 1,-1 1-1,1 0 0,0-1 0,-4 4 0,-2 2-39,-1-1 0,-1 0 0,1 0 0,-1 0 1,0-1-1,-1-1 0,-10 5 0,-34 11-1262,-99 24 1,10-22-7918,116-21 5584,9-1 1100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3.769"/>
    </inkml:context>
    <inkml:brush xml:id="br0">
      <inkml:brushProperty name="width" value="0.05" units="cm"/>
      <inkml:brushProperty name="height" value="0.05" units="cm"/>
      <inkml:brushProperty name="color" value="#008C3A"/>
    </inkml:brush>
  </inkml:definitions>
  <inkml:trace contextRef="#ctx0" brushRef="#br0">1 499 528,'14'9'1054,"0"0"-1,-1 1 1,0 1-1,0 1 1,-1-1-1,-1 2 1,0 0-1,10 15 1,-19-25-602,0 0 1,0-1 0,0 1 0,0 0 0,0-1 0,5 4 0,-5-4-50,-1-1 611,-1-1-51,9-40 1503,-13-71-1278,-5 0 0,-44-206 0,38 257-814,22 62-334,71 25 113,183 71 307,-258-97-462,0 0 1,-1 0 0,1 1-1,-1-1 1,1 1 0,-1 0-1,0 0 1,0 0 0,1 0-1,-2 0 1,1 0 0,3 4-1,-5-5-7,0 0 0,0 0-1,1 0 1,-1 0 0,0 0-1,0 0 1,0 0-1,0 0 1,0 0 0,0 0-1,0 1 1,-1-1 0,1 0-1,0 0 1,-1 0 0,1 0-1,-1 0 1,1 0 0,-1 0-1,1 0 1,-1-1 0,1 1-1,-1 0 1,0 0-1,0 0 1,1-1 0,-1 1-1,0 0 1,0-1 0,0 1-1,0 0 1,0-1 0,-1 1-1,-19 12-546,-1-1 0,0-1-1,0-1 1,-45 13-1,-16-2-2928,1-4-4879,47-11 5618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4.099"/>
    </inkml:context>
    <inkml:brush xml:id="br0">
      <inkml:brushProperty name="width" value="0.05" units="cm"/>
      <inkml:brushProperty name="height" value="0.05" units="cm"/>
      <inkml:brushProperty name="color" value="#008C3A"/>
    </inkml:brush>
  </inkml:definitions>
  <inkml:trace contextRef="#ctx0" brushRef="#br0">435 45 120,'26'-12'1703,"-21"10"-1020,-1 0 1,1 0 0,0 0 0,-1-1-1,9-5 1,-13 8-625,0 0 0,1-1 0,-1 1-1,0 0 1,0 0 0,1 0 0,-1 0 0,0-1-1,0 1 1,0 0 0,1 0 0,-1 0 0,0-1-1,0 1 1,0 0 0,0 0 0,0-1 0,0 1-1,1 0 1,-1 0 0,0-1 0,0 1 0,0 0-1,0-1 1,0 1 0,0 0 0,0 0 0,0-1-1,0 1 1,0 0 0,0-1 0,-1 1 0,1 0-1,0 0 1,0-1 0,0 1 0,0 0 0,0 0-1,0-1 1,0 1 0,-1 0 0,1 0 0,0 0-1,0-1 1,0 1 0,-1 0 0,1 0 0,0 0-1,0 0 1,-1-1 0,1 1 0,0 0 0,0 0-1,-1 0 1,1 0 0,0 0 0,0 0 0,-1 0-1,1 0 1,0 0 0,-1 0 0,1 0 0,0 0-1,0 0 1,-1 0 0,1 0 0,-1 0 0,-18-1 960,11 2-727,-1 0 0,1 1 0,-1 0 1,1 1-1,0 0 0,0 0 0,-11 6 0,-51 34 1040,60-35-1129,-21 13 299,1 1 0,1 2 0,1 1 0,2 1 0,-27 33 0,38-40-182,1 1 0,0 1 0,2 0 0,0 1 0,2 0 0,0 1 0,1 0 0,-9 42 0,17-57-225,-1 0 1,1 0-1,1 1 1,0-1-1,0 1 1,1-1-1,0 1 1,0-1 0,1 0-1,0 0 1,0 0-1,1 0 1,4 10-1,-4-12-73,0-1-1,1 0 1,-1 0-1,1 0 1,0 0-1,0 0 1,1-1-1,-1 0 1,1 0-1,0 0 1,0 0-1,0-1 1,1 0-1,-1 0 1,1 0-1,0-1 1,-1 0-1,11 3 1,3-2-266,0 0 0,0-1 0,0-1 0,0-1 0,1-1 0,-1 0 0,35-8 0,3-6-3317,66-25 1,-59 17-1939,-16 8 2670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4.439"/>
    </inkml:context>
    <inkml:brush xml:id="br0">
      <inkml:brushProperty name="width" value="0.05" units="cm"/>
      <inkml:brushProperty name="height" value="0.05" units="cm"/>
      <inkml:brushProperty name="color" value="#008C3A"/>
    </inkml:brush>
  </inkml:definitions>
  <inkml:trace contextRef="#ctx0" brushRef="#br0">607 261 600,'-40'-40'3448,"28"26"-2646,-1 1-1,-1 1 1,-16-12-1,-2 3-181,-1 1-1,-1 2 1,0 1 0,-2 2 0,-41-12-1,38 16-1219,-1 2 0,-64-6 0,52 10-4273,35 5 3330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4.792"/>
    </inkml:context>
    <inkml:brush xml:id="br0">
      <inkml:brushProperty name="width" value="0.05" units="cm"/>
      <inkml:brushProperty name="height" value="0.05" units="cm"/>
      <inkml:brushProperty name="color" value="#008C3A"/>
    </inkml:brush>
  </inkml:definitions>
  <inkml:trace contextRef="#ctx0" brushRef="#br0">431 95 68,'16'-5'657,"-5"1"232,-1 1 1,1-1-1,-1-1 1,1 0-1,-2-1 1,19-12-1,-27 17-802,-1 1-1,1 0 0,-1-1 1,1 1-1,-1-1 0,1 0 0,-1 1 1,1-1-1,-1 1 0,1-1 1,-1 0-1,0 1 0,1-1 1,-1 0-1,0 1 0,1-1 1,-1 0-1,0 0 0,0 1 1,0-1-1,0 0 0,0 0 1,0 1-1,0-1 0,0 0 0,0 0 1,0 0-1,-1 0 38,0-1-1,0 1 0,1 0 1,-1 0-1,0 0 1,0 0-1,0 0 1,0 0-1,0 1 1,0-1-1,0 0 1,0 0-1,0 1 0,-2-1 1,-2-1 124,1 0 0,-1 0 0,1 1 0,-1-1-1,0 1 1,0 1 0,-8-1 0,-5 2 142,1 2 0,-1 0 0,1 1 0,0 1 0,0 1 0,-25 11 0,17-4-17,1 0-1,1 2 1,-33 25 0,28-17-43,2 0 1,1 2 0,-27 34-1,42-47-176,1 1 1,1 0-1,0 0 0,0 1 0,2 0 1,-1 0-1,2 1 0,0 0 0,-5 28 1,9-39-115,1 1 0,-1-1 0,1 1 1,0-1-1,1 1 0,-1 0 1,1-1-1,0 1 0,0-1 1,0 0-1,1 1 0,-1-1 1,1 0-1,0 0 0,0 0 1,1 0-1,-1 0 0,1-1 1,0 1-1,0-1 0,0 1 1,0-1-1,1 0 0,-1 0 0,1-1 1,0 1-1,0-1 0,0 0 1,0 0-1,0 0 0,6 2 1,4 1 10,2-1 1,-1 0-1,0-1 0,1-1 1,0 0-1,-1-1 1,32-3-1,6-2-55,-1-2 0,0-3-1,0-2 1,-1-2 0,-1-3 0,0-2-1,-1-1 1,90-52 0,-113 53-37,-1-1 0,-1 0-1,0-2 1,35-41 0,-53 54 77,0 0 0,9-17 1,-13 22-1,-20 35 465,-26 64 0,43-93-505,-7 21 95,1 0 0,0 0 1,2 1-1,-2 27 0,7-45-156,0-1 0,0 1 0,1 0 1,-1-1-1,1 1 0,1-1 0,0 1 0,-1-1 0,4 7 0,-3-9-87,0 0 1,1-1-1,-1 1 1,1-1-1,-1 0 0,1 0 1,0 0-1,0 0 1,0 0-1,1-1 1,-1 1-1,1-1 0,-1 0 1,1 0-1,6 3 1,-3-4-768,0 1 1,-1-1 0,1 0 0,0-1-1,-1 0 1,1 0 0,0 0 0,0-1-1,-1 0 1,1 0 0,-1-1 0,9-2-1,22-7-2074</inkml:trace>
  <inkml:trace contextRef="#ctx0" brushRef="#br0" timeOffset="1">1480 217 384,'-1'-2'303,"-1"0"0,0 0 0,1 0 0,-1 0 1,0 1-1,0-1 0,0 1 0,0-1 0,0 1 0,0 0 0,-1 0 0,1 0 1,0 0-1,-1 0 0,1 0 0,-1 0 0,1 1 0,-1 0 0,-4-1 0,-8-2 544,-41-9 1444,-1 2 0,-101-2 0,110 9-1572,29 2-536,-239-12 2295,172 13-3857,-88 11 0,150-8-594,0 0 0,1 2 0,-38 12 1,15 3-505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6.119"/>
    </inkml:context>
    <inkml:brush xml:id="br0">
      <inkml:brushProperty name="width" value="0.05" units="cm"/>
      <inkml:brushProperty name="height" value="0.05" units="cm"/>
      <inkml:brushProperty name="color" value="#008C3A"/>
    </inkml:brush>
  </inkml:definitions>
  <inkml:trace contextRef="#ctx0" brushRef="#br0">0 0 1496,'0'0'1713,"0"0"-26,0 0 2,1 5-21,12 118 5970,5 35-3937,-12-113-3010,20 129 1982,-18-135-2628,1 0 1,20 50-1,-19-72-1470,1-13-6351,-9-8 3051,0-17 1436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6.449"/>
    </inkml:context>
    <inkml:brush xml:id="br0">
      <inkml:brushProperty name="width" value="0.05" units="cm"/>
      <inkml:brushProperty name="height" value="0.05" units="cm"/>
      <inkml:brushProperty name="color" value="#008C3A"/>
    </inkml:brush>
  </inkml:definitions>
  <inkml:trace contextRef="#ctx0" brushRef="#br0">638 126 1024,'6'-4'491,"-1"0"1,1 0-1,-1-1 1,0 0-1,0 0 0,-1 0 1,6-7-1,-9 11-356,-1 0 1,1 0-1,0-1 0,0 1 1,-1 0-1,1 0 0,-1-1 1,1 1-1,-1-1 1,1 1-1,-1 0 0,0-1 1,0 1-1,0-1 0,1 1 1,-1-1-1,-1 1 0,1 0 1,0-1-1,0 1 0,-1-1 1,1 1-1,0 0 0,-1-1 1,0 1-1,1 0 0,-1-1 1,0 1-1,1 0 0,-1 0 1,0 0-1,0-1 1,0 1-1,0 0 0,0 0 1,0 0-1,0 1 0,-1-1 1,1 0-1,0 0 0,-2 0 1,-7-4 355,0 1 1,0 0-1,0 0 1,0 1-1,-1 0 1,1 1-1,-1 1 1,-15-2-1,-14 3 417,-38 3 0,37 0-393,-10 1-783,0 2 0,-72 19 0,-20 21-9368,107-34 7138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6.807"/>
    </inkml:context>
    <inkml:brush xml:id="br0">
      <inkml:brushProperty name="width" value="0.05" units="cm"/>
      <inkml:brushProperty name="height" value="0.05" units="cm"/>
      <inkml:brushProperty name="color" value="#008C3A"/>
    </inkml:brush>
  </inkml:definitions>
  <inkml:trace contextRef="#ctx0" brushRef="#br0">283 179 832,'5'-9'852,"-1"0"-1,0 0 1,4-14-1,-7 20-639,-1 1-1,1 0 1,0-1-1,-1 1 1,0-1-1,1 1 1,-1 0-1,0-1 1,0 1-1,-1-1 1,1 1-1,0 0 1,-1-1-1,1 1 1,-1 0-1,0-1 1,0 1-1,0 0 1,-2-4-1,2 6-81,0-1-1,1 0 0,-1 0 1,0 1-1,0-1 1,0 1-1,0-1 0,0 1 1,0-1-1,0 1 1,0-1-1,0 1 0,0 0 1,0 0-1,0-1 1,0 1-1,0 0 0,0 0 1,-1 0-1,1 0 1,0 0-1,0 0 0,0 1 1,0-1-1,0 0 1,-1 1-1,-2 1 107,0-1-1,0 1 1,1 0-1,-1 0 1,1 1 0,-4 2-1,-3 4 130,1 0 0,1 0 0,0 1 0,0 0 1,0 1-1,2 0 0,-1 0 0,1 0 0,-8 23 0,9-20-103,1 0 0,0 1 0,1-1 0,0 0 0,2 1 0,-1 0 0,2-1 0,1 22 0,0-29-163,0 0-1,1 0 1,0 0-1,0 0 1,1-1-1,-1 1 1,1 0-1,1-1 1,-1 0-1,1 0 1,0 0-1,1 0 1,-1-1-1,1 0 1,0 0-1,1 0 1,-1 0-1,1-1 1,0 0-1,0 0 1,0 0-1,0-1 0,1 0 1,11 3-1,-1 0 52,1-2 0,-1 0 0,1-1 0,0 0 0,0-2-1,0 0 1,1-1 0,30-5 0,-22 1-24,0-1 0,-1-2 1,1-1-1,-1-1 0,-1-1 1,47-26-1,-54 26-46,-1-1 0,0-1 0,-1-1 0,0 0 0,-1-1 0,-1-1 0,0 0 1,-1-1-1,22-33 0,-29 38-34,-1 1 0,0-1 1,-1 1-1,0-2 1,0 1-1,-2 0 1,1 0-1,1-20 0,-4 25-43,0 1 0,0 0 0,0 0-1,-1 0 1,0 0 0,0 0 0,0 0-1,0 0 1,-1 0 0,0 0 0,0 1-1,0-1 1,-1 0 0,1 1-1,-1 0 1,0 0 0,-1 0 0,1 0-1,-1 0 1,1 1 0,-1-1 0,-5-2-1,-2-1-124,-1 0-1,-1 1 0,1 1 0,-1 0 1,0 1-1,0 0 0,-1 1 1,1 0-1,-1 1 0,-23 0 0,-7 2-924,1 2-1,-46 7 1,6 5-4554,-153 44 0,61 4 2048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7.237"/>
    </inkml:context>
    <inkml:brush xml:id="br0">
      <inkml:brushProperty name="width" value="0.05" units="cm"/>
      <inkml:brushProperty name="height" value="0.05" units="cm"/>
      <inkml:brushProperty name="color" value="#008C3A"/>
    </inkml:brush>
  </inkml:definitions>
  <inkml:trace contextRef="#ctx0" brushRef="#br0">451 83 868,'8'-2'348,"16"-5"1704,-1-1 1,1-2 0,-1 0-1,37-23 1,-54 26 347,-8 3-219,-1 4-1887,1-1 0,0 1 0,0 0-1,0 0 1,0 0 0,0 0 0,0 0 0,0 0 0,-4 2 0,-8 2 279,-1 1-1,1 0 1,0 1 0,-22 13-1,-57 40 1243,85-54-1716,-32 23 331,1 1-1,1 1 0,2 3 1,1 1-1,2 1 0,1 2 1,-41 63-1,62-83-310,1 0 1,0 1-1,2 0 0,0 1 0,1 0 0,-5 23 0,10-35-98,0 0 0,1 0 0,1 1-1,-1-1 1,1 0 0,0 0 0,1 0-1,0 1 1,0-1 0,0 0 0,1 0 0,0 0-1,0 0 1,1-1 0,0 1 0,0-1-1,0 1 1,1-1 0,0 0 0,10 10-1,-6-8-48,1 0 0,0-1-1,0-1 1,1 0 0,0 0 0,0 0-1,0-2 1,1 1 0,-1-1 0,1-1-1,21 5 1,3-2-192,0-2 0,63-1-1,-7-6-547,177-29 0,-88-4-2190,-2-7-5997,-133 30 4183,-6-3 1449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57.497"/>
    </inkml:context>
    <inkml:brush xml:id="br0">
      <inkml:brushProperty name="width" value="0.05" units="cm"/>
      <inkml:brushProperty name="height" value="0.05" units="cm"/>
      <inkml:brushProperty name="color" value="#008C3A"/>
    </inkml:brush>
  </inkml:definitions>
  <inkml:trace contextRef="#ctx0" brushRef="#br0">1274 39 1196,'15'-16'3698,"1"-4"4815,-15 19-7250,-1 1-88,-4 0-71,-9-1-441,0 1 1,1 0-1,-1 1 0,1 1 1,-19 4-1,-67 22 1123,22-6-805,-226 83 1306,163-47-1184,3 6 0,-231 149 0,358-207-1030,-39 29 348,44-33-373,1 1 0,1 0 0,-1-1 0,0 1 0,1 0 0,-1 1-1,1-1 1,0 0 0,0 1 0,0-1 0,-2 8 0,3-9-32,1-1 0,0 1 0,0-1 0,0 1 0,0-1 0,0 1 0,1 0 0,-1-1 0,0 1 0,1-1 0,-1 1 0,1-1 0,0 1 0,-1-1 0,1 0 0,0 1 0,0-1 0,0 0 0,0 1 0,0-1 0,0 0 0,0 0 0,0 0 0,2 1 0,2 2 23,1 0 1,0-1 0,0 1 0,9 2 0,284 98 378,-115-44-361,179 89-61,-276-105 23,-3 4 0,82 60 0,-155-100-10,65 52 44,-70-54-50,0 0 1,-1 0-1,1 0 1,-1 0-1,-1 1 1,1 0-1,-1 0 0,0 1 1,3 8-1,-6-13 1,0 0-1,0 0 0,-1 0 0,1 0 1,-1 0-1,0 0 0,0 0 1,0 0-1,0 0 0,0 1 1,-1-1-1,1 0 0,-1 0 1,0 0-1,0 0 0,-2 5 1,0-3 0,0-1 1,0 0-1,0 0 1,0 0-1,-1-1 1,1 1-1,-1-1 1,0 0-1,-7 5 1,-3 0-2,0-1 0,-1 0 0,1-1 0,-2-1 0,-25 6 0,-30 3-100,1-4 0,-104 2-1,-148-16-1484,87-2-2126,179 6 2015,-3-1-3060,1 3-5000,38 0 6191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7.572"/>
    </inkml:context>
    <inkml:brush xml:id="br0">
      <inkml:brushProperty name="width" value="0.05" units="cm"/>
      <inkml:brushProperty name="height" value="0.05" units="cm"/>
      <inkml:brushProperty name="color" value="#008C3A"/>
    </inkml:brush>
  </inkml:definitions>
  <inkml:trace contextRef="#ctx0" brushRef="#br0">927 115 4,'1'-5'408,"-1"1"0,1 0 0,-1-1 0,0 1 0,0 0-1,-1 0 1,1-1 0,-1 1 0,0 0 0,0 0 0,-1 0 0,-2-8 0,2 9-158,0 1 0,0-1 0,0 1 0,0-1 0,0 1 0,-1 0 0,1 0 0,-1 0 0,0 0 0,1 0 0,-1 0 0,0 1 0,0 0 0,0-1 0,0 1 0,0 0 0,0 0 0,-4 0 0,-29-5 1619,-1 1 0,-70 0 0,-75 14 643,92-3-1555,67-5-832,-175 14 562,70 5-4253,120-19 2114,1 1 0,1 1 0,-1-1 0,0 1-1,-9 5 1,2-1-1302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7.905"/>
    </inkml:context>
    <inkml:brush xml:id="br0">
      <inkml:brushProperty name="width" value="0.05" units="cm"/>
      <inkml:brushProperty name="height" value="0.05" units="cm"/>
      <inkml:brushProperty name="color" value="#008C3A"/>
    </inkml:brush>
  </inkml:definitions>
  <inkml:trace contextRef="#ctx0" brushRef="#br0">875 0 408,'-59'50'8981,"-5"2"-5462,-81 70-938,-198 221 2085,336-335-4881,0 0-1,0 0 1,-8 15-1,14-21-110,0 0-1,0 0 1,0 1 0,0-1 0,0 1-1,0-1 1,1 0 0,-1 1-1,1 2 1,0-4-8,0 0-1,0 0 1,0 0-1,0 0 1,0 0 0,1 0-1,-1 0 1,0 0-1,1 0 1,-1 0 0,1 0-1,-1 0 1,1 0-1,-1-1 1,1 1-1,0 0 1,-1 0 0,1-1-1,0 1 1,0 0-1,-1-1 1,1 1-1,1 0 1,15 6-2538</inkml:trace>
  <inkml:trace contextRef="#ctx0" brushRef="#br0" timeOffset="1">890 764 12865,'-58'-46'4061,"-244"-198"352,-22 33-2012,289 191-2372,-59-30-393,81 45-661,0 0-1,-26-6 1,31 8-433,7 2-2171,-1 0-3300,2 1 3944</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8.240"/>
    </inkml:context>
    <inkml:brush xml:id="br0">
      <inkml:brushProperty name="width" value="0.05" units="cm"/>
      <inkml:brushProperty name="height" value="0.05" units="cm"/>
      <inkml:brushProperty name="color" value="#008C3A"/>
    </inkml:brush>
  </inkml:definitions>
  <inkml:trace contextRef="#ctx0" brushRef="#br0">0 0 28,'5'0'576,"1"0"-1,-1 1 1,0-1 0,0 1 0,0 0-1,1 0 1,-1 1 0,0-1 0,0 1-1,-1 0 1,6 3 0,-6-2-156,-1 0 1,1-1-1,-1 2 1,0-1-1,0 0 1,0 1 0,0-1-1,-1 1 1,0 0-1,1-1 1,-1 1-1,-1 1 1,3 6 0,8 28 1879,7 45 1,-12-44-853,19 52 0,-22-80-1351,1 0 0,0-1 0,1 1 0,0-1 0,1-1 0,0 1 0,1-1 0,14 15 0,-19-22-333,0 0 0,1 0-1,0-1 1,-1 1-1,1-1 1,0 0 0,0 0-1,0 0 1,0-1-1,0 1 1,0-1 0,1 0-1,-1 0 1,7 0 0,-4-1-1350,-1 0 0,1 0 1,-1-1-1,1 0 0,10-3 0,2-1-1333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8.620"/>
    </inkml:context>
    <inkml:brush xml:id="br0">
      <inkml:brushProperty name="width" value="0.05" units="cm"/>
      <inkml:brushProperty name="height" value="0.05" units="cm"/>
      <inkml:brushProperty name="color" value="#008C3A"/>
    </inkml:brush>
  </inkml:definitions>
  <inkml:trace contextRef="#ctx0" brushRef="#br0">949 282 692,'20'-26'1422,"-16"22"-865,0-1 0,0 1 0,0-1 0,-1 0 0,0 0 0,0 0 0,0-1 0,0 1 0,-1-1 0,0 1 0,2-10 0,-4 13-408,-1 1 0,1 0-1,0-1 1,-1 1 0,1-1-1,-1 1 1,1 0 0,-1 0-1,0-1 1,0 1 0,1 0-1,-1 0 1,0 0 0,0 0 0,0 0-1,0 0 1,0 0 0,-1 0-1,1 0 1,0 0 0,0 0-1,-1 1 1,1-1 0,0 1 0,-1-1-1,1 1 1,0-1 0,-1 1-1,1 0 1,-2 0 0,-8-2 276,1 0 1,-1 1-1,-10 1 0,13-1-125,-392 20 4017,371-17-4240,-277 39-2449,197-23-4095,68-12 2737,10-1 1132</inkml:trace>
  <inkml:trace contextRef="#ctx0" brushRef="#br0" timeOffset="1">1257 39 620,'31'-30'8031,"-30"29"-6680,-3-1-39,0 1-1127,1 0 0,0 1 0,-1-1 1,1 1-1,-1-1 0,1 1 0,-1-1 0,1 1 1,-1 0-1,1 0 0,0 0 0,-1 0 1,1 0-1,-1 0 0,1 0 0,-1 0 0,1 1 1,-1-1-1,1 0 0,-1 1 0,1-1 1,0 1-1,-1 0 0,1 0 0,-2 1 0,-4 2 151,1 1-1,0 0 0,0 0 0,0 1 0,1-1 0,0 1 0,0 1 1,0-1-1,1 1 0,0-1 0,0 1 0,-3 8 0,-2 2 152,4-7-261,0 0 0,0 0 0,1 1 0,1 0 0,-1 0 0,2 0-1,0 0 1,0 0 0,1 0 0,0 1 0,1-1 0,0 1 0,1-1 0,0 0 0,4 15-1,-2-17-131,0 1 0,0-1-1,1 0 1,0-1-1,1 1 1,-1-1-1,2 1 1,-1-2-1,1 1 1,1 0 0,-1-1-1,1-1 1,0 1-1,1-1 1,0 0-1,0 0 1,0-1 0,10 5-1,3-2-80,0 0 0,0-1-1,1-1 1,0 0 0,0-2-1,1-1 1,-1-1 0,26 0 0,184-19-2318,-181 12 1178,22-4-2237,-4 1-7641,-51 7 7891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8.955"/>
    </inkml:context>
    <inkml:brush xml:id="br0">
      <inkml:brushProperty name="width" value="0.05" units="cm"/>
      <inkml:brushProperty name="height" value="0.05" units="cm"/>
      <inkml:brushProperty name="color" value="#008C3A"/>
    </inkml:brush>
  </inkml:definitions>
  <inkml:trace contextRef="#ctx0" brushRef="#br0">817 125 1084,'-5'-7'788,"-2"0"1,1 1-1,-1 0 1,1 0-1,-2 0 0,1 1 1,-1 0-1,1 1 1,-1 0-1,0 0 0,-16-5 1,-8 0 785,-61-10 1,67 14-914,-68-7 744,-178 1-1,248 11-1858,-76 3-1556,86-1-738,-1 0 0,-20 6 0,24-3 428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9.294"/>
    </inkml:context>
    <inkml:brush xml:id="br0">
      <inkml:brushProperty name="width" value="0.05" units="cm"/>
      <inkml:brushProperty name="height" value="0.05" units="cm"/>
      <inkml:brushProperty name="color" value="#008C3A"/>
    </inkml:brush>
  </inkml:definitions>
  <inkml:trace contextRef="#ctx0" brushRef="#br0">1 479 656,'26'2'2135,"-24"-2"-1916,1 1-1,-1-1 1,0 1-1,1-1 1,-1 0-1,1 0 1,-1 0-1,0 0 1,1 0-1,-1-1 1,1 1-1,-1-1 1,0 0-1,1 1 1,-1-1-1,0 0 1,0 0-1,0-1 1,0 1-1,0 0 1,0-1-1,0 1 1,0-1-1,0 0 1,-1 1-1,1-1 1,1-3-1,9-12 868,0 0-1,-2-2 0,0 1 0,-1-1 0,10-31 0,22-105 2884,-10 34-338,-15 80-409,-8 59-2404,9 33-1,-11-33-480,14 33 0,-5-25-188,1-1 1,1-1-1,1 0 0,1-2 0,1 0 0,1-1 0,1-1 1,1-1-1,0-1 0,1-1 0,1-1 0,1-1 0,0-1 1,51 18-1,-65-28-133,0-1 0,1 0 0,-1 0 0,1-2 0,0 1 0,0-1 0,0-1 0,-1-1 0,1 0 0,0 0 1,0-1-1,-1-1 0,1 0 0,-1-1 0,0 0 0,0-1 0,0 0 0,0-1 0,-1 0 0,0-1 0,-1 0 0,1-1 0,-1 0 0,-1 0 1,0-1-1,0-1 0,0 1 0,-1-2 0,6-10 0,-4 6-135,-1 0 0,-1 0 0,0-1 0,-1 0 0,-1 0 0,-1-1 0,0 0 0,-1 0 0,-1 0 0,0 0 0,-2 0 0,0-1 0,-1-18 0,0 33 19,-1 0 0,0-1-1,0 1 1,0 0 0,0 0 0,0-1-1,-1 1 1,1 0 0,-1 0-1,0 1 1,0-1 0,0 0 0,0 1-1,-3-4 1,3 5-35,1 0 1,-1 0-1,1-1 1,-1 2-1,1-1 1,-1 0-1,1 0 1,-1 0-1,0 1 0,1-1 1,-1 1-1,0-1 1,0 1-1,1 0 1,-1 0-1,0 0 1,0 0-1,1 0 0,-1 0 1,0 0-1,0 0 1,0 1-1,1-1 1,-1 1-1,0-1 1,1 1-1,-3 1 1,2-1 63,-21 14-4747,22-14 4249,0 0 0,0 0 0,0 0 0,1 0 0,-1 0 0,0 0 0,1 1 0,-1-1-1,0 0 1,1 0 0,0 1 0,-1-1 0,1 0 0,0 1 0,-1-1 0,1 0 0,0 3 0,2 7-2732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39.691"/>
    </inkml:context>
    <inkml:brush xml:id="br0">
      <inkml:brushProperty name="width" value="0.05" units="cm"/>
      <inkml:brushProperty name="height" value="0.05" units="cm"/>
      <inkml:brushProperty name="color" value="#008C3A"/>
    </inkml:brush>
  </inkml:definitions>
  <inkml:trace contextRef="#ctx0" brushRef="#br0">337 208 532,'8'-2'430,"1"0"-1,0 0 1,-1-1 0,0 0-1,1-1 1,-1 0 0,0 0-1,-1 0 1,1-1-1,11-10 1,-15 11-57,1 0 0,-1-1 0,0 1 0,0-1 0,-1 0 1,0 1-1,5-11 0,-6 13-171,-1-1-1,0 0 1,0 0 0,0 0 0,-1-1 0,1 1 0,-1 0 0,0 0 0,0 0 0,0 0-1,0-1 1,0 1 0,-1 0 0,-1-6 0,1 6-71,-1-1 0,1 1 0,-1 0 0,0-1 1,0 1-1,-1 0 0,1 0 0,-1 1 0,1-1 0,-1 0 0,0 1 0,0 0 1,0-1-1,0 1 0,-1 1 0,1-1 0,-1 0 0,1 1 0,-1-1 0,1 1 0,-1 0 1,-4 0-1,-5-2 93,0 1 0,0 1 0,0 0 0,-1 0 0,-13 2 0,17 0-110,-32 2 572,-69 14 1,100-15-551,0 1 0,0 0 0,1 1 0,-1 0-1,1 1 1,0 0 0,0 0 0,1 1 0,-1 1 0,1-1 0,-12 13 0,19-17-94,0 0-1,1 0 1,-1 0-1,1 0 1,-1 1-1,1-1 1,-1 0-1,1 1 1,0-1 0,0 1-1,0-1 1,1 1-1,-1 0 1,1-1-1,-1 1 1,1 0-1,0-1 1,0 6-1,1-4 3,0 0 0,0-1 0,0 1 0,1 0 0,-1-1 0,1 1 0,0-1 0,0 1 0,0-1-1,1 0 1,3 5 0,5 3 54,0-1 0,1-1 0,0 0-1,1 0 1,20 10 0,207 89 687,-20-10-241,-209-92-505,-1-1 1,0 1-1,-1 1 0,1-1 1,14 16-1,-22-20-31,0 0-1,-1-1 1,1 1-1,-1 0 1,1 0-1,-1 0 1,0 0-1,0 0 1,0 0-1,0 1 1,0-1-1,0 0 1,-1 1-1,1-1 1,-1 0-1,1 1 1,-1-1-1,0 0 1,0 1-1,0-1 1,0 1-1,-1-1 1,1 0-1,0 1 1,-1-1-1,0 0 1,0 1 0,0-1-1,0 0 1,0 0-1,0 0 1,0 0-1,-1 0 1,-1 3-1,-6 4-13,1-1 1,-1 0-1,0 0 1,-1-1-1,1 0 0,-1-1 1,-21 10-1,-4 0-122,-41 11 0,55-20 51,-88 25-306,92-28 260,1-1 0,0 0-1,-1-2 1,-28 0 0,44-1 111,0 0 1,0 0 0,0 0 0,0 0-1,0 0 1,0 0 0,0 0-1,0 0 1,0-1 0,0 1 0,0 0-1,0-1 1,0 1 0,0-1 0,0 1-1,0-1 1,0 1 0,0-1 0,1 0-1,-1 1 1,0-1 0,0 0-1,1 0 1,-1 1 0,0-1 0,0-1-1,1 0 0,0 1 0,0 0 0,0-1 0,0 1 0,0 0 0,0-1 0,1 1 0,-1-1 0,0 1 0,1 0 0,-1 0 0,1-1 0,0 1 0,-1 0 0,1 0 0,1-2 0,4-6-28,1 2 0,0-1 0,0 1 0,10-8 1,185-128 111,-171 123 19,-5 3 21,121-76 1451,-142 91-1468,-1 0 0,0 0 0,1 0 1,-1 0-1,1 1 0,-1 0 0,1 0 0,-1 0 0,1 1 0,7-1 0,-10 1-56,0 0 1,0 1-1,0-1 1,0 0-1,0 1 1,0-1-1,0 1 1,0 0-1,-1 0 1,1-1-1,0 1 1,0 0-1,-1 1 1,1-1-1,0 0 1,-1 0-1,0 1 1,1-1-1,-1 1 1,0-1-1,1 1 0,-1 0 1,0-1-1,0 1 1,0 0-1,0 3 1,7 20 404,7 39 0,-12-48-419,0 1 0,2 0 0,-1-1 0,2 0-1,14 28 1,-19-42-177,0 0-1,0-1 1,0 1-1,1-1 1,-1 1-1,0-1 0,1 1 1,-1-1-1,1 0 1,0 0-1,-1 0 1,1 0-1,0 0 1,0 0-1,0-1 1,-1 1-1,1 0 0,0-1 1,0 0-1,0 1 1,0-1-1,0 0 1,0 0-1,0 0 1,0 0-1,0 0 1,3-1-1,1-1-1304,0 1 0,-1-1-1,1 0 1,0-1 0,-1 1 0,1-1 0,7-6 0,6-7-1936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40.059"/>
    </inkml:context>
    <inkml:brush xml:id="br0">
      <inkml:brushProperty name="width" value="0.05" units="cm"/>
      <inkml:brushProperty name="height" value="0.05" units="cm"/>
      <inkml:brushProperty name="color" value="#008C3A"/>
    </inkml:brush>
  </inkml:definitions>
  <inkml:trace contextRef="#ctx0" brushRef="#br0">150 124 728,'6'-123'12045,"-6"122"-11104,0 1-42,0 0-65,-5 3-64,-4 5-502,1 0 0,0 0-1,0 0 1,1 1 0,0 0-1,1 1 1,-1 0 0,2 0-1,0 0 1,-5 13-1,2-3 151,1 0-1,1 1 1,0-1-1,-4 41 1,9-52-324,1-1 0,0 1 0,0-1 1,0 1-1,1-1 0,0 0 0,1 1 0,0-1 1,0 0-1,1 0 0,0 0 0,0 0 1,1 0-1,0-1 0,1 0 0,-1 0 0,1 0 1,0 0-1,1-1 0,0 0 0,0 0 1,0 0-1,1-1 0,0 0 0,0 0 0,0-1 1,0 1-1,1-2 0,0 1 0,0-1 1,0 0-1,0-1 0,0 0 0,0 0 1,1-1-1,14 1 0,-2-2-30,0-1 0,0 0-1,1-2 1,-2-1 0,1 0 0,0-1 0,-1-2 0,0 0-1,0-1 1,-1-1 0,0 0 0,-1-2 0,0 0 0,0-1 0,-1-1-1,-1 0 1,0-2 0,-1 1 0,17-23 0,-27 31-46,-1-1 1,1 0 0,-1 0 0,0-1-1,-1 1 1,0-1 0,0 0 0,-1 0-1,0 0 1,0 0 0,-1 0-1,0 0 1,0 0 0,-1-13 0,-1 15-14,0 0 1,0 0-1,0 1 1,-1-1 0,0 0-1,0 1 1,-1-1-1,1 1 1,-1 0 0,0-1-1,-1 1 1,1 1 0,-1-1-1,0 0 1,0 1-1,-1 0 1,1 0 0,-1 0-1,0 1 1,-8-5-1,-3 0-54,1 1 0,-1 1-1,-1 0 1,1 1-1,-1 1 1,0 0 0,-21-1-1,-1 2-328,0 1-1,-46 5 1,-71 16-2224,134-15 867,0 0 0,-31 11 0,52-15 1256,0 0 0,0 1 0,0-1 0,0 1 1,0-1-1,0 1 0,0-1 0,0 1 0,0 0 0,0 0 1,0-1-1,0 1 0,0 0 0,0 0 0,1 0 0,-1 0 0,0 0 1,0 2-1,5 1-2384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40.423"/>
    </inkml:context>
    <inkml:brush xml:id="br0">
      <inkml:brushProperty name="width" value="0.05" units="cm"/>
      <inkml:brushProperty name="height" value="0.05" units="cm"/>
      <inkml:brushProperty name="color" value="#008C3A"/>
    </inkml:brush>
  </inkml:definitions>
  <inkml:trace contextRef="#ctx0" brushRef="#br0">0 410 828,'87'80'5028,"-72"-66"-3454,-13-11-1216,1-1 0,-1 1 0,0-1 1,1 0-1,-1 0 0,1 0 0,-1 0 1,1-1-1,0 1 0,0-1 0,0 1 0,0-1 1,0 0-1,4 1 0,-2-6 914,6-8-685,-1 0-1,-1-1 0,0 0 1,-1-1-1,-1 0 1,0 0-1,0 0 0,-2-1 1,5-17-1,4-24 889,8-67 0,-16 80-733,7-63 1491,6 200 440,-12-72-2533,1-1 0,0 0-1,2 0 1,1-1-1,0 0 1,1-1 0,1 0-1,1-1 1,1 0 0,0-1-1,1-1 1,1-1-1,37 26 1,-36-29-86,0 0 0,0-2 0,1 0 0,1-1 0,-1-1 0,1-1 0,1-1-1,-1-1 1,1 0 0,0-2 0,0 0 0,1-1 0,-1-2 0,0 0 0,24-3 0,-30 0-63,-1-1 0,0 0 0,0 0 0,-1-2 0,1 0 0,-1 0 0,0-1 0,-1-1 0,0 0 0,0 0 0,-1-2 0,0 1 0,0-1 1,-1-1-1,17-23 0,-18 23-166,-2-1 0,0 0 0,0 0 1,-1-1-1,0 1 0,-1-2 1,-1 1-1,0 0 0,-1-1 0,0 1 1,-1-1-1,-1 0 0,0 0 0,-1 0 1,0 0-1,-5-27 0,2 27-354,0 0-1,-1 1 1,-6-15-1,9 25 156,-1-1 0,1 1-1,-1 0 1,0 0 0,0-1-1,-1 1 1,1 1-1,-1-1 1,1 0 0,-1 1-1,0-1 1,0 1 0,0 0-1,0 0 1,0 0 0,-6-3-1,-14-4-10169,16 6 7238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40.755"/>
    </inkml:context>
    <inkml:brush xml:id="br0">
      <inkml:brushProperty name="width" value="0.05" units="cm"/>
      <inkml:brushProperty name="height" value="0.05" units="cm"/>
      <inkml:brushProperty name="color" value="#008C3A"/>
    </inkml:brush>
  </inkml:definitions>
  <inkml:trace contextRef="#ctx0" brushRef="#br0">68 74 1116,'5'-31'1495,"2"-11"4287,-7 42-4183,0 0-41,-3 5-89,-4 8-795,1 0 0,0 1 1,1 0-1,0 0 0,-4 27 1,-8 83 1089,12-76-1239,-4 36 234,2 143 0,10-181-2171,12 64 1,-8-75-1785,2-1 0,20 49 0,9 4 159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8.098"/>
    </inkml:context>
    <inkml:brush xml:id="br0">
      <inkml:brushProperty name="width" value="0.05" units="cm"/>
      <inkml:brushProperty name="height" value="0.05" units="cm"/>
      <inkml:brushProperty name="color" value="#008C3A"/>
    </inkml:brush>
  </inkml:definitions>
  <inkml:trace contextRef="#ctx0" brushRef="#br0">286 666 192,'3'8'935,"0"-1"-1,-1 1 1,0 0-1,0 0 1,0 0-1,-1 9 1,-1-15-730,0 0 0,0 0 1,0 0-1,-1 1 0,1-1 0,-1 0 1,1 0-1,-1 0 0,0 0 0,0-1 0,0 1 1,0 0-1,0 0 0,0 0 0,0-1 0,-1 1 1,1-1-1,-1 1 0,1-1 0,-1 1 1,1-1-1,-1 0 0,0 0 0,0 0 0,0 0 1,0 0-1,0 0 0,0 0 0,-3 0 1,1 0-10,-1 0 0,0 0 1,1-1-1,-1 0 1,0 0-1,1 0 0,-1 0 1,0-1-1,1 0 1,-1 0-1,1 0 0,-1 0 1,1-1-1,-1 0 1,1 0-1,0 0 0,0 0 1,-5-4-1,-4-4 238,-1 0-1,1-1 0,-20-21 1,22 19-251,1 1 1,0-2-1,1 1 1,1-1-1,0 0 1,0-1-1,2 0 1,0 0-1,0-1 1,2 1 0,0-1-1,1 0 1,0 0-1,0-27 1,2 33-132,2 0 0,-1 0 0,1 0 1,1 0-1,0 0 0,0 0 1,1 0-1,0 0 0,1 1 0,0-1 1,1 1-1,0 0 0,0 1 0,1-1 1,0 1-1,0 0 0,1 0 1,0 1-1,0 0 0,1 0 0,0 1 1,0 0-1,0 0 0,13-6 0,-9 7-25,-1 1 0,1 0 0,0 1 0,0 0 0,0 0 0,0 1 0,1 1 0,-1 0 0,0 1-1,1 0 1,-1 1 0,0 1 0,18 3 0,-2 2 50,-1 1 0,0 1 1,-1 1-1,46 25 0,-50-23 18,-1 1-1,-1 1 1,0 1-1,29 29 1,-40-35-46,0 1-1,-1-1 1,-1 1-1,0 1 1,0-1-1,-1 1 1,0 1-1,-1-1 1,0 1-1,-1 0 1,3 12 0,-6-19-36,0 0 1,0-1 0,-1 1 0,1 0-1,-1-1 1,-1 1 0,1 0 0,0 0-1,-1-1 1,0 1 0,0 0 0,-1-1-1,1 1 1,-1-1 0,0 0 0,0 1-1,-1-1 1,1 0 0,-1 0 0,0-1-1,0 1 1,0 0 0,0-1 0,-7 5 0,4-4-33,0 1 0,-1-2 0,0 1 0,0-1 0,0 0 0,0 0 0,-1-1 0,1 0 0,-1 0 0,1-1 0,-1 0 0,0 0 0,1-1 0,-13 0 0,-2-3-186,0 0 0,1-2 0,0 0 0,0-1 0,-34-15 0,-97-57-1027,128 64 1096,-23-14 527,46 28-230,1 0 3,0 0 7,2 4 4,2 6-79,1-1 1,1 1 0,0-1-1,0 0 1,1-1-1,0 0 1,0 0 0,1 0-1,0-1 1,0 0-1,1 0 1,17 9 0,0-1 111,1-1 0,1-1 0,44 14 0,-41-18-57,-1-1 0,2-1 0,-1-2 0,1-1 0,-1-2 0,1-1 0,38-3 0,-44-1-75,0-1 0,-1-1 0,1-1 0,-1-1 0,0-2 0,-1 0 0,0-2 1,0 0-1,26-18 0,-30 15-52,-1 0 0,0-1 0,0-1 1,-2-1-1,0-1 0,16-22 0,-24 29-43,-2 0-1,0-1 0,0 0 0,-1 0 1,0 0-1,-1-1 0,-1 0 0,0 0 1,-1 0-1,0 0 0,-1-1 0,1-21 0,-3 31 5,0-1 0,-1 1-1,1 0 1,-1 0-1,0-1 1,0 1-1,-1 0 1,1 0-1,-1 0 1,0 0 0,0 0-1,-5-7 1,6 10 10,0 0 1,0 0 0,0 0-1,0 0 1,0 0-1,0 0 1,0 1 0,0-1-1,-1 0 1,1 1-1,0-1 1,-1 1 0,1-1-1,0 1 1,-1-1-1,1 1 1,-2 0 0,1 0 1,0 0 1,0 0-1,0 1 0,0-1 1,0 1-1,0-1 1,1 1-1,-1 0 1,0 0-1,0 0 1,1 0-1,-1 0 0,0 0 1,1 0-1,-3 3 1,-2 2 8,0 0 0,0 1 0,1 0 0,0 0 0,0 0 0,1 1 0,0-1 0,1 1 0,-1 0 0,1 0 0,-3 16 0,4-13 28,0-1-1,1 1 1,0-1 0,0 1 0,2-1 0,-1 1-1,1 0 1,1-1 0,3 14 0,-3-17-10,1 1-1,0-1 1,0 1 0,0-1 0,1 0-1,0-1 1,1 1 0,0-1 0,0 1 0,0-2-1,0 1 1,1 0 0,0-1 0,0 0 0,1-1-1,-1 1 1,1-1 0,0 0 0,12 4-1,-8-4-5,0-1 0,0 0 0,0-1 0,1 0 0,-1-1-1,0 0 1,1-1 0,-1 0 0,1-1 0,-1 0 0,0-1 0,0 0-1,13-4 1,4-4-23,-2-1 0,1-1 0,-2-1 0,0-1 0,0-1 0,-2-1 0,0-2 0,0 0 0,-2-1 0,28-33 0,-25 24-190,-1-1-1,-2-1 1,-1-1 0,-2-1-1,0-1 1,-3 0 0,22-65 0,-37 98 194,11-46-756,-11 44 629,0 0 0,1-1-1,-1 1 1,0-1 0,0 1 0,0 0-1,0-1 1,-1 1 0,1-1 0,0 1-1,-1 0 1,0 0 0,0-1 0,0 1 0,0 0-1,-2-3 1,3 4 41,0 1 1,-1-1-1,1 1 1,-1 0-1,1-1 0,0 1 1,-1 0-1,1 0 1,-1-1-1,1 1 0,-1 0 1,0 0-1,1 0 0,-1-1 1,1 1-1,-1 0 1,1 0-1,-1 0 0,1 0 1,-1 0-1,1 0 0,-1 0 1,0 0-1,1 0 1,-1 1-1,0-1 0,-16 11-2115,-12 24-3424,27-32 4381,-17 25-2692,3 3 1196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41.094"/>
    </inkml:context>
    <inkml:brush xml:id="br0">
      <inkml:brushProperty name="width" value="0.05" units="cm"/>
      <inkml:brushProperty name="height" value="0.05" units="cm"/>
      <inkml:brushProperty name="color" value="#008C3A"/>
    </inkml:brush>
  </inkml:definitions>
  <inkml:trace contextRef="#ctx0" brushRef="#br0">57 1 20418,'-12'51'428,"2"-9"-256,1-5-60,-1-15-24,7-2-16,-3-8-16,3-10-44,0-4-224,3 2-372,6-34-872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56.539"/>
    </inkml:context>
    <inkml:brush xml:id="br0">
      <inkml:brushProperty name="width" value="0.05" units="cm"/>
      <inkml:brushProperty name="height" value="0.05" units="cm"/>
      <inkml:brushProperty name="color" value="#008C3A"/>
    </inkml:brush>
  </inkml:definitions>
  <inkml:trace contextRef="#ctx0" brushRef="#br0">26 944 120,'0'0'277,"0"0"-16,0 0-12,0 0-5,-3-1 12,1-1 132,0 0-1,-1 0 0,1 0 1,0-1-1,1 1 0,-1 0 1,0-1-1,-1-2 0,3 4 420,-3-21 5292,3 13-5341,1 1 0,0-1-1,1 1 1,0 0 0,6-16 0,22-45 1281,-11 29-1158,181-478 3727,-127 329-1520,-73 189-3044,1-1 0,-1 0 0,0 0 0,0 1 0,1-1 0,-1 0 0,0 0 0,1 1 0,-1-1 0,0 0 0,1 1 0,-1-1 0,1 0 0,-1 1-1,1-1 1,0 1 0,-1-1 0,1 1 0,0-1 0,-1 1 0,2-1 0,-1 1-11,0 0 0,-1 0 1,1 1-1,-1-1 0,1 0 0,-1 0 0,1 1 1,-1-1-1,1 0 0,-1 1 0,1-1 0,-1 0 1,1 1-1,-1-1 0,1 1 0,-1-1 1,0 1-1,1-1 0,-1 1 0,0-1 0,1 2 1,14 38 748,-14-35-729,1 2 25,19 62 834,2 0 0,53 105 0,-49-125-800,2-2 0,39 49-1,-52-77-95,0 0-1,1-1 0,2-1 1,-1 0-1,2-1 0,0-2 1,24 14-1,-33-22-25,0-1-1,0 0 1,13 3-1,-19-7-34,0 1-1,-1-1 0,1-1 0,0 1 0,-1-1 1,1 0-1,0 0 0,0 0 0,-1-1 0,8-1 1,-1-3 688,-11 5-902,0 0 0,1 0 0,-1 0 0,0 0 0,0-1 0,1 1 0,-1 0 0,0 0 0,0 0 0,0-1 0,0 1-1,1 0 1,-1 0 0,0-1 0,0 1 0,0 0 0,0 0 0,0-1 0,0 1 0,0 0 0,0-1 0,0 1 0,0 0-1,0 0 1,0-1 0,0 1 0,0 0 0,0-1 0,0 1 0,0-1 0,-7-6-9759,0 3 7130,-7-2-1391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56.944"/>
    </inkml:context>
    <inkml:brush xml:id="br0">
      <inkml:brushProperty name="width" value="0.05" units="cm"/>
      <inkml:brushProperty name="height" value="0.05" units="cm"/>
      <inkml:brushProperty name="color" value="#008C3A"/>
    </inkml:brush>
  </inkml:definitions>
  <inkml:trace contextRef="#ctx0" brushRef="#br0">721 30 1408,'0'0'1504,"21"-16"8727,-20 15-8865,-1 1-70,-1-1-1116,1 1 0,0-1 0,0 0 0,0 1 0,0-1 0,-1 1 0,1-1 0,0 1 0,0-1 0,-1 1 0,1-1 0,0 1-1,-1-1 1,1 1 0,-1-1 0,1 1 0,-1-1 0,1 1 0,-1 0 0,1-1 0,-1 1 0,1 0 0,-1 0 0,1-1 0,-1 1 0,1 0-1,-1 0 1,0 0 0,1 0 0,-1-1 0,1 1 0,-1 0 0,0 0 0,-27 1 265,22-1 340,5 0-739,-357 27 6209,286-21-6291,-78 12 187,102-7-4120,1 5-3899,35-11 1837,7 3 1831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57.840"/>
    </inkml:context>
    <inkml:brush xml:id="br0">
      <inkml:brushProperty name="width" value="0.05" units="cm"/>
      <inkml:brushProperty name="height" value="0.05" units="cm"/>
      <inkml:brushProperty name="color" value="#008C3A"/>
    </inkml:brush>
  </inkml:definitions>
  <inkml:trace contextRef="#ctx0" brushRef="#br0">650 44 720,'49'-23'9738,"-47"23"-8258,0-1-85,12-5 1422,-14 6-2760,-1 0 1,1 0-1,0 0 1,0 0-1,0 0 0,0 0 1,0 0-1,0 0 0,0 0 1,0 0-1,0 0 0,0 0 1,0 0-1,0 0 1,0 0-1,0 0 0,0 0 1,0 0-1,0 0 0,0 0 1,0 0-1,0 0 0,0 0 1,0 0-1,0 0 1,0-1-1,0 1 0,0 0 1,-1 0-1,1 0 0,0 0 1,0 0-1,0 0 0,0 0 1,0 0-1,0 0 1,0 0-1,0 0 0,1 0 1,-1 0-1,0 0 0,0 0 1,0 0-1,0 0 0,0 0 1,0 0-1,0-1 0,0 1 1,0 0-1,0 0 1,0 0-1,0 0 0,0 0 1,0 0-1,0 0 0,0 0 1,0 0-1,-22 2 4636,8-1-5545,-48-1 2040,-62-6-1,109 4-1056,-21-1 237,1 0-1,-1 3 1,-54 5 0,80-4-260,0 1 1,1 0-1,-1 1 1,1 0 0,0 0-1,0 1 1,0 0-1,1 0 1,-1 1 0,1 0-1,0 1 1,0 0-1,1 0 1,-1 1 0,2 0-1,-1 0 1,1 0-1,-6 9 1,-3 10 228,1 0 0,2 1 1,0 0-1,2 1 0,-12 53 0,9-15 343,-6 98 0,17-144-672,2 1 0,0-1 0,4 29 1,-4-44-10,1 0 1,0-1 0,0 1-1,0 0 1,0-1 0,1 1-1,0-1 1,0 0 0,0 0-1,0 0 1,1 0 0,0 0-1,0 0 1,0 0 0,0-1 0,0 0-1,1 1 1,-1-1 0,1-1-1,8 6 1,1-3 0,0 0 0,1-1 0,0-1 0,0 0 0,0-1 0,15 1 0,88-3 0,-55-2 0,11 3-1477,120 15 0,-190-15 741,22 5-2817,-18-1-1188,-2 2-4550,-2 3 5168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58.161"/>
    </inkml:context>
    <inkml:brush xml:id="br0">
      <inkml:brushProperty name="width" value="0.05" units="cm"/>
      <inkml:brushProperty name="height" value="0.05" units="cm"/>
      <inkml:brushProperty name="color" value="#008C3A"/>
    </inkml:brush>
  </inkml:definitions>
  <inkml:trace contextRef="#ctx0" brushRef="#br0">534 57 1732,'28'-25'7452,"-28"25"-7305,0-1 1,0 1-1,0-1 0,0 1 0,0 0 0,0-1 1,0 1-1,0-1 0,0 1 0,0 0 0,0-1 0,0 1 1,0-1-1,0 1 0,0 0 0,-1-1 0,1 1 1,0 0-1,0-1 0,0 1 0,-1-1 0,1 1 1,0 0-1,0 0 0,-1-1 0,1 1 0,0 0 1,-1-1-1,1 1 0,0 0 0,-1 0 0,1 0 0,0-1 1,-1 1-1,1 0 0,-1 0 0,1 0 0,0 0 1,-1 0-1,0 0 0,-15-7 1430,0 4-485,0 0 0,0 1 1,0 1-1,-31 2 1,14 0-18,-293-7 4870,279 11-7809,27-2-44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58.627"/>
    </inkml:context>
    <inkml:brush xml:id="br0">
      <inkml:brushProperty name="width" value="0.05" units="cm"/>
      <inkml:brushProperty name="height" value="0.05" units="cm"/>
      <inkml:brushProperty name="color" value="#008C3A"/>
    </inkml:brush>
  </inkml:definitions>
  <inkml:trace contextRef="#ctx0" brushRef="#br0">28 8 416,'1'-2'1879,"4"-3"-281,-5 5-1485,0 0 0,0 0 0,0 0 0,0 0 0,0 0 0,0 0 0,0 0 0,0 0 0,0 0 0,0 0 0,0 0 0,0 0 0,0 1 0,0-1-1,0 0 1,0 0 0,0 0 0,0 0 0,0 0 0,0 0 0,0 0 0,0 0 0,1 0 0,-1 0 0,0 0 0,0 0 0,0 0 0,0 0-1,0 0 1,0 1 0,0-1 0,0 0 0,0 0 0,0 0 0,0 0 0,0 0 0,0 0 0,0 0 0,0 0 0,1 0 0,-1 0 0,0 0 0,0 0-1,0 0 1,0 0 0,0 0 0,0 0 0,0 0 0,0 0 0,0 0 0,0 0 0,0 0 0,0 0 0,1 0 0,-1 0 0,0 0 0,0 0-1,0 0 1,0-1 0,0 1 0,0 0 0,0 0 0,0 0 0,0 0 0,0 0 0,0 0 0,0 0 0,0 0 0,-2 32 1967,-1-1 0,-8 32-1,-5 30 1029,13-58-1638,1 0 0,6 64 1,-2-76-875,2-1 0,0 0 1,2 0-1,0-1 0,15 34 0,-19-50-488,1 0-1,0-1 1,0 1-1,0-1 1,1 1-1,0-1 1,-1 0-1,8 5 1,-10-8-226,1 0 1,-1 1-1,1-1 1,-1 0-1,1 0 1,0-1 0,-1 1-1,1 0 1,0-1-1,-1 1 1,1-1-1,0 1 1,0-1-1,0 0 1,-1 1-1,1-1 1,0 0-1,0 0 1,0-1-1,-1 1 1,1 0 0,0-1-1,0 1 1,0-1-1,-1 1 1,1-1-1,3-1 1,-5 1-275,1 0 0,0 0 0,-1-1 0,1 1 1,-1 0-1,1 0 0,-1 0 0,1 0 0,-1-1 1,0 1-1,0 0 0,0 0 0,1-1 0,-1 1 0,-1 0 1,1 0-1,0-3 0,-5-21-9189,-1 16 5968</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59.049"/>
    </inkml:context>
    <inkml:brush xml:id="br0">
      <inkml:brushProperty name="width" value="0.05" units="cm"/>
      <inkml:brushProperty name="height" value="0.05" units="cm"/>
      <inkml:brushProperty name="color" value="#008C3A"/>
    </inkml:brush>
  </inkml:definitions>
  <inkml:trace contextRef="#ctx0" brushRef="#br0">877 4 15129,'4'-1'389,"-1"0"0,1 0 0,0 1-1,0 0 1,0-1 0,0 1 0,7 1-1,2 0 360,-56 2 4076,-45 8-2365,-28 2-1214,-162 17 989,219-25-2569,1 4-1,-104 28 1,148-33-339,1 1-1,0 0 1,-17 9 0,26-11-289,-1 0 0,1 0 0,0 1 0,-7 7 0,8-8-340,1 0 0,-1 0 0,1 0 0,0 0 0,0 1 0,1-1 1,-3 7-1,-3 15-2576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59.394"/>
    </inkml:context>
    <inkml:brush xml:id="br0">
      <inkml:brushProperty name="width" value="0.05" units="cm"/>
      <inkml:brushProperty name="height" value="0.05" units="cm"/>
      <inkml:brushProperty name="color" value="#008C3A"/>
    </inkml:brush>
  </inkml:definitions>
  <inkml:trace contextRef="#ctx0" brushRef="#br0">830 28 832,'55'9'6471,"-43"-12"-3062,-15-1 393,-17-5-1324,-12 3-1078,-1 1 0,1 2 1,-41 1-1,-2 0-70,13 0-489,1 2 1,-91 12 0,15 15-3049,98-16-2182,-49 20 0,41-8-871,5 5 1598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0:59.833"/>
    </inkml:context>
    <inkml:brush xml:id="br0">
      <inkml:brushProperty name="width" value="0.05" units="cm"/>
      <inkml:brushProperty name="height" value="0.05" units="cm"/>
      <inkml:brushProperty name="color" value="#008C3A"/>
    </inkml:brush>
  </inkml:definitions>
  <inkml:trace contextRef="#ctx0" brushRef="#br0">422 169 108,'8'-6'961,"-1"-1"0,0-1-1,0 0 1,-1 0 0,0 0 0,10-17 0,-16 24-707,1-1 1,0-1 0,0 1-1,-1 0 1,1 0-1,-1 0 1,1 0 0,-1 0-1,0 0 1,0-1 0,0 1-1,0 0 1,0 0-1,-1 0 1,0-4 0,0 4-97,0 0 0,-1 0 0,1 0 0,0 0 0,-1 0 0,1 0 0,-1 0 0,0 1 0,0-1 1,1 1-1,-1-1 0,0 1 0,0 0 0,0 0 0,-1 0 0,1 0 0,0 0 0,-3 0 0,-2-1 131,-1 0 0,0 0-1,0 1 1,0 1 0,0-1-1,-1 1 1,1 1 0,0-1 0,-15 4-1,-4 3 410,-41 14-1,42-10-289,1 1 1,-36 24-1,38-22-168,23-14-234,-19 11 284,0 2 0,-19 15 0,34-25-206,1 1 0,-1-1 0,1 0 0,-1 1-1,1 0 1,0-1 0,0 1 0,1 0 0,-1 1 0,1-1 0,0 0 0,0 1-1,0-1 1,1 1 0,0 0 0,-2 9 0,4-10-29,0 0 0,-1-1-1,2 1 1,-1 0 0,0 0 0,1-1-1,0 1 1,-1-1 0,1 0 0,1 1 0,-1-1-1,0 0 1,1 0 0,0 0 0,0-1-1,-1 1 1,2-1 0,-1 1 0,5 2 0,7 4 83,0 0 0,0-1 1,20 7-1,10 1 75,0-2 0,0-2 0,89 12 0,-65-18 38,138-5 0,-161-5-156,0-2 0,-1-3 0,0-1 0,52-19 0,-73 21-30,-1-1-1,0-2 1,32-19-1,-45 23-23,0 0-1,0 0 1,-1-1-1,0 0 1,0-1-1,-1 0 1,0 0 0,12-20-1,-18 26-23,0-1 0,0 1 0,0-1 0,0 0 0,-1 0 0,0 1 0,1-1 0,-2 0 0,1 0 0,0 0 0,-1 0 0,0 0 0,1 0 0,-2 0 0,1 0 0,0 0 0,-1 0 0,0 0 0,0 0 0,0 0 0,0 0 0,-1 0 0,1 0 0,-1 1 0,0-1 0,0 1 0,-1-1 0,1 1 0,-1 0 0,1 0 0,-1 0 0,0 0 0,0 1 0,-4-3 0,-8-6-51,0 1 0,-1 1 0,0 1 1,0 0-1,-1 1 0,-22-6 0,4 4-676,-2 1-1,1 1 1,-45-1-1,74 8 447,-44-4-3851,1 2 0,-57 5 0,-11 8 180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06.283"/>
    </inkml:context>
    <inkml:brush xml:id="br0">
      <inkml:brushProperty name="width" value="0.05" units="cm"/>
      <inkml:brushProperty name="height" value="0.05" units="cm"/>
      <inkml:brushProperty name="color" value="#008C3A"/>
    </inkml:brush>
  </inkml:definitions>
  <inkml:trace contextRef="#ctx0" brushRef="#br0">19 103 1236,'-10'2'1230,"8"-1"-31,2-1-20,0 0-3,-4 2 65,1 0 595,6-3 7513,37-14-7617,-1 3 1,68-13 0,91-3 1917,-175 25-3328,45-2-141,4-4-3442,-55 7 1167,-1-3-3878,-6 1-1114,-9 4 3719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8.454"/>
    </inkml:context>
    <inkml:brush xml:id="br0">
      <inkml:brushProperty name="width" value="0.05" units="cm"/>
      <inkml:brushProperty name="height" value="0.05" units="cm"/>
      <inkml:brushProperty name="color" value="#008C3A"/>
    </inkml:brush>
  </inkml:definitions>
  <inkml:trace contextRef="#ctx0" brushRef="#br0">0 425 13377,'3'1'117,"0"0"0,1 0 0,-1-1 0,0 1 0,1-1-1,-1 0 1,0 0 0,0 0 0,1-1 0,-1 1 0,0-1 0,0 0-1,1 1 1,-1-1 0,0-1 0,0 1 0,0 0 0,0-1 0,-1 0-1,1 1 1,0-1 0,-1 0 0,1-1 0,-1 1 0,1 0 0,-1-1 0,0 1-1,0-1 1,3-5 0,3-7 342,0 0-1,-1 0 1,0-1 0,6-25-1,-11 34-427,5-20 335,-1-1 0,-1 0 0,-2 0 0,-1-1 0,-1 1 0,-3-42 0,2 67-316,0 1 1,-1-1-1,1 1 1,0-1-1,-1 0 1,0 1-1,1-1 1,-1 1 0,0 0-1,0-1 1,-1 1-1,1 0 1,0-1-1,-4-3 1,5 6 111,-4 13 87,3-10-216,0 0 0,0-1 0,0 1 0,0 0 1,1 0-1,0 0 0,-1 0 0,1 0 0,0 0 1,1 4-1,1 3 36,0 0 0,1 0-1,0-1 1,1 1 0,-1-1 0,2 1 0,0-1 0,0-1-1,12 17 1,-8-14-9,1 0 0,1-1 0,0 0-1,0-1 1,1 0 0,14 8 0,5 0 41,1-2 1,0-1-1,0-2 0,68 16 1,-75-22-39,1-1 0,30 1 1,-48-5-53,0-1 1,0 0-1,0 0 0,0-1 1,0 0-1,-1-1 1,1 1-1,0-2 0,0 1 1,-1-1-1,10-4 1,-17 6-12,1 1 0,0 0-1,-1 0 1,1-1 0,-1 1 0,1 0 0,-1-1 0,1 1 0,-1 0 0,1-1 0,-1 1 0,1-1 0,-1 1 0,0-1 0,1 1 0,-1-1-1,0 1 1,1-1 0,-1 0 0,0 1 0,0-1 0,1 1 0,-1-1 0,0 0 0,0 1 0,0-1 0,0 1 0,0-1 0,0-1 0,0 1-2,-1 0 0,0 0 0,1 0 0,-1 0 0,0 0 0,0 0 0,0 1 0,0-1 0,1 0 0,-1 0 1,0 1-1,0-1 0,0 1 0,-2-2 0,-5-1-19,0 0-1,0 0 1,-15-2 0,-12 1-135,0 2-1,0 0 1,0 3 0,1 1 0,-49 9 0,-170 48-3245,250-59 3342,-8 3-551,-52 15-1205,25-2-5235,31-11 3221,3-2 1162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06.749"/>
    </inkml:context>
    <inkml:brush xml:id="br0">
      <inkml:brushProperty name="width" value="0.05" units="cm"/>
      <inkml:brushProperty name="height" value="0.05" units="cm"/>
      <inkml:brushProperty name="color" value="#008C3A"/>
    </inkml:brush>
  </inkml:definitions>
  <inkml:trace contextRef="#ctx0" brushRef="#br0">1 285 660,'0'0'1234,"34"20"8808,-33-19-9671,1 0 1,-1 1-1,1-1 1,-1 0-1,1 0 1,0 0 0,-1 0-1,1 0 1,0 0-1,0 0 1,0-1-1,0 1 1,0-1-1,-1 1 1,1-1-1,0 0 1,0 0-1,0 1 1,0-1-1,0-1 1,0 1 0,3-1-1,-2 0-186,0 0 0,0-1-1,0 1 1,-1-1 0,1 0-1,-1 0 1,1 0 0,-1 0 0,0 0-1,0 0 1,0-1 0,0 1 0,2-3-1,2-5-46,-1 1-1,0-1 0,-1 0 0,0 0 0,0 0 1,-1 0-1,2-16 0,-4 22-90,2-16 214,-1 1-1,0-1 1,-3-36-1,4-10 398,-3 66-648,0-1 0,0 1-1,0 0 1,0-1 0,0 1-1,0 0 1,0-1 0,0 1 0,0 0-1,0 0 1,0-1 0,0 1-1,0 0 1,0-1 0,1 1-1,-1 0 1,0 0 0,0-1-1,0 1 1,1 0 0,-1 0-1,0-1 1,0 1 0,0 0-1,1 0 1,-1 0 0,0-1-1,1 1 1,-1 0 0,0 0-1,0 0 1,1 0 0,-1 0 0,0 0-1,1-1 1,-1 1 0,0 0-1,1 0 1,-1 0 0,1 0-1,12 4 219,-10-3-261,26 10 225,-1 1 1,44 24 0,-37-17-13,8 3 318,-1 2 1,52 39-1,-88-58-407,0 0-1,0 1 1,0 0 0,-1 0-1,0 0 1,5 8-1,-9-12-66,1 0-1,-1 0 0,0 0 1,0 0-1,0 0 0,-1 0 1,1 0-1,0 0 0,-1 0 1,0 1-1,1-1 0,-1 0 0,0 0 1,0 0-1,0 1 0,0-1 1,-1 0-1,1 0 0,-1 0 1,1 1-1,-1-1 0,0 0 1,1 0-1,-1 0 0,0 0 0,0 0 1,-3 2-1,-1 2-22,0 0 1,-1 0-1,0-1 1,-1 0-1,1 0 0,-1 0 1,-13 6-1,-1-2-452,-31 10 1,0 0-4990,41-14 2297,1 0-1,1 0 1,-10 7 0,-1 4-857</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09.224"/>
    </inkml:context>
    <inkml:brush xml:id="br0">
      <inkml:brushProperty name="width" value="0.05" units="cm"/>
      <inkml:brushProperty name="height" value="0.05" units="cm"/>
      <inkml:brushProperty name="color" value="#008C3A"/>
    </inkml:brush>
  </inkml:definitions>
  <inkml:trace contextRef="#ctx0" brushRef="#br0">318 45 364,'2'-2'1057,"15"-24"3359,-17 25-3681,-8-11 1231,4 11-1745,0 0 1,1 1-1,-1-1 0,0 1 0,0 0 1,1 0-1,-1 0 0,0 0 0,0 1 1,1 0-1,-6 1 0,-46 15 1388,23-3-919,0 2 0,1 2 0,1 0 0,-46 38 0,74-54-635,0-1 1,1 0 0,-1-1 0,1 1 0,0 0-1,0 1 1,-1-1 0,1 0 0,0 0 0,0 0-1,0 1 1,0-1 0,0 1 0,1-1 0,-1 1-1,0-1 1,1 1 0,-1-1 0,1 1-1,-1-1 1,1 1 0,-1 3 0,2-4-24,0 1 0,-1-1 1,1 1-1,0-1 0,0 1 0,0-1 1,0 0-1,0 1 0,0-1 1,0 0-1,1 0 0,-1 0 0,0 0 1,1 0-1,-1 0 0,1 0 0,-1 0 1,1-1-1,-1 1 0,1 0 0,-1-1 1,3 1-1,193 61 776,-176-54-751,97 40 294,-104-41-283,-1 0 0,0 0 0,0 2 0,0 0 1,-1 0-1,11 12 0,-21-20-55,-1 1 0,1 0 0,0 0 0,-1 0 0,1 0 0,-1 0 0,0 0 0,0 0 0,0 1 0,0-1 0,0 0 0,0 1 0,-1-1 0,1 0 0,-1 1 0,1-1 0,-1 1 0,0-1 0,0 5 0,-1-4 2,0 0-1,0 1 1,0-1-1,-1 0 0,1 0 1,-1 0-1,1 0 1,-1 0-1,0-1 1,0 1-1,-1 0 1,-3 3-1,-3 2 11,0-1 0,0-1 1,0 0-1,-1 0 0,0 0 0,0-1 0,-17 5 0,11-5-125,0-1 0,-1 0 0,0-1-1,0-1 1,0-1 0,0 0 0,0-1 0,0-1 0,0-1-1,0 0 1,0-1 0,0-1 0,1 0 0,-28-12-1,40 14-197,-1-1-1,1 1 1,0-1-1,-8-6 0,4-5-2856,8 14 2838,0-1 0,0 0 0,0 1 0,0-1 0,0 0 0,0 1 0,0-1 0,0 0 0,0 1 0,1-1 0,-1 0 0,0 1 0,0-1 0,1 1 0,-1-1 0,0 0 0,1 1 0,-1-1 0,1 1 0,-1-1 0,1 1 0,0-1 0,8-5-2260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09.672"/>
    </inkml:context>
    <inkml:brush xml:id="br0">
      <inkml:brushProperty name="width" value="0.05" units="cm"/>
      <inkml:brushProperty name="height" value="0.05" units="cm"/>
      <inkml:brushProperty name="color" value="#008C3A"/>
    </inkml:brush>
  </inkml:definitions>
  <inkml:trace contextRef="#ctx0" brushRef="#br0">38 14 1008,'3'-6'1533,"1"-1"3507,-5 9-147,-4 4-2428,-2 3-3456,3-5 1313,1 1 1,0 0-1,0 0 1,0 0-1,0 0 1,1 1-1,0-1 1,0 1-1,0 0 0,1-1 1,0 1-1,0 0 1,0 0-1,1 6 1,0 3 254,1 1 0,0-1 0,6 29 0,-3-31-376,0 0-1,1 0 1,0 0 0,1-1-1,1 0 1,-1 0-1,2-1 1,0 0-1,0 0 1,1-1 0,0 0-1,1 0 1,11 8-1,-7-7-41,0 0-1,1-2 0,0 0 1,1 0-1,0-1 0,0-1 0,1-1 1,-1 0-1,30 5 0,-34-9-113,1-1-1,-1 0 0,0-1 1,0-1-1,1 1 0,-1-2 1,0 0-1,0 0 0,0-1 1,-1-1-1,1 0 0,-1 0 1,1-1-1,-1-1 0,10-7 1,-7 4-27,-1-1 1,-1 0-1,1-1 1,-2 0-1,1-1 1,-2 0-1,0-1 1,0 0 0,-1-1-1,13-26 1,-19 27 221,-3 13-230,0 0 0,0 0 0,0 0 0,0 0 0,0 0 0,0 0 0,0 0 0,0 0 0,0-1 0,-1 1 0,1 0 0,0 0 0,0 0 0,0 0 0,0 0 0,0 0 0,0 0 0,0 0 0,0 0 0,-1 0 0,1 0 0,0 0 0,0 0 0,0 0 0,0 0 0,0 0 0,0 0 0,-1 0 0,1 0 0,0 0 0,0 0 0,0 0 0,0 0 0,0 0 0,0 0 0,0 0 0,-1 0 0,1 0 0,0 0 0,0 0 0,0 0 0,0 0 0,0 1 0,0-1 0,0 0 0,0 0 0,0 0 0,-1 1 15,0 0-1,0 0 1,0 0-1,0 0 1,0 0-1,1 0 1,-1 0-1,0 0 1,1 0-1,-1 0 1,1 0-1,-1 1 1,1-1-1,0 0 1,-1 0-1,1 1 1,0-1-1,0 2 1,0 0 13,0 1-1,1 0 1,-1 0 0,1-1 0,0 1 0,0-1-1,0 1 1,0-1 0,1 1 0,0-1 0,-1 0 0,1 1-1,5 4 1,-2-2-16,0-1 0,0 0-1,1 0 1,0-1 0,0 1-1,10 5 1,7 1-146,0-2 0,0 0-1,28 7 1,-46-15 77,26 7-564,40 6 0,-18-10-2467,-4-8-6304,-36-1 4607,-3-1 1452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10.172"/>
    </inkml:context>
    <inkml:brush xml:id="br0">
      <inkml:brushProperty name="width" value="0.05" units="cm"/>
      <inkml:brushProperty name="height" value="0.05" units="cm"/>
      <inkml:brushProperty name="color" value="#008C3A"/>
    </inkml:brush>
  </inkml:definitions>
  <inkml:trace contextRef="#ctx0" brushRef="#br0">84 4 1080,'-6'-4'5408,"-6"8"-3345,-5 13-922,9-2 80,1 0 1,0 1-1,2-1 0,-9 34 1,11-30-614,0 0 1,2 0-1,0 0 0,1 1 0,1-1 1,1 0-1,4 20 0,2-2 708,21 67 1,-22-86-917,1-1 0,0 1 0,1-1 1,1 0-1,17 22 0,-26-37-341,1 0 0,-1 0 0,1 0 0,0-1 0,0 1 0,-1 0 0,1-1 0,0 0 0,1 1 0,-1-1 0,0 0 0,0 0 0,0 0 0,1 0 0,-1 0 0,0-1 0,1 1 0,-1-1 0,5 1 0,-4-2-16,0 1 0,0-1-1,0 0 1,-1 1 0,1-1 0,0-1-1,-1 1 1,1 0 0,-1-1-1,1 1 1,-1-1 0,0 0-1,0 0 1,0 1 0,0-2-1,0 1 1,2-2 0,4-7 15,-1-1 0,0 0 0,0 0 0,-2 0 0,9-23 0,-7 15 77,14-27 1,-20 47-129,-1-1-1,0 1 0,1-1 1,-1 1-1,0-1 1,1 1-1,-1-1 0,0 1 1,1-1-1,-1 1 1,1 0-1,-1-1 0,1 1 1,-1 0-1,1-1 0,-1 1 1,1 0-1,0 0 1,-1-1-1,1 1 0,-1 0 1,1 0-1,0 0 1,-1 0-1,1 0 0,-1 0 1,1 0-1,0 0 1,-1 0-1,1 0 0,-1 0 1,1 0-1,0 0 1,-1 1-1,1-1 0,0 0 1,22 17 117,-16-12-127,42 30 100,62 33 0,-69-43-94,0 1 0,62 52 1,-102-76-9,0-1 1,0 1-1,0 0 1,0 0-1,-1 0 1,1 0-1,-1 0 1,0 0-1,1 0 1,-1 0 0,0 1-1,0-1 1,0 0-1,0 4 1,-1-4 0,0-1 1,0 1-1,0-1 0,-1 1 1,1-1-1,-1 1 1,1-1-1,-1 1 0,1-1 1,-1 1-1,0-1 1,1 0-1,-1 1 1,0-1-1,0 0 0,0 0 1,0 1-1,0-1 1,-1 0-1,1 0 1,0 0-1,0-1 0,-1 1 1,1 0-1,-2 0 1,-6 4-49,0-1 1,0 0 0,-1-1 0,1 0 0,-1-1 0,1 0 0,-1 0-1,-14 0 1,-84-3-1085,81 0 660,-100-1-2785,85 2-199,1 0-3504,31 0 2572,3 3 1334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10.505"/>
    </inkml:context>
    <inkml:brush xml:id="br0">
      <inkml:brushProperty name="width" value="0.05" units="cm"/>
      <inkml:brushProperty name="height" value="0.05" units="cm"/>
      <inkml:brushProperty name="color" value="#008C3A"/>
    </inkml:brush>
  </inkml:definitions>
  <inkml:trace contextRef="#ctx0" brushRef="#br0">252 5 780,'0'-1'170,"0"1"1,0 0-1,0 0 1,0-1-1,1 1 1,-1 0-1,0 0 0,0-1 1,1 1-1,-1 0 1,0 0-1,0 0 0,1-1 1,-1 1-1,0 0 1,0 0-1,1 0 1,-1 0-1,0 0 0,1 0 1,-1 0-1,0-1 1,1 1-1,-1 0 1,0 0-1,1 0 0,-1 0 1,0 0-1,1 1 1,-1-1-1,0 0 0,0 0 1,1 0-1,-1 0 1,0 0-1,1 0 1,1 13 1778,-9 21 343,1-8-1122,2 0 0,0 1 0,2-1 0,1 0 1,1 1-1,1-1 0,8 52 0,-2-47-485,1 0 0,1-1 0,2 0 0,1-1-1,1 0 1,23 37 0,-16-33-72,4 7 847,56 73 0,-79-112-1444,-1-1 1,0 0 0,0 0 0,1 1-1,-1-1 1,0 0 0,0 0 0,1 1 0,-1-1-1,0 0 1,0 1 0,0-1 0,0 0-1,0 1 1,0-1 0,0 0 0,1 1-1,-1-1 1,0 0 0,0 1 0,0-1 0,0 0-1,0 1 1,-1-1 0,1 0 0,0 1-1,0-1 1,0 0 0,0 1 0,0 0-1,-11 6 189,-21-1-57,28-6-80,-42 9 89,-51 16 0,13-2-537,50-15-21,17-3-519,-1 0-1,0-2 1,0 0 0,0-1-1,-28 0 1,27-6-3926,18 4 4445,1-1 0,-1 1 0,0-1 0,1 1 0,-1 0 0,0-1 0,1 1 0,-1-1 0,1 0 0,-1 1 0,1-1 0,-1 1 0,1-1 0,0 0 0,-1 1 0,1-1 0,0 0 0,-1 1 0,1-1 0,0 0 1,0 0-1,0 0 0,-1-10-3152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10.893"/>
    </inkml:context>
    <inkml:brush xml:id="br0">
      <inkml:brushProperty name="width" value="0.05" units="cm"/>
      <inkml:brushProperty name="height" value="0.05" units="cm"/>
      <inkml:brushProperty name="color" value="#008C3A"/>
    </inkml:brush>
  </inkml:definitions>
  <inkml:trace contextRef="#ctx0" brushRef="#br0">86 354 292,'0'-2'231,"1"-1"0,-1 0-1,1 1 1,-1-1 0,0 1-1,0-1 1,0 0 0,0 1 0,0-1-1,-1 1 1,1-1 0,-1 0 0,0 1-1,1-1 1,-1 1 0,0 0 0,-1-1-1,1 1 1,0 0 0,-1 0 0,1 0-1,-3-3 1,-4-4 711,-1-1-1,-1 1 1,-12-10-1,4 4 860,17 14-1024,1 1 11,0 0-48,1 0-649,-1-1 1,1 0 0,0 0-1,-1 0 1,1 1 0,0-1 0,0 0-1,0 1 1,0-1 0,0 1-1,0-1 1,0 1 0,0-1 0,0 1-1,0 0 1,0-1 0,0 1 0,0 0-1,2 0 1,25-1 736,-15 1-415,17-2-125,-1-1-1,1-1 0,-1-2 1,0-1-1,-1-1 0,0-1 1,0-2-1,-1 0 0,35-21 1,-59 30-266,-1 0-1,1 1 1,0-1 0,-1 0 0,1-1 0,-1 1-1,0 0 1,0-1 0,0 1 0,0-1 0,0 0-1,0 1 1,-1-1 0,1 0 0,-1 0 0,0 0-1,0 0 1,0-1 0,0 1 0,0-4-1,-1 4-7,0 1 0,-1-1 0,1 1 0,-1 0 0,0-1 0,1 1 0,-1 0 0,0-1 0,0 1-1,0 0 1,-1 0 0,1 0 0,0 0 0,-1 0 0,0 0 0,1 0 0,-1 1 0,0-1-1,0 0 1,0 1 0,0 0 0,0-1 0,0 1 0,0 0 0,0 0 0,-4-1 0,-6-2 33,0 0 1,0 1-1,0 1 1,0 0-1,-1 1 1,1 0-1,-1 0 1,1 2-1,0-1 1,-1 2-1,1-1 1,0 2-1,0 0 1,0 0-1,-13 6 1,12-4 72,1 0 1,0 1-1,0 0 0,1 1 1,0 1-1,0-1 1,1 2-1,0-1 1,0 1-1,1 1 1,0 0-1,1 0 1,0 1-1,-8 13 0,14-21-87,1 0 0,-1 1 0,0-1 0,1 1 0,0-1 0,-1 1 0,2 0 0,-1-1 0,0 1 0,1 0 0,-1 0 0,1 0 0,0-1 0,1 1 0,-1 0 0,1 0 0,-1 0 0,1-1 0,0 1 0,0 0 0,1-1 0,-1 1 0,1-1 0,0 1 0,0-1 0,0 0 0,0 0 0,0 0 0,1 0 0,0 0 0,-1 0 0,1-1 0,0 0 0,0 1 0,0-1 0,7 3 0,6 3-162,0-1 0,1 0-1,0-2 1,0 0 0,0 0-1,1-2 1,-1 0 0,1-1-1,31-1 1,2-3-1593,-1-2 0,59-13-1,3-7-7643,-69 17 6416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11.238"/>
    </inkml:context>
    <inkml:brush xml:id="br0">
      <inkml:brushProperty name="width" value="0.05" units="cm"/>
      <inkml:brushProperty name="height" value="0.05" units="cm"/>
      <inkml:brushProperty name="color" value="#008C3A"/>
    </inkml:brush>
  </inkml:definitions>
  <inkml:trace contextRef="#ctx0" brushRef="#br0">372 98 12865,'16'-7'331,"-3"3"-45,-1-2 0,16-9 0,-26 14-236,0 0 0,0-1 0,0 1 0,0 0 0,0-1 0,-1 0 0,1 1 0,-1-1 0,1 0 0,-1 1 0,0-1 0,1 0 0,-1 0 0,0 0 0,0 0 0,0 0 1,-1-1-1,1 1 0,0 0 0,0-4 0,-1 5-24,-1 0-1,1 0 1,0 1 0,0-1 0,0 0 0,0 0-1,-1 0 1,1 1 0,0-1 0,-1 0 0,1 1 0,0-1-1,-1 0 1,1 1 0,-1-1 0,1 0 0,-1 1-1,0-1 1,1 1 0,-1-1 0,1 1 0,-1-1 0,0 0-1,-23-6 474,16 7-353,0 0 1,1 0 0,-1 0 0,-10 2-1,-4 3 167,0 1 0,1 2 0,-1 0-1,1 1 1,-37 22 0,29-13 93,1 1-1,2 1 1,-34 33 0,51-44-250,0 1 0,0-1 0,1 1-1,1 1 1,0-1 0,0 1 0,-7 18 0,13-26-121,-1 0 0,1 0-1,0 0 1,1 0 0,-1 0 0,0 0-1,1 0 1,0 1 0,0-1 0,0 0-1,0 0 1,0 0 0,1 1 0,-1-1-1,1 0 1,0 0 0,0 0 0,0 0-1,0 0 1,1 0 0,-1 0 0,1-1-1,0 1 1,0 0 0,0-1 0,0 1-1,0-1 1,0 0 0,1 0 0,-1 0-1,1 0 1,-1 0 0,1 0 0,4 1-1,3 2-29,0 0-1,0-2 0,1 1 0,0-1 0,0-1 1,-1 1-1,1-2 0,1 0 0,15 0 0,0-2-294,-1-1 0,49-9 0,-47 4-187,0-1 0,0-1-1,-1-2 1,0 0-1,-1-2 1,0-1-1,-2-1 1,25-18 0,-29 17-1256,-1-1 0,0 0 1,-1-1-1,-1-1 0,24-35 1,-6-2-923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11.615"/>
    </inkml:context>
    <inkml:brush xml:id="br0">
      <inkml:brushProperty name="width" value="0.05" units="cm"/>
      <inkml:brushProperty name="height" value="0.05" units="cm"/>
      <inkml:brushProperty name="color" value="#008C3A"/>
    </inkml:brush>
  </inkml:definitions>
  <inkml:trace contextRef="#ctx0" brushRef="#br0">274 59 2276,'-5'-11'433,"4"8"-71,0-1 0,0 0 0,0 1-1,-1-1 1,0 1 0,0 0-1,0-1 1,0 1 0,0 0-1,0 0 1,-1 0 0,-5-4-1,7 6 1008,1 1 44,-2 1-1130,0 0 0,1 1 0,-1-1-1,0 0 1,1 1 0,-1-1 0,1 1 0,0 0 0,0-1 0,-1 1 0,1 0-1,0 0 1,0 0 0,-1 2 0,-5 22 884,1 1 0,1-1-1,1 1 1,2-1 0,0 1 0,4 45 0,4-7 192,22 99 0,-21-132-1394,1 0 1,2 0 0,0-1 0,3-1 0,0 0 0,2 0-1,18 26 1,-29-51-483,-1-1-1,1 1 1,-1-1-1,1 0 1,0 0-1,1-1 1,5 5-1,-6-6-1320,0 0-1,0 0 1,0 0-1,1 0 1,6 1 0,2 0-1707</inkml:trace>
  <inkml:trace contextRef="#ctx0" brushRef="#br0" timeOffset="1">537 656 1036,'4'-14'1356,"-11"0"64,-2-3 116,-10 0 21,-9 3-97,-13 3-136,-9 2-136,-10-2-220,-3 2-392,-6 6-704,0 1-4052,3 4 1419,6 7 941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14.241"/>
    </inkml:context>
    <inkml:brush xml:id="br0">
      <inkml:brushProperty name="width" value="0.05" units="cm"/>
      <inkml:brushProperty name="height" value="0.05" units="cm"/>
      <inkml:brushProperty name="color" value="#008C3A"/>
    </inkml:brush>
  </inkml:definitions>
  <inkml:trace contextRef="#ctx0" brushRef="#br0">11 276 792,'0'0'963,"-2"0"1046,-3 1-3561,1-2 4894,7-1 7366,7-3-10266,0 1-1,0 0 1,1 1 0,-1 1-1,21-4 1,62-1 1024,13 6-278,161 19 1,-160-13-672,-68-4-268,45 5 1,-51-3-59,46-2-1,-52-1-146,-25 0-49,0 0 4,-1 0 1,1 0-1,-1 0 0,0 0 0,1 0 1,-1 0-1,0 0 0,1-1 1,-1 1-1,0-1 0,1 1 1,-1-1-1,0 1 0,0-1 1,1 0-1,-1 1 0,0-1 1,0 0-1,0 0 0,1-1 1,-1 0-1,0 0 1,0-1 0,0 1-1,0 0 1,-1-1 0,1 1-1,-1 0 1,1-1 0,-1 1-1,0-1 1,0 1 0,0-3-1,-2-22-72,0 1 0,-8-33 0,5 33-44,1 1 1,-1-33-1,5 57 116,0 1 0,0-1 0,0 1 0,0-1 0,0 1 0,0-1 0,0 1 0,0-1 0,0 1 0,1 0 0,-1-1 0,0 1 0,0-1 0,1 1 0,-1 0 0,0-1 0,0 1 0,1 0 0,-1-1 0,0 1 0,1 0 0,-1-1 0,1 1 0,-1 0 0,0 0 0,1-1 0,-1 1 0,1 0 0,0 0 0,18-1-13,21 11 2,-38-9 10,89 31-30,-64-24 20,45 23 0,-30-12 6,-31-14 12,-1 0 0,1 0 0,-1 1 0,0 0-1,0 1 1,-1 0 0,0 1 0,0 0-1,-1 0 1,0 1 0,0 0 0,-1 0-1,8 14 1,-14-20 0,0 0-1,0 0 1,0 1-1,0-1 1,-1 0-1,1 0 0,-1 1 1,0-1-1,0 0 1,0 0-1,0 1 1,-1-1-1,1 0 1,-1 0-1,0 1 1,0-1-1,0 0 1,0 0-1,-1 0 1,1 0-1,-1-1 1,0 1-1,0 0 0,0-1 1,-4 6-1,-2 0 25,-1 0 1,1 0-1,-1-1 0,0 0 0,-1 0 0,-12 6 0,-74 35 468,-2-4 1,-104 32-1,190-75-1500,25-15-510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1.616"/>
    </inkml:context>
    <inkml:brush xml:id="br0">
      <inkml:brushProperty name="width" value="0.05" units="cm"/>
      <inkml:brushProperty name="height" value="0.05" units="cm"/>
      <inkml:brushProperty name="color" value="#008C3A"/>
    </inkml:brush>
  </inkml:definitions>
  <inkml:trace contextRef="#ctx0" brushRef="#br0">75 17 616,'-33'11'4344,"31"-10"-3303,-1-1-9,0-1-721,-15 4 1414,17-3-722,1 0-9,-3 0-16,-9 1 1305,14 0 2605,12-1-869,-2-1-5463,130-10 3247,52 0-576,46 11 151,-210 1-1202,184 8 559,-183-6-1182,-27-2 112,0 0 1,0 0 0,0-1-1,0 1 1,0-1 0,0 0 0,1 0-1,-1-1 1,0 1 0,0-1 0,0 0-1,7-2 1,2-2-2951,3-3-7161,-7 0 7366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8.799"/>
    </inkml:context>
    <inkml:brush xml:id="br0">
      <inkml:brushProperty name="width" value="0.05" units="cm"/>
      <inkml:brushProperty name="height" value="0.05" units="cm"/>
      <inkml:brushProperty name="color" value="#008C3A"/>
    </inkml:brush>
  </inkml:definitions>
  <inkml:trace contextRef="#ctx0" brushRef="#br0">1 464 840,'7'-4'681,"1"0"1,-1-1-1,0 0 0,-1 0 1,1-1-1,-1 0 0,0 0 1,-1-1-1,1 1 0,-1-1 0,-1 0 1,1-1-1,-1 1 0,5-13 1,4-14 952,-1 0 0,8-40 0,-13 43-544,22-82 3257,-29 113-4308,1 0 0,-1 0 0,0 0 0,0 0 1,1 0-1,-1 0 0,0 0 0,0 0 0,0 0 1,1 0-1,-1 0 0,0 0 0,0 0 0,1 0 1,-1 0-1,0 0 0,0 0 0,0 0 1,1 0-1,-1 0 0,0 0 0,0 1 0,0-1 1,1 0-1,-1 0 0,0 0 0,0 0 0,0 0 1,0 1-1,0-1 0,1 0 0,-1 0 0,0 0 1,0 1-1,0-1 0,0 0 0,0 0 0,0 0 1,0 1-1,0-1 0,0 0 0,8 11 12,-8-11 12,10 17 238,1 0-1,1-1 1,0-1-1,1 0 0,26 22 1,-10-14-62,1-1 0,1-1 0,0-2 0,36 15 1,-44-24-114,1 0 0,1-2-1,-1-1 1,1-1 0,1 0 0,41 2 0,-52-8-100,1-1 0,-1 0 0,0-1 0,0-1 0,0 0 0,0-1 0,0 0-1,-1-1 1,0-1 0,0-1 0,0 1 0,-1-2 0,0 0 0,20-16 0,-21 13-156,0 0 1,0 0 0,-1-1-1,-1 0 1,0-1-1,-1 0 1,0 0-1,-1-1 1,0-1-1,-1 1 1,-1-1 0,-1 0-1,8-29 1,-12 36-141,0 0 0,0 0 1,-1 0-1,0 0 0,-1-8 1,1 15 171,0-1 0,0 1 0,0 0 0,0 0 0,0 0 0,0-1 0,0 1 0,-1 0 0,1 0 0,-1 0 0,1 0 0,-1 0 1,1 0-1,-1 0 0,1 0 0,-1 0 0,0 0 0,0 0 0,1 0 0,-1 0 0,0 1 0,0-1 0,0 0 0,0 0 0,0 1 0,0-1 0,0 1 0,0-1 1,0 1-1,0-1 0,0 1 0,-1 0 0,1 0 0,0-1 0,0 1 0,0 0 0,0 0 0,-1 0 0,1 0 0,0 0 0,0 1 0,0-1 0,0 0 0,-2 1 0,-2 1-950,1 1 0,-1-1 0,1 1 0,0 0 0,0 0 0,1 0 0,-1 0 0,0 1 0,1 0-1,-3 4 1,-8 9-1845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2.086"/>
    </inkml:context>
    <inkml:brush xml:id="br0">
      <inkml:brushProperty name="width" value="0.05" units="cm"/>
      <inkml:brushProperty name="height" value="0.05" units="cm"/>
      <inkml:brushProperty name="color" value="#008C3A"/>
    </inkml:brush>
  </inkml:definitions>
  <inkml:trace contextRef="#ctx0" brushRef="#br0">0 396 692,'7'-7'859,"0"-1"1,0 0-1,-1-1 0,0 0 0,0 0 0,-1 0 1,-1 0-1,1-1 0,4-16 0,-4 9-310,-1 0-1,0 0 0,-1 0 1,-1-1-1,0-18 0,-2-85 2816,0 119-3264,0 0-1,0 1 1,0-1-1,0 0 1,0 0 0,0 1-1,1-1 1,-1 0-1,1 1 1,-1-1 0,1 0-1,0 1 1,-1-1-1,1 1 1,0-1-1,0 1 1,0-1 0,1 1-1,-1 0 1,0-1-1,0 1 1,1 0 0,-1 0-1,0 0 1,1 0-1,2-1 1,2 0 33,-1 0-1,1 1 1,-1 0-1,1 0 1,0 1 0,0-1-1,7 1 1,45 2 751,106 17-1,-127-13-488,-1 1 0,0 3 0,-1 1 0,0 1 0,56 28 0,-86-37-312,1 1 1,-1-1 0,0 1-1,0 0 1,0 0-1,0 1 1,-1-1-1,1 1 1,3 6 0,-7-9-49,1 1 0,-1-1 0,0 0 0,0 1 0,0-1 0,0 1 0,0 0 0,0-1 0,-1 1 0,0-1 0,1 1 0,-1 0 0,0 0 0,0-1 0,0 1 0,-1 0 1,1-1-1,-1 1 0,1 0 0,-1-1 0,0 1 0,0-1 0,0 1 0,-2 2 0,-2 2 51,0 0 1,0 0-1,-1 0 0,0-1 0,-1 0 1,1 0-1,-1 0 0,0-1 1,-14 8-1,-8 2 250,-36 15 1,63-30-327,-236 89 1756,75-28-1091,159-59-966,0 0 0,0 0 1,1 1-1,-1-1 0,1 1 0,-1 0 1,1 0-1,0 0 0,0 0 0,0 1 0,0-1 1,-4 8-1,6-8-593,-1 0 1,1 0 0,0 0-1,0 1 1,0-1-1,0 0 1,0 1-1,1-1 1,0 0 0,-1 1-1,1-1 1,1 0-1,-1 1 1,0-1 0,1 1-1,1 5 1,7 16-2966</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2.941"/>
    </inkml:context>
    <inkml:brush xml:id="br0">
      <inkml:brushProperty name="width" value="0.05" units="cm"/>
      <inkml:brushProperty name="height" value="0.05" units="cm"/>
      <inkml:brushProperty name="color" value="#008C3A"/>
    </inkml:brush>
  </inkml:definitions>
  <inkml:trace contextRef="#ctx0" brushRef="#br0">49 204 444,'-31'-11'5843,"18"3"-1867,8 3 2584,31-1-5497,-1 1 1,1 0-1,32 0 1,12-2-105,720-105 3661,-527 83-4797,-234 28-822,-22 1-239,0-1 0,0 1 0,14-4 0,-15 0-2747,-6 4-2936,0 0 6909,0 0-3437</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3.325"/>
    </inkml:context>
    <inkml:brush xml:id="br0">
      <inkml:brushProperty name="width" value="0.05" units="cm"/>
      <inkml:brushProperty name="height" value="0.05" units="cm"/>
      <inkml:brushProperty name="color" value="#008C3A"/>
    </inkml:brush>
  </inkml:definitions>
  <inkml:trace contextRef="#ctx0" brushRef="#br0">1 600 960,'1'1'197,"0"0"0,1 0 0,-1 0 1,0 0-1,1 0 0,-1 0 0,1 0 0,0 0 0,-1-1 0,1 1 0,-1 0 0,1-1 1,0 0-1,0 1 0,-1-1 0,1 0 0,0 0 0,-1 0 0,1 0 0,0 0 0,0 0 1,-1-1-1,1 1 0,0 0 0,-1-1 0,1 0 0,0 1 0,-1-1 0,1 0 0,-1 0 1,1 0-1,-1 0 0,1 0 0,0-1 0,5-5 412,0 1 0,-1-1 0,0-1 1,10-15-1,-11 16-162,10-19 524,-1-2 0,-2 1 0,-1-2 0,13-49 0,-9 30-206,23-95 1382,-7 22-206,-30 118-1814,0-1 1,0 1-1,1 0 1,-1 0-1,1-1 1,-1 1-1,1 0 1,0 0-1,0 1 0,0-1 1,6-5-1,-7 7 153,4 3-10,30 11 360,47 24 1,-28-11-227,-25-13 116,0 1 0,-1 2 0,36 25 0,-60-38-441,-1-1 0,0 1 1,0 0-1,0 0 0,0 0 0,0 0 1,-1 1-1,1-1 0,-1 1 0,0 0 1,0 0-1,-1 0 0,1-1 0,-1 2 1,2 3-1,-3-3-5,1 0-1,-1 1 1,0-1-1,-1 0 1,1 0-1,-1 0 1,0 0-1,0 1 1,-1-1 0,1-1-1,-5 10 1,-3 5 75,-1-1 1,-1 0 0,-1-1 0,0 0 0,-27 27-1,12-17-150,-1-2-1,-39 28 0,24-24-1383,-80 40-1,65-42-3827,-1-1-6063,36-16 7449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6.055"/>
    </inkml:context>
    <inkml:brush xml:id="br0">
      <inkml:brushProperty name="width" value="0.05" units="cm"/>
      <inkml:brushProperty name="height" value="0.05" units="cm"/>
      <inkml:brushProperty name="color" value="#008C3A"/>
    </inkml:brush>
  </inkml:definitions>
  <inkml:trace contextRef="#ctx0" brushRef="#br0">0 10 12073,'8'-10'1521,"-3"11"320,1 16-173,-5-14-1970,-1 1 475,1 1 1,-1 0-1,1 0 1,-1-1-1,0 1 1,-2 6-1,1 8 342,2 27 312,1 0 1,2 0 0,3-1-1,1 0 1,3 0 0,16 44 0,-18-61-418,-1-4 58,1 0 0,1-1 1,14 24-1,-23-45-438,-1-1-1,1 0 1,0 1 0,0-1 0,0 0-1,0 0 1,0 0 0,0 0-1,0 0 1,0 0 0,1 0-1,-1 0 1,0 0 0,0 0-1,1-1 1,-1 1 0,1-1 0,-1 1-1,0-1 1,1 1 0,-1-1-1,1 0 1,1 1 0,0-2 8,-1 1 0,1-1 1,-1 0-1,1 1 0,-1-1 0,0 0 1,1-1-1,-1 1 0,0 0 1,0 0-1,0-1 0,0 0 1,3-2-1,35-40 406,-33 34-374,2 1-1,-1 0 1,10-8-1,-13 14-74,1 1-1,-1-1 1,1 2 0,-1-1-1,1 0 1,-1 1 0,1 0-1,0 1 1,0-1 0,8 1-1,17 1-36,0 2-1,0 1 0,0 1 0,-1 1 1,0 2-1,0 1 0,0 2 1,-2 1-1,1 1 0,-1 1 0,-1 1 1,37 28-1,-58-38 26,1 0 1,-1 0-1,-1 1 0,1-1 1,-1 1-1,0 1 0,0-1 1,6 12-1,-9-14 8,-1-1 0,0 0 0,1 1 0,-2 0 1,1-1-1,0 1 0,-1-1 0,1 1 0,-1 0 0,0-1 0,0 1 0,-1 0 0,1-1 1,-1 1-1,0 0 0,0-1 0,0 1 0,0-1 0,-1 1 0,1-1 0,-3 4 1,0-1-7,-1 1 1,-1-1-1,1 0 1,-1 0-1,0 0 1,0-1-1,-1 0 1,1 0-1,-1-1 1,0 0-1,0 0 1,-1 0-1,1-1 1,-11 3-1,-9 2-104,-1 0 0,-49 5 0,-64-2-821,66-6-629,70-5 901,-29 4-601,23-2-1614,1 2-3459,9-4 1792,1 0 1384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6.473"/>
    </inkml:context>
    <inkml:brush xml:id="br0">
      <inkml:brushProperty name="width" value="0.05" units="cm"/>
      <inkml:brushProperty name="height" value="0.05" units="cm"/>
      <inkml:brushProperty name="color" value="#008C3A"/>
    </inkml:brush>
  </inkml:definitions>
  <inkml:trace contextRef="#ctx0" brushRef="#br0">175 54 140,'2'-3'489,"0"1"0,0-1 0,0 0 0,-1 0 0,0-1 0,1 1 1,-1 0-1,0 0 0,-1-1 0,1 1 0,0 0 0,-1-6 0,0 7 304,-6-1 291,6 3-1051,-1 0 1,1-1-1,0 1 0,-1 0 1,1 0-1,0-1 1,-1 1-1,1 0 1,-1 0-1,1 0 1,-1 0-1,1-1 1,0 1-1,-1 0 1,1 0-1,-1 0 1,1 0-1,-1 0 1,1 0-1,0 0 1,-1 0-1,1 0 1,-1 1-1,1-1 1,0 0-1,-1 0 1,1 0-1,-1 0 1,1 0-1,0 1 1,-1-1-1,-16 9 570,0 1 1,0 1-1,1 0 0,1 1 1,-14 15-1,23-22-387,0 1-1,1 0 1,0 0 0,0 1 0,1-1-1,-1 1 1,2 0 0,-1 0 0,1 0 0,0 1-1,0-1 1,1 1 0,0 0 0,0 0-1,-1 14 1,4-18-138,-1 0-1,1-1 1,-1 1-1,1 0 0,0-1 1,0 1-1,1-1 1,-1 1-1,1-1 1,-1 0-1,1 0 1,0 1-1,1-1 0,-1-1 1,0 1-1,1 0 1,-1 0-1,1-1 1,0 0-1,0 1 1,0-1-1,0 0 0,0 0 1,1-1-1,-1 1 1,5 1-1,4 1 74,0 0 1,0-1-1,0 0 0,0-1 0,0-1 1,22 1-1,-15-2-46,-1-1 0,0-1 1,0-1-1,0 0 0,-1-1 0,1-1 1,-1-1-1,0 0 0,0-1 0,-1-1 1,0-1-1,0 0 0,21-18 0,-33 24-77,0-1 0,0 0 0,-1 0 0,1 0 0,-1 0 0,0-1 0,0 1 0,2-7 0,-4 9-19,0 1-1,0-1 1,-1 0-1,1 1 1,-1-1-1,1 0 0,-1 1 1,0-1-1,0 0 1,0 0-1,0 1 1,0-1-1,0 0 1,0 0-1,-1 1 1,1-1-1,0 0 1,-1 1-1,0-1 0,1 0 1,-1 1-1,0-1 1,0 1-1,0-1 1,0 1-1,0-1 1,0 1-1,-2-2 1,-3-1-12,0-1 0,-1 1 1,1 0-1,-1 0 0,0 1 1,0-1-1,-1 2 0,1-1 0,-9-1 1,-13-2-188,-32-2 0,32 4-59,-202-13-4966,230 17 5026,0 0-1,0 0 1,0 0 0,0 0-1,0 0 1,0 0 0,0 0-1,0-1 1,0 1-1,0 0 1,0-1 0,0 1-1,0-1 1,0 1 0,1-1-1,-1 1 1,-1-2-1,2 2 25,0-1-1,0 1 1,0 0-1,0-1 1,0 1-1,0-1 1,0 1-1,0-1 1,0 1-1,0-1 1,0 1-1,0-1 1,0 1-1,0 0 1,0-1-1,1 1 1,-1-1-1,0 1 1,0-1-1,0 1 1,1 0-1,-1-1 1,0 1-1,1 0 1,-1-1-1,0 1 1,1 0-1,-1-1 1,0 1-1,1 0 1,-1 0-1,1-1 1,-1 1-1,1 0 1,-1 0-1,0 0 1,1 0-1,0-1 1,19-7-1956</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6.805"/>
    </inkml:context>
    <inkml:brush xml:id="br0">
      <inkml:brushProperty name="width" value="0.05" units="cm"/>
      <inkml:brushProperty name="height" value="0.05" units="cm"/>
      <inkml:brushProperty name="color" value="#008C3A"/>
    </inkml:brush>
  </inkml:definitions>
  <inkml:trace contextRef="#ctx0" brushRef="#br0">119 17 552,'0'-1'128,"1"1"1,-1-1-1,0 1 1,1-1-1,-1 0 1,0 1-1,0-1 1,0 0-1,0 0 0,0 1 1,1-1-1,-1 0 1,0 1-1,-1-1 1,1 0-1,0 1 0,0-1 1,0 0-1,0 1 1,0-1-1,-1 0 1,0-1-1,1 2 63,-1 1-1,0-1 1,1 0 0,-1 0-1,1 0 1,-1 0 0,0 1-1,1-1 1,-1 0 0,0 1-1,1-1 1,-1 0 0,1 1-1,-1-1 1,1 1 0,-1-1-1,1 1 1,-1 0 0,-26 32 2839,14-9-2203,2 0 1,0 1-1,1 1 1,1-1-1,2 1 0,1 1 1,1-1-1,1 1 1,1 0-1,1 0 0,4 52 1,0-53-540,2-1 0,0 1-1,2 0 1,0-1 0,2 0 0,1-1 0,1 0 0,1 0 0,1-1 0,1 0-1,1-1 1,22 27 0,-30-42-357,0-1-1,1 0 1,-1 0-1,14 9 1,-17-13-103,-1-1 1,0 1-1,0-1 0,1 0 1,-1 0-1,1 0 0,-1 0 0,1-1 1,-1 1-1,1-1 0,0 1 1,-1-1-1,1 0 0,0 0 1,-1 0-1,1 0 0,0-1 1,-1 1-1,5-2 0,-6 1-345,1 0 1,-1 0-1,1 0 0,-1 0 0,0 0 1,0-1-1,1 1 0,-1 0 0,0-1 1,0 1-1,0-1 0,-1 1 1,1-1-1,0 0 0,-1 1 0,1-1 1,0 0-1,-1 1 0,0-1 0,0 0 1,1 0-1,-1-2 0,0-13-2415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7.142"/>
    </inkml:context>
    <inkml:brush xml:id="br0">
      <inkml:brushProperty name="width" value="0.05" units="cm"/>
      <inkml:brushProperty name="height" value="0.05" units="cm"/>
      <inkml:brushProperty name="color" value="#008C3A"/>
    </inkml:brush>
  </inkml:definitions>
  <inkml:trace contextRef="#ctx0" brushRef="#br0">431 68 888,'0'0'93,"1"0"0,-1 0 0,0 0-1,0 0 1,0 0 0,0 0 0,0 0 0,0 0-1,0 0 1,0 0 0,1 0 0,-1 0 0,0 0 0,0 0-1,0-1 1,0 1 0,0 0 0,0 0 0,0 0 0,0 0-1,0 0 1,0 0 0,0 0 0,0 0 0,0-1-1,0 1 1,0 0 0,1 0 0,-1 0 0,0 0 0,0 0-1,0 0 1,0 0 0,0-1 0,0 1 0,0 0 0,-1 0-1,1 0 1,0 0 0,0 0 0,0 0 0,0 0-1,0 0 1,0-1 0,0 1 0,0 0 0,0 0 0,0 0-1,0 0 1,0 0 0,0 0 0,-9-6 1113,-17-1-118,-144-8 2864,0-7-6373,126 14-2668,31 2 3490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27.478"/>
    </inkml:context>
    <inkml:brush xml:id="br0">
      <inkml:brushProperty name="width" value="0.05" units="cm"/>
      <inkml:brushProperty name="height" value="0.05" units="cm"/>
      <inkml:brushProperty name="color" value="#008C3A"/>
    </inkml:brush>
  </inkml:definitions>
  <inkml:trace contextRef="#ctx0" brushRef="#br0">0 29 628,'3'-4'1428,"0"0"0,0 0 0,0 0 1,1 0-1,4-3 0,-7 6-103,-1 1 1,0 0-28,1 4-71,4 47 774,2-1 0,3-1 0,25 80 0,-18-85-1097,2 0 1,25 43 0,-36-73-625,0-1 0,1 1 0,1-1 0,0-1 0,1 0 0,0-1 0,1 0 0,1 0 0,23 15 0,-32-23-213,0-1 0,1 0 0,-1 0-1,0-1 1,0 1 0,1-1 0,-1 0 0,1 0 0,-1 0 0,1-1 0,-1 0 0,1 0 0,-1 0 0,8-1 0,-5-1-2,-1 0 0,1 0 0,0-1 0,-1 0 1,0 0-1,1-1 0,-1 1 0,9-9 0,10-8 109,-3 3 137,34-21 0,-52 36-277,0 1-1,-1 0 0,1 0 0,0 0 0,0 0 1,0 1-1,0-1 0,0 1 0,0 0 0,-1 1 1,1-1-1,0 0 0,0 1 0,0 0 0,0 0 1,-1 0-1,1 1 0,0-1 0,-1 1 0,6 3 1,4 2 63,0 1 0,0 1 1,21 19-1,1 5 50,1-2 0,2-2 0,0-1 1,73 39-1,-97-62-464,1 0-1,0-1 1,0 0 0,0-1 0,30 2 0,-4 0-5094,-2 2-7505,-25-1 8655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37.837"/>
    </inkml:context>
    <inkml:brush xml:id="br0">
      <inkml:brushProperty name="width" value="0.05" units="cm"/>
      <inkml:brushProperty name="height" value="0.05" units="cm"/>
      <inkml:brushProperty name="color" value="#008C3A"/>
    </inkml:brush>
  </inkml:definitions>
  <inkml:trace contextRef="#ctx0" brushRef="#br0">24 246 316,'3'49'1655,"1"-1"0,3-1 0,2 1 0,1-1 0,3-1 0,2 0 1,24 50-1,-27-67-363,-11-24-1022,1 1-1,0-1 1,0 0 0,1 1-1,0-1 1,-1 0-1,2-1 1,-1 1 0,0-1-1,7 7 1,-9-11-225,-1 1 1,1-1-1,-1 0 0,1 1 1,-1-1-1,1 0 0,0 0 1,-1 1-1,1-1 1,-1 0-1,1 0 0,0 0 1,-1 0-1,1 0 0,-1 0 1,1 0-1,0 0 0,-1 0 1,1 0-1,0 0 0,-1 0 1,1 0-1,-1-1 1,1 1-1,0 0 0,-1 0 1,1-1-1,-1 1 0,1 0 1,-1-1-1,1 1 0,-1-1 1,1 1-1,-1 0 0,0-1 1,1 1-1,-1-1 1,0 1-1,1-1 0,-1 1 1,0-1-1,1 0 0,-1 1 1,0-1-1,0 1 0,0-1 1,0 0-1,1 1 1,-1-2-1,5-32 664,-6 2-337,-2 1 0,0-1-1,-3 1 1,-17-59 0,-55-114 164,23 68-366,30 60-43,24 73-110,0 1-1,0 0 1,1 0-1,-1-1 1,1 1-1,-1-1 1,1 1-1,0 0 1,0-1-1,0 1 1,0-1-1,1 1 1,-1-1-1,0 1 1,1 0-1,0-1 1,0 1-1,-1 0 1,1 0-1,1-1 1,-1 1 0,0 0-1,0 0 1,1 0-1,0 0 1,-1 1-1,1-1 1,0 0-1,3-2 1,-1 2 4,1-1 1,0 1-1,1 0 0,-1 0 1,0 1-1,0-1 1,1 1-1,-1 0 1,1 1-1,-1-1 0,1 1 1,7 1-1,6 1 3,0 1 0,1 0 1,-1 2-1,0 0 0,-1 1 0,1 1 0,26 15 0,4 5 56,61 45 0,-86-54 39,31 28-1,-47-39-66,-1 1-1,1 0 1,-1 1 0,-1 0-1,0 0 1,0 0-1,5 12 1,-10-18-39,0-1 0,0 1 1,0-1-1,0 1 0,-1-1 0,1 1 0,-1 0 0,1-1 1,-1 1-1,0 0 0,0-1 0,0 1 0,-1-1 0,1 1 1,-1 0-1,1-1 0,-1 1 0,0-1 0,0 1 1,-1 2-1,-1-2 1,1 0 0,-1 0 1,1 0-1,-1 0 0,0 0 0,0-1 1,0 0-1,0 1 0,0-1 1,-1 0-1,1-1 0,-6 3 1,-6 1-22,0 0 0,0-2 1,0 0-1,0 0 0,-29 0 1,7-3-398,-1-2 0,-69-11 0,19-7-2722,-1-3-5758,72 19 4645,4 1 1288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38.622"/>
    </inkml:context>
    <inkml:brush xml:id="br0">
      <inkml:brushProperty name="width" value="0.05" units="cm"/>
      <inkml:brushProperty name="height" value="0.05" units="cm"/>
      <inkml:brushProperty name="color" value="#008C3A"/>
    </inkml:brush>
  </inkml:definitions>
  <inkml:trace contextRef="#ctx0" brushRef="#br0">0 168 516,'2'-4'694,"-1"-1"-1,1 1 1,-1 0 0,0 0-1,0-1 1,-1 1 0,1-9-1,-1 10-201,0-1-1,0 0 0,1 1 0,-1-1 0,1 0 0,0 1 0,0-1 0,0 1 0,0-1 0,1 1 1,-1 0-1,4-5 0,-4 7-327,1 0 1,-1-1-1,1 1 1,-1 0 0,1 0-1,0 0 1,0 0-1,-1 1 1,1-1-1,0 0 1,0 1-1,0-1 1,0 1 0,0 0-1,2-1 1,35 1 1024,-23 1-636,4 0 36,-1 0 0,1 2 0,-1 0 0,37 12 0,-54-14-540,1 0 0,-1 0 0,0 0 0,0 0-1,0 0 1,0 1 0,0-1 0,0 1 0,-1-1-1,1 1 1,0 0 0,-1 0 0,1 0 0,-1 0-1,0 0 1,1 0 0,-1 0 0,0 0 0,0 0-1,0 0 1,-1 1 0,1-1 0,-1 0-1,1 1 1,-1-1 0,0 0 0,0 1 0,0 4-1,-1 7 107,0 0-1,-2 0 0,-7 28 1,1-3 75,8-34-205,0 0 1,1 1-1,-1-1 1,1 1-1,1-1 1,-1 0-1,1 1 0,0-1 1,0 0-1,0 0 1,1 1-1,0-1 1,0 0-1,0 0 1,5 7-1,-3-7-11,0-1 0,0 1 0,0-1 0,1 0 0,-1 0 0,1 0 0,0-1 1,0 1-1,0-1 0,1 0 0,-1-1 0,1 1 0,10 2 0,9 1 2,1-1 0,-1-1 1,1-1-1,0-1 0,0-1 1,-1-1-1,33-5 0,-18-1-11,1-2-1,-2-1 1,74-28-1,-109 35-5,17-6-9,25-14-1,-41 19 7,1 0 0,-1-1 1,-1 1-1,1-1 0,0 0 1,-1 0-1,0 0 0,0-1 0,0 1 1,3-8-1,-6 11 4,0 0-1,-1 0 1,1 0-1,0 0 1,-1 0-1,0-1 1,1 1-1,-1 0 1,0 0-1,1-1 1,-1 1-1,0 0 1,0-1-1,0 1 1,0 0-1,0-1 1,0 1-1,-1 0 1,1 0-1,0-1 1,-1 1-1,1 0 1,-1 0-1,0-2 1,-1 1-1,1 0 1,-1 0 0,0 1-1,0-1 1,0 1 0,0-1-1,0 1 1,0 0-1,0-1 1,0 1 0,0 0-1,-4 0 1,-1-2-1,-1 1 1,1 1-1,-1-1 1,0 1-1,1 1 1,-1 0-1,-14 1 1,7 1 14,0 1 1,0 1 0,0 1-1,-22 9 1,33-12 6,0 0 0,0 0 0,0 1 0,0-1 0,0 1 1,0-1-1,1 1 0,-1 1 0,1-1 0,0 0 0,0 1 0,0-1 0,0 1 0,1 0 1,-1 0-1,1 0 0,0 0 0,1 1 0,-3 5 0,4-8-9,0 1 1,0-1-1,0 0 0,0 0 0,1 0 1,-1 1-1,1-1 0,-1 0 0,1 0 1,0 0-1,0 0 0,0 0 0,0 0 1,0 0-1,0 0 0,1-1 1,-1 1-1,0 0 0,1-1 0,0 1 1,-1-1-1,1 1 0,0-1 0,0 0 1,0 0-1,0 0 0,2 1 0,3 2 13,1 0 0,0-1 0,0 0 0,0 0 0,15 2 0,8-1 27,0-2 1,0-1-1,-1-2 0,46-5 1,121-32 162,-159 30-182,0-2 1,-1-1 0,-1-3 0,0 0 0,-1-3-1,49-30 1,-81 46-24,-1-1 0,1 1 1,-1 0 0,0-1-1,0 1 1,0-1-1,0 0 1,0 0-1,0 0 1,0 0-1,-1 0 1,1 0-1,-1 0 1,1 0-1,-1-1 1,1-3-1,-7 8 20,-3 1-19,0 0 0,1 1 1,-1 0-1,1 0 1,-13 9-1,16-9-1,0-1 0,0 1 0,0 0 0,1 0 0,0 0 0,-1 0-1,1 0 1,1 1 0,-1-1 0,1 1 0,-1 0 0,-1 7 0,4-11-7,-1 1 0,1 0 1,0 0-1,-1 0 0,1 0 1,0-1-1,0 1 0,0 0 0,1 0 1,-1 0-1,0 0 0,1-1 0,-1 1 1,1 0-1,0 0 0,-1-1 1,1 1-1,0 0 0,0-1 0,2 3 1,0-1 1,0 0 0,0 0 0,0 0 0,0-1 0,1 1 0,-1-1 0,1 1-1,6 1 1,6 3 11,-1-2-1,2 0 1,24 5-1,-7-5-7,1-1 0,-1-2 0,0-1 0,1-2 0,-1-1 0,1-2 0,-1-1 0,66-19 0,-85 19-8,-1 0 1,0-1-1,-1-1 1,1 0-1,-1-1 1,0 0-1,-1-1 1,19-17-1,-27 22-4,-1 0 0,1 0 0,-1 0 0,1-1-1,-1 0 1,-1 0 0,1 0 0,-1 0-1,0 0 1,0 0 0,2-9 0,-3 9-9,-1 1 1,0-1 0,0 1-1,0-1 1,0 1 0,-1-1-1,0 1 1,0-1-1,0 1 1,0 0 0,-1 0-1,0-1 1,1 1 0,-2 0-1,1 0 1,-4-4 0,-1-1-86,0 1 0,0 0 0,-1 1 0,0 0 0,-1 0 0,1 1 0,-1 0 0,-1 0 0,1 1 0,-1 0 0,0 1 0,-12-4 0,-18-4-1152,-73-13 0,95 22 847,-90-10-3167,-1 10-5626,71 3 6377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9.148"/>
    </inkml:context>
    <inkml:brush xml:id="br0">
      <inkml:brushProperty name="width" value="0.05" units="cm"/>
      <inkml:brushProperty name="height" value="0.05" units="cm"/>
      <inkml:brushProperty name="color" value="#008C3A"/>
    </inkml:brush>
  </inkml:definitions>
  <inkml:trace contextRef="#ctx0" brushRef="#br0">1 0 1048,'12'0'1035,"1"1"-1,0 0 1,0 0-1,0 1 1,-1 1 0,1 0-1,13 6 1,-20-6-622,0 0 0,0 0-1,0 0 1,-1 1 0,1 0 0,-1 0 0,0 0 0,0 1 0,0 0 0,-1 0-1,0 0 1,0 1 0,0-1 0,0 1 0,3 8 0,7 19 443,11 21-4532,-24-53 2873,1 1-713,4-1-3161,12 2 2482</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38.939"/>
    </inkml:context>
    <inkml:brush xml:id="br0">
      <inkml:brushProperty name="width" value="0.05" units="cm"/>
      <inkml:brushProperty name="height" value="0.05" units="cm"/>
      <inkml:brushProperty name="color" value="#008C3A"/>
    </inkml:brush>
  </inkml:definitions>
  <inkml:trace contextRef="#ctx0" brushRef="#br0">80 6 368,'2'-5'5279,"-3"8"-2063,-8 20-701,-15 41-686,13-29-1176,1 0-1,2 0 1,1 1-1,2 0 1,1 1-1,2-1 0,2 1 1,1-1-1,2 1 1,1-1-1,2 0 1,2-1-1,1 1 1,17 43-1,-13-47-364,1 0 0,2-1 0,1-1 0,1 0-1,2-1 1,1-2 0,1 0 0,31 30 0,-44-49-257,0 1-1,1-1 1,1-1-1,-1 0 1,1 0-1,0-1 1,0-1 0,1 0-1,0 0 1,16 4-1,-20-8-254,0 1-1,0-1 0,0-1 1,1 1-1,-1-1 0,0-1 1,0 0-1,0 0 0,0 0 1,0-1-1,0 0 0,0-1 1,0 0-1,-1 0 0,1 0 1,13-10-1,6-10-2630,-22 17 1166,0 1 0,0-1-1,-1 0 1,1-1 0,3-8 0,-1-3-1582</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39.277"/>
    </inkml:context>
    <inkml:brush xml:id="br0">
      <inkml:brushProperty name="width" value="0.05" units="cm"/>
      <inkml:brushProperty name="height" value="0.05" units="cm"/>
      <inkml:brushProperty name="color" value="#008C3A"/>
    </inkml:brush>
  </inkml:definitions>
  <inkml:trace contextRef="#ctx0" brushRef="#br0">1 90 580,'91'-73'7623,"-91"73"-7510,0-1 1,0 1-1,0-1 1,0 1-1,0-1 1,0 1-1,1-1 1,-1 1 0,0-1-1,-1 1 1,1-1-1,0 1 1,0-1-1,0 0 1,0 1-1,0-1 1,0 1-1,-1-1 1,1 1-1,0 0 1,0-1-1,-1 1 1,1-1 0,0 1-1,-1-1 1,1 1-1,0 0 1,-1-1-1,1 1 1,-1 0-1,1-1 1,0 1-1,-1 0 1,1 0-1,-1-1 1,1 1-1,-1 0 1,1 0 0,-1 0-1,1 0 1,-1-1-1,1 1 1,-1 0-1,1 0 1,-1 0-1,1 0 1,-1 0-1,0 1 1,1-1-1,-1 0 1,1 0-1,-1 0 1,-3 2 58,0 0 0,0 0-1,0 1 1,0-1 0,0 1 0,1 0 0,-1 0-1,1 0 1,0 0 0,0 1 0,0-1 0,0 1 0,1 0-1,-1 0 1,1 0 0,0 0 0,0 0 0,1 0-1,-1 1 1,1-1 0,0 1 0,0-1 0,1 1-1,-1-1 1,1 1 0,0 8 0,0-4-88,1 0-1,0 0 1,1 0 0,-1 0 0,2 0 0,-1-1-1,1 1 1,1-1 0,0 1 0,0-1-1,0 0 1,1-1 0,7 10 0,-6-10-259,1-1 1,0 0-1,0 0 0,0 0 1,1-1-1,0 0 0,0 0 1,0-1-1,17 6 0,29 5-3190,1-9-4460,-32-5 5278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39.739"/>
    </inkml:context>
    <inkml:brush xml:id="br0">
      <inkml:brushProperty name="width" value="0.05" units="cm"/>
      <inkml:brushProperty name="height" value="0.05" units="cm"/>
      <inkml:brushProperty name="color" value="#008C3A"/>
    </inkml:brush>
  </inkml:definitions>
  <inkml:trace contextRef="#ctx0" brushRef="#br0">164 212 1024,'6'-3'233,"8"-4"618,0-1 1,0 0 0,0-2-1,-1 1 1,16-16-1,-27 23-720,0 0 0,0 0-1,0 0 1,-1-1-1,1 1 1,-1-1-1,1 1 1,-1-1-1,0 1 1,0-1-1,0 0 1,0 1-1,0-1 1,0 0-1,-1 0 1,0 0-1,1 1 1,-1-1 0,0 0-1,0 0 1,-1 0-1,1 0 1,-1 0-1,1 1 1,-1-1-1,0 0 1,0 0-1,0 1 1,0-1-1,-1 1 1,1-1-1,-1 1 1,1-1-1,-1 1 1,0 0-1,0 0 1,0 0 0,-3-3-1,1 1 8,0 0 1,-1 1-1,1-1 0,-1 1 0,1 0 1,-1 0-1,0 1 0,0-1 1,0 1-1,-1 0 0,1 1 0,0-1 1,-1 1-1,1 0 0,-1 0 1,0 1-1,1-1 0,-12 2 0,10 0 14,-1 1 0,0-1 0,1 1 0,-1 1-1,1 0 1,0 0 0,0 0 0,0 1-1,0 0 1,0 0 0,1 0 0,-10 10-1,11-10-36,0 1 0,0 1 0,1-1 0,-1 1-1,1 0 1,0 0 0,1 0 0,-1 0 0,1 1 0,1-1-1,-1 1 1,1 0 0,-2 12 0,3-14-38,1 1-1,0-1 1,0 1-1,0-1 1,1 0 0,0 1-1,0-1 1,0 0-1,1 1 1,0-1 0,0 0-1,0 0 1,0 0-1,1-1 1,0 1 0,0 0-1,0-1 1,0 0-1,8 7 1,-1-2 39,0-1 0,0-1 0,0 0 0,1 0 0,0-1 0,0-1 1,19 7-1,87 22 561,-116-33-671,42 8 230,0 0 1,0-3-1,1-2 0,-1-2 1,1-1-1,0-3 1,-1-1-1,71-15 1,-99 15-134,0-1 1,0-1-1,-1 0 1,0-1-1,0-1 0,15-10 1,-37 25 111,1 1 0,-1 0 1,-8 13-1,12-16-184,0 0 0,0 1 0,0-1 1,1 1-1,0 0 0,0 0 0,1 0 0,-3 11 0,5-15-16,0 0-1,0 0 1,0 0-1,0 0 0,1 1 1,0-1-1,-1 0 1,1 0-1,0 0 0,0 0 1,0 0-1,1-1 1,-1 1-1,1 0 1,0 0-1,2 3 0,0-2 6,0-1-1,0 1 0,0-1 1,1 1-1,-1-1 0,1 0 1,0-1-1,9 5 0,0-3 5,0 1 0,1-2 0,-1 0 0,1 0 1,0-2-1,18 1 0,-9-3-8,0-1 0,-1-1 0,1-1 0,-1-1 0,0-1 0,0-1 0,0-1 0,37-19 0,-47 21-32,0-1 1,-1-1-1,0 0 0,-1 0 1,0-1-1,0-1 0,-1 0 1,0 0-1,0-1 0,-1 0 0,-1-1 1,0 0-1,-1 0 0,0-1 1,9-22-1,-14 29-11,-1 1-1,1-1 1,-1 1 0,0-1 0,-1 1-1,0-1 1,1 0 0,-2 1-1,1-1 1,-1 0 0,1 1 0,-2-1-1,1 1 1,-1 0 0,1-1 0,-6-8-1,5 10-17,-1 0 0,0 0-1,0 0 1,0 1 0,0-1-1,0 1 1,-1 0 0,0 0-1,0 0 1,0 0 0,0 1-1,0 0 1,0 0 0,0 0-1,-1 0 1,1 0 0,-1 1-1,0 0 1,-7-1 0,-9 0-84,0 1 1,-1 1-1,1 1 0,0 1 1,0 1-1,-1 0 1,2 2-1,-1 0 0,1 2 1,-1 0-1,2 1 1,-1 1-1,1 1 0,1 1 1,0 0-1,-22 18 1,35-23 82,-1-1 1,1 1 0,0-1 0,0 2 0,-7 10 0,11-16 32,1 0 1,-1 1 0,0-1 0,1 0 0,-1 0-1,1 0 1,-1 1 0,1-1 0,0 0 0,-1 1-1,1-1 1,0 0 0,0 0 0,0 1 0,0-1 0,0 0-1,0 1 1,0-1 0,1 0 0,-1 1 0,0-1-1,1 0 1,-1 0 0,1 1 0,0-1 0,-1 0-1,1 0 1,0 0 0,-1 0 0,1 0 0,0 0-1,0 0 1,0 0 0,0 0 0,0 0 0,0 0 0,0-1-1,0 1 1,2 0 0,3 2-82,-1-1-1,1 0 1,0-1 0,0 1-1,0-1 1,0 0 0,0-1-1,0 1 1,11-2 0,3-1-466,31-6 1,-21 2-546,0-2 1,36-15 0,-45 14-1091,-1-1 0,0-1 1,33-23-1,-17 6-251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40.072"/>
    </inkml:context>
    <inkml:brush xml:id="br0">
      <inkml:brushProperty name="width" value="0.05" units="cm"/>
      <inkml:brushProperty name="height" value="0.05" units="cm"/>
      <inkml:brushProperty name="color" value="#008C3A"/>
    </inkml:brush>
  </inkml:definitions>
  <inkml:trace contextRef="#ctx0" brushRef="#br0">14 32 1148,'0'-3'742,"0"0"-1,0 0 1,0 0-1,-1 0 1,1 1-1,-1-1 1,0 0 0,-1-4-1,1 6 662,1 1-60,-1 4-75,-3 42 50,2 0 0,1 0 0,3 0 0,2 0 0,11 56 0,-1-38-843,2 1 0,4-2 0,26 62 0,3-25-131,-41-87-465,0 0-1,0-1 0,1 0 0,1 0 0,12 11 0,-19-20-94,0-1-1,0 1 0,0-1 1,1 0-1,-1 0 1,1 0-1,-1 0 0,1 0 1,0-1-1,-1 0 1,1 0-1,8 2 0,-10-3-287,1 0 0,-1 0 0,1-1-1,-1 1 1,1 0 0,-1-1-1,1 0 1,-1 1 0,1-1 0,-1 0-1,0 0 1,1-1 0,-1 1-1,0 0 1,0-1 0,0 1 0,0-1-1,0 0 1,0 0 0,2-3-1,9-12-2314</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40.446"/>
    </inkml:context>
    <inkml:brush xml:id="br0">
      <inkml:brushProperty name="width" value="0.05" units="cm"/>
      <inkml:brushProperty name="height" value="0.05" units="cm"/>
      <inkml:brushProperty name="color" value="#008C3A"/>
    </inkml:brush>
  </inkml:definitions>
  <inkml:trace contextRef="#ctx0" brushRef="#br0">33 370 1016,'-3'2'582,"0"-1"0,0 1 0,1 0 0,-1 0 0,1 0 0,-1 0 0,1 0 1,0 0-1,0 1 0,-4 4 0,5-6 248,1-1-37,0 0-37,0 0-40,0-4-44,0 2-694,0 0 240,0 0 0,0 0 0,0 1 0,0-1 0,0 0 0,0 0 0,1 0 0,-1 0-1,0 0 1,1 0 0,0 0 0,-1 0 0,1 1 0,0-1 0,0 0 0,0 0 0,0 1 0,0-1 0,1 1 0,2-3 0,-4 3-155,1 1 1,0 0-1,0 0 1,0-1-1,0 1 1,0 0-1,0 0 1,0 0-1,0 0 1,0 0-1,0 0 1,-1 0-1,1 1 1,0-1-1,0 0 1,0 0-1,1 1 1,0 0 122,47 2 1753,89-6 0,-81-4-1512,0-2 1,98-29 0,-5-12 193,-130 41-518,0 0-1,-1-1 0,-1-1 1,1 0-1,19-18 0,-33 25-67,0 0-1,-1-1 1,0 0-1,0 1 1,0-1-1,0-1 1,3-5-1,-6 9-22,0 0-1,-1 0 0,1 0 1,0 0-1,-1 0 1,1 0-1,-1-1 1,1 1-1,-1 0 0,0 0 1,0 0-1,0-1 1,0 1-1,0 0 0,-1 0 1,1-1-1,-1 1 1,1 0-1,-1 0 1,0 0-1,0 0 0,0 0 1,-2-2-1,-1-2-3,-1 1-1,0-1 0,0 1 1,0 1-1,-1-1 1,1 1-1,-1 0 1,0 0-1,-1 0 0,1 1 1,0 0-1,-1 1 1,0-1-1,-10-1 1,4 1-3,-1 0 0,1 1 0,-1 1 0,1 0 1,-1 1-1,-25 3 0,24 0 42,1 0 0,0 1 0,0 1 0,1 0 0,0 1 0,-1 0 0,2 1 0,-1 0 0,1 1 0,0 1 0,1 0 0,0 1-1,0 0 1,-13 17 0,12-12 125,0 0-1,1 1 1,1 1-1,1 0 0,0 0 1,1 0-1,1 1 1,1 1-1,0-1 0,-4 28 1,9-37-77,0 1 0,0-1 0,1 0 0,0 0 0,1 1 1,0-1-1,0 0 0,1 0 0,1 0 0,-1 0 0,1 0 0,1-1 1,-1 1-1,2-1 0,-1 0 0,1 0 0,0 0 0,1-1 0,0 0 0,10 10 1,-4-6-31,1 0 1,1-1-1,0 0 0,1-1 1,-1-1-1,2 0 1,-1-1-1,1-1 1,0-1-1,23 6 0,0-3-390,1-2-1,1-1 0,67-2 1,-60-5-2913,55-9 1,-96 10 1784,-6 0 780,1 1 0,0-1 0,-1 1 0,1 0 0,-1 0 0,1 0 0,-1 0 0,1 0-1,0 0 1,-1 0 0,1 1 0,-1-1 0,1 0 0,2 2 0,1 1-2967</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42.225"/>
    </inkml:context>
    <inkml:brush xml:id="br0">
      <inkml:brushProperty name="width" value="0.05" units="cm"/>
      <inkml:brushProperty name="height" value="0.05" units="cm"/>
      <inkml:brushProperty name="color" value="#008C3A"/>
    </inkml:brush>
  </inkml:definitions>
  <inkml:trace contextRef="#ctx0" brushRef="#br0">1 0 600,'0'0'1292,"0"0"-31,0 4 0,5 30 1411,-2-2-835,2-1-1,2 1 1,14 43 0,-14-57-1345,1 0 0,1-1 1,0 0-1,1-1 1,1 0-1,1 0 0,20 20 1,-25-28-318,1-1 1,0 1-1,0-2 0,1 1 1,0-2-1,0 1 1,0-1-1,1 0 0,-1-1 1,1 0-1,0-1 0,0 0 1,1 0-1,-1-1 1,15 1-1,-8-3-39,0-1 0,0-1 0,1 0 0,-2-2 0,1 0 0,0 0 0,-1-2 0,0 0 0,0-1 0,0 0 0,-1-1 0,0-1 0,-1-1 0,0 0 0,0-1 0,-1 0 0,0-1 0,13-17 0,-23 26-101,0-1 0,0 0-1,0 1 1,0-2 0,-1 1 0,0 0-1,0 0 1,0-1 0,0 1-1,-1-1 1,2-9 0,-3 13 58,0 1-9,0 0-7,0 0 7,-2 1-72,0 0 0,0 1 0,1-1 0,-1 1 0,0-1 0,0 1 0,1-1 0,-1 1 0,1 0 0,-1 0 1,1 0-1,0 0 0,-1 0 0,1 0 0,0 0 0,1 0 0,-1 0 0,0 1 0,1-1 0,-1 0 0,1 1 0,0-1 0,-1 0 0,1 1 0,0-1 0,0 0 0,1 3 0,0 0 12,0-1-1,0 1 1,0-1-1,0 1 1,1-1-1,-1 0 1,1 0-1,1 0 1,-1 0-1,0 0 1,1 0-1,0 0 0,3 3 1,2 0-2,-1-2 0,1 1 0,-1-1 0,2 0-1,-1 0 1,0-1 0,1 0 0,0-1 0,0 0 0,0 0 0,18 2 0,2-1 34,1-2 1,45-1-1,-37-4-32,0-2 1,0-1-1,-1-2 0,1-1 0,-2-2 1,0-2-1,0-1 0,-1-2 0,52-32 1,-86 47-25,43-30 28,-41 29-28,0 0-1,0-1 1,-1 0-1,1 1 1,-1-1-1,1 0 1,-1 0-1,0 0 1,0-1-1,-1 1 1,1 0-1,1-5 1,-3 8-3,0-1 0,0 1 0,0-1 0,1 1 0,-1-1 0,0 1 0,0 0 0,0-1 0,0 1 0,0-1 0,0 1 1,0-1-1,0 1 0,0-1 0,0 1 0,-1-1 0,1 1 0,0-1 0,0 1 0,0 0 0,-1-1 0,1 1 0,0-1 0,0 1 0,-1 0 0,1-1 1,0 1-1,-1 0 0,1-1 0,0 1 0,-1-1 0,-16 2-110,-18 13-34,31-11 135,-1 0 1,0 1-1,1-1 1,0 1-1,0 0 1,0 0-1,1 1 1,-1-1-1,1 1 1,0 0-1,0-1 1,1 1-1,-1 0 1,-1 7 0,3-10 11,0 1 0,1-1 1,-1 1-1,1-1 1,-1 0-1,1 1 1,0-1-1,0 1 1,0-1-1,0 1 1,1-1-1,-1 1 0,0-1 1,1 1-1,0-1 1,0 0-1,0 1 1,0-1-1,0 0 1,0 0-1,0 0 1,1 1-1,-1-2 0,1 1 1,-1 0-1,1 0 1,0 0-1,0-1 1,0 1-1,0-1 1,0 1-1,0-1 1,4 2-1,6 1-2,0 0 0,0 0 1,0-1-1,0-1 0,0 0 0,1 0 0,-1-1 1,1-1-1,-1 0 0,1-1 0,16-3 1,11-4-24,0-1 0,43-17 1,-71 23-5,-2-1 0,1 0 0,0-1 0,-1 0 0,0 0-1,0-1 1,-1-1 0,1 0 0,-1 0 0,-1-1 0,0 0 0,9-10 0,-16 16-2,1 0-1,-1 1 1,0-1-1,0 0 1,0 0 0,0 1-1,0-1 1,0 0-1,0 0 1,-1 0-1,1 0 1,-1 0-1,1-1 1,-1 1 0,0 0-1,0 0 1,0 0-1,0 0 1,0 0-1,-1 0 1,1 0-1,0 0 1,-1 0 0,0 0-1,1 0 1,-1 0-1,0 0 1,0 0-1,0 0 1,0 0-1,-1 1 1,1-1 0,0 0-1,-1 1 1,1-1-1,-1 1 1,0 0-1,-2-2 1,-3-2-259,-1 0 1,1 1-1,-1 0 0,0 1 1,-1 0-1,1 0 0,-17-3 1,6 3-688,0 0 1,-29 1 0,11 4-4362,-55 8 1,50-3 2556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1:42.559"/>
    </inkml:context>
    <inkml:brush xml:id="br0">
      <inkml:brushProperty name="width" value="0.05" units="cm"/>
      <inkml:brushProperty name="height" value="0.05" units="cm"/>
      <inkml:brushProperty name="color" value="#008C3A"/>
    </inkml:brush>
  </inkml:definitions>
  <inkml:trace contextRef="#ctx0" brushRef="#br0">1 0 560,'0'0'536,"0"0"-104,0 0-96,0 0-68,0 0-96,0 0-72,0 0-84,0 0-160,0 0-632,0 0 264,0 0 176</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6:12:41.011"/>
    </inkml:context>
    <inkml:brush xml:id="br0">
      <inkml:brushProperty name="width" value="0.05" units="cm"/>
      <inkml:brushProperty name="height" value="0.05" units="cm"/>
      <inkml:brushProperty name="color" value="#008C3A"/>
    </inkml:brush>
  </inkml:definitions>
  <inkml:trace contextRef="#ctx0" brushRef="#br0">1 15 556,'0'0'633,"0"0"-20,0 0-31,0 0-28,2-2-20,4-8-20,-5 8-19,-1 2-18,0 0-17,0 0-18,0 0-23,0 0-11,0 0-6,0 0 0,0 0-5,0 0-6,0 0-7,0 0-15,0 0-27,0 0-42,1 6-33,3 66 687,-3-36-658,1 0 0,10 44 0,-3-40-78,26 70 0,-27-92-159,-1-1 1,2-1 0,0 1-1,1-1 1,1-1 0,17 19-1,-22-27-37,1-1 0,0 0 0,0 0 0,0-1 0,1 1 0,0-2 0,0 1 0,0-1 0,0 0 0,1-1 0,0 0 0,16 3 0,-13-4 2,1-1 1,0 0-1,0-1 0,0 0 0,-1-1 0,1-1 1,0 0-1,16-5 0,-3-2-5,-1 0-1,0-2 1,-1-1 0,-1 0-1,0-2 1,0-1 0,-1-1-1,21-20 1,-13 7-13,29-37 0,-6 5-3,-52 61-1,-1-1 1,1 0 0,-1 0 0,1 0 0,0 1 0,-1-1 0,1 0 0,0 0 0,0 1 0,-1-1 0,1 1 0,0-1 0,0 1-1,0-1 1,0 1 0,0 0 0,-1-1 0,1 1 0,0 0 0,0-1 0,0 1 0,0 0 0,0 0 0,0 0 0,0 0-1,0 0 1,0 0 0,0 0 0,0 1 0,1-1 0,0 2 12,0 0 1,0 0-1,0 0 0,-1 0 1,1 0-1,-1 0 0,0 0 1,1 0-1,0 4 0,8 12 32,-2-7-25,0 0 1,2-1 0,-1 0 0,1 0-1,0-1 1,1 0 0,0-1 0,1 0-1,0-1 1,0 0 0,0-1 0,1 0-1,0-1 1,19 5 0,-10-4-5,0-1 0,1-1 0,-1-2 0,1 0 0,-1-1 0,1-1 0,0-1 0,26-5 0,-32 3-15,0-2-1,0 0 1,-1-1 0,1 0-1,-2-2 1,1 0 0,-1 0-1,0-2 1,0 0 0,-1 0-1,13-14 1,-16 14-9,-1 0-1,0-1 1,-1-1-1,0 1 1,0-1 0,-2-1-1,1 1 1,-2-1-1,0-1 1,0 1 0,-1-1-1,-1 0 1,4-24 0,-7 36 3,-1-1 0,0 0 0,0 1 0,0-1 1,0 0-1,0 1 0,0-1 0,-1 0 1,1 1-1,-1-1 0,0 0 0,-2-3 0,3 5 2,-1 0-1,0-1 0,0 1 0,0 0 0,0 0 0,0 0 1,0 0-1,0 0 0,0 0 0,0 0 0,-1 1 0,1-1 1,0 0-1,0 1 0,-1-1 0,1 1 0,-3-1 0,1 0 1,1 1-1,-1 0 0,0 0 1,0 0-1,0 0 0,0 1 1,0-1-1,0 1 0,1 0 1,-1 0-1,0 0 0,1 0 0,-1 0 1,0 1-1,1-1 0,0 1 1,-1-1-1,1 1 0,0 0 1,-4 4-1,-1 2 16,1 0 0,0 1 0,1-1 1,0 1-1,0 0 0,1 1 0,0-1 0,1 1 0,-4 13 1,4-7 43,0 0 0,0 0 0,2 0 0,0 0 0,2 18 0,-1-22 18,2-1-1,0 0 1,0 0 0,1 0-1,0 0 1,1 0 0,0-1-1,1 0 1,0 0-1,11 16 1,-11-19-21,1 0 0,-1-1 0,1 0 0,0 0 0,1 0 0,-1-1 0,1 0 0,0-1 0,1 1-1,-1-1 1,1-1 0,-1 1 0,1-1 0,17 4 0,-9-5 1,0 0 1,0 0-1,1-2 1,-1 0-1,0-1 0,0 0 1,18-5-1,111-33 14,-137 37-75,283-114-3175,-286 114 2584,1-1-1,-1 1 1,1 0-1,0 1 1,-1-1 0,1 1-1,0 0 1,0 0-1,0 1 1,0 0 0,11 1-1,23 9-1658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46.999"/>
    </inkml:context>
    <inkml:brush xml:id="br0">
      <inkml:brushProperty name="width" value="0.05" units="cm"/>
      <inkml:brushProperty name="height" value="0.05" units="cm"/>
      <inkml:brushProperty name="color" value="#004F8B"/>
    </inkml:brush>
  </inkml:definitions>
  <inkml:trace contextRef="#ctx0" brushRef="#br0">0 1029 984,'0'0'1162,"0"0"16,0 0 38,0 0 29,0 0 49,0 0 59,0 0 44,8 5 881,-3-9 5439,5-10-6692,-1-2 0,0 1 0,12-31 0,15-60 901,-17 47-1142,86-306 2048,-12 34-736,-87 312-1940,-6 13-70,2 1 1,-1-1-1,1 1 1,0 0-1,0 0 1,0-1-1,1 1 0,0 1 1,4-7-1,-3 12 69,0 5-151,0-1 1,-1 1-1,1-1 1,-1 1-1,0 0 1,0 0-1,2 8 1,13 53-7,-8-26-2,24 62 4,92 190 0,-54-143-5949,-69-140 827,-3 1-5556,0-10 6725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47.360"/>
    </inkml:context>
    <inkml:brush xml:id="br0">
      <inkml:brushProperty name="width" value="0.05" units="cm"/>
      <inkml:brushProperty name="height" value="0.05" units="cm"/>
      <inkml:brushProperty name="color" value="#004F8B"/>
    </inkml:brush>
  </inkml:definitions>
  <inkml:trace contextRef="#ctx0" brushRef="#br0">424 37 240,'0'-1'701,"0"-1"0,-1 1 0,1 0 0,-1 0 0,1 0 0,-1-1 0,0 1 0,1 0 0,-1 0 0,0 0 0,-1-1-1,-18-2 2677,-6-3 505,-43-3 0,-94 10 1725,55 8-6322,89-6-315,15-2-2242,0 0-3639,1 0 1913,3 0 1957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9.489"/>
    </inkml:context>
    <inkml:brush xml:id="br0">
      <inkml:brushProperty name="width" value="0.05" units="cm"/>
      <inkml:brushProperty name="height" value="0.05" units="cm"/>
      <inkml:brushProperty name="color" value="#008C3A"/>
    </inkml:brush>
  </inkml:definitions>
  <inkml:trace contextRef="#ctx0" brushRef="#br0">944 116 192,'1'-2'179,"-1"0"-1,0 1 1,0-1 0,1 0-1,-1 0 1,0 0 0,0 1-1,-1-1 1,1 0 0,0 0-1,-1 1 1,1-1 0,-1 0-1,1 1 1,-1-1 0,0 0 0,0 1-1,1-1 1,-1 1 0,0-1-1,-1 1 1,1 0 0,0-1-1,0 1 1,0 0 0,-1 0-1,1 0 1,-3-2 0,-4-2 385,1 0 0,-1 1 1,0 0-1,-13-5 0,-3 1 199,0 1 0,-1 1 0,-40-4 0,-78 2 748,62 8-889,-84 10-1,121-4-941,1 1-1,0 2 0,-66 24 0,96-28-130,1 0 0,0 0 0,0 1-1,1 1 1,0 0 0,-15 11 0,25-17 296,0-1 0,1 1 1,-1-1-1,1 1 1,-1 0-1,0-1 0,1 1 1,-1-1-1,1 1 1,-1 0-1,1 0 1,-1-1-1,1 1 0,0 0 1,-1 0-1,1-1 1,0 1-1,0 0 1,0 0-1,0 0 0,-1 0 1,1-1-1,0 1 1,0 0-1,0 0 0,1 0 1,-1 0-1,0-1 1,0 1-1,0 0 1,1 0-1,0 1 0,7 9-1447</inkml:trace>
  <inkml:trace contextRef="#ctx0" brushRef="#br0" timeOffset="1">866 3 1112,'2'-1'218,"0"1"0,0-1 0,1 1 0,-1 0 0,0-1 0,0 1-1,1 0 1,-1 1 0,0-1 0,0 0 0,1 1 0,-1-1 0,0 1 0,0 0 0,0 0 0,0-1 0,0 1-1,0 1 1,0-1 0,0 0 0,0 0 0,0 1 0,0-1 0,-1 1 0,1 0 0,-1-1 0,1 1 0,-1 0-1,0 0 1,0 0 0,0 0 0,0 0 0,0 0 0,0 0 0,1 3 0,8 41 1777,-1 0 0,4 56 0,5 33-20,-13-108-1606,13 55 597,-16-75-980,0 0-1,0-1 1,1 1-1,0-1 1,0 0-1,1 0 1,0 0-1,0 0 1,6 5-1,-8-9-175,0 0 0,1 0 1,-1 0-1,1 0 0,-1-1 0,1 1 1,0-1-1,0 0 0,0 0 0,0 0 0,-1 0 1,1 0-1,1-1 0,-1 1 0,0-1 0,0 0 1,0 0-1,0 0 0,4 0 0,-1-2-659,0 1-1,1-1 1,-1 1-1,-1-2 1,1 1-1,0-1 1,0 0-1,5-4 1,17-12-1545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47.878"/>
    </inkml:context>
    <inkml:brush xml:id="br0">
      <inkml:brushProperty name="width" value="0.05" units="cm"/>
      <inkml:brushProperty name="height" value="0.05" units="cm"/>
      <inkml:brushProperty name="color" value="#004F8B"/>
    </inkml:brush>
  </inkml:definitions>
  <inkml:trace contextRef="#ctx0" brushRef="#br0">9 25 860,'5'-10'3733,"1"-3"1448,-4 12 4999,-10 122-4994,0-13-2509,5-38-1841,0 187 3278,4-250-4114,-1-1 0,1 0 0,0 1 0,1-1 0,-1 0 0,1 0 0,0 0 0,1 0 0,0 0 0,0 0 0,0-1 0,0 1 0,1-1 0,6 8 0,-4-8 0,-1-1 0,1 1 0,0-1 0,0 0 0,0-1 0,0 0 0,1 1 0,-1-2 0,1 1 0,0-1 0,-1 0 0,1-1 0,8 2 0,58 9-2259,-30-4-2079,1-2 0,47 2 0,-83-8-1612,-6 0 1807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48.216"/>
    </inkml:context>
    <inkml:brush xml:id="br0">
      <inkml:brushProperty name="width" value="0.05" units="cm"/>
      <inkml:brushProperty name="height" value="0.05" units="cm"/>
      <inkml:brushProperty name="color" value="#004F8B"/>
    </inkml:brush>
  </inkml:definitions>
  <inkml:trace contextRef="#ctx0" brushRef="#br0">54 29 676,'-2'-7'2098,"-2"-9"1517,4 16-3457,0 0 1,0 0-1,0-1 0,0 1 1,0 0-1,0 0 1,0 0-1,0-1 0,0 1 1,0 0-1,-1 0 0,1 0 1,0-1-1,0 1 1,0 0-1,0 0 0,0 0 1,0 0-1,0-1 0,0 1 1,0 0-1,-1 0 0,1 0 1,0 0-1,0 0 1,0 0-1,0-1 0,0 1 1,-1 0-1,1 0 0,0 0 1,0 0-1,0 0 1,-1 0-1,1 0 0,0 0 1,0 0-1,0 0 0,0 0 1,-1 0-1,1 0 0,0 0 1,-1 0-1,-4 8 653,0 1 0,0 0 1,1 0-1,0 1 0,1-1 0,0 1 0,0 0 0,1 0 0,0 0 0,0 12 0,0 3 430,1 0-1,1 0 1,4 29-1,-1-28-627,1 1 1,2-1-1,0-1 0,19 48 0,-21-64-399,1-1 0,-1 0-1,1 0 1,1 0 0,-1-1 0,1 0-1,12 11 1,-14-14-160,1-1-1,0 1 1,0-1-1,0 0 1,0-1 0,0 1-1,1-1 1,-1 0-1,1 0 1,-1-1-1,1 0 1,0 0-1,8 1 1,7-2-203,0-1 1,29-5-1,-30 3-347,0 1 0,35 1 0,-31 6-2428,-21-3 1967,0-1 0,-1 1 0,1-1 0,-1 1 0,0 0 0,1 0 0,-1 0 0,0 0 0,0 0 0,0 1 0,0-1-1,-1 1 1,1-1 0,-1 1 0,1 0 0,0 2 0,5 15-3221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49.097"/>
    </inkml:context>
    <inkml:brush xml:id="br0">
      <inkml:brushProperty name="width" value="0.05" units="cm"/>
      <inkml:brushProperty name="height" value="0.05" units="cm"/>
      <inkml:brushProperty name="color" value="#004F8B"/>
    </inkml:brush>
  </inkml:definitions>
  <inkml:trace contextRef="#ctx0" brushRef="#br0">157 103 140,'3'-8'1361,"8"-24"3739,-10 30-4842,-1 0-1,0 0 1,1 1 0,-1-1 0,0 0-1,0 0 1,0 0 0,0 0 0,0 0-1,0 1 1,-1-1 0,1 0-1,-1 0 1,0-1 0,0-7 1116,1 10-1310,0-1-1,1 1 1,-1-1-1,0 1 1,0-1-1,0 1 1,0-1-1,0 1 1,0-1-1,0 1 1,0-1-1,-1 1 0,1-1 1,0 1-1,0 0 1,0-1-1,0 1 1,-1-1-1,1 1 1,0-1-1,0 1 1,-1 0-1,1-1 1,0 1-1,-1 0 1,1-1-1,0 1 0,-1-1 1,0 0 110,-1 0 1,1 0-1,-1 0 0,1 0 1,-1 0-1,1 0 1,-1 1-1,0-1 0,1 0 1,-1 1-1,0-1 1,0 1-1,1 0 0,-1-1 1,0 1-1,0 0 0,0 0 1,1 0-1,-4 1 1,1 0 40,0 0 1,1 0 0,-1 1 0,1-1-1,-1 1 1,1 0 0,-1 0 0,-5 4-1,2 0 18,0 0 0,0 1-1,1 0 1,0 0 0,0 0-1,1 1 1,-8 12 0,7-5-31,0 1 0,1 0 0,1-1 0,0 2 0,1-1 1,0 0-1,2 1 0,0-1 0,1 1 0,0-1 1,1 0-1,6 26 0,-5-32-120,0-1 0,1 0 0,1 0 0,-1 0 0,1 0 0,1-1 0,0 0 0,0 0 0,0 0 0,9 9 0,-9-12-40,0 0 0,0-1 0,1 1 0,0-1 0,0-1 0,0 1 0,0-1 1,1 0-1,-1 0 0,1-1 0,-1 0 0,1 0 0,0 0 0,0-1 0,8 1 0,4-2 18,0 0-1,0-1 0,0-1 0,0 0 0,0-2 1,-1 0-1,1-1 0,30-13 0,-34 11-46,1 0 0,-1-1 0,0-1 0,-1 0 0,1-1-1,-2-1 1,0 0 0,0 0 0,21-27 0,-34 38-13,0 0 0,0-1 0,0 1 0,0 0 0,1 0 0,-1-1 0,0 1 0,0 0 0,0 0 0,0 0 0,1-1 0,-1 1 0,0 0 0,0 0 0,0 0 0,1 0 1,-1-1-1,0 1 0,0 0 0,1 0 0,-1 0 0,0 0 0,0 0 0,1 0 0,-1 0 0,0 0 0,0 0 0,1 0 0,-1 0 0,0 0 0,0 0 0,1 0 0,-1 0 0,0 0 0,0 0 0,1 0 0,4 11 7,-2 28 23,-3-25-8,1-7-1,-1 0 1,1-1 0,1 1 0,-1 0 0,1 0-1,1 0 1,-1-1 0,1 0 0,0 1-1,1-1 1,-1 0 0,1 0 0,0-1 0,7 8-1,-7-9-8,0-1 1,1 1-1,-1-1 0,1 0 0,0 0 0,0-1 1,0 0-1,0 0 0,0 0 0,0 0 0,0-1 0,1 0 1,-1 0-1,1 0 0,-1-1 0,1 1 0,-1-2 0,1 1 1,6-1-1,1-2-9,1-1 0,0 0 1,-1-1-1,1 0 0,-1-1 0,-1-1 1,1 0-1,-1 0 0,-1-1 1,1-1-1,-1 0 0,-1-1 0,1 0 1,-2 0-1,0-1 0,0 0 1,0-1-1,12-24 0,-18 29-6,0-1-1,0 1 1,-1 0-1,0-1 1,-1 0-1,0 1 1,0-1-1,0 0 1,-1 0-1,0 1 1,-1-1-1,1 0 1,-2 0-1,1 1 1,-1-1 0,0 1-1,-5-12 1,4 14-31,1-1 0,-1 1 0,-1 0 0,1 1 0,-1-1 0,1 0 0,-1 1 0,-1 0 0,1 0 1,0 0-1,-1 1 0,0-1 0,0 1 0,0 0 0,0 1 0,-1-1 0,1 1 0,-1 0 1,1 0-1,-1 1 0,0 0 0,0 0 0,-10-1 0,1 2-314,0 1-1,0 1 1,0 0-1,0 0 1,1 2 0,-1 0-1,1 0 1,-15 8-1,14-5-839,1 0-1,0 1 0,0 0 1,-14 12-1,26-18 505,1-1-1,-1 1 1,0 0 0,1-1-1,-1 1 1,1 0-1,-1 0 1,1 0 0,0 0-1,0 0 1,0 0-1,-1 4 1,1 5-2111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49.520"/>
    </inkml:context>
    <inkml:brush xml:id="br0">
      <inkml:brushProperty name="width" value="0.05" units="cm"/>
      <inkml:brushProperty name="height" value="0.05" units="cm"/>
      <inkml:brushProperty name="color" value="#004F8B"/>
    </inkml:brush>
  </inkml:definitions>
  <inkml:trace contextRef="#ctx0" brushRef="#br0">1 323 408,'0'1'236,"0"1"1,1-1-1,-1 0 0,0 0 1,1 0-1,-1 0 1,1 0-1,-1 0 0,1 0 1,-1 0-1,1-1 0,0 1 1,-1 0-1,1 0 0,0 0 1,0-1-1,0 1 1,0 0-1,-1-1 0,1 1 1,0-1-1,0 1 0,0-1 1,0 1-1,0-1 1,0 0-1,2 1 0,-2-2 3,1 1 0,-1 0 0,1-1-1,-1 0 1,1 1 0,-1-1 0,1 0-1,-1 0 1,1 1 0,-1-1 0,0 0-1,0-1 1,1 1 0,-1 0 0,2-3 0,4-5 698,0-1 1,-1 0 0,10-21-1,1-8 519,-1 0-1,-2-2 0,-2 0 1,11-67-1,-23 108-1388,0 0 1,0 0-1,0 0 0,0 0 0,0 0 1,1 1-1,-1-1 0,0 0 0,0 0 1,0 0-1,0 0 0,0 0 0,0 0 1,0 0-1,1 0 0,-1 0 0,0 0 1,0 0-1,0 0 0,0 0 0,0 0 1,0 0-1,1 0 0,-1 0 0,0 0 1,0 0-1,0 0 0,0 0 0,0 0 1,0-1-1,0 1 0,1 0 0,-1 0 0,0 0 1,0 0-1,0 0 0,0 0 0,7 27 385,5 20 18,-3-23-152,2-1 0,0 0 0,1-1 0,2-1-1,30 40 1,-37-52-229,1-1-1,0 0 1,0 0-1,1 0 1,0-1-1,0 0 0,1-1 1,0 0-1,0 0 1,0-1-1,1-1 1,-1 0-1,1 0 0,0-1 1,16 3-1,-19-6-62,1 0 0,-1 0 0,0-1 0,0 0 0,0-1-1,0 1 1,0-2 0,0 1 0,0-1 0,-1 0 0,1-1-1,-1 1 1,0-2 0,0 1 0,0-1 0,-1 0 0,0 0 0,8-9-1,-5 5-168,0-1 0,-1-1-1,0 1 1,-1-1-1,0 0 1,-1-1 0,-1 1-1,1-1 1,-2 0 0,0-1-1,3-12 1,-5 5-376,-2 19 297,0 0 0,0 0 0,0 1 0,0-1 0,-1 0 0,1 0 0,0 0 0,0 1 0,0-1 0,-1 0 1,1 0-1,0 0 0,-1 1 0,1-1 0,-1 0 0,1 1 0,-1-1 0,1 0 0,-1 1 0,0-1 0,0 0 0,-1 4-1337,0-1 1599,-6 14-3760,8-16 3301,-1 1-1,1 0 1,0 0 0,0 0-1,0 0 1,0 0 0,0-1-1,0 1 1,0 0 0,0 0-1,0 0 1,0 0 0,0 0-1,0 0 1,1-1-1,-1 1 1,0 0 0,1 0-1,0 1 1,2 4-2601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49.849"/>
    </inkml:context>
    <inkml:brush xml:id="br0">
      <inkml:brushProperty name="width" value="0.05" units="cm"/>
      <inkml:brushProperty name="height" value="0.05" units="cm"/>
      <inkml:brushProperty name="color" value="#004F8B"/>
    </inkml:brush>
  </inkml:definitions>
  <inkml:trace contextRef="#ctx0" brushRef="#br0">292 94 208,'4'-5'529,"0"1"-1,0-1 1,-1 0-1,0 0 1,0-1-1,0 1 1,0-1-1,-1 1 1,0-1-1,0 0 1,-1 0-1,1 0 1,0-8-1,-2 14-451,-1-1 0,1 1 0,0-1 0,0 1 0,0-1 0,-1 1 1,1-1-1,0 1 0,0 0 0,-1-1 0,1 1 0,0-1 0,-1 1 0,1 0 0,0-1 0,-1 1 0,1 0 0,-1-1 0,1 1 0,-1 0 0,1 0 0,0-1 0,-1 1 0,1 0 0,-1 0 0,1 0 0,-1 0 0,1 0 0,-1 0 0,0 0 0,-20 1 1336,-4 7-826,0 1 0,1 1 0,0 1 0,1 1 0,-24 17 0,36-22-301,0 1-1,1 1 0,0 0 0,0 0 0,1 1 0,0 0 0,1 0 0,0 1 0,1 0 0,0 1 0,1-1 0,-7 17 0,11-23-183,0 1 0,1-1 1,0 1-1,0-1 0,0 1 0,0-1 0,1 1 0,0-1 0,0 1 0,0-1 0,1 1 0,0-1 0,0 1 0,0-1 0,1 1 0,0-1 0,0 0 0,0 0 0,1 0 0,-1 0 0,1 0 0,0 0 0,1-1 0,-1 0 0,1 1 1,0-1-1,0-1 0,0 1 0,1-1 0,-1 1 0,1-1 0,0 0 0,-1-1 0,1 1 0,1-1 0,-1 0 0,7 2 0,2 0 34,1-1 1,0 0-1,-1-2 1,27 2-1,63-9-108,-9 1-2761,-85 5 1999,16 0-3647,-13-2-3246,-12 1 4846</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0.205"/>
    </inkml:context>
    <inkml:brush xml:id="br0">
      <inkml:brushProperty name="width" value="0.05" units="cm"/>
      <inkml:brushProperty name="height" value="0.05" units="cm"/>
      <inkml:brushProperty name="color" value="#004F8B"/>
    </inkml:brush>
  </inkml:definitions>
  <inkml:trace contextRef="#ctx0" brushRef="#br0">27 60 20,'4'-20'430,"0"-9"6430,-4 29-6621,0-1 0,0 1 0,0-1 0,0 1-1,1 0 1,-1-1 0,0 1 0,0-1 0,0 1-1,-1-1 1,1 1 0,0 0 0,0-1 0,0 1-1,0-1 1,0 1 0,0 0 0,-1-1 0,1 1-1,0 0 1,0-1 0,0 1 0,-1 0 0,1-1-1,0 1 1,-1-1 0,0 2-103,0 0 1,0-1-1,0 1 0,0 0 1,0 0-1,1 0 0,-1 0 1,0 0-1,0 0 0,1 0 1,-1 0-1,1 0 0,-1 0 0,0 2 1,-1 2 127,0 1 1,0-1 0,1 1-1,-1 0 1,1 0 0,1 0-1,-1-1 1,1 1 0,0 7-1,-1 16 649,-4 20 685,2 1 0,4 55 0,0-99-1418,-1-1 1,1 1-1,0 0 1,0-1-1,1 1 1,0-1-1,0 0 1,0 1-1,1-1 1,5 8-1,-6-10-102,0 0-1,1 0 0,0 0 1,0-1-1,-1 1 0,1-1 1,1 0-1,-1 0 0,0 0 1,1 0-1,-1-1 0,0 1 1,1-1-1,0 0 0,-1 0 1,8 1-1,20 1 273,1-2 0,-1-1 1,51-6-1,-44 3-474,0 3-789,9 0-3330,-20-6-6307,-20 2 6120,-1-1 1346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0.536"/>
    </inkml:context>
    <inkml:brush xml:id="br0">
      <inkml:brushProperty name="width" value="0.05" units="cm"/>
      <inkml:brushProperty name="height" value="0.05" units="cm"/>
      <inkml:brushProperty name="color" value="#004F8B"/>
    </inkml:brush>
  </inkml:definitions>
  <inkml:trace contextRef="#ctx0" brushRef="#br0">65 74 412,'0'-12'1430,"-1"1"0,0-1 0,-6-22 0,7 34-1364,0 0 1,0-1-1,0 1 0,0 0 1,0 0-1,0 0 1,0-1-1,0 1 0,-1 0 1,1 0-1,0 0 0,0-1 1,0 1-1,0 0 1,-1 0-1,1 0 0,0 0 1,0 0-1,0-1 0,-1 1 1,1 0-1,0 0 1,0 0-1,0 0 0,-1 0 1,1 0-1,0 0 1,0 0-1,-1 0 0,1 0 1,0 0-1,0 0 0,-1 0 1,1 0-1,0 0 1,0 0-1,0 0 0,-1 0 1,1 0-1,0 0 0,0 0 1,-1 1-1,1-1 1,0 0-1,0 0 0,0 0 1,-1 0-1,1 0 0,0 1 1,-5 4 257,0 1 0,1 0 0,-1 0 0,1 0 0,1 1 1,-1 0-1,1-1 0,0 1 0,1 0 0,0 0 0,0 1 0,0-1 0,1 0 1,0 1-1,1-1 0,-1 1 0,1-1 0,1 0 0,1 10 0,-1-6-59,1 0 0,0 0 0,0 0-1,1-1 1,1 1 0,0-1 0,0 0-1,1 0 1,0 0 0,1-1 0,0 0-1,13 15 1,-13-18-154,-1-1 0,1-1-1,0 1 1,0-1 0,1 0-1,-1 0 1,1-1 0,0 0 0,0 0-1,0 0 1,0-1 0,14 3-1,-11-4-2,1-1 0,-1 1 0,1-1 0,-1-1 0,1 0 0,-1-1-1,0 0 1,16-5 0,-10 2-16,-1-1-1,0-1 0,0-1 1,0 0-1,-1-1 1,0 0-1,-1-1 0,0-1 1,0 0-1,-1-1 1,14-18-1,-18 20-90,0-1-1,-1 1 1,0-2 0,-1 1-1,0-1 1,-1 0 0,0 0-1,-1 0 1,-1-1 0,4-22-1,-6 35-35,-1-1-1,0 0 1,0 1-1,0-1 1,0 0-1,0 0 1,0 1-1,0-1 1,0 0-1,0 1 0,0-1 1,0 0-1,-1 0 1,1 1-1,0-1 1,0 1-1,-1-1 1,1 0-1,0 1 1,-1-1-1,1 0 0,-1 1 1,1-1-1,0 1 1,-1-1-1,0 1 1,1-1-1,-1 1 1,1 0-1,-1-1 1,1 1-1,-1 0 0,0-1 1,1 1-1,-1 0 1,0 0-1,1-1 1,-2 1-1,0 0-173,1 0 0,-1 0 0,1 0 0,-1 0-1,1 0 1,0 1 0,-1-1 0,1 0 0,-1 1 0,1-1 0,-1 1-1,1 0 1,0-1 0,0 1 0,-1 0 0,0 1 0,0-1-1962,6 1-4006,2 3 4957,-6-4 214,3 0-1640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0.903"/>
    </inkml:context>
    <inkml:brush xml:id="br0">
      <inkml:brushProperty name="width" value="0.05" units="cm"/>
      <inkml:brushProperty name="height" value="0.05" units="cm"/>
      <inkml:brushProperty name="color" value="#004F8B"/>
    </inkml:brush>
  </inkml:definitions>
  <inkml:trace contextRef="#ctx0" brushRef="#br0">91 71 116,'10'-4'951,"1"-1"0,-2-1 0,1 0-1,0 0 1,-1-1 0,16-14 0,-25 20-896,0 1-1,0 0 1,0 0 0,1 0-1,-1-1 1,0 1 0,0 0-1,0 0 1,0-1 0,0 1 0,0 0-1,1 0 1,-1-1 0,0 1-1,0 0 1,0 0 0,0-1-1,0 1 1,0 0 0,0 0-1,0-1 1,0 1 0,0 0 0,0 0-1,0-1 1,0 1 0,-1 0-1,1 0 1,0-1 0,0 1-1,0 0 1,0 0 0,0 0-1,0-1 1,-1 1 0,1 0 0,0 0-1,0 0 1,0-1 0,-1 1-1,1 0 1,0 0 0,0 0-1,0 0 1,-1-1 0,-7-3 669,6 3-210,-3 2-42,-6 2-128,-1 0-1,1 1 0,1 0 0,-1 1 0,-18 11 0,22-12-11,-1 1 0,1 0 0,0 0 0,1 1 0,0 0 0,-1 0 0,2 0 0,-1 1 0,-6 9 1,12-14-272,-1-1 1,1 1 0,-1 0 0,1-1 0,0 1-1,-1 0 1,1-1 0,0 1 0,0 0 0,0-1-1,1 1 1,-1 0 0,0-1 0,0 1 0,1 0-1,-1-1 1,1 1 0,0-1 0,-1 1 0,1-1-1,0 1 1,0-1 0,0 1 0,0-1 0,0 0 0,0 1-1,0-1 1,1 0 0,-1 0 0,0 0 0,4 2-1,5 5 109,1-1-1,1 0 0,13 6 1,-13-7 37,29 15 108,-21-12-211,-1 1-1,0 0 0,-1 2 1,-1 0-1,1 1 1,17 18-1,-31-28-92,-1 1-1,0 0 0,0 0 1,-1-1-1,1 1 1,-1 1-1,0-1 0,0 0 1,0 1-1,-1-1 1,1 1-1,-1-1 0,0 1 1,-1 0-1,1-1 1,-1 1-1,0 0 0,0-1 1,0 1-1,-1 0 1,1 0-1,-1-1 0,0 1 1,-1-1-1,1 1 1,-1-1-1,0 1 0,0-1 1,0 0-1,-1 0 1,1 0-1,-5 5 0,-3 3-28,-1 0-1,0-1 1,-1-1-1,1 0 1,-2 0-1,0-2 0,0 1 1,-24 10-1,18-9-371,-1-1 0,0-1-1,0-1 1,-34 7 0,53-14 333,1 0 0,-1 1 0,1-1 1,0 0-1,-1 0 0,1 0 1,-1 0-1,1 0 0,-1 0 0,1 0 1,-1 0-1,1 0 0,-1 0 0,1 0 1,-1 0-1,1 0 0,-1 0 0,1 0 1,0-1-1,-1 1 0,1 0 0,-1 0 1,1 0-1,0-1 0,-1 1 1,1 0-1,-1-1 0,1 1 0,0 0 1,-1-1-1,1 1 0,0 0 0,-1-1 1,1 0-170,1 0 0,-1 0 0,0 0 0,0 0 0,1 0 0,-1 0 0,1 0 0,-1 0 0,1 0 0,-1 1 0,1-1 1,-1 0-1,1 0 0,1 0 0,27-26-6483,-5 10 4384</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1.238"/>
    </inkml:context>
    <inkml:brush xml:id="br0">
      <inkml:brushProperty name="width" value="0.05" units="cm"/>
      <inkml:brushProperty name="height" value="0.05" units="cm"/>
      <inkml:brushProperty name="color" value="#004F8B"/>
    </inkml:brush>
  </inkml:definitions>
  <inkml:trace contextRef="#ctx0" brushRef="#br0">28 21 232,'9'-14'1466,"-7"9"1663,-1 4 2121,-7 12-4647,0 0 0,1 1 0,0 0-1,1 0 1,1 1 0,0-1 0,0 1 0,1 0 0,1 0 0,0-1 0,1 21-1,1-11-55,1 0-1,1 0 1,1-1-1,1 1 1,0-1-1,12 27 1,-14-41-494,0 0 0,1-1 1,0 1-1,0-1 1,1 0-1,-1 0 1,1 0-1,1-1 0,6 7 1,-9-10-271,-1 0 0,1 0 1,-1-1-1,1 1 0,-1-1 1,1 0-1,0 0 0,0 1 1,-1-2-1,1 1 0,0 0 1,0-1-1,0 1 0,0-1 0,0 0 1,0 0-1,0 0 0,0 0 1,0 0-1,0-1 0,0 0 1,0 1-1,0-1 0,0 0 1,-1 0-1,4-2 0,24-16-8228,-17 10 5798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1.569"/>
    </inkml:context>
    <inkml:brush xml:id="br0">
      <inkml:brushProperty name="width" value="0.05" units="cm"/>
      <inkml:brushProperty name="height" value="0.05" units="cm"/>
      <inkml:brushProperty name="color" value="#004F8B"/>
    </inkml:brush>
  </inkml:definitions>
  <inkml:trace contextRef="#ctx0" brushRef="#br0">8 82 640,'10'-30'2507,"-7"24"-1545,-1 1-1,0-1 0,-1 0 0,1 1 0,0-13 0,-10 33 3805,-3 18-3965,8-19-517,0 0 0,1 0 0,0 0 0,1 0 0,1 1-1,0-1 1,1 0 0,1 0 0,0 0 0,8 26 0,-8-34-215,0 0 1,0-1-1,1 1 0,0 0 1,0-1-1,0 0 0,1 0 1,-1 0-1,1 0 0,1 0 1,-1-1-1,1 0 0,-1 0 1,1 0-1,0 0 1,1-1-1,-1 0 0,1 0 1,-1 0-1,1-1 0,0 0 1,0 0-1,0 0 0,0-1 1,0 0-1,0 0 0,8 0 1,1-1 4,0-1-1,0 0 1,0-2 0,0 1 0,0-2-1,-1 0 1,1 0 0,-1-1 0,0-1-1,19-11 1,-17 7-25,-1 0 0,1 0 0,-2-2 0,0 0 0,0 0 0,-1-1 0,0-1 0,11-17 0,-21 27-36,0-1 1,0 1-1,-1-1 1,1 0 0,-1 1-1,0-1 1,-1 0-1,1-1 1,-1 1-1,0 0 1,0 0-1,-1 0 1,0-9-1,0 11-13,0 0-1,-1 0 1,0 0 0,1 0-1,-1 1 1,0-1-1,0 0 1,-1 0-1,1 1 1,-1-1 0,1 1-1,-1-1 1,0 1-1,0-1 1,0 1-1,0 0 1,0 0 0,-1 0-1,1 0 1,-1 1-1,1-1 1,-1 1-1,1-1 1,-5-1 0,-11-3-253,0 0 1,-1 1 0,0 1 0,1 0 0,-1 2-1,0 0 1,-30 1 0,30 2-853,1 1 1,0 0-1,0 1 1,-27 9-1,23-2-6064,18-6 4918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9.821"/>
    </inkml:context>
    <inkml:brush xml:id="br0">
      <inkml:brushProperty name="width" value="0.05" units="cm"/>
      <inkml:brushProperty name="height" value="0.05" units="cm"/>
      <inkml:brushProperty name="color" value="#008C3A"/>
    </inkml:brush>
  </inkml:definitions>
  <inkml:trace contextRef="#ctx0" brushRef="#br0">17 1 12789,'-2'2'600,"0"1"-441,0 0-1,1 0 0,-1 0 1,1 1-1,0-1 1,-1 0-1,1 1 0,1-1 1,-1 1-1,0 0 1,1-1-1,0 1 1,0-1-1,0 1 0,0-1 1,1 1-1,-1 0 1,1-1-1,0 1 0,2 6 1,4 8 250,0 1 1,15 25-1,-22-43-405,3 5-76,1 0 0,-1 0 0,1 0 0,0-1-1,1 0 1,-1 0 0,1 0 0,0 0 0,0-1-1,1 1 1,-1-1 0,9 4 0,17 2-3211,2-8-3832,-17-4 4739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1.900"/>
    </inkml:context>
    <inkml:brush xml:id="br0">
      <inkml:brushProperty name="width" value="0.05" units="cm"/>
      <inkml:brushProperty name="height" value="0.05" units="cm"/>
      <inkml:brushProperty name="color" value="#004F8B"/>
    </inkml:brush>
  </inkml:definitions>
  <inkml:trace contextRef="#ctx0" brushRef="#br0">1 330 704,'12'16'2532,"1"1"0,18 17-1,-30-34-2382,0 1-1,0-1 1,0 0-1,0 1 1,-1-1 0,1 0-1,0 0 1,0 1-1,0-1 1,0 0-1,0 0 1,0 0-1,0 0 1,0 0-1,0 0 1,0 0-1,0-1 1,0 1-1,0 0 1,0 0-1,-1-1 1,1 1-1,0-1 1,0 1-1,0-1 1,0 1-1,-1-1 1,1 1-1,0-1 1,0 0-1,-1 1 1,1-1-1,-1 0 1,1 0-1,-1 1 1,2-3-1,-1 2-288,6-9 580,0 0 0,-1 0 0,0-1 0,-1 0 1,0 0-1,-1-1 0,4-16 0,-1 9-21,26-117 1658,-3 10 183,-27 125-1486,1 7-376,5 18-223,1 1 47,-3-13-169,1 0 1,1 0-1,0 0 0,0-2 0,1 1 0,0-1 1,1 0-1,0-1 0,1 0 0,0-1 1,0-1-1,1 0 0,0 0 0,20 6 0,-9-4-15,1-1-1,1-2 1,-1 0-1,1-2 0,0 0 1,0-2-1,29-2 1,-42 0-63,0-2 0,0 1 1,0-2-1,-1 0 0,0 0 1,1-1-1,-1-1 0,22-11 1,-29 13-78,0 0 0,0 0 0,0 0 0,-1 0 0,0-1 0,0 0 0,0 0 0,0 0 0,0 0 0,-1-1 0,0 1 0,0-1 0,0 0 0,-1 0 0,1 0 0,-1 0 0,0 0 0,-1-1 0,1 1 1,-1-1-1,0 1 0,0-10 0,-1 14-85,1-1 1,-1 1-1,0 0 1,0 0-1,0-1 1,0 1-1,-1 0 1,1-1 0,0 1-1,-1 0 1,1 0-1,0 0 1,-1-1-1,1 1 1,-1 0-1,0 0 1,1 0-1,-1 0 1,0 0 0,0 0-1,0 0 1,0 0-1,0 0 1,0 0-1,0 1 1,0-1-1,0 0 1,0 1-1,0-1 1,0 0 0,0 1-1,-1-1 1,1 1-1,-1 0 1,0-1-4355,-1 2 811,-10 4 1132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2.336"/>
    </inkml:context>
    <inkml:brush xml:id="br0">
      <inkml:brushProperty name="width" value="0.05" units="cm"/>
      <inkml:brushProperty name="height" value="0.05" units="cm"/>
      <inkml:brushProperty name="color" value="#004F8B"/>
    </inkml:brush>
  </inkml:definitions>
  <inkml:trace contextRef="#ctx0" brushRef="#br0">321 143 728,'10'-8'637,"0"2"216,0-1-1,-1-1 1,0 0-1,12-14 1,-20 20-734,0 1 0,1 0 0,-1-1 0,0 0 0,0 1 0,0-1 1,0 0-1,-1 1 0,1-1 0,0 0 0,-1 0 0,1 1 0,-1-1 1,0 0-1,1 0 0,-1 0 0,0 0 0,0 0 0,0 1 0,-1-1 0,1 0 1,0 0-1,-1 0 0,1 0 0,-1 1 0,0-1 0,1 0 0,-1 0 1,0 1-1,0-1 0,0 1 0,0-1 0,0 1 0,-1-1 0,1 1 0,-3-3 1,2 2 11,-1 0 1,0 0 0,1 0-1,-1 1 1,0-1 0,0 1-1,0-1 1,0 1 0,0 0-1,0 0 1,-1 1 0,1-1 0,0 1-1,-5-1 1,1 1 47,0 1 0,1-1 0,-1 2 0,1-1 0,-1 0 0,-11 5 1,3 1 194,0 0 1,1 1 0,0 0 0,-26 21 0,36-26-242,-1 1 1,1 0-1,0 0 0,1 0 0,-1 0 0,1 1 0,0-1 0,0 1 0,0 0 0,1 0 0,0 0 0,-3 6 0,4-7-55,1 0 0,-1 0 0,1 0 1,-1 0-1,1 0 0,0 0 0,1-1 0,-1 1 0,1 0 0,-1 0 0,1 0 0,0 0 0,1-1 1,-1 1-1,0 0 0,1-1 0,4 7 0,73 99 1308,-44-63-600,35 62 1,-67-102-734,0 0 0,0 1 0,0-1 0,-1 1 1,0 0-1,0 0 0,0 0 0,-1 0 0,0 0 0,-1 0 0,0 0 0,0 0 1,0 1-1,-1-1 0,0 0 0,0 0 0,-4 10 0,2-9-16,0 0-1,-1-1 0,0 0 1,-1 1-1,1-2 1,-1 1-1,0 0 1,-1-1-1,0 0 1,0 0-1,0-1 0,0 0 1,-1 0-1,-13 7 1,-17 7 143,-55 19 1,9-5 334,67-27-245,13-5-205,-1 0 0,1 1 0,0-1 0,0 0-1,0 1 1,0 0 0,-2 2 0,4-3-150,1-1-178,4 9-3621,11 7-6825,-6-5 7313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4.475"/>
    </inkml:context>
    <inkml:brush xml:id="br0">
      <inkml:brushProperty name="width" value="0.05" units="cm"/>
      <inkml:brushProperty name="height" value="0.05" units="cm"/>
      <inkml:brushProperty name="color" value="#004F8B"/>
    </inkml:brush>
  </inkml:definitions>
  <inkml:trace contextRef="#ctx0" brushRef="#br0">1 660 324,'11'-22'1996,"0"-1"-1,9-32 1,20-103 969,-22 80-1680,29-135 2773,-41 184-3048,3-16 694,-8 42-1411,0 0 0,0-1 0,0 1 1,0 0-1,1 1 0,-1-1 0,1 0 0,0 0 0,0 1 1,3-4-1,-4 5 431,2 4-48,6 8-250,0 1 0,0 0 1,-1 0-1,-1 1 0,0 0 0,6 19 0,10 15 253,70 114 1273,-77-138-1664,1 0 0,1-1-1,1 0 1,31 27 0,-46-46-353,0 1-1,0-1 1,0 0 0,1-1 0,-1 1 0,1-1 0,-1 0-1,1 0 1,0 0 0,0 0 0,0-1 0,0 0 0,0 0 0,0 0-1,0-1 1,0 0 0,0 0 0,1 0 0,-1 0 0,0-1-1,0 0 1,0 0 0,0 0 0,9-5 0,-6 1-3038,-13 2-4969,-8 3 404,6 1 8653,-13 7-4404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4.805"/>
    </inkml:context>
    <inkml:brush xml:id="br0">
      <inkml:brushProperty name="width" value="0.05" units="cm"/>
      <inkml:brushProperty name="height" value="0.05" units="cm"/>
      <inkml:brushProperty name="color" value="#004F8B"/>
    </inkml:brush>
  </inkml:definitions>
  <inkml:trace contextRef="#ctx0" brushRef="#br0">387 111 728,'-2'-4'402,"-1"1"-1,1 0 1,-1 0-1,0 0 1,0 0 0,0 1-1,0-1 1,0 1-1,-1 0 1,1-1 0,-1 1-1,1 1 1,-5-2-1,-9-3 1073,-29-7-1,34 10-983,-131-30 3004,47 15-5761,72 18-3597,23 0 4014</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5.136"/>
    </inkml:context>
    <inkml:brush xml:id="br0">
      <inkml:brushProperty name="width" value="0.05" units="cm"/>
      <inkml:brushProperty name="height" value="0.05" units="cm"/>
      <inkml:brushProperty name="color" value="#004F8B"/>
    </inkml:brush>
  </inkml:definitions>
  <inkml:trace contextRef="#ctx0" brushRef="#br0">0 272 744,'1'1'280,"0"0"-1,0 0 1,0 0 0,0 0-1,0 0 1,0 0 0,0 0-1,1-1 1,-1 1-1,0 0 1,0-1 0,1 1-1,-1-1 1,0 1 0,1-1-1,-1 0 1,0 0 0,1 1-1,-1-1 1,1 0-1,-1 0 1,0 0 0,1-1-1,-1 1 1,0 0 0,1 0-1,-1-1 1,3 0 0,-2-1 97,1 0 1,0-1 0,-1 1-1,0-1 1,0 1 0,0-1-1,0 0 1,0 0 0,0 0 0,0 0-1,1-4 1,16-40 1848,14-53 0,-13 35-328,-7 32 820,-11 37-2281,1 8-142,-1 1 0,0 0 0,0 0 1,-2 0-1,0 15 0,2 21 440,0-8-165,1-1 223,8 44-1,-9-72-652,1-1-1,0 1 1,1-1 0,0 0-1,1 0 1,0-1-1,1 1 1,9 12 0,-12-19-130,0 0 0,0-1 0,0 1 0,1-1 1,0 0-1,-1 0 0,1 0 0,0-1 0,0 1 0,1-1 1,-1 0-1,0 0 0,1-1 0,6 3 0,-4-3-68,0 0 0,0-1-1,-1 1 1,1-1 0,0-1-1,0 1 1,0-1 0,0-1-1,6-1 1,7-4-1350,-1 0 0,0-1 0,-1-2 0,0 1 0,27-21 0,-44 29 347,1 0 1,0-1-1,0 0 1,-1 1-1,1-1 1,-1 0-1,0 1 1,1-1-1,0-3 1,2-2-2288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5.489"/>
    </inkml:context>
    <inkml:brush xml:id="br0">
      <inkml:brushProperty name="width" value="0.05" units="cm"/>
      <inkml:brushProperty name="height" value="0.05" units="cm"/>
      <inkml:brushProperty name="color" value="#004F8B"/>
    </inkml:brush>
  </inkml:definitions>
  <inkml:trace contextRef="#ctx0" brushRef="#br0">0 10 788,'1'-1'348,"0"0"0,-1 0 0,1 1 0,0-1 1,-1 0-1,1 1 0,0-1 0,0 1 0,0-1 0,0 1 0,-1-1 0,1 1 0,0-1 1,0 1-1,0 0 0,0 0 0,0-1 0,0 1 0,0 0 0,0 0 0,0 0 0,0 0 0,0 0 1,0 0-1,0 0 0,0 1 0,1-1 0,0 2 119,0-1 1,0 1-1,0 0 1,-1-1-1,1 1 0,-1 0 1,1 0-1,-1 0 0,1 3 1,5 5-2,-1-2-39,0 0 0,0 0 0,1-1 1,0 0-1,0 0 0,1 0 0,0-1 0,0 0 1,0-1-1,14 6 0,-12-6-464,1-1 0,0-1 0,0 0 0,0-1 0,0 0 0,1 0 0,-1-1 0,22-1 0,-6-2-1936,36-6-1,-5-7-6779,-36 9 6116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5.819"/>
    </inkml:context>
    <inkml:brush xml:id="br0">
      <inkml:brushProperty name="width" value="0.05" units="cm"/>
      <inkml:brushProperty name="height" value="0.05" units="cm"/>
      <inkml:brushProperty name="color" value="#004F8B"/>
    </inkml:brush>
  </inkml:definitions>
  <inkml:trace contextRef="#ctx0" brushRef="#br0">453 402 708,'-1'-2'422,"0"1"-1,-1 0 1,1 0 0,0-1-1,-1 1 1,1 0 0,0 0-1,-1 0 1,1 1 0,-1-1-1,1 0 1,-1 0 0,0 1-1,-2-1 1,-29-6 2703,26 6-2571,-34-7 2224,-52-17 0,-37-20-533,33 10-2255,96 35-70,-1 0 0,1-1 0,-1 0-1,1 1 1,-1-1 0,1 0 0,-1 0 0,1 0 0,0 0 0,0 0-1,-1 0 1,1 0 0,0 0 0,0 0 0,0-1 0,0 1 0,0-1-1,0 1 1,0 0 0,1-1 0,-1 1 0,1-1 0,-1 0 0,0-1-1,1 1-32,0 0 0,0 0 0,0 0 0,1 0 0,-1 0 0,0 1 0,1-1 0,-1 0 0,1 0 0,0 0-1,-1 1 1,1-1 0,0 0 0,0 0 0,0 1 0,1-1 0,-1 1 0,0-1 0,0 1 0,3-2 0,70-55-2277,-48 40 1930,38-37-1,-62 54 477,0 0-1,-1-1 1,0 1 0,1-1-1,-1 0 1,0 1-1,0-1 1,0 0-1,0 0 1,0 0-1,0 0 1,0 0-1,0 0 1,-1 0 0,1 0-1,-1 0 1,0 0-1,0-3 1,0 4-2,-1-1 0,1 1 0,-1 0 1,1-1-1,-1 1 0,0 0 0,0-1 1,0 1-1,0 0 0,0 0 0,0 0 1,0 0-1,0 0 0,-1 0 0,1 0 0,0 0 1,0 0-1,-1 1 0,1-1 0,-1 0 1,1 1-1,-1-1 0,1 1 0,0 0 0,-3-1 1,-4-1-200,0 1 0,0 0 1,-1 0-1,1 0 0,0 1 0,-12 1 1,6 1-1253,1 1 0,-1 0-1,-13 5 1,1 1-157</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6.176"/>
    </inkml:context>
    <inkml:brush xml:id="br0">
      <inkml:brushProperty name="width" value="0.05" units="cm"/>
      <inkml:brushProperty name="height" value="0.05" units="cm"/>
      <inkml:brushProperty name="color" value="#004F8B"/>
    </inkml:brush>
  </inkml:definitions>
  <inkml:trace contextRef="#ctx0" brushRef="#br0">334 127 92,'3'-1'402,"0"-1"-1,-1 0 1,1 0-1,0-1 1,-1 1-1,1-1 1,-1 1-1,0-1 1,1 0-1,-1 0 1,-1 0-1,1 0 1,0 0-1,-1 0 1,2-6-1,-2 7-270,-1 0 1,0 0-1,0 0 1,1 0-1,-2 0 0,1 0 1,0 0-1,0 0 0,-1 0 1,1 0-1,-1 0 1,1 0-1,-1 0 0,0 1 1,0-1-1,0 0 1,0 0-1,0 1 0,0-1 1,0 0-1,-1 1 1,1 0-1,-1-1 0,1 1 1,-1 0-1,1-1 0,-1 1 1,0 0-1,-1-1 1,-6-2 95,1 0 1,-1 0 0,0 1-1,0 0 1,0 0 0,-1 1 0,1 1-1,0-1 1,-1 1 0,1 1-1,-1 0 1,-15 2 0,-9 3 464,0 1 0,-38 13 0,46-12-37,20-6-392,1 1-1,0 0 1,-1 0 0,1 0 0,0 1 0,-6 4-1,10-7 116,1 1-336,0 0 1,1 0 0,-1 0-1,0 0 1,1 0 0,-1 0-1,1 0 1,0-1 0,-1 1-1,1 0 1,0 0-1,-1-1 1,1 1 0,0 0-1,0-1 1,0 1 0,-1-1-1,1 1 1,0-1 0,0 1-1,0-1 1,1 1 0,28 8 242,-22-7-175,27 9 135,15 3 96,53 24 1,-90-32-281,1 0-1,-1 2 0,0-1 1,0 2-1,-1 0 0,0 0 1,-1 1-1,15 16 0,-23-23-47,-1 0 0,0 0 0,0-1 0,0 1 0,0 0 0,0 1 0,-1-1 0,0 0 0,1 0 0,-1 1 0,0-1 0,0 0 0,-1 1 0,1-1 0,-1 1 0,0 0 0,0-1 0,0 1-1,0-1 1,-1 1 0,1-1 0,-1 1 0,-2 6 0,0-5-16,0 1 0,-1 0 0,1-1-1,-1 1 1,0-1 0,-1 0 0,1 0 0,-1-1-1,0 1 1,0-1 0,0 0 0,-7 3 0,-48 27-582,53-31 127,0 0-1,0-1 1,0 0 0,0 0 0,-1 0 0,1-1-1,-8 1 1,14-2 280,1 0-1,0-1 0,0 1 0,-1 0 1,1 0-1,0-1 0,0 1 0,0 0 1,0 0-1,-1-1 0,1 1 0,0 0 1,0-1-1,0 1 0,0 0 0,0 0 1,0-1-1,0 1 0,0 0 0,0-1 1,0 1-1,0 0 0,0-1 0,0 1 1,0 0-1,0-1 0,0 1 0,4-6-4983,11-8 2625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6.508"/>
    </inkml:context>
    <inkml:brush xml:id="br0">
      <inkml:brushProperty name="width" value="0.05" units="cm"/>
      <inkml:brushProperty name="height" value="0.05" units="cm"/>
      <inkml:brushProperty name="color" value="#004F8B"/>
    </inkml:brush>
  </inkml:definitions>
  <inkml:trace contextRef="#ctx0" brushRef="#br0">9 1 512,'4'11'1280,"-4"3"4,-4 3 16,4 3 49,-3 3-89,0-1-92,3 4-104,0-6-108,0-3-124,-3-3-140,3-3-172,6 0-224,-3-8-328,-3-3-372,19-5-368,-9-4-3072,-1-2 1303,1-1 865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6.838"/>
    </inkml:context>
    <inkml:brush xml:id="br0">
      <inkml:brushProperty name="width" value="0.05" units="cm"/>
      <inkml:brushProperty name="height" value="0.05" units="cm"/>
      <inkml:brushProperty name="color" value="#004F8B"/>
    </inkml:brush>
  </inkml:definitions>
  <inkml:trace contextRef="#ctx0" brushRef="#br0">478 119 280,'0'0'1283,"-5"-10"2615,-7 4-3080,1 0 0,-1 1-1,0 0 1,0 1 0,0 0 0,-22-3-1,-7-3 304,-144-33 2102,60 25-6476,124 18 3002,1 0-1,-1 0 1,1 0-1,-1-1 1,0 1-1,1 0 1,-1 0-1,0 0 0,1 0 1,-1 1-1,1-1 1,-1 0-1,0 0 1,1 0-1,-1 0 0,1 1 1,-1-1-1,0 0 1,1 0-1,-1 1 1,1-1-1,-1 0 1,1 1-1,-1-1 0,0 1 1,1 0-1809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0.150"/>
    </inkml:context>
    <inkml:brush xml:id="br0">
      <inkml:brushProperty name="width" value="0.05" units="cm"/>
      <inkml:brushProperty name="height" value="0.05" units="cm"/>
      <inkml:brushProperty name="color" value="#008C3A"/>
    </inkml:brush>
  </inkml:definitions>
  <inkml:trace contextRef="#ctx0" brushRef="#br0">580 176 648,'-3'-5'498,"0"-1"-1,0 2 1,0-1-1,-1 0 1,0 1-1,0-1 1,0 1-1,0 0 1,0 0-1,-9-5 1,-5-2 762,-32-14 0,28 14-651,-2-1-302,-1 0-1,-1 2 1,0 0-1,-1 2 0,1 1 1,-1 1-1,-30-2 1,54 8-404,0-1 0,-1 1 1,1 1-1,0-1 1,0 0-1,0 1 0,0-1 1,0 1-1,0 0 0,0 0 1,0 1-1,0-1 1,0 0-1,0 1 0,0 0 1,1-1-1,-1 1 0,1 0 1,-1 1-1,1-1 0,0 0 1,0 1-1,0-1 1,0 1-1,0-1 0,1 1 1,-1 0-1,1 0 0,0 0 1,0 0-1,0 0 0,0 0 1,0 0-1,1 0 1,-1 0-1,1 1 0,0-1 1,0 0-1,0 0 0,0 0 1,1 0-1,-1 1 0,1-1 1,0 0-1,0 0 1,0 0-1,2 5 0,1-1 40,0 1-1,0-1 0,0 0 0,1 0 1,0 0-1,1-1 0,-1 0 0,1 0 0,1 0 1,-1-1-1,1 0 0,11 7 0,7 2 446,2-1-1,35 12 0,7 3 1257,-37-16-682,-26-10-543,0 0 1,0 0-1,0 0 0,0 1 1,0 0-1,11 8 0,-21-10 429,-35 7 349,-1-3 0,-70 2 1,8-2-1065,67-2-365,9-1-532,1 0 1,0 2-1,-29 7 1,38-2-1971,16-9 2613,0 0-1,0 0 0,-1 0 0,1 1 0,0-1 0,0 0 0,0 0 1,0 1-1,-1-1 0,1 0 0,0 0 0,0 1 0,0-1 1,0 0-1,0 0 0,0 1 0,0-1 0,0 0 0,0 1 1,0-1-1,0 0 0,0 1 0,0-1 0,0 0 0,0 0 1,0 1-1,0-1 0,0 0 0,0 1 0,0-1 0,0 0 0,1 0 1,-1 1-1,0-1 0,0 0 0,0 0 0,0 0 0,1 1 1,-1-1-1,0 0 0,0 0 0,1 0 0,-1 1 0,0-1 1,0 0-1,1 0 0,8 6-1976</inkml:trace>
  <inkml:trace contextRef="#ctx0" brushRef="#br0" timeOffset="1">768 252 60,'3'-2'651,"-1"0"-1,1 0 1,0 1-1,0-1 1,0 0-1,0 1 1,0 0 0,0 0-1,0 0 1,7-1-1,-10 2-453,1 0-1,0 0 1,0 0-1,-1 1 1,1-1-1,0 0 0,-1 0 1,1 1-1,0-1 1,-1 0-1,1 1 1,0-1-1,-1 0 1,1 1-1,-1-1 1,1 1-1,-1-1 1,1 1-1,0 0 1,0 1-72,0 0 0,0 0 0,0 0 0,0-1 0,-1 1 0,1 1 0,0-1 0,0 4 0,6 79 3562,-6-64-3148,0 0-1,2 0 0,0 0 0,8 24 1,-11-43-663,0-1 1,1 0-1,0 1 1,-1-1-1,1 0 1,0 0-1,0 0 1,0 1-1,0-1 1,0 0-1,0 0 1,0 0-1,0 0 1,0-1-1,0 1 1,1 0-1,-1 0 1,0-1-1,0 1 1,1-1-1,-1 1 1,1-1-1,-1 1 1,0-1-1,1 0 1,-1 0-1,2 0 1,3 0-1221,0 0 0,0 0-1,-1-1 1,1 0 0,9-3 0,13-4-1215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7.173"/>
    </inkml:context>
    <inkml:brush xml:id="br0">
      <inkml:brushProperty name="width" value="0.05" units="cm"/>
      <inkml:brushProperty name="height" value="0.05" units="cm"/>
      <inkml:brushProperty name="color" value="#004F8B"/>
    </inkml:brush>
  </inkml:definitions>
  <inkml:trace contextRef="#ctx0" brushRef="#br0">0 520 428,'3'-4'1176,"10"-16"61,-1-1 1,-1 0-1,-1-1 0,10-31 1,-7 19-490,40-132 2516,-15 44-422,-33 104-2203,-5 14-436,1 1 0,0 0 0,0 0 0,0 0 0,0 0 0,0 0 0,1 0 0,-1 0 0,1 0 1,4-4-1,-6 7-162,0 0-1,1 0 1,-1 0 0,0 0 0,0 0 0,1 0 0,-1 0 0,0 0 0,0 0 0,1 1 0,-1-1 0,0 0-1,0 0 1,0 0 0,1 0 0,-1 0 0,0 1 0,0-1 0,0 0 0,1 0 0,-1 1 0,0-1 0,0 0-1,0 0 1,0 0 0,0 1 0,0-1 0,1 0 0,-1 1 0,0-1 0,0 0 0,0 0 0,0 1 0,0-1-1,0 1 1,3 10 123,-3-11-134,11 45 847,3 0 0,36 83 0,-41-109-705,1 0 0,1-1-1,1 0 1,0-1 0,1 0 0,1-1 0,1 0 0,28 23 0,-38-35-116,0-1 0,1 0 0,-1 0 0,1 0 0,-1-1 0,1 0 0,0 0 0,0 0 0,0-1 0,11 2 0,-15-3-40,-1 0 1,1 0-1,0 0 1,0 0-1,-1-1 1,1 1-1,0 0 1,-1-1-1,1 0 0,0 1 1,-1-1-1,1 0 1,-1 1-1,1-1 1,-1 0-1,3-2 1,-2 1-13,-1 0 0,0 1 0,0-1 0,0 0-1,0 0 1,-1 0 0,1 1 0,0-1 0,-1 0 0,1 0 0,-1 0 0,0 0 0,1 0 0,-1 0 0,0 0 0,0 0 0,0 0 0,-1-3 0,0 2-33,1-1-1,-1 1 1,0-1 0,0 1-1,-1 0 1,1-1 0,-1 1 0,0 0-1,0 0 1,0 0 0,0 0 0,0 0-1,0 1 1,-1-1 0,0 1-1,1-1 1,-1 1 0,0 0 0,0 0-1,0 0 1,0 0 0,0 1-1,-1-1 1,1 1 0,-6-1 0,-6-3-420,-1 2 1,1 0 0,-1 1 0,-22-1 0,7 3-1691,-32 3 0,1 4-6440,58-6 7862,-18 2-2068</inkml:trace>
  <inkml:trace contextRef="#ctx0" brushRef="#br0" timeOffset="1">685 56 348,'0'0'1429,"4"1"-28,-2 1-1171,-1-1-1,1 0 1,0 1-1,0 0 0,-1-1 1,1 1-1,-1 0 1,1 0-1,-1 0 1,0 0-1,0 0 1,0 0-1,0 0 0,0 0 1,0 0-1,0 0 1,-1 1-1,1-1 1,-1 0-1,0 1 0,0-1 1,0 0-1,0 4 1,3 46 2194,6 64 749,-7-103-2892,1 1 0,0-1-1,0 1 1,2-1-1,0 0 1,7 14-1,-11-25-334,1 1 0,-1-1 0,1 0 0,-1 0 0,1 0 0,0 0 0,0-1 0,0 1 0,0 0 0,0-1 0,0 1 0,0-1 0,1 0 0,-1 1 0,0-1 0,1 0 0,-1-1 0,4 2 0,-3-2-433,0 1 1,-1-1-1,1 0 1,-1 0 0,1 0-1,0-1 1,-1 1-1,1-1 1,-1 1-1,1-1 1,-1 0 0,1 0-1,-1 0 1,1 0-1,-1 0 1,0-1-1,4-2 1,7-7-1834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7.510"/>
    </inkml:context>
    <inkml:brush xml:id="br0">
      <inkml:brushProperty name="width" value="0.05" units="cm"/>
      <inkml:brushProperty name="height" value="0.05" units="cm"/>
      <inkml:brushProperty name="color" value="#004F8B"/>
    </inkml:brush>
  </inkml:definitions>
  <inkml:trace contextRef="#ctx0" brushRef="#br0">362 131 968,'-2'-3'1221,"0"-1"-825,0 0 1,-1 0-1,0 0 0,0 1 1,0-1-1,0 1 0,-1 0 1,1 0-1,-1 0 0,0 0 1,0 0-1,0 1 0,0 0 1,-8-3-1,-12-5 747,-35-10 0,51 18-875,-26-9-4,-67-16 180,86 24-2789,0 1-1,-24 0 1,32 2 777</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7.839"/>
    </inkml:context>
    <inkml:brush xml:id="br0">
      <inkml:brushProperty name="width" value="0.05" units="cm"/>
      <inkml:brushProperty name="height" value="0.05" units="cm"/>
      <inkml:brushProperty name="color" value="#004F8B"/>
    </inkml:brush>
  </inkml:definitions>
  <inkml:trace contextRef="#ctx0" brushRef="#br0">130 35 460,'21'-8'2183,"-18"8"-1704,1-1 0,-1 0 1,1 0-1,-1 0 0,0-1 0,0 1 0,1-1 0,-1 0 0,0 0 0,0 0 0,-1 0 0,1 0 0,3-4 0,-5 5 417,-1 1-44,0 0-44,-4-1-614,1 1 0,0 0 0,-1 1 0,1-1 0,0 0 0,-1 1 0,1 0 0,0 0 0,-1 0 0,1 0 0,0 0 0,0 1 0,0-1 0,0 1 0,0 0 0,1 0 0,-1 0 0,-3 3 0,-6 7 213,1 0 0,0 1 0,1 0 0,0 1 0,1 0 0,1 0 0,-11 25 0,10-17 6,1 0 0,1 1-1,1 0 1,-5 39 0,9-48-199,0 0 0,2 0 0,0-1 0,0 1 0,2 0 0,4 22 1,-5-30-143,1 0 0,0-1 1,0 1-1,1-1 0,0 1 1,0-1-1,0 0 0,0 0 1,1-1-1,0 1 0,0-1 1,0 1-1,0-1 0,1 0 1,0-1-1,0 1 0,9 4 1,-2-2 22,0-1-1,1-1 1,0 0 0,-1 0-1,1-1 1,19 2 0,80-1-274,-34-2-1494,-63-2 545,15 1-1650,-15 6-7635,-14-6 7468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8.174"/>
    </inkml:context>
    <inkml:brush xml:id="br0">
      <inkml:brushProperty name="width" value="0.05" units="cm"/>
      <inkml:brushProperty name="height" value="0.05" units="cm"/>
      <inkml:brushProperty name="color" value="#004F8B"/>
    </inkml:brush>
  </inkml:definitions>
  <inkml:trace contextRef="#ctx0" brushRef="#br0">459 247 480,'-2'-6'468,"-1"-1"-1,1 1 1,-2 0 0,1 0-1,-1 0 1,1 1-1,-10-10 1,-36-33 1506,25 30-1586,0 0 1,-2 2 0,0 0 0,0 2 0,-1 1 0,-1 1 0,0 2 0,-31-8 0,51 16-548,0 1 0,0-1 0,-1 1 0,-10 1 0,16 0-271,-1 0 0,0 1 0,0-1-1,1 1 1,-1 0 0,1 0 0,-1 0 0,1 0 0,-1 1 0,1-1-1,-6 4 1,1 3-912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8.512"/>
    </inkml:context>
    <inkml:brush xml:id="br0">
      <inkml:brushProperty name="width" value="0.05" units="cm"/>
      <inkml:brushProperty name="height" value="0.05" units="cm"/>
      <inkml:brushProperty name="color" value="#004F8B"/>
    </inkml:brush>
  </inkml:definitions>
  <inkml:trace contextRef="#ctx0" brushRef="#br0">26 513 888,'3'1'209,"0"0"-1,0-1 1,0 1 0,0 0-1,0-1 1,1 0 0,-1 0-1,0 0 1,0 0 0,0 0-1,0-1 1,1 0 0,-1 1 0,0-1-1,0 0 1,0 0 0,0-1-1,-1 1 1,5-3 0,-4 1-25,0 1 0,0-1 0,0 0 1,0-1-1,0 1 0,-1 0 0,0-1 1,1 1-1,-1-1 0,-1 0 0,1 0 1,-1 0-1,1 0 0,0-7 0,2-6 118,-2 0-1,0 0 1,-1 0-1,-1 0 1,0 0-1,-2 0 1,0 0-1,-1 0 1,-6-22-1,-5-5 258,-1 1 0,-27-51 0,40 89-492,0 1 0,0 0 0,-1 0 0,0 0 0,1 0-1,-1 1 1,0-1 0,-1 1 0,1 0 0,-1 0 0,1 0 0,-9-5 0,11 8 52,1 0-10,0 0 1,0 0 0,0 0-15,7 0-15,39-1 392,83-12 0,-117 11-387,-3 0 128,-1 1-1,1 0 0,0 0 1,16 2-1,-23-1-158,0 0-1,0 1 1,0-1-1,0 1 0,0-1 1,0 1-1,-1 0 1,1 0-1,0 0 1,0 0-1,-1 0 1,1 0-1,-1 0 1,1 0-1,-1 1 1,1-1-1,-1 0 1,0 1-1,0 0 1,0-1-1,0 1 1,0 0-1,0-1 1,0 1-1,0 0 1,-1 0-1,2 2 1,3 22 540,-2-1 1,2 40-1,1 13 255,-3-60-662,2 19 454,15 56-1,-17-83-531,0 1-1,1-1 1,1 0-1,-1 0 1,2-1-1,-1 1 1,2-1-1,-1 0 1,14 14-1,-17-21-97,0 1 0,-1-1 0,1 0 0,0 0 0,1 0 0,-1 0 0,0 0 0,0-1 0,1 1-1,-1-1 1,1 0 0,-1 0 0,1 0 0,0-1 0,3 1 0,-1-1-68,0-1 1,0 1-1,-1-1 1,1 0-1,-1 0 1,1-1-1,-1 0 0,10-4 1,4-4-353,0-2-1,-1 0 1,-1-1 0,17-15-1,-28 23 246,39-40-1156,-34 33 535,0 0 1,1 0 0,22-14-1,-34 25 753,1 1-1,-1-1 1,0 1-1,1 0 0,-1 0 1,1-1-1,-1 1 0,0 0 1,1 0-1,-1-1 1,1 1-1,-1 0 0,1 0 1,-1 0-1,1 0 0,-1-1 1,1 1-1,-1 0 1,1 0-1,-1 0 0,1 0 1,-1 0-1,1 1 1,-1-1-1,1 0 0,-1 0 1,0 0-1,1 0 0,-1 0 1,1 1-1,-1-1 1,1 0-1,-1 0 0,0 1 1,1-1-1,-1 0 0,1 1 1,-1-1-1,0 0 1,1 1-1,-1-1 0,0 0 1,0 1-1,1-1 0,-1 1 1,0-1-1,0 1 1,0-1-1,1 0 0,-1 1 1,0-1-1,0 1 0,0-1 1,0 1-1,0-1 1,0 1-1,0-1 0,0 2 1,-2 39 523,0-24-214,2-12-209,1 0 1,-1 1-1,1-1 0,0 0 1,0 0-1,1 0 1,-1 0-1,1 0 1,0 0-1,1 0 1,-1-1-1,1 1 1,0-1-1,0 1 0,0-1 1,1 0-1,-1-1 1,1 1-1,0 0 1,0-1-1,0 0 1,1 0-1,-1 0 1,1-1-1,-1 1 0,1-1 1,0 0-1,0 0 1,0-1-1,0 0 1,0 0-1,0 0 1,1 0-1,-1-1 0,10 0 1,-3-1-461,0-1 0,0 0 0,16-5 0,13-7-4260,-21 7 54,-8 4 2347</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8.845"/>
    </inkml:context>
    <inkml:brush xml:id="br0">
      <inkml:brushProperty name="width" value="0.05" units="cm"/>
      <inkml:brushProperty name="height" value="0.05" units="cm"/>
      <inkml:brushProperty name="color" value="#004F8B"/>
    </inkml:brush>
  </inkml:definitions>
  <inkml:trace contextRef="#ctx0" brushRef="#br0">418 433 316,'1'-1'164,"-1"0"0,1 0-1,-1 1 1,1-1 0,-1 0 0,0 0 0,1 0-1,-1 0 1,0 0 0,0 0 0,0 0 0,0 0 0,0 0-1,0 0 1,0 0 0,0 1 0,0-1 0,0 0-1,0 0 1,0 0 0,-1 0 0,1 0 0,0 0-1,-1 0 1,1 0 0,-1 1 0,1-1 0,-1 0-1,1 0 1,-1 1 0,0-1 0,1 0 0,-2 0-1,-29-30 2063,25 26-1800,-16-12 342,0 1 0,-1 1 0,-1 1 0,-40-17-1,-28-17 416,92 48-1172,-1-1 1,0 1 0,0-1 0,0 1-1,0-1 1,1 0 0,-1 1-1,0-1 1,1 0 0,-1 1 0,1-1-1,-1 0 1,1 0 0,-1 0 0,1 0-1,-1 0 1,1 0 0,0 1 0,-1-1-1,1 0 1,0 0 0,0 0-1,0 0 1,0 0 0,0 0 0,0 0-1,0 0 1,0 0 0,0 0 0,0 0-1,1 0 1,-1 0 0,0 0 0,1 0-1,-1 0 1,0 0 0,1 1-1,-1-1 1,1 0 0,0 0 0,-1 0-1,1 1 1,1-2 0,4-5 25,0 1 0,0 0 0,15-11 1,-13 11 5,36-26 116,-29 22-27,-1-1 0,26-24 1,-39 35-123,-1 0 1,1-1-1,-1 0 1,1 1-1,-1-1 1,1 1-1,-1-1 1,0 0-1,1 1 1,-1-1-1,0 0 1,1 1-1,-1-1 1,0 0-1,0 1 1,1-1-1,-1 0 1,0 0-1,0 1 1,0-1-1,0 0 1,0 0-1,0 1 1,0-1-1,-1 0 1,1 0-1,0 0 1,-1 0 5,0 0 0,0-1 0,0 1 1,0 0-1,0 0 0,0 1 0,0-1 1,0 0-1,0 0 0,0 0 0,0 1 1,-1-1-1,-1 0 0,-7-2 16,0 0 0,1 0-1,-14 0 1,17 2-74,-28-5-973,-1 2 0,1 1 0,-37 3 1,70 0 935,-1 0-348,0 0 1,0 0-1,0 0 1,0 0-1,0 1 1,0-1-1,0 1 1,1-1-1,-1 1 1,0 0-1,0 0 1,0-1-1,-2 4 1,-8 6-1486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9.197"/>
    </inkml:context>
    <inkml:brush xml:id="br0">
      <inkml:brushProperty name="width" value="0.05" units="cm"/>
      <inkml:brushProperty name="height" value="0.05" units="cm"/>
      <inkml:brushProperty name="color" value="#004F8B"/>
    </inkml:brush>
  </inkml:definitions>
  <inkml:trace contextRef="#ctx0" brushRef="#br0">1 413 376,'2'2'178,"0"-1"0,0 0 0,0 0 0,0 0 0,0-1 0,0 1 0,0 0 0,0-1 0,1 0 0,-1 1 0,0-1 0,0 0 0,0 0 1,1 0-1,-1 0 0,0 0 0,0-1 0,1 1 0,-1-1 0,0 0 0,0 1 0,0-1 0,0 0 0,0 0 0,0 0 0,0 0 0,0-1 0,-1 1 0,1 0 0,0-1 0,-1 0 0,1 1 0,-1-1 0,1 0 0,-1 1 0,0-1 0,0 0 0,2-4 0,5-11 297,0 0 0,-2-1 0,0 0 0,-1 0 0,0 0 0,-2-1 0,2-24 0,8-37 1284,-11 67-1253,5-13 1148,-6 25-1215,-1 1-38,2 6-34,3 9-158,37 85 1036,-36-88-1126,1 0-1,0-1 0,1 0 1,1 0-1,0 0 0,13 11 1,-14-14-73,0-2 0,0 1 0,1-1 1,0 0-1,1-1 0,-1 0 0,1-1 0,0 0 1,0 0-1,0-1 0,0 0 0,1-1 1,-1 0-1,1-1 0,-1 0 0,1-1 0,0 0 1,-1 0-1,1-1 0,0-1 0,-1 0 1,0 0-1,1-1 0,-1 0 0,0-1 0,0 0 1,12-7-1,-6 1-95,0 0-1,-1-1 1,0-1 0,-1 0 0,0-1 0,-1-1-1,-1 0 1,0 0 0,-1-1 0,0-1-1,-1 0 1,-1 0 0,-1-1 0,0 0 0,10-35-1,-16 44-57,-1 1 0,1-1 1,-2 0-1,1-7 0,-1 12 59,0 1 1,0-1 0,0 1 0,-1-1 0,1 1 0,-1-1-1,1 1 1,-1 0 0,0-1 0,0 1 0,0 0 0,0 0-1,0 0 1,0 0 0,-1-1 0,-1-1 0,2 3-117,1 1 11,-4 3 22,3-2 118,-1 0 0,1 1 0,-1-1 0,1 0 0,0 1 0,-1-1 0,1 1 0,0-1 1,0 1-1,0-1 0,0 1 0,1 0 0,-1-1 0,0 1 0,1 0 0,-1 0 0,1 0 0,-1-1 0,1 1 0,0 0 0,0 0 0,0 0 0,0 0 0,0 0 0,0-1 0,1 1 0,-1 0 0,1 0 0,-1 0 0,1 0 0,-1-1 0,1 1 0,0 0 0,0-1 0,0 1 0,0-1 0,0 1 0,0-1 0,3 3 1,8 7-35,1 0 0,0 0 1,1-1-1,0-1 1,1 0-1,26 10 1,0 3-157,-14-8-406,27 16-804,-22-6-6992,-23-16 6329</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9.527"/>
    </inkml:context>
    <inkml:brush xml:id="br0">
      <inkml:brushProperty name="width" value="0.05" units="cm"/>
      <inkml:brushProperty name="height" value="0.05" units="cm"/>
      <inkml:brushProperty name="color" value="#004F8B"/>
    </inkml:brush>
  </inkml:definitions>
  <inkml:trace contextRef="#ctx0" brushRef="#br0">833 59 20,'-1'-2'243,"0"0"0,-1 0 0,1 0 0,-1 0 1,1 0-1,-1 0 0,0 1 0,0-1 0,0 0 0,0 1 0,0 0 0,0-1 1,0 1-1,-1 0 0,1 0 0,0 0 0,-1 1 0,-3-2 0,-48-8 1834,49 10-1929,-277-20 3737,-1 29-4015,206 0-1314,64-6 192,-1 0-1,1 1 1,-18 8 0,11-1-246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2:59.875"/>
    </inkml:context>
    <inkml:brush xml:id="br0">
      <inkml:brushProperty name="width" value="0.05" units="cm"/>
      <inkml:brushProperty name="height" value="0.05" units="cm"/>
      <inkml:brushProperty name="color" value="#004F8B"/>
    </inkml:brush>
  </inkml:definitions>
  <inkml:trace contextRef="#ctx0" brushRef="#br0">192 159 1084,'5'-3'484,"-1"0"0,1-1 0,-1 1 1,0-1-1,0 0 0,-1 0 0,1 0 0,-1-1 0,0 1 0,3-6 1,-5 7-360,0 1 1,0 0-1,0 0 1,-1-1 0,1 1-1,-1 0 1,0-1 0,0 1-1,0 0 1,0-1-1,0 1 1,0 0 0,0-1-1,-1 1 1,1 0 0,-1-1-1,0 1 1,0 0 0,0 0-1,0 0 1,0-1-1,0 1 1,-1 0 0,1 1-1,0-1 1,-3-2 0,-1-2 185,-20-22 962,23 27-1158,1-1 0,-1 1-1,1 0 1,-1 0 0,0-1-1,1 1 1,-1 0 0,0 0-1,0 1 1,0-1 0,1 0-1,-1 0 1,-4 0 0,5 1 397,-3 3-34,2-2-412,0 1 0,0-1 0,0 1 0,1 0 0,-1 0 0,0 0-1,1 0 1,-1 0 0,1 0 0,0 1 0,0-1 0,0 0 0,0 0 0,0 1 0,0-1 0,1 1 0,-1-1 0,1 1 0,-1-1-1,1 1 1,0-1 0,0 1 0,0 0 0,1 2 0,7 61 1089,4-1 0,2 1-1,36 101 1,-43-147-848,-1 0 0,-1 1 0,0 0 0,1 22 0,-6-37-284,0 0 0,0 0 1,0 0-1,-1 0 0,0 0 0,0 0 0,0 0 1,-1 0-1,0-1 0,0 1 0,-1 0 0,1-1 1,-1 0-1,0 0 0,-1 1 0,1-2 0,-1 1 1,0 0-1,-6 4 0,-4 2-641,0 0 0,-1-1 0,-1-1 0,-16 7 0,15-7-2110,0 0 0,0 1 0,-20 17 0,10 0-234</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2.531"/>
    </inkml:context>
    <inkml:brush xml:id="br0">
      <inkml:brushProperty name="width" value="0.05" units="cm"/>
      <inkml:brushProperty name="height" value="0.05" units="cm"/>
      <inkml:brushProperty name="color" value="#004F8B"/>
    </inkml:brush>
  </inkml:definitions>
  <inkml:trace contextRef="#ctx0" brushRef="#br0">0 8 528,'0'0'134,"0"0"0,0-1 1,0 1-1,1 0 0,-1-1 0,0 1 0,0-1 0,0 1 1,0 0-1,0-1 0,1 1 0,-1 0 0,0 0 0,0-1 1,1 1-1,-1 0 0,0-1 0,0 1 0,1 0 1,-1 0-1,0 0 0,1-1 0,-1 1 0,0 0 0,1 0 1,-1 0-1,0 0 0,1 0 0,-1-1 0,1 1 0,-1 0 1,0 0-1,1 0 0,-1 0 0,0 0 0,1 0 0,-1 0 1,1 0-1,-1 1 0,0-1 0,1 0 0,-1 0 1,0 0-1,1 0 0,-1 0 0,0 1 0,1-1 0,-1 0 1,0 0-1,1 0 0,-1 1 0,0-1 0,0 0 0,1 1 1,-1-1-1,0 0 0,0 0 0,1 1 0,-1-1 0,0 1 1,0-1-1,0 0 0,0 1 0,0-1 0,0 0 1,0 1-1,1-1 0,-1 1 0,7 27 3615,-8 32-603,0-12-1731,1-44-1309,15 242 4141,-9-194-3404,2 0 0,25 84 0,-31-131-909,-1 1 1,2-1 0,-1 0-1,0 0 1,1 0 0,5 8 0,-6-12-217,-1 1 0,1-1 0,-1 1 0,1-1 0,0 1 1,0-1-1,-1 0 0,1 0 0,0 0 0,0 0 0,4 1 1,-2-4-3867,1-9 234,-3-1-534,-2 1 1352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38.845"/>
    </inkml:context>
    <inkml:brush xml:id="br0">
      <inkml:brushProperty name="width" value="0.05" units="cm"/>
      <inkml:brushProperty name="height" value="0.05" units="cm"/>
    </inkml:brush>
  </inkml:definitions>
  <inkml:trace contextRef="#ctx0" brushRef="#br0">37 480 444,'11'16'4762,"2"-3"-787,-13-13-3864,0 0 0,0 0-1,1 0 1,-1 0-1,0 0 1,0 0 0,0 0-1,1 0 1,-1 0-1,0 0 1,0 0 0,1 0-1,-1 0 1,0 0-1,0 0 1,0 0 0,1 0-1,-1 0 1,0 0-1,0 0 1,0-1 0,1 1-1,-1 0 1,0 0-1,0 0 1,0 0 0,0 0-1,1-1 1,-1 1-1,0 0 1,0 0 0,0 0-1,0 0 1,0-1-1,0 1 1,1 0-1,-1 0 1,0-1 0,1-2 177,-1-1 0,0 1 0,1-1 0,-1 1 0,0-1 1,-1 1-1,1-1 0,-2-5 0,-59-315 2624,59 319-2866,1 0 1,0 0 0,1 1-1,-1-1 1,1 0 0,0 0 0,0 0-1,1 0 1,-1 1 0,1-1-1,0 0 1,0 0 0,1 1-1,3-9 1,-3 9-21,1 0 1,0 1-1,0-1 1,1 0-1,-1 1 0,1 0 1,-1 0-1,1 0 0,0 0 1,1 1-1,-1-1 1,0 1-1,1 0 0,8-3 1,-2 2 50,0-1 0,0 2 1,0-1-1,1 1 0,-1 1 1,1 0-1,-1 1 0,1 0 1,0 1-1,-1 0 0,1 1 0,-1 0 1,0 1-1,14 5 0,-22-7-64,1 1 0,-1-1-1,0 1 1,0 0 0,0 0-1,0 0 1,0 0-1,-1 0 1,1 1 0,-1-1-1,1 1 1,-1-1 0,0 1-1,0 0 1,0 0 0,0 0-1,-1 0 1,1 1 0,-1-1-1,0 0 1,0 1 0,0-1-1,0 1 1,-1-1-1,1 1 1,-1-1 0,0 8-1,-1-4-21,-1 0 0,1 0 0,-1 0 0,0 0 0,-1 0 0,0 0-1,0-1 1,0 1 0,-1-1 0,0 0 0,0 0 0,-8 9 0,-85 81-446,92-91 588,4-4-90,0-1 0,1 1 0,-1 0 0,0 0 0,1-1 0,-1 1 1,0 0-1,1 0 0,-1 0 0,1 0 0,0 0 0,-1 0 0,1 0 0,-1 1 0,2-1-9,-1 0-1,1 0 1,-1 0-1,1-1 1,0 1-1,-1 0 1,1 0-1,0-1 1,-1 1-1,1-1 1,0 1-1,0 0 1,0-1-1,-1 0 1,1 1-1,0-1 1,0 1-1,0-1 1,0 0 0,0 0-1,0 0 1,1 1-1,23 7 272,-1 1-1,0 1 1,-1 1 0,24 15-1,-35-19-242,-1 1-1,0 0 0,0 1 1,0 1-1,-1-1 0,-1 2 0,1-1 1,-2 1-1,10 16 0,-14-21-51,-2-1 0,1 1 0,-1 0-1,0 0 1,0 0 0,0 0 0,-1 0-1,0 0 1,0 0 0,-1 1 0,0-1 0,0 0-1,0 0 1,-1 1 0,0-1 0,0 0 0,0 0-1,-1 0 1,0 0 0,0 0 0,-1 0-1,1-1 1,-7 11 0,4-10-17,0 1 0,-1 0 0,0-1 0,0 0 0,0 0 0,-1-1 0,1 0 1,-1 0-1,-1 0 0,1-1 0,0 0 0,-1-1 0,0 0 0,0 0 0,0 0 0,0-1 0,-9 1 0,-4 0-461,-1 0-1,1-2 1,-1 0-1,1-2 1,0 0-1,-23-5 1,29-1-1254,15 6 1282,-1 1 0,0-1-1,1 1 1,0-1 0,-1 0-1,1 1 1,-1-1 0,1 1-1,-1-1 1,1 0 0,0 1-1,0-1 1,-1 0 0,1 1-1,0-1 1,0 0 0,0 0 0,0 1-1,0-1 1,0 0 0,0 1-1,0-1 1,0 0 0,0 0-1,0 1 1,1-2 0,-1 0-2411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0.492"/>
    </inkml:context>
    <inkml:brush xml:id="br0">
      <inkml:brushProperty name="width" value="0.05" units="cm"/>
      <inkml:brushProperty name="height" value="0.05" units="cm"/>
      <inkml:brushProperty name="color" value="#008C3A"/>
    </inkml:brush>
  </inkml:definitions>
  <inkml:trace contextRef="#ctx0" brushRef="#br0">58 62 92,'-51'-58'8493,"49"57"-7406,-2-2 503,4 3-1545,1 0 0,-1 1 0,0-1 1,0 0-1,0 0 0,0 0 0,0 0 1,0 0-1,0 0 0,0 0 0,0 0 0,0 0 1,0 0-1,0 0 0,0 0 0,0 0 1,0 0-1,0 1 0,0-1 0,0 0 1,0 0-1,0 0 0,0 0 0,0 0 0,0 0 1,0 0-1,0 0 0,0 0 0,0 0 1,0 0-1,0 1 0,0-1 0,0 0 0,0 0 1,0 0-1,0 0 0,0 0 0,0 0 1,0 0-1,0 0 0,0 0 0,0 0 1,0 0-1,0 0 0,0 0 0,0 0 0,-1 0 1,1 0-1,0 1 0,0-1 0,0 0 1,0 0-1,0 0 0,0 0 0,3 6 270,6 11 521,1-1 0,0-1 0,19 23 0,-14-22-632,1-1 0,1-1-1,1-1 1,-1 0-1,2-1 1,0-1 0,1-1-1,-1 0 1,2-2 0,-1 0-1,1-1 1,1-2 0,33 6-1,-5-6-530,74-1 0,14 1-3117,-130-4 2245,-1 0 0,0 0-1,0 0 1,0 1 0,0 1-1,0-1 1,7 4 0,-1 2-1160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2.863"/>
    </inkml:context>
    <inkml:brush xml:id="br0">
      <inkml:brushProperty name="width" value="0.05" units="cm"/>
      <inkml:brushProperty name="height" value="0.05" units="cm"/>
      <inkml:brushProperty name="color" value="#004F8B"/>
    </inkml:brush>
  </inkml:definitions>
  <inkml:trace contextRef="#ctx0" brushRef="#br0">400 74 1612,'0'-1'204,"1"1"0,0-1 0,0 0 0,0 1 0,-1-1-1,1 0 1,0 0 0,-1 0 0,1 1 0,0-1 0,-1 0 0,0 0 0,1 0 0,-1 0-1,1 0 1,-1 0 0,0 0 0,0 0 0,1 0 0,-1 0 0,0 0 0,0 0 0,0 0-1,0-1 1,0 1 0,-1 0 0,1 0 0,0 0 0,0 0 0,-1 0 0,1 0-1,-1 0 1,1 0 0,-1 1 0,1-1 0,-1 0 0,1 0 0,-1 0 0,0 0 0,1 1-1,-1-1 1,0 0 0,0 0 0,-1 0 0,-1-2 198,-1 1-1,0-1 1,0 1-1,0 0 1,0 0 0,-1 0-1,1 0 1,-8-1-1,-28-2 1348,1 1-1,-69 3 1,-14 0-3376,79 3-8928,41-2 7874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3.315"/>
    </inkml:context>
    <inkml:brush xml:id="br0">
      <inkml:brushProperty name="width" value="0.05" units="cm"/>
      <inkml:brushProperty name="height" value="0.05" units="cm"/>
      <inkml:brushProperty name="color" value="#004F8B"/>
    </inkml:brush>
  </inkml:definitions>
  <inkml:trace contextRef="#ctx0" brushRef="#br0">0 3 1272,'15'-2'3994,"-12"3"-3639,-1 0 0,1 1 1,-1-1-1,0 1 0,1-1 0,-1 1 1,0 0-1,0 0 0,0 0 0,-1 0 1,1 0-1,0 0 0,-1 1 1,1-1-1,-1 0 0,1 4 0,3 6 929,0 0-1,3 18 1,-2-6-214,82 225 4939,-74-219-5530,0 0-1,2-2 1,1 1 0,2-2-1,0-1 1,24 25 0,-39-47-444,0 0 1,0 0 0,1 0-1,-1-1 1,1 1-1,0-1 1,0 0 0,0-1-1,1 1 1,-1-1-1,1 0 1,9 2 0,-10-4-66,0 1 0,0-1 1,-1 0-1,1-1 0,0 1 0,0-1 1,-1 0-1,1 0 0,0 0 1,-1-1-1,1 1 0,-1-1 0,0 0 1,0-1-1,1 1 0,4-5 1,5-4-213,-1-1 0,0-1 0,-1 0 0,-1 0 0,0-1 0,-1-1 0,0 0 0,-1 0 1,11-28-1,-4 6-372,-3-1 1,-1-1 0,8-47 0,-19 83 577,10-67-395,-10 63 579,-1 0 1,0 0-1,0 0 0,0 1 0,-1-1 1,0 0-1,-3-11 0,3 18-116,1-1-1,0 1 0,0-1 0,0 1 1,0-1-1,-1 1 0,1-1 1,0 1-1,-1 0 0,1-1 1,0 1-1,-1 0 0,1-1 0,0 1 1,-1 0-1,1-1 0,0 1 1,-1 0-1,1 0 0,-1 0 0,1-1 1,-1 1-1,1 0 0,0 0 1,-1 0-1,1 0 0,-1 0 1,1 0-1,-1 0 0,1 0 0,-1 0 1,1 0-1,-1 0 0,1 0 1,-1 0-1,1 0 0,-1 0 0,1 0 1,0 1-1,-1-1 0,1 0 1,-1 0-1,1 0 0,-1 1 1,1-1-1,0 0 0,-1 1 0,1-1 1,0 0-1,-1 1 0,1-1 1,-1 1-1,-1 1 62,0 0 1,0 0 0,1 0-1,-1 1 1,0-1-1,1 0 1,-3 5-1,2 1 63,1 1 1,-1-1-1,1 1 0,1-1 0,0 1 0,0 0 1,0-1-1,1 1 0,1 0 0,-1-1 0,1 0 0,1 1 1,0-1-1,0 0 0,6 12 0,4 4 197,1-1-1,0 0 1,30 33-1,-30-38-99,22 24 274,-33-39-470,0 0 1,1 1 0,-1-2 0,1 1 0,-1 0 0,1-1 0,0 0 0,0 0-1,5 2 1,-9-4-28,0 0-23,0 0 0,0 0 1,0-1-1,0 1 0,0 0 0,0 0 0,0 0 0,0 0 0,0 0 0,0 0 0,0-1 0,0 1 0,0 0 0,0 0 1,0 0-1,0 0 0,0 0 0,0 0 0,0-1 0,0 1 0,0 0 0,0 0 0,0 0 0,0 0 0,0 0 1,0 0-1,0 0 0,0-1 0,1 1 0,-1 0 0,0 0 0,0 0 0,0 0 0,0 0 0,0 0 0,0 0 0,0 0 1,1 0-1,-1 0 0,0 0 0,0 0 0,0 0 0,0 0 0,0 0 0,0 0 0,1 0 0,-1 0 0,0 0 1,0 0-1,0 0 0,-3-5-8,-1 1 1,0 0-1,0 0 1,0 0-1,-1 0 1,1 1-1,-1 0 0,0-1 1,0 2-1,-6-4 1,-1 2-29,1-1 0,-1 2 0,0 0 0,-16-2 0,-4 1-170,0 3-1,1 0 1,-33 5 0,-165 30-3123,133-15-5859,86-17 7589,-6 1-3311,9-3 1489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3.669"/>
    </inkml:context>
    <inkml:brush xml:id="br0">
      <inkml:brushProperty name="width" value="0.05" units="cm"/>
      <inkml:brushProperty name="height" value="0.05" units="cm"/>
      <inkml:brushProperty name="color" value="#004F8B"/>
    </inkml:brush>
  </inkml:definitions>
  <inkml:trace contextRef="#ctx0" brushRef="#br0">0 365 652,'4'0'290,"0"-1"-1,0 0 1,0 0 0,0 0-1,0 0 1,0-1-1,-1 1 1,1-1 0,-1 0-1,1 0 1,-1 0 0,1-1-1,-1 1 1,0-1 0,0 1-1,0-1 1,-1 0-1,1-1 1,2-2 0,6-11 854,0 0 0,14-30 1,-14 25-253,70-135 4687,-71 137-4668,-8 15-481,1 0 0,-1 0 0,1 0 0,0 0 0,0 1 1,8-9-1,-10 12 192,-1 1-55,3 4-41,3 7-192,0 1 1,-1 0-1,0 0 1,4 18-1,14 34 584,-15-48-698,1 0 1,1 0-1,0-1 0,1 0 0,1-1 0,21 21 0,-24-27-110,1 0-1,0 0 0,0-1 1,0-1-1,1 0 1,0 0-1,0-1 0,0-1 1,1 1-1,22 4 1,-30-9-78,0 0 1,0 1 0,0-2-1,-1 1 1,1 0 0,0-1 0,0 0-1,0 1 1,0-2 0,4-1 0,-7 3-29,0 0 0,1-1 0,-1 1 1,0-1-1,0 1 0,0-1 1,0 0-1,0 1 0,0-1 1,0 0-1,-1 0 0,1 1 0,0-1 1,0 0-1,-1 0 0,1 0 1,0 0-1,-1 0 0,1 0 1,-1 0-1,1 0 0,-1-1 0,0 1 1,1 0-1,-1 0 0,0 0 1,0 0-1,0-1 0,0 1 1,0 0-1,0 0 0,0 0 0,0 0 1,0-1-1,-1 1 0,1 0 1,-1-2-1,-1 0-35,0 1 1,1-1-1,-1 1 1,-1 0-1,1 0 0,0-1 1,0 1-1,-1 1 1,1-1-1,-1 0 0,1 1 1,-1-1-1,0 1 1,0 0-1,0 0 0,0 0 1,0 0-1,0 0 1,-4 0-1,-7-1-404,-1 0 0,-24 0 0,9 3-1027,-1 2 0,1 0 0,-45 12 0,7 5-7381,58-17 5022,3-2 1158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4.017"/>
    </inkml:context>
    <inkml:brush xml:id="br0">
      <inkml:brushProperty name="width" value="0.05" units="cm"/>
      <inkml:brushProperty name="height" value="0.05" units="cm"/>
      <inkml:brushProperty name="color" value="#004F8B"/>
    </inkml:brush>
  </inkml:definitions>
  <inkml:trace contextRef="#ctx0" brushRef="#br0">0 11 568,'1'-1'203,"0"0"0,0 0 0,0 1 0,0-1 0,0 0 0,0 0 1,0 1-1,0-1 0,0 1 0,0-1 0,0 1 0,0-1 0,0 1 0,1-1 0,-1 1 0,0 0 0,0 0 0,0 0 0,1 0 0,-1 0 1,1 0-1,-1 0 20,0 1 0,0-1 1,0 1-1,0-1 1,0 1-1,0 0 1,-1-1-1,1 1 1,0 0-1,0 0 0,-1 0 1,1-1-1,-1 1 1,1 0-1,-1 0 1,1 0-1,-1 0 1,1 2-1,2 6 630,-1-1 0,-1 1 0,1 0 0,-1 12 0,-1-20-872,1 68 2204,-1-29-815,7 52-1,-5-81-1243,0 0 1,0-1-1,1 1 1,0-1-1,1 0 1,0 1-1,1-2 1,0 1-1,10 14 1,-13-21-258,0-1 0,0 0 0,0 1 0,0-1 0,1 0 0,-1-1-1,1 1 1,-1 0 0,1-1 0,-1 1 0,1-1 0,0 0 0,0 0 0,-1 0 0,1 0 0,0 0 0,5 0 0,-5-1-466,0 0 1,0 0-1,0-1 0,0 1 1,0-1-1,0 1 0,0-1 1,0 0-1,0 0 1,0-1-1,0 1 0,0 0 1,-1-1-1,1 0 0,-1 1 1,5-5-1,6-8-1993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4.362"/>
    </inkml:context>
    <inkml:brush xml:id="br0">
      <inkml:brushProperty name="width" value="0.05" units="cm"/>
      <inkml:brushProperty name="height" value="0.05" units="cm"/>
      <inkml:brushProperty name="color" value="#004F8B"/>
    </inkml:brush>
  </inkml:definitions>
  <inkml:trace contextRef="#ctx0" brushRef="#br0">443 99 1204,'4'-3'708,"-1"-1"1,0-1-1,0 1 0,-1 0 1,1-1-1,1-5 0,-3 9-558,-1 0 0,0 0 0,1 0 0,-1 0 0,0-1 0,0 1 0,0 0 0,0 0 0,0 0 0,0 0 0,0-1 0,0 1 0,0 0 0,0 0 0,-1 0 0,1 0 0,-1 0 0,1 0 0,-1 0 0,1-1 0,-1 1 0,1 1 0,-1-1 0,0 0 0,1 0 0,-1 0 0,0 0 0,0 0 0,0 1 0,0-1 0,0 0 0,0 1 0,-1-2 0,-10-3 404,1 0-1,-1 1 0,0 0 0,0 1 0,0 0 1,-1 1-1,1 1 0,0 0 0,-15 0 0,-14 2-468,-59 10 0,98-11-130,-95 18-2850,85-15 931,0 1 0,1 0 0,-14 7-1,8 0-250</inkml:trace>
  <inkml:trace contextRef="#ctx0" brushRef="#br0" timeOffset="1">1216 34 14169,'10'4'406,"0"0"-1,0 1 0,0 0 0,-1 0 1,0 1-1,0 0 0,0 1 1,-1 0-1,0 0 0,-1 1 0,1 0 1,-1 0-1,-1 1 0,0-1 1,9 17-1,58 141 1258,-72-163-1817,1-1-1,-1 0 0,0 0 0,1 0 0,-1 0 1,1 0-1,0 0 0,0 0 0,0 0 0,0-1 1,0 1-1,0-1 0,0 1 0,0-1 0,0 0 1,1 0-1,-1 0 0,0 0 0,4 1 0,-4-2-606,0 0 0,0 0 0,0 0 0,0 0 0,0 0 0,0 0 1,0 0-1,0-1 0,0 1 0,0-1 0,0 0 0,0 1 0,0-1 0,3-2 0,-4 2-2042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4.701"/>
    </inkml:context>
    <inkml:brush xml:id="br0">
      <inkml:brushProperty name="width" value="0.05" units="cm"/>
      <inkml:brushProperty name="height" value="0.05" units="cm"/>
      <inkml:brushProperty name="color" value="#004F8B"/>
    </inkml:brush>
  </inkml:definitions>
  <inkml:trace contextRef="#ctx0" brushRef="#br0">575 57 1112,'0'-2'214,"0"1"0,0-1 0,0 1-1,-1-1 1,1 1 0,0-1 0,-1 1 0,0 0-1,1-1 1,-1 1 0,0 0 0,1-1 0,-1 1-1,0 0 1,0 0 0,0 0 0,0 0 0,0 0 0,0 0-1,0 0 1,-1 0 0,1 0 0,0 0 0,0 1-1,-1-1 1,1 0 0,-3 0 0,-3-1 280,-1 0 0,0 0 0,0 1 0,-8-1 0,3 1 53,-168-13 2739,-2 17-4481,127 4-816,46-5 628,0 0 1,0 1-1,-13 5 0,6 1-294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5.019"/>
    </inkml:context>
    <inkml:brush xml:id="br0">
      <inkml:brushProperty name="width" value="0.05" units="cm"/>
      <inkml:brushProperty name="height" value="0.05" units="cm"/>
      <inkml:brushProperty name="color" value="#004F8B"/>
    </inkml:brush>
  </inkml:definitions>
  <inkml:trace contextRef="#ctx0" brushRef="#br0">469 0 736,'0'1'130,"0"-1"1,0 0-1,0 1 0,-1-1 0,1 0 1,0 1-1,0-1 0,0 0 0,0 1 1,-1-1-1,1 0 0,0 1 0,0-1 1,0 0-1,-1 1 0,1-1 0,0 0 1,-1 0-1,1 1 0,0-1 0,-1 0 1,1 0-1,0 0 0,-1 1 0,1-1 1,0 0-1,-1 0 0,1 0 0,0 0 1,-1 0-1,1 0 0,-1 0 0,1 0 1,-21 6 1055,-120-2 3109,88-4-4149,1 2-1,-70 12 1,101-11-943,17-3 92,-1 1 0,1 0 1,-1 0-1,1 0 0,-1 0 1,1 0-1,-7 4 0,4 1-963</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5.348"/>
    </inkml:context>
    <inkml:brush xml:id="br0">
      <inkml:brushProperty name="width" value="0.05" units="cm"/>
      <inkml:brushProperty name="height" value="0.05" units="cm"/>
      <inkml:brushProperty name="color" value="#004F8B"/>
    </inkml:brush>
  </inkml:definitions>
  <inkml:trace contextRef="#ctx0" brushRef="#br0">18 299 384,'6'-2'477,"-1"1"-1,1-1 1,-1-1-1,1 1 1,-1-1 0,0 0-1,0 0 1,0-1 0,-1 1-1,1-1 1,-1 0-1,0 0 1,4-6 0,-8 10-408,0 0 0,1 0 0,-1 0 0,0-1 0,0 1 0,1 0 0,-1 0 0,0-1 1,0 1-1,0 0 0,0-1 0,0 1 0,1 0 0,-1 0 0,0-1 0,0 1 0,0 0 1,0-1-1,0 1 0,0 0 0,0-1 0,0 1 0,0 0 0,0-1 0,0 1 0,0 0 0,0-1 1,0 1-1,-1 0 0,1 0 0,0-1 0,0 1 0,0-1 0,-3-6 2116,-1 10-1490,-4 2-412,1 1 0,1 1-1,-1-1 1,1 1-1,0 0 1,1 0 0,-1 1-1,1 0 1,1 0-1,0 0 1,0 0-1,0 1 1,1 0 0,0-1-1,1 1 1,-2 11-1,3-14-131,1-1 1,-1 1-1,1 0 0,0-1 0,0 1 0,1 0 1,0-1-1,0 1 0,0 0 0,1-1 0,-1 1 1,5 6-1,-4-8-69,0 0 0,1-1 0,-1 1 0,1-1-1,0 0 1,0 0 0,0 0 0,1 0 0,-1-1 0,1 1 0,-1-1 0,1 0 0,0 0 0,0 0 0,0 0 0,0-1 0,0 1 0,6 0 0,0 0 12,0-1 1,0 0 0,0-1 0,1 0 0,-1-1 0,0 0-1,0 0 1,0-1 0,0 0 0,0-1 0,0 0-1,14-7 1,-7 2 1,0-1 0,-1 0 0,0-1 0,0-1 0,25-24 0,-34 28-73,0 0 0,-1-1 0,0 0 0,0 0 0,-1 0 0,0-1 1,0 0-1,-1 0 0,0 0 0,4-17 0,-7 23-46,0 0 0,-1 0 0,0 0 0,1 0 0,-1 0 0,0 0 0,-1 0 0,1 0 0,0-1 1,-1 1-1,0 0 0,0 0 0,0 0 0,0 1 0,-2-6 0,1 6-47,-1-1 1,1 1-1,0-1 0,-1 1 1,1 0-1,-1 0 0,0 0 1,1 0-1,-1 1 1,0-1-1,0 1 0,0-1 1,0 1-1,-1 0 0,1 1 1,0-1-1,-6 0 1,-7-1-449,-1 1 1,1 0-1,0 2 1,0 0-1,0 1 1,-19 4-1,-29 11-2880,5 6-4315,44-16 5444</inkml:trace>
  <inkml:trace contextRef="#ctx0" brushRef="#br0" timeOffset="1">524 19 680,'23'-18'5708,"-23"18"-5611,0 0-1,1 0 0,-1 0 1,0 0-1,0 0 1,0 0-1,0 0 1,1 0-1,-1 0 0,0 0 1,0 0-1,0 0 1,0 0-1,1 0 1,-1 0-1,0 0 1,0 0-1,0 0 0,0 0 1,1 0-1,-1 0 1,0 0-1,0 1 1,0-1-1,0 0 0,0 0 1,0 0-1,1 0 1,-1 0-1,0 0 1,0 0-1,0 1 0,0-1 1,0 0-1,0 0 1,0 0-1,0 0 1,0 0-1,1 1 0,-2 13 762,-12 56 2479,5-35-1821,-2 36 0,7-37-640,-3 69 1710,7-93-2267,-1 0 1,1 0-1,1 0 1,0-1-1,0 1 1,1-1-1,0 1 0,5 10 1,-6-17-224,1 1 0,-1-1 0,1 0 0,-1 0 0,1 0 0,0 0 0,0 0-1,1-1 1,-1 1 0,0-1 0,1 0 0,0 0 0,-1 0 0,1 0 0,0-1 0,0 1 0,0-1 0,0 0 0,0-1 0,0 1 0,0-1 0,7 1 0,10-1-10,-1-1 0,1-1 0,27-6 1,-18 3-217,-18 4-443,103-17-1002,-77 11-3182,-1-1-5540,-25 5 7057</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5.685"/>
    </inkml:context>
    <inkml:brush xml:id="br0">
      <inkml:brushProperty name="width" value="0.05" units="cm"/>
      <inkml:brushProperty name="height" value="0.05" units="cm"/>
      <inkml:brushProperty name="color" value="#004F8B"/>
    </inkml:brush>
  </inkml:definitions>
  <inkml:trace contextRef="#ctx0" brushRef="#br0">126 40 348,'0'-3'300,"-1"1"1,0 0-1,0 0 1,0 0-1,0 0 0,0 0 1,0 0-1,-1 0 1,1 0-1,-1 1 0,1-1 1,-1 0-1,1 1 0,-1-1 1,0 1-1,0 0 1,0-1-1,0 1 0,0 0 1,0 0-1,0 0 1,0 1-1,0-1 0,-3 0 1,2 1-35,0 0 1,1 0-1,-1 1 1,0-1-1,1 1 1,-1-1-1,1 1 1,-1 0-1,1 0 1,-1 0-1,1 1 1,0-1-1,-1 1 1,1-1-1,0 1 1,0 0-1,0-1 1,0 1-1,1 0 1,-1 0-1,-2 3 1,1 1-12,-1-1-1,0 1 1,1-1 0,0 1 0,1 0 0,-1 0 0,1 1 0,0-1 0,1 0 0,-1 1 0,1-1 0,1 1 0,-1-1-1,1 1 1,0 0 0,0-1 0,1 1 0,0-1 0,0 1 0,1-1 0,0 0 0,3 8 0,-1-5-83,0 0 0,0 0 0,1-1 1,1 0-1,-1 0 0,1 0 0,0 0 1,1-1-1,0 0 0,0-1 0,1 0 1,-1 0-1,1 0 0,13 6 0,-3-4-171,0-1 0,0-1 0,0-1-1,1 0 1,0-1 0,0-1-1,0-1 1,0-1 0,0 0 0,31-4-1,-16-1-1798,54-12 0,25-19-8798,-86 26 7729</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6.015"/>
    </inkml:context>
    <inkml:brush xml:id="br0">
      <inkml:brushProperty name="width" value="0.05" units="cm"/>
      <inkml:brushProperty name="height" value="0.05" units="cm"/>
      <inkml:brushProperty name="color" value="#004F8B"/>
    </inkml:brush>
  </inkml:definitions>
  <inkml:trace contextRef="#ctx0" brushRef="#br0">212 161 224,'0'-20'1567,"-1"0"0,-4-20 0,5 35-1214,-1 0 0,0 0 0,-1 0 0,1 0 0,-1 0 1,0 0-1,-1 0 0,1 0 0,-1 0 0,0 1 0,0 0 0,-6-8 1,7 11-233,1 0 1,0 0 0,-1 0-1,1 0 1,-1 0 0,0 1-1,1-1 1,-1 0 0,1 1-1,-1-1 1,0 1 0,0 0-1,1-1 1,-1 1 0,0 0-1,0 0 1,1 0 0,-3 0 0,0 1 75,0 0 1,0 0 0,1 0-1,-1 0 1,0 1-1,0 0 1,-5 3 0,0 1 172,0 0-1,1 1 1,0 0 0,-14 17-1,16-18-160,1 1-1,0-1 1,0 1 0,1 1-1,0-1 1,0 1-1,1-1 1,0 1-1,0 0 1,-3 16-1,6-20-120,0 1-1,0 0 1,0-1 0,0 1-1,1-1 1,0 1-1,-1 0 1,2-1-1,-1 1 1,1-1-1,-1 0 1,1 0-1,0 1 1,1-1-1,-1-1 1,1 1-1,-1 0 1,1 0 0,0-1-1,1 0 1,3 4-1,1-1 2,1 1-1,0-2 0,0 1 1,0-1-1,0-1 1,1 0-1,-1 0 1,1-1-1,0 0 1,1-1-1,-1 0 1,0 0-1,1-1 1,-1 0-1,0-1 0,1-1 1,13-1-1,1-2 14,0 0-1,0-2 0,-1-1 1,0-1-1,45-21 0,-48 18-31,0 0 0,37-30 0,-48 34-61,-1-1 1,0 0-1,-1-1 1,0 0-1,0 0 1,-1-1-1,10-18 1,-16 27-23,1-1 1,-1 0-1,-1 0 1,1 0 0,0 0-1,0 0 1,-1 0-1,1 0 1,-1 0-1,0 0 1,1 0 0,-1 0-1,0 0 1,0 0-1,-1 0 1,1 0 0,0 0-1,-1 0 1,1 0-1,-1 0 1,1 0-1,-1 0 1,0 0 0,-1-2-1,0 2-40,-1-1 0,1 1-1,0 1 1,-1-1-1,0 0 1,1 1 0,-1-1-1,0 1 1,0 0 0,1-1-1,-1 1 1,0 1 0,0-1-1,0 0 1,-6 0 0,-20 0-590,0 0 0,1 2 0,-43 6 0,25-2-244,-120 21-4384,105-15-849,40-8 3983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0.822"/>
    </inkml:context>
    <inkml:brush xml:id="br0">
      <inkml:brushProperty name="width" value="0.05" units="cm"/>
      <inkml:brushProperty name="height" value="0.05" units="cm"/>
      <inkml:brushProperty name="color" value="#008C3A"/>
    </inkml:brush>
  </inkml:definitions>
  <inkml:trace contextRef="#ctx0" brushRef="#br0">613 498 400,'0'-13'1177,"0"8"-777,1-1-1,-1 1 0,0-1 0,0 1 1,-1-1-1,0 1 0,0 0 0,0-1 1,-1 1-1,1 0 0,-1 0 0,-1 0 1,1 0-1,-1 0 0,1 1 1,-6-8-1,2 7-150,0-1 0,1 1 0,-2 0 0,1 0 0,-1 1 0,1 0 0,-1 0 0,0 0 0,0 1 0,-1 0 0,-12-3 0,-10-1 522,-48-6 1,69 11-665,-200-12 1264,95 8-1128,112 6-244,0 0 0,0 0-1,0 0 1,0 0 0,0-1 0,0 1 0,0-1 0,0 1 0,1-1 0,-1 0 0,0 0 0,0 0 0,1 0 0,-1 0-1,0 0 1,1 0 0,-1-1 0,1 1 0,-1 0 0,-1-3 0,5 0-19,3-4 12,1 0 0,1 1 1,-1 0-1,1 1 0,14-11 0,48-30 13,-35 25 44,-6 4 6,-7 5 34,-1-1 0,0-1 0,28-27 0,-47 41-81,0-1 0,1 1 0,-1-1 0,0 0 0,0 0-1,0 1 1,0-1 0,0 0 0,0 0 0,0 0 0,-1 0 0,1 0 0,-1 0 0,1-3 0,-1 5-9,-1-1 1,1 0-1,0 0 0,0 0 1,0 0-1,-1 1 1,1-1-1,-1 0 1,1 0-1,0 1 1,-1-1-1,0 0 1,1 1-1,-1-1 1,1 0-1,-1 1 1,0-1-1,1 1 0,-1-1 1,0 1-1,1-1 1,-1 1-1,0-1 1,0 1-1,0 0 1,1-1-1,-1 1 1,0 0-1,0 0 1,0 0-1,0 0 1,0 0-1,1 0 0,-1 0 1,-1 0-1,-18-1-317,0 2 0,0 0 0,1 1 0,-1 0 0,-34 11 0,28-5-2391,-44 20 0,41-11 66,6 2 805</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6.365"/>
    </inkml:context>
    <inkml:brush xml:id="br0">
      <inkml:brushProperty name="width" value="0.05" units="cm"/>
      <inkml:brushProperty name="height" value="0.05" units="cm"/>
      <inkml:brushProperty name="color" value="#004F8B"/>
    </inkml:brush>
  </inkml:definitions>
  <inkml:trace contextRef="#ctx0" brushRef="#br0">1 8 636,'0'-1'278,"1"0"0,0 1-1,0-1 1,0 0 0,-1 1 0,1-1-1,0 1 1,0-1 0,0 1 0,0 0 0,0-1-1,0 1 1,0 0 0,0-1 0,0 1-1,0 0 1,0 0 0,0 0 0,0 0 0,0 0-1,0 0 1,0 0 0,0 1 0,1-1-1,-1 2 114,-1-1-1,1 0 1,0 1-1,-1-1 0,0 1 1,1-1-1,-1 1 1,0-1-1,0 1 0,0-1 1,0 1-1,0 2 1,1 16 258,0-4 65,2 0-1,0-1 1,1 1-1,1-1 1,0 1-1,1-1 0,12 22 1,-10-23-423,0-1 0,2 0 0,-1-1 0,2 0 0,-1 0 1,2-1-1,-1 0 0,2-1 0,-1-1 0,1 0 0,1 0 0,23 10 0,-31-16-182,1 0 0,0-1-1,0 0 1,1 0-1,-1-1 1,0 0-1,0 0 1,1-1-1,-1 0 1,1 0 0,-1 0-1,12-3 1,-9 0-9,1 0-1,-1 0 1,-1-1 0,1 0 0,-1-1 0,1 0 0,-1-1 0,9-7 0,-2 0-178,0-2 0,-1 1 0,-1-2-1,0 0 1,-1-1 0,-1 0 0,-1-1 0,12-24 0,-15 23-397,-6 15 89,-1 0 0,1 0 0,0 0 0,0 0 0,0 0 0,1 0 0,-1 1 0,6-6 0,-8 8-925,10 27-9933,-7-15 8407</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6.719"/>
    </inkml:context>
    <inkml:brush xml:id="br0">
      <inkml:brushProperty name="width" value="0.05" units="cm"/>
      <inkml:brushProperty name="height" value="0.05" units="cm"/>
      <inkml:brushProperty name="color" value="#004F8B"/>
    </inkml:brush>
  </inkml:definitions>
  <inkml:trace contextRef="#ctx0" brushRef="#br0">141 0 684,'-6'0'346,"0"1"0,0 0 1,0 0-1,0 0 0,1 1 0,-1 0 1,0 0-1,1 0 0,-1 1 0,1 0 0,0 0 1,0 0-1,0 1 0,0-1 0,1 1 1,0 1-1,-1-1 0,1 0 0,1 1 0,-1 0 1,1 0-1,0 0 0,0 0 0,0 0 1,1 1-1,-4 9 0,3-7-31,1 0-1,-1 0 1,2 0 0,-1 0-1,1 0 1,0 1 0,1-1-1,0 1 1,0-1 0,1 0-1,0 1 1,0-1 0,1 0-1,0 0 1,0 0 0,1 0-1,0 0 1,7 12 0,-5-13-97,0-1 1,1 1 0,-1-1 0,1 0-1,0 0 1,1-1 0,0 0-1,0 0 1,13 7 0,-8-6 56,0-1 0,1 0 1,0-1-1,0-1 1,22 4-1,-12-5 0,-1 0 0,1-2-1,-1 0 1,1-1 0,-1-2 0,1 0 0,23-8 0,-16 3-25,-1-2 0,0-2 0,29-15 1,-43 19-464,0-1 1,-1 0-1,0-1 1,-1-1-1,0 0 0,0 0 1,12-17-1,-13 7-1630,-10 6-5246,-2 14 2865,0 1 1283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7.119"/>
    </inkml:context>
    <inkml:brush xml:id="br0">
      <inkml:brushProperty name="width" value="0.05" units="cm"/>
      <inkml:brushProperty name="height" value="0.05" units="cm"/>
      <inkml:brushProperty name="color" value="#004F8B"/>
    </inkml:brush>
  </inkml:definitions>
  <inkml:trace contextRef="#ctx0" brushRef="#br0">56 18 576,'0'-1'262,"-1"1"0,1-1 0,0 0 1,-1 0-1,1 0 0,0 0 0,-1 0 0,1 0 0,-1 0 0,0 0 0,1 1 1,-1-1-1,0 0 0,1 0 0,-1 1 0,0-1 0,0 1 0,1-1 0,-1 0 1,0 1-1,-2-1 0,3 1-33,-1 0 0,0 0 1,0 0-1,1 0 0,-1 0 1,0 1-1,0-1 0,0 0 0,1 1 1,-1-1-1,0 0 0,1 1 1,-1-1-1,0 1 0,1-1 1,-1 1-1,1-1 0,-1 1 0,0-1 1,0 2-1,-2 2 206,1-1 0,-1 1 0,1 0 0,0 0 0,0 0 0,0 1 0,1-1 0,-2 5 0,1 9 223,0 0-1,1 0 0,0 0 0,2 0 0,0 0 1,1 0-1,1 0 0,1 0 0,10 29 1,-2-13 114,2-1 0,2 0 1,35 54-1,-44-76-596,1 0 1,0-1-1,1 0 0,18 17 1,-23-24-488,-1 0 1,1 0-1,0 0 0,0-1 1,0 0-1,1 1 1,-1-1-1,0-1 1,1 1-1,-1-1 1,1 0-1,-1 0 0,1 0 1,0 0-1,-1-1 1,7 0-1,-10 0-27,-1 0 0,1 0 0,-1 0 0,1 0 0,-1 0 1,1 0-1,0-1 0,-1 1 0,1 0 0,-1 0 0,1-1 0,-1 1 0,1 0 0,-1 0 0,1-1 0,-1 1 0,1-1 0,-1 1 0,0 0 0,1-1 0,-1 1 0,0-1 0,1 1 0,-1-1 1,0 1-1,1-1 0,-1 1 0,0-1 0,0 1 0,0-1 0,1 0 0,2-10-3080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7.438"/>
    </inkml:context>
    <inkml:brush xml:id="br0">
      <inkml:brushProperty name="width" value="0.05" units="cm"/>
      <inkml:brushProperty name="height" value="0.05" units="cm"/>
      <inkml:brushProperty name="color" value="#004F8B"/>
    </inkml:brush>
  </inkml:definitions>
  <inkml:trace contextRef="#ctx0" brushRef="#br0">726 23 52,'0'0'136,"0"-1"0,1 0 0,-1 1 0,0-1 0,0 1 0,0-1 0,0 0 0,0 0 0,0 1 0,0-1 0,0 1 0,-1-1 0,1 0 0,0 1 0,0-1 0,-1 0 0,1 1 0,0-1 0,0 1 0,-1-1 0,1 0 1,-1 1-1,1-1 0,0 1 0,-1-1 0,1 1 0,-1 0 0,1-1 0,-1 1 0,0-1 0,1 1 0,-1 0 0,1-1 0,-1 1 0,0 0 0,1 0 0,-1 0 0,0-1 0,1 1 0,-1 0 0,0 0 0,1 0 0,-2 0 0,-35-2 1669,32 2-1348,-104 5 2149,-153 27 0,152-16-2835,85-13-136,-67 13-1563,82-13 716,1-1 0,-1 2 0,1 0 0,-9 5 0,4 1-557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7.775"/>
    </inkml:context>
    <inkml:brush xml:id="br0">
      <inkml:brushProperty name="width" value="0.05" units="cm"/>
      <inkml:brushProperty name="height" value="0.05" units="cm"/>
      <inkml:brushProperty name="color" value="#004F8B"/>
    </inkml:brush>
  </inkml:definitions>
  <inkml:trace contextRef="#ctx0" brushRef="#br0">375 15 476,'16'8'2369,"-15"-6"1064,-24-6 2041,8 1-6368,-26-2 2453,-73-1 0,17 2-1480,40 2-2299,21 1-3925,28 1 4103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8.149"/>
    </inkml:context>
    <inkml:brush xml:id="br0">
      <inkml:brushProperty name="width" value="0.05" units="cm"/>
      <inkml:brushProperty name="height" value="0.05" units="cm"/>
      <inkml:brushProperty name="color" value="#004F8B"/>
    </inkml:brush>
  </inkml:definitions>
  <inkml:trace contextRef="#ctx0" brushRef="#br0">0 356 424,'67'27'9515,"-66"-27"-9341,1 1 1,-1-1-1,0 0 1,0 0 0,1 1-1,-1-1 1,0 0-1,1 0 1,-1 0-1,0-1 1,0 1-1,1 0 1,-1 0-1,0-1 1,0 1-1,0-1 1,1 1-1,-1-1 1,0 1-1,0-1 1,0 0-1,0 1 1,0-1-1,0 0 1,0 0-1,0 0 1,0 0-1,-1 0 1,1 0-1,0 0 1,0 0 0,-1 0-1,2-2 1,2-6 315,1 0 0,-1 0 1,3-13-1,-4 12-59,8-22 494,6-40 0,-13 50-747,1 1 1,1-1-1,0 1 1,2 1-1,16-32 0,-22 48-133,0 1 0,1-1-1,-1 1 1,1 0-1,0 0 1,0 0 0,1 0-1,-1 0 1,0 1-1,1-1 1,0 1 0,0 0-1,6-3 1,-8 5-22,-1 0 0,1-1-1,0 1 1,0 0 0,-1 0 0,1 0 0,0 0 0,0 0-1,-1 0 1,1 0 0,0 1 0,0-1 0,-1 0-1,1 1 1,0 0 0,-1-1 0,1 1 0,-1 0 0,1 0-1,-1 0 1,1 0 0,-1 0 0,1 0 0,-1 0-1,0 1 1,0-1 0,0 0 0,0 1 0,0-1 0,0 1-1,0-1 1,0 1 0,0 0 0,-1-1 0,2 4-1,4 15 215,-1-1-1,0 2 0,-1-1 0,-2 0 0,1 33 1,4 21 398,-7-71-606,1 4 47,0 0 0,0 0 0,1-1 0,-1 1-1,6 10 1,-7-16-64,1 1-1,0-1 0,0 1 0,0-1 0,1 1 1,-1-1-1,0 0 0,1 1 0,-1-1 0,0 0 1,1 0-1,0 0 0,-1 0 0,1 0 0,-1-1 1,1 1-1,0 0 0,0-1 0,-1 1 0,1-1 1,0 1-1,0-1 0,0 0 0,-1 0 0,4 0 1,5-1-66,0 0 0,0 0 1,1-1-1,-1-1 0,0 1 0,-1-2 1,1 1-1,-1-1 0,1-1 1,-1 0-1,0 0 0,-1-1 0,1 0 1,-1 0-1,0-1 0,-1 0 1,0 0-1,0-1 0,9-13 1,-16 21 55,0 0-1,0 0 1,0-1 0,0 1 0,0 0 0,0 0 0,0 0 0,1-1 0,-1 1 0,0 0 0,0 0 0,0 0 0,0-1 0,0 1 0,0 0 0,1 0 0,-1 0 0,0 0 0,0 0 0,0-1 0,0 1 0,1 0 0,-1 0 0,0 0-1,0 0 1,0 0 0,0 0 0,1 0 0,-1 0 0,0 0 0,0 0 0,1 0 0,-1 0 0,0 0 0,0 0 0,0 0 0,1 0 0,-1 0 0,0 0 0,0 0 0,0 0 0,1 0 0,-1 0 0,0 0 0,0 0 0,0 0 0,0 0 0,1 1-1,-1-1 1,0 0 0,0 0 0,0 0 0,0 0 0,1 0 0,-1 1 0,0-1 0,0 0 0,0 0 0,0 0 0,0 0 0,0 1 0,6 12 110,-6-11-131,3 5 44,-1-1 0,1 1 0,0-1 0,0 0 0,1 0 0,0 0 0,7 8 0,-7-10-18,0-1 0,0 1 0,0-1 0,1 0 0,-1-1-1,1 1 1,0-1 0,0 0 0,0 0 0,7 1 0,-1 0-4,0-2 1,0 1-1,0-2 1,0 1-1,0-1 1,1-1 0,-1 0-1,0-1 1,-1 0-1,1-1 1,0 0-1,10-4 1,-8 2-7,-1 0 1,0-1 0,0 0-1,0-1 1,-1-1-1,0 0 1,0 0-1,-1-1 1,14-15 0,-22 21 0,1 1 0,-1-1 0,0 0 0,0 0 0,0 0 0,-1 0 0,1 0 0,-1 0 0,0 0 0,0-1 0,0 1 0,0 0 0,0-1 0,-1 1 0,1-1 0,-1 1 0,0-1 0,-1-6 0,0 7-11,0 0 0,0 0 1,-1 0-1,1 0 1,-1 0-1,0 0 0,0 0 1,0 0-1,0 1 1,0-1-1,0 1 0,-1-1 1,1 1-1,-1 0 1,0 0-1,0 0 0,0 1 1,0-1-1,-4-1 1,-5-2-272,0 1-1,-1 0 1,0 1 0,0 0 0,0 1 0,0 0 0,0 1 0,-21 1 0,0 2-1997,0 2 0,-37 8 0,64-10 253,0 0-1,0 1 1,-13 6 0,7-3-519</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8.567"/>
    </inkml:context>
    <inkml:brush xml:id="br0">
      <inkml:brushProperty name="width" value="0.05" units="cm"/>
      <inkml:brushProperty name="height" value="0.05" units="cm"/>
      <inkml:brushProperty name="color" value="#004F8B"/>
    </inkml:brush>
  </inkml:definitions>
  <inkml:trace contextRef="#ctx0" brushRef="#br0">1 367 652,'14'6'957,"-8"-3"-270,2 0 0,-1 0-1,0 0 1,0-1 0,1 0 0,0-1-1,-1 0 1,1 0 0,10 0 0,-14-2-486,-1 0 0,1-1 1,-1 0-1,0 1 0,0-1 1,1 0-1,-1-1 0,0 1 1,-1 0-1,1-1 0,0 0 1,-1 1-1,1-1 0,-1 0 0,0 0 1,0-1-1,0 1 0,2-6 1,1-2 153,-1-1 0,0 0 0,-1 1 1,3-18-1,-3 12-24,-2-1-1,0 0 1,0 1 0,-2-1 0,-5-31-1,5 40-195,-1 0-1,0 0 1,-1 0 0,0 0-1,-1 0 1,1 1-1,-2-1 1,1 1-1,-1 0 1,0 1 0,-1-1-1,-12-12 1,15 18-31,-2-2-108,8 2 830,196 22 975,-198-20-1752,1 0-1,-1 0 1,1 1-1,0-1 1,-1 0-1,1 1 1,-1-1-1,1 1 1,-1 0-1,0-1 1,1 1-1,-1 0 1,1 0-1,-1 0 1,0 0-1,0 0 1,0 0-1,0 0 1,0 1-1,0-1 1,0 0-1,0 1 1,0-1-1,0 0 1,-1 1-1,1-1 1,0 1-1,-1-1 1,1 1-1,-1 2 1,1 4 79,-1 0 1,0 0-1,0 0 0,-1 0 1,-1 9-1,-2 10 155,1 20 141,1-7 22,1 45 0,2-73-390,0 0 0,1 0 0,1 0 1,-1-1-1,2 1 0,0 0 0,0-1 0,7 13 0,-9-20-111,1-1 0,0 1-1,-1 0 1,1-1 0,0 0 0,1 0-1,-1 0 1,1 0 0,-1 0 0,1 0-1,0-1 1,0 0 0,0 0 0,0 0-1,0 0 1,0-1 0,1 1 0,-1-1 0,1 0-1,5 0 1,-3 0-473,0-1-1,0 0 0,0 0 1,0-1-1,9-2 1,-9 2-1054,1-1 0,-1-1 1,0 1-1,12-7 0,0-2-2729,0 5 1309</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9.071"/>
    </inkml:context>
    <inkml:brush xml:id="br0">
      <inkml:brushProperty name="width" value="0.05" units="cm"/>
      <inkml:brushProperty name="height" value="0.05" units="cm"/>
      <inkml:brushProperty name="color" value="#004F8B"/>
    </inkml:brush>
  </inkml:definitions>
  <inkml:trace contextRef="#ctx0" brushRef="#br0">26 798 1240,'13'20'3612,"-7"-6"2628,7-26-3569,-9 6-2210,-1 0 1,0-1-1,0 0 1,0 0-1,-1 0 1,-1 0-1,1 0 1,0-10-1,-1 14-337,5-47 528,-2 0-1,-2 1 1,-2-1 0,-3 0 0,-2 0 0,-2 0 0,-15-55 0,3 26-310,-18-91 444,37 169-778,0-1 1,0 1-1,-1-1 1,1 1 0,0-1-1,0 1 1,1-1-1,-1 1 1,0-1-1,1 1 1,-1-1-1,0 1 1,1-1-1,0 1 1,-1-1-1,1 1 1,0 0 0,0 0-1,-1-1 1,1 1-1,0 0 1,0 0-1,1 0 1,-1 0-1,0 0 1,0 0-1,0 0 1,1 0-1,-1 1 1,0-1-1,1 0 1,-1 1 0,1-1-1,-1 1 1,0-1-1,1 1 1,-1 0-1,1 0 1,-1 0-1,1-1 1,0 1-1,2 1 1,7-1 29,0 1 1,0 1-1,0-1 0,15 6 1,-2 0 29,-1 1-1,0 1 1,-1 1 0,0 1 0,-1 1 0,25 19 0,-44-31-77,-1 1-1,1 0 1,-1 0-1,0 0 1,1 0-1,-1 0 1,0 0 0,0 0-1,0 0 1,0 1-1,0-1 1,0 0-1,0 1 1,0-1-1,-1 0 1,1 1 0,0-1-1,-1 1 1,1-1-1,-1 1 1,0 0-1,0-1 1,1 1 0,-1-1-1,0 1 1,0 0-1,0-1 1,-1 1-1,1-1 1,0 1-1,0-1 1,-1 1 0,1-1-1,-1 1 1,0-1-1,1 1 1,-1-1-1,0 1 1,0-1 0,0 0-1,0 1 1,0-1-1,0 0 1,0 0-1,-2 2 1,-6 4-224,0 0 0,-1 0 0,1-1 0,-1 0 0,-13 5 0,-1-1-649,0-2-1,-40 10 1,10-4-2237,2 4-4506,49-14 4158,2-3 1052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9.621"/>
    </inkml:context>
    <inkml:brush xml:id="br0">
      <inkml:brushProperty name="width" value="0.05" units="cm"/>
      <inkml:brushProperty name="height" value="0.05" units="cm"/>
      <inkml:brushProperty name="color" value="#004F8B"/>
    </inkml:brush>
  </inkml:definitions>
  <inkml:trace contextRef="#ctx0" brushRef="#br0">1 314 248,'9'3'1301,"0"-1"0,-1 2 0,1-1 0,-1 1-1,1 0 1,7 6 0,-15-9-1037,0 0 0,0 0 0,0 0 0,0-1 0,0 1-1,0 0 1,0-1 0,0 1 0,1-1 0,-1 1 0,0-1 0,0 0 0,1 0 0,-1 1-1,0-1 1,0 0 0,1 0 0,-1 0 0,0 0 0,1 0 0,-1-1 0,0 1-1,0 0 1,2-1 0,-1-1-89,0 0 1,-1 0-1,0 0 0,1 0 0,-1-1 1,0 1-1,0 0 0,0-1 1,-1 1-1,1 0 0,0-6 0,55-245 2668,-53 238-2661,-2 11-115,-1 0 0,1 0-1,0 1 1,0-1 0,0 0 0,1 1-1,-1-1 1,1 1 0,0 0-1,0-1 1,0 1 0,4-4 0,-5 6 45,0 2-96,0 0 0,1 0 0,-1 0 0,0 0 0,1 0 0,-1 1 1,0-1-1,0 0 0,0 1 0,0-1 0,0 1 0,0-1 0,-1 1 1,1-1-1,0 1 0,-1-1 0,1 1 0,-1 0 0,0 1 0,14 74 449,10 47 384,-19-106-667,0 0-1,2 0 0,0 0 0,14 24 1,-18-37-145,0-1 0,0 1 1,1-1-1,0 0 0,0 0 1,0 0-1,0 0 0,0-1 1,1 0-1,0 0 0,-1 0 1,1 0-1,1-1 0,-1 0 1,0 0-1,0 0 0,1 0 1,-1-1-1,1 0 0,-1 0 1,1-1-1,10 0 0,-9 0-132,1-1-1,-1 1 0,0-2 1,0 1-1,0-1 0,0 0 1,0-1-1,0 0 0,-1 0 1,1 0-1,-1-1 0,1 0 1,-1 0-1,-1 0 0,1-1 1,-1 0-1,7-7 0,-6 3-1931,-6 10 1964,0-1-1,0 0 0,0 0 0,0 0 0,0 0 0,0 1 0,0-1 0,0 0 0,0 0 0,1 0 1,-1 0-1,0 1 0,0-1 0,0 0 0,0 0 0,0 0 0,0 0 0,0 0 0,0 1 0,1-1 0,-1 0 1,0 0-1,0 0 0,0 0 0,0 0 0,0 0 0,1 0 0,-1 0 0,0 0 0,0 0 0,0 1 0,0-1 1,1 0-1,-1 0 0,0 0 0,0 0 0,0 0 0,1 0 0,-1 0 0,0 0 0,0 0 0,0 0 1,0-1-1,1 1 0,-1 0 0,0 0 0,0 0 0,0 0 0,0 0 0,0 0 0,1 0 0,-1 0 0,0 0 1,0-1-1,0 1 0,0 0 0,0 0 0,0 0 0,1 0 0,-1 0 0,0-1 0,0 1 0,0 0 0,0 0 1,12 16 1066,3 4-338,6 7 451,44 44 0,-58-64-1150,1-1 0,-1 0 0,1 0 1,0-1-1,0 0 0,1-1 0,-1 0 0,1 0 0,0 0 0,0-1 0,13 2 0,-2-3-908,0-1 0,38-2 1,-18-1-2565,0 3-4165,-26 2 5138</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09.953"/>
    </inkml:context>
    <inkml:brush xml:id="br0">
      <inkml:brushProperty name="width" value="0.05" units="cm"/>
      <inkml:brushProperty name="height" value="0.05" units="cm"/>
      <inkml:brushProperty name="color" value="#004F8B"/>
    </inkml:brush>
  </inkml:definitions>
  <inkml:trace contextRef="#ctx0" brushRef="#br0">585 371 932,'-20'-15'1534,"-2"0"1,1 2-1,-1 0 1,-1 2-1,-28-11 0,16 7-593,-182-74 2009,211 86-2924,-29-15 84,35 18-111,0-1 0,0 1 1,0 0-1,0-1 0,0 1 0,0-1 0,0 1 0,0 0 0,0-1 0,0 1 0,0 0 0,0-1 0,0 1 0,0-1 1,0 1-1,1 0 0,-1-1 0,0 1 0,0 0 0,0-1 0,0 1 0,1 0 0,-1-1 0,0 1 0,0 0 0,1-1 0,-1 1 1,0 0-1,1 0 0,-1 0 0,0-1 0,1 1 0,-1 0 0,0 0 0,1 0 0,0-1 0,62-30-4,-30 15 181,38-25 1,-70 41-166,0-1 1,0 1 0,0-1 0,0 0-1,0 0 1,0 1 0,-1-1 0,1 0-1,0 0 1,-1 0 0,1 1 0,0-1-1,-1 0 1,1 0 0,-1 0 0,0 0-1,1 0 1,0-2 0,-1 2-1,-1 1 1,1-1 0,0 0-1,0 0 1,0 1 0,0-1-1,-1 0 1,1 0 0,0 1-1,0-1 1,-1 0 0,1 1-1,-1-1 1,1 0-1,-1 1 1,1-1 0,-1 1-1,1-1 1,-2 0 0,-1-1 9,0 0 0,0 0 0,0 0 1,-1 0-1,1 1 0,0-1 1,-1 1-1,1 0 0,-5 0 0,-19-4-414,-1 2 0,0 2 0,-40 1-1,50 2-1643,1 0 0,-1 1 0,-28 9 0,20-3 87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1.152"/>
    </inkml:context>
    <inkml:brush xml:id="br0">
      <inkml:brushProperty name="width" value="0.05" units="cm"/>
      <inkml:brushProperty name="height" value="0.05" units="cm"/>
      <inkml:brushProperty name="color" value="#008C3A"/>
    </inkml:brush>
  </inkml:definitions>
  <inkml:trace contextRef="#ctx0" brushRef="#br0">0 644 408,'22'2'767,"-11"0"-95,1-1 1,0-1-1,-1 0 1,14-1-1,-22 0-489,0 1 1,0-1-1,0 0 0,0 0 0,0 0 1,0 0-1,-1 0 0,1 0 0,-1-1 1,1 1-1,-1-1 0,1 0 0,-1 0 1,0 0-1,0 0 0,0 0 0,0 0 1,0-1-1,0 1 0,-1-1 1,3-3-1,1-6 325,-1 0 0,0 0 0,0 0 0,-2-1 0,4-24 1,-4-69 1151,-1 37-789,-1 47-599,1-7 83,0 0 0,2 0 0,1 1 0,9-32 1,-10 52-297,-1 1 1,1 0 0,0 0-1,0 0 1,1 0-1,0 0 1,0 1 0,1 0-1,0-1 1,0 2 0,0-1-1,1 1 1,0-1 0,0 2-1,0-1 1,1 1-1,-1 0 1,1 0 0,0 0-1,10-3 1,-5 4 26,1-1 1,-1 2-1,1-1 0,-1 2 0,1 0 1,0 0-1,-1 1 0,1 1 1,19 2-1,-23-1-19,1 0 1,-1 1-1,0-1 1,0 2-1,0-1 0,-1 1 1,1 1-1,-1-1 1,0 2-1,0-1 1,0 1-1,-1 0 0,9 9 1,-14-12-48,0 0 0,0 0 0,0 0 0,0 0 0,0 0 0,0 0 1,-1 0-1,1 1 0,-1-1 0,0 1 0,0-1 0,-1 1 0,1 0 0,-1-1 0,1 1 1,-1-1-1,0 1 0,-1 0 0,1-1 0,-1 1 0,1 0 0,-1-1 0,0 1 0,0-1 0,-1 1 1,1-1-1,-1 0 0,1 0 0,-5 5 0,-2 5 22,-1-1-1,-1 0 0,0-1 1,-1 0-1,-22 17 1,-67 43 113,64-47 196,2 1-1,-54 49 1,85-71-258,0 0 1,1 1-1,-1-1 1,1 0 0,0 1-1,0-1 1,0 1-1,0-1 1,-1 6 0,2-7-54,1 0 1,0-1-1,-1 1 1,1-1 0,0 1-1,0 0 1,0-1 0,0 1-1,1 0 1,-1-1-1,0 1 1,1 0 0,-1-1-1,1 1 1,-1-1 0,1 1-1,0-1 1,0 1-1,0-1 1,0 1 0,0-1-1,0 0 1,0 0 0,2 3-1,6 2 109,-1 0-1,1 0 1,0-1 0,1 0-1,-1 0 1,1-1 0,19 5-1,76 14 459,-95-22-553,242 28-700,-251-29 664,13 1-1013,-1 0 0,23 6-1,-33-6 267,1 0-1,0 0 1,-1 1-1,0-1 0,1 1 1,-1 0-1,0 0 0,0 0 1,0 0-1,0 0 0,0 1 1,0-1-1,-1 1 1,1 0-1,1 3 0,10 21-2797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10.504"/>
    </inkml:context>
    <inkml:brush xml:id="br0">
      <inkml:brushProperty name="width" value="0.05" units="cm"/>
      <inkml:brushProperty name="height" value="0.05" units="cm"/>
      <inkml:brushProperty name="color" value="#004F8B"/>
    </inkml:brush>
  </inkml:definitions>
  <inkml:trace contextRef="#ctx0" brushRef="#br0">35 459 248,'9'2'843,"-4"-1"-243,0 0 1,0 0-1,1 0 1,-1-1-1,10-1 1,-14 1-471,1 0 1,-1-1-1,1 1 1,-1-1-1,1 1 1,-1-1-1,0 0 0,1 1 1,-1-1-1,0 0 1,1 0-1,-1 0 1,0 0-1,0 0 1,0 0-1,0-1 1,0 1-1,0 0 1,0 0-1,0-1 1,0 1-1,-1-1 0,1 1 1,0-2-1,2-7 160,-1 1 0,0-1 0,-1 1 0,0-1 0,0 0 0,-1 0-1,0 1 1,-1-1 0,0 0 0,-3-10 0,-4-14 404,-16-46 0,-28-45 613,38 92-920,6 20-180,7 12-149,-1-1 0,1 0 0,0 0 0,0 0-1,0 0 1,0-1 0,0 1 0,0 0 0,0-4 0,1 5-36,1 0 1,0 0-1,0 0 0,-1 0 1,1 0-1,0 1 0,0-1 1,0 0-1,0 1 0,0-1 0,0 1 1,0-1-1,0 1 0,0-1 1,0 1-1,0 0 0,0-1 1,0 1-1,0 0 0,0 0 1,0 0-1,1 0 0,-1 0 0,0 0 1,2 0-1,236 12 2104,-234-12-2034,-1 1 0,1-1 1,-1 1-1,1 0 0,-1 0 1,1 0-1,-1 1 0,8 3 1,-10-3-48,0-1 0,-1 0 0,1 1 0,-1-1 0,1 1 1,-1 0-1,0 0 0,1-1 0,-1 1 0,0 0 0,0 0 1,0 0-1,-1 0 0,1 0 0,0 0 0,-1 0 0,1 1 0,-1-1 1,0 4-1,1 19 556,-2 27 0,0-26 70,2 40 0,0-59-562,-1-1-1,2 0 1,-1 0-1,1 1 0,-1-1 1,2-1-1,-1 1 0,1 0 1,0 0-1,0-1 0,6 8 1,-7-10-76,0-1 1,0 1-1,1-1 0,-1 1 1,1-1-1,0 0 0,0 0 1,0 0-1,0-1 0,0 1 1,0-1-1,0 0 0,0 1 1,0-1-1,1-1 1,-1 1-1,0 0 0,5-1 1,-3 0-25,1 0 0,-1-1 1,0 0-1,0 0 0,1 0 0,-1-1 1,0 0-1,0 0 0,0 0 1,7-5-1,4-4-61,0-1 0,0 0 0,-1-2 0,-1 0 0,14-16 1,20-34-145,-31 40 120,29-31-1,-44 53 89,-1 1 1,1 0-1,0-1 1,0 1-1,0 0 1,-1 0-1,1 0 1,4-1-1,-4 2 62,0 4 20,1 6-18,0 1-1,-1-1 1,0 1 0,0 0 0,-1-1-1,0 1 1,-2 16 0,1-7 104,4 32-1,-3-44-164,1 0-1,0 0 0,0 0 1,1 0-1,0 0 0,1-1 1,7 14-1,-9-18-97,0-1 0,0 1 0,0-1 1,1 1-1,-1-1 0,1 0 0,-1 0 0,1 0 0,0 0 1,0-1-1,-1 1 0,1-1 0,0 1 0,0-1 0,1 0 0,-1 0 1,0-1-1,0 1 0,0-1 0,1 1 0,-1-1 0,5 0 0,-1-1-407,0 0-1,0 0 1,1-1 0,-1 0-1,10-4 1,31-18-7132,-30 15 3652,4-1 993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10.903"/>
    </inkml:context>
    <inkml:brush xml:id="br0">
      <inkml:brushProperty name="width" value="0.05" units="cm"/>
      <inkml:brushProperty name="height" value="0.05" units="cm"/>
      <inkml:brushProperty name="color" value="#004F8B"/>
    </inkml:brush>
  </inkml:definitions>
  <inkml:trace contextRef="#ctx0" brushRef="#br0">167 168 276,'8'-11'1320,"-1"-1"1,-1 1-1,7-19 1,-11 27-1078,-1 0 1,0-1-1,0 1 1,0-1 0,0 1-1,-1-1 1,0 0-1,1 1 1,-1-1-1,0 0 1,-1 1-1,1-1 1,-1 1-1,0-1 1,1 1-1,-2-1 1,-1-5 0,1 6-120,0 1 0,0-1 0,-1 1 0,1 0 0,0 0 0,-1 0 0,0 0 0,1 0 0,-1 1 0,0-1 0,0 1 1,0-1-1,0 1 0,0 0 0,0 0 0,0 1 0,-4-1 0,-3-1 157,-1 1 0,1 0 0,0 1-1,-12 0 1,17 1-147,1 0-1,-1 0 0,1 1 1,-1-1-1,1 1 1,0 0-1,0 0 1,0 0-1,0 1 0,0-1 1,0 1-1,1 0 1,-1 0-1,1 1 0,-6 6 1,7-8-66,1 0 1,-1 0-1,1 0 0,0 0 1,-1 0-1,1 0 0,0 0 1,0 0-1,1 1 1,-1-1-1,0 0 0,1 1 1,-1-1-1,1 1 0,0-1 1,0 0-1,0 1 0,0-1 1,0 1-1,0-1 1,1 1-1,-1-1 0,1 0 1,0 1-1,0-1 0,0 0 1,0 0-1,0 1 1,0-1-1,0 0 0,3 2 1,4 5 117,1-1 0,0 0 0,0-1 0,0 0 0,16 8 0,58 27 510,-66-34-528,8 3 29,-8-4-52,-1 0 0,-1 1-1,1 1 1,-1 0 0,-1 1 0,27 23 0,-40-31-132,0-1 0,1 0 0,-1 1 0,0-1 0,0 1 0,0 0 0,0-1 0,0 1 0,0 0 0,-1 0 0,1-1 0,-1 1 0,1 0 0,-1 0 0,1 0 0,-1 0 0,0 0 0,0 0 0,0-1 0,-1 5 0,1-4-7,-1 1-1,0-1 1,0 1 0,-1-1 0,1 0 0,0 0 0,-1 1-1,1-1 1,-1 0 0,0 0 0,0 0 0,0-1 0,-2 3 0,-6 2-140,1 0 0,-1 0 1,0-1-1,0 0 0,-19 6 1,12-7-683,0 1 0,-29 2 0,19-5-2768,1-1-4109,24-1 5208</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11.238"/>
    </inkml:context>
    <inkml:brush xml:id="br0">
      <inkml:brushProperty name="width" value="0.05" units="cm"/>
      <inkml:brushProperty name="height" value="0.05" units="cm"/>
      <inkml:brushProperty name="color" value="#004F8B"/>
    </inkml:brush>
  </inkml:definitions>
  <inkml:trace contextRef="#ctx0" brushRef="#br0">317 137 296,'5'-6'459,"13"-12"2019,-1-1-1,0-1 0,26-41 0,-43 60-1696,0 0-706,0 1-1,-1-1 1,1 0 0,-1 1-1,1-1 1,-1 0-1,1 1 1,-1-1 0,0 1-1,1-1 1,-1 1-1,1-1 1,-1 1 0,0-1-1,0 1 1,1-1 0,-1 1-1,0 0 1,0 0-1,1-1 1,-1 1 0,0 0-1,0 0 1,0 0 0,0 0-1,1 0 1,-1 0-1,0 0 1,0 0 0,0 0-1,1 0 1,-1 0-1,-1 1 1,-31 4 938,13 2-684,1 0-1,0 1 0,0 0 1,1 2-1,0 0 1,1 1-1,0 1 0,0 1 1,1 0-1,-25 28 0,24-21-47,1 0 0,0 1 0,2 1 0,1 0 0,0 1 0,2 1 0,0 0-1,-8 30 1,17-47-176,0 0-1,0 1 1,1-1-1,0 0 1,0 1 0,1-1-1,0 1 1,0-1-1,1 1 1,0-1-1,0 0 1,5 14-1,-4-16-53,0-1 0,0 1 0,1-1 0,0 1 0,0-1 0,0 0 0,0 0 0,1 0 0,-1-1 0,1 1 0,0-1 0,0 0 0,0 0 0,1 0 0,-1 0 0,1-1 0,0 0 0,-1 0 0,9 2 0,4 1-15,-1-2 0,1 0 0,0 0 0,0-2 0,21 0 0,88-11-606,-39 2-482,-31 2-87,12-1-2704,-24 9-4954,-27 1 5808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3:11.575"/>
    </inkml:context>
    <inkml:brush xml:id="br0">
      <inkml:brushProperty name="width" value="0.05" units="cm"/>
      <inkml:brushProperty name="height" value="0.05" units="cm"/>
      <inkml:brushProperty name="color" value="#004F8B"/>
    </inkml:brush>
  </inkml:definitions>
  <inkml:trace contextRef="#ctx0" brushRef="#br0">795 125 12469,'-19'-12'816,"-3"7"212,-9-4 400,-10 3-103,-3-5-221,-15 3-240,-7-1-188,-13-5-156,0-3-132,4 6-228,9-1-428,3 7-776,3-1-5577,7 6 2253,15 9 1484</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07.904"/>
    </inkml:context>
    <inkml:brush xml:id="br0">
      <inkml:brushProperty name="width" value="0.1" units="cm"/>
      <inkml:brushProperty name="height" value="0.1" units="cm"/>
      <inkml:brushProperty name="color" value="#E71224"/>
    </inkml:brush>
  </inkml:definitions>
  <inkml:trace contextRef="#ctx0" brushRef="#br0">530 145 340,'0'0'895,"30"-11"7014,-14 6-6807,-1-1 0,1 0 1,-1-1-1,15-9 1,-10 4-177,36-13 1,90-18 1398,-121 38-1878,1 1 0,-1 2 1,52 0-1,11 8 426,-1 4-1,127 31 1,-122-18-415,-1 4 0,-1 4 0,89 46 0,-103-37-128,78 56-1,-137-84-277,35 22 72,-1 3 0,56 53 0,-86-68-91,-1 0-1,-2 2 0,0 0 0,-1 1 0,-2 1 0,0 0 0,-2 1 0,-1 0 1,-1 2-1,10 41 0,-12-34-24,-3 0 0,0 0 0,-3 1 0,-1 0-1,-1-1 1,-2 1 0,-2 0 0,-1-1 0,-11 42 0,3-33 3,-2-1 0,-1 0 0,-3-2 0,-1 0 0,-3 0 0,-48 70 0,63-102-4,-26 38 48,-2-2-1,-70 72 1,48-65 13,-3-3 0,-72 47 0,90-70 10,-2-2 0,-1-2 0,-1-1 1,-64 19-1,54-25-43,1-2 0,-2-3-1,0-3 1,0-2 0,0-2 0,-1-3 0,-60-7 0,67 0-45,-1-2 0,2-2 1,-1-2-1,2-3 0,0-1 0,1-3 1,0-2-1,-46-28 0,43 17-12,1-2 1,1-2-1,2-2 0,2-2 1,2-2-1,1-2 0,3-2 0,-46-68 1,61 75 14,1-1-1,2-1 1,2-1 0,-25-78 0,34 84 20,2-1 1,2 0-1,1 0 1,1-1 0,2 1-1,5-51 1,0 49-30,2 1 1,2 0-1,2 0 1,1 0 0,2 1-1,23-51 1,-21 60-228,2 1 0,0 0 0,2 2 0,1-1 0,0 2 0,2 1 0,1 0 0,34-25 0,-27 25-1085,1 1 1,56-29-1,-52 35-2476,1 1-1,59-16 0,-22 13 291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12.455"/>
    </inkml:context>
    <inkml:brush xml:id="br0">
      <inkml:brushProperty name="width" value="0.1" units="cm"/>
      <inkml:brushProperty name="height" value="0.1" units="cm"/>
      <inkml:brushProperty name="color" value="#E71224"/>
    </inkml:brush>
  </inkml:definitions>
  <inkml:trace contextRef="#ctx0" brushRef="#br0">565 22 352,'0'0'58,"0"0"1,0 0-1,0-1 0,0 1 0,0 0 1,1 0-1,-1 0 0,0 0 1,0-1-1,0 1 0,0 0 0,0 0 1,0 0-1,0 0 0,0-1 1,0 1-1,0 0 0,0 0 1,0 0-1,0 0 0,0-1 0,0 1 1,0 0-1,0 0 0,0 0 1,0 0-1,0-1 0,0 1 0,-1 0 1,1 0-1,0 0 0,0 0 1,0-1-1,0 1 0,0 0 0,0 0 1,0 0-1,-1 0 0,1 0 1,0 0-1,0 0 0,0 0 0,0-1 1,-1 1-1,1 0 0,0 0 1,0 0-1,0 0 0,0 0 0,-1 0 1,1 0-1,0 0 0,0 0 1,-19-5 1309,-23-1 174,3 3-637,0 2 0,0 1 0,0 3 0,-57 9 0,82-9-653,0 0 0,0 2 0,0-1 1,0 2-1,1 0 0,0 0 0,0 1 0,1 1 0,0 0 0,0 1 0,1 0 0,0 1 0,1 0 1,0 0-1,-12 18 0,16-21-21,1 1 0,0-1-1,1 1 1,-1 1 0,2-1 0,-1 0 0,-2 11 0,6-16-149,-1 0 0,1 0 1,0 0-1,-1 0 0,2 0 0,-1 0 0,0 0 0,0 0 1,1 0-1,0 0 0,-1 0 0,1 0 0,0 0 0,1-1 1,-1 1-1,0 0 0,1-1 0,0 1 0,-1-1 0,1 1 1,0-1-1,0 0 0,0 0 0,1 0 0,3 3 0,4 2 137,1 0-1,0 0 0,0-1 1,1-1-1,0 0 0,12 4 1,78 17 750,-48-14-538,-45-10-366,286 77 1617,-8 22-616,-270-94-1016,0 1 0,-1 1 0,0 0 0,0 1 1,19 17-1,-31-23-39,1-1 0,-1 1 1,0 1-1,-1-1 0,1 1 1,-1-1-1,0 1 0,0 0 0,0 0 1,0 0-1,-1 1 0,0-1 0,0 1 1,-1-1-1,0 1 0,0-1 1,0 1-1,0 0 0,-1 0 0,0-1 1,-1 9-1,0-8-4,0-1 0,0 1 1,0-1-1,-1 0 0,0 0 0,0 1 0,0-1 0,-1 0 1,0-1-1,0 1 0,0 0 0,0-1 0,-1 0 0,0 0 1,0 0-1,-5 4 0,2-3 4,0-1-1,0 0 1,-1 0-1,1 0 1,-1-1-1,0-1 1,0 1 0,0-1-1,-15 2 1,-6-3 2,0 0 0,-1-2 0,1-1 0,0-1 1,-31-8-1,-143-41-150,90 20-2344,1 7-7025,83 20 4940,6 4 1387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19.651"/>
    </inkml:context>
    <inkml:brush xml:id="br0">
      <inkml:brushProperty name="width" value="0.1" units="cm"/>
      <inkml:brushProperty name="height" value="0.1" units="cm"/>
      <inkml:brushProperty name="color" value="#E71224"/>
    </inkml:brush>
  </inkml:definitions>
  <inkml:trace contextRef="#ctx0" brushRef="#br0">1 520 700,'1'-41'4336,"1"0"6406,-2 43-10649,0-1 0,1 0 0,-1 0 0,0 0 0,1 1 0,-1-1 0,1 0 0,-1 0 0,1 0 0,0 0 0,-1 0 0,2 1 0,2 4 148,0 7 390,0 0 0,4 25 0,0 2 112,20 79 939,24 86 631,-44-177-1992,-5-17-113,0-1 0,0 0 0,9 18 0,-12-27-72,8-15 68,-5 8-172,0-3-14,-1 0 0,0 0 0,-1 0 0,0 0 1,0 0-1,-1 0 0,0-1 0,-1 1 0,-3-17 1,1-3-7,-50-287-331,30 201 114,11 58 105,-7-41-53,17 85 137,1 0 0,0 0 1,1-1-1,1 1 0,3-18 0,-3 26 18,0-1 0,1 1-1,0 0 1,0 0-1,0 0 1,1 0 0,-1 0-1,1 0 1,1 1-1,-1-1 1,0 1 0,7-6-1,-4 4 8,1 1-1,0 0 1,0 0-1,1 1 0,-1 0 1,1 0-1,10-4 1,4 2 21,0 0 0,0 1 0,0 2 0,1 0 0,26 0 1,166 6 243,-170 1-152,-1 1 1,79 20-1,-117-23-107,1 0 0,-1 1 0,1-1 0,-1 1 0,7 4 0,-12-6-10,0 0 0,0-1 0,0 1-1,0 0 1,0 0 0,0 0-1,0 0 1,0 0 0,0 0 0,0 0-1,0 0 1,-1 0 0,1 0 0,-1 0-1,1 0 1,0 1 0,-1-1 0,0 0-1,1 0 1,-1 1 0,0-1-1,0 0 1,0 1 0,1-1 0,-1 0-1,-1 1 1,1-1 0,0 0 0,0 1-1,0-1 1,-1 0 0,1 0 0,-1 1-1,0 0 1,-2 4 13,0-1 1,-1 0-1,0 0 1,0 0-1,0 0 0,-1-1 1,0 1-1,0-1 1,-8 5-1,-56 31 104,48-28-80,-40 19 149,-80 29 0,-70 12-906,135-47-651,67-22 1131,-16 5-4179,23-8 3815,1 1 0,0 0 0,0-1 0,0 1 0,0 0 0,-1-1 0,1 1 0,0 0 0,0 0 0,0 0 0,0 0 0,1 0 0,-1 0 0,0 0 0,-1 2 0,3 5-3093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24.109"/>
    </inkml:context>
    <inkml:brush xml:id="br0">
      <inkml:brushProperty name="width" value="0.1" units="cm"/>
      <inkml:brushProperty name="height" value="0.1" units="cm"/>
      <inkml:brushProperty name="color" value="#E71224"/>
    </inkml:brush>
  </inkml:definitions>
  <inkml:trace contextRef="#ctx0" brushRef="#br0">552 28 1028,'2'0'1165,"56"-3"7641,-3 12 2470,-55-9-11153,0 0 0,0-1-1,0 1 1,0 0 0,0 0-1,0 0 1,0 0-1,0 0 1,0 0 0,0 0-1,0 0 1,0 0 0,0 0-1,0 0 1,0 0-1,0 0 1,0-1 0,0 1-1,0 0 1,0 0 0,0 0-1,0 0 1,0 0 0,0 0-1,0 0 1,-16-8 603,-31-8-410,27 13-226,-1 0-1,1 2 0,0 0 1,-1 2-1,1 0 0,-1 1 1,1 1-1,0 1 1,0 0-1,0 2 0,0 0 1,1 2-1,0 0 0,-23 13 1,11-2 10,1 1 1,0 2 0,2 0 0,-45 46 0,64-58-27,0 0 0,1 0 0,0 1 0,1 0 1,0 1-1,0-1 0,2 1 0,-1 1 0,1-1 0,1 1 0,0 0 0,1 0 0,1 0 0,0 0 1,0 0-1,1 16 0,2-21-22,0 0-1,0 0 1,0 0 0,1-1 0,0 1 0,1-1-1,-1 1 1,2-1 0,-1 0 0,1 0 0,0 0 0,0 0-1,1-1 1,0 0 0,0 0 0,0 0 0,1-1 0,8 7-1,-6-6-26,1 0-1,0-1 1,0 0-1,1-1 1,0 0-1,-1 0 0,1-1 1,1 0-1,-1-1 1,0 0-1,1 0 1,-1-1-1,16-1 1,15-2-259,-1-3 1,64-14 0,79-32-1367,-91 24 226,-59 18 1020,39-11-4012,-50 15 630,0 1 1,44-3 0,-14 9-334</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28.827"/>
    </inkml:context>
    <inkml:brush xml:id="br0">
      <inkml:brushProperty name="width" value="0.1" units="cm"/>
      <inkml:brushProperty name="height" value="0.1" units="cm"/>
      <inkml:brushProperty name="color" value="#E71224"/>
    </inkml:brush>
  </inkml:definitions>
  <inkml:trace contextRef="#ctx0" brushRef="#br0">72 4 268,'0'-1'307,"-1"1"-1,0-1 1,1 1-1,-1 0 1,0-1 0,0 1-1,0 0 1,1 0-1,-1 0 1,0-1 0,0 1-1,0 0 1,1 0-1,-1 0 1,0 0-1,0 0 1,0 0 0,0 1-1,1-1 1,-1 0-1,0 0 1,0 0 0,1 1-1,-1-1 1,0 1-1,0-1 1,1 0 0,-1 1-1,0 0 1,-1 2 1,0-1 1,1 1 0,-1 0-1,1 0 1,0 0 0,0 0-1,-1 3 1,0-1-164,-6 26 991,2 1 0,1 1 0,-2 42 0,5-45-670,-4 541 4761,7-521-4898,7 137-376,3-139-2633,-5-28-1531,-2 0-4893,-3-10 6732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29.290"/>
    </inkml:context>
    <inkml:brush xml:id="br0">
      <inkml:brushProperty name="width" value="0.1" units="cm"/>
      <inkml:brushProperty name="height" value="0.1" units="cm"/>
      <inkml:brushProperty name="color" value="#E71224"/>
    </inkml:brush>
  </inkml:definitions>
  <inkml:trace contextRef="#ctx0" brushRef="#br0">757 18 1172,'0'0'1212,"-6"2"-22,-11 3 55,-1-1-1,1-1 1,-1 0-1,0-2 1,-18 0-1,-96-8 3017,41 1-2716,-206-16 1728,292 21-3191,1 1-1,0 0 1,0 0 0,-1 0-1,1 1 1,0 0 0,0-1-1,0 2 1,-1-1 0,1 0 0,0 1-1,1 0 1,-1-1 0,0 2-1,0-1 1,1 0 0,-1 1-1,-2 2 1,3-1 13,0 0 1,0 0-1,1 0 0,-1 0 1,1 0-1,0 0 0,0 1 0,0-1 1,1 1-1,0-1 0,-1 1 1,2 0-1,-1-1 0,1 1 1,-1 9-1,3 11 263,0 0 1,1-1-1,1 1 0,2-1 1,0 0-1,2 0 1,11 24-1,6 7 724,56 88-1,-25-63-28,-49-72-878,0 1-1,1-1 1,0 0-1,0-1 0,0 0 1,16 9-1,-20-14-117,-1 0 0,1-1-1,-1 1 1,1-1 0,0 0-1,-1 0 1,1 0 0,0-1-1,0 0 1,0 1 0,-1-1-1,1 0 1,0-1 0,5 0-1,-3 0 5,0-1-1,0 0 0,0 0 1,-1-1-1,1 0 0,0 0 0,-1 0 1,5-4-1,5-5 38,-1-1 1,0-1-1,-1 0 0,18-26 1,5-14-229,-2-3 0,32-72 0,-16 28-959,-33 67-82,32-55-363,-19 49-2199,6 6-4638,-18 23 2895,-2 7 1663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2.143"/>
    </inkml:context>
    <inkml:brush xml:id="br0">
      <inkml:brushProperty name="width" value="0.05" units="cm"/>
      <inkml:brushProperty name="height" value="0.05" units="cm"/>
      <inkml:brushProperty name="color" value="#008C3A"/>
    </inkml:brush>
  </inkml:definitions>
  <inkml:trace contextRef="#ctx0" brushRef="#br0">417 47 1044,'2'-4'533,"4"-21"3321,-5 25-3735,-1-1 0,0 1 0,0-1 0,0 1 1,0-1-1,0 1 0,0-1 0,0 0 0,0 1 0,0-1 1,0 1-1,0-1 0,0 1 0,0-1 0,0 1 0,0-1 0,-1 0 1,1 1-1,0-1 0,0 1 0,-1-1 0,1 1 0,0 0 1,-1-1-1,1 1 0,0-1 0,-1 1 0,1 0 0,-1-1 0,1 1 1,0 0-1,-1-1 0,1 1 0,-1 0 0,1-1 0,-2 1 1,-4 0 282,0 0 1,-1 0 0,1 0 0,0 1 0,0 0 0,-1 1 0,1-1-1,0 1 1,0 0 0,-11 6 0,-6 4 642,-30 20 0,27-14-515,1 1 0,1 1 0,1 1 0,-39 45 0,49-51-326,1 1 0,1 0 1,1 1-1,0 1 0,1-1 0,1 1 1,0 1-1,-9 36 0,16-49-149,0-1 0,0 1 0,1 0 0,0-1 0,0 1 1,0 0-1,0-1 0,1 1 0,0 0 0,1-1 0,-1 1 0,1-1 0,0 1 0,0-1 0,0 0 0,1 0 0,0 0 0,0 0 0,5 5 0,-3-4-3,1 0 0,0 0-1,1-1 1,-1 0 0,1 0-1,0-1 1,0 0 0,1 0-1,-1-1 1,1 1 0,0-2-1,12 4 1,8-1 39,0 0 0,0-3 0,0 0 0,49-3-1,109-23 139,-110 9-89,137-44 1,-164 41-85,0-3 1,-1-1 0,72-47-1,-110 63-46,-1 0 1,0-1-1,0 0 0,0 0 1,-1-1-1,0 0 0,-1-1 1,10-13-1,-16 21-8,-1 0 0,1 0 0,-1 0 0,1 1 0,-1-1 0,1 0 0,-1 0 0,0 0 0,1 0 0,-1 0 0,0 0 0,0 0 0,0 0 0,0 0 0,0 0 0,0 0 0,0 0 0,0 0 0,0-1 0,0 1 1,0 0-1,-1-1 0,0 1 1,0 0 0,0 0 0,1 1 0,-1-1 0,0 1 0,0-1 1,0 0-1,0 1 0,0 0 0,0-1 0,0 1 0,1 0 0,-1-1 0,0 1 1,0 0-1,-1 0 0,1 0 0,-1 0 0,-4 0 7,1 0 0,-1 0 0,0 1 0,0 0 0,-10 3 0,8-1-6,1 0 0,0 0 0,0 1 0,0 0 0,0 0 0,0 0 0,1 1 0,0 0 0,0 1 0,0-1 0,1 1 0,0 0 0,0 1 0,0-1 0,-6 13 0,10-18-3,1 1 0,-1-1 1,1 1-1,0-1 0,-1 1 0,1-1 1,0 1-1,0-1 0,0 1 0,0 0 0,0-1 1,0 1-1,0-1 0,1 1 0,-1-1 1,1 1-1,-1-1 0,1 1 0,-1-1 1,1 0-1,0 1 0,0-1 0,-1 0 1,1 1-1,0-1 0,0 0 0,0 0 0,1 0 1,-1 0-1,0 0 0,0 0 0,1 0 1,-1 0-1,0 0 0,2 0 0,3 2 4,1-1-1,-1 0 1,1 0-1,0 0 0,0 0 1,10 0-1,13 0 16,0-2-1,0-1 0,0-1 1,0-1-1,45-11 0,-29 2 19,-1-2 0,79-36 0,-97 37-29,-1-1 0,28-21 1,-45 29-8,-1 0 0,0-1 0,0 0 0,-1 0 0,1-1 0,-2 0 0,1 0 0,-1-1 0,8-15 0,-13 21-2,1 1 0,-1-1 0,0 0 1,0 0-1,0 0 0,-1 0 0,1 0 1,-1 0-1,0 0 0,0 0 1,0 0-1,0 0 0,0-1 0,0 1 1,-1 0-1,0 0 0,0 0 0,1 1 1,-3-5-1,1 4 1,0-1-1,-1 1 1,1 0-1,-1 0 1,0 0-1,0 0 1,0 0-1,0 1 1,-1-1-1,1 1 1,-1 0-1,-5-3 1,-6-1-6,0 1-1,0 0 1,0 1-1,-1 1 1,1 0 0,-21 0-1,-20 1-620,0 2 0,0 3 0,0 3 0,0 2 0,1 2-1,0 3 1,-101 38 0,141-46 112,-17 9-2861,29-13 2300,-1 1-1,1-1 1,0 1 0,0 0-1,1 1 1,-6 3 0,6 0-1810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0.642"/>
    </inkml:context>
    <inkml:brush xml:id="br0">
      <inkml:brushProperty name="width" value="0.1" units="cm"/>
      <inkml:brushProperty name="height" value="0.1" units="cm"/>
      <inkml:brushProperty name="color" value="#E71224"/>
    </inkml:brush>
  </inkml:definitions>
  <inkml:trace contextRef="#ctx0" brushRef="#br0">652 57 344,'13'-16'3814,"-9"11"-2951,-3 5-668,-1-1-1,1 1 1,0-1-1,-1 1 1,1-1-1,0 0 1,-1 1 0,1-1-1,-1 0 1,1 0-1,-1 1 1,0-1-1,1 0 1,-1 0-1,0 0 1,1 0 0,-1 1-1,0-1 1,0 0-1,0 0 1,0 0-1,0 0 1,0 0-1,0 0 1,0 0 0,0 0-1,0 1 1,0-1-1,-1 0 1,1 0-1,0 0 1,0 0-1,-1 1 1,1-1 0,-1 0-1,1 0 1,-1 1-1,1-1 1,-1 0-1,0 0 1,0 0 553,-15-2 606,0 4-906,0 0 1,0 1-1,0 0 1,0 1-1,-30 10 0,5-1-2,-30 6 128,0 3 0,1 3 0,-107 54 1,147-64-413,19-9 86,1 0-1,0 0 0,0 1 0,-16 12 0,26-18-233,0 0 0,0 1-1,0-1 1,-1 0-1,1 0 1,0 1 0,0-1-1,0 0 1,0 0 0,0 1-1,0-1 1,0 0 0,-1 1-1,1-1 1,0 0-1,0 0 1,0 1 0,0-1-1,0 0 1,0 1 0,0-1-1,0 0 1,1 0-1,-1 1 1,0-1 0,0 0-1,0 1 1,0-1 0,0 0-1,0 0 1,0 1-1,1-1 1,-1 0 0,0 0-1,0 0 1,0 1 0,1-1-1,-1 0 1,1 0 0,8 7 155,-9-6-163,6 1 53,0 1 0,-1-1-1,1 0 1,0 0 0,0 0-1,0-1 1,7 1 0,11 2 92,248 70 1109,-196-49-911,112 54 1,-187-78-347,132 69 320,-105-54-207,-2 2-1,43 35 1,-65-49-98,1 0 0,-1 1 0,0 0 0,0-1 0,0 1 0,-1 1 0,1-1 0,-2 0 0,1 1 0,0 0 0,-1 0 0,0-1 0,0 1 0,-1 0 0,0 1 0,0-1 0,0 11 0,-1-10-8,-1-1 0,0 1 0,0 0 0,0-1 0,-1 1 0,0-1 0,-1 1 0,0-1 0,0 0 0,0 0 0,0 0 0,-1-1 0,0 1 0,0-1 0,-1 0 0,-7 8 0,1-3-4,-1 0 0,0-1 0,-1-1 1,0 1-1,0-2 0,-1 0 0,-19 7 0,12-7 19,-2-1 0,1 0 0,0-2 0,-30 2 0,-7-4-53,0-3 0,-113-16 1,9-11-4112,142 26 1404,19 2 1932,0 0 1,0 0-1,0 0 0,0 0 1,0 1-1,0-1 0,0 1 0,0-1 1,0 1-1,0 0 0,0 0 1,-2 1-1,-1 4-2493</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1.943"/>
    </inkml:context>
    <inkml:brush xml:id="br0">
      <inkml:brushProperty name="width" value="0.1" units="cm"/>
      <inkml:brushProperty name="height" value="0.1" units="cm"/>
      <inkml:brushProperty name="color" value="#E71224"/>
    </inkml:brush>
  </inkml:definitions>
  <inkml:trace contextRef="#ctx0" brushRef="#br0">126 382 1020,'0'-1'200,"0"-1"0,0 1 1,0 0-1,0 0 0,-1-1 0,1 1 0,0 0 1,-1 0-1,1 0 0,0-1 0,-1 1 0,0 0 1,1 0-1,-1 0 0,0 0 0,1 0 0,-1 0 0,0 0 1,0 0-1,0 0 0,0 0 0,0 0 0,0 1 1,0-1-1,0 0 0,0 1 0,0-1 0,0 1 0,0-1 1,-1 1-1,1-1 0,0 1 0,0 0 0,-1 0 1,1 0-1,0 0 0,0-1 0,-3 2 0,1-1-36,0 0-1,0 0 0,0 1 0,0-1 1,0 1-1,1 0 0,-1 0 0,0 0 1,0 0-1,0 0 0,1 1 1,-1 0-1,1-1 0,-5 4 0,1 1 264,0 1 0,1-1 0,0 1 0,0 0 0,-5 11 0,8-15-277,1 1-1,0 0 1,-1 0 0,1 0 0,0 0-1,1 0 1,-1 0 0,1 0-1,0 0 1,0 0 0,0 0 0,0 0-1,3 8 1,-2-7-34,0-1 0,1 1-1,-1 0 1,1-1 0,0 1 0,1-1 0,-1 0-1,1 1 1,0-1 0,0-1 0,0 1 0,0 0-1,1-1 1,0 1 0,6 4 0,-4-5-11,0 1 1,1-1 0,-1-1 0,1 1 0,0-1 0,-1 0-1,1-1 1,0 1 0,0-1 0,8 0 0,0-1 16,0-1 0,1 0 1,-1-1-1,0 0 1,0-2-1,0 1 0,-1-2 1,0 0-1,25-12 1,-30 11-65,1 0 0,-1 0 0,0-1 0,-1 0 0,1 0 1,-1-1-1,8-11 0,-14 17-44,1-1 0,-1 0 0,0-1 0,0 1 0,0 0 1,0 0-1,-1-1 0,1 1 0,-1-1 0,0 0 0,0 1 0,0-1 0,-1 0 0,1 0 0,-1 1 0,0-1 0,0 0 0,0 0 0,-1 0 1,1 1-1,-1-1 0,0 0 0,0 1 0,-2-7 0,1 6-18,-1 1 0,1 0 0,0 0 1,-1 0-1,0 0 0,1 0 0,-1 1 0,0-1 0,0 1 0,-1 0 1,1 0-1,0 0 0,-1 0 0,1 0 0,-1 1 0,0 0 1,0 0-1,1 0 0,-1 0 0,0 0 0,0 1 0,0-1 1,0 1-1,-5 1 0,0-1-3,1 1 0,-1 0 0,0 0 0,1 1 0,-1 0-1,1 1 1,0 0 0,0 0 0,-15 9 0,17-8 26,-1 1 0,1 0 0,0 0 0,0 1 0,1 0 0,0 0 0,0 0 0,0 0 0,1 1 0,0 0 0,0 0 0,-5 11 0,8-14-5,0-1 1,0 0-1,0 0 1,0 1-1,1-1 1,-1 1-1,1-1 1,0 0-1,0 1 1,0-1-1,0 1 0,1-1 1,-1 1-1,1-1 1,0 0-1,0 1 1,0-1-1,1 0 1,-1 0-1,1 0 1,-1 0-1,1 0 1,0 0-1,0-1 0,1 1 1,-1 0-1,0-1 1,1 0-1,-1 1 1,1-1-1,4 2 1,1 0 10,-1 0 0,1 0 1,1-1-1,-1 0 1,0-1-1,1 0 0,-1 0 1,1 0-1,12-1 0,1 0 18,1-1-1,32-5 1,-22 0-27,0-2 1,0-1-1,-1-1 1,0-2-1,-1-1 0,0-2 1,38-22-1,-50 25-44,-1-2 0,0 1 0,0-2 0,-2 0 0,0-1-1,-1-1 1,0-1 0,-1 0 0,-1 0 0,-1-1 0,0-1-1,12-26 1,-21 38-18,0 0 1,-1 0-1,0 0 0,0 0 0,0 0 0,-1 0 0,0-1 0,0 1 1,0-1-1,-1 1 0,-1-1 0,1 1 0,-1 0 0,0-1 0,-1 1 0,0 0 1,0 0-1,-6-13 0,3 12-32,-1-7-85,6 14 160,0 1 0,0-1 0,0 1 1,0-1-1,1 1 0,-1-1 0,0 1 0,0-1 1,1 1-1,-1-1 0,0 1 0,1-1 0,-1 1 1,0-1-1,1 1 0,-1 0 0,0-1 0,1 1 1,-1 0-1,1-1 0,-1 1 0,1 0 0,-1 0 0,1 0 1,-1-1-1,1 1 0,-1 0 0,1 0 0,-1 0 1,2 0-1,30-8-40,47-6 0,-3 2 20,-50 6 16,-4 1 41,0 0-1,43-2 1,-64 7-25,0 0 0,0 0 0,0 0 0,1 0 1,-1 0-1,0 0 0,0 1 0,0-1 0,0 0 1,0 1-1,1-1 0,-1 1 0,0-1 0,0 1 1,0-1-1,0 1 0,0 0 0,0-1 0,-1 1 1,1 0-1,0 0 0,0 0 0,0 0 0,-1 0 1,1 0-1,0 0 0,-1 0 0,1 0 0,-1 0 1,1 0-1,-1 0 0,0 0 0,1 0 1,-1 0-1,0 1 0,0-1 0,0 0 0,0 0 1,0 2-1,-1 6 42,0-1 0,0 1 0,-1 0 0,-4 13 0,0-1 60,3-6-3,1 1 0,0-1 1,1 0-1,0 1 0,2-1 1,-1 1-1,2-1 0,4 22 1,-3-29-68,-1-1 0,1 0 0,0 1 0,0-1-1,1 0 1,0-1 0,0 1 0,1-1 0,0 0 0,0 0 0,0 0 0,1 0 0,0-1 0,0 0 0,0 0 0,1-1 0,-1 0 0,13 6-1,1-2 8,1-1-1,-1 0 0,2-2 0,-1 0 1,0-1-1,1-1 0,0-2 0,0 0 0,-1-1 1,28-3-1,-31 1-36,0-1 1,0 0-1,-1-2 1,1 0-1,-1 0 0,0-2 1,0 0-1,-1-1 1,0-1-1,0 0 1,-1-1-1,24-20 0,-33 24-14,-1-1-1,1 1 0,-1-1 0,-1 0 0,9-14 0,-12 19 2,0-1 0,0 1-1,-1 0 1,1-1 0,0 1-1,-1 0 1,0-1 0,1 1-1,-1-1 1,0-3 0,-1 4 1,1 1 0,0 0 0,-1 0 0,1 0 0,-1-1 0,1 1 0,-1 0 0,1 0 0,-1 0 0,0 0 0,0 0 0,1 0 0,-1 0 0,0 0 0,0 1 0,0-1 0,0 0 0,0 0 0,0 1 0,0-1 0,0 1 0,-2-1-1,1 0 3,0 0-1,0 1 0,-1 0 0,1 0 0,0-1 0,-1 1 0,1 0 0,0 1 0,-1-1 1,1 0-1,0 1 0,0-1 0,-1 1 0,1 0 0,0 0 0,0 0 0,0 0 0,0 0 1,0 0-1,0 1 0,-3 2 0,-1 0 21,1 1 0,-1 0 1,1 0-1,1 1 0,-9 10 0,11-13 1,0 1-1,0-1 0,0 1 0,1 0 0,-1 0 0,1-1 0,0 1 0,0 0 1,0 0-1,0 0 0,1 1 0,0-1 0,0 0 0,0 0 0,0 0 0,1 0 1,-1 0-1,1 0 0,0 0 0,0 0 0,0 0 0,1-1 0,0 1 0,-1 0 1,1-1-1,1 1 0,-1-1 0,0 1 0,5 3 0,-1 0 8,1 0-1,0-1 1,1 0 0,-1 0-1,1-1 1,0 0 0,1 0-1,-1-1 1,1 0 0,0 0-1,15 3 1,1-2-89,0-1 0,0-1 0,0-2 1,1 0-1,-1-2 0,0-1 0,40-7 0,-10-3-718,0-2 1,69-28-1,-26 1-2065,-5-6-7608,-66 30 7381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2.466"/>
    </inkml:context>
    <inkml:brush xml:id="br0">
      <inkml:brushProperty name="width" value="0.1" units="cm"/>
      <inkml:brushProperty name="height" value="0.1" units="cm"/>
      <inkml:brushProperty name="color" value="#E71224"/>
    </inkml:brush>
  </inkml:definitions>
  <inkml:trace contextRef="#ctx0" brushRef="#br0">69 798 15417,'22'42'966,"-10"-19"24,0 0 0,2-1 0,20 25 0,-34-46-936,1 0 0,0 0 0,-1 0 0,1 0 0,0 0 1,0 0-1,0-1 0,0 1 0,0 0 0,0-1 0,0 1 0,0 0 0,0-1 0,0 1 0,0-1 0,0 0 0,0 1 0,1-1 0,-1 0 0,0 0 0,0 0 0,0 1 0,0-1 0,3-1 0,-3 1-10,0-1-1,1 0 0,-1 0 0,0 1 1,0-1-1,1 0 0,-1 0 0,0 0 1,0-1-1,0 1 0,0 0 0,0 0 0,0 0 1,-1-1-1,1 1 0,0-2 0,3-5 56,-1-1-1,0 1 1,-1-1 0,0 1-1,1-14 1,-1-20 86,-2 1 0,-2 0 1,-1-1-1,-13-56 0,-4 12-201,-30-83-1,-21-4-342,12 32 140,58 140 227,0-1 0,1 1 1,-1 0-1,1-1 0,-1 1 0,1 0 0,0-1 0,-1 1 0,1-1 0,0 1 0,0 0 1,0-1-1,0 1 0,0-1 0,0 1 0,1-1 0,-1 1 0,0 0 0,1-1 1,-1 1-1,1 0 0,-1-1 0,1 1 0,0 0 0,0 0 0,1-3 0,1 3 10,-1-1 0,1 1-1,0-1 1,0 1-1,0 0 1,0 0-1,0 0 1,0 0-1,0 1 1,0-1-1,0 1 1,5 0 0,21 0 104,-1 1 0,1 1 1,-1 1-1,0 2 0,36 11 1,132 53 535,-119-37-306,92 55 0,-163-83-330,0 0 1,0 0 0,0 1-1,0-1 1,0 1 0,5 7-1,-10-11-18,0 1 0,0-1 0,0 1 0,0-1 0,0 1 0,0-1 0,0 1 0,0-1-1,-1 1 1,1 0 0,-1-1 0,1 1 0,-1 0 0,0 0 0,0 0 0,0-1 0,0 1 0,0 0 0,0 0 0,0-1 0,0 1-1,-1 0 1,1 0 0,-1-1 0,1 1 0,-1 0 0,0-1 0,1 1 0,-1-1 0,0 1 0,-2 1 0,-2 3-12,0-1 0,0 1 0,-1-1 1,0-1-1,0 1 0,0-1 0,-1 0 1,-7 3-1,-59 22-249,69-27 235,-176 56-1558,13-5-3446,1 14-4779,79-21 6430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3.348"/>
    </inkml:context>
    <inkml:brush xml:id="br0">
      <inkml:brushProperty name="width" value="0.1" units="cm"/>
      <inkml:brushProperty name="height" value="0.1" units="cm"/>
      <inkml:brushProperty name="color" value="#E71224"/>
    </inkml:brush>
  </inkml:definitions>
  <inkml:trace contextRef="#ctx0" brushRef="#br0">227 269 1096,'-3'1'1308,"0"1"-986,-1-1 0,1 1 0,0 0 0,-1 0 0,1 0 0,0 0 0,0 1 0,1 0 0,-1-1 0,0 1 0,1 0 0,0 0 0,-3 5 0,-26 50 2588,22-40-2229,-23 58 2328,3 1 0,-27 114 0,40-133-1410,14-51-1168,0 0 0,1 0 0,0 0 1,0 14-1,5-29-110,21-53 22,23-83 1,9-74-154,-29 105-52,-8 32 36,31-102 1292,-51 182-1413,0 0 0,0-1 0,1 1 0,-1-1 0,0 1 0,1 0 0,0 0-1,-1-1 1,1 1 0,0 0 0,0 0 0,-1 0 0,1 0 0,0 0 0,0 0 0,0 0 0,0 0 0,0 0 0,1 0 0,-1 0-1,0 1 1,0-1 0,3-1 0,-2 6 222,5 46 511,1 2-189,-3-32-477,1 0-1,1 0 0,1-1 0,1 0 0,0 0 0,2-1 1,0 0-1,1-1 0,0 0 0,2-1 0,0-1 0,0 0 1,2-1-1,0 0 0,0-1 0,1-1 0,1-1 0,20 10 1,-30-17-142,0 0 1,1 0 0,-1-1-1,1 0 1,0-1 0,0 0-1,0 0 1,15 0 0,-22-2-177,-2 0-88,-6-2 107,1 0 1,-1 0-1,0 1 0,0-1 0,0 2 1,0-1-1,0 0 0,-1 1 1,-7 1-1,-59 8-1960,51-5 1309,-69 13-3815,63-9-1406,-31 12 1,32-9 2719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3.680"/>
    </inkml:context>
    <inkml:brush xml:id="br0">
      <inkml:brushProperty name="width" value="0.1" units="cm"/>
      <inkml:brushProperty name="height" value="0.1" units="cm"/>
      <inkml:brushProperty name="color" value="#E71224"/>
    </inkml:brush>
  </inkml:definitions>
  <inkml:trace contextRef="#ctx0" brushRef="#br0">38 4 16209,'0'0'45,"1"-1"0,-1 1 0,0 0 0,1 0 0,-1-1 0,0 1 0,1 0 0,-1 0 0,0-1 0,1 1-1,-1 0 1,1 0 0,-1 0 0,0 0 0,1 0 0,-1 0 0,1 0 0,-1 0 0,1 0 0,-1 0-1,0 0 1,1 0 0,-1 0 0,1 0 0,-1 0 0,0 0 0,1 0 0,-1 1 0,1-1 0,-1 0 0,0 0-1,1 0 1,-1 1 0,0-1 0,1 0 0,-1 1 0,0-1 0,1 0 0,-1 0 0,0 1 0,0-1-1,1 1 1,-1-1 0,0 2 89,0 0-1,0 0 1,0 0 0,0 0-1,0 0 1,-1 0-1,1 0 1,-1 0-1,1 0 1,-2 2-1,-10 32 927,2 0-1,1 1 0,2 0 0,2 0 1,-1 49-1,5-61-479,2 0 0,0 1 0,2-1-1,6 26 1,-7-40-377,1 0-1,1-1 1,-1 1-1,2-1 1,-1 0-1,1 0 1,1-1-1,0 1 1,0-1 0,1-1-1,14 15 1,-14-17-107,2 0 1,-1 0 0,1-1-1,-1-1 1,1 1 0,1-2 0,-1 1-1,0-1 1,1 0 0,0-1-1,10 1 1,16 1-745,59-1 0,-95-3 644,13 0-1413,44-2-1424,-39-1-2719,-2-3-5426,-15 6 7255</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4.016"/>
    </inkml:context>
    <inkml:brush xml:id="br0">
      <inkml:brushProperty name="width" value="0.1" units="cm"/>
      <inkml:brushProperty name="height" value="0.1" units="cm"/>
      <inkml:brushProperty name="color" value="#E71224"/>
    </inkml:brush>
  </inkml:definitions>
  <inkml:trace contextRef="#ctx0" brushRef="#br0">15 42 1372,'3'-13'1805,"3"-15"6042,-5 27-6223,-3 5-17,-3 10-471,1 0 0,0 0 1,1 1-1,1-1 0,-1 22 0,2-2 700,4 49 0,-1-67-1446,0 0 1,2 1-1,-1-1 0,2 0 0,0-1 0,1 1 0,0-1 0,11 18 0,-12-25-324,0-1-1,1 1 0,0-1 0,0 0 1,0 0-1,1-1 0,0 0 0,0 0 0,0 0 1,1-1-1,0 0 0,0-1 0,0 0 0,1 0 1,0-1-1,11 3 0,2-2-864,1-1 0,0-1-1,0-1 1,31-2 0,20 0-5010,-60 2 2770,1 0-1,27 6 1,0 7-709</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5.102"/>
    </inkml:context>
    <inkml:brush xml:id="br0">
      <inkml:brushProperty name="width" value="0.1" units="cm"/>
      <inkml:brushProperty name="height" value="0.1" units="cm"/>
      <inkml:brushProperty name="color" value="#E71224"/>
    </inkml:brush>
  </inkml:definitions>
  <inkml:trace contextRef="#ctx0" brushRef="#br0">216 34 972,'0'-2'353,"-1"1"-1,1-1 0,-1 0 1,1 1-1,-1-1 1,0 0-1,1 1 1,-1-1-1,0 1 1,0 0-1,0-1 1,0 1-1,-1 0 1,1-1-1,0 1 0,0 0 1,-1 0-1,1 0 1,-1 0-1,1 0 1,-1 0-1,1 1 1,-1-1-1,1 0 1,-1 1-1,0-1 1,-3 1-1,2-1 577,-15 12 806,16-10-1619,-1 0 0,1 0 0,0 0 1,0 1-1,0-1 0,0 0 0,0 1 0,0-1 0,-2 3 1,-5 8 340,1 0 0,-1 1 0,2-1 0,0 2 0,0-1 0,2 1 0,-7 18 0,0 14 439,-8 49 0,2 15-110,6 0 1,4 1 0,5 0-1,5 0 1,5 0 0,4-1 0,39 160-1,-36-217-414,2-1 1,26 57-1,-32-87-268,1 0 0,1-1 0,1-1 0,0 0 0,2 0 0,0-1 0,23 21 0,-32-35-152,0 0 1,0-1 0,0 1 0,0-1-1,1-1 1,0 1 0,0-1-1,0 0 1,0-1 0,0 1 0,0-1-1,1-1 1,-1 0 0,9 1 0,-12-2-264,1 0 1,-1 0 0,0-1 0,0 0 0,1 0-1,-1 0 1,0 0 0,0-1 0,0 1-1,7-5 1,-7 3-487,0 0 0,0 0 0,-1 0 0,1 0-1,-1 0 1,0-1 0,0 0 0,0 0 0,-1 0 0,1 0-1,2-5 1,2-12-4192,2-1 1514</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5.519"/>
    </inkml:context>
    <inkml:brush xml:id="br0">
      <inkml:brushProperty name="width" value="0.1" units="cm"/>
      <inkml:brushProperty name="height" value="0.1" units="cm"/>
      <inkml:brushProperty name="color" value="#E71224"/>
    </inkml:brush>
  </inkml:definitions>
  <inkml:trace contextRef="#ctx0" brushRef="#br0">8 1129 1632,'-2'-2'341,"1"0"-1,1 0 1,-1 0-1,0-1 1,0 1-1,1 0 1,-1-1 0,1 1-1,0 0 1,0-1-1,0 1 1,0 0-1,0-3 1,7-37 1672,-4 27-1258,99-513 7485,-62 337-6241,-27 120-1116,-6 26 520,3 0 0,1 0 0,23-55 0,-34 99-1345,0 1 0,0-1 0,0 0 0,1 1 0,-1-1 0,0 0 0,1 1 0,-1-1 0,1 0 0,-1 1 0,1-1 0,-1 1 0,1-1 0,-1 1 0,1-1 0,0 1 0,-1-1 0,1 1 0,0 0 0,-1-1 0,1 1 0,1-1 0,-1 1-10,-1 0-1,1 1 1,0-1 0,-1 0-1,1 0 1,0 1-1,-1-1 1,1 0 0,0 1-1,-1-1 1,1 0 0,-1 1-1,1-1 1,-1 1-1,1-1 1,-1 1 0,1-1-1,-1 1 1,1 0-1,3 5 193,0 1-1,0-1 0,4 12 0,-7-16-207,61 151 1508,-17-38-672,84 151 1,-108-228-772,-6-9-54,2-1 0,0-1 0,2-1 1,27 31-1,-42-54-646,0 1 0,1-1 1,-1 1-1,1-1 0,-1 0 0,1-1 1,0 1-1,0-1 0,0 0 0,0 0 1,8 1-1,-11-3 314,-1 1 1,1-1 0,0 0-1,0 0 1,0 0-1,0 0 1,-1-1 0,1 1-1,0 0 1,0-1-1,0 1 1,-1-1 0,1 0-1,0 0 1,-1 1-1,1-1 1,0 0 0,-1 0-1,1-1 1,-1 1-1,0 0 1,1 0 0,-1-1-1,0 1 1,0-1-1,0 1 1,0-1 0,0 1-1,0-1 1,0 0-1,0 1 1,-1-1 0,1 0-1,-1 0 1,1-2-1,0-1-4865,-1 5 1566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5.851"/>
    </inkml:context>
    <inkml:brush xml:id="br0">
      <inkml:brushProperty name="width" value="0.1" units="cm"/>
      <inkml:brushProperty name="height" value="0.1" units="cm"/>
      <inkml:brushProperty name="color" value="#E71224"/>
    </inkml:brush>
  </inkml:definitions>
  <inkml:trace contextRef="#ctx0" brushRef="#br0">563 128 248,'-16'-10'1795,"0"1"0,-1 0 1,1 2-1,-36-12 0,-11 1 227,-1 3-1,-67-7 0,44 12-4125,0 2-5271,73 8 5290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6.196"/>
    </inkml:context>
    <inkml:brush xml:id="br0">
      <inkml:brushProperty name="width" value="0.1" units="cm"/>
      <inkml:brushProperty name="height" value="0.1" units="cm"/>
      <inkml:brushProperty name="color" value="#E71224"/>
    </inkml:brush>
  </inkml:definitions>
  <inkml:trace contextRef="#ctx0" brushRef="#br0">2 55 1028,'-1'-15'2971,"1"12"-2054,-1 1 0,1-1 0,0 1 0,0-1 1,0 0-1,0 1 0,1-1 0,0-2 0,-1 4-672,1 0 0,0 0 0,0 0 0,-1 1 0,1-1 0,0 0 0,0 1 0,0-1 0,0 0 0,0 1 0,0 0 0,-1-1 0,1 1 1,0-1-1,1 1 0,-1 0 0,0 0 0,1-1 0,22-1 1635,-4 3-1091,0 1 0,0 0 1,-1 2-1,0 0 0,1 1 0,30 14 0,-3 2 171,59 35-1,-25-5-320,-2 3 0,-2 4 0,-3 3 0,-3 3 0,-2 3 0,-4 3 0,-2 3 0,-4 3 0,56 93 0,-85-117-610,-2 0 1,-2 2-1,-2 0 0,-3 2 0,18 77 0,-31-99-32,-2 0 1,-1 0-1,-2 1 0,-2-1 0,-1 1 1,-1 0-1,-2-1 0,-2 1 1,0-1-1,-17 49 0,10-50-551,-2 0 0,-1-1-1,-2 0 1,-1-1 0,-1-1 0,-2-1 0,-1-1 0,-1-1-1,-43 40 1,-81 67-13957,80-69 9950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2.609"/>
    </inkml:context>
    <inkml:brush xml:id="br0">
      <inkml:brushProperty name="width" value="0.05" units="cm"/>
      <inkml:brushProperty name="height" value="0.05" units="cm"/>
      <inkml:brushProperty name="color" value="#008C3A"/>
    </inkml:brush>
  </inkml:definitions>
  <inkml:trace contextRef="#ctx0" brushRef="#br0">0 289 720,'28'110'7805,"-16"-55"-3880,3 0 1,34 83 0,-48-137-3853,-1 0 1,0 0-1,1 0 1,-1 0 0,0 0-1,1-1 1,-1 1-1,1 0 1,0 0-1,-1 0 1,1 0-1,0-1 1,-1 1-1,1 0 1,0-1 0,0 1-1,0-1 1,-1 1-1,1-1 1,0 1-1,0-1 1,0 1-1,0-1 1,0 0-1,1 1 1,-1-2 1,1 1 0,-1 0 0,0-1 0,0 1-1,0-1 1,0 1 0,0-1 0,0 0 0,0 1 0,0-1 0,0 0 0,0 0 0,0 0 0,0 0 0,0 0 0,-1 0-1,2-1 1,3-6 197,0 0-1,-1-1 0,0 1 1,3-12-1,1-6-22,-1-1 1,-2 0-1,-1-1 0,-1 1 1,-1-1-1,-2-33 0,-2 28-218,-1-1 0,-2 1 0,-1 0 0,-19-57-1,18 73-52,0 0 0,-1 1-1,0 0 1,-1 0 0,-1 1-1,-23-27 1,33 42 21,0 0 1,0 0-1,-1 0 0,1-1 1,0 1-1,-1 0 1,1 0-1,0 0 0,0-1 1,-1 1-1,1 0 1,0 0-1,0-1 0,-1 1 1,1 0-1,0 0 1,0-1-1,0 1 0,0 0 1,-1-1-1,1 1 1,0 0-1,0-1 0,0 1 1,0 0-1,0-1 1,0 1-1,0 0 0,0-1 1,0 1-1,0 0 1,0-1-1,0 1 0,0 0 1,0-1-1,0 1 1,1 0-1,-1-1 0,12 2-21,-4 0 23,57 4 10,0 3 1,-1 2-1,-1 4 0,75 25 1,-137-39-20,1 1 1,-1-1 0,1 1 0,-1-1-1,1 1 1,-1 0 0,1-1-1,-1 1 1,0 0 0,1 0 0,-1 0-1,0 0 1,0 0 0,1 1 0,-1-1-1,0 0 1,1 2 0,-2-2 0,0 0 0,-1 0 0,1 1 0,0-1 0,0 0 0,-1 0 0,1 0 0,-1 0 0,1 0 0,-1-1 0,1 1 0,-1 0 0,1 0 0,-1 0 0,0 0 0,0 0 0,1-1 0,-1 1 0,0 0 0,0-1 0,0 1 1,0-1-1,0 1 0,0-1 0,0 1 0,0-1 0,-2 1 0,-15 7-213,-1 0 0,-1-2 0,-35 8 1,18-5-246,-143 46-4139,106-25-7446,60-24 9052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7.070"/>
    </inkml:context>
    <inkml:brush xml:id="br0">
      <inkml:brushProperty name="width" value="0.1" units="cm"/>
      <inkml:brushProperty name="height" value="0.1" units="cm"/>
      <inkml:brushProperty name="color" value="#E71224"/>
    </inkml:brush>
  </inkml:definitions>
  <inkml:trace contextRef="#ctx0" brushRef="#br0">19 1 780,'0'0'1385,"0"0"-56,0 0-56,0 0-19,0 0-16,0 0 4,0 0-13,0 0-7,0 0-24,0 5-15,-5 30 753,-5 67 1768,7 36-1568,6 1-1,6 0 1,35 179 0,-37-290-2951,1-1-1,20 48 1,-27-73 310,0 0-1,-1 1 1,1-1 0,0 1-1,-1-1 1,0 1-1,1-1 1,-1 6 0,-7 17-11025,4-14 8303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37.504"/>
    </inkml:context>
    <inkml:brush xml:id="br0">
      <inkml:brushProperty name="width" value="0.1" units="cm"/>
      <inkml:brushProperty name="height" value="0.1" units="cm"/>
      <inkml:brushProperty name="color" value="#E71224"/>
    </inkml:brush>
  </inkml:definitions>
  <inkml:trace contextRef="#ctx0" brushRef="#br0">539 32 1332,'4'-7'1428,"5"-8"3432,-9 14-4775,0 1 1,-1-1 0,1 1 0,0-1 0,0 1 0,0 0 0,0-1 0,0 1 0,-1-1 0,1 1 0,0 0 0,0-1 0,-1 1-1,1 0 1,0-1 0,-1 1 0,1 0 0,0-1 0,-1 1 0,1 0 0,-1 0 0,1-1 0,0 1 0,-1 0 0,1 0 0,-1 0 0,1 0-1,0 0 1,-1 0 0,1-1 0,-1 1 0,1 0 0,-1 0 0,1 0 0,-1 0 0,1 1 0,0-1 0,-1 0 0,1 0 0,-1 0-1,0 0 1,-251 17 6492,237-15-6244,1 0 1,-1 1-1,1 0 0,0 1 0,0 1 0,-19 9 1,23-9-122,1 0-1,0 1 1,1 0 0,-1 1 0,1 0 0,1 0 0,-1 1 0,1 0 0,-10 14 0,7-5 66,0 0 1,1 1-1,1 0 1,0 1 0,2 0-1,0 0 1,1 0-1,1 1 1,1-1 0,0 1-1,2 0 1,1 34-1,3-15 217,1 0-1,3 0 0,0 0 1,3-1-1,21 54 0,-14-52 66,2-1 0,2-1-1,27 39 1,-44-71-466,0-1 0,0 1 0,1-1 0,0 0-1,0 0 1,0 0 0,1-1 0,-1 0 0,7 4 0,-10-7-75,0 0 0,0 0 1,0 0-1,0-1 1,0 1-1,0-1 1,0 1-1,1-1 0,-1 0 1,0 0-1,0 0 1,0 0-1,0 0 1,0 0-1,1 0 0,-1-1 1,0 1-1,0-1 1,0 0-1,0 0 0,0 1 1,0-1-1,0 0 1,0-1-1,-1 1 1,1 0-1,0 0 0,-1-1 1,1 1-1,-1-1 1,1 0-1,-1 1 1,2-4-1,2-2-20,0-1 1,-1 0-1,0 0 0,0-1 0,-1 1 1,0-1-1,3-12 0,8-68-7,-12 73 3,13-123-908,3-34-3130,4 62-6478,-10 71 4641,4 10 1787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42.606"/>
    </inkml:context>
    <inkml:brush xml:id="br0">
      <inkml:brushProperty name="width" value="0.1" units="cm"/>
      <inkml:brushProperty name="height" value="0.1" units="cm"/>
      <inkml:brushProperty name="color" value="#E71224"/>
    </inkml:brush>
  </inkml:definitions>
  <inkml:trace contextRef="#ctx0" brushRef="#br0">449 21 872,'0'0'1114,"0"0"-28,0 0-28,0 0-17,1-4-25,4-9-16,-4 10-15,-1 3-25,0 0-30,0 0-37,0 0-36,0 0-32,0 0-46,-3 4-54,-9 10-242,0-1 1,0-1-1,-1 0 1,-1-1 0,-19 12-1,-19 17 251,-133 113 969,138-119-1309,39-30-266,1 1 1,-1 0-1,1 1 1,0 0-1,1 0 0,-1 0 1,1 1-1,0 0 1,-5 8-1,11-14-105,0 0 0,0 0 0,1-1 0,-1 1-1,0 0 1,0 0 0,0-1 0,1 1 0,-1 0 0,0-1-1,1 1 1,-1 0 0,1-1 0,-1 1 0,1-1 0,-1 1-1,1-1 1,-1 1 0,1-1 0,0 1 0,-1-1 0,1 1-1,0-1 1,-1 0 0,1 1 0,1-1 0,23 14 113,-22-13-79,133 55 397,-77-30-318,110 67 0,-161-88-131,-1 0-1,0 1 1,0 0-1,0 0 1,-1 0-1,0 1 1,0 0-1,-1 0 1,0 1-1,6 10 1,-10-14-4,1-1 0,-1 1 0,0-1-1,0 1 1,0 0 0,0-1 0,-1 1 0,0 0 0,1 0 0,-1-1 0,-1 1 0,1 0 0,0 0 0,-1-1 0,0 1 0,0 0 0,0-1-1,0 1 1,-1-1 0,1 1 0,-1-1 0,0 0 0,0 0 0,0 1 0,0-1 0,-1-1 0,-4 5 0,-3 3-114,0-1 0,-1 0 0,0 0 1,-1-2-1,0 1 0,0-1 0,-1-1 0,1 0 0,-1-1 1,-1-1-1,1 0 0,-1 0 0,1-1 0,-1-1 1,0-1-1,0 0 0,0 0 0,0-1 0,-23-4 1,31 3-626,0 0 0,0 0 0,1 0 0,-1-1 0,1 0 0,-11-5 0,16 2-5605,3-1 5118,-3 5 623,6-8-1975</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43.009"/>
    </inkml:context>
    <inkml:brush xml:id="br0">
      <inkml:brushProperty name="width" value="0.1" units="cm"/>
      <inkml:brushProperty name="height" value="0.1" units="cm"/>
      <inkml:brushProperty name="color" value="#E71224"/>
    </inkml:brush>
  </inkml:definitions>
  <inkml:trace contextRef="#ctx0" brushRef="#br0">0 57 100,'31'-36'4405,"-12"15"6067,-20 23-10345,0-1 1,1 1 0,-1-1 0,0 1-1,0-1 1,1 1 0,-1-1 0,1 1-1,0 0 1,-1 0 0,1-1 0,0 3-1,-1 2 170,-2 8 137,0 0 1,1 0-1,0 0 1,1 0 0,1 0-1,0 1 1,1-1-1,1 0 1,0 0 0,1 0-1,6 18 1,-4-18-270,0-1-1,1 0 1,1 0 0,0-1 0,1 0 0,0 0 0,0-1-1,2 0 1,-1 0 0,1-1 0,1 0 0,0-1-1,0 0 1,1-1 0,0 0 0,1-1 0,15 7 0,-15-9-56,1 0 1,-1 0 0,1-1 0,0-1 0,0 0 0,21 1-1,-28-4-82,1 0-1,0 0 1,-1-1-1,1 0 1,0 0-1,-1-1 1,1 0-1,-1 0 1,0-1-1,0 0 1,0 0-1,0-1 1,10-7-1,-4 1-15,-1-1 0,0 0 1,0 0-1,-1-1 0,-1-1 0,0 0 0,-1 0 0,12-24 0,-2-3 5,25-80 0,-39 105 89,0 1 0,9-17 0,-14 33-86,0-1-1,-1 1 1,1 0 0,0 0-1,0 0 1,0 0 0,0-1 0,0 1-1,0 0 1,1 0 0,0 3 0,1 11 107,0 4-21,0 1-1,1 0 1,1-1-1,1 0 1,1 0-1,1 0 1,9 19-1,-11-29-95,1-1 0,-1 0 0,1 0 0,1-1 0,0 1 0,0-2 0,1 1 0,-1-1 0,2 0 0,-1 0 0,1-1 0,0 0 0,0-1 0,0 0 0,18 6 0,-16-7-164,0-1-1,0 0 1,1-1-1,-1 0 1,1-1-1,0 0 1,-1-1-1,1 0 1,0-1-1,-1-1 1,1 1-1,-1-2 1,15-4-1,-13 2-593,-1 0 1,0 0-1,0-1 0,0-1 0,-1 0 0,20-16 1,-25 18-819,0-1 0,-1 0 0,0 0 0,0 0 1,-1-1-1,7-12 0,2-7-1895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43.488"/>
    </inkml:context>
    <inkml:brush xml:id="br0">
      <inkml:brushProperty name="width" value="0.1" units="cm"/>
      <inkml:brushProperty name="height" value="0.1" units="cm"/>
      <inkml:brushProperty name="color" value="#E71224"/>
    </inkml:brush>
  </inkml:definitions>
  <inkml:trace contextRef="#ctx0" brushRef="#br0">1 91 292,'33'-54'3767,"-13"18"1976,-20 35-4551,0 1-81,2 4-71,1 9-450,-1-1 1,0 1-1,-1 0 1,0 0 0,-1-1-1,-1 14 1,2 33 732,4-5-214,2 0 1,18 68 0,-17-93-691,1 0 0,2-1 1,0 0-1,2-1 1,28 44-1,-37-66-306,0 1 1,0-1-1,1 0 1,9 8-1,-13-11-79,1-1 0,0 0 0,-1 0-1,1 0 1,0 0 0,-1 0 0,1 0 0,0 0 0,0-1-1,0 1 1,0-1 0,0 1 0,0-1 0,0 0 0,0 0-1,0 0 1,0 0 0,-1 0 0,1 0 0,0 0 0,2-1-1,2-2 17,-1 1-1,0-1 0,0 0 1,0 0-1,0 0 0,0-1 1,-1 0-1,1 0 0,-1 0 1,0 0-1,5-8 0,4-7 41,17-31-1,-29 48-83,7-12 17,-5 7 15,1 0-1,1 0 1,7-10-1,-10 15-26,0 0 0,0 0 0,0 0 0,0 0-1,1 1 1,-1-1 0,1 1 0,-1 0 0,1-1 0,-1 1 0,1 0 0,0 1 0,4-2-1,1 4 26,1 3-26,1 1 0,-1 0 0,-1 1 0,1 0 0,-1 1 0,0-1 0,8 12 0,49 71 52,-17-22-41,-15-30-9,-24-29-30,-1 0 0,1 1 0,-2 0 1,1 0-1,-1 0 0,-1 1 0,0 0 0,7 18 0,-13-28 13,0 1-1,0-1 0,0 0 0,1 0 0,-1 1 0,0-1 1,-1 0-1,1 0 0,0 1 0,0-1 0,0 0 0,-1 0 1,1 0-1,-1 1 0,1-1 0,-1 0 0,1 0 0,-1 0 0,0 0 1,1 0-1,-2 1 0,0 0-9,-1 0-1,1 0 1,-1 0 0,1 0-1,-1 0 1,0 0-1,0-1 1,-3 2 0,-4 0-61,1 1 1,-1-2-1,0 0 0,-14 2 1,-149 8-2901,60-5-1942,96-8 2843,3 0-6683,14 1 6051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43.826"/>
    </inkml:context>
    <inkml:brush xml:id="br0">
      <inkml:brushProperty name="width" value="0.1" units="cm"/>
      <inkml:brushProperty name="height" value="0.1" units="cm"/>
      <inkml:brushProperty name="color" value="#E71224"/>
    </inkml:brush>
  </inkml:definitions>
  <inkml:trace contextRef="#ctx0" brushRef="#br0">187 94 720,'78'-70'2862,"-74"66"-2173,0 1-1,0-1 0,0 1 0,1 0 1,5-3-1,-9 6 489,8 7 514,-8-6-1623,0 0 1,0-1-1,0 1 0,0 0 1,0 0-1,0 0 0,-1 0 1,1-1-1,0 1 0,-1 0 1,1 0-1,-1 1 0,1-1 0,-1 0 1,1 0-1,-1 0 0,0 0 1,1 0-1,-1 0 0,0 1 1,0-1-1,0 0 0,0 2 1,1 140 3648,2 29-1381,8-68-1231,5 0 0,4-2 0,5 0 1,4-2-1,4-1 0,65 133 0,-76-189-146,-34-54-846,-1 1-1,-1 0 0,1 1 0,-2 0 0,-22-10 0,26 14-150,-1 1-1,1 0 0,-1 1 1,0 1-1,0-1 1,-14 0-1,-76 2-658,55 2 131,-82 7-2229,104-5 1885,20-3 544,0 0 0,0 0-1,-1 0 1,1 0-1,0-1 1,0 0 0,0 0-1,-8-3 1,11 4 80,1-1 1,0 1 0,0-1-1,0 0 1,0 1-1,0-1 1,0 0-1,0 0 1,0 0-1,0 1 1,0-1 0,0 0-1,1 0 1,-1 0-1,0-1 1,1 1-1,-1 0 1,1 0-1,-1 0 1,1 0 0,-1 0-1,1-1 1,0 1-1,-1 0 1,1 0-1,0-1 1,0 1-1,0 0 1,0-1 0,0 1-1,1 0 1,-1 0-1,0-1 1,0 1-1,1 0 1,-1 0-1,1 0 1,-1 0 0,1-1-1,1 0 1,7-17-2374</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44.175"/>
    </inkml:context>
    <inkml:brush xml:id="br0">
      <inkml:brushProperty name="width" value="0.1" units="cm"/>
      <inkml:brushProperty name="height" value="0.1" units="cm"/>
      <inkml:brushProperty name="color" value="#E71224"/>
    </inkml:brush>
  </inkml:definitions>
  <inkml:trace contextRef="#ctx0" brushRef="#br0">7 380 736,'3'-15'847,"-2"12"-450,1-1-1,-2 1 0,1-1 0,0 0 0,-1 0 1,0 1-1,0-1 0,0 0 0,0 0 0,0 0 1,-1 1-1,-1-5 0,1 3-417,1 4 186,0 0 1,0 1-1,0-1 0,0 0 0,0 0 1,-1 1-1,1-1 0,0 0 1,0 1-1,-1-1 0,1 0 0,0 1 1,-1-1-1,1 1 0,-1-1 0,1 0 1,-1 1-1,1-1 0,-1 1 1,1-1-1,-1 1 0,1 0 0,-2-1 1,0 0 433,2 1-1,0 0-19,0 0-28,4 2-35,4 1-377,0-1 0,0 1 0,0-2 1,0 1-1,0-1 0,1 0 1,-1-1-1,0 0 0,0 0 0,1-1 1,-1 0-1,0-1 0,0 1 1,9-4-1,21-7 229,56-25 0,-91 35-348,26-10 152,-1-3-1,27-17 0,-45 26-119,0-1 1,0-1-1,-1 0 0,0 0 0,-1-1 1,1 0-1,-2-1 0,9-12 0,-14 20-39,-1 0 0,0 0 1,1-1-1,-1 1 0,0 0 0,0-1 0,0 1 0,-1-1 0,1 1 0,-1-1 0,1 0 0,-1 1 1,0-1-1,0 1 0,0-1 0,0 0 0,0 1 0,-1-1 0,1 1 0,-1-1 0,0 0 0,1 1 1,-1 0-1,0-1 0,-1 1 0,1-1 0,0 1 0,-3-3 0,1 3 0,0-1 1,0 1-1,0-1 1,0 1-1,0 0 0,0 1 1,-1-1-1,1 0 1,-1 1-1,0 0 0,1 0 1,-1 0-1,0 0 0,1 1 1,-1-1-1,0 1 1,0 0-1,0 0 0,-4 1 1,-5 1 43,-1 0 0,1 1 0,-1 0 0,1 1 0,0 1 0,1 0 0,-1 1 1,1 0-1,0 1 0,1 0 0,-1 1 0,1 0 0,-15 16 0,12-10 90,0 1-1,2 1 1,-1 0-1,2 1 0,0 0 1,1 1-1,1 0 1,-11 29-1,18-41-100,0 0 0,0 1 0,0-1-1,1 0 1,0 1 0,0-1 0,1 1 0,0-1 0,0 1-1,0 0 1,1-1 0,0 1 0,0-1 0,0 0 0,1 1-1,0-1 1,1 0 0,-1 0 0,1 0 0,0 0-1,0-1 1,1 1 0,0-1 0,0 0 0,0 0 0,1 0-1,-1 0 1,1-1 0,0 0 0,1 0 0,-1 0 0,1-1-1,-1 1 1,1-1 0,0-1 0,12 5 0,0-2-57,-1-1-1,0-1 1,1 0 0,0-1 0,0-1 0,0-1 0,-1 0 0,35-6-1,-2-3-394,85-27-1,-80 17-443,-1-3 0,-1-2 0,73-44 0,-9-7-9843,-100 63 8247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44.659"/>
    </inkml:context>
    <inkml:brush xml:id="br0">
      <inkml:brushProperty name="width" value="0.1" units="cm"/>
      <inkml:brushProperty name="height" value="0.1" units="cm"/>
      <inkml:brushProperty name="color" value="#E71224"/>
    </inkml:brush>
  </inkml:definitions>
  <inkml:trace contextRef="#ctx0" brushRef="#br0">335 548 584,'7'-5'720,"0"0"-1,-1-1 1,0 0 0,11-13-1,-16 18-623,-1 0-1,1 0 0,0 1 0,-1-1 1,1 0-1,0 0 0,-1 0 0,1 0 0,-1 0 1,0 0-1,1 0 0,-1 0 0,0 0 1,1 0-1,-1 0 0,0 0 0,0 0 0,0 0 1,0 0-1,0 0 0,0 0 0,0-1 1,-1 1-1,1 0 0,0 0 0,0 0 1,-1 0-1,1 0 0,-1 0 0,1 0 0,-1 0 1,1 1-1,-1-1 0,0 0 0,1 0 1,-1 0-1,0 1 0,0-1 0,1 0 0,-1 1 1,0-1-1,0 0 0,0 1 0,0-1 1,0 1-1,0-1 0,0 1 0,0 0 0,0 0 1,0-1-1,-2 1 0,-2-1 80,0 0 1,1 1-1,-1-1 0,0 1 1,0 0-1,0 1 0,0-1 0,0 1 1,1 0-1,-1 0 0,-6 3 0,-6 2 387,-28 15-1,27-10-292,0 0 0,1 1-1,0 1 1,1 0 0,0 2-1,1-1 1,-17 24-1,21-24-49,1 0-1,0 1 0,1 0 0,1 1 1,0 0-1,1 0 0,1 0 1,0 1-1,-3 21 0,7-30-131,2 0-1,-1-1 1,1 1-1,0 0 1,0 0 0,1 0-1,0 0 1,1-1-1,-1 1 1,2-1 0,-1 1-1,1-1 1,0 1-1,0-1 1,1 0-1,0-1 1,0 1 0,1-1-1,0 0 1,6 6-1,-4-5-38,1 0-1,-1-1 0,1 0 0,1 0 1,-1-1-1,1 0 0,0-1 0,0 0 1,0 0-1,1-1 0,-1 0 0,1-1 1,0 0-1,0 0 0,16 0 0,-3-3-145,0 0 0,1-2-1,-1 0 1,0-2 0,0 0-1,-1-2 1,0 0 0,0-2-1,0 0 1,-1-1 0,-1-1-1,21-15 1,-11 4-210,-1 0 1,-1-2-1,-1-1 1,-1-1-1,-1-1 1,-2-1-1,21-33 0,-26 31 118,-1-1-1,-2 0 0,-1-1 1,-1 0-1,-2-1 0,-1-1 1,-2 0-1,-1 0 0,-2 0 1,-1-1-1,-2 0 0,-1 0 1,-2 1-1,-5-37 0,5 61 217,-2-16 401,-1 0 0,-15-49 1,11 60 97,8 14-479,0 1 0,0-1 0,-1 1 1,1 0-1,0-1 0,0 1 1,0 0-1,-1-1 0,1 1 0,0 0 1,0-1-1,-1 1 0,1 0 1,0 0-1,-1-1 0,1 1 1,0 0-1,-1 0 0,1-1 0,-1 1 1,1 0-1,0 0 0,-1 0 1,1 0-1,0 0 0,-1 0 1,1 0-1,-1 0 0,1 0 0,-1 0 1,1 0-1,0 0 0,-1 0 1,1 0-1,-1 0 0,1 0 1,0 0-1,-1 0 0,1 0 0,0 1 1,-1-1-1,1 0 0,-1 0 1,1 0-1,0 1 0,-1-1 1,-5 9 197,1 0 1,0 0-1,0 0 1,1 0 0,0 1-1,0-1 1,1 1-1,0 0 1,1 0 0,-1 11-1,-2 23 397,1 44 0,4-87-632,-1 56 219,3 1 0,2-1 1,3 0-1,2 0 0,2-1 0,3 0 1,3-1-1,23 53 0,-33-92-519,0-1 0,1 0-1,1 0 1,0-1 0,19 23-1,-26-35 70,0 0 0,-1-1 0,1 0 0,0 1 0,-1-1 0,1 0 0,0 0 0,0 0 0,0 0-1,0 0 1,0-1 0,0 1 0,4 0 0,-4 0-349,0-1 1,0 0-1,0 0 0,-1-1 1,1 1-1,0 0 0,0 0 0,-1-1 1,1 1-1,0-1 0,-1 0 1,1 1-1,0-1 0,-1 0 1,1 0-1,1-1 0,7-8-2357</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5:44.995"/>
    </inkml:context>
    <inkml:brush xml:id="br0">
      <inkml:brushProperty name="width" value="0.1" units="cm"/>
      <inkml:brushProperty name="height" value="0.1" units="cm"/>
      <inkml:brushProperty name="color" value="#E71224"/>
    </inkml:brush>
  </inkml:definitions>
  <inkml:trace contextRef="#ctx0" brushRef="#br0">402 167 13149,'7'-14'240,"-7"0"32,-7-3 380,-2 3 96,-7-6 60,-9 3-71,-13 3-169,-9-6-124,-9 9-92,-20-6-212,13 14-324,-9-3-776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6:25.287"/>
    </inkml:context>
    <inkml:brush xml:id="br0">
      <inkml:brushProperty name="width" value="0.1" units="cm"/>
      <inkml:brushProperty name="height" value="0.1" units="cm"/>
      <inkml:brushProperty name="color" value="#E71224"/>
    </inkml:brush>
  </inkml:definitions>
  <inkml:trace contextRef="#ctx0" brushRef="#br0">323 0 128,'0'0'967,"0"0"-7,0 0-13,0 0-30,0 0-14,0 0-14,0 0-14,0 0-14,0 0-3,0 0 11,0 0-16,0 0-34,0 0-42,0 0-37,0 0-35,0 0-34,0 0-42,0 0-52,-4 2-51,-62 30 1322,28-16-1057,-52 33 0,56-28-518,24-17-194,1 1 0,0 1 0,0 0 1,0 0-1,1 0 0,0 1 0,1 0 0,-9 11 0,15-18-71,1 1-1,-1 0 0,0 0 0,1 0 0,0 0 1,-1 0-1,1 0 0,0 0 0,-1 0 0,1 0 1,0 1-1,0-1 0,0 0 0,0 0 0,0 0 1,0 0-1,0 0 0,0 0 0,0 0 0,1 0 0,-1 0 1,0 0-1,1 2 0,1-1 0,-1 1 1,1-1-1,0 0 0,-1 0 0,1-1 1,0 1-1,0 0 0,0 0 1,4 2-1,3 1-14,0-1 1,0 1-1,20 5 0,121 22-185,-19-5 73,-110-21 108,0 1 1,0 0-1,-1 2 1,21 12-1,-37-20 9,-1 1-1,0 0 1,1 1 0,-1-1-1,0 1 1,0-1 0,0 1-1,0 0 1,-1 0 0,1 0-1,-1 0 1,0 1 0,0-1-1,0 1 1,0-1 0,0 1-1,-1 0 1,0 0 0,0-1-1,0 1 1,0 0 0,0 0-1,-1 0 1,0 0 0,0 0-1,0 0 1,0 0 0,-1 0-1,1 0 1,-1 0 0,0 0-1,0 0 1,-1 0 0,1-1-1,-1 1 1,0-1 0,0 1-1,-3 5 1,-2-1-4,0 0-1,0 0 1,-1 0 0,0-1-1,0 0 1,-1-1 0,1 0 0,-2 0-1,1 0 1,0-2 0,-1 1-1,0-1 1,-19 5 0,9-4-117,1-1 1,-1-1-1,1-1 1,-1-1-1,0 0 1,-33-5-1,46 3 9,0 0 0,1 0 0,-1-1 0,1 0 0,-1 0 0,1-1 0,-8-4 0,11 5-245,0 0 0,-1-1-1,1 1 1,0-1 0,-5-5 0,6 6-276,1-1 1,-1 1 0,1 0-1,0-1 1,-1 1-1,1 0 1,0-1 0,0 0-1,0-4 1,1-1-2528,2 0 959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2.956"/>
    </inkml:context>
    <inkml:brush xml:id="br0">
      <inkml:brushProperty name="width" value="0.05" units="cm"/>
      <inkml:brushProperty name="height" value="0.05" units="cm"/>
      <inkml:brushProperty name="color" value="#008C3A"/>
    </inkml:brush>
  </inkml:definitions>
  <inkml:trace contextRef="#ctx0" brushRef="#br0">0 45 140,'6'-2'707,"-1"-1"66,-1 1-1,1 0 1,-1 1 0,1-1-1,0 1 1,-1 0 0,1 0 0,9-1-1,-13 3-676,0-1 0,-1 0 0,1 0 0,-1 1 0,1-1 0,-1 0 0,1 0 0,-1 1 0,1-1 0,-1 1 0,1-1 0,-1 1 0,1-1 0,-1 1 0,0-1 0,1 1 0,-1-1 0,0 1 0,1-1 0,-1 1 0,0-1 0,0 1 0,1 1 0,3 14 741,-4-15-642,12 82 3015,-10-59-2476,1 0-1,1-1 1,15 46-1,-14-56-570,0-1 0,1 0 1,0 0-1,1 0 0,1-1 0,0 0 1,0 0-1,1-1 0,0 0 1,1-1-1,0 0 0,1 0 0,-1-1 1,2-1-1,-1 0 0,1 0 0,0-1 1,0-1-1,1 0 0,0 0 0,0-1 1,0-1-1,0 0 0,0-1 0,1-1 1,-1 0-1,1 0 0,-1-1 0,25-4 1,-20 0-134,0 0-1,-1-1 1,1 0 0,-1-2 0,0 0 0,-1-1 0,0 0 0,0-2 0,-1 1 0,0-2 0,0 0-1,-1-1 1,-1-1 0,0 0 0,-1 0 0,0-2 0,-1 1 0,-1-1 0,0-1 0,-1 0 0,-1 0-1,0-1 1,-1 0 0,-1 0 0,7-34 0,-11 43-128,-2 0-1,1 0 1,-1 0 0,0 0-1,0 1 1,-1-1 0,0 0-1,-1 0 1,0 1 0,0-1-1,-6-13 1,7 18-89,-1 1 0,1-1 0,-1 0 0,0 1 0,0 0 0,0-1 1,0 1-1,0 0 0,0 0 0,-1 0 0,1 0 0,-1 1 0,1-1 0,-1 1 0,1-1 1,-1 1-1,0 0 0,0 0 0,0 0 0,0 0 0,0 1 0,0-1 0,0 1 0,0 0 0,0 0 1,0 0-1,0 0 0,0 0 0,0 1 0,0-1 0,0 1 0,0 0 0,-3 1 0,-18 9-8017,17-8 5611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6:25.755"/>
    </inkml:context>
    <inkml:brush xml:id="br0">
      <inkml:brushProperty name="width" value="0.1" units="cm"/>
      <inkml:brushProperty name="height" value="0.1" units="cm"/>
      <inkml:brushProperty name="color" value="#E71224"/>
    </inkml:brush>
  </inkml:definitions>
  <inkml:trace contextRef="#ctx0" brushRef="#br0">25 12 352,'15'-10'2664,"-14"9"-1861,-1 1-34,0 0-25,0 0-24,0 0-28,0 0-26,0 0-19,-2 4-21,-4 7-107,0 1 0,1-1 1,0 1-1,1 1 0,1-1 1,0 1-1,-3 23 0,6-30-396,-1 0-1,1 0 1,1 0-1,-1 0 1,1-1-1,0 1 1,0 0 0,1 0-1,0-1 1,0 1-1,0-1 1,0 1-1,1-1 1,0 0-1,0 0 1,0 0 0,1 0-1,0-1 1,0 1-1,6 5 1,-3-6-20,0 1 0,0-1 0,1-1 0,-1 1 0,1-1 0,-1-1 0,1 1 0,0-1 0,0 0 0,0-1 0,0 0 0,1 0 0,11-1 0,3-1 87,-1-1 1,1-1-1,36-9 1,-47 9-108,0-1 0,0 0 1,-1-1-1,21-11 0,-30 15-65,1-1 0,-1 0 0,1 0-1,-1 0 1,0 0 0,0 0 0,0 0 0,0-1-1,0 1 1,-1-1 0,3-3 0,-4 5-10,1-1 0,-1 0-1,1 1 1,-1-1 0,0 0 0,0 1-1,1-1 1,-1 0 0,-1 0 0,1 1 0,0-1-1,0 0 1,-1 1 0,1-1 0,-1 1 0,1-1-1,-1 0 1,0 1 0,1-1 0,-1 1 0,-2-3-1,0 0-13,-1 0-1,0 0 0,0 0 0,0 0 0,-1 1 0,1 0 0,-1 0 1,0 0-1,0 0 0,0 1 0,-9-3 0,-6-2-170,-35-6 0,38 9 23,0 2 1,0 0-1,0 1 0,-28 1 1,37 1-272,1 0-1,-1 1 1,1-1-1,-1 1 1,-9 5 0,12-5-520,0 1 1,1-1-1,-1 1 1,1 0 0,0 1-1,0-1 1,0 0-1,-6 9 1,3-1-1268</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6:26.243"/>
    </inkml:context>
    <inkml:brush xml:id="br0">
      <inkml:brushProperty name="width" value="0.1" units="cm"/>
      <inkml:brushProperty name="height" value="0.1" units="cm"/>
      <inkml:brushProperty name="color" value="#E71224"/>
    </inkml:brush>
  </inkml:definitions>
  <inkml:trace contextRef="#ctx0" brushRef="#br0">0 512 40,'5'-1'296,"-1"-1"1,0 0-1,1 0 0,-1 0 0,0-1 1,0 0-1,0 1 0,-1-1 0,1-1 1,-1 1-1,1 0 0,-1-1 0,0 0 1,-1 1-1,1-1 0,0 0 1,-1-1-1,0 1 0,0 0 0,-1-1 1,3-8-1,0-1 109,0 0 1,-2 0-1,0 0 1,0-1-1,-1 1 1,-1-15-1,-4-6 197,-2 1 1,0 1-1,-3 0 0,-16-45 1,19 61-359,6 16-232,-1-2 75,0-1 0,0 0-1,-1 1 1,1-1 0,-1 1 0,0 0 0,0-1 0,0 1 0,0 0 0,0 0 0,-4-3 0,4 5 62,2 1-6,0 0 6,0 0 1,3 3 17,1 0-98,1 0 1,-1 0 0,1-1 0,-1 1 0,1-1-1,0 0 1,0 0 0,0-1 0,0 1-1,0-1 1,0 0 0,0 0 0,1-1 0,-1 0-1,0 0 1,1 0 0,8-2 0,10 0 205,-1-2 0,41-12 1,-6-5 88,-36 12 20,33-8-1,-37 16 179,-17 1-541,-1 1 1,1-1 0,-1 0-1,1 0 1,-1 0-1,1 1 1,-1-1 0,1 0-1,-1 0 1,1 1-1,-1-1 1,1 0 0,-1 1-1,0-1 1,1 1 0,-1-1-1,0 1 1,1-1-1,-1 1 1,0-1 0,1 1-1,-1-1 1,0 1 0,0-1-1,0 1 1,1-1-1,-1 1 1,0-1 0,0 2-1,2 15 277,-2 12 104,2 0 1,1 0-1,1 0 1,13 42-1,-13-55-257,2 0-1,0 0 1,1-1-1,0 0 1,1 0-1,1 0 0,0-1 1,1-1-1,14 16 1,-19-25-134,0 1 0,1-1 0,-1 1 0,1-1 0,0-1-1,0 1 1,0-1 0,0 0 0,0-1 0,1 0 0,-1 0 0,14 3 0,-10-4-97,-1-1-1,1 0 1,-1 0-1,1 0 1,-1-1-1,1-1 1,-1 0-1,15-5 1,-8 2-541,-1-2 1,-1 0-1,1 0 1,-1-2-1,0 0 1,-1 0-1,0-1 0,0-1 1,-1 0-1,16-20 1,-21 23-1389,-2-1 1,1 1 0,5-14-1,-1 4-518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6:26.589"/>
    </inkml:context>
    <inkml:brush xml:id="br0">
      <inkml:brushProperty name="width" value="0.1" units="cm"/>
      <inkml:brushProperty name="height" value="0.1" units="cm"/>
      <inkml:brushProperty name="color" value="#E71224"/>
    </inkml:brush>
  </inkml:definitions>
  <inkml:trace contextRef="#ctx0" brushRef="#br0">0 3 40,'12'-3'3240,"-10"3"-2990,1 1 0,-1-1 0,0 1 0,1-1 0,-1 1 0,0 0 0,0 0-1,0 0 1,1 0 0,-1 0 0,0 1 0,0-1 0,-1 1 0,1-1 0,2 3 0,28 33 1925,-4-5-647,-18-22-1156,1-1 0,0-1-1,0 0 1,1-1 0,0 0-1,17 7 1,-20-11-357,-1 0 0,1-1 1,0 0-1,0 0 0,0-1 1,1 0-1,-1-1 0,0 0 0,0 0 1,15-3-1,40-11-2067,-21 1-4415,-31 9 4586</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6:26.927"/>
    </inkml:context>
    <inkml:brush xml:id="br0">
      <inkml:brushProperty name="width" value="0.1" units="cm"/>
      <inkml:brushProperty name="height" value="0.1" units="cm"/>
      <inkml:brushProperty name="color" value="#E71224"/>
    </inkml:brush>
  </inkml:definitions>
  <inkml:trace contextRef="#ctx0" brushRef="#br0">620 429 120,'0'-4'299,"0"1"0,0 0 0,0 0 0,-1 0 0,1 0 0,-1-1 0,0 1 0,0 0 0,0 0 0,0 0 0,0 0 0,-1 0 0,1 1 0,-1-1 0,0 0 0,0 1 0,0-1 0,0 1 0,0 0 0,-1-1 0,1 1 0,-1 0 0,-2-1 0,-2-1 29,-1 1 0,0 0 1,1 0-1,-1 1 0,0 0 1,-1 0-1,-15-1 0,-12 1-144,0 2 0,-1 2-1,-62 10 1,50-5-919,45-7 656,-1 1-46,1 0 0,-1-1-1,0 1 1,0-1 0,0 0-1,1-1 1,-8-1 0,12 2 108,0 0 0,-1 0 1,1 0-1,0 0 0,0-1 1,-1 1-1,1 0 0,0 0 1,0-1-1,-1 1 0,1 0 1,0 0-1,0-1 0,0 1 1,0 0-1,-1-1 0,1 1 1,0 0-1,0-1 0,0 1 1,0 0-1,0-1 0,0 1 1,0 0-1,0-1 0,0 1 1,0 0-1,0-1 0,0 1 1,0 0-1,0-1 0,0 1 1,0 0-1,0-1 0,1 1 1,-1 0-1,0-1 0,0 1 1,0 0-1,1-1 0,-1 1 1,0 0-1,43-53 7,-28 36 273,0 0-1,16-28 1,-27 39-159,-1-1 0,0 1 0,0-1 0,0 0 0,-1 0 0,0 0 0,0 0 1,-1 0-1,0-1 0,0 1 0,-1-13 0,0 16-64,-1-1-1,1 1 1,-1 0-1,0 1 1,-1-1-1,1 0 1,0 0 0,-1 0-1,0 1 1,0-1-1,0 1 1,0-1-1,-1 1 1,1 0 0,-4-3-1,0 1-3,1 0 0,-1 1 0,0 0 0,-1 0 0,1 0 0,0 1 0,-15-5 0,7 3-605,-2 1 0,1 1 0,0 0 1,-1 1-1,0 1 0,1 0 0,-22 2 0,-8 9-1650,-1 3 673</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6:49.915"/>
    </inkml:context>
    <inkml:brush xml:id="br0">
      <inkml:brushProperty name="width" value="0.1" units="cm"/>
      <inkml:brushProperty name="height" value="0.1" units="cm"/>
      <inkml:brushProperty name="color" value="#E71224"/>
    </inkml:brush>
  </inkml:definitions>
  <inkml:trace contextRef="#ctx0" brushRef="#br0">0 12 1268,'5'-8'2604,"-2"4"454,-1 6 6090,6 142-3852,-1-9-3101,33 169 2069,-35-278-4128,-2-7-1947,3 35-1,-6-52-560,2-1 3873,-1-1-4760,-1 1-8880,0-1 9238</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6:50.432"/>
    </inkml:context>
    <inkml:brush xml:id="br0">
      <inkml:brushProperty name="width" value="0.1" units="cm"/>
      <inkml:brushProperty name="height" value="0.1" units="cm"/>
      <inkml:brushProperty name="color" value="#E71224"/>
    </inkml:brush>
  </inkml:definitions>
  <inkml:trace contextRef="#ctx0" brushRef="#br0">1139 72 872,'6'-3'1868,"0"-1"0,1 2 1,0-1-1,9-2 0,-6 3 364,-9 1-1122,9-3 1488,-9 4-2464,-1 0 0,0 0 0,0 0-1,0 0 1,1 0 0,-1 0-1,0 0 1,0 0 0,1 0-1,-1 0 1,0 0 0,0 0 0,0 0-1,1 0 1,-1 0 0,0 0-1,0 0 1,0 0 0,0-1-1,1 1 1,-1 0 0,0 0 0,0 0-1,0 0 1,0 0 0,0-1-1,1 1 1,-1 0 0,0 0-1,0 0 1,0-1 0,0 1 0,0 0-1,0 0 1,0 0 0,0-1-1,0 1 1,0 0 0,0 0-1,0 0 1,0-1 0,0 1 0,0 0-1,0 0 1,0 0 0,0-1-1,0 1 1,0 0 0,-8-4 261,1 0 1,-1 1 0,0 0-1,0 1 1,0 0 0,-1 0-1,-9-1 1,-68-2 1035,41 4-898,-652-11 2253,516 12-3257,123 2-398,3-1-3063,44 4-934,11-5 4501,0 0 1,0 0 0,0 1-1,0-1 1,0 0-1,0 1 1,-1-1 0,1 0-1,0 0 1,0 1-1,0-1 1,0 0 0,0 1-1,0-1 1,0 0-1,1 0 1,-1 1 0,0-1-1,0 0 1,0 1-1,0-1 1,0 0 0,0 0-1,0 1 1,1-1 0,-1 0-1,0 0 1,0 1-1,0-1 1,1 0 0,7 10-2933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6:50.919"/>
    </inkml:context>
    <inkml:brush xml:id="br0">
      <inkml:brushProperty name="width" value="0.1" units="cm"/>
      <inkml:brushProperty name="height" value="0.1" units="cm"/>
      <inkml:brushProperty name="color" value="#E71224"/>
    </inkml:brush>
  </inkml:definitions>
  <inkml:trace contextRef="#ctx0" brushRef="#br0">989 1 904,'44'0'5285,"-13"0"3453,-41 13-6399,3-7-1861,-1-1 1,0 0-1,0-1 0,-1 1 0,1-1 0,-1-1 0,0 0 0,0 0 1,-17 2-1,4 1 158,-28 6 949,-92 10 0,-54-9 326,173-11-1697,-467 14 1149,467-15-1860,16 1-2833,8-1-1959,3 0-3504,40 8 4689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7:08.438"/>
    </inkml:context>
    <inkml:brush xml:id="br0">
      <inkml:brushProperty name="width" value="0.1" units="cm"/>
      <inkml:brushProperty name="height" value="0.1" units="cm"/>
      <inkml:brushProperty name="color" value="#E71224"/>
    </inkml:brush>
  </inkml:definitions>
  <inkml:trace contextRef="#ctx0" brushRef="#br0">0 509 688,'2'2'925,"-1"0"-789,2 0 281,-1 0 0,0 1 0,0 0 0,0-1 0,0 1 0,-1 0 0,1 0 0,-1 0 0,0 0 0,0 0 0,0 0 0,0 0 0,1 4 0,-2-5-72,0 0 1,0 1 0,1-1-1,-1 0 1,1 1 0,0-1-1,0 0 1,0 0-1,0 0 1,0 0 0,0 0-1,0 0 1,1 0 0,-1 0-1,1-1 1,2 4 0,-3-9 66,13-117 1178,-8 32-1062,2-47 140,-2 12 1068,-4 120-893,3 11-645,4 18-30,10 37 246,2-2 0,3 0 0,2-2 0,57 91 0,-77-139-318,0 0 0,1-1 0,1 0-1,-1 0 1,18 14 0,-23-21-78,0 0 1,0-1-1,0 1 0,1-1 1,-1 0-1,0 1 0,1-1 1,-1 0-1,1 0 0,0-1 1,-1 1-1,1 0 0,0-1 1,-1 0-1,1 1 0,0-1 1,0 0-1,-1-1 0,1 1 1,0 0-1,-1-1 0,1 0 1,0 1-1,-1-1 0,1 0 1,-1 0-1,1 0 0,-1-1 1,0 1-1,5-4 0,2-3 17,0-1 0,0 0-1,-1 0 1,0-1 0,-1 0 0,0 0-1,-1-1 1,0 0 0,0 0-1,3-14 1,7-19 0,12-61 1,-21 77-83,11-67-640,3-10-881,-5 54-3031,7 5-4477,-16 34 6457</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7:08.919"/>
    </inkml:context>
    <inkml:brush xml:id="br0">
      <inkml:brushProperty name="width" value="0.1" units="cm"/>
      <inkml:brushProperty name="height" value="0.1" units="cm"/>
      <inkml:brushProperty name="color" value="#E71224"/>
    </inkml:brush>
  </inkml:definitions>
  <inkml:trace contextRef="#ctx0" brushRef="#br0">206 6 324,'0'0'922,"0"0"-46,0 0-38,0 0-30,0 0-47,0 0-44,0 0-37,0 0-20,-7-2-13,4 1-490,-1 0 1,0 1 0,1-1-1,-1 1 1,0-1 0,1 1 0,-1 0-1,0 0 1,1 1 0,-1-1-1,1 1 1,-1 0 0,0 0 0,1 0-1,0 0 1,-1 1 0,1-1-1,0 1 1,-1 0 0,1 0 0,0 0-1,1 0 1,-6 5 0,-4 9 250,0-1-1,2 1 1,0 1 0,1 0 0,0 0 0,1 1 0,2 0 0,-10 37-1,9-26-99,2 0-1,1 1 1,2 0-1,1 0 1,3 34 0,-1-52-206,0 0 1,1-1-1,0 1 1,1-1-1,1 0 1,0 1-1,0-1 1,8 12 0,-11-20-76,1 0 0,0 0 0,0 0 0,0 0 1,0-1-1,1 1 0,-1-1 0,1 0 1,-1 1-1,1-1 0,0-1 0,0 1 0,0 0 1,0-1-1,0 1 0,0-1 0,1 0 1,-1 0-1,0 0 0,1 0 0,-1-1 1,0 1-1,1-1 0,-1 0 0,1 0 0,-1 0 1,0-1-1,1 1 0,-1-1 0,1 0 1,-1 0-1,6-2 0,1-1 29,0-1 0,0 0-1,-1-1 1,0 0 0,0 0 0,0-1 0,-1 0-1,0-1 1,0 0 0,-1 0 0,0 0 0,9-14-1,-9 10 1,0-1-1,0 1 1,-1-1 0,0-1-1,-1 1 1,-1-1-1,0 1 1,-1-1-1,2-18 1,-5 21-28,0-1 0,0 1 0,-1-1 1,0 1-1,-1-1 0,-1 1 0,1 0 0,-2 0 0,0 0 1,0 0-1,-1 1 0,0-1 0,-1 1 0,0 1 1,-10-14-1,11 17-219,-1 0 1,0 0-1,0 1 1,0 0-1,0 0 0,-1 0 1,0 1-1,0 0 1,-14-6-1,14 8-424,0 0 1,-1 0-1,1 0 0,0 1 0,-1 1 0,1-1 1,0 1-1,-1 0 0,1 1 0,0-1 0,-15 5 1,-6 5-3063,-1 4 1118</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7:16.591"/>
    </inkml:context>
    <inkml:brush xml:id="br0">
      <inkml:brushProperty name="width" value="0.1" units="cm"/>
      <inkml:brushProperty name="height" value="0.1" units="cm"/>
      <inkml:brushProperty name="color" value="#E71224"/>
    </inkml:brush>
  </inkml:definitions>
  <inkml:trace contextRef="#ctx0" brushRef="#br0">1122 126 84,'11'-3'1516,"-6"1"-933,0 0 1,-1 1-1,1 0 1,0 0-1,5 0 0,-6 0-277,0 0-1,0 0 0,0-1 1,0 1-1,0-1 0,-1 0 0,1 0 1,-1 0-1,5-4 0,-1 1 167,12-6 545,-1 1 0,1 1 1,1 1-1,38-10 0,84-11 2040,-116 26-2680,-1 2 0,1 0 0,0 2 0,0 0 0,-1 2 0,0 1 0,44 12 0,-34-5-83,0 2 1,-1 1-1,0 2 1,55 35-1,-55-27-108,-1 1 0,0 2 1,-3 1-1,0 2 0,39 50 0,-45-47-68,-2 0 0,-1 1 0,-2 1 0,26 66 1,-33-70-83,-2 1 0,-2 0 1,-1 0-1,-1 1 1,-2 0-1,0 39 1,-4-44-13,-2 0 0,-2 0 0,0-1-1,-2 1 1,-17 51 0,9-43-8,-2-2 0,-1 0 0,-41 61 1,22-47-9,-1-2 0,-3-1 1,-2-3-1,-2-1 0,-74 54 1,73-64-12,-1-3 0,-2-2 0,0-2 0,-100 34-1,57-31-9,-182 31-1,201-47-78,0-4 0,-1-3 0,0-2 0,-108-13 0,145 6 20,1-1 0,0-2 0,0-1 0,1-2 0,0-1 0,0-2 0,2-1 0,0-2 0,1-1 0,0-1 0,-29-25 0,30 18 23,0-2-1,3-2 1,0 0 0,1-1-1,3-2 1,0-1 0,2 0 0,-18-41-1,26 45 26,1-1 0,1 0 0,2-1-1,1 0 1,2 0 0,1 0 0,1-1 0,2 0-1,1 0 1,5-50 0,1 49-117,1 0 0,2 1 0,1 0 0,1 1 0,2 0 1,2 1-1,0 0 0,2 1 0,30-42 0,-28 47-985,2 0 0,1 2 0,1 0 0,1 2 0,1 0 0,37-24 0,-34 28-933,50-23 0,35-2-808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3.343"/>
    </inkml:context>
    <inkml:brush xml:id="br0">
      <inkml:brushProperty name="width" value="0.05" units="cm"/>
      <inkml:brushProperty name="height" value="0.05" units="cm"/>
      <inkml:brushProperty name="color" value="#008C3A"/>
    </inkml:brush>
  </inkml:definitions>
  <inkml:trace contextRef="#ctx0" brushRef="#br0">0 65 276,'69'-47'5512,"-62"46"-1398,-1 12-2249,-4 13-1038,-15 81 2417,7-68-2151,2 0 0,0 48-1,4-66-699,2-1-1,0 0 0,0 0 0,2 0 1,10 30-1,-12-42-307,0 0 0,1-1-1,0 1 1,0-1 0,0 0 0,1 0 0,0 0 0,0-1 0,0 1 0,0-1-1,1 0 1,0 0 0,-1 0 0,1-1 0,1 0 0,-1 0 0,0 0 0,1-1-1,0 1 1,10 2 0,-6-3-15,1-1 0,0 0 0,0 0-1,0-1 1,0-1 0,0 1 0,0-2-1,0 0 1,-1 0 0,1-1 0,-1 0 0,19-8-1,-4-1-12,-1-1-1,-1 0 0,0-2 1,21-18-1,-18 11-26,-2 0 0,0-2 0,-2-1 0,0-1 0,22-35 0,-11 7 7,48-106-1,-78 155-10,-1 0 1,0 0-1,0-1 0,-1 1 0,0 0 0,2-9 1,-3 13 32,0 1 13,0 5 20,0 2-30,1 1 0,-1 0 0,2-1 0,-1 0 0,1 1 0,0-1 0,1 0 0,0 0 0,6 13 0,-2-9 9,0-1-1,1 1 1,0-1 0,0-1 0,14 12 0,4 0 52,1-1 0,0-1-1,53 26 1,90 31 380,6 3 672,-173-77-1141,0-1 0,0 1 0,0 0 0,-1 0 0,1 0 0,-1 0 0,1 0 0,-1 0 0,0 1-1,4 4 1,-6-6-19,1 0 0,-1 0 0,1 1-1,-1-1 1,0 0 0,1 1-1,-1-1 1,0 1 0,0-1-1,0 0 1,0 1 0,0-1 0,-1 1-1,1-1 1,0 0 0,-1 1-1,1-1 1,-1 0 0,1 1-1,-1-1 1,1 0 0,-1 0 0,0 0-1,0 1 1,0-1 0,0 0-1,-1 1 1,-5 5 39,0 0 0,0 0-1,-1-1 1,0 0 0,0 0 0,0-1 0,-11 5-1,-70 29 181,60-28-158,-350 110-886,230-79-3746,125-35 221,1 1 1,-41 21-1,22-4 218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7:37.771"/>
    </inkml:context>
    <inkml:brush xml:id="br0">
      <inkml:brushProperty name="width" value="0.1" units="cm"/>
      <inkml:brushProperty name="height" value="0.1" units="cm"/>
      <inkml:brushProperty name="color" value="#E71224"/>
    </inkml:brush>
  </inkml:definitions>
  <inkml:trace contextRef="#ctx0" brushRef="#br0">541 12 780,'10'-6'3457,"2"0"12680,-20 13-15943,-1-1-1,0 0 1,0-1 0,0 0-1,-1 0 1,1-1 0,-1 0-1,-14 3 1,-91 16 409,69-16-437,-48 6-19,56-9-67,0 1 1,-46 14-1,81-18-71,0 1 0,0-1 0,0 1-1,1 0 1,-1 0 0,1 0 0,-1 0-1,1 0 1,0 0 0,0 1 0,0-1 0,0 1-1,0-1 1,0 1 0,1 0 0,-1 0-1,1 0 1,0 0 0,0 0 0,0 0 0,0 0-1,1 0 1,-1 4 0,-2 13 33,1-1 0,1 34 0,2-36 2,4 97 575,36 193 0,-40-301-596,2 13 152,1 0 0,10 29 0,-13-43-145,1-1-1,0 0 0,0 0 0,0 1 0,0-2 1,1 1-1,0 0 0,0 0 0,0-1 0,0 1 1,0-1-1,0 0 0,1 0 0,0 0 0,0-1 1,7 4-1,6 1 34,0-2 1,0 0 0,1-1 0,27 2-1,76 0 93,-64-4-92,2 0-104,69-7 0,-100 2-884,37-9-1,-47 7-421,-1 0 0,0-1 0,17-9-1,-23 9-268,10-10-8085,-14 10 6881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7:38.155"/>
    </inkml:context>
    <inkml:brush xml:id="br0">
      <inkml:brushProperty name="width" value="0.1" units="cm"/>
      <inkml:brushProperty name="height" value="0.1" units="cm"/>
      <inkml:brushProperty name="color" value="#E71224"/>
    </inkml:brush>
  </inkml:definitions>
  <inkml:trace contextRef="#ctx0" brushRef="#br0">671 36 148,'3'-16'5988,"-4"15"-5871,1 1-1,0-1 1,-1 0 0,1 0-1,-1 1 1,1-1 0,-1 1-1,1-1 1,-1 0 0,1 1 0,-1-1-1,0 1 1,1-1 0,-1 1-1,0 0 1,1-1 0,-1 1-1,0 0 1,0-1 0,1 1 0,-1 0-1,0 0 1,0 0 0,1-1-1,-1 1 1,0 0 0,0 0-1,0 0 1,-1 1 0,-137-10 6132,-73 10-2062,83 0-2265,112-1-1875,-62 3 902,72-2-1437,-1 0 0,1 0-1,0 1 1,0 0-1,0 0 1,1 1 0,-1 0-1,-8 4 1,15-6-341,-6 3-1407,10-1-4616,25 1 3738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01.830"/>
    </inkml:context>
    <inkml:brush xml:id="br0">
      <inkml:brushProperty name="width" value="0.1" units="cm"/>
      <inkml:brushProperty name="height" value="0.1" units="cm"/>
      <inkml:brushProperty name="color" value="#E71224"/>
    </inkml:brush>
  </inkml:definitions>
  <inkml:trace contextRef="#ctx0" brushRef="#br0">18 0 504,'-3'7'614,"0"0"0,1 0 0,0 0 0,0 0 0,0 1 0,0 14 0,1-13-1127,0 0 0,1 0 0,1-1 0,0 1 1,3 15-1,-1-13-108</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02.214"/>
    </inkml:context>
    <inkml:brush xml:id="br0">
      <inkml:brushProperty name="width" value="0.1" units="cm"/>
      <inkml:brushProperty name="height" value="0.1" units="cm"/>
      <inkml:brushProperty name="color" value="#E71224"/>
    </inkml:brush>
  </inkml:definitions>
  <inkml:trace contextRef="#ctx0" brushRef="#br0">11 957 500,'0'0'956,"-1"-3"56,-1 0-753,1 1 1,0-1 0,0 0 0,0 0 0,0 0-1,0 0 1,1-1 0,-1 1 0,1 0 0,0 0-1,0 0 1,0 0 0,0 0 0,1-1 0,-1 1-1,2-4 1,3-10 773,13-31 0,-8 22-275,144-324 3858,-39 99-2062,-53 125-921,-33 70-602,-28 54-988,-1 1-1,1 0 1,-1-1-1,1 1 0,-1 0 1,1 0-1,0 0 0,0-1 1,0 1-1,0 0 0,0 0 1,0 0-1,0 0 1,0 1-1,0-1 0,0 0 1,0 0-1,1 1 0,-1-1 1,0 0-1,1 1 0,-1-1 1,0 1-1,2-1 1,-1 2 5,-1-1 0,1 1 1,-1 0-1,1 0 0,-1-1 1,1 1-1,-1 0 1,0 0-1,0 0 0,0 1 1,1-1-1,-1 0 1,0 0-1,0 1 0,0-1 1,-1 0-1,1 1 0,0-1 1,0 1-1,-1-1 1,1 4-1,21 51 1016,13 63 0,9 23 156,-27-96-874,57 134 820,-60-157-1298,-14-22 49,1 1-1,0-1 0,0 0 1,0 0-1,0 0 0,0 0 0,0-1 1,0 1-1,0 0 0,0 0 1,0-1-1,0 1 0,0 0 0,0-1 1,1 1-1,-1-1 0,2 1 1,-3-1-730,0 0-194,0 0-220,3 0-1006,1 0 1481,-4 2-9688,-13 10 7420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02.543"/>
    </inkml:context>
    <inkml:brush xml:id="br0">
      <inkml:brushProperty name="width" value="0.1" units="cm"/>
      <inkml:brushProperty name="height" value="0.1" units="cm"/>
      <inkml:brushProperty name="color" value="#E71224"/>
    </inkml:brush>
  </inkml:definitions>
  <inkml:trace contextRef="#ctx0" brushRef="#br0">384 23 1168,'-13'-5'1111,"1"1"-1,-1 1 0,0-1 1,0 2-1,-1 0 1,-23 0-1,-2 2 396,-40 5 1,21-1-915,-27 4-3478,78-6 991,6-2-1357,1 0 3247,0 0-1615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02.880"/>
    </inkml:context>
    <inkml:brush xml:id="br0">
      <inkml:brushProperty name="width" value="0.1" units="cm"/>
      <inkml:brushProperty name="height" value="0.1" units="cm"/>
      <inkml:brushProperty name="color" value="#E71224"/>
    </inkml:brush>
  </inkml:definitions>
  <inkml:trace contextRef="#ctx0" brushRef="#br0">0 20 1176,'31'-19'8759,"-30"18"-7589,-1 1-41,11 9 974,-10-5-1828,1-1-1,0 1 1,-1 0 0,1-1 0,-1 1 0,0 0 0,-1 0 0,1 0 0,-1 0 0,1 4-1,1 11 460,67 314 6148,-35-198-4770,-33-133-2102,-1 0 0,1-1 0,0 1 1,0-1-1,-1 1 0,1-1 0,0 1 0,0-1 1,1 1-1,-1-1 0,0 0 0,0 0 0,0 0 1,1 0-1,-1 1 0,1-2 0,-1 1 0,1 0 1,-1 0-1,1 0 0,0-1 0,-1 1 0,1-1 1,0 1-1,-1-1 0,1 0 0,0 0 0,-1 1 1,1-1-1,0 0 0,0-1 0,-1 1 0,4-1 1,6-1-103,0-1 0,-1 0 0,1-1 0,12-6 0,-6 3-108,-5 2 23,12-5-1016,2 0-1,0 1 1,0 2 0,0 1 0,39-5-1,-6 3-10355,-43 6 8716</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03.238"/>
    </inkml:context>
    <inkml:brush xml:id="br0">
      <inkml:brushProperty name="width" value="0.1" units="cm"/>
      <inkml:brushProperty name="height" value="0.1" units="cm"/>
      <inkml:brushProperty name="color" value="#E71224"/>
    </inkml:brush>
  </inkml:definitions>
  <inkml:trace contextRef="#ctx0" brushRef="#br0">70 5 1164,'-2'-5'2051,"-1"9"2014,-7 13-2857,1 0 1,0 1-1,2 0 0,0 0 1,1 1-1,-5 24 0,10-35-827,-1 1-1,1 0 1,0 0-1,1 0 1,0 0-1,0 0 1,1 0-1,0-1 0,1 1 1,0 0-1,0-1 1,1 1-1,0-1 1,0 1-1,1-1 1,8 12-1,-7-14-201,0-1 1,0 0-1,0 0 0,1 0 1,0-1-1,0 0 0,1 0 0,-1-1 1,1 1-1,-1-1 0,1-1 1,0 1-1,0-1 0,0-1 1,1 1-1,13 0 0,11 0 351,0-1 0,50-6 0,-67 4-380,87-11 151,65-3-5354,-163 15 3740,1 0 0,0 0 0,0 1 0,0 0 0,0 0 0,-1 0 0,1 1 0,7 2 0,8 7-2427</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14.006"/>
    </inkml:context>
    <inkml:brush xml:id="br0">
      <inkml:brushProperty name="width" value="0.1" units="cm"/>
      <inkml:brushProperty name="height" value="0.1" units="cm"/>
      <inkml:brushProperty name="color" value="#E71224"/>
    </inkml:brush>
  </inkml:definitions>
  <inkml:trace contextRef="#ctx0" brushRef="#br0">13 1055 500,'0'0'719,"0"0"-6,-6 7 1155,2-4 1208,2-6 3375,4-24-6131,2-1 0,1 1 0,12-40-1,1-6-60,81-565 903,-68 446 507,-31 191-1656,0 1 1,0 0-1,0-1 1,0 1-1,0 0 1,0 0-1,0-1 1,0 1-1,0 0 0,0-1 1,0 1-1,0 0 1,0-1-1,1 1 1,-1 0-1,0 0 1,0-1-1,0 1 1,0 0-1,1-1 1,-1 1-1,0 0 1,0 0-1,0 0 1,1-1-1,-1 1 1,0 0-1,0 0 1,1 0-1,-1-1 1,0 1-1,0 0 1,1 0-1,-1 0 1,0 0-1,1 0 1,-1 0-1,0 0 1,1 0-1,-1 0 1,1 0-1,9 11 238,7 21-84,36 107 201,-22-58-214,86 199 462,-82-208-301,80 120 1,-100-172-527,-11-15-21,0 0 1,0 0-1,0 1 0,-1 0 0,4 7 1,11 15-4511,-17-27 2970,-1-1-1837,0 0 640,0 0 901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14.930"/>
    </inkml:context>
    <inkml:brush xml:id="br0">
      <inkml:brushProperty name="width" value="0.1" units="cm"/>
      <inkml:brushProperty name="height" value="0.1" units="cm"/>
      <inkml:brushProperty name="color" value="#E71224"/>
    </inkml:brush>
  </inkml:definitions>
  <inkml:trace contextRef="#ctx0" brushRef="#br0">642 111 200,'17'-12'5584,"-8"5"4246,-12 3-7118,-5-1-3523,-12-4 1482,-1 1 1,0 0-1,0 2 0,-1 0 1,-34-4-1,14 3-171,-164-21 674,178 28-1095,1 0 0,-50 9 0,56-7-54,3 1-1,-48 5 602,65-8-628,1 0 1,0 0 0,-1 0-1,1 0 1,0 0-1,-1 0 1,1 0-1,0 0 1,-1 0-1,1 0 1,0 0-1,-1 0 1,1 0-1,0 0 1,-1 0 0,1 0-1,0 0 1,-1 0-1,1 1 1,0-1-1,-1 0 1,1 0-1,0 0 1,0 1-1,-1-1 1,1 0 0,0 0-1,0 1 1,-1-1-1,1 0 1,0 1-1,7 7-742,18 6-2549,4 3-8559,-14-9 8911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1.910"/>
    </inkml:context>
    <inkml:brush xml:id="br0">
      <inkml:brushProperty name="width" value="0.1" units="cm"/>
      <inkml:brushProperty name="height" value="0.1" units="cm"/>
      <inkml:brushProperty name="color" value="#E71224"/>
    </inkml:brush>
  </inkml:definitions>
  <inkml:trace contextRef="#ctx0" brushRef="#br0">429 19 140,'26'3'4382,"-24"-3"-3251,2-1 5,47-9 5924,-49 9-6278,-2 1-722,0 0-1,0 1 0,1-1 1,-1 0-1,0 0 0,0 0 1,0 0-1,0 0 0,1 0 1,-1 0-1,0 0 1,0 0-1,0 0 0,0 0 1,1-1-1,-1 1 0,0 0 1,0 0-1,0 0 0,0 0 1,0 0-1,1 0 0,-1 0 1,0 0-1,0 0 0,0 0 1,0-1-1,0 1 0,0 0 1,1 0-1,-1 0 1,0 0-1,0 0 0,0-1 1,0 1-1,0 0 0,0 0 1,0 0-1,0 0 0,0 0 1,0-1-1,0 1 0,0 0 1,0 0-1,0 0 0,0 0 1,0-1-1,0 1 0,0 0 1,0 0-1,0 0 1,0 0-1,0-1 0,0 1 1,0 0-1,0 0 0,0 0 1,0 0-1,-1 0 0,1-1 1,-5 0 89,4 0-102,-1 1-1,1 0 0,-1-1 1,1 1-1,-1 0 1,1 0-1,-1 0 1,0 0-1,1 0 1,-1 0-1,1 0 1,-1 0-1,0 1 0,1-1 1,-2 1-1,-72 23 715,1 3-1,2 4 1,-72 41-1,112-55-519,-37 27 0,67-43-237,1 0 0,-1 0 0,1 0-1,-1 1 1,1-1 0,0 0 0,0 0 0,0 1-1,0-1 1,0 1 0,0-1 0,0 1 0,0-1 0,0 1-1,1 0 1,-1-1 0,1 1 0,-1 0 0,1 0 0,0-1-1,-1 1 1,1 3 0,1-2-18,0 0 0,0 0 1,0 0-1,0-1 0,0 1 0,0-1 1,1 1-1,-1-1 0,1 1 0,0-1 0,-1 0 1,5 4-1,6 5-78,1-2 0,-1 1 1,1-2-1,17 9 0,71 36-283,57 33-89,-150-81 441,13 7-90,38 29-1,-55-38 98,0 1 0,0-1 0,0 1 0,0-1 0,-1 1 0,0 0-1,0 0 1,0 1 0,0-1 0,-1 1 0,1-1 0,-1 1 0,0 0-1,-1 0 1,3 9 0,-4-10 5,-1-1 0,1 1 0,-1 0 0,1-1-1,-1 1 1,0 0 0,0-1 0,-1 1 0,1-1 0,-1 0 0,0 1-1,0-1 1,0 0 0,0 0 0,-4 4 0,1-1-8,-1 0 0,0 0 0,-1 0 0,0-1 0,-10 7 0,-7 1-82,-1 0 0,0-2 1,-27 8-1,-83 19-2285,84-25 43,50-13 2262,-15 6-2977,7 0-2830,9-6 3620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4.660"/>
    </inkml:context>
    <inkml:brush xml:id="br0">
      <inkml:brushProperty name="width" value="0.05" units="cm"/>
      <inkml:brushProperty name="height" value="0.05" units="cm"/>
      <inkml:brushProperty name="color" value="#008C3A"/>
    </inkml:brush>
  </inkml:definitions>
  <inkml:trace contextRef="#ctx0" brushRef="#br0">403 57 13681,'-2'-2'52,"0"1"0,0-1-1,0 1 1,-1-1 0,1 1-1,0 0 1,-1 0 0,1 0-1,0 0 1,-1 0 0,1 0-1,-1 1 1,0-1 0,1 1-1,-6 0 1,3-1 83,-47-7 635,-197-23-1056,221 33-1712,27-2 1601,-1 0-1,1 1 0,0-1 1,-1 1-1,1-1 0,0 1 0,0-1 1,-1 1-1,1 0 0,0 0 1,0 0-1,0 0 0,0 0 0,0 0 1,0 0-1,0 0 0,-1 1 1,-2 7-1746</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2.313"/>
    </inkml:context>
    <inkml:brush xml:id="br0">
      <inkml:brushProperty name="width" value="0.1" units="cm"/>
      <inkml:brushProperty name="height" value="0.1" units="cm"/>
      <inkml:brushProperty name="color" value="#E71224"/>
    </inkml:brush>
  </inkml:definitions>
  <inkml:trace contextRef="#ctx0" brushRef="#br0">46 14 944,'3'-9'3257,"-3"4"-1931,-3 6 865,-3 8-1849,1-1-1,0 1 1,0 0-1,1 0 1,0 1-1,0-1 1,1 1 0,1 0-1,-1 0 1,2 0-1,-1 0 1,1 0-1,1 12 1,0-9-65,0 1 1,1-1-1,1 0 0,0 0 0,1 0 1,1 0-1,-1 0 0,2 0 0,11 22 1,-12-28-201,0-1 0,1-1 0,-1 1 1,1-1-1,0 0 0,1 0 0,-1 0 1,1-1-1,0 0 0,0 0 0,0 0 0,1-1 1,-1 0-1,1 0 0,-1 0 0,1-1 1,0 0-1,0-1 0,0 0 0,1 0 1,-1 0-1,0-1 0,14 0 0,-2-2 31,0 0 0,-1-2-1,1 0 1,-1 0 0,1-2 0,-1-1 0,31-15-1,-39 16-59,0 0-1,0-1 0,-1 0 0,0 0 1,0-1-1,-1 0 0,0-1 1,0 0-1,12-19 0,-18 24-33,1-1 0,-1 1-1,0-1 1,0 0 0,-1 1-1,1-1 1,-1 0 0,0 0-1,0 0 1,-1 0 0,0-6 0,0 8-15,0-1 0,-1 0 0,0 1 1,0-1-1,0 0 0,0 1 1,-1-1-1,1 1 0,-1 0 1,0 0-1,0-1 0,0 1 0,0 0 1,0 1-1,-1-1 0,-4-4 1,-1 1-57,0 1 0,0-1 0,-1 1 0,1 1 0,-1 0 0,0 0 0,0 1 0,0 0 0,-1 0 1,1 1-1,-1 1 0,1-1 0,-18 1 0,-1 1-375,1 1-1,0 2 1,-45 9-1,57-9-170,0 1-1,-1 1 0,-23 11 0,8 3-4373,21-9 2018,6 0 899</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2.797"/>
    </inkml:context>
    <inkml:brush xml:id="br0">
      <inkml:brushProperty name="width" value="0.1" units="cm"/>
      <inkml:brushProperty name="height" value="0.1" units="cm"/>
      <inkml:brushProperty name="color" value="#E71224"/>
    </inkml:brush>
  </inkml:definitions>
  <inkml:trace contextRef="#ctx0" brushRef="#br0">0 685 924,'4'-1'177,"-1"1"-1,1 0 1,-1-1 0,1 1-1,-1-1 1,1 0 0,-1 0-1,0-1 1,0 1 0,1-1-1,-1 1 1,0-1 0,0 0-1,3-3 1,-1 1 76,-1-1-1,1 0 1,-1 0 0,0 0 0,0-1-1,0 1 1,2-8 0,2-3 174,-2 0 0,0 0 0,-1 0 0,-1-1 1,3-19-1,-3-7 91,-2 0 1,-1 0 0,-3 0 0,-1 0-1,-2 0 1,-2 1 0,-20-66-1,25 99-368,-1 0-1,0 0 1,0 0-1,-1 0 1,0 1-1,0 0 1,-1 0-1,-10-14 1,14 21 9,1 1-1,0 0-10,0 2-120,0 0 0,0 1-1,0-1 1,0 0 0,0 0 0,1 0-1,-1 0 1,0 1 0,1-1 0,0 0-1,0 0 1,-1 0 0,1 0-1,0 0 1,1-1 0,-1 1 0,0 0-1,0 0 1,1-1 0,-1 1-1,1-1 1,-1 1 0,1-1 0,0 1-1,3 1 1,9 5 101,-1 0 0,2 0 1,-1-1-1,1-1 0,25 7 0,82 13 556,-49-12 65,-67-13-631,1 1 0,-1-1 0,0 1 0,0 0 0,-1 1-1,1-1 1,0 1 0,8 6 0,-11-6-68,0 0 0,-1 0 0,1 0 0,-1 0 0,1 1 0,-1-1 0,0 1 0,0 0 0,-1-1 0,1 1 1,-1 0-1,0 0 0,0 0 0,1 6 0,11 88 668,-11-70-506,1-1 0,1 0 1,2 1-1,1-2 0,13 36 1,-15-51-159,0 0 1,1 0 0,0-1 0,1 1-1,1-1 1,-1-1 0,1 1 0,13 10 0,-14-14-27,1-1 0,-1 0 1,1 0-1,0-1 1,0 0-1,0 0 0,1-1 1,-1 0-1,1 0 1,0-1-1,0-1 0,11 2 1,-3-2-211,0-1-1,0-1 1,0-1 0,-1 0 0,1-1 0,0-1 0,-1 0 0,0-1-1,0-1 1,16-8 0,-1-1-469,-1-2-1,-1-1 0,52-43 1,-58 38-1200,-13 5-3724,-8 14 2255,-1 3 1008</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3.126"/>
    </inkml:context>
    <inkml:brush xml:id="br0">
      <inkml:brushProperty name="width" value="0.1" units="cm"/>
      <inkml:brushProperty name="height" value="0.1" units="cm"/>
      <inkml:brushProperty name="color" value="#E71224"/>
    </inkml:brush>
  </inkml:definitions>
  <inkml:trace contextRef="#ctx0" brushRef="#br0">1 8 188,'0'0'103,"0"0"-1,0-1 1,0 1-1,0 0 1,0 0-1,0-1 1,0 1-1,0 0 1,0 0-1,0 0 1,0-1-1,0 1 1,0 0-1,0 0 1,0-1-1,0 1 1,0 0 0,0 0-1,0 0 1,0-1-1,0 1 1,0 0-1,0 0 1,1 0-1,-1-1 1,0 1-1,0 0 1,0 0-1,0 0 1,1 0-1,-1-1 1,0 1-1,0 0 1,0 0-1,0 0 1,1 0 0,-1 0-1,7 6 1904,3 10-1079,-5-7-693,0 0-1,0 1 1,1-2-1,0 1 1,0-1-1,1 0 1,0 0-1,0 0 1,1-1-1,0-1 1,0 1-1,1-1 1,0 0-1,0-1 1,0 0-1,1-1 1,-1 0-1,1 0 0,0-1 1,18 3-1,3-1-264,-1-1 0,0-2 0,1-1 0,-1-2-1,56-8 1,-77 8 59,57-9-1706,-55 8 330,-1-1 1,1 0 0,17-7 0,-11 1-339</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3.461"/>
    </inkml:context>
    <inkml:brush xml:id="br0">
      <inkml:brushProperty name="width" value="0.1" units="cm"/>
      <inkml:brushProperty name="height" value="0.1" units="cm"/>
      <inkml:brushProperty name="color" value="#E71224"/>
    </inkml:brush>
  </inkml:definitions>
  <inkml:trace contextRef="#ctx0" brushRef="#br0">527 334 1068,'0'-2'278,"0"0"1,-1 0-1,1 0 0,0-1 0,-1 1 1,1 0-1,-1 0 0,0 0 0,1 0 0,-1 0 1,0 0-1,-1 0 0,1 0 0,0 0 1,0 1-1,-1-1 0,-1-1 0,0 0 36,0 0 0,-1 1-1,1 0 1,-1 0 0,1 0 0,-1 0-1,0 1 1,-7-3 0,-5 0 283,-1 1 1,0 1-1,-26 0 1,33 1-344,-187 7 709,112-1-1959,1 5-1569,84-10 2541,0 0 0,0 0 0,1 0-1,-1 0 1,0 0 0,0 0 0,0 0 0,0 0-1,0-1 1,1 1 0,-1 0 0,0 0 0,0 0 0,0 0-1,0 0 1,0 0 0,0-1 0,0 1 0,0 0-1,0 0 1,1 0 0,-1 0 0,0-1 0,0 1-1,0 0 1,0 0 0,0 0 0,0 0 0,0-1-1,0 1 1,0 0 0,0 0 0,0 0 0,0 0 0,0-1-1,-1 1 1,1 0 0,0 0 0,0 0 0,0 0-1,0-1 1,0 1 0,0 0 0,0 0 0,0 0-1,0 0 1,-1 0 0,1 0 0,0-1 0,0 1 0,0 0-1,0 0 1,0 0 0,-1 0 0,1 0 0,0 0-1,0 0 1,0 0 0,0 0 0,-1 0 0,1 0-1,0 0 1,0 0 0,0 0 0,0 0 0,-1 0 0,1 0-1,0 0 1,14-13-285,-11 10 128,48-40-495,30-28 697,-70 59 178,0 0 0,0 0-1,-1-1 1,12-20 0,-21 31-158,0 1 0,0-1 0,-1 0 0,1 0-1,0 1 1,0-1 0,-1 0 0,1 0 0,-1 0 0,0 0 0,1 1 0,-1-1 0,0 0 0,0 0-1,0 0 1,-1 0 0,1 0 0,0 0 0,-1 0 0,1 1 0,-1-1 0,1 0 0,-1 0-1,0 0 1,0 1 0,-1-3 0,0 3-32,1-1 0,-1 1-1,0 0 1,0-1 0,0 1-1,1 0 1,-1 0-1,0 0 1,-1 0 0,1 1-1,0-1 1,0 0 0,0 1-1,0 0 1,-1-1 0,1 1-1,0 0 1,0 0 0,0 0-1,-1 0 1,1 1 0,-4 0-1,-6 1-652,-1 1 0,1 0 1,-1 1-1,1 0 0,0 1 0,0 0 0,-11 8 0,-5 6-534</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4.050"/>
    </inkml:context>
    <inkml:brush xml:id="br0">
      <inkml:brushProperty name="width" value="0.1" units="cm"/>
      <inkml:brushProperty name="height" value="0.1" units="cm"/>
      <inkml:brushProperty name="color" value="#E71224"/>
    </inkml:brush>
  </inkml:definitions>
  <inkml:trace contextRef="#ctx0" brushRef="#br0">72 476 972,'0'0'1162,"0"0"-11,0 0-21,3 5-33,3 11-118,0 0 1,0 0 0,-2 1-1,6 34 1,5 21 1179,-7-40-1199,-5-17-277,1 0 1,1 0-1,0 0 0,11 20 1,-16-34-637,0-1 1,0 1 0,0-1 0,0 1 0,0-1 0,1 0 0,-1 1 0,0-1 0,0 1 0,1-1 0,-1 0 0,0 1 0,1-1 0,-1 1-1,0-1 1,1 0 0,-1 0 0,1 1 0,-1-1 0,0 0 0,1 0 0,-1 1 0,1-1 0,-1 0 0,1 0 0,-1 0 0,1 0 0,-1 0-1,1 0 1,-1 0 0,1 0 0,-1 0 0,1 0 0,-1 0 0,1 0 0,-1 0 0,1 0 0,0-1 3,0 0 0,0 0 0,0-1 0,0 1 0,-1 0 1,1 0-1,0-1 0,-1 1 0,1 0 0,-1-1 0,1 1 0,0-2 0,6-45 512,-7 13-347,-1 1 0,-1 0 0,-10-49 0,-32-98-217,12 74-530,-68-154 1,100 261 519,-2-3 12,7 3-155,187 65 73,-4-2 48,-183-62 26,-1 1-1,0 0 0,0 0 1,0 1-1,0-1 0,0 1 1,0-1-1,0 1 0,4 6 1,-7-8-12,0 1 1,0-1 0,0 1 0,0-1 0,-1 1-1,1-1 1,0 1 0,-1 0 0,0-1-1,1 1 1,-1 0 0,0-1 0,0 1 0,0 0-1,0 0 1,0-1 0,0 1 0,0 0-1,-1-1 1,1 1 0,-1 0 0,1-1 0,-1 1-1,1-1 1,-1 1 0,0-1 0,0 1 0,0-1-1,-2 3 1,-2 3-139,-1-1 1,1 1-1,-1-1 0,0-1 0,-1 1 1,0-1-1,-8 5 0,-58 29-1495,34-20 559,-2 3-225,-43 23-6635,59-30 5932</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4.431"/>
    </inkml:context>
    <inkml:brush xml:id="br0">
      <inkml:brushProperty name="width" value="0.1" units="cm"/>
      <inkml:brushProperty name="height" value="0.1" units="cm"/>
      <inkml:brushProperty name="color" value="#E71224"/>
    </inkml:brush>
  </inkml:definitions>
  <inkml:trace contextRef="#ctx0" brushRef="#br0">0 0 256,'10'6'662,"0"1"0,-1-1 0,0 1 0,0 1 0,-1-1 0,0 2 0,0-1 0,7 11 0,5 10 1159,20 41 1,9 14 452,-39-68-2184,-9-13-326,1 1-1,0-1 1,1 0 0,-1 0-1,1 1 1,-1-1 0,7 4-1,-5-2-1755,-4-4-1504,0-1 1758</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4.762"/>
    </inkml:context>
    <inkml:brush xml:id="br0">
      <inkml:brushProperty name="width" value="0.1" units="cm"/>
      <inkml:brushProperty name="height" value="0.1" units="cm"/>
      <inkml:brushProperty name="color" value="#E71224"/>
    </inkml:brush>
  </inkml:definitions>
  <inkml:trace contextRef="#ctx0" brushRef="#br0">113 131 544,'11'-6'941,"0"-2"0,0 1 0,17-17 0,-25 22-735,-1 0-1,-1 0 1,1 0-1,0 0 1,0 0-1,-1-1 1,1 1-1,-1-1 1,0 1-1,1-1 1,-1 1-1,0-1 1,-1 0-1,1 1 1,0-1-1,-1 0 1,0 0-1,1 1 1,-1-1-1,0 0 1,-1 0-1,1 1 1,0-1-1,-2-5 1,2 7-125,-1 0 0,1 0 0,-1 0 0,1 0 0,-1 0 0,1 0 0,-1 0 0,0 0 0,1 1 0,-1-1 0,0 0 1,0 0-1,0 1 0,1-1 0,-1 0 0,0 1 0,0-1 0,0 1 0,0-1 0,0 1 0,0 0 0,-2-1 0,0 1 49,1-1-1,-1 1 0,1 0 1,-1 1-1,1-1 0,-1 0 1,1 1-1,0-1 0,-5 3 1,0-1 84,0 2 1,0-1 0,0 1 0,1 0 0,0 0-1,-7 6 1,4-1 23,-1 1 0,2 1 0,-1-1-1,2 2 1,-1-1 0,1 1 0,1 0 0,-9 23-1,12-27-117,0 0 0,1-1 0,0 1 0,0 0 0,1 0-1,0 1 1,0-1 0,1 0 0,0 0 0,1 0 0,0 0 0,0 0-1,0 0 1,1 0 0,5 13 0,-4-15-76,1 0 0,0 0 0,0-1 0,0 0 0,0 0 0,1 0 0,0 0 0,0-1-1,0 0 1,1 0 0,-1 0 0,1 0 0,0-1 0,0 0 0,0 0 0,0-1 0,1 0 0,-1 0 0,1 0 0,8 0 0,12 2-171,0-2 0,1-1 1,41-3-1,-65 2 100,17-2-484,1-1 0,0-1 0,-1-1 0,35-12 0,-31 8-4209,39-22 0,-45 20 2365</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5.101"/>
    </inkml:context>
    <inkml:brush xml:id="br0">
      <inkml:brushProperty name="width" value="0.1" units="cm"/>
      <inkml:brushProperty name="height" value="0.1" units="cm"/>
      <inkml:brushProperty name="color" value="#E71224"/>
    </inkml:brush>
  </inkml:definitions>
  <inkml:trace contextRef="#ctx0" brushRef="#br0">1 719 100,'7'-6'418,"-1"0"0,1 0 0,-1 0 0,-1-1 0,1 0 0,-1 0 0,0-1 1,-1 1-1,0-1 0,0 0 0,5-15 0,1-9 1047,9-58 1,-15 68-923,2-25 638,-2-1 0,-2-56 0,-2 99-1076,-9-132 4850,10 154-4729,1 0 0,0 0 1,2-1-1,0 1 1,1-1-1,0 0 1,1 0-1,1-1 0,16 27 1,-2-9 51,1 0 1,2-2-1,33 34 1,-32-38-54,2-2 1,1 0-1,51 34 0,-65-51-140,0 1 0,1-2-1,-1 0 1,2 0-1,-1-2 1,0 0-1,1 0 1,0-2-1,0 0 1,31 2-1,-37-5-58,-1-1-1,1 0 0,-1 0 0,1-1 0,-1 0 0,0 0 1,0-1-1,0 0 0,0-1 0,-1 0 0,1-1 0,12-8 1,-11 5-34,0 0 0,-1-1 0,-1 0 1,1 0-1,-1-1 0,-1 0 1,0 0-1,10-19 0,-5 2-146,-2-1 0,0 0-1,-2 0 1,0-1 0,-3 0 0,0 0 0,1-40-1,-4 24-519,-1 0 1,-2-1-1,-8-44 0,8 86 465,1 0 0,-1 0 1,0 0-1,-1 0 0,1 0 1,0 1-1,-1-1 0,0 0 1,0 1-1,0-1 0,-4-3 0,5 6-451,1 2 617,-1-1 0,1 0 1,-1 0-1,0 0 0,1 0 0,-1 1 1,1-1-1,-1 0 0,1 0 0,-1 1 1,1-1-1,-1 1 0,1-1 0,-1 0 1,1 1-1,-1-1 0,1 1 0,0-1 1,-1 1-1,1-1 0,0 1 1,-1-1-1,1 1 0,0-1 0,0 1 1,-1 0-1,1-1 0,0 1 0,0-1 1,0 2-1,0 18-841,2-15 800,1 0 0,0-1 0,-1 1 0,2-1 0,-1 0 0,0 0 0,1 0 0,0-1 0,0 1 1,0-1-1,0 0 0,0 0 0,1 0 0,0-1 0,-1 1 0,1-1 0,0 0 0,5 1 0,35 16 425,-15-5 166,-23-10-379,0 0-1,0 0 0,-1 0 1,0 0-1,0 1 1,0 0-1,0 1 0,-1-1 1,0 1-1,9 13 1,2 6 234,19 40 1,-29-53-275,57 128 265,-51-114-788,-8-15 218,1-1 0,0 0 0,7 11 0,-10-19-210,-1 1 1,1-1-1,0 0 1,0-1-1,-1 1 1,1 0-1,1 0 1,-1-1-1,0 1 1,0-1-1,0 0 1,1 1-1,-1-1 1,1 0-1,-1-1 1,1 1-1,-1 0 1,4 0 0,10 1-1647</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5.429"/>
    </inkml:context>
    <inkml:brush xml:id="br0">
      <inkml:brushProperty name="width" value="0.1" units="cm"/>
      <inkml:brushProperty name="height" value="0.1" units="cm"/>
      <inkml:brushProperty name="color" value="#E71224"/>
    </inkml:brush>
  </inkml:definitions>
  <inkml:trace contextRef="#ctx0" brushRef="#br0">284 124 636,'9'-11'429,"-1"2"224,0 0 0,-1-1 1,0 1-1,0-2 0,-1 1 0,7-17 0,-13 26-585,0 0-1,1 1 0,-1-1 1,0 0-1,0 0 1,0 1-1,0-1 0,-1 0 1,1 0-1,0 1 1,0-1-1,0 0 0,-1 0 1,1 1-1,0-1 0,0 0 1,-1 1-1,1-1 1,-1 0-1,1 1 0,-1-1 1,1 1-1,-1-1 1,1 1-1,-1-1 0,1 1 1,-1-1-1,0 1 1,0-1-1,-1 0 19,0 0 0,0 0 0,0 0 0,0 0 0,0 0 0,0 1 0,0-1 0,0 1 0,0 0 0,-4-1 0,-6 2 86,0 0 0,1 1 0,-1 0 0,1 1 0,-1 0 0,1 1 0,0 0 0,0 0 0,0 2 0,1-1 0,-13 10 0,9-5-46,0 0 0,0 2 0,1 0 0,1 0-1,0 1 1,1 0 0,-10 16 0,13-17-3,1 0 0,0 1 0,1 0 0,1 0 0,0 1 0,0 0 0,2 0 0,-1 0 0,-1 26 1,4-33-79,1 0 1,0 0 0,1 1 0,-1-1 0,1 0-1,1 0 1,-1 0 0,1 0 0,1 0 0,-1-1 0,1 1-1,0 0 1,1-1 0,-1 0 0,1 0 0,0 0 0,1 0-1,0-1 1,0 0 0,0 0 0,8 6 0,-3-4-75,0-2 0,0 1 0,1-1 0,0-1 0,0 0 0,0 0 0,1-1 0,-1 0 0,1-1 0,-1-1 0,1 0 0,0 0 0,0-1 0,-1-1 0,21-3 0,7-3-1463,0-1 1,-1-2-1,49-21 1,-42 14-1057,-7 3 775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5.783"/>
    </inkml:context>
    <inkml:brush xml:id="br0">
      <inkml:brushProperty name="width" value="0.1" units="cm"/>
      <inkml:brushProperty name="height" value="0.1" units="cm"/>
      <inkml:brushProperty name="color" value="#E71224"/>
    </inkml:brush>
  </inkml:definitions>
  <inkml:trace contextRef="#ctx0" brushRef="#br0">287 119 452,'0'-4'170,"1"0"0,0 0 0,-1 0-1,0-1 1,0 1 0,0 0 0,-1 0 0,1 0 0,-1 0 0,0 0-1,0 0 1,0 0 0,0 1 0,-1-1 0,0 0 0,0 1 0,0-1-1,0 1 1,0-1 0,-1 1 0,1 0 0,-1 0 0,0 0 0,0 1-1,0-1 1,-1 0 0,1 1 0,0 0 0,-1 0 0,1 0-1,-1 0 1,0 1 0,0 0 0,0-1 0,0 1 0,-6 0 0,3-1-22,-1 1 1,1 0-1,-1 1 1,0-1-1,1 2 1,-1-1-1,0 1 1,1 0 0,-1 1-1,1 0 1,-1 0-1,1 0 1,0 1-1,0 0 1,0 1-1,0-1 1,1 1-1,0 1 1,-1-1 0,-5 7-1,7-7-43,1 0-1,0 1 1,-1 0-1,2 0 0,-1 0 1,0 1-1,1-1 1,0 1-1,1-1 1,-1 1-1,1 0 1,0 0-1,0 1 1,1-1-1,0 0 1,0 0-1,0 1 1,1-1-1,0 1 1,0-1-1,1 0 1,0 1-1,0-1 1,0 0-1,3 7 0,3 4 133,0 0 0,2 0-1,0 0 1,1-1 0,0-1-1,1 0 1,25 26 0,105 86 1284,-116-106-1217,21 16 249,-22-20-110,-2 2 0,37 38 1,-57-55-442,-1-1 0,1 1 1,-1 0-1,0 0 0,1 0 0,-1 0 1,0 0-1,-1 0 0,1 0 1,0 1-1,0 3 0,-1-5-28,0 1 0,0-1-1,0 0 1,0 0 0,-1 1 0,1-1 0,0 0-1,-1 0 1,1 0 0,-1 1 0,1-1-1,-1 0 1,0 0 0,0 0 0,1 0-1,-1 0 1,0 0 0,0 0 0,0 0 0,0-1-1,0 1 1,0 0 0,-2 1 0,-20 10-1639,0 0 0,-1-2 0,-27 9 0,-24 10-2199,-18 13 1332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4.993"/>
    </inkml:context>
    <inkml:brush xml:id="br0">
      <inkml:brushProperty name="width" value="0.05" units="cm"/>
      <inkml:brushProperty name="height" value="0.05" units="cm"/>
      <inkml:brushProperty name="color" value="#008C3A"/>
    </inkml:brush>
  </inkml:definitions>
  <inkml:trace contextRef="#ctx0" brushRef="#br0">425 9 1488,'0'0'1532,"16"0"-80,-16 0-19,0 0 67,0 0-4,0 0-64,-48-9-112,30 9-144,-8 0-136,-2 6-188,-6 5-256,-4 6-348,-6 6-400,0 5-576,-6 9-572,6 3-3252,3 5 1548,16-3 1019</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6.534"/>
    </inkml:context>
    <inkml:brush xml:id="br0">
      <inkml:brushProperty name="width" value="0.1" units="cm"/>
      <inkml:brushProperty name="height" value="0.1" units="cm"/>
      <inkml:brushProperty name="color" value="#E71224"/>
    </inkml:brush>
  </inkml:definitions>
  <inkml:trace contextRef="#ctx0" brushRef="#br0">61 731 72,'33'-168'7060,"-12"74"-5066,50-265 3899,-66 324-5084,-5 29-569,1 0 0,0-1 0,0 1 0,0 0 0,1 0 0,0-1 0,0 1 0,6-11 0,-8 17-208,0-1 0,0 1 0,1-1 0,-1 1 0,0 0 1,0-1-1,1 1 0,-1 0 0,0-1 0,1 1 0,-1 0 1,0-1-1,1 1 0,-1 0 0,0-1 0,1 1 0,-1 0 1,1 0-1,-1 0 0,0 0 0,1-1 0,-1 1 0,1 0 1,-1 0-1,1 0 0,-1 0 0,1 0 0,-1 0 0,0 0 1,1 0-1,-1 0 0,1 0 0,-1 0 0,1 0 0,-1 0 1,1 1-1,-1-1 0,0 0 0,1 0 0,-1 0 0,1 1 1,-1-1-1,0 0 0,1 1 0,-1-1 0,1 1 0,12 19 752,-11-15-830,11 21 462,-1 1 1,10 36-1,5 11 128,-23-64-480,95 206 1369,-82-184-1181,1-1 0,2-1 0,1-1 0,38 42 0,-56-68-267,0 0 0,1 0 1,-1 0-1,0 0 0,1-1 0,0 0 0,-1 0 1,1 0-1,0 0 0,0 0 0,5 1 0,-7-3-39,-1 0 0,1 0-1,-1 0 1,1 0 0,-1 0 0,1 0-1,-1-1 1,1 1 0,-1 0-1,0-1 1,1 1 0,-1-1 0,1 0-1,-1 1 1,0-1 0,0 0-1,1 0 1,-1 0 0,0 0 0,0 0-1,0 0 1,0 0 0,0 0-1,0 0 1,0 0 0,0 0 0,-1-1-1,1 1 1,0 0 0,-1-1-1,1 1 1,-1-1 0,1 1 0,-1-1-1,0 1 1,0-2 0,1-3-269,0 0-1,0-1 1,-1 1 0,0 0 0,0 0 0,-1 0-1,0 0 1,0-1 0,0 1 0,-1 0-1,0 1 1,0-1 0,-4-8 0,3 8-91,0 0 0,0 0 0,-1 0 0,0 0 1,0 1-1,0 0 0,-1 0 0,1 0 0,-1 0 0,0 1 1,-1-1-1,-5-3 0,6 6 162,0 0 0,0 0 1,-1 0-1,1 0 0,0 1 1,0 0-1,-1 0 0,1 0 0,-1 1 1,1 0-1,-1 0 0,1 0 1,-1 0-1,1 1 0,0 0 0,-10 3 1,10-3 595,1 0 1,-1 0-1,1 0 1,-1-1 0,0 0-1,1 0 1,-1 0-1,1-1 1,-1 1-1,1-1 1,-1 0-1,1-1 1,0 1 0,-1-1-1,1 1 1,-5-4-1,-24-9 642,22 11-763,-16-7-270,0 2-1,0 1 0,-1 1 1,0 1-1,-38-1 0,7 7-2397,0 3-4419,39-1 4748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6.904"/>
    </inkml:context>
    <inkml:brush xml:id="br0">
      <inkml:brushProperty name="width" value="0.1" units="cm"/>
      <inkml:brushProperty name="height" value="0.1" units="cm"/>
      <inkml:brushProperty name="color" value="#E71224"/>
    </inkml:brush>
  </inkml:definitions>
  <inkml:trace contextRef="#ctx0" brushRef="#br0">1 438 952,'7'2'325,"3"1"502,1-1-1,-1-1 0,18 2 1,-25-3-638,-1 0 0,1-1 1,-1 1-1,1 0 0,-1-1 0,1 1 1,-1-1-1,0 0 0,1 0 1,-1 0-1,0 0 0,1 0 1,-1 0-1,0-1 0,0 1 1,0-1-1,0 1 0,-1-1 0,1 0 1,3-4-1,-1-1 182,0 0 0,-1 0 0,0 0 0,0 0 0,-1-1 0,0 1 0,0-1 0,1-9 0,2-66 1274,-4 46-975,1-32 233,5-66 1198,-7 134-2026,0 0 0,1-1 0,-1 1 0,0 0 0,1 0 0,-1-1-1,0 1 1,1 0 0,0 0 0,-1-1 0,1 1 0,0 0 0,-1 0 0,1 0 0,0 0-1,0 0 1,0 0 0,0 0 0,0 0 0,0 1 0,1-2 0,3 6 291,1 2-237,-1 0 0,1 1 0,-1 0 0,0 0 0,-1 0 0,6 11 0,21 55 610,-4-9-152,-10-30-264,1 5 274,26 37 0,-38-66-489,0-2 0,1 1 0,0 0 0,0-1 0,1-1 1,0 1-1,0-1 0,1 0 0,12 7 0,-16-12-111,0 0 0,0 0 0,-1 0-1,1-1 1,1 1 0,-1-1 0,0 0 0,0-1 0,0 1 0,1-1 0,-1 0 0,0 0 0,7-2 0,-3 0-100,-1 0 0,1-1 0,-1 1 0,0-2 0,0 1 0,-1-1 0,11-7 0,4-6-866,-1 0-1,0-2 0,-2 0 0,19-22 1,-24 23-270,2-1-1049,-6 8-2934,-9 11 1958,-1 0 991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7.248"/>
    </inkml:context>
    <inkml:brush xml:id="br0">
      <inkml:brushProperty name="width" value="0.1" units="cm"/>
      <inkml:brushProperty name="height" value="0.1" units="cm"/>
      <inkml:brushProperty name="color" value="#E71224"/>
    </inkml:brush>
  </inkml:definitions>
  <inkml:trace contextRef="#ctx0" brushRef="#br0">14 0 3040,'-2'1'168,"1"1"0,0-1 0,0 1 0,0 0 0,0-1 0,0 1 0,0 0 0,0-1-1,1 1 1,-1 0 0,0 0 0,1 0 0,0-1 0,-1 1 0,1 0 0,0 0 0,0 0 0,0 0 0,0 0-1,0 0 1,1 0 0,-1-1 0,0 1 0,1 0 0,0 0 0,-1 0 0,1-1 0,0 1 0,1 2 0,4 6 782,0 0 0,0-1 0,13 15 0,-15-20-736,5 6 164,1 0-1,0-1 1,0 0 0,1-1 0,0 0-1,0 0 1,1-2 0,0 1 0,0-1-1,1-1 1,14 4 0,-11-4-733,0-1-1,0-1 1,0-1-1,0 0 1,1-1 0,-1-1-1,1 0 1,28-5 0,12-7-6789,-32 3 4889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37.579"/>
    </inkml:context>
    <inkml:brush xml:id="br0">
      <inkml:brushProperty name="width" value="0.1" units="cm"/>
      <inkml:brushProperty name="height" value="0.1" units="cm"/>
      <inkml:brushProperty name="color" value="#E71224"/>
    </inkml:brush>
  </inkml:definitions>
  <inkml:trace contextRef="#ctx0" brushRef="#br0">767 540 52,'-1'-2'1009,"-3"-2"-640,0 0 0,1 0-1,-1 0 1,-1 0 0,1 1-1,0 0 1,-1 0-1,0 0 1,1 0 0,-1 1-1,0 0 1,0 0 0,-6-1-1,-13-4 755,-38-4 0,59 10-1083,-49-5 687,0 3 0,-103 6-1,-36 4-1612,135-8 364,56 1 519,-1 0 1,1 0-1,0 0 1,-1-1 0,1 1-1,-1 0 1,1 0 0,0 0-1,-1-1 1,1 1-1,0 0 1,0 0 0,-1-1-1,1 1 1,0 0 0,0-1-1,-1 1 1,1 0 0,0-1-1,0 1 1,0-1-1,0 1 1,-1 0 0,1-1-1,0 1 1,0-1 0,0 1-1,0 0 1,0-1-1,0 1 1,0-1 0,0 1-1,0 0 1,0-1 0,0 1-1,1-1 1,-1 1-1,0 0 1,0-1 0,0 1-1,0 0 1,1-1 0,-1 1-1,0 0 1,0-1 0,1 1-1,46-48 229,118-126 832,-148 154-887,45-58 475,-57 70-540,0 0 0,0 0 0,-1 0 0,0 0 0,-1-1 0,0 0 0,0 0 0,2-12-1,-5 20-72,0-1-1,1 0 1,-1 0-1,0 0 1,0 1-1,0-1 1,0 0-1,-1 0 0,1 0 1,0 1-1,-1-1 1,1 0-1,-1 1 1,0-1-1,0 0 0,1 1 1,-1-1-1,0 1 1,0-1-1,-1 1 1,-1-3-1,1 3-1,0-1 0,0 1 0,-1 0 0,1-1 0,-1 1 0,1 0-1,-1 1 1,1-1 0,-1 0 0,0 1 0,1-1 0,-6 1 0,-6 0-59,0 1 0,1 0 1,-1 2-1,-18 4 0,-90 27-2129,2 10-3685,71-22 3974</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0.352"/>
    </inkml:context>
    <inkml:brush xml:id="br0">
      <inkml:brushProperty name="width" value="0.1" units="cm"/>
      <inkml:brushProperty name="height" value="0.1" units="cm"/>
      <inkml:brushProperty name="color" value="#E71224"/>
    </inkml:brush>
  </inkml:definitions>
  <inkml:trace contextRef="#ctx0" brushRef="#br0">0 534 276,'6'5'1549,"0"-1"-1,0 0 0,0 0 1,0 0-1,12 5 1,-17-9-1431,0 0-1,0 0 1,0 0 0,0 0-1,0 0 1,0 0 0,0 0-1,0 0 1,0-1 0,0 1-1,0 0 1,0-1 0,0 1-1,0-1 1,0 1 0,0-1-1,0 1 1,-1-1 0,1 1-1,0-1 1,0 0 0,-1 0-1,1 1 1,1-2 0,14-19 1204,-6 3-671,-1 0 0,0 0 0,-1-1 0,-1 0 0,8-33 0,12-105 943,-18 95-975,-1 11-232,10-54 445,-18 104-821,0 0 0,0 1-1,0-1 1,0 0 0,0 0-1,1 1 1,-1-1 0,0 0 0,1 0-1,-1 1 1,1-1 0,-1 0-1,0 1 1,1-1 0,-1 1-1,1-1 1,0 1 0,0-2-1,0 2-3,-1 0 0,0 0 0,1 0-1,-1 0 1,1 0 0,-1 0 0,1 0-1,-1 1 1,0-1 0,1 0-1,-1 0 1,1 0 0,-1 0 0,0 0-1,1 1 1,-1-1 0,0 0-1,1 0 1,-1 1 0,0-1 0,1 0-1,-1 1 1,0-1 0,1 1 0,18 29 174,-17-25-176,21 38 281,2-1 0,1-1 1,52 60-1,-61-83-111,1 0 0,0 0 0,1-2 0,1 0 0,0-2 0,1 0-1,1-1 1,43 18 0,-56-27-112,0-1 0,1 0 1,-1-1-1,1 0 0,-1-1 0,1 0 0,0 0 0,-1-1 0,1 0 0,0-1 0,0 0 1,-1 0-1,14-5 0,-15 4-56,-1-1 0,0 0 0,-1 0 0,1-1 0,-1 0 0,1 0-1,-1-1 1,0 0 0,-1 0 0,1 0 0,-1 0 0,0-1 0,0 0 0,-1 0 0,0-1 0,0 1 0,6-14 0,-3-2-392,0 0-1,-1-1 1,-1 0 0,-1 0 0,-1 0-1,-1 0 1,-2-31 0,-5 13-1091,-4 22-1054,9 18 2162,-1 1 0,1-1 1,-1 0-1,0 1 0,1-1 1,-1 1-1,0-1 0,1 1 1,-1-1-1,0 1 0,1 0 1,-1-1-1,0 1 1,0 0-1,0 0 0,1-1 1,-1 1-1,0 0 0,-1 0 1,-1 2-3380,-8 7 1136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0.717"/>
    </inkml:context>
    <inkml:brush xml:id="br0">
      <inkml:brushProperty name="width" value="0.1" units="cm"/>
      <inkml:brushProperty name="height" value="0.1" units="cm"/>
      <inkml:brushProperty name="color" value="#E71224"/>
    </inkml:brush>
  </inkml:definitions>
  <inkml:trace contextRef="#ctx0" brushRef="#br0">261 66 664,'0'-1'108,"1"0"1,-1 0-1,0 0 1,0 0-1,0 0 1,0 0-1,0 0 0,-1 0 1,1 1-1,0-1 1,0 0-1,0 0 1,-1 0-1,1 0 0,-1 0 1,1 0-1,-1 1 1,1-1-1,-1 0 0,1 0 1,-1 1-1,1-1 1,-1 0-1,0 1 1,0-1-1,1 1 0,-1-1 1,0 1-1,0-1 1,0 1-1,1-1 1,-1 1-1,0 0 0,0-1 1,0 1-1,0 0 1,0 0-1,0 0 1,0 0-1,-2 0 0,-1 0 125,-1 1-1,1 0 0,-1 0 1,1 0-1,-1 1 1,-5 3-1,-1 0 17,0 2 1,0-1-1,1 1 1,1 1-1,-1 0 1,1 0-1,0 1 1,1 0-1,-12 17 1,4-3 157,2 0 0,0 2 1,-11 27-1,20-41-204,1 0-1,1 0 1,0 1 0,0-1-1,1 1 1,0 0-1,1 0 1,1 0-1,0-1 1,0 1-1,4 21 1,-3-27-124,1 0 0,-1-1 0,1 1 0,0 0-1,1-1 1,-1 1 0,1-1 0,0 0 0,1 0 0,-1 0 0,1 0 0,0 0 0,0-1 0,0 0-1,1 0 1,0 0 0,-1 0 0,1-1 0,1 0 0,-1 0 0,0 0 0,1 0 0,-1-1 0,10 3-1,-4-3-6,-1-1 0,1 0 0,-1 0 0,1-1 0,0 0 0,-1-1 0,1 0 0,-1 0 0,1-1 0,15-6 0,-9 2 2,0 0 1,0-2 0,-1 0-1,0 0 1,19-15 0,-18 10-18,0-1 1,-1-1 0,0 0-1,-2-1 1,0-1-1,0 0 1,19-34 0,-27 39-37,0 1 1,0-1-1,-1 0 1,-1 0-1,0 0 1,-1 0-1,0-1 1,-1 0 0,0 1-1,-1-1 1,0 0-1,-1 0 1,-1 0-1,-3-19 1,3 26-32,0 1 0,-1-1 0,0 1 1,0-1-1,0 1 0,0 0 0,-1 0 0,0 0 0,0 1 1,0-1-1,-1 1 0,0-1 0,0 1 0,0 0 0,0 0 1,0 1-1,-1-1 0,0 1 0,0 0 0,0 1 1,0-1-1,0 1 0,0 0 0,-1 0 0,1 0 0,0 1 1,-1 0-1,0 0 0,1 0 0,-11 1 0,-10 0-643,1 2 0,-1 1-1,1 1 1,0 1 0,1 2-1,-1 0 1,1 1 0,-41 21-1,61-27-192,0 0-1,1 0 0,-1 0 1,1 0-1,0 1 0,-4 3 1,2 0-1014</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1.054"/>
    </inkml:context>
    <inkml:brush xml:id="br0">
      <inkml:brushProperty name="width" value="0.1" units="cm"/>
      <inkml:brushProperty name="height" value="0.1" units="cm"/>
      <inkml:brushProperty name="color" value="#E71224"/>
    </inkml:brush>
  </inkml:definitions>
  <inkml:trace contextRef="#ctx0" brushRef="#br0">0 0 316,'9'18'1090,"-1"0"1,-1 0-1,0 1 1,6 32-1,8 81 1830,-17-102-2226,-1-6-234,41 268 4593,-43-291-5031,-1 4 14,1 0-1,0 0 1,0 0-1,1 0 1,0 0-1,0 0 0,0-1 1,0 1-1,1-1 1,5 9-1,-8-13-79,1 0-1,-1 1 1,1-1-1,-1 0 1,0 1-1,1-1 1,-1 0-1,1 1 1,-1-1-1,1 0 1,-1 0-1,1 0 1,-1 0-1,1 0 1,-1 1-1,1-1 1,-1 0-1,1 0 1,-1 0-1,1 0 1,-1 0-1,1-1 1,-1 1-1,1 0 1,-1 0-1,1 0 1,-1 0-1,1 0 1,-1-1-1,1 1 1,-1 0-1,1-1 1,-1 1-1,1 0 1,-1-1-1,0 1 1,1 0-1,-1-1 1,0 1-1,1 0 1,-1-1-1,0 1 1,0-1-1,1 1 1,-1-1-1,0 1 1,0-1-1,1 0 1,10-27-4461,-5 6 1573,-3-3 890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1.403"/>
    </inkml:context>
    <inkml:brush xml:id="br0">
      <inkml:brushProperty name="width" value="0.1" units="cm"/>
      <inkml:brushProperty name="height" value="0.1" units="cm"/>
      <inkml:brushProperty name="color" value="#E71224"/>
    </inkml:brush>
  </inkml:definitions>
  <inkml:trace contextRef="#ctx0" brushRef="#br0">645 51 180,'35'-11'2655,"-33"10"-2354,-1 0 0,1 0 0,0 0 0,0 0 0,-1 0 0,1 0 0,0 0 0,-1 0 0,0-1 0,1 1 0,-1-1 0,0 1 1,1-1-1,0-2 0,-5 1 896,-4 0-787,1 0-1,-1 1 1,1 0 0,-1 1-1,0-1 1,-14 0 0,-49 2 1060,37 0-953,-178 16 675,57-1-2433,16-4-6579,105-5 5834</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1.792"/>
    </inkml:context>
    <inkml:brush xml:id="br0">
      <inkml:brushProperty name="width" value="0.1" units="cm"/>
      <inkml:brushProperty name="height" value="0.1" units="cm"/>
      <inkml:brushProperty name="color" value="#E71224"/>
    </inkml:brush>
  </inkml:definitions>
  <inkml:trace contextRef="#ctx0" brushRef="#br0">237 527 484,'0'0'1059,"-4"-23"2667,-3-10-1737,-14-39-1,-39-85-154,46 124-1424,-20-40 331,19 45 667,-15-47 0,27 69-1266,-3-11 1240,6 17-1355,0 0 1,0-1 0,0 1 0,0 0 0,0-1-1,0 1 1,0 0 0,0-1 0,0 1 0,0 0 0,0 0-1,0-1 1,0 1 0,0 0 0,0-1 0,0 1-1,1 0 1,-1-1 0,0 1 0,0 0 0,0 0 0,1-1-1,-1 1 1,0 0 0,0 0 0,0-1 0,1 1 0,-1 0-1,0 0 1,1 0 0,-1 0 0,0-1 0,0 1-1,1 0 1,-1 0 0,0 0 0,1 0 0,-1 0 0,0 0-1,1 0 1,-1 0 0,0 0 0,1 0 0,-1 0-1,1 0 1,0 0 2,0 1 0,1-1 0,-1 1-1,0-1 1,1 1 0,-1 0 0,0 0 0,0-1 0,0 1-1,0 0 1,0 0 0,2 2 0,0-1 34,-1 0-20,1 0 0,-1 1 0,1-1 0,-1 0 0,0 1 0,0 0 0,0-1 0,2 6 0,8 9 122,57 71 405,-38-46-278,38 40-1,119 118 635,-185-196-908,1 0 1,-1 0-1,0 0 0,0 0 0,0 0 0,-1 1 1,1 0-1,2 7 0,-5-10-14,1 0 0,-1 0 0,0-1 1,1 1-1,-1 0 0,0 0 0,0 0 0,0 0 1,-1-1-1,1 1 0,0 0 0,-1 0 0,1-1 1,-1 1-1,1 0 0,-1 0 0,0-1 0,0 1 1,0-1-1,0 1 0,0-1 0,0 1 0,0-1 1,0 0-1,-1 1 0,1-1 0,-1 0 0,-1 1 1,-8 5-9,0 0-1,0-1 1,-1 0 0,0-1 0,0 0 0,-1-1 0,-20 4 0,-97 9-622,54-8-188,40-5 228,24-4 250,1 1 0,-1 1 0,0 0 0,1 1 0,0 0 0,-1 0 0,-12 7 0,15-4 655,6 3-4431,4-9 3828,-1 1 0,1-1-1,-1 1 1,1-1 0,-1 1 0,1-1-1,-1 1 1,1-1 0,0 0-1,-1 1 1,1-1 0,0 0-1,-1 1 1,1-1 0,0 0 0,-1 0-1,1 0 1,0 0 0,-1 0-1,1 0 1,0 0 0,0 0 0,1 0-1,14-2-1853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2.121"/>
    </inkml:context>
    <inkml:brush xml:id="br0">
      <inkml:brushProperty name="width" value="0.1" units="cm"/>
      <inkml:brushProperty name="height" value="0.1" units="cm"/>
      <inkml:brushProperty name="color" value="#E71224"/>
    </inkml:brush>
  </inkml:definitions>
  <inkml:trace contextRef="#ctx0" brushRef="#br0">12 31 44,'16'-30'4415,"-16"29"-3293,0 1-7,0 0-23,0 4-30,-1 16 245,-1-1-1,-8 32 0,5-31-540,2 1 0,-3 36 0,6-42-405,1 0-1,0 0 0,1 1 0,0-1 0,2-1 0,8 28 1,-9-37-453,-1 0 0,0-1 0,1 1 0,0-1 0,0 1 1,0-1-1,1 0 0,-1 0 0,1 0 0,5 3 0,-6-5-332,1 0-1,-1 0 0,1 0 0,0 0 1,-1-1-1,1 1 0,0-1 0,0 0 1,0 0-1,0-1 0,0 1 0,1-1 0,-1 0 1,7 0-1,9-5-3047,-1-6 1053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5.376"/>
    </inkml:context>
    <inkml:brush xml:id="br0">
      <inkml:brushProperty name="width" value="0.05" units="cm"/>
      <inkml:brushProperty name="height" value="0.05" units="cm"/>
      <inkml:brushProperty name="color" value="#008C3A"/>
    </inkml:brush>
  </inkml:definitions>
  <inkml:trace contextRef="#ctx0" brushRef="#br0">506 49 368,'-4'-3'424,"0"0"-1,0 1 1,0 0 0,0-1-1,0 2 1,-1-1 0,1 0-1,-1 1 1,-4-1 0,-46-7 1608,38 7-1444,-152-14 2308,147 15-2999,0 2 0,0 0 0,1 1 1,-1 2-1,-36 9 0,57-13 54,-1 1 0,0-1 0,1 1-1,-1 0 1,0-1 0,1 1 0,-1 0 0,1 0 0,-1 0-1,1 0 1,-1 0 0,1 0 0,0 1 0,0-1 0,-1 0-1,-1 3 1,3-3 22,0 0 0,0 1-1,0-1 1,0 0 0,0 0-1,0 0 1,0 0 0,1 0 0,-1 0-1,0 0 1,0 0 0,1 0-1,-1 0 1,1 0 0,-1-1-1,1 1 1,-1 0 0,1 0 0,-1 0-1,1 0 1,0-1 0,0 1-1,-1 0 1,1-1 0,0 1 0,0 0-1,0-1 1,0 1 0,1 0-1,5 3-15,0 1 0,1-2-1,0 1 1,0-1-1,0 0 1,0 0 0,11 1-1,63 8 288,-47-9 18,-6 1 36,-13-3-26,0 1 1,0 0-1,19 7 1,-35-9-260,0 0 0,0 0 1,1 0-1,-1 1 0,0-1 1,0 0-1,0 0 0,0 0 1,0 0-1,0 1 0,1-1 1,-1 0-1,0 0 0,0 0 1,0 1-1,0-1 0,0 0 1,0 0-1,0 0 0,0 1 1,0-1-1,0 0 0,0 0 1,0 0-1,0 1 0,0-1 1,0 0-1,0 0 0,0 0 1,0 1-1,0-1 0,0 0 1,-1 0-1,1 0 0,0 0 1,0 1-1,0-1 0,0 0 1,0 0-1,0 0 0,-1 0 1,1 1-1,0-1 1,0 0-1,0 0 0,0 0 1,-1 0-1,1 0 0,0 0 1,0 0-1,-1 0 0,-9 8 74,-5 0-109,0 0 1,-1 0 0,-30 8 0,-5 2-975,-72 33-3825,60-21 3287</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2.459"/>
    </inkml:context>
    <inkml:brush xml:id="br0">
      <inkml:brushProperty name="width" value="0.1" units="cm"/>
      <inkml:brushProperty name="height" value="0.1" units="cm"/>
      <inkml:brushProperty name="color" value="#E71224"/>
    </inkml:brush>
  </inkml:definitions>
  <inkml:trace contextRef="#ctx0" brushRef="#br0">83 141 128,'3'-6'398,"3"-5"426,0 0 0,0-1 0,6-21 0,-11 31-691,0 0 1,-1 0-1,1-1 1,-1 1-1,0 0 1,1-1-1,-1 1 1,0-1 0,0 1-1,0 0 1,-1-1-1,1 1 1,-1 0-1,1-1 1,-1 1-1,0 0 1,0 0-1,0 0 1,0-1-1,0 1 1,0 0-1,-1 0 1,1 1 0,0-1-1,-1 0 1,0 0-1,-2-1 1,1 2 26,0 0 1,0 0-1,-1 0 1,1 1-1,0-1 1,0 1-1,-1 0 1,1 0-1,0 0 1,-1 0-1,1 1 1,0-1-1,-1 1 1,1 0-1,0 0 1,0 0-1,-6 3 1,7-3-77,0 0 1,0 0-1,0 1 1,0-1 0,0 0-1,0 1 1,0-1 0,0 1-1,1-1 1,-1 1-1,1 0 1,-1 0 0,1 0-1,-1 0 1,1 0-1,0 0 1,0 0 0,0 0-1,0 1 1,1-1 0,-1 0-1,1 0 1,-1 1-1,1 2 1,0-2-16,0 1 0,1-1 1,0 0-1,0 1 0,0-1 0,0 0 0,0 0 1,1 0-1,-1 0 0,1 0 0,0 0 0,0-1 0,0 1 1,0 0-1,1-1 0,4 5 0,21 14 168,0-1-1,2-1 1,0-1-1,1-2 1,35 13-1,31 17 81,-72-33-228,-5-4 27,33 23-1,-48-29-99,-1 1-1,1-1 1,-1 1-1,0 0 1,0 0-1,-1 1 1,1-1-1,-1 1 1,0 0-1,0-1 1,-1 1-1,3 6 1,-4-8-23,-1 0 1,0 0-1,0-1 1,0 1-1,0 0 1,0-1-1,0 1 1,-1 0 0,1 0-1,-1-1 1,0 1-1,0-1 1,0 1-1,0-1 1,0 1-1,-1-1 1,1 0-1,-1 1 1,1-1-1,-1 0 1,0 0-1,0 0 1,0 0-1,-4 3 1,-1 1-100,-1-1 0,1 1 0,-1-1 1,0-1-1,0 1 0,-11 3 0,-8 1-700,-1-1 0,-30 5 0,43-11-1034,1 0 1,-1-1-1,-18-1 1,14-2-73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2.788"/>
    </inkml:context>
    <inkml:brush xml:id="br0">
      <inkml:brushProperty name="width" value="0.1" units="cm"/>
      <inkml:brushProperty name="height" value="0.1" units="cm"/>
      <inkml:brushProperty name="color" value="#E71224"/>
    </inkml:brush>
  </inkml:definitions>
  <inkml:trace contextRef="#ctx0" brushRef="#br0">41 210 408,'7'1'331,"0"-1"-1,0 1 1,0 0 0,-1 1-1,1 0 1,0 0 0,-1 0-1,0 1 1,1 0 0,-1 0-1,0 1 1,0-1 0,-1 1-1,1 1 1,8 8-1,4 5 817,-2 2 0,28 41-1,-29-39-676,5 13 198,-17-29-726,0 0 0,0 0-1,1 0 1,-1 0 0,2 0 0,-1-1-1,8 8 1,-12-13 11,11 6-1613,-3-7-2396,5-8 2601</inkml:trace>
  <inkml:trace contextRef="#ctx0" brushRef="#br0" timeOffset="1">522 32 644,'0'0'79,"0"-1"0,0 1 0,0 0 0,0-1 0,0 1 0,0 0 0,0-1 0,0 1 0,0 0 0,0-1 0,0 1 0,0 0 0,0-1 0,0 1 0,0 0 0,0-1 0,0 1 0,0 0 0,-1-1 0,1 1 0,0 0 0,0 0 0,0-1 0,-1 1 0,1 0 1,0 0-1,0-1 0,-1 1 0,1 0 0,0 0 0,-1-1 0,1 1 0,0 0 0,-1 0 0,-17-5 1351,-27 3-193,40 2-959,-214-7 2676,111 2-4083,0 3-3803,94 2 3764</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3.126"/>
    </inkml:context>
    <inkml:brush xml:id="br0">
      <inkml:brushProperty name="width" value="0.1" units="cm"/>
      <inkml:brushProperty name="height" value="0.1" units="cm"/>
      <inkml:brushProperty name="color" value="#E71224"/>
    </inkml:brush>
  </inkml:definitions>
  <inkml:trace contextRef="#ctx0" brushRef="#br0">0 1 908,'15'18'1028,"-2"1"-1,0 1 0,-1 0 1,15 36-1,7 12 387,-17-36-443,35 46 1,-43-66-757,1-1 1,0-1-1,1 1 1,0-2-1,0 0 0,25 15 1,-25-17-94,0-2 1,1 0 0,0 0 0,0-1 0,0 0 0,0-1-1,1-1 1,-1 0 0,1 0 0,-1-2 0,1 1-1,12-2 1,-15 0-62,-1-1 1,0 1-1,1-2 0,-1 1 0,0-1 0,0 0 0,-1-1 0,1 0 1,-1-1-1,0 0 0,0 0 0,0 0 0,-1-1 0,0 0 1,0-1-1,10-12 0,-7 7-11,-1-1 1,0-1 0,-2 0-1,11-24 1,-15 31-161,0-1 1,0 0-1,-1 1 1,-1-1 0,1 0-1,-1 0 1,-1 0-1,1 0 1,-1-1 0,-2-14-1,1 21-91,1-1 0,-1 0 0,0 1 0,0-1-1,0 1 1,-1-1 0,1 1 0,0-1 0,-4-2 0,3 3-463,1-1 0,-2 2 1,1-1-1,0 0 1,0 0-1,-1 1 0,1-1 1,-4-1-1,2 3-991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3.457"/>
    </inkml:context>
    <inkml:brush xml:id="br0">
      <inkml:brushProperty name="width" value="0.1" units="cm"/>
      <inkml:brushProperty name="height" value="0.1" units="cm"/>
      <inkml:brushProperty name="color" value="#E71224"/>
    </inkml:brush>
  </inkml:definitions>
  <inkml:trace contextRef="#ctx0" brushRef="#br0">0 403 732,'2'1'161,"0"0"1,0 0-1,0-1 1,0 1-1,0 0 0,0-1 1,1 0-1,-1 1 0,0-1 1,0 0-1,0 0 0,0 0 1,1 0-1,-1-1 1,0 1-1,0 0 0,0-1 1,0 0-1,3-1 0,-2 1-25,-1-1-1,1 0 1,-1 0-1,1 0 1,-1 0-1,0-1 0,0 1 1,0-1-1,0 1 1,0-1-1,2-5 1,2-4 205,-1-1 0,-1 0-1,0 0 1,3-27 0,3-93 1155,-3 25-128,-7 106-1312,6-24 538,-6 25-565,1 1 1,-1-1-1,1 0 0,-1 1 1,0-1-1,1 0 0,-1 1 1,1-1-1,-1 1 0,1-1 1,0 1-1,-1-1 0,1 1 1,0-1-1,-1 1 0,1-1 1,0 1-1,-1 0 0,1 0 1,0-1-1,0 1 0,-1 0 1,1 0-1,0 0 0,0 0 1,-1 0-1,1 0 0,0 0 1,0 0-1,0 0 0,-1 0 1,1 0-1,0 0 0,0 1 1,-1-1-1,2 1 0,53 22 601,-26-9-238,34 10 1,-54-21-320,-1 0 0,0 1 0,0 0 0,0 1 0,13 9 0,-20-14-71,-1 0 0,0 1 0,0-1-1,0 0 1,0 0 0,0 1 0,1-1 0,-1 0-1,0 1 1,0-1 0,0 0 0,0 1-1,0-1 1,0 0 0,0 1 0,0-1 0,0 1-1,0-1 1,0 0 0,0 1 0,0-1 0,-1 0-1,1 1 1,0-1 0,0 0 0,0 0 0,0 1-1,-1-1 1,1 0 0,0 1 0,0-1-1,0 0 1,-1 0 0,1 1 0,0-1 0,0 0-1,-1 0 1,1 0 0,0 0 0,-1 1 0,1-1-1,0 0 1,-1 0 0,1 0 0,-14 7 15,14-7-19,-16 9-10,4-3-14,0 0 1,1 1 0,0 0 0,-16 14 0,25-19 33,0 1-1,-1-1 0,1 1 0,0-1 1,0 1-1,0 0 0,1 0 0,-1 0 1,1 0-1,-1 0 0,1 0 0,0 1 0,1-1 1,-1 0-1,0 1 0,1-1 0,0 0 1,-1 1-1,2-1 0,-1 1 0,0-1 1,1 5-1,2 3 111,0 0 0,0 0 0,1 0 0,0 0 0,1-1 1,0 0-1,1 0 0,0 0 0,0-1 0,15 16 0,-10-13 67,1-2 1,0 0-1,1 0 0,0-1 1,0 0-1,1-2 0,18 9 1,-14-8-196,25 11-38,-15-14-3574,-26-5-140,-2-2 629,0-8 952</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3.979"/>
    </inkml:context>
    <inkml:brush xml:id="br0">
      <inkml:brushProperty name="width" value="0.1" units="cm"/>
      <inkml:brushProperty name="height" value="0.1" units="cm"/>
      <inkml:brushProperty name="color" value="#E71224"/>
    </inkml:brush>
  </inkml:definitions>
  <inkml:trace contextRef="#ctx0" brushRef="#br0">1 374 828,'1'2'417,"2"5"640,1-1 0,0 0-1,0 0 1,0-1 0,6 7-1,-9-11-452,-1-1-55,2-4-59,0-4-304,0 0 1,0 0 0,0 0 0,-1 0-1,-1 0 1,1 0 0,-2-11 0,-7-65 624,5 58-618,2 13-90,-6-71 488,7 74-517,0 0 0,1 0 0,0 0 0,1 0-1,0 0 1,4-11 0,-5 18-56,1 0-1,-1-1 1,1 1-1,0 1 1,0-1-1,0 0 1,0 0-1,0 1 1,0-1-1,1 1 1,0 0-1,-1 0 1,1 0-1,0 0 1,0 0-1,0 0 1,0 1-1,0 0 1,0-1-1,1 1 1,-1 0-1,0 1 1,1-1-1,5 0 1,6 0 43,-1 1 0,1 1 0,-1 0 0,20 4 0,-33-4-60,15 3 62,0 0 0,26 12 1,-22-8-17,-14-6-31,1 1-1,-1 0 1,0 0-1,0 1 1,0-1 0,-1 1-1,10 8 1,-14-11-13,0 0 0,0 1 0,0-1-1,0 0 1,0 1 0,0-1 0,-1 0 0,1 1 0,0-1 0,-1 1 0,1-1 0,-1 1-1,0-1 1,1 1 0,-1 0 0,0-1 0,0 1 0,0-1 0,0 1 0,0 0 0,0-1-1,-1 1 1,1-1 0,0 1 0,-1-1 0,1 1 0,-1-1 0,0 1 0,1-1 0,-1 1-1,0-1 1,0 0 0,0 1 0,0-1 0,0 0 0,0 0 0,-3 2 0,-11 11-2,0 0 0,-21 13 0,-13 11 50,48-37-48,0 0 0,0-1-1,0 1 1,0 0 0,0 0-1,0-1 1,1 1 0,-1 0 0,0 0-1,1 0 1,-1 0 0,0 0-1,1 0 1,-1 0 0,1 0-1,0 0 1,-1 1 0,1-1 0,0 0-1,0 0 1,0 0 0,-1 0-1,1 0 1,0 1 0,1-1-1,-1 0 1,0 0 0,0 0 0,0 0-1,1 0 1,-1 1 0,0-1-1,1 0 1,-1 0 0,1 0-1,0 0 1,-1 0 0,1 0 0,0 0-1,-1-1 1,1 1 0,0 0-1,0 0 1,0 0 0,0-1-1,0 1 1,0-1 0,2 2-1,7 4 4,-1-1-1,2-1 0,-1 1 0,13 2 1,-11-2 5,37 11-26,44 19 9,-82-30 11,-1 0-1,1 1 0,-1 0 1,0 1-1,-1 0 0,10 9 1,-17-14-8,-1 0 1,1-1-1,-1 1 1,1 0-1,-1 0 1,0 0 0,0 0-1,1 0 1,-2 0-1,1 0 1,0 0-1,0 1 1,-1-1-1,1 0 1,-1 1 0,1-1-1,-1 0 1,0 1-1,0-1 1,0 0-1,0 1 1,-1-1 0,1 0-1,-1 0 1,1 1-1,-1-1 1,0 0-1,0 0 1,0 0-1,0 1 1,0-1 0,0 0-1,0-1 1,-1 1-1,1 0 1,-1 0-1,-1 1 1,-4 4-84,0-1 0,0 1-1,-1-2 1,1 1 0,-1-1 0,0 0 0,-18 7 0,13-7-314,-1-1 0,1 0 1,-1-1-1,0 0 1,0-2-1,-22 1 1,-43-5-5641,53 2 4328</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4.307"/>
    </inkml:context>
    <inkml:brush xml:id="br0">
      <inkml:brushProperty name="width" value="0.1" units="cm"/>
      <inkml:brushProperty name="height" value="0.1" units="cm"/>
      <inkml:brushProperty name="color" value="#E71224"/>
    </inkml:brush>
  </inkml:definitions>
  <inkml:trace contextRef="#ctx0" brushRef="#br0">320 18 712,'8'-2'772,"11"-3"193,-18 5-803,-1 0 0,1-1 0,0 1 0,-1 0 0,1 0 0,-1-1 0,1 1 0,-1 0 0,1 0 0,-1-1 0,0 1 0,1 0 0,-1-1 0,1 1 0,-1-1 0,0 1 0,1-1 0,-1 1 0,0-1 0,1 1 0,-1-1 0,0 1 0,0-1 0,1 0 0,-8 3 472,-22 6-42,1-1 136,-31 13-1,37-11-337,1 1-1,0 1 0,-32 23 0,42-26-231,1 1-1,0 1 1,0 0-1,1 0 0,1 1 1,-1 0-1,-11 21 0,16-24-71,0 0 0,0 0 0,0 1 0,1-1 0,0 1 0,1 0 0,0 0-1,0 0 1,1 0 0,0 0 0,1 0 0,0 0 0,0 0 0,1 1 0,0-1-1,1 0 1,0 0 0,0 0 0,1-1 0,0 1 0,1-1 0,-1 1 0,2-1-1,9 15 1,-4-11-52,0 0 0,0 0 0,1-2 0,0 1-1,1-1 1,0-1 0,1 0 0,0 0 0,0-2-1,1 1 1,0-2 0,0 0 0,0-1 0,1 0-1,0-1 1,0 0 0,0-2 0,1 0 0,22 1-1,-25-4-374,-1 1-1,1-2 1,-1 0 0,0 0-1,24-8 1,-29 7-771,0 0 1,0 0-1,0-1 0,-1 0 1,1 0-1,8-8 1,-2-2-683</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4.644"/>
    </inkml:context>
    <inkml:brush xml:id="br0">
      <inkml:brushProperty name="width" value="0.1" units="cm"/>
      <inkml:brushProperty name="height" value="0.1" units="cm"/>
      <inkml:brushProperty name="color" value="#E71224"/>
    </inkml:brush>
  </inkml:definitions>
  <inkml:trace contextRef="#ctx0" brushRef="#br0">594 134 396,'-3'-9'760,"3"9"-20,-12-11 28,-1 5-8,0 1-24,-9-7-28,-3 4-71,-12-1-41,-7-2-68,-7 0-76,-2 2-148,-4-2-188,4 0-176,6 5-232,0 0-208,3 1-1765,3 2 773,9 3 508</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4.990"/>
    </inkml:context>
    <inkml:brush xml:id="br0">
      <inkml:brushProperty name="width" value="0.1" units="cm"/>
      <inkml:brushProperty name="height" value="0.1" units="cm"/>
      <inkml:brushProperty name="color" value="#E71224"/>
    </inkml:brush>
  </inkml:definitions>
  <inkml:trace contextRef="#ctx0" brushRef="#br0">0 459 8029,'31'24'360,"-24"-17"-183,1 0 0,-1-1-1,1-1 1,1 1 0,12 5 0,-20-10-165,-1-1 0,1 0 1,0 0-1,0 0 0,-1 0 1,1 0-1,0 0 0,0 0 1,0-1-1,-1 1 0,1 0 1,0 0-1,-1 0 0,1-1 0,0 1 1,0 0-1,-1-1 0,1 1 1,-1-1-1,1 1 0,0-1 1,-1 1-1,1-1 0,-1 1 1,1-1-1,-1 1 0,1-1 1,-1 0-1,0 1 0,1-1 1,-1 0-1,0 0 0,1 1 1,-1-1-1,0 0 0,0 1 1,0-1-1,1-1 0,5-35 113,-5 34-92,3-60 100,-3-1-1,-8-74 0,-1-25 256,8 161-363,0 0 0,0 0 1,0 0-1,0-1 0,0 1 0,0 0 1,1 0-1,-1 0 0,1 0 0,0 0 0,-1 0 1,1 0-1,0 0 0,0 0 0,0 0 1,1 0-1,1-2 0,-2 3 103,4 3 8,12 8 130,29 23-1,-26-18-52,31 18 0,101 39 316,4 3-59,-146-69-437,113 63 384,-97-53-247,-1 1 0,37 33 0,-56-44-133,-1-1 0,1 1 0,-1 0 0,0 0 0,-1 1 0,1-1 0,-1 1 0,-1 0 0,1 0 0,2 8 0,-5-10-20,0-1 0,0 0 0,-1 0 1,0 1-1,1-1 0,-2 0 0,1 0 0,0 1 0,-1-1 0,0 0 1,0 0-1,0 1 0,0-1 0,-1 0 0,1 0 0,-1-1 0,0 1 1,0 0-1,-1 0 0,-2 3 0,-4 3-89,-1 0 0,1 0 0,-2-1 0,1 0 0,-1-1 0,-1 0 0,1-1 0,-1 0-1,0-1 1,-1 0 0,0-1 0,-23 6 0,-14 1-3974,-103 12-1,147-23 3531,-54 5-1540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5.863"/>
    </inkml:context>
    <inkml:brush xml:id="br0">
      <inkml:brushProperty name="width" value="0.1" units="cm"/>
      <inkml:brushProperty name="height" value="0.1" units="cm"/>
      <inkml:brushProperty name="color" value="#E71224"/>
    </inkml:brush>
  </inkml:definitions>
  <inkml:trace contextRef="#ctx0" brushRef="#br0">0 72 1148,'0'0'1121,"2"5"-34,21 106 3108,-7-27-2272,-11-61-1225,1 1-1,2-1 1,0 0-1,1-1 1,1 0-1,16 25 1,-25-47-655,-1 1 0,1 0 0,-1 0 1,1 0-1,0 0 0,-1 0 0,1 0 1,0-1-1,-1 1 0,1 0 0,0-1 1,0 1-1,0 0 0,-1-1 0,1 1 1,0-1-1,0 1 0,0-1 0,0 0 1,0 1-1,0-1 0,0 0 0,1 0 1,-1 0-10,0 0 0,0-1 1,0 1-1,0-1 0,-1 1 1,1-1-1,0 1 0,0-1 1,-1 0-1,1 1 1,0-1-1,-1 0 0,1 1 1,-1-1-1,1 0 0,-1 0 1,1 0-1,-1 1 0,1-3 1,1-3 9,0 0 1,0-1 0,0 1 0,-1-1 0,0 1 0,-1-8 0,-2-42-488,-19-99 1,1 21-74,20 131 517,-1 0 1,1 0 0,0 0-1,0 0 1,1 0 0,-1 0-1,1 0 1,-1 1 0,1-1-1,0 0 1,0 0 0,0 0-1,2-2 1,-2 3 1,0 1-1,0 0 1,0 0 0,0 0 0,0 0-1,0 0 1,0 0 0,1 0-1,-1 0 1,0 1 0,1-1 0,-1 0-1,0 1 1,1-1 0,-1 1-1,1-1 1,-1 1 0,1 0 0,-1 0-1,1 0 1,-1 0 0,1 0-1,-1 0 1,1 0 0,-1 0 0,1 0-1,1 1 1,26 5 56,-1 1 0,0 2 0,-1 0 0,0 2 0,0 1 0,-1 1 0,27 19 0,-50-30-53,1 0 0,-1 1 0,1 0 0,-1 0 0,0 0 0,0 0 0,0 0 0,-1 1 0,1-1 1,-1 1-1,0-1 0,0 1 0,0 0 0,0 0 0,-1 0 0,0 0 0,1 0 0,-1 5 0,0-5-2,-1 0 1,-1 0 0,1 0-1,0 0 1,-1 0-1,0 0 1,0 0 0,0 0-1,0 0 1,-1 0-1,0-1 1,1 1 0,-1 0-1,-1-1 1,1 0-1,0 1 1,-1-1 0,0 0-1,-3 3 1,-101 84 82,70-61-64,35-28-23,0 1 0,0-1-1,1 1 1,-1 0 0,0 0-1,1-1 1,-1 1-1,1 0 1,-1 0 0,1 1-1,0-1 1,0 0-1,0 0 1,0 0 0,0 1-1,0-1 1,1 1 0,-1-1-1,1 0 1,-1 4-1,2-3 0,0-1 0,-1 1 0,1 0-1,0-1 1,0 1 0,0-1 0,0 1-1,1-1 1,-1 0 0,1 1 0,-1-1-1,1 0 1,0 0 0,0 0-1,0 0 1,0 0 0,0-1 0,4 3-1,42 28-18,65 33-1,18 10 138,-127-72-101,1 0 0,-1 0 0,0 1 0,1-1 0,-2 1 0,1 1 0,0-1 0,5 9 0,-9-12-13,1 1 1,0-1-1,-1 0 0,1 1 0,0-1 1,-1 1-1,0 0 0,1-1 0,-1 1 0,0-1 1,0 1-1,0 0 0,0-1 0,0 1 1,0-1-1,0 1 0,-1-1 0,1 1 0,-1 0 1,1-1-1,-1 1 0,1-1 0,-1 0 1,0 1-1,0-1 0,0 0 0,0 1 0,0-1 1,0 0-1,0 0 0,0 0 0,0 0 1,-2 1-1,-7 6-55,-1-1-1,0 0 1,-1-1 0,1-1 0,-1 1 0,0-2-1,-22 6 1,-90 12-1621,112-20 1411,-5 0-124,5 0-897,0 0 0,1-1 0,-1 0 0,0-1 0,-16-2 0,3-5-781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6.193"/>
    </inkml:context>
    <inkml:brush xml:id="br0">
      <inkml:brushProperty name="width" value="0.1" units="cm"/>
      <inkml:brushProperty name="height" value="0.1" units="cm"/>
      <inkml:brushProperty name="color" value="#E71224"/>
    </inkml:brush>
  </inkml:definitions>
  <inkml:trace contextRef="#ctx0" brushRef="#br0">1 1 388,'0'0'1171,"0"0"-24,0 0-34,0 5-21,3 50 1513,-3-33-1629,1 1 0,1-1 1,9 43-1,-10-60-860,1 0 1,0 1-1,0-1 0,0 0 1,0 0-1,1-1 1,0 1-1,0 0 1,0-1-1,1 0 0,-1 0 1,1 0-1,0 0 1,0 0-1,1-1 0,-1 0 1,1 0-1,-1 0 1,1 0-1,0-1 1,7 3-1,-1-2 5,0-1 1,0 0-1,0-1 1,1 0-1,-1-1 1,0-1-1,0 1 1,0-2-1,21-4 1,-5-1 58,0-1 0,46-21 0,-7-5 141,68-46 0,-118 70-260,-7 3 12,1 1 0,0 0 1,0 0-1,1 1 1,-1 1-1,18-6 1,-28 10-60,1 0 0,-1 0 0,1 0 0,0 0 0,-1 0 0,1 0 0,-1 0 0,1 0 1,-1 0-1,1 0 0,-1 0 0,1 0 0,-1 0 0,1 0 0,-1 0 0,1 1 0,-1-1 1,1 0-1,-1 0 0,1 1 0,-1-1 0,1 0 0,-1 1 0,0-1 0,1 0 0,-1 1 1,1 0-1,2 16 287,-13 24 94,9-37-359,-88 243 1247,4-17-426,66-171-689,-14 41 155,-25 126 0,57-221-516,0 1 0,0-1 0,1 1-1,0-1 1,0 1 0,0-1 0,1 1 0,-1-1 0,3 8 0,-3-11-29,1-1-1,0 0 0,-1 0 1,1 0-1,0 1 0,-1-1 1,1 0-1,0 0 0,0 0 1,0 0-1,0 0 0,0-1 0,0 1 1,0 0-1,0 0 0,1-1 1,0 2-1,1-2-355,-1 1 0,1 0 0,-1-1 0,1 0 1,0 0-1,-1 0 0,1 0 0,-1 0 0,1 0 0,0 0 0,-1-1 0,3 0 0,22-9-2145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39.294"/>
    </inkml:context>
    <inkml:brush xml:id="br0">
      <inkml:brushProperty name="width" value="0.05" units="cm"/>
      <inkml:brushProperty name="height" value="0.05" units="cm"/>
    </inkml:brush>
  </inkml:definitions>
  <inkml:trace contextRef="#ctx0" brushRef="#br0">0 13 1348,'5'-8'2944,"-5"8"-2814,0-1-1,0 1 1,-1 0 0,1 0 0,0 0-1,0 0 1,0 0 0,0 0-1,0-1 1,1 1 0,-1 0 0,0 0-1,0 0 1,0 0 0,0 0-1,0-1 1,0 1 0,0 0 0,0 0-1,0 0 1,0 0 0,0 0-1,0 0 1,0 0 0,0-1 0,1 1-1,-1 0 1,0 0 0,0 0 0,0 0-1,0 0 1,0 0 0,0 0-1,1 0 1,-1 0 0,0 0 0,0 0-1,0 0 1,0 0 0,0 0-1,0 0 1,1 0 0,-1 0 0,0 0-1,0 0 1,0 0 0,0 0-1,0 0 1,1 0 0,-1 0 0,0 0-1,0 0 1,0 0 0,0 0-1,0 0 1,0 0 0,0 0 0,1 0-1,-1 0 1,0 1 0,0-1-1,3 18 1117,8 51 2286,29 103 1,-11-90-1871,51 103 0,56 74 977,-68-135-1016,-52-93-1192,-4-11-56,-1 1-1,8 23 1,-18-43-355,-1 1 0,1-1 0,-1 0 0,0 1 0,0-1 0,0 0 0,1 1 0,-1-1 0,0 1 0,-1-1 0,1 0 0,0 1 0,0-1 0,-1 0 0,1 1 0,0-1 0,-1 0 0,1 1 0,-1-1 0,0 0 0,0 0 0,1 0 0,-1 1 0,0-1 0,0 0 1,0 0-1,0 0 0,0 0 0,0-1 0,0 1 0,0 0 0,-1 0 0,1-1 0,0 1 0,-3 0 0,-4 3 26,0-2 0,-1 1 1,1-1-1,-15 1 1,12-1-27,-177 24-1406,64-20-5482,110-7 3777,14 1 2683,-1 0-1,0-1 0,1 1 1,-1 0-1,0 0 0,1-1 1,-1 1-1,1 0 0,-1-1 1,1 1-1,-1 0 1,1-1-1,-1 1 0,1-1 1,-1 1-1,1-1 0,-1 1 1,1-1-1,0 0 0,-1 1 1,1-1-1,0 1 0,0-1 1,-1-1-1,0-6-2892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56.458"/>
    </inkml:context>
    <inkml:brush xml:id="br0">
      <inkml:brushProperty name="width" value="0.05" units="cm"/>
      <inkml:brushProperty name="height" value="0.05" units="cm"/>
      <inkml:brushProperty name="color" value="#008C3A"/>
    </inkml:brush>
  </inkml:definitions>
  <inkml:trace contextRef="#ctx0" brushRef="#br0">236 28 28,'26'-5'3852,"-24"4"-2648,-2 1 8,0 0-35,-4-2-99,-8-2-554,1 0 0,-1 1 0,1 0 0,-1 1 0,0 0 0,0 1 0,0 0 0,0 1 0,0 0 0,-14 3 0,26-3-479,-1 0-37,1 0 1,0 0-1,0 0 0,0 0 0,-1 0 0,1 0 0,0 0 0,0 0 0,0 0 0,0 1 0,-1-1 1,1 0-1,0 0 0,0 0 0,0 0 0,0 0 0,-1 0 0,1 0 0,0 0 0,0 1 0,0-1 1,0 0-1,0 0 0,0 0 0,-1 0 0,1 0 0,0 1 0,0-1 0,0 0 0,0 0 1,0 0-1,0 0 0,0 1 0,0-1 0,0 0 0,0 0 0,0 0 0,0 1 0,0-1 0,0 0 1,0 0-1,0 0 0,0 0 0,0 1 0,0-1 0,0 0 0,0 0 0,0 0 0,0 1 0,0-1 1,0 0-1,1 0 0,-1 0 0,0 0 0,0 0 0,0 1 0,0-1 0,0 0 0,0 0 1,1 0-1,-1 0 0,7 8 86,0-1 1,0 0-1,1-1 1,0 1-1,0-2 1,12 8-1,62 28 517,-26-15 56,-33-14-263,-16-9-256,0 0-1,-1 0 0,1 1 1,-1 0-1,0 0 0,8 7 1,-13-10-132,-1 0 1,1 0-1,-1 0 1,1-1-1,-1 1 1,0 0-1,1 0 1,-1 0 0,0 0-1,0 0 1,0 0-1,0 0 1,1 0-1,-1 0 1,0 0-1,-1 0 1,1 0-1,0 0 1,0-1-1,0 1 1,0 0 0,-1 0-1,1 0 1,-1 0-1,1 0 1,0 0-1,-1 0 1,1-1-1,-1 1 1,0 0-1,1 0 1,-1-1 0,0 1-1,1 0 1,-1-1-1,0 1 1,-1 0-1,-31 22 56,4-7-794,-1-2-1,-53 18 1,-67 5-8605,90-25 6655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6.594"/>
    </inkml:context>
    <inkml:brush xml:id="br0">
      <inkml:brushProperty name="width" value="0.1" units="cm"/>
      <inkml:brushProperty name="height" value="0.1" units="cm"/>
      <inkml:brushProperty name="color" value="#E71224"/>
    </inkml:brush>
  </inkml:definitions>
  <inkml:trace contextRef="#ctx0" brushRef="#br0">0 690 64,'17'-17'695,"0"-1"-1,-1-1 1,-2 0-1,0-1 1,-1-1-1,0 0 1,-2-1 0,13-34-1,3-23 1255,19-90 1,-45 166-1911,47-185 3644,-47 185-3475,0-1 0,0 1 0,0 0 0,0-1 0,1 1 0,-1 0 0,1 0 0,0 0 0,4-5-1,-5 7 369,0 6-59,11 62 526,-4-21-506,1 0 1,22 59 0,-19-74-311,2-1 0,1 0 1,28 41-1,-29-52-101,0-1-1,0-1 0,2 0 1,0-1-1,1 0 1,20 12-1,-36-26-109,0-1-1,1-1 0,-1 1 0,1 0 0,-1 0 1,1 0-1,-1-1 0,1 1 0,0-1 1,-1 1-1,4-1 0,-4 0 59,-2-4-11,-2-1-69,0-1 0,-1 1-1,1 0 1,-1 0 0,0 0-1,0 1 1,-1-1 0,1 1-1,-1 0 1,0 1 0,0-1-1,0 1 1,-1 0 0,1 0-1,-10-3 1,-10-4-348,-1 0 0,-34-6-1,36 10-275,0 2 1,0 0-1,-1 2 0,1 1 0,0 0 0,-47 7 1,53-3-2570,-1 1 1,-34 12-1,33-7 792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7.048"/>
    </inkml:context>
    <inkml:brush xml:id="br0">
      <inkml:brushProperty name="width" value="0.1" units="cm"/>
      <inkml:brushProperty name="height" value="0.1" units="cm"/>
      <inkml:brushProperty name="color" value="#E71224"/>
    </inkml:brush>
  </inkml:definitions>
  <inkml:trace contextRef="#ctx0" brushRef="#br0">0 549 872,'10'-4'397,"0"0"1,-1-1-1,1 0 0,-1 0 0,-1-1 1,1 0-1,-1 0 0,0-1 1,0 0-1,-1 0 0,0-1 0,0 0 1,-1-1-1,0 1 0,-1-1 0,8-16 1,4-12 613,-2-1 0,19-74 0,-29 96-723,48-200 4311,-48 252-2635,0-10-1651,4 29 255,2 0 0,23 67 0,-27-102-426,1 1-1,1-2 1,1 1 0,0-1-1,2 0 1,0-1-1,1-1 1,28 30-1,-37-43-109,1 1-1,-1-2 1,1 1-1,0-1 1,0 1 0,1-1-1,-1-1 1,1 1-1,-1-1 1,1 0-1,0 0 1,0-1-1,0 1 1,0-2-1,0 1 1,0 0 0,11-1-1,-11-1-39,1-1 0,-1 1 0,0-1 0,0 0 0,0 0 0,0-1 0,0 0 0,0 0 0,0 0 0,-1 0 0,0-1 0,1 0 0,-1-1 0,-1 1 0,1-1 0,4-6 0,6-8-189,-2 0-1,0-1 0,-1-1 0,-1 0 1,-2 0-1,11-32 0,-10 22-485,-2-1 0,-1 0-1,-2-1 1,2-33 0,-8 28-564,1 36 1083,0-1 0,0 1 0,0 0 0,-1-1 0,1 1 0,-1 0 0,0 0 0,0-1 0,0 1 0,0 0 0,0 0 0,0 0 0,-2-2 0,3 4 138,0 0 0,0 0 0,0 0 0,0 0 0,0 0 0,0 1 0,0-1 0,0 0 1,0 0-1,1 0 0,-1 0 0,0 0 0,0 0 0,0 0 0,0 0 0,-1 0 0,1 1 0,0-1 0,0 0 0,0 0 1,0 0-1,0 0 0,0 0 0,0 0 0,0 0 0,0 0 0,0 0 0,0 1 0,0-1 0,0 0 0,0 0 0,0 0 0,0 0 1,0 0-1,0 0 0,-1 0 0,1 0 0,0 0 0,0 0 0,0 0 0,0 0 0,0 0 0,0 0 0,0 0 0,0 0 1,0 0-1,-1 0 0,1 0 0,0 0 0,0 0 0,0 0 0,0 0 0,0 0 0,0 0 0,0 0 0,0 0 0,3 10 116,0 1-1,1-1 1,0-1-1,8 13 1,49 92 1406,-40-70-1036,6 15 63,-19-38-500,1-2 1,1 1-1,0-1 1,14 18 0,-13-27-282,-10-10-34,0 1-1,0-1 1,0 1-1,-1-1 0,1 0 1,0 1-1,0-1 1,0 0-1,0 0 1,0 1-1,0-1 1,0 0-1,0 0 0,0 0 1,0 0-1,0-1 1,0 1-1,0 0 1,0 0-1,0 0 1,0-1-1,0 1 0,0-1 1,0 1-1,0-1 1,-1 1-1,1-1 1,0 1-1,1-2 0,6-10-1653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7.394"/>
    </inkml:context>
    <inkml:brush xml:id="br0">
      <inkml:brushProperty name="width" value="0.1" units="cm"/>
      <inkml:brushProperty name="height" value="0.1" units="cm"/>
      <inkml:brushProperty name="color" value="#E71224"/>
    </inkml:brush>
  </inkml:definitions>
  <inkml:trace contextRef="#ctx0" brushRef="#br0">513 59 232,'3'-2'980,"-3"2"-24,-16-12 28,3 4-8,-9 5-64,-3-3-99,-6 3-69,-7-2-80,-3 2-120,-6 0-168,3-5-244,-3 8-224,3 0-260,0-6-288,6 6-1821,4 6 837,2-6 552</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8:47.725"/>
    </inkml:context>
    <inkml:brush xml:id="br0">
      <inkml:brushProperty name="width" value="0.1" units="cm"/>
      <inkml:brushProperty name="height" value="0.1" units="cm"/>
      <inkml:brushProperty name="color" value="#E71224"/>
    </inkml:brush>
  </inkml:definitions>
  <inkml:trace contextRef="#ctx0" brushRef="#br0">167 109 392,'5'-6'755,"1"1"0,-1-1 0,0-1 0,-1 1 0,0-1 0,6-11 0,-9 16-553,0 0 1,0 0-1,-1 0 0,1 0 0,-1-1 1,1 1-1,-1 0 0,0 0 1,0-1-1,0 1 0,0 0 0,0-3 1,-1 4-119,1 0 1,0 0 0,-1 0 0,1 0 0,-1 0 0,0 0-1,1 0 1,-1 0 0,0 0 0,0 0 0,1 0 0,-1 0 0,0 0-1,0 1 1,0-1 0,0 0 0,0 1 0,0-1 0,0 1-1,0-1 1,0 1 0,-1-1 0,1 1 0,-2-1 0,1 1 15,-1-1 0,1 0 0,-1 1 0,1 0-1,-1-1 1,0 1 0,1 0 0,-1 0 0,0 1 0,1-1 0,-1 0 0,1 1 0,-1 0 0,0-1 0,1 1 0,0 0 0,-1 0 0,1 1 0,-1-1 0,1 0 0,0 1 0,0-1 0,0 1 0,0 0 0,0 0 0,0 0 0,1 0 0,-1 0 0,0 0 0,-1 3 0,1 0 0,0-1 1,0 1 0,1-1-1,0 1 1,-1 0 0,1 0-1,1 0 1,-1 0 0,1 0-1,0 0 1,0 0 0,0 0-1,1 0 1,0-1 0,2 10-1,7 13 289,0-1 0,1 0-1,30 47 1,56 67 1108,-56-85-845,-23-30-420,-8-13-38,0 1 0,-1 1 1,-1 0-1,0 0 0,8 20 1,-15-31-177,0 0 0,0 1 0,0-1 0,-1 1 1,1-1-1,-1 1 0,0-1 0,0 1 0,0-1 1,0 1-1,-1-1 0,1 1 0,-1-1 0,0 1 1,0-1-1,0 0 0,0 1 0,-1-1 0,0 0 1,1 0-1,-1 0 0,0 0 0,0 0 0,-1-1 1,1 1-1,0 0 0,-1-1 0,0 0 0,-5 4 1,-4 2-317,0 0 0,-1-1 0,0-1 1,0 0-1,-1 0 0,0-2 0,0 1 1,-20 2-1,-13 0-4366,-58 0 0,95-7 3854,-53 5-2049</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09.122"/>
    </inkml:context>
    <inkml:brush xml:id="br0">
      <inkml:brushProperty name="width" value="0.05" units="cm"/>
      <inkml:brushProperty name="height" value="0.05" units="cm"/>
      <inkml:brushProperty name="color" value="#008C3A"/>
    </inkml:brush>
  </inkml:definitions>
  <inkml:trace contextRef="#ctx0" brushRef="#br0">297 1 40,'0'0'751,"0"0"-23,0 0-34,0 0-61,0 0-63,0 0-50,0 0-46,0 0-35,0 0-23,4 2-15,15 8 1,-14-8-2,-5-2-5,0 0-13,0 0-20,-1 10 1230,-1-5-1462,0 1-1,0-1 1,-1 0 0,0-1 0,0 1 0,0 0 0,-1-1-1,-5 6 1,-40 35 406,33-30-365,-36 30 177,-75 74 266,121-112-575,0 0 0,0 1 0,1 0 0,-8 16 0,11-20-27,0 0 0,0 0 0,1 0 1,-1 0-1,1 1 0,0-1 0,1 0 0,-1 1 0,1-1 0,0 1 0,0-1 0,1 7 0,0-8 0,-1-1-1,1 0 0,0 1 0,1-1 1,-1 0-1,0 0 0,1 0 1,-1 0-1,1 0 0,-1 0 0,1 0 1,0 0-1,0-1 0,0 1 0,0-1 1,0 1-1,0-1 0,1 0 0,-1 0 1,0 0-1,1 0 0,-1 0 0,4 0 1,7 2 12,0-1 0,-1 0 0,19 0 0,-23-2-12,213-8 214,-49 0-20,-147 8-176,150 4 195,-143-2-171,0 2-1,0 1 1,42 13-1,-69-16-45,1 0-1,-1 0 1,1 0 0,-1 1-1,0 0 1,0 0 0,0 0-1,0 0 1,-1 1 0,1 0-1,-1 0 1,0 0 0,4 6-1,-6-7-4,0 1 0,0-1-1,-1 1 1,1-1 0,-1 1-1,0 0 1,0-1 0,0 1 0,-1 0-1,1 0 1,-1 0 0,0 0-1,0 0 1,0-1 0,-1 1-1,1 0 1,-1 0 0,0 0 0,0-1-1,-3 7 1,1-3-6,0-1 0,-1 1 0,0-1 0,0 1 0,0-1 1,-1-1-1,0 1 0,0-1 0,0 0 0,-1 0 0,0 0 0,0-1 0,0 1 0,-1-2 1,-10 6-1,-3 0 12,-1-1-1,-1-1 1,-41 8 0,5-4 78,1-4 0,-84 1-1,7-2 360,128-6-418,-30-1 996,-1 2 0,-57 9 0,92-9-1112,0 0 0,0-1 0,0 1 1,0 0-1,1 0 0,-1 0 0,0 0 0,1 1 0,-1-1 1,1 0-1,-1 1 0,1-1 0,0 0 0,-1 1 0,1 0 0,0-1 1,0 1-1,-1 3 0,1-4-468,1 0 0,-1 1 1,1-1-1,0 1 0,-1-1 0,1 1 0,0-1 1,0 1-1,0-1 0,0 0 0,0 1 0,0-1 1,0 1-1,0-1 0,1 3 0,7 4-1981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12.140"/>
    </inkml:context>
    <inkml:brush xml:id="br0">
      <inkml:brushProperty name="width" value="0.05" units="cm"/>
      <inkml:brushProperty name="height" value="0.05" units="cm"/>
      <inkml:brushProperty name="color" value="#008C3A"/>
    </inkml:brush>
  </inkml:definitions>
  <inkml:trace contextRef="#ctx0" brushRef="#br0">107 1 10089,'-41'0'-3276,"10"8"955,9 9 793,9 9 520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12.970"/>
    </inkml:context>
    <inkml:brush xml:id="br0">
      <inkml:brushProperty name="width" value="0.05" units="cm"/>
      <inkml:brushProperty name="height" value="0.05" units="cm"/>
      <inkml:brushProperty name="color" value="#008C3A"/>
    </inkml:brush>
  </inkml:definitions>
  <inkml:trace contextRef="#ctx0" brushRef="#br0">386 642 252,'2'0'670,"4"-2"-286,18-5 2602,-23 7-2877,-1 0 0,1 0-1,-1 0 1,1 0 0,-1 0 0,1 0 0,-1 0-1,1 0 1,-1 0 0,0 0 0,1 1 0,-1-1-1,1 0 1,-1 0 0,1 0 0,-1 0 0,1 1-1,-1-1 1,0 0 0,1 1 0,-1-1 0,0 0-1,1 0 1,-1 1 0,0-1 0,1 1 0,-1-1-1,0 0 1,0 1 0,1-1 0,-1 1 0,0-1-1,0 0 1,0 1 0,0-1 0,1 1 0,-1-1-1,0 1 1,0-1 0,0 1 0,0-1 0,0 1-1,0-1 1,0 1 0,0-1 0,-1 1 0,1 1-22,-1 0 0,0 1 0,0-1 0,0-1 0,0 1 0,0 0 0,0 0 0,-1 0 0,1 0 0,0-1 0,-1 1 0,-2 1 0,-23 19 597,23-18-572,-3 1-43,0-1-1,0 1 1,-1-1 0,1 0-1,-1-1 1,1 0-1,-1 0 1,0-1 0,0 0-1,-1 0 1,1-1 0,0 0-1,-1 0 1,1-1 0,0 0-1,-1 0 1,1-1-1,0 0 1,-1-1 0,1 0-1,0 0 1,0-1 0,0 0-1,1 0 1,-1-1 0,1 0-1,0 0 1,0 0-1,0-1 1,0-1 0,1 1-1,0-1 1,-9-10 0,3 2-56,0-2 0,0 1 0,2-2 0,0 1 0,0-2 1,2 1-1,0-1 0,1 0 0,1-1 0,1 0 0,1 0 1,0 0-1,1 0 0,1 0 0,1-1 0,1 1 0,1-1 0,0 1 1,1 0-1,1-1 0,1 1 0,1 0 0,1 1 0,0-1 1,1 1-1,11-18 0,-12 26-3,0 0 1,1 0-1,1 0 0,0 1 1,0 0-1,1 0 0,0 1 1,0 0-1,1 1 0,12-8 1,-7 7 3,0 1 0,0 0 1,1 1-1,0 1 0,0 0 1,30-5-1,-19 7 19,-1 1 0,1 1 0,-1 2 0,1 0 0,-1 2 0,0 1 0,0 1 1,0 1-1,31 12 0,-47-15-17,-1 1 1,0 0-1,0 1 1,0 0 0,-1 0-1,1 1 1,-1 0-1,-1 0 1,13 13-1,-17-15-10,1 1-1,-2-1 0,1 1 1,0-1-1,-1 1 0,0 0 1,0-1-1,0 1 0,-1 0 1,0 0-1,0 1 0,0-1 1,0 0-1,-1 0 0,0 0 0,0 1 1,0-1-1,-1 0 0,0 0 1,-2 9-1,-2 2-10,-1 0 0,-1-1-1,0 0 1,-1 0 0,0 0 0,-1-1-1,-1-1 1,-1 0 0,-14 16 0,-3-1-72,-2-2 1,-60 43 0,62-49-19,-1-2 0,-2-1 0,1-2 0,-2-1 0,0-1 0,0-1 0,-1-2 0,-1-2 0,1-1 0,-47 4 1,76-11 64,-1 0 1,1 0 0,-1 0 0,0-1 0,1 0 0,-1 1-1,1-2 1,-9-2 0,12 4 26,0-1 0,0 1 0,1-1 0,-1 0 0,0 1 1,0-1-1,0 0 0,0 0 0,1 1 0,-1-1 0,0 0 0,1 0 0,-1 0 0,1 0 0,-1 0 0,1 0 1,-1 0-1,1 0 0,-1 0 0,1 0 0,0 0 0,0 0 0,0 0 0,0 0 0,0-1 0,0 1 0,0 0 1,0 0-1,0 0 0,0 0 0,0 0 0,1 0 0,-1 0 0,0 0 0,1 0 0,-1 0 0,1 0 1,-1 0-1,1 0 0,0 0 0,0-1 0,3-3 22,-1-1 0,1 1-1,-1 0 1,1 1 0,1-1 0,-1 1 0,1-1 0,-1 1-1,1 1 1,1-1 0,6-3 0,-3 2 20,0 1 0,0 1 0,1 0 0,-1 0 1,1 1-1,14-2 0,8 2 116,0 1 0,0 2 0,42 6 0,-71-6-142,166 23 549,-156-23-518,43 5 151,1-3-1,69-4 1,-85-3-344,1-2 1,-1-1-1,0-2 0,-1-2 1,44-17-1,-41 9-1162,38-13-5820,-52 20 4932</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17.999"/>
    </inkml:context>
    <inkml:brush xml:id="br0">
      <inkml:brushProperty name="width" value="0.05" units="cm"/>
      <inkml:brushProperty name="height" value="0.05" units="cm"/>
      <inkml:brushProperty name="color" value="#008C3A"/>
    </inkml:brush>
  </inkml:definitions>
  <inkml:trace contextRef="#ctx0" brushRef="#br0">576 113 224,'58'-28'5244,"-29"12"-2175,-28 16-3023,-1 0 0,1-1 0,0 1 1,0 0-1,0-1 0,-1 1 0,1-1 0,0 0 0,-1 1 0,1-1 0,0 0 0,-1 1 0,1-1 0,-1 0 0,1 1 0,-1-1 0,1 0 0,-1 0 0,0 0 0,1 1 0,-1-1 0,0 0 0,0 0 0,0 0 0,1 0 0,-1 0 0,0 0 0,0 0 0,0 1 0,0-1 0,-1 0 0,1 0 0,0 0 0,0 0 0,0 0 0,-1 0 0,1 1 0,0-1 0,-1 0 0,1 0 0,-1 1 0,1-1 0,-1 0 0,1 0 0,-1 1 0,0-1 0,1 0 0,-1 1 0,0-1 0,-1 0 0,-2-2 30,1 0 0,-1 0 0,-1 1-1,1-1 1,0 1 0,-1 0 0,1 1 0,-9-3-1,-7 0 18,-1 2 0,1 0 0,0 2 0,-1 0 0,1 1 0,-24 4 0,15 1-11,0 0 1,1 2-1,-46 19 0,50-16 5,1 1 0,1 2 0,0 0 0,1 1 0,0 1 0,1 1 0,1 1 0,1 0 0,-27 35 0,38-42 17,-1 0 0,2 1 0,0 0 0,0 0 0,1 0 1,0 1-1,1-1 0,0 1 0,-3 26 0,7-34-58,-1 0 0,1 1 0,0-1 0,0 0 0,1 1 0,0-1 0,0 0 0,0 0 1,0 1-1,1-1 0,0 0 0,0 0 0,0-1 0,0 1 0,1 0 0,0-1 0,0 1 0,0-1 0,1 0 0,0 0 0,-1 0 0,1-1 1,0 1-1,1-1 0,-1 0 0,10 5 0,-1-3 8,0 0-1,1 0 1,0-1 0,0-1 0,0-1 0,0 0-1,0 0 1,0-1 0,0-1 0,1-1 0,26-4-1,12-5 22,92-30 0,-115 31-95,62-23-291,13-4-1287,-36 20-3433,-39 13 1786,-2 5 986</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24.050"/>
    </inkml:context>
    <inkml:brush xml:id="br0">
      <inkml:brushProperty name="width" value="0.05" units="cm"/>
      <inkml:brushProperty name="height" value="0.05" units="cm"/>
      <inkml:brushProperty name="color" value="#008C3A"/>
    </inkml:brush>
  </inkml:definitions>
  <inkml:trace contextRef="#ctx0" brushRef="#br0">173 897 508,'1'8'163,"1"18"906,1 1-1,10 38 1,-8-38 272,-4-23-976,-1 0 0,1 1 0,0-1 0,1 0 1,-1 0-1,3 6 0,-3-9-31,-1-1-26,0 0-27,-3-12-54,-1 0 0,0-1-1,-7-14 1,1 3-28,-78-176 702,10 27-254,76 167-587,0 0 0,1 0-1,-1 0 1,1-1 0,0 1 0,0 0-1,1-1 1,0 1 0,0 0 0,1-1-1,2-11 1,-1 8 1,2 0 0,-1 0-1,1 0 1,1 1 0,-1 0 0,11-15 0,3 1 32,2 0 0,0 1 0,1 1 0,28-21 0,5-1-28,2 3 1,2 2-1,2 3 0,1 2 0,2 3 0,0 3 0,101-28 1,-157 53-55,16-5 98,47-6 0,-65 12-86,0 1 0,0-1-1,0 1 1,0 0 0,0 1 0,-1-1 0,1 1-1,0 0 1,0 0 0,0 0 0,-1 1-1,1-1 1,-1 1 0,1 1 0,-1-1 0,6 4-1,-7-3-3,-1-1-1,0 1 1,0-1 0,-1 1-1,1 0 1,0 0-1,-1 0 1,1 0-1,-1 0 1,0 0 0,0 0-1,-1 0 1,1 1-1,0-1 1,-1 0 0,0 0-1,0 1 1,0-1-1,0 0 1,0 0-1,-1 1 1,0-1 0,-1 4-1,-1 6 35,-2 0 1,1-1-1,-2 0 0,-11 19 0,-3 3 36,-2-2 0,-2 0-1,-1-2 1,-1 0 0,-1-2 0,-51 41-1,51-49-310,-1 0 0,-1-2-1,-1-1 1,0-1 0,-1-1-1,-1-2 1,0-2 0,-37 9-1,49-16-2148,-1-1 0,-39 0 0,29-3 103</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25.290"/>
    </inkml:context>
    <inkml:brush xml:id="br0">
      <inkml:brushProperty name="width" value="0.05" units="cm"/>
      <inkml:brushProperty name="height" value="0.05" units="cm"/>
      <inkml:brushProperty name="color" value="#008C3A"/>
    </inkml:brush>
  </inkml:definitions>
  <inkml:trace contextRef="#ctx0" brushRef="#br0">18 227 324,'-4'-8'2400,"-1"-9"-106,4 16-1559,0-2-759,-3-7 4392,1 2 393,4 7-1808,35 44-2238,-19-22-373,32 32 0,-20-27-168,0-1 1,2-2-1,0-1 1,53 28 0,-45-32 16,81 27 0,-99-40-152,1 0 1,-1-1 0,1-2-1,-1 0 1,44-2 0,-34-3-69,0-2 1,-1-1 0,1-1 0,-1-2 0,-1-1-1,0-2 1,0 0 0,46-29 0,-44 22-150,-1-3 0,-1 0 0,0-2 0,-2-1 0,-1-1 0,-1-1 0,23-33 0,79-120-1611,-127 179 1774,0 0 1,1 1-1,-1-1 1,0 0 0,1 1-1,-1-1 1,1 0-1,-1 1 1,1-1 0,-1 1-1,1-1 1,-1 1-1,1-1 1,0 1 0,-1-1-1,1 1 1,0-1-1,-1 1 1,1 0 0,0 0-1,0-1 1,-1 1-1,1 0 1,0 0 0,1 0-1,5 13-99,-7-12 116,0 1-6,0 0 0,0 1-1,0-1 1,0 0 0,-1 0 0,1 1 0,-1-1 0,0 0-1,1 0 1,-1 0 0,0 1 0,0-1 0,-2 2 0,-1 5 11,-2 4 8,0 0 1,-1 0-1,0-1 0,-1 0 0,-1 0 1,1-1-1,-2 0 0,0 0 0,-11 9 1,-1-2 5,-1 0-1,0-2 1,-42 22 0,40-26-15,-1-1 1,-1-1-1,1-1 0,-1-2 0,-1 0 0,1-2 1,-1-1-1,-38 0 0,9-4-28,0-2-1,0-4 1,-64-13-1,63 4-412,0-2-1,2-3 1,-99-49-1,143 63-1030,1 0 0,-1-1 0,1 0 0,1-1-1,-15-14 1,13 10-819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03.735"/>
    </inkml:context>
    <inkml:brush xml:id="br0">
      <inkml:brushProperty name="width" value="0.05" units="cm"/>
      <inkml:brushProperty name="height" value="0.05" units="cm"/>
      <inkml:brushProperty name="color" value="#008C3A"/>
    </inkml:brush>
  </inkml:definitions>
  <inkml:trace contextRef="#ctx0" brushRef="#br0">1 1114 1232,'37'-65'2931,"-3"-2"-1,45-129 1,21-146-92,-10-42 985,-90 382-3745,11-33 643,-11 34-651,0-1 1,0 1 0,1 0 0,-1-1 0,1 1-1,-1 0 1,1 0 0,0-1 0,-1 1 0,1 0-1,0 0 1,0 0 0,0 0 0,0 0 0,0 0-1,0 0 1,0 0 0,3-1 0,-1 7 390,8 26 249,10 37 0,-1 0-82,104 260 1717,-96-267-1765,2-2 0,3-2 0,52 70 0,-80-120-496,35 40 446,-37-44-504,-1-1 0,0 0 0,1 0 1,0 0-1,-1 0 0,1 0 1,0 0-1,0-1 0,0 1 0,0-1 1,0 0-1,0 0 0,1 0 1,-1-1-1,3 1 0,-4-1-27,0 0-1,-1 0 0,1 0 1,-1-1-1,1 1 1,-1-1-1,1 1 0,-1-1 1,1 1-1,-1-1 1,0 0-1,1 0 0,-1 0 1,0 0-1,0 0 1,0 0-1,1 0 0,-1 0 1,0 0-1,0 0 1,0-1-1,-1 1 0,1 0 1,0-1-1,0 1 1,-1-1-1,1 1 0,-1-1 1,1 1-1,-1-1 1,0 1-1,0-3 0,1-2-40,0-1 0,0 1-1,-1-1 1,-1 1 0,1-1-1,-3-10 1,1 7-9,0 0 0,-2 1 1,1-1-1,-1 1 0,0 0 1,-1 0-1,0 0 0,0 1 0,-1 0 1,0 0-1,-1 0 0,0 1 1,0 0-1,0 0 0,-1 1 0,0-1 1,0 2-1,-1-1 0,0 1 1,-10-4-1,1 2-90,1 0 0,-1 2 1,0 0-1,-1 1 0,1 1 0,-1 0 0,0 2 1,0 0-1,1 1 0,-21 3 0,-103 21-1518,32-5-2056,37-12-3191,44-7 2850,6-5 1231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0.947"/>
    </inkml:context>
    <inkml:brush xml:id="br0">
      <inkml:brushProperty name="width" value="0.05" units="cm"/>
      <inkml:brushProperty name="height" value="0.05" units="cm"/>
      <inkml:brushProperty name="color" value="#008C3A"/>
    </inkml:brush>
  </inkml:definitions>
  <inkml:trace contextRef="#ctx0" brushRef="#br0">720 0 108,'0'0'897,"0"0"-18,0 0-28,0 0-33,0 0-43,0 0-46,0 0-43,0 0-31,0 0-19,0 0-15,0 0-17,0 0-24,0 0-21,0 0-38,0 0-36,0 0-31,0 0-22,0 0-21,0 0-40,0 0-37,0 0-38,0 0-33,0 0-14,0 0-14,0 0-8,-4 1-8,-42 9 278,15-4-252,-1 1 0,1 1-1,-58 25 1,54-15-84,-118 65 279,97-51-314,36-22 61,-36 25 0,45-26 4,5-5-87,0 0 0,1 0 0,0 1 0,0 0 0,-7 8-1,11-11-86,0-1-1,0 1 1,0 0-1,0 0 1,0 0-1,1 0 0,-1 0 1,0 0-1,1 0 1,0 0-1,-1 0 1,1 0-1,0 0 1,0 0-1,0 0 0,0 1 1,1-1-1,-1 0 1,1 0-1,-1 0 1,1 0-1,-1 0 0,2 2 1,0-1-3,-1 1-1,1-1 1,-1 0 0,1-1 0,0 1-1,0 0 1,0 0 0,0-1 0,1 1-1,-1-1 1,1 0 0,-1 0 0,7 4-1,-5-4-7,0-1 0,0 0 0,0 0 0,0 0 0,0 0-1,1 0 1,-1-1 0,0 0 0,1 0 0,7-1 0,31-4 34,0-3 0,72-21 0,-71 17 8,-1 3 0,2 1 0,61-3 0,-80 11 11,0 2 1,0 0 0,0 2 0,-1 1-1,0 0 1,0 2 0,0 1 0,-1 1 0,0 1-1,29 17 1,-13-5 81,0-2 123,-2 2 0,64 49-1,-75-49-105,-9-8-28,0 1 1,22 25-1,-38-38-123,-1 1 1,1-1 0,-1 1-1,1-1 1,-1 1-1,0-1 1,0 1-1,0 0 1,0 0-1,0-1 1,-1 1-1,1 0 1,-1 0 0,0 0-1,0 0 1,0-1-1,0 1 1,-1 0-1,1 0 1,-1 0-1,1 0 1,-1-1 0,0 1-1,0 0 1,0-1-1,0 1 1,-1-1-1,1 1 1,-1-1-1,0 1 1,-3 3-1,-3 3 8,-1 1-1,0-2 1,-1 1 0,0-1-1,-19 12 1,-3-2 1,-1-1 1,-1-1 0,-40 13 0,-110 25 29,134-41-40,-64 18 4,-146 20-1,160-35 72,-48 5 145,59-10-40,31-2-346,58-9 121,-1 0-1,0 0 1,0 0 0,0 1-1,0-1 1,0 0-1,0 1 1,0-1 0,0 1-1,0-1 1,1 1 0,-1-1-1,0 1 1,-1 0 0,2 2-4730,29-1-3657,-17 1 5767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2.194"/>
    </inkml:context>
    <inkml:brush xml:id="br0">
      <inkml:brushProperty name="width" value="0.05" units="cm"/>
      <inkml:brushProperty name="height" value="0.05" units="cm"/>
      <inkml:brushProperty name="color" value="#008C3A"/>
    </inkml:brush>
  </inkml:definitions>
  <inkml:trace contextRef="#ctx0" brushRef="#br0">291 104 144,'3'-8'723,"0"-1"0,0 1 0,-1-1 0,0 1 0,1-11 0,-3 18-219,-7-3 222,7 4-692,0-1-1,0 1 1,-1 0-1,1-1 1,0 1-1,-1 0 1,1-1-1,-1 1 1,1 0-1,0 0 1,-1-1-1,1 1 1,-1 0-1,1 0 0,0 0 1,-1 0-1,1-1 1,-1 1-1,1 0 1,-1 0-1,1 0 1,-1 0-1,1 0 1,0 0-1,-1 0 1,1 0-1,-1 0 1,1 1-1,-1-1 0,1 0 1,0 0-1,-1 0 1,1 0-1,-1 1 1,0-1-1,-19 8 234,0 1 0,1 1 0,0 1 0,0 0 0,1 2 0,1 0 0,0 1 0,1 0 0,0 1 0,1 1 0,1 1 0,1 0 0,0 1-1,1 0 1,-10 22 0,19-35-201,1 0 0,0 0-1,0 0 1,1 0-1,-1 1 1,1-1 0,1 1-1,-1-1 1,1 7-1,0-10-45,0 0 1,1 0-1,-1 0 0,1 0 0,-1 0 0,1 0 0,0 0 0,0 0 0,0 0 0,0-1 0,0 1 0,1 0 0,-1-1 0,1 1 0,-1 0 0,1-1 0,-1 0 0,1 1 0,0-1 0,-1 0 0,1 0 0,0 0 0,0 0 0,0 0 0,0 0 0,4 0 0,1 1 8,1 0 1,0-1-1,0-1 1,0 1-1,0-1 0,0 0 1,0-1-1,0 0 0,11-3 1,74-22 91,-78 22-98,27-9 27,0-2 0,-1-2 0,-1-1 0,0-3 0,62-42 0,-96 59-44,-1-1 1,0 1-1,1-1 1,-2-1-1,1 1 1,-1-1-1,1 1 1,-2-1-1,4-7 1,-6 11-5,0 0 0,0 0-1,0 0 1,-1 0 0,1 0 0,-1 0 0,1 0-1,-1 0 1,0-1 0,0 1 0,0 0-1,0 0 1,0 0 0,-1 0 0,1-1 0,-1 1-1,1 0 1,-1 0 0,0 0 0,0 0-1,0 0 1,0 0 0,0 0 0,0 1 0,0-1-1,-1 0 1,1 1 0,-1-1 0,1 0 0,-1 1-1,0 0 1,-3-3 0,-8-4-45,-1 0-1,0 0 1,0 2 0,0-1-1,-1 2 1,0 0 0,-19-3-1,-111-11-853,130 18 764,-5-1-208,0 2 0,-1 0 0,-32 5 1,42-3-461,-1 1 1,1 0 0,0 0 0,0 1 0,0 0 0,1 1 0,-18 10-1,11-1-644</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2.827"/>
    </inkml:context>
    <inkml:brush xml:id="br0">
      <inkml:brushProperty name="width" value="0.05" units="cm"/>
      <inkml:brushProperty name="height" value="0.05" units="cm"/>
      <inkml:brushProperty name="color" value="#008C3A"/>
    </inkml:brush>
  </inkml:definitions>
  <inkml:trace contextRef="#ctx0" brushRef="#br0">0 508 376,'11'-13'667,"0"0"-1,-1 0 1,0-1-1,-2-1 1,1 0-1,-2 0 1,6-17-1,2 0-9,70-165 2812,-84 195-3368,1 0 0,-1-1 1,0 1-1,1 0 1,-1 0-1,1 1 0,0-1 1,-1 0-1,4-1 1,-2-1 145,-2 4 119,3 2-37,5 8-111,0 0 0,0 0 0,-1 1 1,-1 0-1,1 0 0,9 23 0,-9-18-23,1 0 1,0-1-1,1 0 0,22 25 0,-29-37-164,1 0 0,-1 0 0,1 0 0,0 0 0,0 0 0,0-1 0,0 0 0,1 0-1,-1 0 1,1-1 0,-1 1 0,1-1 0,-1 0 0,1 0 0,0 0 0,-1-1 0,1 0 0,0 0-1,0 0 1,-1-1 0,1 1 0,8-3 0,0 0 9,0-1 0,0-1 0,-1 0 1,0-1-1,0 0 0,0-1 0,-1 0 0,17-14 0,-9 4 8,-1 0-1,0-2 0,25-34 1,20-40-24,-63 93-24,0 0 0,0 0 0,0 0 0,0 1 0,0-1 0,0 0 0,0 0 0,0 0 0,0 0 0,0 0 0,0 0 1,0 1-1,0-1 0,0 0 0,0 0 0,0 0 0,0 0 0,0 0 0,0 0 0,0 0 0,0 0 0,0 1 0,0-1 0,1 0 0,-1 0 0,0 0 1,0 0-1,0 0 0,0 0 0,0 0 0,0 0 0,0 0 0,0 0 0,1 0 0,-1 0 0,0 0 0,0 0 0,0 0 0,0 1 0,0-1 0,0 0 1,0 0-1,1 0 0,-1 0 0,0 0 0,0-1 0,0 1 0,0 0 0,0 0 0,0 0 0,1 0 0,-1 0 0,0 0 0,0 0 0,0 0 0,0 0 1,0 0-1,0 0 0,0 0 0,0 0 0,0 0 0,1 0 0,-1-1 0,0 1 0,0 0 0,0 20 11,-6 35 20,4-43-22,1-6 0,-1 13 28,0 0 0,2 34 0,0-49-32,1 0 0,-1 0 0,1 0 0,0 0 0,0 0 0,0 0 0,0 0 0,1-1 0,-1 1 0,1 0 0,0-1 0,0 1 0,1-1 0,-1 1 0,1-1 0,-1 0 0,1 0 0,6 5 0,-6-7-8,1 0 1,-1 1 0,0-1-1,0-1 1,1 1-1,-1 0 1,0-1 0,1 0-1,-1 0 1,1 0-1,-1 0 1,0 0 0,1-1-1,-1 1 1,0-1-1,1 0 1,3-1 0,8-4-18,0 0 0,16-9 1,-7 1-17,0-1 1,32-27 0,-19 13-7,81-76-111,-84 72 138,63-47 0,-97 79 20,1 1-1,0-1 1,0 0-1,0 1 1,-1-1-1,1 1 1,0-1-1,0 1 1,0-1-1,0 1 1,0 0-1,0 0 1,0-1-1,0 1 1,0 0 0,0 0-1,0 0 1,0 0-1,0 0 1,0 0-1,0 0 1,0 0-1,0 1 1,0-1-1,2 1 1,-2 0 0,0 0 0,0 0 0,0 0 0,0 0 0,0 1 1,0-1-1,0 0 0,0 1 0,-1-1 0,1 0 0,0 1 0,-1-1 0,0 1 1,1-1-1,-1 3 0,2 9 29,-1 1 0,0-1 0,-2 18 0,1-18 15,0 23 29,1 61 181,1-83-208,-1-1 1,2 0-1,0 1 0,0-1 0,7 15 1,-9-24-64,1-1 1,0 1 0,0 0 0,0-1 0,0 0 0,1 1 0,-1-1 0,1 0 0,0 0 0,0-1 0,0 1-1,0-1 1,0 1 0,1-1 0,-1 0 0,6 3 0,-3-3-1,0-1 0,-1 1 1,1-1-1,0 0 0,0-1 0,0 1 0,0-1 0,0 0 1,0-1-1,7-1 0,10-3-1311,0-1-1,0-2 1,0 0-1,29-16 1,-49 23 1031,28-15-2845,-2 1 952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3.262"/>
    </inkml:context>
    <inkml:brush xml:id="br0">
      <inkml:brushProperty name="width" value="0.05" units="cm"/>
      <inkml:brushProperty name="height" value="0.05" units="cm"/>
      <inkml:brushProperty name="color" value="#008C3A"/>
    </inkml:brush>
  </inkml:definitions>
  <inkml:trace contextRef="#ctx0" brushRef="#br0">2 374 556,'0'0'59,"0"0"0,0 1 0,-1-1 0,1 1 0,0-1-1,0 0 1,0 1 0,0-1 0,-1 1 0,1-1 0,0 1 0,0-1 0,0 0 0,0 1-1,0-1 1,0 1 0,0-1 0,0 1 0,0-1 0,0 1 0,1-1 0,-1 0 0,0 1 0,0-1-1,0 1 1,0-1 0,1 0 0,-1 1 0,0-1 0,0 1 0,1-1 0,-1 0 0,0 1-1,1-1 1,-1 0 0,0 0 0,1 1 0,-1-1 0,1 0 0,-1 0 0,0 0 0,1 1 0,-1-1-1,1 0 1,-1 0 0,1 0 0,-1 0 0,0 0 0,1 0 0,-1 0 0,1 0 0,-1 0-1,1 0 1,-1 0 0,0 0 0,1 0 0,-1 0 0,1 0 0,-1 0 0,1-1 0,-1 1-1,0 0 1,1 0 0,-1 0 0,1-1 0,31-10 367,-1-1 0,-1-2-1,0-1 1,0-1 0,-2-1 0,28-23-1,-54 38-403,30-24 481,29-32 0,-52 49-378,0-2 0,-1 1 0,0-1 0,-1 0 0,0-1 0,-1 1 0,7-19 0,-12 27-88,0 1-1,0-1 1,-1 1 0,1-1 0,-1 0 0,1 1-1,-1-1 1,0 0 0,0 1 0,0-1 0,-1 1-1,1-1 1,0 0 0,-1 1 0,0-1 0,0 1-1,0-1 1,0 1 0,0-1 0,-1-1 0,0 2-8,1 1 1,0 0-1,-1-1 1,1 1-1,0 0 1,-1 0 0,0 0-1,1 0 1,-1 0-1,0 1 1,1-1-1,-1 0 1,0 1 0,0-1-1,1 1 1,-1 0-1,0-1 1,0 1-1,0 0 1,0 0-1,1 0 1,-1 0 0,0 1-1,0-1 1,0 0-1,0 1 1,1 0-1,-3 0 1,-7 4 80,0 0 0,1 0 1,0 1-1,0 0 0,1 1 0,-1 0 0,2 1 0,-1 0 0,1 0 1,-10 13-1,2 0 127,0 1 0,2 0 1,-17 33-1,19-29 124,1 0 1,-12 45-1,20-59-198,0 0 1,1 0-1,0 0 0,1 0 0,1 1 1,0-1-1,0 0 0,5 22 0,-4-29-106,0-1-1,0 1 0,1-1 0,0 1 1,0-1-1,0 0 0,1 0 0,-1 0 0,1 0 1,0 0-1,0 0 0,0-1 0,0 0 1,1 0-1,4 4 0,-2-3-4,0-1 0,0 0 1,1 0-1,-1-1 0,0 1 0,1-2 0,-1 1 1,1-1-1,11 2 0,2-3-30,0 0-1,0-1 1,0-1-1,-1-1 1,1-1 0,27-9-1,16-10-1413,111-56 0,-84 34-6501,-56 33 5490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4.194"/>
    </inkml:context>
    <inkml:brush xml:id="br0">
      <inkml:brushProperty name="width" value="0.05" units="cm"/>
      <inkml:brushProperty name="height" value="0.05" units="cm"/>
      <inkml:brushProperty name="color" value="#008C3A"/>
    </inkml:brush>
  </inkml:definitions>
  <inkml:trace contextRef="#ctx0" brushRef="#br0">646 83 272,'6'-5'640,"-1"-1"1,1 1-1,-1-1 0,0-1 1,0 1-1,-1 0 1,0-1-1,5-12 0,-8 19-583,-1 0-1,0-1 0,0 1 0,0-1 1,0 1-1,0-1 0,1 1 1,-1 0-1,0-1 0,0 1 0,0-1 1,0 1-1,-1-1 0,1 1 1,0-1-1,0 1 0,0-1 1,0 1-1,0 0 0,0-1 0,-1 1 1,1-1-1,0 1 0,0 0 1,-1-1-1,1 1 0,0 0 1,-1-1-1,1 1 0,0 0 0,-1-1 1,0 1 10,0-1 0,0 1 0,0 0 0,0-1 0,0 1 1,0 0-1,0 0 0,0 0 0,0 0 0,-1 0 0,1 0 1,0 0-1,0 0 0,0 0 0,0 0 0,0 1 0,-2 0 0,-36 14 579,0 1 0,1 2-1,-65 42 1,-99 90 470,169-124-842,1 2 0,2 1 0,0 1 0,2 2 0,2 1 0,-33 53 0,57-84-241,1 0-1,0 1 1,-1-1-1,1 1 1,0-1-1,0 1 1,1-1-1,-1 1 1,0 0-1,1-1 1,-1 1-1,1 0 1,0-1-1,0 1 1,0 0-1,0 0 1,1-1-1,-1 1 1,1-1-1,0 1 1,-1 0-1,3 3 1,0-2 6,0 0 0,0-1 1,0 1-1,0-1 0,1 0 0,0 0 1,-1 0-1,1-1 0,0 1 0,0-1 1,9 4-1,0-1 33,1 0 1,0-1 0,26 4 0,6 2 34,-42-9-99,246 72 364,16 31-166,-202-75-125,-1 4 1,59 41 0,-116-70-68,1 1 0,-1-1 1,0 1-1,-1 1 1,1-1-1,-1 1 0,0 0 1,0 1-1,6 11 1,-9-15-9,-1 0 1,1 1-1,-1-1 1,0 0-1,-1 1 1,1-1-1,-1 1 1,1-1-1,-1 1 1,0 0-1,0-1 1,-1 1-1,1-1 1,-1 1-1,1-1 1,-1 1 0,0-1-1,-1 0 1,1 1-1,0-1 1,-1 0-1,0 0 1,-4 6-1,-4 3 10,0 0-1,-1-1 1,0 0-1,0-1 0,-2 0 1,1-1-1,-26 15 1,-104 43-200,122-58 86,-102 38-3647,119-45 3146,0-1 0,0 1-1,1 0 1,-1-1 0,1 1 0,-1 0-1,1 1 1,0-1 0,0 0-1,0 1 1,-3 2 0,-2 7-1669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5.655"/>
    </inkml:context>
    <inkml:brush xml:id="br0">
      <inkml:brushProperty name="width" value="0.05" units="cm"/>
      <inkml:brushProperty name="height" value="0.05" units="cm"/>
      <inkml:brushProperty name="color" value="#008C3A"/>
    </inkml:brush>
  </inkml:definitions>
  <inkml:trace contextRef="#ctx0" brushRef="#br0">144 337 88,'14'-27'2680,"-12"23"-2348,1 0 1,-1 0 0,0 0 0,0 0 0,-1-1-1,1 1 1,-1-1 0,0 1 0,0-1 0,0-6 0,-1 10-272,0 0 0,0 0 0,0 0 1,0 0-1,0-1 0,0 1 0,0 0 1,0 0-1,0 0 0,-1 0 1,1 0-1,0 0 0,-1 0 0,1 0 1,-1 0-1,1 0 0,-1 0 0,0 0 1,1 1-1,-1-1 0,0 0 1,1 0-1,-1 0 0,0 1 0,0-1 1,0 0-1,0 1 0,0-1 0,0 1 1,0-1-1,0 1 0,0 0 1,0-1-1,0 1 0,0 0 0,0 0 1,0-1-1,0 1 0,0 0 0,-1 0 1,-1 1 18,0-1 1,0 1-1,0-1 0,0 1 1,1 0-1,-1 0 1,0 1-1,1-1 1,-1 0-1,1 1 0,-1 0 1,1-1-1,0 1 1,-1 0-1,-1 2 1,-8 12 52,0-1 0,1 2 0,1-1 1,1 2-1,0-1 0,1 1 0,1 0 1,1 1-1,0 0 0,1 0 0,2 0 1,0 0-1,-1 27 0,4-42-117,0 1 0,0-1-1,0 0 1,1 1 0,0-1 0,0 1-1,0-1 1,0 0 0,1 0-1,-1 0 1,1 0 0,0 0 0,1 0-1,-1 0 1,1 0 0,-1-1 0,1 1-1,0-1 1,0 0 0,1 0 0,-1 0-1,1 0 1,-1-1 0,1 0 0,8 5-1,-3-4-1,1 0-1,0 0 1,0-1-1,0 0 1,0-1-1,0 0 1,0 0-1,0-1 1,0 0-1,16-3 0,23-5 8,0-3-1,-1-1 0,-1-3 1,49-21-1,-80 29-18,0-1 1,-1-1-1,0 0 0,15-13 1,-21 16-4,-1-1 0,-1 0 0,1-1 0,-1 0 0,-1 0 0,1-1 0,9-18 0,-15 25 0,0 0 1,0 0-1,0-1 1,0 1-1,0 0 1,-1-1-1,1 1 1,-1-1-1,0 1 0,0-1 1,0 1-1,0-1 1,0 1-1,0-1 1,-1 1-1,1-1 1,-1 1-1,-1-5 1,0 4-2,0 0 1,0-1 0,0 1 0,-1 0 0,1 0 0,-1 0-1,0 1 1,0-1 0,0 1 0,0-1 0,-4-1-1,-3-2-8,0 1 0,-1 0 0,0 0 0,0 2 0,0-1 0,-24-3-1,5 3-12,0 1-1,0 2 0,0 0 1,-33 5-1,49-2 20,0 0 0,0 1 0,0 1 0,1 0 0,-1 1 1,1 0-1,0 1 0,0 0 0,1 1 0,-22 16 0,33-22 6,-1 0-1,0 0 1,1 1-1,-1-1 1,1 0 0,-1 1-1,1-1 1,0 1-1,0-1 1,0 1-1,0-1 1,0 1-1,0 0 1,0 0 0,0 0-1,0-1 1,1 1-1,-1 0 1,1 0-1,0 0 1,-1 0-1,1 0 1,0 0 0,0 0-1,0 0 1,0 0-1,1 0 1,-1 0-1,1 0 1,-1 0-1,1 0 1,-1 0 0,1-1-1,0 1 1,0 0-1,0 0 1,0-1-1,0 1 1,0-1 0,1 1-1,-1-1 1,2 2-1,4 3 3,-1 0-1,1-1 1,0 0-1,0-1 1,1 0-1,-1 0 1,1 0-1,0-1 1,8 3-1,17 3 4,1-1 1,-1-2-1,1-1 0,1-1 1,-1-2-1,0-2 0,1-1 1,-1-1-1,0-2 0,0-2 1,58-17-1,-82 20-14,-1-2 0,1 1 1,-1-1-1,0-1 0,0 1 0,-1-2 0,1 1 0,-1-1 0,-1 0 0,1-1 1,-1 0-1,-1 0 0,0 0 0,0-1 0,0 0 0,-1 0 0,0-1 0,-1 1 1,0-1-1,-1 0 0,0 0 0,0 0 0,-1 0 0,0-1 0,-1 1 0,0-1 1,-1 1-1,0-1 0,-1 1 0,0-1 0,0 1 0,-1-1 0,-1 1 0,0 0 1,0 0-1,-1 0 0,0 1 0,-1-1 0,0 1 0,0 0 0,-7-9 0,-9-10-87,11 13 49,-2 0 0,-21-21 0,33 35 47,6-1 5,0 0 1,0 0-1,0 0 0,0 1 1,0 0-1,1 0 0,-1 0 1,0 1-1,1 0 0,-1 0 0,10 2 1,7 2 88,38 13 0,-54-15-75,-1-1-3,-1 1 1,1 0-1,-1 1 0,1-1 1,-1 1-1,0 0 1,0 0-1,0 1 0,0 0 1,-1 0-1,1 0 1,-1 0-1,7 10 0,-6-7 2,-1 1-1,0 0 1,-1 0-1,0 0 1,0 0-1,0 1 0,-1-1 1,-1 1-1,2 9 1,0 8 34,0 6 30,1-1-1,1 0 1,2 0-1,18 48 1,-23-74-69,0 0 0,1 0 0,0-1 0,0 1 1,0-1-1,1 0 0,-1 0 0,1 0 0,0 0 0,0-1 0,0 1 1,1-1-1,-1 0 0,1-1 0,-1 1 0,1-1 0,0 0 0,0 0 1,0 0-1,1-1 0,7 2 0,4-1 5,0-1 0,0 0 0,0-2 0,1 0 0,23-5 0,-28 4-28,0-1 0,0-1 0,-1 0 0,1-1 0,-1 0 0,0-1 0,-1 0 0,1-1 0,-1 0 0,0-1 0,-1 0 0,0-1 0,0 0 0,-1-1 0,0 0 0,13-19 0,-21 27 2,0 1-1,-1 0 0,1 0 1,0-1-1,-1 1 0,1-1 0,-1 1 1,0 0-1,1-1 0,-1 1 1,0-1-1,0 1 0,0-1 1,0 1-1,0 0 0,0-1 1,0 1-1,0-1 0,-1 1 1,1-1-1,-1 1 0,1 0 1,-1-1-1,1 1 0,-1 0 0,0 0 1,0-1-1,1 1 0,-1 0 1,0 0-1,0 0 0,0 0 1,0 0-1,-1 0 0,1 0 1,0 0-1,0 1 0,-2-2 1,-4 3-39,-4 4 35,0 0 0,1 1 0,0 0-1,0 1 1,1 0 0,0 0 0,0 1 0,0 0 0,1 0 0,1 1 0,-1 0 0,-9 16 0,6-8 25,1 1 0,0 0 0,1 1 1,1 0-1,1 0 0,-8 33 0,13-45-2,1-1-1,0 1 1,1-1-1,-1 1 0,1-1 1,1 1-1,-1-1 1,1 1-1,0-1 1,1 1-1,0-1 0,-1 0 1,6 11-1,-4-13-4,-1 0 0,1 0-1,0 0 1,0 0 0,1 0-1,-1-1 1,1 0 0,-1 1-1,1-1 1,0-1 0,0 1 0,1 0-1,-1-1 1,1 0 0,-1 0-1,1 0 1,-1-1 0,10 2-1,-2-1-25,0-1 0,0 0 0,0-1 0,0 0 0,0-1-1,0 0 1,0-1 0,0-1 0,0 0 0,11-4 0,15-7-334,57-32 1,-43 17-856,62-46 0,-8-3-4337,-105 77 5467,37-27-1635</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6.499"/>
    </inkml:context>
    <inkml:brush xml:id="br0">
      <inkml:brushProperty name="width" value="0.05" units="cm"/>
      <inkml:brushProperty name="height" value="0.05" units="cm"/>
      <inkml:brushProperty name="color" value="#008C3A"/>
    </inkml:brush>
  </inkml:definitions>
  <inkml:trace contextRef="#ctx0" brushRef="#br0">1 612 1132,'9'-6'536,"0"0"0,0 0 0,-1 0 0,1-1-1,-1 0 1,-1-1 0,1 0 0,-1 0 0,8-13 0,-5 3-154,0 1 0,-1-1 0,-1-1 0,7-23 0,5-26 380,-9 27 201,21-48 1,-31 87-910,-1 0 1,1 0 0,0 1-1,0-1 1,0 0 0,0 1-1,0-1 1,0 1 0,1-1-1,-1 1 1,0 0-1,1-1 1,-1 1 0,1 0-1,2-1 1,-3 1-18,0 1-1,0 0 1,1-1-1,-1 1 1,0 0-1,0 0 0,0 0 1,1 0-1,-1 0 1,0 0-1,0 1 1,0-1-1,1 0 1,-1 1-1,0-1 1,0 0-1,0 1 1,2 0-1,4 4 106,0 0-1,-1 1 1,0-1-1,0 1 0,10 12 1,1 1 5,-8-9-48,1-1 0,0 0 0,18 11 1,-23-17-75,1 0 0,-1 0 0,1-1 0,-1 0 0,1 0 1,0-1-1,-1 0 0,1 0 0,0 0 0,11 0 1,-5-2-12,0 0 1,0-1 0,0 0 0,0-1-1,0 0 1,0-1 0,-1 0 0,0-1-1,12-7 1,16-10-7,41-33 0,-25 16-2,-10 6 14,-31 22-25,0 1-1,0 0 1,1 1 0,21-10-1,-35 19 6,-1 0 0,0 0 0,1 0 0,-1 0 0,1-1 0,-1 1 0,0 0-1,1 0 1,-1 0 0,1 0 0,-1 0 0,0 0 0,1 0 0,-1 0 0,1 1 0,-1-1-1,0 0 1,1 0 0,-1 0 0,1 0 0,-1 0 0,0 1 0,1-1 0,0 2 0,1 0 0,-1-1 0,0 1 0,0 0 0,0 0 0,0 0 0,-1 0 0,1 0 1,0 0-1,-1 0 0,1 0 0,-1 0 0,0 0 0,0 3 0,1 41 3,-1-25-1,1-12-1,-1 1 0,1-1-1,1 1 1,0-1-1,0 1 1,1-1-1,1 0 1,3 9 0,-4-14-5,-1-1 1,0 1-1,1-1 1,0 1-1,0-1 0,0 0 1,0 0-1,0 0 1,1-1-1,-1 1 1,1-1-1,0 0 1,0 0-1,0 0 1,0-1-1,0 1 1,0-1-1,0 0 1,0 0-1,5 0 1,-1 0-8,0-1 1,0 0 0,0-1 0,-1 1 0,1-2-1,0 1 1,-1-1 0,1 0 0,-1-1-1,12-5 1,-1 0-17,-1-2-1,0 0 1,16-13-1,96-78-217,-110 84 180,-8 7 8,-1 1 0,2 0 1,-1 1-1,17-9 1,-27 16 50,0 1 1,0-1 0,0 1-1,-1-1 1,1 1-1,0 0 1,0 0 0,0-1-1,0 1 1,0 0 0,0 0-1,0 0 1,0 0 0,0 0-1,-1 0 1,1 0 0,0 1-1,0-1 1,0 0 0,0 0-1,0 1 1,0-1-1,0 0 1,-1 1 0,1-1-1,0 1 1,0-1 0,-1 1-1,1-1 1,0 1 0,-1 0-1,1-1 1,0 1 0,-1 0-1,1 0 1,-1-1 0,1 1-1,-1 0 1,1 0-1,-1 0 1,0 0 0,0 0-1,1-1 1,-1 3 0,2 5-8,-1 0 1,0 0-1,0 0 1,-1 11-1,1-4-15,-1 1 16,2 1-1,0-1 1,1 0-1,8 24 1,-11-37 9,2 0 1,-1 1-1,0-1 0,1 0 1,-1 0-1,1 0 0,0 0 1,0 0-1,0-1 0,1 1 1,-1-1-1,0 1 0,1-1 1,0 0-1,-1 0 0,1 0 1,0 0-1,0 0 0,0-1 1,1 1-1,-1-1 0,0 0 1,0 0-1,1 0 1,-1-1-1,0 1 0,1-1 1,3 1-1,2-2-3,-1 0 0,1 0 0,0 0 0,-1-1 0,1-1 0,-1 1 0,0-2 0,1 1 0,-1-1 0,10-6 0,8-7-33,38-33 0,-19 13-25,-44 37 61,-1-1 0,1 1 1,0-1-1,-1 0 0,1 1 0,0-1 0,0 1 1,0 0-1,-1-1 0,1 1 0,0 0 1,0-1-1,0 1 0,0 0 0,0 0 0,-1 0 1,1 0-1,0 0 0,0 0 0,0 0 1,0 0-1,0 0 0,0 0 0,-1 0 0,1 1 1,0-1-1,0 0 0,0 0 0,1 1 1,0 1-3,0 0 0,0 0 0,-1 0 0,1 1 1,0-1-1,-1 0 0,3 5 0,11 15-15,-12-20 17,-1 1 1,1-1-1,-1 0 1,1 0-1,0-1 0,0 1 1,0 0-1,0-1 1,0 0-1,0 0 0,0 0 1,1 0-1,-1 0 1,0 0-1,0-1 1,1 0-1,-1 0 0,0 0 1,1 0-1,-1 0 1,0-1-1,7-1 0,1-1-2,0 0-1,0-1 1,-1-1-1,1 0 1,-1 0-1,0-1 1,0-1-1,15-12 1,-19 15 1,-1-1 0,0-1 0,0 1 0,0-1 0,-1 0 0,1 0 0,-1 0 0,-1 0 0,1-1 0,-1 0 0,0 0 0,-1 0 0,0 0 0,3-12 0,-5 16-2,1 0-1,-1 0 1,0 0-1,0 0 1,0 0 0,0 0-1,-1 0 1,1 0-1,-1 0 1,1 0-1,-1 0 1,0 0-1,-1 0 1,1 0 0,0 0-1,-1 1 1,0-1-1,1 1 1,-1-1-1,0 1 1,0 0 0,0-1-1,-1 1 1,1 0-1,0 0 1,-1 1-1,0-1 1,1 0-1,-1 1 1,0 0 0,-5-2-1,-1 0-64,0 1 1,0 0-1,-1 0 0,1 1 1,-1 1-1,1-1 0,-1 2 1,1-1-1,-12 3 0,-52 12-1434,-84 30-1,97-26-1326,25-8 835,6-3 607</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6.850"/>
    </inkml:context>
    <inkml:brush xml:id="br0">
      <inkml:brushProperty name="width" value="0.05" units="cm"/>
      <inkml:brushProperty name="height" value="0.05" units="cm"/>
      <inkml:brushProperty name="color" value="#008C3A"/>
    </inkml:brush>
  </inkml:definitions>
  <inkml:trace contextRef="#ctx0" brushRef="#br0">56 0 844,'0'0'933,"0"5"3,-3 22 246,0 1 1,-10 35-1,3-16-464,-1 26 48,2 1-1,4 0 1,3 0 0,3 0 0,22 145-1,-17-187-412,17 55 0,-20-78-332,0-1 1,0-1-1,1 1 1,0 0 0,0-1-1,0 0 1,1 0-1,1 0 1,-1-1-1,1 0 1,11 11-1,-15-16-79,0 0-1,-1 0 1,1 0-1,0 0 0,-1 0 1,1-1-1,0 1 0,0 0 1,0-1-1,0 0 0,0 1 1,0-1-1,0 0 0,0 0 1,-1 0-1,1 0 1,0 0-1,0 0 0,0-1 1,0 1-1,2-1 0,-1-1-470,0 1 1,0-1-1,0 1 0,-1-1 0,1 0 0,0 0 0,-1 0 0,0-1 0,1 1 1,-1-1-1,3-4 0,7-11-1231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7.184"/>
    </inkml:context>
    <inkml:brush xml:id="br0">
      <inkml:brushProperty name="width" value="0.05" units="cm"/>
      <inkml:brushProperty name="height" value="0.05" units="cm"/>
      <inkml:brushProperty name="color" value="#008C3A"/>
    </inkml:brush>
  </inkml:definitions>
  <inkml:trace contextRef="#ctx0" brushRef="#br0">698 91 216,'0'-9'864,"-6"-2"16,-10 0-16,-6-3-52,-19 8-56,-9-5-80,-7-3-71,-9 8-121,3 0-168,-2 3-176,2 12-216,0-3-184,6 11-252,7 2-1449,3 1 665,15 0 440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37.572"/>
    </inkml:context>
    <inkml:brush xml:id="br0">
      <inkml:brushProperty name="width" value="0.05" units="cm"/>
      <inkml:brushProperty name="height" value="0.05" units="cm"/>
      <inkml:brushProperty name="color" value="#008C3A"/>
    </inkml:brush>
  </inkml:definitions>
  <inkml:trace contextRef="#ctx0" brushRef="#br0">414 896 96,'6'29'891,"1"0"0,1 0 0,2-1 0,1 0 0,1-1 0,1 0 0,2-1 0,26 37 0,-40-61-797,1 0 0,0 0-1,-1 0 1,1-1 0,0 1 0,0 0 0,0-1 0,0 0 0,0 1 0,1-1 0,-1 0-1,0 0 1,5 1 0,-6-2-45,1 1 0,-1-1-1,1 0 1,-1 0 0,1 0-1,0 0 1,-1-1 0,1 1-1,-1 0 1,1-1 0,-1 1-1,1-1 1,-1 1 0,1-1-1,-1 0 1,0 0 0,1 1 0,-1-1-1,0 0 1,0 0 0,1 0-1,-1-1 1,0 1 0,1-2-1,4-5 54,-2 1-1,1-1 1,-1 0 0,0-1-1,-1 1 1,0-1-1,0 1 1,-1-1-1,0 0 1,1-13-1,0-5 72,-2 0-1,-3-34 0,-3 2-31,-4 1 1,-29-110 0,-54-107-1,77 235-114,0 0-6,7 21 15,0-1-1,2 0 1,0 0-1,-3-25 1,8 39-28,1 1 0,0-1 0,0 0 0,0 0 0,1 1 0,-1-1 0,2 0 0,-1 1 0,0-1 0,1 0 0,0 1 0,0 0 0,1-1 0,0 1 0,0 0 0,0 1 0,0-1 0,1 0 0,7-7 0,0 2 3,0 1-1,0 1 1,1 0 0,0 0 0,0 1-1,1 0 1,0 1 0,0 1 0,0 0-1,1 1 1,0 0 0,0 1 0,27-2 0,-25 4 28,-1 1 1,1 1-1,-1 0 1,1 1 0,-1 0-1,0 1 1,0 1-1,0 1 1,0 0-1,0 0 1,-1 2 0,21 12-1,-32-17-22,0 0 0,0 0-1,0 0 1,-1 0 0,1 0-1,-1 0 1,1 1 0,-1-1 0,0 1-1,0 0 1,0 0 0,0 0-1,-1 0 1,1 0 0,-1 0-1,0 0 1,0 0 0,1 5 0,-1-4 1,-1 0 0,0 0 0,-1 0 0,1 0 0,-1 0 1,1-1-1,-1 1 0,0 0 0,-1 0 0,1-1 0,-1 1 1,0 0-1,-3 5 0,-5 4 40,0 0-1,-1 0 1,0-2-1,-1 1 1,0-1-1,-22 14 1,-45 26 184,-2-3 1,-2-4-1,-1-4 0,-154 50 0,185-73-98,20-8-39,1 2-1,-52 25 1,80-34-266,0 0 1,0 1-1,1-1 0,-1 1 1,1 0-1,-1 0 0,1 1 1,0-1-1,0 0 0,1 1 1,-3 4-1,3-4-457,0-1 1,1 1-1,-1 0 0,1 0 1,0 0-1,0-1 1,0 1-1,1 1 0,-1-1 1,1 0-1,0 0 1,1 6-1,6 20-1746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04.066"/>
    </inkml:context>
    <inkml:brush xml:id="br0">
      <inkml:brushProperty name="width" value="0.05" units="cm"/>
      <inkml:brushProperty name="height" value="0.05" units="cm"/>
      <inkml:brushProperty name="color" value="#008C3A"/>
    </inkml:brush>
  </inkml:definitions>
  <inkml:trace contextRef="#ctx0" brushRef="#br0">1 0 904,'0'0'1312,"0"0"-29,2 2 11,-1 0-1031,0-1 0,1 1-1,-1 0 1,0-1 0,0 1 0,-1 0-1,1 0 1,0 0 0,0 0 0,-1 0 0,0 0-1,1 0 1,-1 0 0,0 0 0,0 0-1,0 0 1,0 0 0,0 0 0,-1 3-1,1-4-208,0 51 2792,3 139 2477,1-134-4269,-2 10 1547,24 129 1,-24-188-2431,0-1 1,1 0 0,-1-1 0,1 1 0,1 0-1,-1-1 1,1 0 0,0 0 0,0 0-1,1 0 1,6 6 0,-3-5 45,0 0 0,1-1 1,-1 1-1,2-2 0,-1 1 0,19 7 1,5-2 226,1-2 1,0-1 0,58 7 0,-79-14-365,147 19-991,-53-15-4457,-103-5 4088,1-1 1,0 0-1,0 1 0,0-2 1,0 1-1,-1-1 0,1 1 1,-1-1-1,1 0 0,7-6 1,4-5-2170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59:43.136"/>
    </inkml:context>
    <inkml:brush xml:id="br0">
      <inkml:brushProperty name="width" value="0.1" units="cm"/>
      <inkml:brushProperty name="height" value="0.1" units="cm"/>
      <inkml:brushProperty name="color" value="#E71224"/>
    </inkml:brush>
  </inkml:definitions>
  <inkml:trace contextRef="#ctx0" brushRef="#br0">734 796 184,'-8'9'368,"0"-1"1,-1-1-1,0 0 0,0 0 0,-1 0 1,1-2-1,-1 1 0,-1-1 0,1 0 1,-1-1-1,0 0 0,0-1 0,0 0 1,0-1-1,-1 0 0,1-1 1,-13 0-1,-1-1 37,-1 0 0,1-2 0,0-1 0,0-1 0,1-2 0,-44-14 0,49 13-250,0 0 0,0-2 0,1 0 0,0-1 1,1-1-1,0-1 0,1 0 0,0-1 0,1-1 0,1 0 0,0-1 0,0 0 0,2-2 0,0 1 0,1-1 0,1-1 0,0 0 0,1 0 1,1-1-1,1 0 0,1-1 0,1 1 0,-5-27 0,8 29 56,0 1 1,1-1-1,1 0 0,1 1 0,0-1 1,1 1-1,1-1 0,0 1 1,1 0-1,1 0 0,1 1 1,0-1-1,1 1 0,0 0 1,1 1-1,1 0 0,12-15 1,-9 14 45,0 1 0,1 1 1,1 0-1,0 0 0,1 2 0,0 0 1,1 1-1,0 0 0,0 1 1,26-10-1,-22 12-5,1 0 0,1 1 0,-1 1 0,1 1 0,0 1 0,0 1 0,0 1 0,36 3 0,-37 0-95,5 0 92,1 1 0,41 10 0,-18 1 175,-1 3-1,93 43 0,-126-50-291,0-1-1,0 2 0,-1 0 0,25 25 0,-31-27-54,-2 0-1,1 1 0,-1-1 0,-1 1 1,0 0-1,0 1 0,-1 0 0,7 19 0,-9-18-34,-1-1 0,0 1 0,-1 0 0,0 0 0,0 0-1,-1 0 1,-1 0 0,0 0 0,-1-1 0,0 1 0,-1 0 0,0-1-1,-1 1 1,0-1 0,-1 0 0,0 0 0,-1-1 0,-9 14-1,-2 1-11,-1-2-1,-1 0 1,-1-1-1,-1-1 1,-1-1-1,-30 21 1,25-22-164,0 0 0,-1-2 0,-1-1 0,0-2 0,-60 21 0,-77 4-3657,110-31-770,-1-3-3389,16-2 4475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0:10.386"/>
    </inkml:context>
    <inkml:brush xml:id="br0">
      <inkml:brushProperty name="width" value="0.1" units="cm"/>
      <inkml:brushProperty name="height" value="0.1" units="cm"/>
      <inkml:brushProperty name="color" value="#E71224"/>
    </inkml:brush>
  </inkml:definitions>
  <inkml:trace contextRef="#ctx0" brushRef="#br0">954 51 796,'0'0'813,"18"-12"2199,-4 6-2191,1 0 0,0 2 0,1 0 0,-1 0-1,1 2 1,19-2 0,-9 1-353,4 0-76,0 1-1,1 2 1,-1 1-1,38 6 1,119 29 748,-124-22-828,-24-4-208,0 1 0,-1 2 0,-1 2 0,0 1 0,-1 2 0,-1 2 0,0 1 0,-2 1 0,-1 2 0,-1 1 0,30 31 0,178 202 34,-233-250-141,0 1 0,-1-1-1,0 1 1,0 0 0,-1 1-1,0-1 1,-1 1 0,0-1-1,2 13 1,-1 1-8,-1 0 0,1 43 0,-3-49 3,-1 1-1,-1-1 0,-1 0 1,0 1-1,-1-1 0,-1-1 1,0 1-1,-1 0 0,-10 20 1,-1-8 6,-2 1 0,-1-2 0,-1 0 0,-1-2 0,-2 0 0,-1-2 0,0 0 0,-2-2 0,-1 0 0,0-2 0,-35 19 0,39-27 2,-1-1 1,0-1 0,-1-1-1,1-1 1,-45 7 0,-132 8-51,107-14-19,-189 8 4,282-17 65,-60 1 62,1-3 1,-1-2 0,-79-16-1,53 1-97,28 7-17,-104-36 0,118 30 1,-77-33-56,103 42 75,-1-1 0,1-1-1,1-1 1,0-1 0,1 0 0,0-1-1,-27-31 1,-14-25-37,24 31 35,2-2 1,-39-64-1,65 94 73,1-1 0,0 1 0,1-1 0,0-1 0,0 1 0,2-1 0,-1 1 0,2-1-1,-1 0 1,2 0 0,0 0 0,0 1 0,1-1 0,1 0 0,0 0 0,1 1 0,0-1 0,1 1 0,1 0 0,-1 0 0,2 0 0,0 1 0,0 0 0,1 0 0,0 0 0,13-12-1,3-2 11,1 0 0,1 2 0,1 1-1,1 2 1,1 0 0,36-19 0,3 5-496,122-45 0,168-29-8392,-234 79 6519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0:12.221"/>
    </inkml:context>
    <inkml:brush xml:id="br0">
      <inkml:brushProperty name="width" value="0.1" units="cm"/>
      <inkml:brushProperty name="height" value="0.1" units="cm"/>
      <inkml:brushProperty name="color" value="#E71224"/>
    </inkml:brush>
  </inkml:definitions>
  <inkml:trace contextRef="#ctx0" brushRef="#br0">48 686 116,'0'0'1351,"0"0"-40,0 0-3,1-4 46,2-13-109,0 1 0,-1-1 0,-1 0 0,-1-19 0,-9-75 1751,2 40-1602,-12-87 940,9 91-287,-2-88 0,12 154-1994,0 0-1,0 0 0,0 1 1,0-1-1,0 0 1,0 0-1,0 0 0,0 0 1,1 1-1,-1-1 0,0 0 1,0 0-1,1 0 0,-1 1 1,1-1-1,-1 0 1,1 0-1,0 1-32,-1-1 0,0 1-1,1 0 1,-1 0 0,1 0 0,-1 0 0,0-1 0,1 1 0,-1 0-1,1 0 1,-1 0 0,1 0 0,-1 0 0,0 0 0,1 0 0,-1 0-1,1 0 1,-1 1 0,1-1 0,-1 0 0,0 0 0,1 0 0,0 1-1,21 16 379,-19-15-322,143 153 1420,-127-133-1329,69 76 811,143 124 0,-226-217-926,0-1 0,0-1 0,0 1 0,0-1 0,1 0 0,-1 0 0,11 4 0,-14-7-44,0 1 1,0-1 0,0 0 0,0 1-1,0-1 1,1 0 0,-1-1-1,0 1 1,0 0 0,0 0 0,0-1-1,0 0 1,0 1 0,0-1-1,0 0 1,-1 0 0,1 0 0,0 0-1,0 0 1,-1 0 0,1 0-1,0-1 1,-1 1 0,1-1 0,-1 1-1,2-4 1,1 0-34,0-1 0,0 0 0,-1 0 0,0 0 0,0-1 0,-1 1 0,0-1 0,3-12 0,-1-7-163,1-27 0,-3 19-2,3-25-291,5-52-484,-7 95 6,0-1 1,2 1-1,-1-1 0,11-21 0,-5 18-2863,5 1-5086,-6 10 5720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0:12.621"/>
    </inkml:context>
    <inkml:brush xml:id="br0">
      <inkml:brushProperty name="width" value="0.1" units="cm"/>
      <inkml:brushProperty name="height" value="0.1" units="cm"/>
      <inkml:brushProperty name="color" value="#E71224"/>
    </inkml:brush>
  </inkml:definitions>
  <inkml:trace contextRef="#ctx0" brushRef="#br0">114 234 168,'0'0'1013,"0"0"-32,0 0-35,0 0-25,0 0-20,0 0-16,0 0-17,0 0-25,0 0-24,-4 2-34,0 0-593,1 1-1,-1 0 1,1-1 0,0 1-1,0 0 1,0 0-1,0 1 1,1-1 0,-1 1-1,1-1 1,0 1 0,0 0-1,0 0 1,-2 7-1,-12 36 1320,-12 60-1,24-91-1173,2 0 0,0 1 0,1 0 0,0-1 0,1 1 0,1 0 0,6 26 0,-7-39-271,1-1 1,0 0 0,0 1-1,0-1 1,1 0-1,-1 0 1,1 0-1,0 0 1,0 0-1,0 0 1,0 0-1,0-1 1,1 1-1,-1-1 1,1 0 0,0 1-1,-1-1 1,1 0-1,0-1 1,0 1-1,0 0 1,1-1-1,-1 0 1,0 0-1,0 0 1,1 0-1,-1 0 1,1-1-1,-1 1 1,1-1 0,5 0-1,2-1 35,0 0 1,-1-1-1,1 0 0,-1 0 1,0-1-1,1-1 0,-2 1 1,1-2-1,14-7 0,3-6 4,0-1-1,-2-1 0,0-1 1,-1-1-1,-1-2 0,-1 0 1,-2-1-1,0-1 0,-1-1 1,-2-1-1,16-33 0,-25 43-43,-1 1-1,0-1 0,-2 0 0,0-1 0,-1 1 0,-1-1 1,2-36-1,-5 48-66,0 1 1,-1-1 0,0 0 0,0 1 0,-1-1-1,0 1 1,0-1 0,0 1 0,-1 0 0,-6-12-1,6 14-39,-1 0 0,1 0 1,-1 0-1,1 0 0,-1 1 0,-1-1 0,1 1 0,0 0 0,-1 1 0,1-1 0,-1 1 0,0 0 0,0 0 0,0 0 0,-9-1 0,0 0-377,0 1 0,0 1 0,-1 1 0,1 0 0,0 0 0,-1 2 0,1 0 0,0 0 0,0 1 0,0 1 1,-21 9-1,1 2-1686,1 1 0,0 1 0,-37 28 0,-16 18-881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0:51.832"/>
    </inkml:context>
    <inkml:brush xml:id="br0">
      <inkml:brushProperty name="width" value="0.05" units="cm"/>
      <inkml:brushProperty name="height" value="0.05" units="cm"/>
      <inkml:brushProperty name="color" value="#E71224"/>
    </inkml:brush>
  </inkml:definitions>
  <inkml:trace contextRef="#ctx0" brushRef="#br0">21 30 560,'-13'-25'5069,"13"24"-4299,-2 0 441,-1-2-1153,1 5 5933,1 16-5404,2 0-1,-1 1 1,2-1-1,1 0 0,6 24 1,0 6 75,2 25 109,20 112 806,-22-146-1125,2 0 1,25 62-1,-31-90-388,1 0 0,-1 0 0,2-1 0,0 1 0,0-2 0,1 1 0,0-1 0,0 0 0,1 0 0,1-1 0,-1 0 0,1-1 0,0 0 0,1-1 0,0 0-1,0-1 1,0 0 0,0 0 0,1-1 0,0-1 0,0 0 0,15 2 0,71 5 203,185-5 1,-48-4-124,303 26-2547,-524-27 1378,0 0 0,27-4 0,4-4-7758,-38 6 6632,8 0-464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0:52.400"/>
    </inkml:context>
    <inkml:brush xml:id="br0">
      <inkml:brushProperty name="width" value="0.05" units="cm"/>
      <inkml:brushProperty name="height" value="0.05" units="cm"/>
      <inkml:brushProperty name="color" value="#E71224"/>
    </inkml:brush>
  </inkml:definitions>
  <inkml:trace contextRef="#ctx0" brushRef="#br0">0 382 652,'0'0'1079,"3"1"12,45 9 6050,-46-9-6394,1-3-68,-2 1-582,1-1 0,-1 1 0,1-1 0,-1 0 0,0 1 0,0-1 1,1 0-1,-1 0 0,-1 0 0,1 0 0,0 0 0,0 0 0,-1 0 0,1-1 0,-1 1 0,0 0 0,1-3 0,-1-46 717,-1 30-515,-11-230 2032,12 250-2306,-1 0 0,1-1 0,0 1 0,0 0 0,0 0 1,0 0-1,0 0 0,1 0 0,-1-1 0,0 1 0,0 0 0,1 0 0,-1 0 0,1 0 0,-1 0 0,1 0 0,-1 0 0,1 0 0,0 0 0,-1 0 0,1 0 1,0 1-1,0-1 0,-1 0 0,1 0 0,0 1 0,0-1 0,0 1 0,0-1 0,0 0 0,0 1 0,0 0 0,0-1 0,1 1 0,-1 0 0,1-1 0,3 1 28,-1 0-1,0 1 1,0-1-1,0 1 1,0 0-1,0 0 1,0 1-1,5 1 1,141 72 828,-40-17-244,48 24 522,-62-31-155,-92-49-940,1 0 0,-1 1 1,0-1-1,0 1 0,6 6 0,-9-8-48,0 0 0,0 0 0,0 0 0,-1 0 0,1 0-1,0 1 1,-1-1 0,1 0 0,-1 0 0,1 0 0,-1 0 0,0 1 0,0-1 0,1 0 0,-1 0 0,0 1 0,0-1 0,0 0 0,0 0 0,0 1 0,-1-1 0,1 0 0,0 0 0,-1 1 0,1-1 0,0 0 0,-1 0 0,0 2 0,-4 4 49,1 0 0,-1-1 1,0 0-1,-1 0 0,1 0 1,-1 0-1,0-1 0,-10 6 1,-7 5 98,-27 13 0,-198 112 576,157-88-489,50-31-111,-28 18-2129,69-40 737,-4 3 2496,5-3-5315,2 0-5586,26 0 6487</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0:53.770"/>
    </inkml:context>
    <inkml:brush xml:id="br0">
      <inkml:brushProperty name="width" value="0.05" units="cm"/>
      <inkml:brushProperty name="height" value="0.05" units="cm"/>
      <inkml:brushProperty name="color" value="#E71224"/>
    </inkml:brush>
  </inkml:definitions>
  <inkml:trace contextRef="#ctx0" brushRef="#br0">622 30 708,'2'-1'771,"0"0"0,-1 0 1,1 0-1,0 0 0,0 1 0,0-1 0,0 1 1,-1-1-1,1 1 0,4 0 0,12-1 12909,-56-6-13176,-1 1 1,-56-2 0,-86 9-409,156 0-156,0 0 0,0 2 0,1 1-1,-37 11 1,53-12 54,1-1-1,-1 1 1,1 1-1,-1-1 1,1 1 0,0 1-1,0-1 1,1 1-1,0 0 1,-1 1-1,2-1 1,-1 1-1,1 0 1,0 1 0,0-1-1,0 1 1,-6 13-1,5-1 48,0 0 0,0 0 0,2 1 0,1-1 0,0 1 0,0 39 0,16 122 290,-10-157-289,51 395 966,-48-375-877,-5-27-45,1-1 1,1 0 0,1 0 0,8 25-1,-8-35-69,-1-1 0,1 1 0,0-1-1,0 0 1,0 0 0,1-1-1,0 1 1,0-1 0,0 0 0,0 0-1,1 0 1,0-1 0,-1 0 0,1 0-1,8 2 1,10 4 2,0-2-1,38 8 1,30-1-238,0-3 0,147-2 0,-208-8-959,-16 0 917,0-1-1,24-2 1,-8-7-4251,-28 7 3336,0 1 0,0-1 0,0 1 0,-1-1 0,1 0 0,-1-1 0,0 1 0,3-3 0,-1 0-2020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0:54.452"/>
    </inkml:context>
    <inkml:brush xml:id="br0">
      <inkml:brushProperty name="width" value="0.05" units="cm"/>
      <inkml:brushProperty name="height" value="0.05" units="cm"/>
      <inkml:brushProperty name="color" value="#E71224"/>
    </inkml:brush>
  </inkml:definitions>
  <inkml:trace contextRef="#ctx0" brushRef="#br0">729 23 980,'13'-16'8571,"-13"16"-8404,0 0 1,0 0-1,0 0 0,0-1 1,0 1-1,0 0 0,0 0 0,0 0 1,0-1-1,0 1 0,0 0 0,0 0 1,0 0-1,0-1 0,0 1 0,0 0 1,0 0-1,0 0 0,0 0 1,0-1-1,0 1 0,0 0 0,-1 0 1,1 0-1,0 0 0,0-1 0,0 1 1,0 0-1,0 0 0,-1 0 0,1 0 1,0 0-1,0 0 0,0-1 1,0 1-1,-1 0 0,1 0 0,0 0 1,0 0-1,0 0 0,-1 0 0,1 0 1,0 0-1,-16 0 4893,-7 3-3468,8-1-2892,-217 31 4345,-192 21-3788,398-53-3411,24-1-1794,2 0 1029,0 0 1492</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0:55.435"/>
    </inkml:context>
    <inkml:brush xml:id="br0">
      <inkml:brushProperty name="width" value="0.05" units="cm"/>
      <inkml:brushProperty name="height" value="0.05" units="cm"/>
      <inkml:brushProperty name="color" value="#E71224"/>
    </inkml:brush>
  </inkml:definitions>
  <inkml:trace contextRef="#ctx0" brushRef="#br0">1010 108 104,'15'-12'4702,"14"-3"-1964,1 2-1,0 1 0,33-8 0,-22 10-1780,0 1-1,0 2 0,1 2 1,45 1-1,-46 6-475,0 1-1,0 2 1,0 3 0,0 0-1,40 16 1,4 6 320,99 51 1,-121-50-330,-1 4 0,-1 2 1,97 79-1,-126-88-306,0 1-1,-2 2 0,-2 1 1,0 2-1,-3 0 1,0 2-1,28 56 1,-38-55-48,-1 0 0,13 61 1,-24-86-102,5 30 46,-2 1 0,-2 0 0,-2 73 0,-2-110-59,-1 35 41,-1 1 1,-3-1-1,-1 0 1,-2 0 0,-1 0-1,-3-1 1,-23 55-1,20-62-29,-2 0 0,-2-1 0,0 0-1,-2-2 1,-2-1 0,0 0-1,-2-2 1,-48 41 0,33-34-2,-2-3 1,-1-1 0,-1-2-1,-2-2 1,0-2 0,-2-2-1,0-3 1,-1-1 0,-97 21-1,47-25 12,0-3 1,-145-4-1,97-13-12,-148-26 1,202 17-97,-157-47 0,205 47 56,0-3-1,1-1 1,0-2 0,2-1 0,-49-36-1,70 42 18,1-1 0,0-1-1,1 0 1,1-2-1,1 0 1,1-1 0,1 0-1,0-2 1,2 1-1,1-2 1,-19-48 0,21 40-4,2 0 1,1-1 0,1 0-1,1-1 1,3 1-1,0-1 1,2 0 0,9-65-1,0 48-14,2 0 1,3 0-1,1 1 0,3 1 0,2 1 0,2 0 0,45-70 0,-27 57-259,4 1-1,2 3 0,3 1 1,96-85-1,-103 106-373,2 1 0,2 2 0,0 2 0,3 3 0,53-24 0,-6 11-1840,-67 30 593,1 1 1,1 1-1,-1 2 0,1 0 1,58-1-1,36 13-1515</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18.328"/>
    </inkml:context>
    <inkml:brush xml:id="br0">
      <inkml:brushProperty name="width" value="0.05" units="cm"/>
      <inkml:brushProperty name="height" value="0.05" units="cm"/>
      <inkml:brushProperty name="color" value="#E71224"/>
    </inkml:brush>
  </inkml:definitions>
  <inkml:trace contextRef="#ctx0" brushRef="#br0">127 597 1148,'12'7'2284,"-8"-8"2962,-3-1-5043,0 0 0,-1-1 1,0 1-1,1-1 0,-1 1 0,0 0 0,0-1 0,0 1 1,-1-1-1,1 1 0,-1 0 0,1-1 0,-1 1 1,0 0-1,-1-3 0,-5-20 1454,0-25 588,-27-126 658,16 109-1304,16 52-1019,1 1-28,0 13-372,-4-25 2147,6 24-2329,0 0 0,0 1 0,-1-1 0,1 0 1,-1 0-1,1 0 0,-1 0 0,0 0 1,0 0-1,0 0 0,0 0 0,0 0 1,0 0-1,-1 1 0,1-1 0,0 0 1,-1 0-1,-1-3 0,-13-43-48,8 30 36,4 11 13,1-1 1,-1 1-1,-1-1 0,1 1 0,-1 0 1,-10-12-1,6 4 119,6 9 233,171 157 989,321 300 2385,-323-295-2663,-88-77-588,-78-78-472,0 1-1,0-1 1,0 0 0,0 0-1,0 0 1,1 1 0,-1-1-1,0-1 1,1 1 0,-1 0 0,0 0-1,1 0 1,-1-1 0,1 1-1,2 0 1,-4-1-4,1 0-1,0 0 1,-1-1-1,1 1 1,-1 0 0,1 0-1,-1-1 1,1 1-1,-1 0 1,1 0 0,-1-1-1,1 1 1,-1 0-1,1-1 1,-1 1 0,0-1-1,1 1 1,-1-1-1,1 1 1,-1-1 0,0 1-1,0-1 1,1 1-1,-1-1 1,0 1 0,0-1-1,1 0 1,0-8-16,1 1 0,-1 0 1,0-1-1,-1-13 0,-12-239-488,12 220 175,1 0 0,2 0 0,2 0 0,1 1 1,20-66-1,-19 84-1363,6-30 0,-8 2-5504,-8 36-2272,0 11 6503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04.402"/>
    </inkml:context>
    <inkml:brush xml:id="br0">
      <inkml:brushProperty name="width" value="0.05" units="cm"/>
      <inkml:brushProperty name="height" value="0.05" units="cm"/>
      <inkml:brushProperty name="color" value="#008C3A"/>
    </inkml:brush>
  </inkml:definitions>
  <inkml:trace contextRef="#ctx0" brushRef="#br0">12 8 968,'-3'-4'1379,"0"1"-354,2 4 3534,-2 43-1637,1 0-1,8 70 1,25 91 1693,-26-183-3906,0 0 1,2 0 0,0-1-1,19 37 1,-23-51-513,1 0 1,0 0 0,1 0-1,0-1 1,0 0-1,0 0 1,1 0 0,0-1-1,0 0 1,0 0-1,0 0 1,1-1 0,0 0-1,0 0 1,0 0-1,15 4 1,-5-4 113,0-1 1,0-1-1,1-1 1,30 0-1,71-14 500,-33 4-489,-29 3-393,-30 2-616,-1 2 0,1 0 0,33 4 0,-58-2 467,0 0-1,-1 0 0,1 1 1,0-1-1,0 0 0,-1 1 1,1 0-1,0-1 0,-1 1 1,1 0-1,0 0 0,-1 0 1,1 0-1,1 2 0,-3-2-119,1-1 0,-1 1 0,1 0-1,-1 0 1,1 0 0,-1 0 0,0 0 0,0 0 0,1 0-1,-1 0 1,0 0 0,0 0 0,0 0 0,0 0-1,0 0 1,0 0 0,-1 0 0,1 0 0,0-1 0,0 1-1,-1 0 1,1 0 0,-1 0 0,1 0 0,0 0-1,-1 0 1,0 0 0,-13 17-4848,-9 4 1575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18.851"/>
    </inkml:context>
    <inkml:brush xml:id="br0">
      <inkml:brushProperty name="width" value="0.05" units="cm"/>
      <inkml:brushProperty name="height" value="0.05" units="cm"/>
      <inkml:brushProperty name="color" value="#E71224"/>
    </inkml:brush>
  </inkml:definitions>
  <inkml:trace contextRef="#ctx0" brushRef="#br0">91 227 856,'0'0'9,"6"-31"4012,-6 29-3815,0 1 1,0-1-1,-1 1 0,1 0 0,0-1 1,0 1-1,-1-1 0,1 1 0,-1-1 1,1 1-1,-1 0 0,0-1 0,1 1 1,-1 0-1,0 0 0,0-1 0,0 1 1,-2-1-1,2 1 354,-1 1-373,-1 0 1,0 0-1,0 0 1,0 1-1,1 0 0,-1-1 1,0 1-1,0 0 1,1 0-1,-1 0 1,1 1-1,-1-1 0,1 1 1,0-1-1,-1 1 1,1 0-1,-3 3 1,2-1 4,0 0 0,0 0 1,0 0-1,1 1 0,-1-1 1,1 1-1,0 0 1,0 0-1,0 5 0,-2 4 118,2 0 0,0 1 0,1-1 0,0 1 0,2-1 0,1 15 0,-1-17-118,0-1-1,2 0 1,-1 0-1,1 0 1,1 0 0,0-1-1,0 1 1,1-1-1,1 0 1,6 10-1,-7-14-83,1 0 0,-1 1 0,1-2 0,0 1 0,1-1 0,0 0 0,-1 0 0,2-1 0,-1 0 0,0 0 0,1 0 0,0-1 0,-1 0 0,13 2 0,-1-2 36,0 0 0,0-1 0,0-1 0,0-1-1,1 0 1,-1-2 0,0 0 0,0-1 0,24-7 0,-4-2 99,0-1 0,-1-3 0,47-25 0,-69 32-151,0-1-1,0-1 0,-1 0 1,-1 0-1,0-2 1,0 0-1,-1 0 1,17-25-1,-25 32-48,-1-1 0,0 1 0,0-1-1,0-1 1,-1 1 0,0 0 0,0-1 0,-1 0 0,0 1-1,0-1 1,-1 0 0,0 0 0,-1 0 0,1 0 0,-1 0-1,-1 0 1,0 0 0,0 0 0,0 0 0,-1 0 0,0 1-1,-5-12 1,3 11-8,-1-1 0,0 1 0,0 0 0,0 0 0,-1 1 0,-1-1 0,1 1 0,-1 1 0,0-1 0,0 1 0,-12-7 0,6 5 0,0 1-1,0 1 1,-1 0-1,0 1 1,0 1-1,-26-5 1,7 4-333,1 2 0,-1 2 0,0 1 0,0 1 0,1 2 0,-35 7 0,-19 10-2935,67-15-479,1 1-1,-27 13 1,22-7 489</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21.382"/>
    </inkml:context>
    <inkml:brush xml:id="br0">
      <inkml:brushProperty name="width" value="0.05" units="cm"/>
      <inkml:brushProperty name="height" value="0.05" units="cm"/>
      <inkml:brushProperty name="color" value="#E71224"/>
    </inkml:brush>
  </inkml:definitions>
  <inkml:trace contextRef="#ctx0" brushRef="#br0">7 231 836,'-6'-8'9610,"5"5"-4075,9 12-2607,9 14-4582,-10-9 3583,29 83 120,111 305 2794,-140-379-4599,10 24 400,-17-46-504,0-1-13,0 0-21,-4-6-28,-21-34-95,3 0 0,0-2 0,-20-58 0,-34-144-447,71 226 437,1-1 0,1 0 0,1 0 0,0 0 0,1-1 0,3-21 0,-2 33 46,1 1 1,0-1-1,1 1 0,0-1 1,0 1-1,1 0 1,-1 0-1,1 0 0,1 0 1,0 1-1,0-1 1,0 1-1,0 0 0,1 0 1,0 1-1,0-1 1,1 1-1,8-6 0,3 0 73,1 1-1,0 1 0,0 0 0,0 2 0,1 0 1,1 1-1,-1 1 0,1 1 0,29-3 0,-22 5 24,0 2 0,-1 0 0,1 2 0,-1 1 0,0 1 0,45 13 0,-64-15-90,-1 0 0,0 0-1,0 1 1,0 0 0,0 0 0,-1 0 0,1 0 0,-1 1 0,0 0 0,9 9 0,-12-11-17,-1 1 0,1-1 0,-1 0 0,1 1 0,-1 0 0,0-1 0,0 1 0,0 0 0,0-1 0,0 1 0,-1 0 0,1 0 0,-1 0 0,0 0 0,0-1 0,0 1 0,0 0 0,0 0 0,-1 0 0,1 0 0,-1 0 0,0-1 0,0 1 0,0 0 0,0-1 0,-2 5 0,-1 0 3,-1 0 1,0 0-1,0 0 0,-1 0 0,1-1 0,-1 0 0,-1 0 0,1-1 1,-13 9-1,-8 2 2,-35 17 1,50-27-19,-24 10-410,0-2-1,0-1 1,-1-1-1,-63 10 1,-9-8-10834,81-11 5782,8-1 1658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35.232"/>
    </inkml:context>
    <inkml:brush xml:id="br0">
      <inkml:brushProperty name="width" value="0.05" units="cm"/>
      <inkml:brushProperty name="height" value="0.05" units="cm"/>
      <inkml:brushProperty name="color" value="#E71224"/>
    </inkml:brush>
  </inkml:definitions>
  <inkml:trace contextRef="#ctx0" brushRef="#br0">1 1 744,'27'10'4044,"-18"-1"-3276,-1 0 0,0 0 0,0 1 0,-1 0 0,10 18 0,23 60 1291,-11-24-742,-12-27-545,-11-23-410,0 0 0,1-1 1,0 0-1,1 0 1,10 12-1,-17-24-351,0 0-1,-1-1 0,1 1 1,-1-1-1,1 0 1,0 1-1,-1-1 1,1 1-1,0-1 0,0 0 1,-1 0-1,1 1 1,0-1-1,0 0 1,-1 0-1,1 0 1,0 0-1,0 0 0,-1 0 1,1 0-1,0 0 1,0 0-1,-1 0 1,1-1-1,0 1 0,0 0 1,-1 0-1,1-1 1,0 1-1,0 0 1,-1-1-1,2 0 0,0-1-26,1 0 0,-1 0-1,1 0 1,-1 0 0,0 0-1,0-1 1,2-2-1,9-14-130,-7 9 83,0 1 0,1 0 1,13-14-1,-19 22 62,2 1 3,-1 1-1,1-1 1,-1 1-1,1-1 1,-1 1-1,1 0 1,-1 0-1,0 0 1,0 0-1,1 0 1,-1 1-1,2 1 1,27 24 42,-7-5 39,-13-14-65,-1-2 0,1 1 0,0-1 0,0-1 0,1 0 0,0 0 0,0-1 0,0-1 1,17 3-1,-21-5-39,0 0 0,1-1 1,-1 0-1,1-1 0,-1 0 0,1 0 1,-1 0-1,0-1 0,0-1 1,1 0-1,-2 0 0,1 0 0,0-1 1,13-9-1,-6 3-74,-2-2 0,0 1-1,0-2 1,-1 0 0,0 0 0,11-18 0,-23 31 101,0 0 0,0 0 0,0-1 0,0 1 0,0 0 0,0 0 0,0 0 0,0 0 0,1 0 0,-1-1 0,0 1 0,0 0 0,0 0 0,0 0 0,0 0 0,0 0 0,0 0 0,1 0 0,-1 0 0,0-1 0,0 1 0,0 0 0,0 0 0,0 0 0,1 0 0,-1 0 0,0 0-1,0 0 1,0 0 0,0 0 0,0 0 0,1 0 0,-1 0 0,0 0 0,0 0 0,0 0 0,0 0 0,1 0 0,-1 0 0,0 0 0,0 0 0,0 0 0,0 0 0,0 1 0,1-1 0,-1 0 0,0 0 0,0 0 0,0 0 0,0 0 0,0 0 0,0 0 0,0 0 0,1 1 0,-1-1 0,0 0 0,0 0 0,4 16 240,-2 36 220,-2-32-182,8 63 928,4 0 0,42 157-1,-31-129-3719,-22-111 1736,0 4 1170,-1-3-3227,1 0-4040,-1-1 4298</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35.980"/>
    </inkml:context>
    <inkml:brush xml:id="br0">
      <inkml:brushProperty name="width" value="0.05" units="cm"/>
      <inkml:brushProperty name="height" value="0.05" units="cm"/>
      <inkml:brushProperty name="color" value="#E71224"/>
    </inkml:brush>
  </inkml:definitions>
  <inkml:trace contextRef="#ctx0" brushRef="#br0">278 2 652,'-10'-1'318,"0"1"0,0-1 0,0 2 0,0-1 0,0 2 0,0-1 0,1 1 0,-1 1 0,0-1 0,1 2 0,0-1 0,-10 6 0,0 1 352,0 1 1,0 1 0,1 1 0,-23 20-1,38-31-542,1 1-1,0-1 0,-1 0 0,1 1 0,0-1 0,0 1 1,1 0-1,-1-1 0,0 1 0,1 0 0,-1 3 1,1-4-75,1-1 0,0 1 0,0-1 1,0 1-1,0-1 0,0 1 1,0-1-1,1 1 0,-1-1 0,0 1 1,1-1-1,-1 1 0,1-1 1,-1 0-1,1 1 0,0-1 0,0 0 1,0 1-1,-1-1 0,1 0 1,0 0-1,1 0 0,-1 0 0,0 0 1,0 0-1,2 1 0,14 10 401,0-2-1,0 1 0,25 8 0,-21-9 94,40 25 0,-33-16-164,44 34 599,-64-46-853,-1-1 0,0 1 0,-1 1-1,0 0 1,0 0 0,0 0 0,4 10 0,-9-16-110,0 0-1,0 0 1,0 1 0,0-1 0,0 1 0,0-1 0,-1 1-1,1-1 1,-1 1 0,0-1 0,0 1 0,0 0 0,0-1-1,0 1 1,0-1 0,-1 1 0,1-1 0,-1 1 0,0-1-1,0 1 1,0-1 0,0 0 0,0 1 0,0-1-1,-1 0 1,1 0 0,-1 0 0,1 0 0,-1 0 0,0 0-1,0 0 1,0-1 0,-3 3 0,3-3-44,2-1-3,-2-2 7,1 1 19,0 0-1,0-1 1,1 1 0,-1 0 0,1 0 0,-1-1-1,1 1 1,-1 0 0,1 0 0,-1-1-1,1 1 1,0 0 0,0-1 0,0 1 0,0-1-1,0 1 1,0 0 0,0-1 0,0 1-1,1 0 1,-1-1 0,0 1 0,1 0 0,-1-1-1,1 1 1,-1 0 0,1 0 0,0 0-1,0-1 1,-1 1 0,1 0 0,2-1 0,8-14-35,1 0 0,20-19 1,-28 30 75,1 1 1,1-1-1,-1 1 1,1 0-1,0 0 0,-1 1 1,2 0-1,-1 0 1,0 0-1,9-2 1,-12 5-18,0 0 0,0 0 0,0 0 0,-1 0 0,1 1 1,0 0-1,0-1 0,0 1 0,0 0 0,-1 0 0,6 3 1,-2 0 26,0 0 0,0 0 0,-1 1 1,0 0-1,0 0 0,0 0 0,7 10 1,-9-11-135,0 1 0,0-1 1,1 0-1,-1 0 1,1 0-1,0 0 0,1-1 1,-1 1-1,1-1 0,-1 0 1,1-1-1,0 1 0,0-1 1,8 3-1,-7-4-426,-1 0-1,0-1 1,1 1-1,-1-1 1,0 0-1,6-1 1,18-8-6474,-16 2 4812</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36.431"/>
    </inkml:context>
    <inkml:brush xml:id="br0">
      <inkml:brushProperty name="width" value="0.05" units="cm"/>
      <inkml:brushProperty name="height" value="0.05" units="cm"/>
      <inkml:brushProperty name="color" value="#E71224"/>
    </inkml:brush>
  </inkml:definitions>
  <inkml:trace contextRef="#ctx0" brushRef="#br0">175 60 292,'9'-11'1514,"-8"10"-1250,1 0-1,-1-1 1,1 1 0,-1-1 0,0 0 0,0 1 0,0-1 0,0 0-1,0 0 1,0 1 0,0-1 0,-1 0 0,1 0 0,-1 0-1,1-3 1,-1 4-171,-1 0-1,1 1 1,0-1-1,-1 0 1,1 0-1,-1 0 0,1 0 1,-1 1-1,1-1 1,-1 0-1,1 1 1,-1-1-1,0 0 1,0 1-1,1-1 1,-1 1-1,0-1 1,0 1-1,0-1 0,1 1 1,-1-1-1,0 1 1,0 0-1,0 0 1,0-1-1,0 1 1,0 0-1,0 0 1,-1 0-1,-26-2 1191,27 2-1226,-6 0 108,0 1-1,1 0 1,-1 0-1,0 1 1,1-1-1,-1 2 1,1-1 0,-1 1-1,1 0 1,0 0-1,0 0 1,0 1 0,1 0-1,-1 0 1,1 1-1,0 0 1,0-1-1,1 2 1,-1-1 0,1 0-1,0 1 1,1 0-1,-1 0 1,1 0 0,0 0-1,1 1 1,-3 6-1,5-11-132,-1 0 0,1-1 0,0 1 0,-1 0 0,1-1 0,0 1 0,0 0 0,1-1 0,-1 1 0,0-1 0,0 1 0,1 0 0,-1-1-1,1 1 1,-1-1 0,1 1 0,0-1 0,0 1 0,0-1 0,-1 1 0,1-1 0,1 0 0,-1 1 0,2 0 0,-1 0 2,1 0 0,1 0 0,-1-1 0,0 1 0,0-1 0,0 0 1,1 0-1,-1 0 0,1 0 0,-1-1 0,5 1 0,8 0 55,1-1 0,0-1 0,29-6 0,-9 0-13,-1-2-1,0-1 0,0-2 0,-1-2 0,-1-1 1,-1-2-1,0-1 0,32-23 0,-60 37-31,-2 2 13,-1 0 0,1 0 1,0 0-1,0 1 1,0-1-1,0 1 0,0-1 1,4 0-1,-5 21 306,-7 30 333,0 9 262,5-54-882,0-1 0,0 1 0,1 0 0,-1 0 0,1 0 0,0-1 1,0 1-1,1 0 0,-1-1 0,1 1 0,0-1 0,2 5 0,-2-6-69,0-1 0,0 1 0,0 0 1,1 0-1,-1-1 0,0 1 0,1-1 0,-1 0 0,1 0 0,-1 0 1,1 0-1,-1 0 0,1-1 0,0 1 0,-1-1 0,1 1 1,0-1-1,-1 0 0,1 0 0,0 0 0,0 0 0,-1-1 0,6-1 1,4-1-271,1 0 1,-1-1-1,21-10 1,-18 6-427,-1 0-1,0 0 1,19-16 0,-16 9-2504,-1 0 0,16-19-1,-10 9 557</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36.898"/>
    </inkml:context>
    <inkml:brush xml:id="br0">
      <inkml:brushProperty name="width" value="0.05" units="cm"/>
      <inkml:brushProperty name="height" value="0.05" units="cm"/>
      <inkml:brushProperty name="color" value="#E71224"/>
    </inkml:brush>
  </inkml:definitions>
  <inkml:trace contextRef="#ctx0" brushRef="#br0">51 1 340,'0'0'999,"0"0"-4,0 0-17,0 0-31,-3 3-50,-2 3-494,1 1-1,-1 0 0,1 1 0,0-1 1,1 1-1,0-1 0,0 1 0,1 0 1,-1 0-1,0 14 0,-1 6 954,0 54-1,4-32-449,2 0-1,3 0 0,2-1 0,2 1 0,2-2 0,21 59 0,-31-104-995,0 0-1,1 1 0,-1-1 0,1 0 0,0 0 0,0 0 0,0 0 1,3 3-1,7 3-3825,-9-7-1632,-2 0 4507,-1-1 228,0 0-1520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37.320"/>
    </inkml:context>
    <inkml:brush xml:id="br0">
      <inkml:brushProperty name="width" value="0.05" units="cm"/>
      <inkml:brushProperty name="height" value="0.05" units="cm"/>
      <inkml:brushProperty name="color" value="#E71224"/>
    </inkml:brush>
  </inkml:definitions>
  <inkml:trace contextRef="#ctx0" brushRef="#br0">98 1 756,'0'0'871,"-4"1"-27,0 0-515,-1 1 1,0 0-1,1 0 0,-1 0 1,1 1-1,-1 0 0,1-1 1,0 2-1,0-1 1,-5 5-1,5-3-23,0-1 0,0 1 0,0 0 0,1 0-1,0 0 1,0 0 0,0 1 0,0-1 0,1 1 0,0 0 0,-2 6 0,4-7-134,-1-1 0,1 1 0,0-1 0,0 1 0,0-1 0,1 1 0,0-1 0,-1 0 0,2 1 0,-1-1 0,0 0 0,1 0 0,0 1 0,0-1 0,0-1 0,3 5-1,14 17 655,0 0-1,41 37 0,-36-37 93,42 52 0,-58-67-713,0 2 0,-1-1 1,-1 1-1,0 0 1,7 20-1,-12-28-182,0 0-1,0 1 1,0-1 0,-1 1-1,0-1 1,1 1 0,-1-1-1,-1 1 1,1-1 0,-1 0-1,0 1 1,0-1 0,0 1-1,0-1 1,-1 0 0,0 0-1,0 0 1,0 0-1,0 0 1,-4 4 0,2-2-205,-1-1 0,1 1 0,-1-1 0,-1 0 0,1 0 0,-1-1 0,0 0 0,0 0 0,-9 5 0,11-8-266,-1 1-1,1 0 1,0-1 0,0 0 0,-1 0-1,-8 0 1,9-1-396,1 0 0,-1 0 0,0-1 1,0 1-1,0-1 0,0 0 0,1 0 0,-7-3 0,-6-4-1367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37.650"/>
    </inkml:context>
    <inkml:brush xml:id="br0">
      <inkml:brushProperty name="width" value="0.05" units="cm"/>
      <inkml:brushProperty name="height" value="0.05" units="cm"/>
      <inkml:brushProperty name="color" value="#E71224"/>
    </inkml:brush>
  </inkml:definitions>
  <inkml:trace contextRef="#ctx0" brushRef="#br0">1 0 460,'2'4'1418,"3"4"-817,-2 1 1,1-1 0,-1 1 0,-1 0 0,0 0 0,0-1 0,0 1-1,-1 18 1,-2 85 2749,-2-67-2322,10 492 5625,-7-535-6953,3 29 221,2-16-1699,-4-14 1534,-1-1 0,0 0-1,0 1 1,1-1 0,-1 1 0,0-1 0,1 0 0,-1 1-1,0-1 1,1 0 0,-1 1 0,0-1 0,1 0 0,-1 0-1,1 0 1,-1 1 0,0-1 0,1 0 0,-1 0-1,1 0 1,-1 0 0,1 0 0,3-1-3355,9-9 1091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37.983"/>
    </inkml:context>
    <inkml:brush xml:id="br0">
      <inkml:brushProperty name="width" value="0.05" units="cm"/>
      <inkml:brushProperty name="height" value="0.05" units="cm"/>
      <inkml:brushProperty name="color" value="#E71224"/>
    </inkml:brush>
  </inkml:definitions>
  <inkml:trace contextRef="#ctx0" brushRef="#br0">283 136 248,'13'-3'1108,"-13"3"-92,0-11-44,0 11-16,-13-17-8,1 6-87,-7-3-97,0-3-88,-9 0-124,-1 3-176,-2-1-232,3 7-284,2 2-288,-2 3-324,6 3-1733,-3 6 845,9 0 560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38.315"/>
    </inkml:context>
    <inkml:brush xml:id="br0">
      <inkml:brushProperty name="width" value="0.05" units="cm"/>
      <inkml:brushProperty name="height" value="0.05" units="cm"/>
      <inkml:brushProperty name="color" value="#E71224"/>
    </inkml:brush>
  </inkml:definitions>
  <inkml:trace contextRef="#ctx0" brushRef="#br0">114 152 408,'4'-3'308,"-1"0"0,0 0 0,0-1 0,0 1-1,-1-1 1,1 1 0,-1-1 0,0 0 0,0 0 0,0 0 0,0 0-1,-1 0 1,0 0 0,0-1 0,0 1 0,0-7 0,-1 7-129,0 1 0,0-1 1,-1 0-1,1 1 0,-1-1 1,0 1-1,0-1 0,0 1 0,-1 0 1,1-1-1,-1 1 0,0 0 1,0 0-1,0 0 0,0 0 0,-1 0 1,1 1-1,-1-1 0,1 1 1,-5-4-1,5 5-77,0 0 0,0 0 0,0-1 0,-1 1 0,1 0 0,0 1 0,0-1 0,-1 0 0,1 1 0,-1-1 0,1 1 0,0 0 0,-1 0 0,1 0 0,-1 0 0,1 0 0,-1 0 0,1 1 0,0-1 0,-1 1 0,1 0 1,0-1-1,-1 1 0,1 0 0,0 1 0,0-1 0,-3 3 0,1-2 33,0 1 1,1 0-1,-1 0 1,1 0-1,0 0 1,0 0-1,1 1 1,-1-1-1,1 1 1,-1 0 0,1 0-1,0 0 1,0 0-1,-1 6 1,1-2 39,1 1 0,0-1 0,0 0 1,1 1-1,0-1 0,1 1 0,0-1 1,0 0-1,1 1 0,-1-1 0,2 0 1,-1 0-1,1 0 0,1 0 0,0-1 0,5 10 1,7 7 272,2-1 1,0 0 0,29 27 0,-16-18 50,-28-28-447,2 0 9,-1 0 1,0 1-1,0 0 0,-1 0 1,6 10-1,-8-14-85,-1 0 1,0 0-1,1 1 0,-1-1 1,0 0-1,0 0 1,0 0-1,0 0 0,0 1 1,0-1-1,0 0 0,0 0 1,0 0-1,0 0 0,-1 0 1,1 1-1,0-1 1,-1 0-1,1 0 0,-1 0 1,1 0-1,-1 0 0,0 0 1,1 0-1,-1 0 0,0 0 1,0-1-1,0 1 1,0 0-1,0 0 0,1-1 1,-1 1-1,0 0 0,-1-1 1,-1 1-1,-8 5-825,-1-1 0,-1-1 0,-17 5 0,-7 2-4609,15-3 1958,0 1 1063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05.602"/>
    </inkml:context>
    <inkml:brush xml:id="br0">
      <inkml:brushProperty name="width" value="0.05" units="cm"/>
      <inkml:brushProperty name="height" value="0.05" units="cm"/>
      <inkml:brushProperty name="color" value="#008C3A"/>
    </inkml:brush>
  </inkml:definitions>
  <inkml:trace contextRef="#ctx0" brushRef="#br0">1211 0 700,'0'0'1411,"-8"9"8379,4-5-8215,-30 10 1489,1 1-1086,-45 25-1,25-4-1359,3 2 0,1 2-1,2 2 1,2 2 0,-40 50 0,-174 263 1817,195-253-1754,5 2-1,5 2 0,4 3 1,-54 179-1,67-156-161,5 1 0,7 1 0,-14 240 0,38-240-447,5 1 1,5 0-1,7-2 1,6 0-1,6-1 1,5-1-1,7-2 1,103 233-1,-83-243-72,5-2 0,5-3 0,113 141 0,-113-175 0,4-3 0,3-4 0,3-3 0,112 78 0,-64-64 0,4-6 0,181 81 0,-207-113 0,213 65 0,-271-102-142,0-3 0,0-1 0,1-3 0,61-2 1,-88 0-1836,0 1-4187,10 1-6748,-14-1 8964</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0.585"/>
    </inkml:context>
    <inkml:brush xml:id="br0">
      <inkml:brushProperty name="width" value="0.05" units="cm"/>
      <inkml:brushProperty name="height" value="0.05" units="cm"/>
      <inkml:brushProperty name="color" value="#E71224"/>
    </inkml:brush>
  </inkml:definitions>
  <inkml:trace contextRef="#ctx0" brushRef="#br0">92 233 796,'1'-4'807,"0"-1"-1,0 1 1,0-1-1,-1 1 1,0-1-1,1 1 1,-2-10-1,0 1 506,1 12-1193,-1 0-1,1 0 1,0 0 0,-1 0-1,1 0 1,-1 0-1,1 1 1,-1-1 0,0 0-1,1 0 1,-1 1-1,0-1 1,1 0 0,-1 1-1,0-1 1,0 0 0,0 1-1,1-1 1,-1 1-1,0 0 1,0-1 0,0 1-1,0 0 1,0-1-1,-1 1 1,0 0-19,0-1-1,1 1 1,-1-1-1,1 1 1,-1 0-1,1 0 1,-1 0 0,0 0-1,1 0 1,-1 0-1,1 0 1,-1 1 0,0-1-1,1 0 1,-3 2-1,0 1 30,1 1-1,-1 0 1,1 0-1,-1 0 1,1 0-1,0 1 1,1-1 0,-1 1-1,1 0 1,0 0-1,0 0 1,0 0-1,1 0 1,-1 6-1,-1 4 84,1 0-1,0-1 1,2 1-1,0 18 1,1-26-162,0 0 0,0 0 0,1-1-1,-1 1 1,2 0 0,-1-1 0,1 1 0,0-1 0,0 1 0,0-1 0,1 0 0,0-1 0,1 1 0,-1-1-1,1 0 1,0 0 0,0 0 0,0 0 0,1-1 0,0 0 0,0 0 0,0-1 0,0 1 0,0-2 0,1 1-1,8 2 1,-3-1 0,0-1 1,1 0-1,-1-1 0,1 0 0,-1-1 0,1-1 0,0 0 0,-1 0 0,1-1 0,0-1 0,-1 0 0,1-1 1,20-7-1,-22 5-20,0 0 0,0 0 1,-1-1-1,1-1 0,-1 1 1,11-11-1,-19 16-30,-1-1 0,1 0-1,0 1 1,0-1 0,-1 0 0,1 0-1,-1 0 1,0 0 0,1 0 0,-1 0-1,0 0 1,0-1 0,-1 1 0,1 0 0,0 0-1,-1-1 1,1 1 0,-1-1 0,0 1-1,0 0 1,0-1 0,0 1 0,0-1-1,0 1 1,-1 0 0,1-1 0,-1 1-1,0 0 1,1-1 0,-1 1 0,0 0-1,-1 0 1,1 0 0,0 0 0,0 0-1,-1 0 1,-2-3 0,0 2-26,1-1 0,-1 2-1,1-1 1,-1 0 0,0 1 0,0 0 0,0 0-1,0 0 1,-1 0 0,1 1 0,-1-1 0,1 1-1,0 0 1,-1 0 0,0 1 0,1 0 0,-1 0-1,1 0 1,-10 1 0,-1 1-60,0 1 0,1 0 0,-1 1 0,-25 10 0,34-11 59,0 0-1,0 1 1,0-1-1,1 1 1,-1 0-1,-8 8 1,13-11 26,1 0-1,-1 0 1,0 0-1,0-1 1,1 1 0,-1 0-1,1 0 1,-1 0-1,1 0 1,-1 0 0,1 0-1,0 0 1,-1 0-1,1 1 1,0-1 0,0 0-1,0 0 1,0 0-1,0 2 1,0-1 3,1-1 0,0 0 0,0 0 0,-1 0 0,1 0 0,0 1 0,0-1 1,0 0-1,0 0 0,0-1 0,0 1 0,1 0 0,-1 0 0,0-1 0,0 1 0,1 0 0,-1-1 0,0 1 0,1-1 0,1 1 0,6 1 2,-1-1 0,1 1 1,-1-1-1,1-1 0,0 0 0,-1 0 0,13-3 0,60-12 41,-48 8-10,0-2-1,-1-1 1,0-2-1,47-24 1,-69 31-50,-1-1 0,1 0-1,-1-1 1,0 0 0,0 0 0,-1-1 0,0 0 0,-1-1 0,1 0-1,-2 0 1,1 0 0,-1-1 0,-1 0 0,0 0 0,0 0 0,-1-1-1,4-14 1,-7 21-18,0 0 1,0-1-1,-1 1 0,0 0 0,0-1 0,0 1 0,0-1 0,-1 1 0,0 0 1,0-1-1,0 1 0,-2-5 0,0 1-71,-1 1-1,0 0 1,0 0 0,-1 0 0,-7-9-1,11 16 103,1 0-1,-1-1 0,1 1 1,-1 0-1,1-1 0,-1 1 0,1-1 1,0 1-1,-1 0 0,1-1 1,0 1-1,-1-1 0,1 1 0,0-1 1,0 1-1,-1-1 0,1 0 1,0 1-1,0-1 0,0 1 0,0-1 1,0 1-1,0-1 0,0 1 1,0-1-1,0 0 0,0 1 1,0-1-1,0 1 0,0-1 0,0 1 1,0-1-1,1 1 0,-1-1 1,0 1-1,0-1 0,1 1 0,-1-1 1,0 1-1,1-1 0,-1 1 1,0-1-1,1 1 0,-1 0 0,1-1 1,-1 1-1,1 0 0,-1-1 1,1 1-1,-1 0 0,1-1 0,4 0 18,0 0-1,1-1 1,-1 2-1,10-2 0,-6 2-1,34-3 260,-42 2-264,0 1-1,0 0 1,1 0 0,-1 0-1,0 0 1,0 0 0,1 0-1,-1 0 1,0 0 0,0 0-1,1 1 1,-1-1 0,0 0-1,0 1 1,0-1 0,0 1-1,0 0 1,1-1 0,-1 1-1,0 0 1,0 0 0,0-1-1,-1 1 1,1 0-1,0 0 1,0 0 0,0 0-1,-1 0 1,1 0 0,0 0-1,-1 0 1,1 1 0,-1-1-1,1 0 1,-1 0 0,0 0-1,0 1 1,1-1 0,-1 0-1,0 0 1,0 1 0,0 0-1,0 17 91,2 80 434,-1-85-381,1 1-1,1-1 1,0 0-1,8 23 1,-8-32-118,-1 0-1,1 0 1,0-1 0,0 1 0,1-1 0,-1 0 0,1 0 0,0 0-1,0 0 1,0-1 0,0 0 0,1 0 0,0 0 0,-1 0 0,1-1 0,0 1-1,0-1 1,0 0 0,1-1 0,-1 0 0,8 2 0,7 0 22,0-1 1,0-1 0,0-1 0,31-3-1,-10 0 56,78-19 0,-104 18-109,-1 0 0,0-1 1,0-1-1,-1 0 1,1-1-1,-1-1 1,-1 0-1,21-17 0,-30 23-17,-1 0-1,0 0 1,0 0-1,0 0 1,-1-1-1,1 1 1,0-1-1,-1 1 0,0-1 1,1 1-1,-1-1 1,0 0-1,-1 0 1,1 0-1,0 0 0,-1 1 1,1-1-1,-1 0 1,0 0-1,0 0 1,-1-4-1,1 5-2,-1 0-1,1 0 1,-1 0 0,0 0-1,0 0 1,0 1 0,0-1-1,0 0 1,0 0 0,-1 1-1,1-1 1,0 1 0,-1-1-1,1 1 1,-1-1 0,0 1-1,1 0 1,-1 0 0,0 0-1,0 0 1,0 0-1,0 0 1,0 1 0,0-1-1,0 1 1,0-1 0,0 1-1,0 0 1,-3-1 0,-1 1-3,0 1 0,-1-1 0,1 1-1,0 0 1,0 1 0,1 0 0,-1-1 0,0 2 0,0-1 0,1 1 0,0 0 0,-1 0 0,1 0 0,0 1 0,-4 4 0,6-6 37,-1 1 1,1-1-1,1 1 1,-1 0-1,0 0 1,1 0-1,0 1 0,-1-1 1,1 1-1,0-1 1,1 1-1,-1 0 1,1-1-1,0 1 1,0 0-1,0 0 1,0 0-1,0 0 0,1 0 1,0 0-1,0 0 1,0 0-1,1 7 1,1-8-1,-1 1 1,1 0 0,0-1-1,0 1 1,0-1 0,1 1-1,-1-1 1,1 0 0,0 0-1,-1 0 1,1 0-1,1-1 1,-1 1 0,0-1-1,1 0 1,-1 0 0,1 0-1,0 0 1,-1-1 0,1 1-1,8 1 1,2 0-7,0 0-1,0-1 1,0 0-1,0-1 1,16-1 0,16-3-288,0-1 0,0-3 0,67-18 0,48-31-7561,-129 45 4337,-6 2 1064</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1.601"/>
    </inkml:context>
    <inkml:brush xml:id="br0">
      <inkml:brushProperty name="width" value="0.05" units="cm"/>
      <inkml:brushProperty name="height" value="0.05" units="cm"/>
      <inkml:brushProperty name="color" value="#E71224"/>
    </inkml:brush>
  </inkml:definitions>
  <inkml:trace contextRef="#ctx0" brushRef="#br0">40 611 868,'8'18'1400,"0"-1"0,14 20-1,10 7 4328,-32-44-5659,0 1 0,1-1 0,-1 0 0,0 1 0,1-1-1,-1 1 1,0-1 0,1 0 0,-1 0 0,1 1 0,-1-1 0,0 0 0,1 0 0,-1 1 0,1-1 0,-1 0 0,1 0 0,-1 0 0,1 0 0,-1 0 0,1 1 0,-1-1 0,1 0 0,-1 0 0,1 0 0,-1-1 0,1 1 0,-1 0 0,1 0 0,-1 0 0,1 0 0,-1 0 0,1 0 0,-1-1 0,0 1 0,1 0 0,-1 0 0,1-1 0,-1 1 0,0 0-1,1-1 1,-1 1 0,1 0 0,-1-1 0,0 1 0,0-1 0,1 0 0,1-1 104,-1-1-1,0 1 1,1-1-1,-1 1 1,0-1-1,0 1 1,1-6-1,0-11 205,0 0 0,-2 0 0,0 0 0,-1 0-1,-1 0 1,-4-21 0,-34-111 234,29 115-483,-25-68 37,19 61 3,-13-56 0,30 97-150,-1 0 1,1-1-1,0 1 1,0 0-1,0-1 1,0 1-1,0 0 1,0-1-1,1-2 1,-1 4-11,1 0-1,-1 0 1,1 0 0,-1 0-1,0 1 1,1-1 0,0 0-1,-1 0 1,1 1 0,-1-1-1,1 0 1,0 1 0,0-1-1,-1 1 1,1-1 0,0 1-1,0-1 1,0 1 0,-1 0-1,1-1 1,0 1 0,0 0-1,0 0 1,0 0 0,0-1-1,0 1 1,0 0 0,0 0-1,1 1 1,17 0 47,0 0-1,0 2 0,-1 1 1,1 0-1,-1 1 0,24 11 1,105 53 204,-139-65-242,-5-3-12,0 1 0,0-1 0,-1 1 0,1 0 0,-1 0 0,0 0 0,1 0 0,-1 0 0,0 1 0,0-1 0,3 6 0,-5-7-8,1 0-1,-1 0 0,0 0 1,1 0-1,-1 0 1,0 0-1,0 0 0,0 0 1,0 0-1,0 0 0,0 0 1,0 0-1,0 0 0,-1 0 1,1 0-1,0 0 1,0 0-1,-1 0 0,1 0 1,-1 0-1,1 0 0,-1 0 1,0 0-1,1 0 0,-1 0 1,0-1-1,1 1 1,-1 0-1,0 0 0,0-1 1,0 1-1,1-1 0,-1 1 1,0-1-1,0 1 0,0-1 1,-2 1-1,-7 4-120,0-1 0,-1 0-1,1 0 1,-1-1 0,0-1-1,-13 2 1,-70 3-862,22-3 305,41-2 391,21-2 199,0 0 0,0 1 0,-16 4 0,25-5 52,1 0 36,0 0 55,0 0 37,8 1 30,50 0 140,0-2 0,0-2 0,-1-3 0,1-3 1,-2-2-1,98-32 0,-140 38-224,0-1 0,-1 0 0,0-2 0,18-11 0,-25 14-30,0 0 1,0 0 0,0 0 0,-1-1-1,0 0 1,0 0 0,0 0 0,-1-1-1,0 1 1,4-9 0,-7 13-11,0 0 0,-1-1 0,1 1 0,0-1 0,-1 1 0,0-1 0,1 0 0,-1 1 0,0-1 0,0 1 0,-1-1 0,1 1 0,0-1 0,-1 0 0,0 1 0,1-1 0,-1 1 0,0 0 0,0-1 0,-1 1 0,1 0 0,0 0 0,-1 0 0,1-1 0,-1 1 0,0 1 0,1-1 0,-1 0 1,0 0-1,0 1 0,-1-1 0,-3-1 0,0-1-16,0 1 0,0 0 0,0 0 0,-1 1 0,1-1 0,-1 2 1,1-1-1,-1 1 0,0 0 0,1 0 0,-11 0 0,7 2 5,1 1 0,0-1 0,0 1 0,0 1 0,0 0 0,0 0-1,0 1 1,1 0 0,-1 0 0,-11 9 0,16-10 25,-1 0-1,1 1 1,0-1 0,0 1-1,1 0 1,-1 0 0,1 0-1,0 0 1,0 1 0,0-1-1,1 1 1,-1 0 0,1 0-1,0 0 1,1 0 0,-1 0-1,1 0 1,0 1 0,0-1-1,1 6 1,0-8 6,1 1-1,-1 0 1,1 0 0,0 0-1,0-1 1,1 1-1,-1 0 1,1-1 0,0 1-1,0-1 1,0 0 0,0 0-1,1 0 1,-1 0 0,1 0-1,0 0 1,0 0-1,0-1 1,0 0 0,0 0-1,1 1 1,-1-2 0,6 4-1,4 1 29,1 0-1,0-1 0,0-1 1,29 6-1,-20-7-20,1-1 0,0 0 0,0-2 0,0-1 0,0 0 0,0-2 0,0-1 0,-1-1 0,1-1 0,-1-1 0,-1-1 0,1-1 0,24-13 0,-25 7 2,-10 7 20,-17 23-16,4-12-18,-1 1 0,0-1-1,1 1 1,0-1-1,0 1 1,0 0-1,0-1 1,0 1-1,1 0 1,0 0-1,0-1 1,0 1-1,0 0 1,0 0-1,1 0 1,0-1-1,0 1 1,0 0-1,0-1 1,3 6-1,-2-5 4,1-1 0,0 1 0,0-1 0,0 0 0,0 0 0,1 0 0,-1 0-1,1-1 1,0 1 0,0-1 0,0 0 0,0 0 0,0-1 0,0 1-1,0-1 1,8 2 0,7 1 14,0-1-1,1-1 0,-1-1 1,0-1-1,1 0 0,30-6 1,-19 1-12,1-2 1,-1-2-1,34-13 1,-55 18-17,0-1 0,0 0 1,-1 0-1,17-13 1,-24 17-3,0 0 1,0-1-1,0 1 1,0-1-1,-1 1 1,1-1-1,-1 0 1,1 1-1,-1-1 1,0 0-1,1 0 1,-1 0-1,0 0 1,0 0-1,-1-1 1,1 1-1,0 0 1,-1 0-1,1 0 1,-1-1-1,0 1 1,0 0-1,0-1 1,0 1-1,0 0 1,0 0-1,0-1 1,-1 1-1,0-3 1,-1 3-8,1-1 0,-1 1 0,0 0 1,0 0-1,0 0 0,0 0 0,0 0 1,0 1-1,0-1 0,0 1 0,-1-1 0,1 1 1,0 0-1,-1 0 0,1 0 0,-5-1 0,-44-8-259,6 7-630,1 2-1,-1 2 0,-78 13 0,115-13 421,-62 11-1459,26 2-6042,40-13 5930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2.507"/>
    </inkml:context>
    <inkml:brush xml:id="br0">
      <inkml:brushProperty name="width" value="0.05" units="cm"/>
      <inkml:brushProperty name="height" value="0.05" units="cm"/>
      <inkml:brushProperty name="color" value="#E71224"/>
    </inkml:brush>
  </inkml:definitions>
  <inkml:trace contextRef="#ctx0" brushRef="#br0">1 527 396,'8'3'340,"0"0"1,0 1-1,0-1 0,0 1 1,0 1-1,-1 0 0,0 0 0,0 0 1,0 1-1,-1 0 0,0 0 1,0 0-1,9 14 0,3 8 808,-1 0 0,18 41-1,-28-56-852,47 109 2445,13 25 1605,-67-146-4284,1 0 0,-1 0 0,0 0 0,1-1 0,-1 1 0,1 0 0,-1 0 0,1-1 0,-1 1 0,1 0 0,-1-1 0,1 1 0,0 0 0,-1-1 0,1 1 0,0-1-1,0 1 1,0 0 0,0-1-25,-1-1 0,1 1 0,-1 0 0,0 0 0,1-1 0,-1 1 1,0 0-1,1 0 0,-1-1 0,0 1 0,0 0 0,1-1 0,-1 1 0,0 0 0,0-1 0,0 1 0,1-1 0,-1 1 0,0 0 0,0-1 0,0 1 0,0-1 0,0 1 0,0 0 0,0-2 0,2-35 588,-11-52-613,-24-95-1,9 59 107,24 123-75,-3-35 301,3 37-331,0-1 1,0 0-1,0 0 0,0 0 0,0 1 0,0-1 0,0 0 1,1 0-1,-1 0 0,0 1 0,1-1 0,-1 0 0,0 0 0,1 1 1,-1-1-1,1 0 0,-1 1 0,1-1 0,-1 0 0,1 1 1,-1-1-1,1 1 0,0-1 0,-1 1 0,1-1 0,0 1 1,-1 0-1,1-1 0,0 1 0,0 0 0,-1-1 0,1 1 1,0 0-1,0 0 0,0 0 0,-1 0 0,1 0 0,0 0 0,0 0 1,1 0-1,68 15 203,-2 3 1,86 33-1,-154-50-214,5 0-17,1 1 1,-2-1 0,1 1 0,0 1 0,0-1-1,-1 1 1,1 0 0,-1 0 0,0 0-1,5 5 1,-9-8 11,0 1-1,0 0 1,0 0-1,0-1 0,0 1 1,0 0-1,0 0 1,-1 0-1,1-1 1,0 1-1,0 0 1,0 0-1,-1-1 1,1 1-1,0 0 1,-1-1-1,1 1 0,-1 0 1,1-1-1,-1 1 1,1 0-1,-1-1 1,1 1-1,-1-1 1,0 1-1,1-1 1,-1 1-1,0-1 0,1 0 1,-1 1-1,0-1 1,0 0-1,-27 13-158,-5-3-128,-1-1-1,0-2 0,-64 5 0,38-5-119,53-7 329,0 1 0,0-2-1,0 1 1,-7-2-1,11 2-3,7-3 26,8-4 43,1 0 0,0 0 0,0 2 1,1-1-1,-1 2 0,16-4 1,30-11 88,-17 3-54,-1-2 1,-1-2-1,0-2 1,-2-2-1,0-1 1,-2-1-1,-1-3 1,-1-1-1,-1-1 1,-2-2-1,-2-1 1,39-56-1,-58 75-92,-2-1 0,0 0 0,0 0 0,9-33 0,-15 42 33,-1 0 1,1 0-1,-1 0 1,-1-1 0,0 1-1,-1-12 1,1 16 16,-1-1-1,0 0 1,0 1 0,0-1 0,0 0 0,0 1 0,-1-1 0,0 1 0,0 0 0,0 0 0,0-1-1,0 1 1,-4-3 0,3 3 9,0 0-1,0 1 1,0 0-1,0-1 1,0 1-1,-1 0 1,1 1-1,-1-1 1,1 0-1,-1 1 1,1 0-1,-1 0 1,0 0-1,0 0 1,-5 0-1,3 1 1,0 1 0,0-1-1,1 1 1,-1 0-1,0 0 1,0 1-1,1 0 1,-1 0 0,-6 3-1,0 1 19,1 1 0,0 0 0,0 1 0,0 0 0,1 1 0,1 0-1,-1 1 1,-9 13 0,6-6 65,2 0-1,1 1 1,0 0-1,1 1 1,1 0 0,-10 33-1,14-37 34,1 1 0,0-1 0,1 1 0,1 0 0,0-1 0,1 1 0,1 0 0,0 0 0,5 21 0,-3-28-47,0 0 1,0 0-1,1 0 1,1 0-1,-1-1 1,1 0-1,0 0 1,1 0-1,0 0 0,0-1 1,1 0-1,0 0 1,0-1-1,1 0 1,0 0-1,0-1 1,0 0-1,0 0 0,1-1 1,9 4-1,6 0 33,0 0 0,1-1 0,-1-1 0,2-2 0,-1 0 0,37 0-1,-35-5-38,1-1 0,-1-1 0,0-1 0,0-1 0,0-2 0,-1-1 0,32-13 0,-44 14-38,0 1 1,0-2-1,-1 0 1,0 0-1,21-19 0,-31 24-21,1 0 0,0-1 0,-1 1 0,0-1-1,1 0 1,-2 0 0,1 0 0,0 0 0,-1 0-1,0-1 1,0 1 0,0-1 0,0 1-1,-1-1 1,1 0 0,-1 0 0,-1 0 0,1 1-1,-1-1 1,0 0 0,0-8 0,-1 10 2,1 1 0,-1-1 0,1 1 0,-1 0 1,0-1-1,0 1 0,0 0 0,0-1 0,-1 1 0,1 0 0,-1 0 0,1 0 1,-1 0-1,0 1 0,1-1 0,-1 0 0,0 1 0,0-1 0,0 1 1,-1-1-1,1 1 0,0 0 0,0 0 0,-1 0 0,1 0 0,-1 1 1,1-1-1,0 1 0,-1-1 0,1 1 0,-1 0 0,1 0 0,-1 0 0,-4 1 1,1-1 0,0 1 1,1 1 0,-1-1 0,0 1-1,1 0 1,-1 0 0,1 1 0,0-1 0,0 1-1,0 0 1,0 1 0,0-1 0,1 1-1,-6 5 1,5-3 41,0 0-1,0 1 1,0-1-1,1 1 1,0 0 0,1 0-1,0 1 1,0-1-1,0 1 1,1-1 0,0 1-1,0 0 1,0 16-1,1-19 19,2 1 0,-1 0 0,1 0-1,0 0 1,0 0 0,1-1-1,0 1 1,0 0 0,0-1 0,0 0-1,1 1 1,0-1 0,0 0 0,0 0-1,1-1 1,0 1 0,0-1-1,0 0 1,8 6 0,-2-2 55,2-1 1,-1-1-1,0 0 0,1 0 1,0-1-1,1-1 0,-1 0 1,1-1-1,0 0 0,0-1 1,0 0-1,0-1 0,23-1 1,0-2 178,0-1 0,0-3 0,62-16 0,22-15 270,23-7-103,-138 43-522,0 0-1,-1 0 0,1 0 1,0 0-1,0 1 0,0 0 1,9 1-1,-12 0-73,0-1 0,0 1 1,0-1-1,-1 1 0,1 0 0,0 0 1,-1 0-1,1 0 0,0 0 1,-1 0-1,1 0 0,-1 0 0,0 1 1,1-1-1,-1 1 0,0-1 0,0 1 1,0-1-1,0 1 0,0 0 0,0-1 1,0 1-1,0 2 0,1 6-1639,0-1-1,0 1 0,-1-1 1,-1 1-1,0 14 0,0-19 1454,0 52-3172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3.342"/>
    </inkml:context>
    <inkml:brush xml:id="br0">
      <inkml:brushProperty name="width" value="0.05" units="cm"/>
      <inkml:brushProperty name="height" value="0.05" units="cm"/>
      <inkml:brushProperty name="color" value="#E71224"/>
    </inkml:brush>
  </inkml:definitions>
  <inkml:trace contextRef="#ctx0" brushRef="#br0">0 0 192,'0'0'1208,"0"0"-19,0 0-24,0 0-35,0 0-17,4 5 1,2 1-605,-1 1 0,0 0 0,0 0 0,-1 1 0,5 12 1,85 197 6022,-92-213-6387,31 57 1433,-30-56-1399,0 0 0,0 0 0,1-1 1,0 1-1,0-1 0,0 0 0,0 0 0,1 0 0,5 3 1,-7-5-112,-1-1 0,1-1 0,0 1 0,0 0 0,0-1 0,0 1 0,0-1 0,0 0 0,0 0 0,0 0 0,0-1 1,0 1-1,0-1 0,0 1 0,0-1 0,0 0 0,0 0 0,0 0 0,-1-1 0,1 1 0,0-1 0,-1 1 1,1-1-1,-1 0 0,3-2 0,7-7 73,0 0-1,-1-1 1,13-15 0,4-8-94,75-87-115,-80 98-1232,1 1 0,49-36 0,-51 48-1179,-7 8-6515,-14 3 6426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3.658"/>
    </inkml:context>
    <inkml:brush xml:id="br0">
      <inkml:brushProperty name="width" value="0.05" units="cm"/>
      <inkml:brushProperty name="height" value="0.05" units="cm"/>
      <inkml:brushProperty name="color" value="#E71224"/>
    </inkml:brush>
  </inkml:definitions>
  <inkml:trace contextRef="#ctx0" brushRef="#br0">17 1 1220,'-1'0'122,"0"0"1,1 0-1,-1 1 0,0-1 1,0 0-1,0 1 0,1-1 1,-1 0-1,0 1 0,0-1 1,1 1-1,-1 0 0,1-1 1,-1 1-1,0 0 0,1-1 1,-1 1-1,1 0 0,-1-1 0,1 1 1,0 0-1,-1 0 0,1 0 1,0-1-1,0 1 0,-1 0 1,1 0-1,0 0 0,0 0 1,0-1-1,0 1 0,0 0 1,0 0-1,0 0 0,0 0 1,0 0-1,1-1 0,-1 1 1,0 0-1,0 0 0,1 0 0,-1-1 1,1 1-1,-1 0 0,1 0 1,-1-1-1,1 1 0,-1 0 1,2 0-1,3 8 435,1 0 0,0 0 0,0 0-1,1-1 1,0 0 0,1-1 0,0 1 0,0-1 0,0-1-1,11 7 1,5 1-141,1-2 0,0 0 0,0-2-1,2-1 1,-1 0 0,1-2 0,0-2 0,0 0-1,0-1 1,41-1 0,-50-4-843,8 1 638,47-8 1,-64 6-896,0 0 1,0 0 0,11-6 0,-15 5-517,0 1 0,0-1 1,-1 0-1,1 0 1,-1 0-1,7-7 1,-2 1-1278</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4.190"/>
    </inkml:context>
    <inkml:brush xml:id="br0">
      <inkml:brushProperty name="width" value="0.05" units="cm"/>
      <inkml:brushProperty name="height" value="0.05" units="cm"/>
      <inkml:brushProperty name="color" value="#E71224"/>
    </inkml:brush>
  </inkml:definitions>
  <inkml:trace contextRef="#ctx0" brushRef="#br0">1 38 320,'3'-10'1362,"2"-7"959,-4 7 3494,3 14-4647,2 5-563,-1 1 0,0 1 1,0-1-1,-1 1 0,0-1 1,3 18-1,4 7 279,1 3-172,92 244 3113,-88-248-3367,1 0-1,2 0 1,1-2-1,2-1 1,47 54-1,-62-78-344,1 0-1,-1 0 0,1 0 0,1-1 0,-1-1 0,1 1 1,0-1-1,16 6 0,-21-9-91,1-1 0,-1 0-1,0 0 1,1 0 0,-1-1 0,1 0 0,-1 1-1,1-1 1,-1-1 0,0 1 0,1-1 0,-1 0 0,1 0-1,-1 0 1,0 0 0,0-1 0,0 0 0,0 0-1,0 0 1,0 0 0,0-1 0,4-3 0,36-37-122,-10 8-170,-33 34 237,-1 1-2,1 3 7,8 45 11,-7-35 54,0-1-1,1 0 1,0 1-1,1-1 1,8 18-1,-10-26-27,-1-1 0,1 0 0,1 0-1,-1 0 1,0-1 0,1 1 0,0 0-1,-1-1 1,1 0 0,0 0 0,0 0-1,0 0 1,1 0 0,-1 0 0,0-1 0,1 0-1,-1 1 1,1-1 0,-1-1 0,1 1-1,0 0 1,-1-1 0,1 0 0,5 0-1,4-1-1,-1 0 0,1-1 0,0 0 0,-1-1 0,1 0-1,-1-1 1,0-1 0,0 0 0,14-9 0,13-9-21,45-36-1,-74 52 10,26-23-25,-24 18 10,1 2 0,0 0 1,22-13-1,-35 27 21,-1 4 3,0 0-1,0-1 1,-1 1-1,-5 14 1,4-14 0,1 0-1,0 0 1,0-1 0,1 1 0,-1 12-1,2-18 1,0 1-1,1 0 0,-1 0 1,1 0-1,-1 0 0,1 0 1,0 0-1,0 0 0,1-1 1,-1 1-1,0 0 0,1-1 1,0 1-1,-1-1 1,1 0-1,0 0 0,0 1 1,1-1-1,2 2 0,1 0 0,1 0-1,-1 0 1,1-1-1,0 0 1,0 0 0,0-1-1,1 0 1,-1 0-1,0-1 1,1 0-1,-1 0 1,1 0-1,0-1 1,-1 0 0,1-1-1,-1 0 1,13-2-1,4-3-4,0 0-1,-1-1 0,0-2 1,26-12-1,-32 13 3,-1-1-1,0-1 1,27-21 0,-37 25-4,0 1 1,0-1-1,0 0 1,-1 0-1,0-1 0,0 0 1,-1 0-1,0 0 1,0 0-1,0-1 1,2-8-1,-5 13-16,-1 1-1,1-1 1,-1 0-1,1 1 1,-1-1-1,0 1 0,0-1 1,0 0-1,0 1 1,-1-1-1,1 1 1,-1-1-1,0 1 1,1-1-1,-1 1 1,0-1-1,0 1 0,-1-1 1,1 1-1,0 0 1,-1 0-1,0 0 1,1 0-1,-1 0 1,0 0-1,0 0 1,0 1-1,0-1 0,0 1 1,0-1-1,-1 1 1,1 0-1,-3-1 1,-5-2-212,1 0 0,-1 1 0,1 0 0,-1 1 0,0 0-1,0 0 1,-15 0 0,0 2-776,0 1-1,0 1 0,0 2 1,-45 10-1,44-6-2208,1 1 0,-31 15 0,23-7 551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5.157"/>
    </inkml:context>
    <inkml:brush xml:id="br0">
      <inkml:brushProperty name="width" value="0.05" units="cm"/>
      <inkml:brushProperty name="height" value="0.05" units="cm"/>
      <inkml:brushProperty name="color" value="#E71224"/>
    </inkml:brush>
  </inkml:definitions>
  <inkml:trace contextRef="#ctx0" brushRef="#br0">1 108 1140,'9'-8'2385,"0"1"1,0-1-1,16-8 1,-24 16-1483,-1 0-54,0 11-410,1-1 0,0 1 0,0 0 0,1 0 0,0 0 0,1-1 0,0 1-1,1-1 1,0 0 0,1 0 0,6 10 0,-6-13-343,0 0-1,0 0 1,1-1 0,0 1-1,0-1 1,1-1 0,0 1-1,0-1 1,0 0-1,1-1 1,-1 0 0,1 0-1,0-1 1,12 4 0,-1-2 17,0 0 1,1-2 0,0 0-1,-1-1 1,1-1 0,0-1-1,0-1 1,33-5 0,-38 3-61,-1 0 1,1-1-1,-1 0 1,0-1-1,-1 0 1,1-2-1,-1 1 1,0-2-1,0 0 0,-1 0 1,0-1-1,14-14 1,-13 4 276,-16 24-317,0 0 1,0 0-1,1 1 0,0-1 1,0 1-1,0-1 1,0 1-1,1-1 0,0 1 1,0 6-1,1-9-9,-1-1 0,1 0 0,0 0-1,1 1 1,-1-1 0,0 0 0,1 1 0,-1-1 0,1 0-1,0 0 1,0 0 0,0 0 0,0 0 0,0 0 0,0 0-1,0 0 1,1 0 0,-1 0 0,1-1 0,-1 1 0,1 0-1,0-1 1,-1 1 0,1-1 0,0 0 0,0 0 0,0 0-1,0 0 1,0 0 0,5 1 0,4 1-7,0-2-1,0 1 1,1-1 0,-1-1-1,0 0 1,1-1 0,-1 0-1,0 0 1,0-2 0,0 1 0,12-5-1,16-7-101,59-29 0,35-34-224,-33 17-31,-99 59 353,-1 1 1,1-1 0,0 0 0,0 1 0,0-1 0,0 1 0,0-1 0,0 1 0,0-1 0,0 1 0,0 0-1,0 0 1,1-1 0,-1 1 0,0 0 0,0 0 0,0 0 0,0 0 0,0 0 0,0 0 0,0 0 0,0 1-1,0-1 1,1 0 0,-1 1 0,0-1 0,0 1 0,0-1 0,0 1 0,0-1 0,-1 1 0,3 1 0,-2 0-5,0 1 1,1 0-1,-1 0 1,0 0-1,0 0 1,0 0-1,-1 0 1,1 0-1,-1 0 1,0 4 0,1 20-23,-2-18 38,1 0 1,1-1-1,-1 1 0,4 16 1,-3-23-4,-1-1 0,1 1-1,-1 0 1,1-1 0,0 1 0,0-1 0,0 1 0,0-1 0,0 0 0,0 1-1,0-1 1,0 0 0,0 0 0,0 1 0,1-1 0,-1 0 0,0 0 0,1-1 0,-1 1-1,1 0 1,-1 0 0,1-1 0,0 1 0,-1-1 0,1 1 0,0-1 0,-1 0 0,1 1-1,0-1 1,2 0 0,6-1-5,0 0-1,0 0 0,0-1 1,0-1-1,0 0 1,-1 0-1,17-8 1,63-39-160,-58 32 90,16-12-36,-34 20 74,2 0 0,-1 2 0,1 0 0,0 0 0,0 2 1,19-6-1,-33 11 33,0 1 0,-1 0 0,1 0 0,0 1 0,-1-1 1,1 0-1,0 0 0,-1 0 0,1 0 0,0 0 0,-1 1 0,1-1 0,-1 0 0,1 1 1,-1-1-1,1 0 0,0 1 0,-1-1 0,1 1 0,-1-1 0,0 1 0,1-1 1,-1 1-1,1-1 0,-1 1 0,0-1 0,1 1 0,-1 0 0,0-1 0,0 1 1,1 0-1,-1 0 0,5 20-20,-5 10-10,0-26 32,-1-1 0,1 1 0,0 0 1,1 0-1,-1 0 0,1 0 0,0 0 1,0 0-1,0-1 0,1 1 0,-1 0 1,1-1-1,4 7 0,-5-10-1,1 0 0,-1 0-1,1 0 1,0 0 0,-1 0 0,1 0 0,0-1-1,-1 1 1,1 0 0,0-1 0,0 0-1,-1 1 1,1-1 0,0 0 0,0 0-1,0 0 1,0 0 0,-1 0 0,1-1 0,0 1-1,3-1 1,38-14-21,-42 14 20,206-80-148,-206 80 149,1 0 0,0 0-1,0 0 1,0 1-1,0-1 1,0 1 0,-1-1-1,1 1 1,0 0-1,0-1 1,0 1-1,0 0 1,0 1 0,0-1-1,0 0 1,0 0-1,0 1 1,0-1 0,0 1-1,0 0 1,0 0-1,-1-1 1,1 1 0,0 0-1,2 2 1,-2 0 1,1 1-1,0-1 1,-1 1 0,1 0 0,-1-1 0,0 1-1,0 0 1,-1 0 0,1 1 0,0 4 0,1 0-3,-1-1 19,0-1 0,1 0 0,-1 1 0,2-1 0,6 12 1,-8-17-12,0 1 1,0-1 0,1 0 0,-1 0 0,1 0 0,-1 0 0,1 0 0,-1-1 0,1 1 0,0-1-1,0 0 1,0 0 0,0 0 0,0 0 0,0 0 0,0-1 0,6 1 0,7 0-1,0 0 1,1-2-1,-1 0 1,0-1-1,21-5 0,76-26 16,-85 24-25,0-1 1,0-2-1,-1-1 0,0-1 0,33-23 0,-58 35 3,0 1-1,0 0 1,-1-1-1,1 0 0,0 1 1,0-1-1,-1 0 1,1 0-1,-1 0 0,0 0 1,0 0-1,1-1 1,-1 1-1,-1 0 0,1 0 1,1-5-1,-2 5-3,0 1 0,0-1 0,-1 1 0,1 0 0,0-1 0,-1 1 1,1 0-1,-1-1 0,0 1 0,1 0 0,-1 0 0,0 0 0,0-1 0,0 1 0,0 0 0,0 0 0,0 0 0,0 0 0,0 1 0,0-1 0,0 0 0,0 0 0,-1 1 0,1-1 0,0 0 1,-1 1-1,1 0 0,0-1 0,-1 1 0,-1-1 0,-31-8-701,-2 2 0,-47-5 1,9 2-2488,1-6-4678,51 8 5664</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5.759"/>
    </inkml:context>
    <inkml:brush xml:id="br0">
      <inkml:brushProperty name="width" value="0.05" units="cm"/>
      <inkml:brushProperty name="height" value="0.05" units="cm"/>
      <inkml:brushProperty name="color" value="#E71224"/>
    </inkml:brush>
  </inkml:definitions>
  <inkml:trace contextRef="#ctx0" brushRef="#br0">36 8 612,'2'-6'672,"-2"4"457,0 5 3163,-12 37-2527,3 1 0,-5 50 0,13-71-1396,0 0-1,1 0 1,1 0 0,1 0-1,0-1 1,2 1 0,7 23-1,-7-29-255,2 1-1,0-1 0,0 1 0,1-2 0,1 1 1,0-1-1,1 0 0,0-1 0,1 0 0,1-1 0,0 0 1,0 0-1,1-1 0,0-1 0,1 0 0,0 0 1,1-1-1,-1-1 0,1-1 0,1 0 0,-1 0 1,1-2-1,0 1 0,0-2 0,31 3 0,-23-5-51,1-1-1,-1 0 1,1-2-1,-1-1 1,0-1-1,35-11 1,1-4-7,69-34 1,-127 52-48,-1 1 0,0 0-4,0 0-2,-2 5 11,-6 12-2,4-12-6,1 0 1,1 1-1,-1 0 1,1-1-1,0 1 1,-2 12 0,4-16-6,0 0 1,0 0 0,0 0 0,0 0 0,0-1 0,1 1 0,-1 0 0,1 0 0,-1 0 0,1 0 0,0-1 0,0 1 0,0 0 0,0-1 0,0 1 0,0-1 0,0 1 0,0-1 0,1 1 0,-1-1 0,0 0 0,1 1 0,0-1 0,-1 0 0,1 0 0,-1 0 0,1-1 0,0 1 0,2 1 0,6 2-8,0-1 0,0 0 0,1-1-1,-1 0 1,1 0 0,-1-1 0,1 0 0,-1-1 0,1 0 0,0-1 0,-1 0 0,1-1 0,-1 0 0,0 0 0,1-1 0,12-6 0,-12 5-24,-1-1 0,-1 0 0,1-1 0,-1 0 1,1 0-1,-2-1 0,1 0 0,-1 0 0,0-1 0,0 0 1,-1-1-1,-1 1 0,1-1 0,-1-1 0,8-15 1,-6 5-174,1 1 1,1 1 0,15-22 0,-23 38 197,-1 1-1,1-1 1,-1 1 0,1-1 0,0 1 0,0 0-1,-1 0 1,1-1 0,0 1 0,0 1-1,0-1 1,0 0 0,0 0 0,0 1 0,1-1-1,-1 1 1,0 0 0,0-1 0,0 1-1,0 0 1,1 0 0,-1 0 0,0 1 0,0-1-1,0 1 1,0-1 0,0 1 0,0 0-1,0-1 1,0 1 0,0 0 0,0 0 0,2 2-1,3 1 24,0 0-1,-1 1 0,1 0 0,-1 0 1,0 0-1,-1 1 0,11 12 1,9 23 125,-20-31-112,0-1 0,0 0 1,1 0-1,1-1 0,-1 1 0,1-1 1,12 9-1,-17-16-142,0 1 0,0-1 0,0 0 0,0 0 0,0 0 0,0-1 0,0 1 0,1 0 0,-1-1 0,0 0 1,1 1-1,-1-1 0,0 0 0,1 0 0,-1 0 0,3-1 0,36-12-5364,-24 7 1145,-5 3 2346</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6.212"/>
    </inkml:context>
    <inkml:brush xml:id="br0">
      <inkml:brushProperty name="width" value="0.05" units="cm"/>
      <inkml:brushProperty name="height" value="0.05" units="cm"/>
      <inkml:brushProperty name="color" value="#E71224"/>
    </inkml:brush>
  </inkml:definitions>
  <inkml:trace contextRef="#ctx0" brushRef="#br0">95 538 396,'7'-10'426,"0"0"1,0 0-1,-1 0 0,5-13 0,-9 20-241,-1 0-1,1-1 1,-1 1-1,0 0 1,0-1-1,-1 1 1,1-1-1,-1 1 1,0-1-1,0 1 1,0-1-1,0 1 1,0-1-1,-1 1 1,1-1-1,-1 1 1,0 0-1,-3-6 1,4 7-119,-1 1 1,0 0-1,1 0 1,-1 0-1,0 0 1,0 1 0,0-1-1,0 0 1,0 0-1,0 0 1,0 1 0,0-1-1,0 0 1,0 1-1,0-1 1,0 1-1,-1-1 1,1 1 0,0 0-1,-3-1 1,2 1 30,-1 0 0,0 0 1,0 0-1,1 1 0,-1-1 1,0 1-1,0 0 1,1-1-1,-4 3 0,-1 0 93,0 0 1,1 1-1,-1 0 0,1 0 0,0 1 0,-8 7 1,12-9-117,-1-1 1,0 1 0,1 0 0,0 0 0,0 1-1,0-1 1,0 0 0,0 1 0,0-1 0,1 1-1,0-1 1,0 1 0,0 0 0,0 0 0,0-1-1,1 1 1,-1 5 0,2-4-9,0-1 1,0 1-1,0 0 0,0-1 1,1 1-1,-1-1 1,1 0-1,0 1 0,1-1 1,-1 0-1,1 0 0,3 4 1,7 6 75,0-1 0,1-1 0,0 0 0,1 0 0,29 16 0,20 8 263,88 37 0,-147-71-470,0 0 0,0-1 0,1 1 1,-1-1-1,0 0 0,10 0 0,-14-2 5,1 0 1,-1 0-1,1-1 0,-1 1 1,0 0-1,1 0 0,-1-1 0,0 1 1,0 0-1,0-1 0,0 1 1,0-1-1,0 0 0,-1 1 0,1-1 1,0 0-1,-1 1 0,1-4 0,3-16-500,-1 1 0,-1-1 0,0-25 0,1-16-405,5-109-937,-6 104 1781,2-1 0,22-112 0,-25 173 250,13-37 584,-14 42-621,1 0 0,0 0-1,0 0 1,0 0-1,0 0 1,0 1-1,1-1 1,-1 0 0,1 1-1,-1-1 1,1 1-1,-1 0 1,1-1 0,0 1-1,-1 0 1,1 0-1,4-1 1,-1 5 447,-2 2-417,0 0 0,0 0 0,0 0 0,0 0 0,-1 0 0,0 0 1,0 1-1,1 6 0,9 54 716,-8-38-596,17 123 799,-12-76-480,2-1 0,37 121 0,-45-186-587,0 0 0,1-1 1,0 1-1,0-1 1,11 14-1,-14-21-49,-1 1-1,1-1 1,0 0-1,0 0 1,0 0-1,0 0 1,0 0-1,1 0 1,-1 0-1,0-1 1,0 1-1,1 0 1,-1 0-1,0-1 1,1 1-1,-1-1 1,1 0-1,-1 1 1,1-1-1,-1 0 1,0 0-1,1 0 1,-1 0-1,1 0 1,-1 0-1,1 0 1,-1 0-1,1-1 1,-1 1-1,1 0 1,-1-1-1,0 1 1,1-1-1,-1 0 1,0 1-1,0-1 1,1 0-1,-1 0 1,0 0-1,0 0 1,0 0-1,0 0 1,0 0-1,1-2 1,3-2-757,-1-1 0,0 0-1,-1 0 1,1 0 0,-1 0 0,2-7 0,8-17-1001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7.111"/>
    </inkml:context>
    <inkml:brush xml:id="br0">
      <inkml:brushProperty name="width" value="0.05" units="cm"/>
      <inkml:brushProperty name="height" value="0.05" units="cm"/>
      <inkml:brushProperty name="color" value="#E71224"/>
    </inkml:brush>
  </inkml:definitions>
  <inkml:trace contextRef="#ctx0" brushRef="#br0">1 43 164,'0'1'99,"1"1"-1,0-1 1,-1 1-1,1-1 1,0 0 0,0 1-1,0-1 1,0 0-1,1 0 1,-1 1 0,0-1-1,0 0 1,1 0-1,-1-1 1,1 1-1,-1 0 1,1 0 0,-1-1-1,1 1 1,-1 0-1,1-1 1,-1 0 0,1 1-1,0-1 1,-1 0-1,1 0 1,0 0 0,-1 0-1,1 0 1,0 0-1,-1-1 1,1 1 0,-1 0-1,1-1 1,2-1-1,5-2 233,-1-1-1,0 0 0,0 0 1,-1-1-1,10-8 1,11-9 1688,-26 22-1691,-2 1-26,0 0-21,1 2-236,0-1-1,0 0 1,-1 1 0,1-1-1,0 1 1,0-1-1,-1 1 1,1-1 0,-1 1-1,1 1 1,-1-2-9,1 3 85,0 1 0,-1 0 0,1 0 0,-1 0 0,0 6 0,1 17 387,1-18-360,-1-6-33,0 1-1,0 0 1,1-1 0,-1 1 0,4 5-1,-4-9-86,0 1-1,0-1 0,0 1 0,0-1 0,0 0 1,0 0-1,1 1 0,-1-1 0,1 0 0,-1 0 1,1 0-1,-1-1 0,1 1 0,-1 0 1,1 0-1,0-1 0,-1 1 0,4 0 0,3-1 17,1 1-1,-1-1 1,0 0-1,1-1 0,-1 0 1,1 0-1,-1-1 1,0 0-1,0 0 1,0-1-1,0 0 0,-1-1 1,1 1-1,-1-2 1,1 1-1,-1-1 0,10-9 1,-16 14-41,-1-1 0,1 1 1,-1-1-1,1 1 0,-1-1 1,1 1-1,-1-1 0,0 0 0,1 1 1,-1-1-1,0 1 0,0-1 1,1 0-1,-1 1 0,0-1 0,0 0 1,0 1-1,0-1 0,0 0 1,0 1-1,0-1 0,0 0 0,0 1 1,0-1-1,0 0 0,0 1 1,-1-2-1,1 1 0,-1 0 0,0 0 0,0 1 0,0-1 1,1 0-1,-1 0 0,0 1 0,0-1 0,0 1 0,0-1 0,0 1 1,-1-1-1,1 1 0,-1-1 0,-4-1 5,0 1 0,0 0 0,0 1 0,0-1 0,-8 1 0,-4 1-7,0 1 1,1 1-1,-1 0 1,0 1-1,1 1 1,0 1-1,0 0 1,-20 12 0,36-18-1,-1 1 0,1 0 1,-1 0-1,1 0 0,0 0 1,-1 0-1,1 0 0,0 0 1,0 1-1,0-1 0,0 0 1,0 1-1,0-1 0,0 1 1,0-1-1,0 1 0,0 2 1,1-3-1,0 0 0,0 0 0,0 1 1,0-1-1,0 0 0,0 0 0,0 0 0,1 0 1,-1 0-1,1 0 0,-1 0 0,0 0 0,1 0 1,0 0-1,-1 0 0,1 0 0,-1 0 0,1-1 1,0 1-1,1 1 0,1 1 1,1-1 0,-1 1 0,1-1 0,0 0 0,0 0 0,-1 0 0,2 0 0,-1-1 0,0 0 0,0 1 0,0-2 0,6 2 0,8-2-7,0-1 0,1-1 0,-1 0 0,0-1 0,0-1 0,-1-1 0,19-7 0,-4 2-12,-28 9 18,0 0 1,0 0-1,0 0 0,0 0 0,0 1 0,0-1 0,0 1 1,7 1-1,-8-1 5,-1 1 0,0 0 0,0 0 0,1 0 0,-1 0 0,0 0 0,0 0 0,0 1 0,0-1 0,0 1 0,0-1 0,0 1 0,-1 0 0,1 0 0,-1-1 0,2 3 1,-1-1 20,0 0 1,-1 0 0,1-1-1,1 1 1,-1-1 0,0 1-1,0-1 1,1 0 0,0 0 0,-1 0-1,1 0 1,0-1 0,0 1-1,0-1 1,0 0 0,0 1-1,0-1 1,0-1 0,0 1 0,1 0-1,-1-1 1,0 0 0,1 1-1,-1-1 1,0-1 0,0 1-1,1 0 1,3-2 0,36-7 98,-25 5-60,1 0 0,38-2 0,-51 6-54,1 0 0,-1 1-1,0 0 1,0 0 0,0 0-1,0 1 1,0-1 0,0 2-1,0-1 1,-1 0 0,1 1 0,-1 0-1,7 5 1,-9-5-5,0-1 0,-1 0 1,0 0 0,1-1-1,0 1 1,-1 0-1,1-1 1,0 0-1,0 0 1,0 1-1,5 0 1,-6-2-7,0 0 0,1 1 0,-1-1 0,0 0 0,0 0 1,1-1-1,-1 1 0,0 0 0,0-1 0,0 1 0,1-1 0,-1 0 0,0 0 0,0 0 0,0 0 1,0 0-1,0 0 0,0-1 0,1-1 0,3-1-2,10-9-12,-8 6 7,0 1-1,0 0 1,1 0 0,0 0 0,1 1 0,-1 1-1,1 0 1,12-4 0,-17 8-3,-1 0 9,0 0 1,0 1-1,0-1 1,0 1-1,0 0 1,0 0-1,0 0 1,-1 1-1,7 2 1,7 2 5,-8-5-9,0 0 1,0-1-1,0 0 1,0 0-1,0-1 1,12-2-1,58-18-22,-3 1 3,-52 13 29,-19 5-9,0 0 0,1 1 0,-1-1 0,0 1 0,1 0 0,0 1 1,-1-1-1,12 2 0,-7 1-10,-7-2-10,-3 0-6,0 0-32,-7 1-65,-2 0-151,-1 1 1,1-2-1,-1 0 0,1 0 1,-1 0-1,0-1 0,1-1 1,-12-3-1,16 3-850,-1 0 1,1 0-1,0-1 0,0 0 0,-9-7 0,4-1-538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07.571"/>
    </inkml:context>
    <inkml:brush xml:id="br0">
      <inkml:brushProperty name="width" value="0.05" units="cm"/>
      <inkml:brushProperty name="height" value="0.05" units="cm"/>
      <inkml:brushProperty name="color" value="#008C3A"/>
    </inkml:brush>
  </inkml:definitions>
  <inkml:trace contextRef="#ctx0" brushRef="#br0">884 0 340,'3'2'483,"0"0"454,0-1 1,0 1-1,-1 0 1,1-1-1,-1 1 0,1 1 1,-1-1-1,0 0 1,2 4-1,-4-6-842,1 1-1,-1-1 1,-1 1 0,1-1 0,0 1 0,0 0-1,0-1 1,0 1 0,0-1 0,0 1-1,-1-1 1,1 1 0,0-1 0,0 1 0,-1-1-1,1 1 1,0-1 0,-1 1 0,1-1-1,-1 1 1,1-1 0,0 0 0,-1 1-1,0 0 1,-14 10 903,12-9-677,-25 18 1220,-38 21 0,-14 9-445,14-7-378,-28 21 189,28-11-190,2 4 0,-79 89 0,115-112-355,1 0 0,1 2 0,3 1-1,1 0 1,1 2 0,-23 65 0,21-33 192,4 1 0,3 2 0,-8 86 0,15-55 553,9 176 1,7-194-558,4-1 0,37 136 1,69 160 115,-91-302-545,23 54 260,6-1 1,6-3-1,108 171 1,-87-160-382,-7 4 0,76 203 0,185 453 0,-252-596 0,65 240 0,43 157 0,12 80 0,-57-205 0,-113-392 0,3-1 0,4-3 0,74 112 0,224 230 0,-46-121 0,-227-247 0,2-2 0,77 43 0,-97-67 0,2-2 0,0-2 0,2-2 0,1-3 0,106 26 0,394 52 0,-110-24 0,657 153 0,-968-198 0,145 27 0,159 23 0,-203-34 0,-27-5 0,278 55 0,-307-48 0,-104-31 0,-66-14 0,20 1 0,-26-3 0,0 0 0,0 0-1,0 1 1,0-1 0,-1 0 0,1 0 0,0 0 0,0 0-1,0 0 1,0 0 0,0-1 0,-1 1 0,1 0-1,0 0 1,0 0 0,0-1 0,0 1 0,-1-1 0,1 1-1,0 0 1,-1-1 0,1 1 0,0-1 0,-1 0-1,2 0 1,-1 0-69,4-5-662,1-6-1520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7.442"/>
    </inkml:context>
    <inkml:brush xml:id="br0">
      <inkml:brushProperty name="width" value="0.05" units="cm"/>
      <inkml:brushProperty name="height" value="0.05" units="cm"/>
      <inkml:brushProperty name="color" value="#E71224"/>
    </inkml:brush>
  </inkml:definitions>
  <inkml:trace contextRef="#ctx0" brushRef="#br0">53 13 264,'-7'-11'3561,"0"10"-1403,6 2-2008,0 1 0,0-1 0,0 0-1,0 1 1,0 0 0,0-1 0,0 1 0,0 0 0,0-1 0,0 5 0,-13 55 1019,5 23 683,4 153-1,9-177-1407,2-1 0,3 0 0,21 80-1,-27-131-504,-1 0-1,1 1 1,0-1 0,1 0-1,0-1 1,7 12-1,-10-18-107,0 1 0,0-1 0,1 1 0,-1-1 0,0 0 0,1 0 0,-1 0 0,1 0 0,-1 0 0,1 0 0,0 0 0,-1 0 0,1-1 0,0 1 0,0-1 0,-1 1 0,1-1 0,0 0 0,0 1 0,0-1 0,0 0 0,-1 0 0,1-1 0,0 1 0,0 0 0,0 0 0,0-1 0,-1 1 0,1-1 0,0 0 0,-1 0 0,1 1 0,0-1 0,-1 0 0,1 0 0,2-2 0,19-17-2416,0-6 786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7.776"/>
    </inkml:context>
    <inkml:brush xml:id="br0">
      <inkml:brushProperty name="width" value="0.05" units="cm"/>
      <inkml:brushProperty name="height" value="0.05" units="cm"/>
      <inkml:brushProperty name="color" value="#E71224"/>
    </inkml:brush>
  </inkml:definitions>
  <inkml:trace contextRef="#ctx0" brushRef="#br0">1 77 292,'22'-3'1144,"31"-6"1220,-50 8-2133,1 0-1,0-1 0,-1 1 1,1-1-1,-1 0 0,1 0 1,-1 0-1,0 0 1,0 0-1,0-1 0,3-3 1,-5 6-157,0-1 0,-1 0 0,1 0 1,0 0-1,-1 1 0,1-1 0,-1 0 1,0 0-1,1 0 0,-1 0 0,0 0 1,1 0-1,-1 0 0,0 0 0,0 0 1,0 0-1,0 0 0,0 0 0,0 0 1,0 0-1,0 0 0,0 0 0,-1 0 1,1 0-1,0 0 0,-1 0 0,1 0 1,0 0-1,-1 0 0,1 1 0,-1-1 1,0 0-1,1 0 0,-1 0 0,0 1 1,1-1-1,-1 0 0,0 1 0,0-1 1,1 0-1,-1 1 0,0-1 0,0 1 1,0 0-1,-2-1 0,2 0 259,1 1-20,0 1-276,-1 0-1,1 1 0,-1-1 1,1 0-1,-1 0 1,1 0-1,-1 0 0,0 0 1,1 0-1,-1 0 1,0-1-1,-1 2 0,-2 4 55,2 0-13,1 0 0,1 1 0,-1-1 0,1 1-1,0-1 1,0 1 0,1-1 0,0 1 0,0-1-1,3 8 1,-3-6-10,9 27 203,2 0-1,0-1 1,3-1-1,0 0 1,39 58-1,-53-89-260,4 6 2,0 0 0,0 1 1,-1 0-1,6 17 1,-9-24-68,-1 0 0,1 0 0,-1 0 0,0 0 0,1 0 1,-1 0-1,0 0 0,-1 0 0,1 0 0,0 0 0,0 0 1,-1 0-1,1 0 0,-1-1 0,0 1 0,0 0 1,1 0-1,-1 0 0,0-1 0,-1 1 0,1 0 0,0-1 1,0 1-1,-1-1 0,1 1 0,-1-1 0,1 0 0,-1 1 1,-1 0-1,-5 2-795,0 0 1,0-1-1,0 0 1,0 0-1,0-1 1,-1 0-1,-12 2 1,13-3 537,-35 5-1504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8.094"/>
    </inkml:context>
    <inkml:brush xml:id="br0">
      <inkml:brushProperty name="width" value="0.05" units="cm"/>
      <inkml:brushProperty name="height" value="0.05" units="cm"/>
      <inkml:brushProperty name="color" value="#E71224"/>
    </inkml:brush>
  </inkml:definitions>
  <inkml:trace contextRef="#ctx0" brushRef="#br0">1122 6 14665,'-31'-6'180,"-4"6"260,-6 3 156,-3 2-47,-9 1-109,-13 3-132,-3-4-56,-19-2-64,-9 0-180,-4 0-428,-28 0-793,-6 14-4227,9 14 1852,19 11 1219</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8.696"/>
    </inkml:context>
    <inkml:brush xml:id="br0">
      <inkml:brushProperty name="width" value="0.05" units="cm"/>
      <inkml:brushProperty name="height" value="0.05" units="cm"/>
      <inkml:brushProperty name="color" value="#E71224"/>
    </inkml:brush>
  </inkml:definitions>
  <inkml:trace contextRef="#ctx0" brushRef="#br0">40 162 760,'12'54'2361,"-2"1"0,3 58 0,0 5 186,-2-38 950,30 107-1,-39-183-2118,0-6-557,-1-15-320,-6-36-333,-58-201-32,-7-41-841,68 285 673,0-1 0,1 1 1,0-1-1,1 1 0,0-1 0,1 1 1,2-12-1,-3 19 24,1 1 1,0-1-1,0 0 0,0 0 1,0 1-1,0-1 1,0 1-1,1-1 0,-1 1 1,1-1-1,0 1 1,0 0-1,0 0 0,0 0 1,0 0-1,0 0 1,0 0-1,1 0 0,-1 1 1,1-1-1,-1 1 1,1 0-1,0 0 0,-1 0 1,1 0-1,0 0 1,0 1-1,0-1 0,5 1 1,17-1-2,-1 1 0,1 2 1,-1 0-1,0 2 0,0 0 1,0 2-1,0 0 0,-1 2 1,0 1-1,43 23 0,-62-30 5,0 0-1,0 0 0,-1 0 1,1 1-1,-1 0 1,0 0-1,0 0 0,0 0 1,0 0-1,-1 0 0,1 1 1,-1-1-1,1 1 0,-1 0 1,2 6-1,-4-7-42,1 0 1,-1 0-1,1 0 1,-1 0-1,0 0 0,0 0 1,-1 0-1,1 0 1,-1 0-1,1 0 0,-1 0 1,0-1-1,0 1 1,0 0-1,-1 0 0,1-1 1,-1 1-1,1 0 1,-1-1-1,0 0 0,0 1 1,0-1-1,-2 2 1,-8 7-647,0 0 0,0-1 0,-1-1 0,0 0 0,-26 12 0,22-12-1852,-1-2 0,-23 7 0,12-7 346</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9.196"/>
    </inkml:context>
    <inkml:brush xml:id="br0">
      <inkml:brushProperty name="width" value="0.05" units="cm"/>
      <inkml:brushProperty name="height" value="0.05" units="cm"/>
      <inkml:brushProperty name="color" value="#E71224"/>
    </inkml:brush>
  </inkml:definitions>
  <inkml:trace contextRef="#ctx0" brushRef="#br0">0 6 980,'0'0'135,"1"-1"1,-1 1-1,1-1 1,-1 1-1,0 0 0,1-1 1,-1 1-1,1 0 0,-1-1 1,1 1-1,-1 0 1,1-1-1,-1 1 0,1 0 1,-1 0-1,1 0 0,-1 0 1,1-1-1,0 1 0,-1 0 1,1 0-1,-1 0 1,1 0-1,-1 0 0,1 0 1,-1 0-1,1 1 0,0-1 1,-1 0-1,1 0 1,-1 0-1,1 1 0,-1-1 1,1 0-1,0 2 30,0-1 1,0 0-1,0 1 1,0-1-1,0 1 1,0-1-1,-1 1 0,1-1 1,-1 1-1,1-1 1,0 4-1,0 8 468,1 0 0,-1 16 0,-1-29-609,7 239 4519,-5-213-4176,0-1 1,2 1 0,1-1 0,2 0-1,0 0 1,1 0 0,2-1 0,0-1-1,2 1 1,24 36 0,-29-50-253,1 0 1,0 0 0,1 0 0,0-1-1,0 0 1,1-1 0,0 0 0,1-1-1,-1 0 1,1 0 0,1-1-1,-1-1 1,1 0 0,0 0 0,1-1-1,-1-1 1,1 0 0,-1-1 0,1 0-1,0-1 1,0 0 0,0-1 0,16-2-1,0-3 60,0-1 0,0-2 0,-1 0 0,30-15 0,-21 9 3,-35 13-165,-1 0 0,1 0 0,0 1 0,0-1 0,0 0 0,1 1 0,-1 0 0,0-1 0,0 1 0,0 0 0,0 0 1,0 0-1,0 0 0,0 0 0,0 1 0,1-1 0,-1 1 0,0-1 0,0 1 0,2 1 0,-3 0-1,1-1 0,-1 1 0,1 0 0,-1 0 0,0-1 1,0 1-1,0 0 0,0 0 0,0 0 0,-1 1 0,1-1 0,0 0 0,-1 0 0,0 0 1,1 0-1,-1 1 0,0-1 0,0 0 0,-1 3 0,1 22 80,0 35 126,1-57-185,-1 1 0,1-1-1,0 1 1,1-1 0,-1 1 0,1-1-1,0 0 1,4 7 0,-4-10-25,0 0 0,0 0 0,0 0 0,0 0 1,0 0-1,0 0 0,1-1 0,-1 1 0,0-1 1,1 0-1,0 1 0,-1-1 0,1 0 0,0-1 0,-1 1 1,1 0-1,0-1 0,0 1 0,0-1 0,-1 0 1,1 0-1,0 0 0,0-1 0,0 1 0,5-2 0,2 0-6,0 0-1,1-1 0,-1-1 0,0 0 1,15-8-1,6-8-42,-1 0-1,32-29 1,-33 25-1,1 1-1,34-20 1,-64 42 43,1 1 0,0 0 0,-1-1 0,1 1 1,0 0-1,-1-1 0,1 1 0,0 0 0,0 0 0,-1 0 0,1 0 0,0-1 0,0 1 0,-1 0 1,1 0-1,0 1 0,0-1 0,-1 0 0,1 0 0,0 0 0,-1 0 0,1 1 0,0-1 0,0 0 0,-1 0 1,1 1-1,0-1 0,-1 1 0,1-1 0,-1 1 0,1-1 0,-1 1 0,1-1 0,-1 1 0,1-1 0,-1 1 1,1-1-1,-1 1 0,0 0 0,1-1 0,-1 1 0,0 0 0,1 0 0,-1-1 0,0 1 0,0 0 0,0-1 1,0 1-1,0 1 0,2 7 25,-1 0 1,0 0-1,-1 13 1,1-7 49,-1-12-67,0 0 0,0 0 0,1 0 1,0 0-1,-1 0 0,1 0 0,0 0 0,0 0 1,0-1-1,1 1 0,-1 0 0,1-1 0,-1 1 1,1-1-1,0 1 0,4 3 0,-4-5-41,0 0-1,0 0 0,0 0 1,1 0-1,-1-1 1,0 1-1,1 0 0,-1-1 1,0 0-1,1 1 1,-1-1-1,1 0 0,-1 0 1,1-1-1,-1 1 1,0 0-1,1-1 1,-1 1-1,0-1 0,5-2 1,12-4-527,-1-1 0,0-1 0,0 0 0,23-18 0,61-54-7829,-71 51 4423,-2-1 1202</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9.529"/>
    </inkml:context>
    <inkml:brush xml:id="br0">
      <inkml:brushProperty name="width" value="0.05" units="cm"/>
      <inkml:brushProperty name="height" value="0.05" units="cm"/>
      <inkml:brushProperty name="color" value="#E71224"/>
    </inkml:brush>
  </inkml:definitions>
  <inkml:trace contextRef="#ctx0" brushRef="#br0">247 500 936,'-38'8'3930,"36"-7"-3016,-5 1 343,6-2-636,5-2 2964,17-8-3209,-1-1 0,1 0 0,-2-2 0,0-1 0,-1 0 0,0-1 0,-1-1 0,28-33 0,-32 33-270,0 0-1,-2-1 1,0 0 0,-1 0 0,0-1 0,-2-1 0,0 0 0,-1 0 0,-1 0 0,6-35-1,-12 48-79,1 1 0,-1-1 0,0 0 0,0 0 0,-1 0 0,0 0 0,0 0 0,0 0 0,-1 0 0,1 1 0,-2-1 0,1 0-1,0 1 1,-1 0 0,-4-6 0,5 8-12,0 1-1,0 0 0,0 0 1,-1 0-1,1 0 0,0 0 1,-1 0-1,1 1 0,-1-1 1,0 1-1,0 0 0,1 0 1,-1 0-1,0 0 1,0 0-1,0 1 0,0-1 1,0 1-1,0 0 0,0 0 1,0 0-1,0 0 0,0 0 1,0 1-1,0-1 0,0 1 1,0 0-1,0 0 0,0 0 1,0 0-1,-3 2 1,-9 5 45,-1 1 1,1 0-1,1 1 1,0 1-1,1 0 1,-17 17-1,3 2 155,-39 54 0,39-47 37,3 0-1,1 2 1,2 1-1,2 1 1,1 0-1,3 2 1,-17 67-1,29-98-128,2 1-1,-1 0 0,1 0 0,1 0 0,0 0 0,1 0 0,4 22 1,-4-31-126,1 1 1,-1-1 0,1 0 0,-1 0 0,1 0 0,0 0 0,1 0-1,-1 0 1,1 0 0,-1 0 0,1-1 0,0 0 0,0 1 0,1-1-1,-1-1 1,1 1 0,0 0 0,-1-1 0,1 1 0,0-1 0,0 0-1,1-1 1,-1 1 0,0-1 0,6 2 0,7-1-297,0 0 0,-1-1 1,1-1-1,0-1 0,0 0 1,0-1-1,19-5 0,119-37-4346,-105 28 2194,57-15-1246,-12 10 1122</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49.863"/>
    </inkml:context>
    <inkml:brush xml:id="br0">
      <inkml:brushProperty name="width" value="0.05" units="cm"/>
      <inkml:brushProperty name="height" value="0.05" units="cm"/>
      <inkml:brushProperty name="color" value="#E71224"/>
    </inkml:brush>
  </inkml:definitions>
  <inkml:trace contextRef="#ctx0" brushRef="#br0">2172 804 18482,'3'17'180,"0"-3"-24,1-3-28,2-5-88,3-6-12,-9 0-24,19-17-136,-9 6-240,-1-9-288,-3 6-516,4-6-4497,-7 9 1929,-3 2 1271</inkml:trace>
  <inkml:trace contextRef="#ctx0" brushRef="#br0" timeOffset="1">4 6 30771,'-3'0'-56,"3"-3"16,3 1-24,-3 2-60,0 0-172,0 0-324,0 0-624,0 0-493,0 0-799,25 11-5645,-15-5 2781,2 8 1836</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1:55.420"/>
    </inkml:context>
    <inkml:brush xml:id="br0">
      <inkml:brushProperty name="width" value="0.05" units="cm"/>
      <inkml:brushProperty name="height" value="0.05" units="cm"/>
      <inkml:brushProperty name="color" value="#004F8B"/>
    </inkml:brush>
  </inkml:definitions>
  <inkml:trace contextRef="#ctx0" brushRef="#br0">88 730 484,'-9'-27'5013,"8"26"-4081,2-10 1733,10-17-1446,1 0-1,1 1 0,1 1 1,2 0-1,18-24 0,-12 21-615,1 1 0,1 1 0,2 1 0,0 1 0,2 1-1,0 2 1,1 1 0,2 1 0,0 1 0,63-26 0,-24 16 194,80-21 0,78-9 165,-136 36-664,-20 5-186,1 4 0,1 2 0,0 4 0,1 3 0,-1 3 0,1 4 0,75 11 0,-60 0-38,-1 4 0,-1 4 0,-1 4 0,148 62 0,-198-69-57,-2 2-1,0 1 1,-1 2 0,-2 1-1,0 1 1,-1 2 0,31 36-1,-43-41-8,-1 0-1,-1 1 0,-1 1 0,-1 1 0,-1 0 1,-1 1-1,-1 1 0,-2-1 0,0 2 0,10 52 1,-15-44-7,-2 1 0,-2-1 1,-1 1-1,-2 0 1,-7 37-1,-2-10 3,-38 121 0,35-149-7,-1-1-1,-1 0 1,-2-1 0,-1-1-1,-24 31 1,1-10-3,-93 94 0,93-109 14,-2-3 0,-1-1 1,-2-2-1,-1-2 0,-1-3 0,-2-1 0,0-3 0,-2-2 0,-1-3 1,0-1-1,-1-3 0,-69 9 0,60-16-4,-1-2-1,1-3 0,-1-3 1,1-3-1,0-3 1,0-2-1,0-3 1,1-3-1,1-3 1,-100-40-1,84 21 8,1-3-1,2-4 1,-133-100-1,130 79-28,3-3 0,3-3 0,-71-90 0,129 143-108,1 0 0,0-2 1,1 1-1,2-1 1,0-1-1,1 0 1,-9-28-1,14 35-433,2 1-1,-1-1 1,2 0-1,0 1 0,1-23 1,1 22-697,1 1 1,0-1-1,1 1 0,0 0 1,1 0-1,7-16 0,-5 15 39,0 1-1,1 0 1,9-11 0,44-46-2172</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2:00.329"/>
    </inkml:context>
    <inkml:brush xml:id="br0">
      <inkml:brushProperty name="width" value="0.05" units="cm"/>
      <inkml:brushProperty name="height" value="0.05" units="cm"/>
      <inkml:brushProperty name="color" value="#004F8B"/>
    </inkml:brush>
  </inkml:definitions>
  <inkml:trace contextRef="#ctx0" brushRef="#br0">956 13 240,'12'-8'4472,"-6"4"535,-7 4 4512,-11 4-9259,0 0-1,0 0 0,-1-1 0,1-1 1,-1 0-1,-16 0 0,-87-4 574,44 0-547,-22-1-171,-40 0-156,110 4 29,17-1 17,-1 0 0,1 0 0,0 0 0,-1 1 0,1 1-1,0-1 1,0 1 0,-1 0 0,2 0 0,-1 1-1,0 0 1,0 1 0,1-1 0,-10 8 0,0 3 47,2 1 0,-1 1 1,2 0-1,0 0 0,1 1 1,1 1-1,1 0 0,-10 21 1,-53 161 340,66-179-360,-27 99 890,-36 240-1,67-341-734,1 1-1,1-1 1,1 27-1,1-41-131,-1 1-1,1-1 1,0 0-1,1 1 0,-1-1 1,1 0-1,0 0 1,0 0-1,1 0 1,-1 0-1,1-1 1,0 1-1,0-1 0,1 1 1,-1-1-1,8 5 1,1 1 26,1-1 0,1-1 1,0 0-1,0-1 0,1-1 0,-1 0 1,1-1-1,18 4 0,20 2 63,55 4-1,-82-12-132,242 15-1177,-178-17-2917,0 0-5237,-67-1 4822,-5 3 1366</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2:00.675"/>
    </inkml:context>
    <inkml:brush xml:id="br0">
      <inkml:brushProperty name="width" value="0.05" units="cm"/>
      <inkml:brushProperty name="height" value="0.05" units="cm"/>
      <inkml:brushProperty name="color" value="#004F8B"/>
    </inkml:brush>
  </inkml:definitions>
  <inkml:trace contextRef="#ctx0" brushRef="#br0">633 137 412,'0'-1'301,"1"1"1,0-1-1,0 0 0,-1 1 1,1-1-1,0 0 0,0 1 0,-1-1 1,1 0-1,-1 0 0,1 1 1,-1-1-1,1 0 0,-1 0 1,0 0-1,1 0 0,-1 0 1,0 0-1,0 0 0,1 0 0,-1-1 1,-1 1-128,0 0 0,1 0 0,-1 0 0,0 0 0,0 0 0,0 0 0,0 1 0,0-1 0,0 0 0,0 1 0,0-1 0,0 0 0,-1 1 0,1 0 0,0-1 0,0 1 0,0 0 0,-3-1 0,-287-52 6966,128 28-5693,95 15-1465,14 3-2159,19 1-3734,27 3 2227,6 3 1120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4:37.654"/>
    </inkml:context>
    <inkml:brush xml:id="br0">
      <inkml:brushProperty name="width" value="0.05" units="cm"/>
      <inkml:brushProperty name="height" value="0.05" units="cm"/>
      <inkml:brushProperty name="color" value="#008C3A"/>
    </inkml:brush>
  </inkml:definitions>
  <inkml:trace contextRef="#ctx0" brushRef="#br0">3 326 80,'0'0'1117,"1"6"8,10 78 3576,26 97-1,37 84 1032,-58-219-3776,1 0 0,40 75 0,-56-120-1894,-1 0-1,1 0 1,-1 0 0,1 0-1,-1 0 1,1 0 0,0 0 0,-1 0-1,1 0 1,0-1 0,0 1-1,0 0 1,-1 0 0,1-1-1,0 1 1,0 0 0,0-1 0,0 1-1,0-1 1,0 0 0,0 1-1,0-1 1,1 0 0,0 1 0,-1-1 361,1-4-48,1-1-286,-1 0 0,0 0 0,-1-1 0,1 1 0,-1-1 0,0 0 0,0 1 0,-1-1 0,1 0 0,-1 0 0,-1 1 0,0-10 0,-3-14 169,-10-31-1,12 48-207,-76-226 595,50 163-474,-27-110 0,52 168-149,0-1 0,1 1 1,0-1-1,2 1 1,0-1-1,1 1 0,1-1 1,0 1-1,1 0 1,7-19-1,-7 25-13,2 0 0,-1 1-1,1 0 1,1 0 0,0 0-1,0 1 1,1 0 0,0 0 0,1 0-1,0 1 1,0 0 0,1 1-1,0 0 1,0 0 0,1 1 0,15-8-1,-6 6-7,0 0-1,1 2 1,0 0-1,0 1 1,0 1-1,1 1 1,-1 1-1,28 1 0,5 2-21,0 3 0,53 11-1,-62-7 6,51 15 0,-83-19 18,0 0-1,0 1 1,0 0 0,-1 1-1,1 0 1,-2 1 0,1 0-1,19 18 1,-27-22 1,0 1 0,0-1 1,0 1-1,0 0 0,0 0 0,-1 0 1,0 0-1,0 1 0,0-1 0,0 1 1,-1-1-1,0 1 0,0-1 0,0 1 1,1 6-1,-3-4 9,1-1 0,-1 1 0,1 0 0,-2-1 0,1 1 0,-1-1 0,0 1 0,0-1 0,-7 11 0,0 0 26,-2-2 0,0 1-1,-1-2 1,0 1 0,-1-2-1,-28 24 1,7-11 45,-2-1-1,-61 31 1,-85 29 111,-10 5-649,137-62-701,-53 30-333,61-22-3569,39-29 2309,1 0-1,1 0 1,-11 14-1,6 0-985</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2:01.275"/>
    </inkml:context>
    <inkml:brush xml:id="br0">
      <inkml:brushProperty name="width" value="0.05" units="cm"/>
      <inkml:brushProperty name="height" value="0.05" units="cm"/>
      <inkml:brushProperty name="color" value="#004F8B"/>
    </inkml:brush>
  </inkml:definitions>
  <inkml:trace contextRef="#ctx0" brushRef="#br0">1612 21 664,'-33'-7'1134,"0"2"-1,0 0 1,-1 3 0,1 0-1,-54 6 1,18 4 410,-111 27 0,127-21-849,1 3 0,1 2 1,0 2-1,2 2 1,0 2-1,2 2 0,1 3 1,2 1-1,-64 59 1,56-41-82,3 2 1,2 2 0,2 2-1,3 2 1,2 2 0,3 2 0,-47 103-1,46-77 444,5 2 0,-33 127-1,57-175-643,2 1-1,2 0 0,1 0 1,2 0-1,2 1 1,2-1-1,15 82 0,-8-82-184,3 0 0,1-1 0,3 0 0,1-2 0,25 45-1,-24-53-77,2-1-1,1-1 0,2-1 0,0-1 0,2 0 0,53 42 1,-26-30-19,1-3 1,3-2 0,0-3 0,2-2 0,84 29 0,-67-34-36,1-3 1,0-3 0,158 14-1,-120-27-66,0-5-1,-1-5 1,1-6-1,-1-4 0,-1-4 1,150-48-1,-138 27-22,207-95 0,-260 99-16,-3-2-1,-1-3 0,-2-4 1,69-60-1,-97 71-1,-2 0 0,-2-2 0,-1-2 0,-2 0 0,-2-3 0,27-48 0,-42 64-17,-1-1 1,-1 0 0,-1 0-1,-1-1 1,-2 0-1,-1-1 1,0 0 0,-3 1-1,0-2 1,-2 1-1,0 0 1,-5-35 0,-3 25-48,-1 0 0,-2 1 0,-2-1 0,-1 2 0,-2 0 0,-1 1 0,-2 0 0,-42-60 0,26 49-131,-1 3-1,-2 0 0,-3 3 1,0 1-1,-73-52 1,72 62-156,-1 2 0,-2 1 1,0 3-1,-2 2 0,-54-19 1,58 28-385,-1 1 0,0 1 1,0 3-1,-1 2 0,0 1 1,-52 3-1,9 7-5370,-157 31-1,67 3 2246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2:34.929"/>
    </inkml:context>
    <inkml:brush xml:id="br0">
      <inkml:brushProperty name="width" value="0.05" units="cm"/>
      <inkml:brushProperty name="height" value="0.05" units="cm"/>
      <inkml:brushProperty name="color" value="#004F8B"/>
    </inkml:brush>
  </inkml:definitions>
  <inkml:trace contextRef="#ctx0" brushRef="#br0">20 76 500,'0'-3'176,"1"-6"1660,-1-1 0,-1 0 1,0 1-1,-3-17 1,3 25-996,1 1 9,0 0 0,-3-6-294,1 5 811,0 5 7104,-3 67-7155,3 0 0,4-1 1,2 1-1,23 118 0,-11-99-611,-16-89-768,0 0 0,0 0 1,1 1-1,-1-1 0,1 0 0,-1 0 1,1 0-1,0 1 0,-1-1 0,1 0 1,0 0-1,0 0 0,-1 0 0,1 0 1,0-1-1,0 1 0,0 0 0,0 0 1,0-1-1,0 1 0,1 0 0,-1-1 1,0 1-1,0-1 0,0 1 0,1-1 1,-1 0-1,0 1 0,0-1 0,2 0 1,-2 0-376,1 0 1,0 0 0,-1-1 0,1 1 0,-1 0 0,0-1 0,1 1 0,-1-1 0,1 1 0,-1-1 0,1 0 0,-1 1 0,0-1 0,0 0 0,2-1 0,-3-2-7577,-5-4 4780,2 2-318</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2:43.241"/>
    </inkml:context>
    <inkml:brush xml:id="br0">
      <inkml:brushProperty name="width" value="0.05" units="cm"/>
      <inkml:brushProperty name="height" value="0.05" units="cm"/>
      <inkml:brushProperty name="color" value="#004F8B"/>
    </inkml:brush>
  </inkml:definitions>
  <inkml:trace contextRef="#ctx0" brushRef="#br0">661 0 548,'0'0'745,"0"0"5,0 0-8,-1 0 12001,0 1-6607,-3-1-4646,-9 4-4785,6-2 4953,-13 3-1422,-1 0 0,-40 2 0,3 0 12,-191 29 441,75-12-1674,165-23 445,-17 3-806,11 2-3128,14-6-165,1 0 836,0 0 1156</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2:43.823"/>
    </inkml:context>
    <inkml:brush xml:id="br0">
      <inkml:brushProperty name="width" value="0.05" units="cm"/>
      <inkml:brushProperty name="height" value="0.05" units="cm"/>
      <inkml:brushProperty name="color" value="#004F8B"/>
    </inkml:brush>
  </inkml:definitions>
  <inkml:trace contextRef="#ctx0" brushRef="#br0">683 3 984,'0'0'1126,"0"0"-14,1 0 874,4-2-3177,-3 2 2884,-6 1 8748,-55 16-8457,0-3 1,-65 7-1,58-11-1231,-133 19 782,68-21-4180,101-10-1422,13-5-4679,16 6 5541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2:45.176"/>
    </inkml:context>
    <inkml:brush xml:id="br0">
      <inkml:brushProperty name="width" value="0.05" units="cm"/>
      <inkml:brushProperty name="height" value="0.05" units="cm"/>
      <inkml:brushProperty name="color" value="#004F8B"/>
    </inkml:brush>
  </inkml:definitions>
  <inkml:trace contextRef="#ctx0" brushRef="#br0">197 8 484,'0'-6'1318,"0"4"-286,-1 6 5023,-2 11-5359,-1 0 0,-1-1 0,0 1-1,-1-1 1,-1-1 0,0 1 0,-9 12-1,-11 25 593,-55 122 1496,53-97-9413,25-60 2582,8-2 1228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2:54.932"/>
    </inkml:context>
    <inkml:brush xml:id="br0">
      <inkml:brushProperty name="width" value="0.05" units="cm"/>
      <inkml:brushProperty name="height" value="0.05" units="cm"/>
      <inkml:brushProperty name="color" value="#004F8B"/>
    </inkml:brush>
  </inkml:definitions>
  <inkml:trace contextRef="#ctx0" brushRef="#br0">525 73 544,'0'-5'1141,"0"4"-952,1 0-1,-1 0 1,0 1-1,0-1 1,0 0-1,0 0 1,0 0-1,-1 0 1,1 0-1,0 1 1,0-1-1,-1 0 0,1 0 1,0 0-1,-1 1 1,1-1-1,0 0 1,-1 0-1,1 1 1,-1-1-1,0 0 1,1 1-1,-1-1 1,1 1-1,-1-1 1,0 1-1,0-1 1,1 1-1,-1-1 1,0 1-1,0-1 1,1 1-1,-1 0 1,0 0-1,0-1 1,0 1-1,-1 0 0,-11-5 1429,0 0-1,-1 0 0,-26-4 1,33 9-1285,-1 0 0,1 1 0,0 0 1,0 1-1,-1-1 0,1 1 0,0 0 0,0 1 1,0 0-1,-11 7 0,17-10-314,-24 13 394,1 1 1,0 1-1,1 1 1,1 1-1,1 1 0,0 0 1,1 2-1,-18 24 0,23-25-194,2 0 0,0 1 0,1 0 0,1 1 0,1 0 0,1 1 0,1 0 0,1 1 0,-9 45 0,15-55-126,-1-1 0,2 1 1,0 0-1,1 0 0,0 0 1,0-1-1,2 1 0,0-1 1,7 22-1,-3-17 11,1-1 0,0 0-1,1 0 1,1-1-1,0 0 1,17 18 0,-6-11 0,1-1 1,0-2-1,2 0 0,0-1 1,1-1-1,1-1 1,0-2-1,31 12 1,-33-16-22,1-2 0,1 0 0,0-2 0,0-1 0,0-1 0,0-1 0,1-1 0,52-4 0,-46-2-10,0-1 0,0-2 0,-1-1 0,1-2 0,-2-1 0,49-24 0,-40 14 35,-2-2 1,0-1-1,-1-2 1,-2-2-1,-1-1 0,-1-2 1,-1-1-1,-2-2 1,-2 0-1,45-72 1,-61 86-18,-1-1 0,-1 0 0,-1-1 1,0 0-1,-2 0 0,-1-1 0,-1 0 0,4-30 0,-8 43-53,-1 0-1,0-1 1,0 1-1,-1 0 1,0 0-1,-1 0 1,0 0-1,0 0 0,-1 0 1,-1 0-1,0 1 1,0-1-1,0 1 1,-1 0-1,-1 1 1,0-1-1,0 1 0,0 0 1,-1 1-1,0-1 1,-11-7-1,7 7-198,-1 1-1,0 0 1,-1 0 0,0 1-1,0 1 1,0 0-1,-1 1 1,0 0-1,1 1 1,-1 1 0,0 0-1,-1 1 1,-25 1-1,5 2-2748,-45 7 1,-28 12-7453,100-19 9308,-54 12-3241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39.600"/>
    </inkml:context>
    <inkml:brush xml:id="br0">
      <inkml:brushProperty name="width" value="0.05" units="cm"/>
      <inkml:brushProperty name="height" value="0.05" units="cm"/>
      <inkml:brushProperty name="color" value="#004F8B"/>
    </inkml:brush>
  </inkml:definitions>
  <inkml:trace contextRef="#ctx0" brushRef="#br0">264 57 276,'6'-44'5904,"-3"35"-3417,-1 6-1207,-3 4 1655,-58 136-82,-50 168-1,76-206-1952,-39 147 652,71-234-2743,8-10-436,13-13-4644,-12 7 1201,-2 0 2598</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0.066"/>
    </inkml:context>
    <inkml:brush xml:id="br0">
      <inkml:brushProperty name="width" value="0.05" units="cm"/>
      <inkml:brushProperty name="height" value="0.05" units="cm"/>
      <inkml:brushProperty name="color" value="#004F8B"/>
    </inkml:brush>
  </inkml:definitions>
  <inkml:trace contextRef="#ctx0" brushRef="#br0">6 38 760,'-3'-30'3232,"3"29"-2411,0-4 197,0 4-457,-1 3 2737,0 21-2347,0 1 1,1 0 0,2-1-1,8 46 1,1-19 325,22 62 0,-21-79-851,2-1 1,1 0-1,1-1 0,1-1 1,2-1-1,1-1 0,2 0 0,29 30 1,-33-43-819,2 1-1185,-11-5-3358,-10-8 631,0 0 2279,-1 2 920,-4 1-1228</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0.399"/>
    </inkml:context>
    <inkml:brush xml:id="br0">
      <inkml:brushProperty name="width" value="0.05" units="cm"/>
      <inkml:brushProperty name="height" value="0.05" units="cm"/>
      <inkml:brushProperty name="color" value="#004F8B"/>
    </inkml:brush>
  </inkml:definitions>
  <inkml:trace contextRef="#ctx0" brushRef="#br0">274 68 544,'-3'-4'434,"0"1"-1,0-1 1,-1 1 0,0-1-1,1 1 1,-1 0 0,0 0-1,-1 0 1,1 1 0,0 0 0,-1 0-1,1 0 1,-8-2 0,-8-1 570,1 0 1,-22-1-1,13 2-459,-23-1-456,24 6-1509,5 6-3483,19-4 3487</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0.739"/>
    </inkml:context>
    <inkml:brush xml:id="br0">
      <inkml:brushProperty name="width" value="0.05" units="cm"/>
      <inkml:brushProperty name="height" value="0.05" units="cm"/>
      <inkml:brushProperty name="color" value="#004F8B"/>
    </inkml:brush>
  </inkml:definitions>
  <inkml:trace contextRef="#ctx0" brushRef="#br0">0 42 868,'34'-39'12069,"-33"38"-10799,-1 1 1,5 0 459,-5 0-1689,1 0 0,-1 0 0,0-1 0,0 1 0,1 0 0,-1 0 0,0 0 0,0 0 0,1 0 0,-1 0 0,0 0 0,1 0 0,-1 0 0,0 0 0,0 0 1,1 0-1,-1 0 0,0 0 0,0 0 0,1 0 0,-1 0 0,0 0 0,0 0 0,1 1 0,-1-1 0,0 0 0,0 0 0,1 0 0,-1 0 0,0 1 0,0-1 0,0 0 0,1 0 0,-1 0 0,0 1 0,0-1 0,0 0 0,0 0 0,0 0 0,1 1 0,15 22 1601,20 33 1323,-7 4-1432,-3 1 0,-2 1-1,29 121 1,-52-177-1460,2 11 202,0-1 0,13 33 1,-15-46-264,1 1 1,-1-1-1,1 1 1,0-1 0,0 0-1,1 0 1,-1 0-1,0 0 1,1 0 0,0 0-1,0-1 1,0 1-1,0-1 1,0 0 0,0 0-1,0 0 1,1 0 0,6 2-1,28 5-312,41 4-1,17 3-1486,-24-6-871,-27-5-1215,-2 4-5939,-35-8 5719,-6-1 1243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4:38.906"/>
    </inkml:context>
    <inkml:brush xml:id="br0">
      <inkml:brushProperty name="width" value="0.05" units="cm"/>
      <inkml:brushProperty name="height" value="0.05" units="cm"/>
      <inkml:brushProperty name="color" value="#008C3A"/>
    </inkml:brush>
  </inkml:definitions>
  <inkml:trace contextRef="#ctx0" brushRef="#br0">618 973 64,'2'5'886,"0"0"0,-1 0 0,1 0 1,-1 0-1,0 0 0,0 6 0,-1-8-607,-1 0 1,1-1-1,0 1 0,-1-1 0,0 1 1,0-1-1,0 0 0,0 1 1,0-1-1,0 0 0,0 0 0,-1 1 1,1-1-1,-3 3 0,-1 0 137,-1 1-1,1 0 0,-1-1 1,0 0-1,0-1 0,0 1 1,-1-1-1,0 0 0,1-1 0,-1 0 1,-1 0-1,-13 4 0,10-5-90,1 0-1,-1-1 1,1 0-1,-1-1 0,0 0 1,1-1-1,-1 0 1,-16-4-1,6-1-53,0-1 0,0-1 1,1-1-1,-1 0 0,2-2 0,0 0 1,0-1-1,-23-21 0,23 17-169,2-1 0,0-1 0,0-1-1,2 0 1,0-1 0,2 0 0,0-2 0,1 1 0,1-1 0,2-1 0,0 0-1,1-1 1,1 1 0,1-1 0,1 0 0,2-1 0,0 1 0,2-1-1,0 0 1,2 1 0,0-1 0,2 0 0,11-43 0,-7 40-44,2 0-1,2 1 1,0 1 0,1-1-1,2 2 1,0 0 0,28-35-1,-27 42-23,0 1-1,1 0 0,1 1 0,0 1 0,1 1 0,1 1 0,0 0 0,1 1 0,42-18 1,-49 26-24,0 0 1,0 1 0,1 0 0,-1 1-1,1 1 1,0 0 0,-1 1 0,1 0-1,0 1 1,-1 0 0,1 2 0,-1-1-1,24 9 1,-13-2-2,0 0 0,-1 2 0,0 0 0,-1 2 0,-1 0 0,31 26 0,-25-16 16,-1 1 1,-1 2-1,-2 0 0,0 2 1,33 54-1,-44-61 8,0 0 1,-2 1-1,0 0 1,-1 0-1,-2 1 1,0 0-1,-2 1 1,0 0-1,2 34 1,-7-47-23,0 0 1,-1-1-1,0 1 0,0-1 1,-1 1-1,-1-1 1,0 0-1,0 0 1,-1 0-1,0 0 1,0-1-1,-1 1 0,-1-1 1,-7 9-1,7-10-8,0-1-1,-1 0 1,0-1 0,-1 0-1,1 0 1,-1-1-1,0 0 1,0 0-1,-1 0 1,0-1 0,1-1-1,-1 1 1,0-2-1,-1 1 1,-14 1-1,7-2-24,0-1 1,0-1-1,0 0 0,0-2 0,0 0 0,0 0 0,1-2 0,-1 0 0,1-1 1,-25-11-1,-10-9-177,-87-56 1,71 40 52,46 26 138,17 12 24,1 0 0,-1 0 0,0 0-1,0 1 1,1 0 0,-2 0 0,1 0-1,0 0 1,0 1 0,-1-1 0,1 1 0,-5-1-1,8 2 52,0 2-48,0 0-1,1 0 1,-1 0 0,1 0 0,-1 0-1,1 0 1,0 0 0,0 0 0,-1 0-1,2 0 1,-1 0 0,0 0-1,0 0 1,1 0 0,0 3 0,1 1 30,0-1-1,0 0 1,1 0 0,0-1 0,5 8 0,2 1 75,0-1 0,1-1 1,13 11-1,1-3 7,0 0 0,1-2 0,1-1 0,0-1 0,2-2 0,32 12 0,2-4 107,116 22 1,-126-34-123,1-3 0,0-2 1,98-6-1,-72-5-1849,146-34 1,-178 31-2391,-39 9 1575,0 0-1,0 1 0,11 0 1,-6 3-1045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1.069"/>
    </inkml:context>
    <inkml:brush xml:id="br0">
      <inkml:brushProperty name="width" value="0.05" units="cm"/>
      <inkml:brushProperty name="height" value="0.05" units="cm"/>
      <inkml:brushProperty name="color" value="#004F8B"/>
    </inkml:brush>
  </inkml:definitions>
  <inkml:trace contextRef="#ctx0" brushRef="#br0">53 4 800,'0'0'116,"0"0"-1,0 0 1,0-1-1,0 1 1,0 0-1,-1 0 1,1-1-1,0 1 1,0 0-1,0 0 1,0 0-1,-1 0 1,1-1-1,0 1 1,0 0-1,-1 0 1,1 0-1,0 0 1,0 0-1,-1-1 1,1 1-1,0 0 1,0 0-1,-1 0 1,1 0-1,0 0 1,0 0-1,-1 0 1,1 0-1,0 0 1,0 0-1,-1 0 1,1 0-1,0 0 1,0 0-1,-1 0 1,1 0-1,0 1 1,0-1-1,-1 0 1,1 0-1,0 0 1,0 0-1,-1 0 1,1 1-1,0-1 1,0 0-1,0 0 1,-1 0-1,1 1 1,-12 19 1914,-5 30 7,12-26-1045,2 0 0,1 1-1,0-1 1,2 1 0,4 36 0,-2-49-691,0 0 0,1-1 0,0 0 0,1 1-1,0-1 1,1 0 0,0-1 0,1 1 0,0-1 0,0 0 0,1 0 0,0-1-1,14 13 1,-10-13-139,1 0 0,-1-1 0,2 0 0,-1-1 0,1 0 0,0-1 0,0 0 0,1-1 0,-1-1 0,1 0 0,0-1 0,16 1 0,47 2-654,-2-1-3066,-29 5-6884,-29-4 7380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2.145"/>
    </inkml:context>
    <inkml:brush xml:id="br0">
      <inkml:brushProperty name="width" value="0.05" units="cm"/>
      <inkml:brushProperty name="height" value="0.05" units="cm"/>
      <inkml:brushProperty name="color" value="#004F8B"/>
    </inkml:brush>
  </inkml:definitions>
  <inkml:trace contextRef="#ctx0" brushRef="#br0">0 732 1172,'77'-163'4719,"-40"92"-3410,86-207 2680,-68 149-1979,-50 116-1733,16-32 780,-20 42-953,1 0 0,-1 1 0,1 0 0,0-1 0,0 1 1,-1 0-1,1 0 0,1 0 0,-1 0 0,0 0 0,0 0 0,1 1 1,2-2-1,-4 2 0,-1 1-84,1 0 0,-1 0 0,0 0 0,0 0 0,1 0 1,-1 0-1,0 0 0,1 0 0,-1 0 0,0 0 0,0 0 1,1 0-1,-1 0 0,0 0 0,1 0 0,-1 0 0,0 0 1,0 0-1,1 0 0,-1 1 0,0-1 0,0 0 0,0 0 1,1 0-1,-1 0 0,0 1 0,0-1 0,0 0 0,1 0 1,-1 1-1,0-1 0,0 0 0,0 0 0,0 1 0,0-1 1,1 0-1,-1 1 0,5 9 163,1 0-1,-2 0 1,1 0 0,-2 1-1,1 0 1,-1-1 0,-1 1-1,2 17 1,5 20 236,6 13 47,57 193 1247,-62-228-1516,1-1 0,1 0 0,1-1 0,1 0 1,1-1-1,1-1 0,28 31 0,-39-47-156,1-1 0,0 0 0,0 0 0,1-1 0,-1 0 0,13 5 0,-18-8-67,0 0 1,0-1 0,0 1-1,0-1 1,0 1-1,0-1 1,0 0 0,1 1-1,-1-1 1,0 0-1,0 0 1,0 0-1,0 0 1,1 0 0,-1 0-1,0 0 1,0 0-1,0 0 1,0-1 0,1 1-1,-1 0 1,0-1-1,0 1 1,0-1-1,0 1 1,0-1 0,0 0-1,0 1 1,0-1-1,0 0 1,0 0 0,-1 0-1,1 0 1,0 1-1,0-1 1,-1 0-1,1 0 1,-1 0 0,1 0-1,-1-1 1,1 1-1,-1 0 1,0 0 0,1 0-1,-1 0 1,0 0-1,0-1 1,0 1-1,0-2 1,1 1-87,-1 0 0,0 0 0,0 0 0,0 0-1,0 0 1,0-1 0,-1 1 0,1 0 0,-1 0 0,1 0 0,-1 0 0,0 0-1,0 0 1,1 0 0,-1 1 0,-1-1 0,1 0 0,0 0 0,0 1 0,-3-3 0,1 2-56,1 0 0,-1 0 1,0 0-1,0 0 1,-1 1-1,1-1 1,0 1-1,0 0 0,-1 0 1,1 0-1,-6 0 1,0 0-323,0 0 1,0 1-1,0 1 1,0-1-1,0 1 1,0 1-1,0 0 1,-15 5-1,-39 21-6387,32-10 4705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2.480"/>
    </inkml:context>
    <inkml:brush xml:id="br0">
      <inkml:brushProperty name="width" value="0.05" units="cm"/>
      <inkml:brushProperty name="height" value="0.05" units="cm"/>
      <inkml:brushProperty name="color" value="#004F8B"/>
    </inkml:brush>
  </inkml:definitions>
  <inkml:trace contextRef="#ctx0" brushRef="#br0">447 129 152,'-7'-31'2710,"6"28"-2423,1-1 0,-1 1 0,1-1 0,-1 1 1,0-1-1,0 1 0,-1 0 0,1 0 0,-1-1 0,1 1 0,-1 0 1,0 0-1,0 1 0,-1-1 0,1 0 0,-4-3 0,0 2 40,0 0-1,-1 1 1,1-1 0,-1 1-1,0 1 1,1-1-1,-1 1 1,-12-1-1,-59-7 1266,70 9-1454,-25-1 254,-56 3 0,28 9-2249,50-8 273,0 2 0,1-1 0,-13 7-1,7-2-213</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2.916"/>
    </inkml:context>
    <inkml:brush xml:id="br0">
      <inkml:brushProperty name="width" value="0.05" units="cm"/>
      <inkml:brushProperty name="height" value="0.05" units="cm"/>
      <inkml:brushProperty name="color" value="#004F8B"/>
    </inkml:brush>
  </inkml:definitions>
  <inkml:trace contextRef="#ctx0" brushRef="#br0">1 517 220,'22'14'3392,"40"19"1,-60-33-3257,-1 0 0,0 0 1,0 0-1,0 0 0,0 0 0,0-1 1,1 1-1,-1 0 0,0-1 1,0 1-1,0 0 0,0-1 1,0 1-1,0-1 0,0 0 0,0 1 1,0-1-1,-1 0 0,1 0 1,0 1-1,0-1 0,0 0 1,0-2-1,1 1-129,3-3 301,-1-1 0,0 0 0,0 0 0,0 0 0,-1 0 0,0-1 0,0 1 0,0-1 0,-1 0 0,1-7 0,3-13 569,2-32 0,-8 56-804,7-124 1528,-7 80-799,15-92 0,-14 135-773,-1 1 1,1 0-1,0-1 0,1 1 1,-1 0-1,0-1 0,1 1 0,0 0 1,0 0-1,0 0 0,0 0 1,0 1-1,1-1 0,-1 0 1,1 1-1,5-4 0,-4 3 3,0 1 0,1 0-1,0 0 1,-1 1 0,1-1-1,0 1 1,-1 0 0,1 0-1,0 1 1,9-1 0,4 2 79,-1 1 1,1 1 0,-1 0 0,0 2 0,27 9 0,-35-11-56,0 1 0,0 0 0,-1 0 1,1 1-1,-1 0 0,0 0 0,0 1 1,7 7-1,-14-11-45,1 0 0,0 0 0,0 0 0,-1 0 0,1 0 1,-1 0-1,0 1 0,1-1 0,-1 0 0,0 1 0,0-1 0,-1 1 0,1-1 0,-1 1 1,1 0-1,-1-1 0,0 1 0,0 0 0,0-1 0,0 1 0,0 0 0,0-1 0,-1 1 1,0-1-1,1 1 0,-1-1 0,0 1 0,0-1 0,0 1 0,-1-1 0,1 0 0,0 1 0,-3 1 1,-4 5-5,0-2 0,0 1 1,0-1-1,-1 0 0,0-1 1,0 0-1,-1-1 0,-11 6 1,7-4-19,1 0 0,1 1 1,-1 0-1,-14 14 0,24-19 15,0 0-1,0 0 1,0 0-1,1 1 1,-1 0 0,1-1-1,0 1 1,0 0-1,0 0 1,1 0-1,0 0 1,-1 0-1,1 0 1,1 1-1,-1-1 1,0 0-1,1 1 1,0-1-1,1 6 1,-1-4 18,1-1 1,0 1-1,0 0 0,0 0 1,1-1-1,0 1 1,0-1-1,0 1 0,1-1 1,0 0-1,0 0 1,0 0-1,0 0 0,1-1 1,0 1-1,0-1 0,0 0 1,1 0-1,-1-1 1,1 1-1,0-1 0,0 0 1,0 0-1,0-1 0,1 1 1,-1-1-1,8 2 1,3 0 0,0 0 0,0-1 1,1 0-1,-1-2 1,1 0-1,0-1 1,-1 0-1,20-4 0,12-4-408,68-22-1,-100 25 225,52-18-948,-35 6-1013,-8-5-4233,-19 13 2441,-2-2 1189</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3.235"/>
    </inkml:context>
    <inkml:brush xml:id="br0">
      <inkml:brushProperty name="width" value="0.05" units="cm"/>
      <inkml:brushProperty name="height" value="0.05" units="cm"/>
      <inkml:brushProperty name="color" value="#004F8B"/>
    </inkml:brush>
  </inkml:definitions>
  <inkml:trace contextRef="#ctx0" brushRef="#br0">0 0 540,'0'0'1063,"0"0"-7,0 0-9,0 0-14,0 0-28,3 4-36,1 6-319,1 1-1,-2-1 1,4 12-1,-6-14-390,1-1-1,0 1 1,1-1-1,-1 0 1,2 0-1,-1 0 1,1-1-1,-1 1 0,2-1 1,-1 0-1,1 0 1,6 6-1,-2-6-132,0 0 0,0 0 0,1-1 0,0 0-1,0 0 1,1-1 0,-1-1 0,1 0 0,0 0 0,0-1-1,0-1 1,0 1 0,17-2 0,14-1-687,-1-2 0,52-11 0,-63 9-226,62-15-5568,-53 11 4339</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3.596"/>
    </inkml:context>
    <inkml:brush xml:id="br0">
      <inkml:brushProperty name="width" value="0.05" units="cm"/>
      <inkml:brushProperty name="height" value="0.05" units="cm"/>
      <inkml:brushProperty name="color" value="#004F8B"/>
    </inkml:brush>
  </inkml:definitions>
  <inkml:trace contextRef="#ctx0" brushRef="#br0">695 399 184,'0'-2'239,"-1"0"-1,1 0 1,-1 0 0,1 0-1,-1 0 1,0-1 0,0 1-1,0 0 1,0 1 0,0-1-1,0 0 1,-1 0 0,1 0-1,-1 1 1,1-1 0,-1 1-1,0-1 1,1 1 0,-1 0-1,0-1 1,0 1 0,0 0-1,0 0 1,-3-1 0,-8-3 740,1 1-1,-26-6 1,26 7-536,-181-40 3251,64 27-4470,112 16 283,6-1-438,0 1 0,1-1 0,-19-5 0,37-6-416,7 1 1086,1 0 0,0 0 0,32-15 0,15-9 306,-49 26 28,47-34 389,-57 39-354,1 0 0,-1-1 0,0 1-1,0 0 1,0-1 0,-1 0 0,0 0-1,0 0 1,5-11 0,-8 15-59,1 0 0,-1-1 0,1 1 0,-1 0 1,0-1-1,0 1 0,1 0 0,-1-1 0,0 1 0,0-1 0,0 1 0,-1 0 0,1-1 0,0 1 0,0 0 1,-1-1-1,1 1 0,-1 0 0,1 0 0,-1-1 0,0 1 0,0-1 0,-1 0 13,1 0-1,-1 1 1,0 0-1,0-1 0,0 1 1,0 0-1,0 0 1,0 0-1,0 0 1,0 0-1,0 1 1,-3-2-1,-7 0 156,-1 1-1,1 0 1,-24 1 0,32 0-186,-25 2-138,0 1 1,-36 9-1,32-4-1319,1 1-1,0 2 1,-49 24 0,23-2-117</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1.516"/>
    </inkml:context>
    <inkml:brush xml:id="br0">
      <inkml:brushProperty name="width" value="0.05" units="cm"/>
      <inkml:brushProperty name="height" value="0.05" units="cm"/>
      <inkml:brushProperty name="color" value="#004F8B"/>
    </inkml:brush>
  </inkml:definitions>
  <inkml:trace contextRef="#ctx0" brushRef="#br0">1 60 212,'0'-5'325,"-1"-6"916,2 1-1,-1-1 1,3-11 0,-3 22-1108,0 0 1,0 0-1,0 0 1,1 0-1,-1 0 1,0 0-1,0 0 1,0 0-1,0 0 1,0 0-1,0 0 1,0 0-1,0 0 1,0 0-1,0 0 0,0 0 1,0 0-1,0 0 1,0 0-1,1 0 1,-1 0-1,0 0 1,0 0-1,0 0 1,0 0-1,0 0 1,0 0-1,0 0 1,0 0-1,0 0 1,0 0-1,0 0 1,0 0-1,0 0 1,0 0-1,0-1 0,0 1 1,0 0-1,0 0 1,0 0-1,1 14 2716,-1 37-1635,0 7 105,2-20-623,7 113 1817,-6-127-2074,1 0 0,1-1-1,1 0 1,12 28 0,-17-47-544,1-1 1,0 0 0,-1 0-1,1 0 1,0-1-1,0 1 1,1 0 0,-1-1-1,1 1 1,-1-1 0,1 0-1,0 0 1,-1 0-1,1 0 1,0 0 0,1-1-1,-1 0 1,0 1 0,0-1-1,0 0 1,1 0-1,-1-1 1,1 1 0,-1-1-1,1 1 1,-1-1 0,0 0-1,1-1 1,-1 1-1,5-1 1,3-1-607,-8 1-644,-1 1-1,1 0 1,-1 0-1,1 0 1,-1 0-1,1 1 1,4 0 0,1 4-1148</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2.062"/>
    </inkml:context>
    <inkml:brush xml:id="br0">
      <inkml:brushProperty name="width" value="0.05" units="cm"/>
      <inkml:brushProperty name="height" value="0.05" units="cm"/>
      <inkml:brushProperty name="color" value="#004F8B"/>
    </inkml:brush>
  </inkml:definitions>
  <inkml:trace contextRef="#ctx0" brushRef="#br0">0 711 828,'14'-26'1366,"-2"-1"-1,-1 0 1,-2-1-1,0 0 1,-2 0-1,5-37 1,-4-4 717,-2-102 1,-6 162-1785,-3-73 3924,7 85-3872,12 18 381,28 42 0,-17-22-303,-13-20-230,1-1 0,0-1 0,1 0 0,1-1 1,25 19-1,-25-24-72,-8-5-25,2 0 0,-1-1 0,1 0 0,22 10 0,-30-15-85,0-1 0,0 0 0,0-1 0,0 1 0,0-1-1,0 1 1,0-1 0,1 0 0,-1 0 0,0 0-1,0 0 1,0-1 0,0 1 0,0-1 0,0 0-1,0 0 1,0 0 0,0 0 0,0-1 0,0 1 0,0-1-1,-1 0 1,1 0 0,4-4 0,-2 1-6,0 0 1,-1 0-1,1-1 1,-1 0-1,0 0 1,-1 0-1,0 0 1,0-1-1,0 1 1,2-10-1,1-7-54,5-40-1,-9 55 31,0-16-120,-1 0-1,-2-30 1,-1 6-225,-4-68-1992,7 102 2513,3 5-5398,-3 9 4848,-1 0 0,1 0 0,0 1 0,0-1 0,0 0 0,0 1-1,0-1 1,0 1 0,-1-1 0,1 1 0,0-1 0,0 1 0,-1 0 0,1-1 0,0 1 0,-1 0 0,1-1 0,-1 1 0,1 0 0,-1 0 0,1 1 0,9 10-2093</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2.552"/>
    </inkml:context>
    <inkml:brush xml:id="br0">
      <inkml:brushProperty name="width" value="0.05" units="cm"/>
      <inkml:brushProperty name="height" value="0.05" units="cm"/>
      <inkml:brushProperty name="color" value="#004F8B"/>
    </inkml:brush>
  </inkml:definitions>
  <inkml:trace contextRef="#ctx0" brushRef="#br0">0 801 620,'6'-108'6634,"15"-55"-2978,-13 105-2849,67-389 5018,-74 446-5790,-1-1 21,0 1 0,0 0 0,0 0 0,1-1 0,-1 1 0,0 0 0,1 0 0,-1 0 0,1-1 0,-1 1 0,1 0 0,0 0 0,-1 0 0,1 0-1,0 0 1,0 0 0,0 0 0,1-1 0,-1 2 242,1 3-21,9 18 3,-1 1 0,-1 0 0,-1 0 1,6 25-1,14 39 223,-22-71-436,21 56 409,4-2 1,62 104 0,-91-171-714,0 1 0,0 0-1,0 0 1,0-1 0,1 0 0,-1 1 0,1-1-1,0 0 1,0 0 0,0 0 0,0 0-1,0-1 1,0 1 0,6 1 0,-7-3-799,0 13-1923,-1-5-2531,-4 7 2233,3-3 989</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2.886"/>
    </inkml:context>
    <inkml:brush xml:id="br0">
      <inkml:brushProperty name="width" value="0.05" units="cm"/>
      <inkml:brushProperty name="height" value="0.05" units="cm"/>
      <inkml:brushProperty name="color" value="#004F8B"/>
    </inkml:brush>
  </inkml:definitions>
  <inkml:trace contextRef="#ctx0" brushRef="#br0">327 153 316,'-10'-11'2071,"8"9"-1731,0 0 0,0 0 0,0-1 0,0 2 0,0-1 0,0 0 0,-5-2 0,-13-7 971,-20-8 420,18 11-728,-33-16-1,-15-6-143,37 16-1000,0 0-1123,12 11-2320,19 3 1533,2 0 622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4:40.196"/>
    </inkml:context>
    <inkml:brush xml:id="br0">
      <inkml:brushProperty name="width" value="0.05" units="cm"/>
      <inkml:brushProperty name="height" value="0.05" units="cm"/>
      <inkml:brushProperty name="color" value="#008C3A"/>
    </inkml:brush>
  </inkml:definitions>
  <inkml:trace contextRef="#ctx0" brushRef="#br0">757 228 988,'38'-25'2965,"-16"12"-874,-1-1 0,0-2 0,25-23-1,-44 37-1947,-1 1 0,0 0 0,0-1-1,1 1 1,-1-1 0,0 1 0,0-1 0,0 1-1,-1-1 1,1 0 0,0 1 0,-1-1-1,1 0 1,-1 0 0,1 1 0,-1-1-1,0 0 1,0 0 0,0 0 0,0 1-1,0-1 1,0 0 0,-1-2 0,0 1 1,0 0 1,-1 0 0,1 1-1,-1-1 1,1 1 0,-1 0-1,0-1 1,0 1-1,0 0 1,0 0 0,-1 0-1,1 0 1,-3-1 0,-6-4 166,0 2 0,0-1 0,0 1 1,-1 1-1,-22-6 0,13 7-54,0 0-1,1 2 0,-1 0 1,0 1-1,0 2 1,0 0-1,0 1 0,1 1 1,-1 1-1,1 0 1,-29 14-1,8-2 73,1 3 0,2 1 0,0 2 0,-50 40 1,56-38-101,2 2 0,1 0 0,1 2 0,-34 47 0,50-59-84,0 0 0,1 1 0,1 1 0,1 0 0,0 0 0,2 1 0,0 0 0,1 0 0,1 0 0,-3 29 0,7-38-53,1-1-1,0 0 1,1 1-1,0-1 1,1 0-1,0 0 1,0 0-1,1 0 1,8 18-1,-4-15-4,0 0-1,0 0 1,2-1 0,-1-1-1,2 1 1,14 13-1,-1-5 57,1 0-1,2-1 1,0-2-1,0 0 1,57 24-1,-31-20 117,1-2 1,0-3-1,106 19 0,-80-25 171,1-3 0,92-3 0,79-10 325,-247 5-973,1 1-1,-1 0 0,1 0 1,-1 0-1,0 0 0,1 1 1,-1-1-1,0 1 0,1 0 0,-1 1 1,0-1-1,0 1 0,4 1 1,-7-2-1490,-3 1-1582,-8 16-9753,9-10 8934</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4.089"/>
    </inkml:context>
    <inkml:brush xml:id="br0">
      <inkml:brushProperty name="width" value="0.05" units="cm"/>
      <inkml:brushProperty name="height" value="0.05" units="cm"/>
      <inkml:brushProperty name="color" value="#004F8B"/>
    </inkml:brush>
  </inkml:definitions>
  <inkml:trace contextRef="#ctx0" brushRef="#br0">16 43 976,'1'-4'775,"-1"0"0,1 1 0,0-1 0,0 1 0,0 0 0,1-1 0,-1 1 0,3-5 0,-3 7 162,0-4 102,0 4-275,-1 4 3806,-5 25-3609,-4 15 318,2 1-1,2 0 1,0 62 0,6-93-1030,0-1-1,0 1 1,1-1 0,1 0 0,0 0 0,7 19 0,-7-26-191,-1 0 0,1-1 0,-1 0 0,1 1 0,1-1 0,-1 0 0,1-1 0,-1 1 0,1 0 0,0-1 1,0 0-1,0 0 0,1 0 0,-1-1 0,1 1 0,0-1 0,-1 0 0,1-1 0,5 2 0,19 3-412,-1-2-1,1-2 1,0 0-1,0-2 1,55-7-1,26 1-9876,-92 5 6188,-4-3 1228</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4.407"/>
    </inkml:context>
    <inkml:brush xml:id="br0">
      <inkml:brushProperty name="width" value="0.05" units="cm"/>
      <inkml:brushProperty name="height" value="0.05" units="cm"/>
      <inkml:brushProperty name="color" value="#004F8B"/>
    </inkml:brush>
  </inkml:definitions>
  <inkml:trace contextRef="#ctx0" brushRef="#br0">0 20 84,'5'-9'1200,"-5"9"-1045,0-1 0,0 1-1,0-1 1,0 1 0,1-1 0,-1 0 0,0 1 0,0-1 0,1 1 0,-1-1 0,0 1 0,1 0 0,-1-1 0,1 1 0,-1-1 0,1 1 0,-1 0 0,0-1 0,1 1-1,0 0 1,-1-1 0,1 1 0,-1 0 0,2-1 0,-2 2-44,1-1 0,0 0 0,-1 1 0,1-1 0,-1 1 0,1-1 0,-1 1 0,1-1 0,-1 1 0,1-1 0,-1 1 0,1-1 0,-1 1 0,0 0 0,1-1 0,-1 1 0,0 0 0,1-1 0,-1 1 0,0 0 0,0-1 0,0 2 0,4 16 894,-4-18-920,4 21 780,1 16 379,2 1-1,2-1 1,2 0 0,16 40-1,-23-68-1217,0 0-1,1 0 1,0-1-1,1 1 1,-1-1-1,1-1 0,1 1 1,0-1-1,0 0 1,0 0-1,1-1 1,-1 0-1,2-1 0,-1 0 1,1 0-1,-1 0 1,1-1-1,0 0 1,1-1-1,-1 0 0,15 2 1,-15-4-454,1 0-1,-1-1 1,0 0 0,10-1-1,0-1-2205,0-2 0,25-8 0,-12 2 335</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4.736"/>
    </inkml:context>
    <inkml:brush xml:id="br0">
      <inkml:brushProperty name="width" value="0.05" units="cm"/>
      <inkml:brushProperty name="height" value="0.05" units="cm"/>
      <inkml:brushProperty name="color" value="#004F8B"/>
    </inkml:brush>
  </inkml:definitions>
  <inkml:trace contextRef="#ctx0" brushRef="#br0">1 0 744,'0'0'1271,"0"0"32,0 0 39,0 0 34,0 0-21,4 3-57,7 6-80,0 1 0,0 0 0,14 18 0,-15-16-477,1 0 1,0-1 0,0 0 0,23 15 0,-22-19-630,1 0 1,0-2-1,0 1 1,0-2-1,1 0 1,-1 0 0,1-2-1,0 1 1,0-2-1,16 1 1,-6-2-1487,37-5-1,22-10-7553,-63 11 6473</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5.071"/>
    </inkml:context>
    <inkml:brush xml:id="br0">
      <inkml:brushProperty name="width" value="0.05" units="cm"/>
      <inkml:brushProperty name="height" value="0.05" units="cm"/>
      <inkml:brushProperty name="color" value="#004F8B"/>
    </inkml:brush>
  </inkml:definitions>
  <inkml:trace contextRef="#ctx0" brushRef="#br0">651 461 520,'-3'-4'500,"0"-1"0,0 1 0,-1 0 0,1 0 0,-1 0 0,0 0 0,0 1 0,0-1 0,-1 1 1,1 0-1,-1 0 0,-9-3 0,-4-1 511,-1 0 0,-23-4 1,9 3-277,-15-3 58,0 2 1,-50-3 0,-50-8-2092,147 20 1240,-1 0 0,0 0 0,1-1 0,-1 1-1,0 0 1,1-1 0,-1 0 0,0 1 0,1-1 0,-1 0 0,1 0 0,-1 0 0,1 0-1,-1 0 1,1 0 0,0 0 0,0 0 0,0-1 0,-2-2 0,2 3 9,1-1 0,0 0 1,0 1-1,0-1 0,0 1 1,1-1-1,-1 0 0,0 1 0,1-1 1,-1 1-1,1-1 0,-1 1 1,1-1-1,0 1 0,0-1 1,-1 1-1,1 0 0,0-1 1,0 1-1,0 0 0,2-2 1,26-31-312,-10 13 378,20-29-1,-35 44 48,0-1-1,0 1 1,-1-1-1,0 0 0,0 0 1,0 0-1,-1 0 1,0-1-1,1-11 1,-3 16-35,0-1 0,0 1 1,-1 0-1,1 0 1,-1 0-1,0 0 1,0 0-1,0 0 1,0 0-1,0 0 0,0 0 1,-1 1-1,0-1 1,1 0-1,-1 1 1,0-1-1,0 1 0,0 0 1,-1 0-1,1-1 1,-1 1-1,1 1 1,-1-1-1,1 0 1,-1 1-1,0-1 0,-4 0 1,0-1-153,-1 0 1,1 1-1,0 0 0,-1 0 1,0 1-1,1 0 1,-1 0-1,0 1 0,0 0 1,-9 1-1,-43 11-4897,27 3 3420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5.408"/>
    </inkml:context>
    <inkml:brush xml:id="br0">
      <inkml:brushProperty name="width" value="0.05" units="cm"/>
      <inkml:brushProperty name="height" value="0.05" units="cm"/>
      <inkml:brushProperty name="color" value="#004F8B"/>
    </inkml:brush>
  </inkml:definitions>
  <inkml:trace contextRef="#ctx0" brushRef="#br0">1 492 160,'5'-11'1115,"-1"1"1,1-1-1,-2-1 1,0 1-1,0-1 1,-1 1-1,1-14 1,0-87 2036,-3 84-2323,-1-52 1919,-13-85-1,13 161-1751,0 6-395,-1 12-202,3 28-121,3-14-38,2-1-1,0-1 1,2 1 0,1-1 0,1 0-1,1-1 1,18 30 0,-20-41-114,0 0-1,1-1 1,0 0-1,1-1 1,0 0 0,1 0-1,1-1 1,-1-1-1,2 0 1,-1-1-1,1 0 1,1-1 0,21 8-1,-29-13-82,1 0 0,-1-1 0,1-1 0,-1 1 0,1-1-1,0 0 1,0-1 0,-1 0 0,1 0 0,0-1 0,-1 0 0,1 0 0,0-1-1,-1 0 1,1 0 0,-1 0 0,0-1 0,9-5 0,-7 2-49,1 0 0,-1-1 0,0-1 0,-1 1 0,0-1 1,0 0-1,0-1 0,-1 0 0,-1 0 0,0-1 0,9-16 0,-4 1-346,-1-1-1,-1 0 1,-1 0 0,-1-1-1,-2 1 1,4-44-1,-11 21-1139,-5 25-64,7 24 1468,0 0-1,0-1 1,-1 1-1,1-1 1,0 1-1,0-1 1,-1 1 0,1 0-1,0-1 1,-1 1-1,1 0 1,-1-1-1,1 1 1,0 0-1,-1-1 1,1 1 0,-1 0-1,1 0 1,-1 0-1,1 0 1,-1-1-1,1 1 1,-1 0-1,1 0 1,-1 0 0,1 0-1,-1 0 1,1 0-1,-1 0 1,1 0-1,-2 0 1,1 1-230,0 0 1,0-1-1,0 1 1,0 0-1,0 0 0,0 0 1,0-1-1,0 1 1,1 0-1,-1 0 1,0 0-1,1 0 0,-1 1 1,0-1-1,1 0 1,-1 1-1,-1 2-796,-8 16-2423,3-1 1074</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5.745"/>
    </inkml:context>
    <inkml:brush xml:id="br0">
      <inkml:brushProperty name="width" value="0.05" units="cm"/>
      <inkml:brushProperty name="height" value="0.05" units="cm"/>
      <inkml:brushProperty name="color" value="#004F8B"/>
    </inkml:brush>
  </inkml:definitions>
  <inkml:trace contextRef="#ctx0" brushRef="#br0">0 515 1116,'7'5'205,"-1"-1"1,1 0-1,0 0 0,0-1 1,0 0-1,0 0 0,0-1 1,1 1-1,-1-2 0,9 2 1,-11-3-67,-1 0 0,0 0 0,0 0 0,1-1 1,-1 1-1,0-1 0,0 0 0,0-1 0,0 1 0,0 0 1,0-1-1,0 0 0,-1 0 0,1 0 0,0-1 0,-1 1 1,0-1-1,0 0 0,0 0 0,4-5 0,8-10 362,-1-2 0,-1 0 0,-1-1 0,0 0 0,10-29 0,35-117 1443,-49 141-1648,27-119 1695,-33 134-1693,-2 10-272,0 1 0,0-1-1,0 1 1,0-1 0,0 1-1,0-1 1,0 1-1,0-1 1,0 1 0,1-1-1,-1 1 1,0-1 0,0 1-1,0-1 1,1 1 0,-1-1-1,0 1 1,0-1 0,1 1-1,-1 0 1,1-1-1,-1 1 1,0-1 0,1 1-1,-1 0 1,1-1 0,-1 1-1,1 0 1,1 3 285,4 31 177,2-1 0,1 1-1,2-2 1,27 58 0,-12-40 280,3-1 1,41 54-1,-46-77-324,-22-24-396,-1-1 0,1 0 1,0 1-1,-1-1 0,1 0 1,0 0-1,0 0 0,0 0 0,0 0 1,0 0-1,0 0 0,0-1 0,2 1 1,-3-1 151,-2-5-59,-2-1-203,0-1 0,0 1 0,-1 0 0,0 0 0,0 0 0,0 0 0,-1 1 0,0-1 0,0 1 0,0 0 1,-1 1-1,1-1 0,-1 1 0,0 1 0,-1-1 0,1 1 0,-1 0 0,1 0 0,-9-2 0,2 1-531,1 1 1,-1 0-1,0 1 0,-15-1 1,15 2-1064,0 1 1,0 0 0,-26 5 0,5 2-1837,2 1 1059</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6.178"/>
    </inkml:context>
    <inkml:brush xml:id="br0">
      <inkml:brushProperty name="width" value="0.05" units="cm"/>
      <inkml:brushProperty name="height" value="0.05" units="cm"/>
      <inkml:brushProperty name="color" value="#004F8B"/>
    </inkml:brush>
  </inkml:definitions>
  <inkml:trace contextRef="#ctx0" brushRef="#br0">0 443 12,'5'-8'600,"0"0"0,-1-1 1,0 1-1,0-1 0,-1 0 0,-1 0 0,1 0 1,-1 0-1,-1-1 0,1-17 0,-2-3 388,-2 1-1,-6-35 1,4 40-418,1 0 1,1 0 0,1-1-1,2-25 1,0 48-514,-1-1 0,1 1-1,-1-1 1,1 1 0,0-1 0,-1 1 0,1 0 0,1-1 0,-1 1 0,0 0 0,0 0-1,1 0 1,-1 0 0,1 0 0,0 0 0,0 1 0,-1-1 0,5-2 0,-3 2 0,1 0 1,0 0-1,0 0 1,0 1 0,1 0-1,-1-1 1,0 2-1,0-1 1,9 0-1,5 1 103,-1 1-1,1 0 0,-1 2 0,21 5 1,5 3 238,-1 2 1,64 30-1,-99-40-348,-1 0 0,1 1 1,-1 0-1,0 0 0,0 0 0,0 1 0,9 10 0,-14-14-39,0 0-1,1 1 1,-1-1 0,0 1-1,0-1 1,-1 1 0,1 0-1,0-1 1,0 1-1,-1 0 1,1 0 0,-1 0-1,0-1 1,1 1 0,-1 0-1,0 0 1,0 0-1,0 0 1,0-1 0,0 1-1,-1 0 1,1 0 0,0 0-1,-1-1 1,0 1-1,1 0 1,-1 0 0,0-1-1,0 1 1,0-1 0,0 1-1,0-1 1,0 1-1,0-1 1,-1 1 0,-1 0-1,-2 4 7,-2-1 0,1 0-1,0-1 1,-1 0 0,0 0 0,0 0-1,0-1 1,0 0 0,-9 3 0,-10 1 27,-36 5 0,35-8-29,-7 1 15,-22 5 139,55-9-133,1-1-4,3 0-26,0 1 1,0-1 0,0 1 0,0 0 0,-1 0-1,1 0 1,0 1 0,4 1 0,7 4 22,3 0-4,29 12 60,58 32 0,-91-43-75,1 0 0,-1 2 0,-1-1 1,0 2-1,0-1 0,-1 2 0,0-1 0,12 20 0,-21-28-9,0 0 0,0 0-1,0 0 1,0 1 0,-1-1-1,1 1 1,-1-1 0,0 1-1,0-1 1,0 1 0,-1 0-1,1-1 1,-1 1 0,0 0-1,0-1 1,0 1 0,0 0-1,-1 0 1,0-1 0,0 1-1,0-1 1,0 1 0,0-1 0,-1 1-1,1-1 1,-1 1 0,0-1-1,0 0 1,0 0 0,0 0-1,-1 0 1,1-1 0,-1 1-1,-4 2 1,-8 7-60,0 0 1,-1-2-1,-1 0 0,0 0 1,-22 8-1,14-9-601,0-2 0,0 0 0,-1-1-1,0-2 1,1 0 0,-1-2 0,-43-2-1,65 0 12,0 0-1,-1 0 0,1 0 0,0-1 0,-1 0 0,1 0 0,0 0 1,0 0-1,-8-5 0,-5-3-1388</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6.524"/>
    </inkml:context>
    <inkml:brush xml:id="br0">
      <inkml:brushProperty name="width" value="0.05" units="cm"/>
      <inkml:brushProperty name="height" value="0.05" units="cm"/>
      <inkml:brushProperty name="color" value="#004F8B"/>
    </inkml:brush>
  </inkml:definitions>
  <inkml:trace contextRef="#ctx0" brushRef="#br0">13 6 1188,'5'-6'4094,"-2"7"-1564,-1 17-666,-5 25-657,-4-4 326,1-1 1,0 45-1,5-67-1165,2-1 0,0 1-1,1-1 1,0 1 0,1-1 0,1 0 0,0 0 0,9 18 0,-10-28-311,0 1 1,0-1 0,0-1-1,1 1 1,0 0 0,0-1-1,0 0 1,1 0 0,-1 0-1,1 0 1,0-1 0,0 0-1,0 0 1,1 0 0,-1-1-1,12 4 1,-8-3-211,-1-1 0,2 0 0,-1-1 1,0 0-1,0 0 0,0-1 0,0 0 0,1-1 0,-1 0 0,12-2 0,52-18-2183,32-17-6392,-66 24 6204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6.844"/>
    </inkml:context>
    <inkml:brush xml:id="br0">
      <inkml:brushProperty name="width" value="0.05" units="cm"/>
      <inkml:brushProperty name="height" value="0.05" units="cm"/>
      <inkml:brushProperty name="color" value="#004F8B"/>
    </inkml:brush>
  </inkml:definitions>
  <inkml:trace contextRef="#ctx0" brushRef="#br0">39 21 64,'-2'-2'873,"-23"-15"3610,24 16-3586,1 1-1,0 0-19,-2 2-40,1 2-639,-1 0 0,1 0 0,-1 0 0,1 1 0,1-1 0,-1 0 0,1 0-1,-1 1 1,1-1 0,0 0 0,1 0 0,-1 1 0,1-1 0,0 0 0,0 0-1,0 1 1,2 3 0,2 5 159,0 0 0,0 0 0,1-1-1,11 16 1,-10-19-225,0 0 0,1-1 0,0 1 0,1-2 0,0 1-1,0-1 1,0-1 0,1 1 0,0-2 0,0 1 0,1-2 0,19 8-1,-7-6-185,0 0-1,0-1 0,0-1 0,0-2 1,32 1-1,-25-4-742,0-2 0,53-10 0,10-11-6908,-71 16 5706</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7.197"/>
    </inkml:context>
    <inkml:brush xml:id="br0">
      <inkml:brushProperty name="width" value="0.05" units="cm"/>
      <inkml:brushProperty name="height" value="0.05" units="cm"/>
      <inkml:brushProperty name="color" value="#004F8B"/>
    </inkml:brush>
  </inkml:definitions>
  <inkml:trace contextRef="#ctx0" brushRef="#br0">817 428 180,'-9'-3'691,"0"0"1,0-1-1,0 0 1,-12-7-1,-16-8 788,-26-3 228,-1 2 1,-98-15-1,52 15-999,98 19-655,7 0-39,0 0 1,0 0-1,0 0 0,0 0 0,0-1 0,-8-3 0,12 4-15,0 0-1,0 1 0,0-1 1,1 0-1,-1 0 1,0 0-1,1 0 1,-1 1-1,0-1 1,1 0-1,-1 0 0,1 0 1,-1 0-1,1 0 1,0 0-1,0-1 1,-1 1-1,1 0 1,0 0-1,0 0 0,0 0 1,0 0-1,0 0 1,0 0-1,0 0 1,0-1-1,1 1 1,-1 0-1,0 0 0,1 0 1,-1 0-1,1 0 1,-1 0-1,1 0 1,-1 0-1,1 0 1,1-1-1,6-11 41,1 1-1,1 0 1,14-15-1,18-23 495,-34 39-382,-4 6 7,0 0 1,-1-1-1,1 1 1,-1-1-1,3-8 1,-6 13-113,1-1 0,-1 1 0,0 0 0,1-1 1,-1 1-1,0-1 0,0 1 0,0-1 0,0 1 0,0 0 0,-1-1 0,1 1 0,0-1 1,-1 1-1,1 0 0,-1-1 0,1 1 0,-1 0 0,1-1 0,-1 1 0,0 0 0,0 0 1,0 0-1,0 0 0,0 0 0,0 0 0,0 0 0,0 0 0,-2-1 0,-4-2 97,0 0 1,0 0-1,0 1 0,0 0 0,0 1 0,-1-1 0,0 2 0,1-1 0,-1 1 0,-12-1 0,-1 2-139,1 0 0,-41 6 0,39-2-1816,0 1 0,0 1 0,1 1-1,-31 14 1,10 1-608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1.174"/>
    </inkml:context>
    <inkml:brush xml:id="br0">
      <inkml:brushProperty name="width" value="0.05" units="cm"/>
      <inkml:brushProperty name="height" value="0.05" units="cm"/>
      <inkml:brushProperty name="color" value="#008C3A"/>
    </inkml:brush>
  </inkml:definitions>
  <inkml:trace contextRef="#ctx0" brushRef="#br0">383 22 156,'7'-20'4378,"-7"20"-4276,-1 0 0,1 0 0,0 0-1,0 0 1,0 0 0,0 0 0,0 0-1,0 0 1,0 0 0,0 0-1,0 0 1,0 0 0,0 0 0,0 0-1,0 0 1,0 0 0,-1 0-1,1 0 1,0 0 0,0 0 0,0 0-1,0 0 1,0 0 0,0 0 0,0 0-1,0 0 1,0 0 0,0 0-1,0-1 1,0 1 0,0 0 0,0 0-1,0 0 1,0 0 0,0 0 0,0 0-1,-1 0 1,1 0 0,0 0-1,0 0 1,0 0 0,0 0 0,0 0-1,-19 30 6361,5-6-6783,-107 185 3994,39-63-2258,35-70-667,-47 87-214,93-161-668,-1 0 0,1 1 0,0-1 0,0 1 0,0-1 0,1 1 0,-1-1 0,0 1 0,1-1 0,0 1 0,0 3 0,0-5-139,0 0 0,1 0-1,0 0 1,-1 0-1,1 0 1,-1-1-1,1 1 1,0 0 0,0 0-1,-1-1 1,1 1-1,0-1 1,0 1 0,0-1-1,0 1 1,0-1-1,0 1 1,0-1 0,0 0-1,0 1 1,0-1-1,0 0 1,0 0 0,0 0-1,0 0 1,0 0-1,0 0 1,0 0 0,0 0-1,1-1 1,18 0-3618,4-4 1180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9.527"/>
    </inkml:context>
    <inkml:brush xml:id="br0">
      <inkml:brushProperty name="width" value="0.05" units="cm"/>
      <inkml:brushProperty name="height" value="0.05" units="cm"/>
      <inkml:brushProperty name="color" value="#004F8B"/>
    </inkml:brush>
  </inkml:definitions>
  <inkml:trace contextRef="#ctx0" brushRef="#br0">1 533 468,'43'55'7317,"-42"-54"-6331,0-2-825,0 0 0,0 0 0,0 0 0,0-1 0,0 1 0,0 0 0,0-1 0,0 1 0,1-4 0,-2 5-31,3-9 148,-1 0 1,0 0-1,0 0 0,-1 0 1,0 0-1,-1 0 0,0 0 1,0 0-1,-2-13 1,0 0 37,-17-151 1232,0 17-502,18 137-934,0 11 1,0 0 0,1-1 0,0 1 0,0 0 0,3-14 0,-3 20-91,1 0-1,-1 0 0,1 0 0,0 0 0,0 0 1,0 0-1,0 1 0,0-1 0,0 0 1,0 1-1,1-1 0,-1 1 0,1 0 1,-1-1-1,1 1 0,-1 0 0,1 0 0,0 0 1,-1 0-1,1 0 0,0 0 0,0 0 1,0 1-1,0-1 0,0 1 0,0-1 1,0 1-1,3 0 0,12-1 77,0 2-1,-1 0 1,1 1 0,-1 1 0,0 0-1,0 2 1,18 6 0,22 5 249,-44-14-245,0 2 0,0 0 0,-1 0 0,23 12 0,-34-16-98,0 0 0,1 1 0,-1-1-1,0 0 1,0 0 0,0 0 0,1 0 0,-1 1-1,0-1 1,0 0 0,0 0 0,0 0-1,1 1 1,-1-1 0,0 0 0,0 0-1,0 0 1,0 1 0,0-1 0,0 0-1,0 0 1,0 1 0,0-1 0,1 0 0,-1 1-1,0-1 1,0 0 0,0 0 0,-1 1-1,1-1 1,0 0 0,0 0 0,0 1-1,0-1 1,0 0 0,0 1 0,-10 7 64,-10 2-34,-20 1 7,24-8-25,0 2-1,1 0 1,-1 1-1,1 1 1,-22 12-1,26-12 18,1 1 0,-1 0-1,2 0 1,-1 1-1,1 1 1,0-1-1,1 1 1,0 1-1,1 0 1,0 0-1,1 0 1,-5 13-1,8-18 21,1 0 1,0 1-1,0-1 0,1 0 0,0 1 0,0-1 0,0 1 0,1-1 0,0 1 0,0-1 0,1 1 0,0-1 0,0 1 0,0-1 0,1 0 0,0 1 0,0-1 0,1 0 0,0 0 0,0-1 0,0 1 0,0 0 0,1-1 0,0 0 0,9 9 0,-4-6 13,0 0 1,1-1-1,0 0 1,0-1-1,0 0 0,1-1 1,0 0-1,0 0 1,0-1-1,1-1 0,0 0 1,-1 0-1,1-1 1,0-1-1,21 0 1,-2-1-161,-1-2 0,0-1 0,0-2 1,0-1-1,32-10 0,-47 11-595,0 0 0,0 0 0,0-2 1,19-11-1,-32 17-60,10-6-624,-10 4-7919,-2 3 6754</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49.864"/>
    </inkml:context>
    <inkml:brush xml:id="br0">
      <inkml:brushProperty name="width" value="0.05" units="cm"/>
      <inkml:brushProperty name="height" value="0.05" units="cm"/>
      <inkml:brushProperty name="color" value="#004F8B"/>
    </inkml:brush>
  </inkml:definitions>
  <inkml:trace contextRef="#ctx0" brushRef="#br0">1 102 348,'6'-11'664,"0"-1"-1,1 1 1,0 0-1,10-11 1,-12 16 414,1 1 0,-1 0 0,1 0 0,12-8-1,-16 12 24,-1 2-972,1 0 1,0-1-1,-1 1 0,1 0 1,-1 0-1,1 0 1,-1 0-1,0 0 1,1 0-1,-1 0 1,0 1-1,0-1 1,2 3-1,-2-3 72,3 5 19,-1-1-1,0 0 0,-1 1 1,1-1-1,-1 1 0,0 0 1,-1 0-1,1 0 1,0 11-1,2 5 255,13 54 870,16 64 460,-24-111-1317,0-2 0,23 47 0,-30-69-497,1-1 1,0 1 0,-1-1-1,1 0 1,1 0-1,-1 0 1,1 0-1,6 6 1,-8-9-77,0 0 0,0 0 0,0 0 1,0 0-1,0-1 0,-1 1 0,1 0 0,1-1 0,-1 0 1,0 1-1,0-1 0,0 0 0,0 0 0,0 0 0,0 0 1,0 0-1,0-1 0,0 1 0,0-1 0,0 1 0,0-1 0,0 0 1,0 1-1,3-3 0,1-1-871,0-1 0,1 0 0,-1 0 0,-1 0 0,1-1 0,-1 0 0,0 0 0,0-1 0,5-10 0,-6 11 459,21-27-2069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0.200"/>
    </inkml:context>
    <inkml:brush xml:id="br0">
      <inkml:brushProperty name="width" value="0.05" units="cm"/>
      <inkml:brushProperty name="height" value="0.05" units="cm"/>
      <inkml:brushProperty name="color" value="#004F8B"/>
    </inkml:brush>
  </inkml:definitions>
  <inkml:trace contextRef="#ctx0" brushRef="#br0">93 129 216,'7'-3'542,"0"-1"0,0 1 0,0-1 0,-1 0 0,0-1 0,0 0 0,0 0-1,0 0 1,-1-1 0,0 1 0,0-1 0,0 0 0,-1-1 0,0 1 0,0-1 0,4-10 0,-8 16-477,0 1-1,0-1 1,1 0 0,-1 0-1,0 0 1,0 0 0,0 0-1,0 0 1,0 0 0,0 0-1,0 0 1,0 1 0,0-1 0,0 0-1,-1 0 1,1 0 0,0 0-1,-1 0 1,1 0 0,-1 1-1,1-1 1,-1 0 0,0-1-1,-1-2 310,1 4-329,0-1 0,0 1 0,0-1 0,0 1 1,0-1-1,0 1 0,1 0 0,-1-1 0,0 1 0,0 0 0,0 0 0,0 0 0,-1-1 0,1 1 1,0 0-1,0 1 0,0-1 0,0 0 0,0 0 0,0 0 0,0 1 0,0-1 0,0 0 0,1 1 1,-3 0-1,-25 11 434,20-6-387,0 0-1,0 0 1,0 1-1,1 0 1,0 0-1,0 1 1,1 0 0,0 0-1,0 1 1,1 0-1,0 0 1,-5 13-1,2-2 63,1 0-1,1 0 0,1 1 1,-5 40-1,8-46-50,2 0-1,0 0 0,0 0 1,2 0-1,0 0 1,0 0-1,2 0 1,0-1-1,0 1 1,1-1-1,1 0 1,14 23-1,-14-26-42,1-2 0,0 1 0,1-1 0,0 0 0,0-1 0,1 0 0,0 0 0,0-1 0,1 0 0,-1 0 0,2-1 0,-1-1 0,1 1 0,0-2 0,0 0 0,21 5 0,-19-6-16,0-1 0,1-1 0,-1-1 1,1 0-1,-1 0 0,1-1 0,-1-1 1,25-6-1,-31 6-30,0 0 0,-1 0 1,1-1-1,0 0 0,-1 0 0,0 0 0,0-1 1,0 0-1,0 0 0,-1 0 0,1-1 1,-1 0-1,0 0 0,-1-1 0,1 1 1,-1-1-1,0 0 0,4-8 0,-7 12-10,0 0 0,0 0 0,-1 0 0,1 0 0,-1 0 0,1 0 0,-1 0 0,0 0 0,0 0 0,1 0 0,-2 0 1,1 0-1,0 0 0,-1-4 0,0 5-3,1-1 0,-1 1 0,1 0 0,-1 0 0,0-1 0,0 1 0,0 0 0,0 0 0,0 0 0,0 0 0,0 0 0,0 0 0,0 1 0,0-1 0,0 0 0,-3-1 0,0 1-25,0 0 1,0 0-1,0 0 1,0 0-1,0 1 0,0-1 1,-1 1-1,1 0 0,0 0 1,0 1-1,0-1 1,-7 3-1,-49 14-1915,-65 28 0,100-38-534,10-3-3196,11-3 3610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0.581"/>
    </inkml:context>
    <inkml:brush xml:id="br0">
      <inkml:brushProperty name="width" value="0.05" units="cm"/>
      <inkml:brushProperty name="height" value="0.05" units="cm"/>
      <inkml:brushProperty name="color" value="#004F8B"/>
    </inkml:brush>
  </inkml:definitions>
  <inkml:trace contextRef="#ctx0" brushRef="#br0">0 71 504,'22'-23'856,"-11"11"797,19-24 0,-37 48-372,1-1 0,0 1 0,1 0-1,-5 17 1,3-3-74,-7 48 1,10-49-897,2 0 1,1 1-1,2-1 0,0 1 1,1-1-1,6 26 1,-5-39-188,1-1 0,0 1 0,0-1 1,1 1-1,1-1 0,0-1 0,0 1 1,1-1-1,0 0 0,1-1 0,10 11 1,-13-16-115,0 1 1,1-1-1,-1 0 1,1 0 0,0-1-1,0 0 1,0 0-1,0 0 1,1-1-1,-1 0 1,0 0 0,1 0-1,0-1 1,-1 0-1,1-1 1,0 1-1,0-1 1,0-1 0,-1 1-1,1-1 1,11-3-1,-7 1-92,1-2 0,-1 0 0,1 0-1,-1-1 1,-1-1 0,1 0 0,-1 0 0,-1-1-1,1 0 1,-1 0 0,-1-1 0,1-1 0,-2 1-1,14-21 1,0-5-276,-2-1 0,-1 0 0,16-50 0,-33 84 334,7-24-130,-7 25 151,-1 0 0,0 0 0,1-1 0,-1 1 0,0 0 0,0 0 0,0 0 0,0 0 0,0 0 1,0 0-1,0 0 0,0 0 0,-1 0 0,1-1 0,0 1 0,0 0 0,-1 0 0,1 0 0,-2-1 0,2 2 58,-2 4 47,-6 15 7,2 0-1,0 0 0,1 1 1,1-1-1,1 1 1,0 1-1,2-1 0,0 0 1,2 0-1,0 0 0,1 0 1,9 37-1,-9-50-71,1 0 0,0 0 0,0-1 0,1 1 0,-1-1 0,1 0 0,1 0 0,-1-1 0,1 1 0,0-1 0,0 0 0,1 0 0,-1-1 0,12 7 0,-12-8-23,-1 0 0,1-1-1,0 0 1,0 0 0,-1 0-1,1-1 1,1 0 0,-1 0-1,0 0 1,0-1 0,0 1-1,0-1 1,1 0 0,-1-1-1,0 1 1,0-1 0,0 0 0,0 0-1,0-1 1,0 0 0,6-2-1,-10 4-13,0-1-1,1 1 0,-1-1 1,0 1-1,0-1 1,1 0-1,-1 1 1,0-1-1,0 0 0,0 0 1,0 0-1,0 0 1,0 0-1,-1 0 0,1 0 1,0 0-1,0 0 1,-1 0-1,1 0 0,0-1 1,-1 1-1,1 0 1,-1 0-1,0-1 0,1 1 1,-1 0-1,0-1 1,0 1-1,0 0 1,0-1-1,0 1 0,0-2 1,-1 1-1,0 0 0,0 1 1,-1-1-1,1 0 0,0 0 0,-1 1 1,1-1-1,0 1 0,-1 0 1,0-1-1,1 1 0,-1 0 0,0 0 1,0 0-1,0 0 0,0 0 0,0 0 1,0 1-1,0-1 0,-2 0 1,-10-2-10,0 1 0,1 0 1,-1 1-1,-27 2 0,-58 10-134,50-4-15,-11-1-841,-97-1-1,150-5 784,0-1 0,-1 0-1,1 0 1,0-1 0,0 0 0,-11-4-1,16 5-16,1 1-1,-1-1 0,0 0 1,1 0-1,-1 1 1,1-1-1,0 0 0,-1-1 1,1 1-1,0 0 0,-1 0 1,1 0-1,0-1 1,0 1-1,0-1 0,0 1 1,0-1-1,1 1 0,-1-1 1,0 1-1,1-1 1,-1 0-1,1 1 0,0-1 1,-1 0-1,1 0 0,0 1 1,0-1-1,0 0 1,0 0-1,0 1 0,0-1 1,2-2-1,3-15-1568</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0.912"/>
    </inkml:context>
    <inkml:brush xml:id="br0">
      <inkml:brushProperty name="width" value="0.05" units="cm"/>
      <inkml:brushProperty name="height" value="0.05" units="cm"/>
      <inkml:brushProperty name="color" value="#004F8B"/>
    </inkml:brush>
  </inkml:definitions>
  <inkml:trace contextRef="#ctx0" brushRef="#br0">139 76 852,'5'-1'413,"0"0"-1,0 1 1,0-1-1,0 1 1,0 0-1,0 0 0,0 0 1,0 1-1,7 2 1,-9-2-231,0 0 0,0 0 0,-1 1 1,1-1-1,-1 1 0,1 0 0,-1 0 0,0 0 1,0 0-1,0 0 0,0 1 0,0-1 0,0 0 0,0 1 1,-1 0-1,0-1 0,3 5 0,12 35 1597,17 64-1,8 18 267,-39-118-1976,1 0 0,-1 0 0,2 0 0,-1 0-1,1 0 1,0-1 0,0 0 0,9 9 0,-12-13-132,1 1-1,-1-1 1,1 0-1,0 0 1,0 0-1,0-1 1,-1 1 0,1 0-1,0-1 1,0 1-1,0-1 1,0 1-1,0-1 1,0 0-1,0 0 1,0 0 0,0 0-1,0 0 1,0-1-1,0 1 1,0 0-1,0-1 1,0 0-1,0 1 1,0-1-1,-1 0 1,1 0 0,0 0-1,0 0 1,-1 0-1,4-3 1,66-58-7263,-45 39 5488</inkml:trace>
  <inkml:trace contextRef="#ctx0" brushRef="#br0" timeOffset="1">732 107 208,'1'0'92,"-1"0"1,0 0-1,0 0 0,0 0 1,0 0-1,0 0 0,0 0 1,0 0-1,0 0 0,0 0 1,1 0-1,-1 0 0,0 0 1,0 0-1,0 0 0,0-1 1,0 1-1,0 0 0,0 0 1,0 0-1,0 0 0,0 0 1,0 0-1,0 0 1,0 0-1,0-1 0,0 1 1,0 0-1,0 0 0,0 0 1,0 0-1,0 0 0,0 0 1,0 0-1,0 0 0,0-1 1,0 1-1,0 0 0,0 0 1,0 0-1,0 0 0,0 0 1,0 0-1,0 0 0,0 0 1,0 0-1,-1 0 0,1-1 1,0 1-1,0 0 0,0 0 1,0 0-1,-9-6 975,-16-3-543,-101-20 1584,-110-19-432,199 43-2144,0 1 0,-1 3 0,1 0-1,-53 8 1,76-5-616,1 1 0,0 0 0,-18 7 0,4 2-280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3:51.266"/>
    </inkml:context>
    <inkml:brush xml:id="br0">
      <inkml:brushProperty name="width" value="0.05" units="cm"/>
      <inkml:brushProperty name="height" value="0.05" units="cm"/>
      <inkml:brushProperty name="color" value="#004F8B"/>
    </inkml:brush>
  </inkml:definitions>
  <inkml:trace contextRef="#ctx0" brushRef="#br0">613 153 324,'8'-6'442,"0"0"0,0 0 0,-1-1 0,0 0 0,0 0 0,11-16 0,-17 22-335,1-1 1,-1 0-1,0 0 1,0-1-1,0 1 1,0 0-1,0 0 0,0 0 1,0-1-1,-1 1 1,1 0-1,-1-1 1,0 1-1,0-1 1,0 1-1,0 0 1,0-1-1,0 1 0,0-1 1,-1 1-1,1 0 1,-1-1-1,0 1 1,0 0-1,0 0 1,0 0-1,0-1 1,0 1-1,-1 0 0,1 0 1,-1 1-1,1-1 1,-4-3-1,1 3 2,0 0 0,0 0 0,0 1 0,-1-1 0,1 1 0,-1 0 0,1 0 0,-1 0 0,0 1 0,1-1 0,-1 1 0,1 0 0,-1 1 0,-6 0 0,-7 0 154,-1 0-51,1 0-1,-1 2 1,1 0-1,-1 1 1,-20 8-1,0 2 350,-47 24-1,73-31-346,1 0-1,0 0 1,-17 14-1,26-18-144,0-1 0,0 1 0,0 0 0,1-1 0,-1 1-1,1 1 1,-1-1 0,1 0 0,0 0 0,0 1 0,1-1-1,-1 1 1,1 0 0,0-1 0,0 1 0,0 0 0,-1 6 0,3-7-6,-1 1 1,1 0-1,0-1 1,0 1-1,0-1 1,1 1-1,-1-1 1,1 1-1,0-1 1,0 0-1,2 3 1,27 32 483,-30-38-538,193 210 3003,-189-203-2898,1-1 1,-1 1-1,-1 0 1,1 0-1,-1 0 1,-1 1-1,1 0 1,-1-1-1,0 1 1,-1 0-1,3 16 1,-5-19-85,0 0 1,0 0-1,0 1 0,0-1 1,-1 0-1,0 0 1,0 0-1,0 0 0,-1 0 1,1 0-1,-1 0 1,0-1-1,-1 1 0,1 0 1,-1-1-1,0 0 1,0 0-1,0 0 0,-1 0 1,-5 5-1,-8 5-336,0-1 0,-1-1-1,-34 17 1,-65 25-3624,62-31 740,-41 22-705,-1 6 1184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3.324"/>
    </inkml:context>
    <inkml:brush xml:id="br0">
      <inkml:brushProperty name="width" value="0.05" units="cm"/>
      <inkml:brushProperty name="height" value="0.05" units="cm"/>
      <inkml:brushProperty name="color" value="#004F8B"/>
    </inkml:brush>
  </inkml:definitions>
  <inkml:trace contextRef="#ctx0" brushRef="#br0">1 77 136,'6'-11'1986,"0"1"0,13-16 0,-1-3 3526,-17 28-4688,-1 1-47,0 0-63,0 0-74,14 14 466,-12-9-962,-1 0 0,1-1 0,-1 2 0,0-1 0,0 0 0,0 0 0,-1 0 0,0 0 0,0 0 0,-1 9 0,1-1 56,-2 101 940,8 156 486,-6-268-1657,0 0 0,0 0 1,0 1-1,0-1 0,1 0 0,-1 0 0,1 0 0,0 0 0,0 0 0,0 0 1,0 0-1,0 0 0,0 0 0,0 0 0,0 0 0,1-1 0,-1 1 1,4 2-1,-2-2-278,-1-1 0,1 0 1,0 0-1,-1-1 0,1 1 0,0 0 1,0-1-1,0 0 0,0 0 1,-1 0-1,1 0 0,0 0 0,3-1 1,-3 1-438,-1-1 0,0 1 0,0-1 0,1 1 1,-1-1-1,0 0 0,0 0 0,0 0 0,0 0 0,3-2 0,-2 1-153,7-3-1330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3.675"/>
    </inkml:context>
    <inkml:brush xml:id="br0">
      <inkml:brushProperty name="width" value="0.05" units="cm"/>
      <inkml:brushProperty name="height" value="0.05" units="cm"/>
      <inkml:brushProperty name="color" value="#004F8B"/>
    </inkml:brush>
  </inkml:definitions>
  <inkml:trace contextRef="#ctx0" brushRef="#br0">34 49 208,'7'-47'5890,"-7"46"-5025,0 1-51,0 0-44,-2 3-12,-4 15 123,0 1-1,1 0 1,1-1 0,-2 30 0,-2 84 976,7-95-1375,-1 27 411,2 0 0,12 87 0,-10-146-932,-1 0 1,1 1-1,0-1 1,0 0-1,0 0 1,5 7-1,-4-7-300,-3-4-181,0-1-168,0 0-167,0 0-163,1-3-114,1-3 1037,-2 0-1319,-2 3-5292,-8-2 4664</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4.010"/>
    </inkml:context>
    <inkml:brush xml:id="br0">
      <inkml:brushProperty name="width" value="0.05" units="cm"/>
      <inkml:brushProperty name="height" value="0.05" units="cm"/>
      <inkml:brushProperty name="color" value="#004F8B"/>
    </inkml:brush>
  </inkml:definitions>
  <inkml:trace contextRef="#ctx0" brushRef="#br0">245 209 1364,'0'-3'218,"0"1"1,0 0-1,0-1 1,0 1-1,0 0 0,0 0 1,1-1-1,-1 1 0,1 0 1,-1 0-1,1 0 0,2-4 1,-2 3-27,0 1 0,0-1 0,0 0 0,0 0 0,-1 0 0,1 0 0,-1 0 0,0 0 0,1 0 0,-2-4 0,0 1 36,0 0 0,-1 0 0,0 1 1,-1-1-1,1 0 0,-1 1 1,0-1-1,0 1 0,-1 0 0,1 0 1,-1 0-1,0 1 0,-1-1 0,1 1 1,-1 0-1,0 0 0,0 1 1,-9-6-1,0 2-244,1 0 1,-2 1 0,1 1-1,-1 0 1,1 1 0,-21-3-1,28 7-849,1 0 1,0 0-1,0 1 0,-10 1 0,3 0-1229,3 1 612</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4.328"/>
    </inkml:context>
    <inkml:brush xml:id="br0">
      <inkml:brushProperty name="width" value="0.05" units="cm"/>
      <inkml:brushProperty name="height" value="0.05" units="cm"/>
      <inkml:brushProperty name="color" value="#004F8B"/>
    </inkml:brush>
  </inkml:definitions>
  <inkml:trace contextRef="#ctx0" brushRef="#br0">22 26 668,'0'-1'266,"1"0"1,-1 0-1,0 0 0,1 0 0,-1 0 1,0 0-1,0 0 0,0-1 1,0 1-1,0 0 0,0 0 0,0 0 1,-1 0-1,1 0 0,0 0 1,0 0-1,-1 0 0,1 0 0,-1 0 1,0-2-1,0 2 340,1 1 3,0 0-13,-2 4-32,-2 11-134,0 0 0,1 1 0,0 0 0,2-1 0,-1 25 0,8 86 757,-6-118-1118,1-3-29,1 34 402,12 55 0,-12-82-340,2 0 0,-1-1 0,1 1 0,1-1 0,0 0 0,1 0 0,0 0 0,15 18 0,-20-26-79,1-1 0,0 0 0,0 0 1,0-1-1,0 1 0,0 0 1,0-1-1,0 1 0,1-1 0,-1 0 1,0 1-1,1-1 0,-1 0 0,1-1 1,0 1-1,-1 0 0,1-1 0,4 1 1,-4-1-2,1-1 1,-1 1 0,1-1 0,-1 0 0,1 0-1,-1 0 1,1 0 0,-1-1 0,0 1-1,1-1 1,-1 0 0,4-3 0,1-1 13,0-1 0,-1 0 0,0 0 0,0-1 0,-1 0 1,1-1-1,-2 1 0,10-19 0,-6 6-91,-1-1 0,0 0 0,-2 0 0,-1 0 0,0-1 0,-2 0-1,-1 0 1,0 0 0,-2 0 0,-3-28 0,-4 24-676,7 26 650,0 0-1,-1 0 1,1 0-1,0 0 0,-1 1 1,1-1-1,-1 0 1,1 0-1,-1 0 0,1 1 1,-1-1-1,0 0 0,1 1 1,-1-1-1,0 1 1,0-1-1,1 1 0,-1-1 1,0 1-1,0-1 1,0 1-1,0 0 0,0-1 1,-1 1-1,1 0-1436,-2 2-1552,-7 10 550,7 5 765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39.625"/>
    </inkml:context>
    <inkml:brush xml:id="br0">
      <inkml:brushProperty name="width" value="0.05" units="cm"/>
      <inkml:brushProperty name="height" value="0.05" units="cm"/>
    </inkml:brush>
  </inkml:definitions>
  <inkml:trace contextRef="#ctx0" brushRef="#br0">6 15 284,'-4'-9'1620,"2"4"775,4 7 7213,6 11-9005,0 1-1,1-2 1,1 1-1,0-1 1,1-1-1,0 0 1,0 0 0,1-1-1,1-1 1,0 0-1,0 0 1,1-2-1,24 11 1,-14-9-285,0-1 1,1-1 0,0-2 0,37 5-1,104-3-732,-43-2-4640,-120-5 4427,-1 0-209,0 0 1,0 0-1,0 0 0,0 1 0,0-1 0,0 1 0,0-1 0,0 1 1,-1-1-1,4 3 0,5 2-2266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1.677"/>
    </inkml:context>
    <inkml:brush xml:id="br0">
      <inkml:brushProperty name="width" value="0.05" units="cm"/>
      <inkml:brushProperty name="height" value="0.05" units="cm"/>
      <inkml:brushProperty name="color" value="#008C3A"/>
    </inkml:brush>
  </inkml:definitions>
  <inkml:trace contextRef="#ctx0" brushRef="#br0">1 880 228,'3'-1'1254,"1"-1"0,-1 1-1,1-1 1,-1 0 0,0 1-1,0-2 1,6-3 0,16-24 3219,-14 12-3478,15-37 1,-16 33 23,193-458 4071,-182 422-4252,3 0 0,39-67 0,-63 124-801,1 0 1,-1 0-1,1 0 0,0 0 0,-1 0 1,1 0-1,0 0 0,0 1 1,0-1-1,-1 0 0,1 0 0,0 1 1,0-1-1,0 0 0,0 1 1,0-1-1,0 1 0,1 0 0,-1-1 1,0 1-1,0 0 0,0 0 1,0 0-1,2-1 0,-1 5 218,4 11 4,-1 0 0,-1 1 0,4 31 0,2 10 133,5-1 46,2-1 1,37 83-1,-40-110-294,1 0-1,1 0 0,1-2 1,2 0-1,0-1 0,31 30 1,-32-40-673,0-1 1,37 23-1,-54-37 423,-1 0-1,1 1 1,0-1 0,-1 0-1,1 1 1,-1-1-1,1 0 1,-1 1-1,1-1 1,-1 1 0,1-1-1,-1 1 1,0-1-1,1 1 1,-1-1-1,1 1 1,-1-1-1,0 1 1,0 0 0,1-1-1,-1 1 1,0-1-1,0 1 1,0 0-1,0-1 1,0 1 0,0 0-1,0-1 1,0 1-1,0 0 1,0-1-1,0 1 1,0 0 0,0-1-1,0 1 1,-1 0-1,1-1 1,0 1-1,0-1 1,-1 1-1,1 0 1,0-1 0,-1 1-1,1-1 1,-2 1-1,-2 3-2004,0 0 0,0 0 0,-1 0 0,-7 4 0,4-3-1645,-7 6 351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4.848"/>
    </inkml:context>
    <inkml:brush xml:id="br0">
      <inkml:brushProperty name="width" value="0.05" units="cm"/>
      <inkml:brushProperty name="height" value="0.05" units="cm"/>
      <inkml:brushProperty name="color" value="#004F8B"/>
    </inkml:brush>
  </inkml:definitions>
  <inkml:trace contextRef="#ctx0" brushRef="#br0">38 489 720,'4'-7'338,"0"-1"0,-1 0 1,1 0-1,-2 0 0,1 0 0,-1-1 0,0 1 0,-1-1 1,1-12-1,-2-7 451,-3-46 1,-6 11 28,-4 0 0,-19-60 0,28 110-672,0-18 785,94 34 153,59-3 73,-128 0-897,-1 0-1,24 3 1,-43-3-248,0 0-1,0 1 1,-1-1 0,1 0 0,0 1-1,-1-1 1,1 1 0,0-1 0,-1 1 0,1-1-1,0 1 1,-1-1 0,1 1 0,-1 0 0,1-1-1,-1 1 1,0 0 0,1-1 0,-1 1-1,0 0 1,1 0 0,-1-1 0,0 1 0,0 0-1,0 0 1,1 0 0,-1-1 0,0 1 0,0 0-1,0 0 1,0 0 0,-1-1 0,1 2-1,-6 28 222,5-28-222,-37 151 817,35-136-694,1 0 0,0 0-1,2 0 1,0 0 0,1 0 0,0 0 0,5 21 0,-5-35-108,0 0 1,0 0 0,0 0-1,0 0 1,0 0 0,0 0-1,1 0 1,0 0-1,-1-1 1,1 1 0,0 0-1,0-1 1,1 0 0,-1 1-1,0-1 1,1 0 0,-1 0-1,1 0 1,0-1-1,0 1 1,-1-1 0,1 1-1,6 1 1,-5-3-7,0 1 0,0-1 0,0 0 0,0 0 1,0 0-1,0 0 0,0-1 0,0 0 0,-1 0 0,1 0 0,0 0 0,0 0 0,-1-1 0,1 0 1,-1 1-1,1-1 0,-1-1 0,0 1 0,4-4 0,0 0 2,0-2 0,0 1 0,-1-1 0,1 0 0,-2-1 0,8-12 0,23-58 105,-36 79-127,45-137 135,-33 96-65,6-17 54,-17 57-80,-1 1-1,0 2-37,0 0 0,1 0 1,-1 0-1,1 0 0,-1-1 0,1 1 0,0 0 1,0 0-1,-1 0 0,4 3 0,6 15 12,2 24 22,-7-26-31,0 0 1,1 0-1,1-1 1,0 0-1,2 0 0,13 22 1,-7-20 12,0-1 0,1 0 0,1-1 0,0-1 0,1-1 0,1 0 0,33 19 0,-48-32-22,0 1 0,1-1 0,-1 0 0,1-1 1,0 1-1,-1-1 0,1 0 0,0 0 0,10 0 0,-2-4 1,-12 2-2,-1 1 1,1-1-1,0 1 1,0-1-1,0 0 1,-1 1-1,1-1 1,0 0-1,-1 1 1,1-1-1,0 0 1,-1 0-1,1 0 1,-1 1-1,0-1 0,1 0 1,-1 0-1,1 0 1,-1 0-1,0 0 1,0 0-1,0 0 1,0 0-1,1 0 1,-2-1-1,1 0-1,-1 1 0,1-1 0,-1 0 0,0 1 0,1-1 0,-1 1 0,0 0 0,0-1 0,0 1 0,0 0 0,-1 0 0,1-1-1,-2 0 1,-4-3-19,0 0-1,0 1 0,0 0 0,-1 0 0,-8-3 1,-3 2-283,0 2 1,-1 0-1,1 1 1,-1 0-1,1 2 1,-1 1-1,-22 3 1,24-2-2721,-29 9 1,27-6 717,-3-2 177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5.179"/>
    </inkml:context>
    <inkml:brush xml:id="br0">
      <inkml:brushProperty name="width" value="0.05" units="cm"/>
      <inkml:brushProperty name="height" value="0.05" units="cm"/>
      <inkml:brushProperty name="color" value="#004F8B"/>
    </inkml:brush>
  </inkml:definitions>
  <inkml:trace contextRef="#ctx0" brushRef="#br0">0 586 716,'3'0'1125,"0"-1"-870,0 0 0,0-1 1,0 1-1,-1-1 0,1 1 1,0-1-1,-1 0 0,1 0 0,-1 0 1,1 0-1,-1 0 0,0-1 1,0 1-1,0-1 0,0 0 1,0 1-1,-1-1 0,1 0 0,-1 0 1,2-6-1,4-9 581,-2-1 1,5-25-1,-6 26-342,9-50 1867,7-100 0,-19 155-1802,0 0 0,2 0 0,7-23-1,-10 35-525,0 1 1,0 0-1,0 0 0,0-1 0,0 1 0,0 0 0,0-1 0,0 1 0,0 0 1,1-1-1,-1 1 0,0 0 0,0 0 0,0-1 0,0 1 0,1 0 1,-1 0-1,0 0 0,0-1 0,1 1 0,-1 0 0,0 0 0,0 0 0,1-1 1,-1 1-1,0 0 0,0 0 0,1 0 0,-1 0 0,0 0 0,1 0 1,-1 0-1,0 0 0,1 0 0,-1 0 0,0 0 0,1 0 0,11 10 530,9 25-168,-18-29-238,24 40 521,41 57-1,-50-81-440,0 0 0,2-1 0,0-1 0,28 20 0,-44-36-187,1 0 0,-1-1-1,1 0 1,0 0 0,0-1 0,0 1 0,0-1-1,1 0 1,-1 0 0,1-1 0,-1 0-1,1 0 1,-1 0 0,9 0 0,-9-2-22,-1 0 0,1 0 0,-1 0-1,1 0 1,-1-1 0,0 0 0,0 1 0,0-2 0,0 1 0,0 0 0,0-1 0,-1 0-1,1 0 1,-1 0 0,0 0 0,1 0 0,-2-1 0,4-3 0,2-6-34,0 0 0,0 0 0,-1-1 0,-1 0 0,-1 0 0,0 0 0,6-26 0,-4 1-727,5-68 0,-10 24-3156,-2 72 740,-1 1-1,-5-21 0,0 18 97</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7.718"/>
    </inkml:context>
    <inkml:brush xml:id="br0">
      <inkml:brushProperty name="width" value="0.05" units="cm"/>
      <inkml:brushProperty name="height" value="0.05" units="cm"/>
      <inkml:brushProperty name="color" value="#004F8B"/>
    </inkml:brush>
  </inkml:definitions>
  <inkml:trace contextRef="#ctx0" brushRef="#br0">317 34 660,'0'0'855,"4"-9"2984,0 3 4660,3-3-4315,-12 4-4674,1 2 761,1 1-251,-31 5 56,23-2-58,0 2 0,-1 0 0,1 0-1,0 1 1,1 1 0,-1-1 0,1 2-1,-15 9 1,7-2 23,0 1 0,1 1 0,-20 21 0,27-24-4,1 1-1,1 0 1,0 0-1,0 1 1,1 0-1,1 0 0,0 0 1,1 1-1,1 0 1,0 0-1,1 1 1,1-1-1,0 0 1,1 18-1,1-28-5,0 1 1,0 0-1,1-1 0,0 1 0,0 0 1,0-1-1,1 1 0,-1-1 0,1 0 1,1 0-1,-1 1 0,1-1 0,0-1 1,0 1-1,0 0 0,1-1 0,0 1 1,0-1-1,0 0 0,6 4 0,-2-3-5,-1 0 0,1-1-1,0 0 1,1-1 0,-1 0-1,0 0 1,1-1 0,0 0-1,-1-1 1,1 1 0,0-2-1,12 1 1,51-5-44,111-20 0,-149 20-990,54 1-1,-84 3 664,1 0 0,-1 1 0,0-1-1,0 1 1,0 0 0,6 2 0,19 12-6906,-25-13 6100,8 4-1329</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8.062"/>
    </inkml:context>
    <inkml:brush xml:id="br0">
      <inkml:brushProperty name="width" value="0.05" units="cm"/>
      <inkml:brushProperty name="height" value="0.05" units="cm"/>
      <inkml:brushProperty name="color" value="#004F8B"/>
    </inkml:brush>
  </inkml:definitions>
  <inkml:trace contextRef="#ctx0" brushRef="#br0">22 2 384,'2'-2'5468,"-2"10"-2147,-3 25-838,-5 45-1003,-5 109 2015,13-151-2877,2-1 0,1 1 0,8 41-1,-8-66-489,0 0 0,0 0 0,8 17 0,-9-25-226,-1 0 0,1 0 0,0 0 0,0 0 0,0 0 0,1 0 0,-1-1 0,1 1-1,-1-1 1,1 1 0,0-1 0,0 0 0,0 0 0,6 3 0,-7-5-141,0 0 0,0 0 0,0 0-1,-1 0 1,1 0 0,0 0 0,0 0 0,0-1 0,0 1-1,-1 0 1,1-1 0,0 0 0,0 1 0,-1-1 0,1 0-1,2-2 1,26-18-6884,-17 5 4625</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8.417"/>
    </inkml:context>
    <inkml:brush xml:id="br0">
      <inkml:brushProperty name="width" value="0.05" units="cm"/>
      <inkml:brushProperty name="height" value="0.05" units="cm"/>
      <inkml:brushProperty name="color" value="#004F8B"/>
    </inkml:brush>
  </inkml:definitions>
  <inkml:trace contextRef="#ctx0" brushRef="#br0">3 54 140,'-2'-40'4580,"2"27"3178,3 35-7201,2 1 1,0-1 0,2 0-1,0-1 1,2 1-1,0-2 1,1 1-1,1-1 1,22 30 0,-21-36-336,1 1 0,0-1 0,1-1 0,0-1 1,1 0-1,1 0 0,0-2 0,0 0 0,20 9 1,-29-16-159,1 0 1,0 0-1,0-1 1,0 0-1,0 0 1,1-1-1,-1 0 1,0 0-1,1-1 1,-1 0 0,0-1-1,1 0 1,-1 0-1,0 0 1,0-1-1,0-1 1,0 1-1,0-1 1,0-1-1,-1 1 1,0-1 0,0-1-1,10-7 1,-6 3-33,0-1 1,-1-1-1,0 1 1,0-2-1,-2 0 1,1 0-1,-1 0 1,-1-1-1,8-20 1,0-6-671,-1 0 0,8-45 1,-21 81 425,0 1 1,-1-1 0,1 1 0,-1 0-1,0-1 1,1 1 0,-1-1 0,0 1-1,0-1 1,-1 1 0,1-1 0,0 1-1,-1-1 1,0 1 0,1 0 0,-3-5 0,2 6-993,1 1-655,0 0-2098,0 0 684,0 0 992</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8.736"/>
    </inkml:context>
    <inkml:brush xml:id="br0">
      <inkml:brushProperty name="width" value="0.05" units="cm"/>
      <inkml:brushProperty name="height" value="0.05" units="cm"/>
      <inkml:brushProperty name="color" value="#004F8B"/>
    </inkml:brush>
  </inkml:definitions>
  <inkml:trace contextRef="#ctx0" brushRef="#br0">1 37 112,'4'-5'810,"0"0"0,0 1 0,1-1 0,0 1 0,0 0 0,7-5 0,-10 8 70,-2 1 2,1 16 558,0-14-1315,-1 1 1,0-1 0,0 1 0,0-1 0,0 1 0,0-1 0,0 1 0,-2 3 0,-5 40 1979,-4 87-1,10-110-1663,1-20-388,-1 23 652,3 35 0,-2-55-688,1 0-1,-1 0 1,2 0 0,-1 0 0,1 0 0,0-1-1,0 1 1,0 0 0,1-1 0,0 0 0,6 9 0,-8-13-164,0 0 1,0 1 0,1-1 0,-1 0 0,1 0 0,-1 0 0,1 0 0,-1-1 0,1 1 0,0 0 0,-1-1 0,1 1 0,0-1 0,-1 1 0,1-1 0,0 0 0,0 0 0,-1 0 0,4 0 0,-1 0-905,1-1-1,-1 0 1,0 0 0,1 0-1,-1 0 1,5-3-1,7-6-1155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9.083"/>
    </inkml:context>
    <inkml:brush xml:id="br0">
      <inkml:brushProperty name="width" value="0.05" units="cm"/>
      <inkml:brushProperty name="height" value="0.05" units="cm"/>
      <inkml:brushProperty name="color" value="#004F8B"/>
    </inkml:brush>
  </inkml:definitions>
  <inkml:trace contextRef="#ctx0" brushRef="#br0">1 71 624,'1'-8'892,"1"0"1,0 1-1,0-1 0,1 1 1,0-1-1,0 1 0,6-9 1,-9 16-629,5-2 345,-2 6 2551,-1 1-2925,1 1 1,-2-1-1,1 1 1,-1 0-1,0-1 1,0 1-1,0 0 1,-1 0 0,-1 9-1,-6 65 1336,1-35-819,3-5-170,-1-13 102,2 0-1,1-1 0,1 1 0,7 49 0,-6-73-611,0 0 0,0 0 0,0 0 0,0 0 0,1 0 0,-1 0 0,1-1 0,-1 1 0,1 0 0,0-1 0,0 0 0,0 1 1,1-1-1,-1 0 0,1 0 0,-1 0 0,1 0 0,-1-1 0,1 1 0,0-1 0,0 1 0,0-1 0,5 2 0,-1-2 17,0 1-1,1-1 1,-1 0 0,0-1-1,1 1 1,-1-2 0,1 1-1,-1-1 1,9-2-1,3-1-375,0 0 0,0 1 0,1 1 0,0 0 0,-1 2 0,1 0 0,24 5 0,-39-4-162,-1 0-1,1 1 1,-1-1-1,0 1 1,0 0 0,0 1-1,5 3 1,23 24-9414,-20-17 7230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9.420"/>
    </inkml:context>
    <inkml:brush xml:id="br0">
      <inkml:brushProperty name="width" value="0.05" units="cm"/>
      <inkml:brushProperty name="height" value="0.05" units="cm"/>
      <inkml:brushProperty name="color" value="#004F8B"/>
    </inkml:brush>
  </inkml:definitions>
  <inkml:trace contextRef="#ctx0" brushRef="#br0">1 681 860,'2'1'434,"23"13"3389,-24-14-3685,0 1-1,-1-1 0,1 1 0,0-1 0,0 0 0,0 1 0,-1-1 0,1 0 0,0 0 0,0 1 0,0-1 1,-1 0-1,1 0 0,0 0 0,0 0 0,0 0 0,0 0 0,0 0 0,-1-1 0,1 1 0,0 0 0,0 0 1,0-1-1,-1 1 0,1 0 0,0-1 0,0 1 0,-1-1 0,2 0 0,3-10 356,0 0 1,-1-1-1,0 0 0,-1 0 0,-1 0 0,1 0 0,-2-1 1,0 1-1,0-17 0,-14-120 897,8 109-956,2 12-217,-2-8 110,2-1 0,1 0 0,3-39 0,0 68-271,0 1 0,1 0-1,-1 0 1,1 0 0,1 0 0,-1 1 0,1-1-1,0 1 1,1-1 0,0 1 0,0 0 0,0 0-1,1 1 1,-1-1 0,1 1 0,1 0 0,10-8 0,-8 8-12,-1 0 1,1 1 0,0 1-1,0-1 1,0 1 0,0 0 0,1 1-1,-1 0 1,1 1 0,-1-1 0,1 2-1,0-1 1,-1 1 0,13 1-1,17 4 131,0 1-1,49 16 1,-53-8-77,-33-14-92,1 1 0,-1 0 0,0-1 1,0 1-1,1 0 0,-1 0 0,0 0 1,0 0-1,0 0 0,0 0 0,0 0 0,0 0 1,0 0-1,-1 0 0,1 1 0,0-1 1,-1 0-1,1 1 0,-1-1 0,1 3 0,-16 0 20,-2-2-58,-32 0 0,-7 1-48,46-1 76,0-1-2,0 0 0,-1 1 1,1 1-1,0-1 0,-15 7 1,23-8 18,0 1 0,-1-1 0,1 0 0,0 1 0,0-1 0,0 1 0,0 0 1,0 0-1,1 0 0,-1 0 0,1 0 0,-1 0 0,1 0 0,-1 0 0,1 1 0,0-1 0,0 1 1,0-1-1,1 0 0,-1 1 0,1 0 0,-1-1 0,1 1 0,0-1 0,0 1 0,0-1 0,0 5 1,1 0 56,0 0 1,1 0 0,0 0 0,0-1 0,0 1-1,1-1 1,0 0 0,0 0 0,1 0 0,-1 0 0,1 0-1,1-1 1,-1 1 0,1-1 0,5 5 0,3 1 81,0-1 0,1 0 1,0-1-1,1 0 0,16 7 0,-7-6-107,0-2 0,0 0-1,1-1 1,0-2 0,0 0-1,47 2 1,-52-6-819,21 1-905,-13 1-5860,-16 0 3282,1-1 1290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09.751"/>
    </inkml:context>
    <inkml:brush xml:id="br0">
      <inkml:brushProperty name="width" value="0.05" units="cm"/>
      <inkml:brushProperty name="height" value="0.05" units="cm"/>
      <inkml:brushProperty name="color" value="#004F8B"/>
    </inkml:brush>
  </inkml:definitions>
  <inkml:trace contextRef="#ctx0" brushRef="#br0">0 32 128,'3'-29'4479,"-3"27"-3414,0 2-29,0 0-45,0 5-40,0 6-400,6 143 4315,-4-137-4443,0 1 1,1-1 0,1 0-1,1-1 1,0 1 0,15 29-1,-19-43-459,0 0-1,1-1 1,0 1-1,-1-1 1,1 0 0,0 1-1,0-1 1,0 0-1,0 0 1,1 0-1,-1-1 1,0 1-1,1 0 1,0-1 0,-1 0-1,1 1 1,0-1-1,4 1 1,-5-2-213,0 0-1,0 0 1,0 0 0,-1 0 0,1 0-1,0 0 1,0 0 0,0-1-1,0 1 1,-1-1 0,1 1 0,2-2-1,-2 1-528,1-1 0,-1 0 0,1 1 0,-1-1 0,0 0 0,0 0 0,0 0 0,4-5 0,3-5-1411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10.087"/>
    </inkml:context>
    <inkml:brush xml:id="br0">
      <inkml:brushProperty name="width" value="0.05" units="cm"/>
      <inkml:brushProperty name="height" value="0.05" units="cm"/>
      <inkml:brushProperty name="color" value="#004F8B"/>
    </inkml:brush>
  </inkml:definitions>
  <inkml:trace contextRef="#ctx0" brushRef="#br0">197 219 1056,'16'-17'1034,"41"-46"2797,-51 55-3356,0 0 0,-1 0 1,0 0-1,-1-1 0,1 0 1,3-12-1,-7 18-355,0 0 0,0 0-1,0 1 1,-1-1 0,0 0 0,1 0 0,-1 0-1,0 0 1,0 1 0,0-1 0,-1 0-1,1 0 1,-1 0 0,-1-3 0,2 4-66,-1 1 1,0-1 0,-1 1-1,1 0 1,0-1 0,0 1-1,0 0 1,-1 0 0,1 0-1,-1 0 1,1 0 0,-1 0 0,1 0-1,-1 1 1,1-1 0,-1 0-1,0 1 1,1 0 0,-1-1-1,0 1 1,0 0 0,1 0-1,-3 0 1,-2-1 38,-1 1 0,1 0 1,-1 1-1,1-1 0,0 1 0,-1 1 0,1-1 0,0 1 1,0 0-1,0 0 0,-8 5 0,4-1 10,1-1 0,1 1 1,-1 1-1,1 0 0,0 0 0,-9 12 0,3-2 60,1 1-1,0 1 0,2 0 1,0 1-1,-16 41 0,20-41-21,1-1-1,0 1 0,2 0 0,0 1 1,1-1-1,1 25 0,2-37-67,0 1-1,1-1 0,0 0 1,1 0-1,0 0 1,0 0-1,7 15 0,-6-18-31,-1 0-1,1 0 0,0 0 0,1-1 0,-1 1 0,1-1 0,0 0 0,0 0 0,1-1 0,-1 1 0,1-1 1,9 5-1,-2-2 9,0-1 1,0-1-1,0 0 0,1-1 1,0 0-1,0-1 1,0 0-1,0-1 1,0 0-1,0-2 1,19-1-1,-14 0-14,0-2 0,0 0 0,0-1 0,0 0 0,-1-2 0,1 0-1,22-13 1,-34 16-23,0 0 0,0 0 0,0-1 0,-1 1 0,0-1-1,8-10 1,-12 14-9,1 0 0,-1-1 0,0 1 0,0-1 0,0 1 0,-1-1 0,1 1 0,0-1 0,0 0 0,-1 1 0,1-1-1,-1 0 1,0 0 0,1 1 0,-1-1 0,0 0 0,0 0 0,0 0 0,0 1 0,0-1 0,-1 0 0,1 0 0,0 1 0,-1-1 0,0 0 0,1 1 0,-1-1 0,0 0-1,0 1 1,-1-3 0,0 3-6,0-1 0,0 1 0,0-1 0,0 1 0,0 0-1,-1 0 1,1 0 0,0 0 0,-1 0 0,1 1 0,-1-1 0,1 1-1,-1 0 1,1-1 0,-1 1 0,1 0 0,-1 0 0,1 1-1,-5 0 1,-3 0-80,1 1-1,0 0 1,-18 6 0,1 3-653,1 1 0,0 1 1,1 1-1,0 1 1,-34 29-1,52-37-601,5-6 1034,1-1 1,0 1-1,0-1 0,0 1 0,0 0 1,0-1-1,0 1 0,0-1 0,0 1 1,0-1-1,0 1 0,0-1 0,1 1 1,-1-1-1,0 1 0,0-1 0,0 1 1,1-1-1,-1 1 0,0-1 0,1 1 1,-1 0-1671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2.014"/>
    </inkml:context>
    <inkml:brush xml:id="br0">
      <inkml:brushProperty name="width" value="0.05" units="cm"/>
      <inkml:brushProperty name="height" value="0.05" units="cm"/>
      <inkml:brushProperty name="color" value="#008C3A"/>
    </inkml:brush>
  </inkml:definitions>
  <inkml:trace contextRef="#ctx0" brushRef="#br0">494 66 496,'0'-1'183,"1"0"0,-1 0-1,0 0 1,1 1 0,-1-1 0,0 0 0,0 0 0,0 0-1,0 0 1,0 0 0,0 0 0,0 0 0,0 0-1,-1 0 1,1 0 0,0 1 0,0-1 0,-1 0-1,1 0 1,0 0 0,-1 0 0,1 0 0,-2 0-1,1-1 82,0 1 0,-1 0 0,0-1 0,1 1 0,-1 0 0,0 0 0,0 0 0,1 0 0,-1 0 0,-3 0 0,-4-2 520,0 1 0,-1 0 1,-13-1-1,20 3-590,-199-9 5239,2 0-6530,195 8 839,0 0-1264,2 1-5799,3 0 5040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10.588"/>
    </inkml:context>
    <inkml:brush xml:id="br0">
      <inkml:brushProperty name="width" value="0.05" units="cm"/>
      <inkml:brushProperty name="height" value="0.05" units="cm"/>
      <inkml:brushProperty name="color" value="#004F8B"/>
    </inkml:brush>
  </inkml:definitions>
  <inkml:trace contextRef="#ctx0" brushRef="#br0">200 6 412,'-1'-1'109,"1"1"0,0 0 0,0-1 0,0 1 0,-1 0 0,1-1 0,0 1 0,0 0 0,0 0 0,-1-1 0,1 1 0,0 0 0,-1 0 0,1 0 0,0-1 0,-1 1 0,1 0 0,0 0 0,0 0 0,-1 0 0,1 0 0,-1 0 0,1-1 0,0 1 0,-1 0 0,1 0 0,0 0 0,-1 0 0,1 0 0,0 0 0,-1 1 0,1-1 0,-1 0 0,-7 3 253,0 0 0,0 0 0,0 1 0,0 0 0,1 1 0,-1 0 0,1 0 1,1 0-1,-1 1 0,1 0 0,0 0 0,0 1 0,1 0 0,-7 10 0,0 0 207,2 0 1,0 1 0,1 1 0,1-1 0,-7 27 0,11-30-260,0 1 1,2-1 0,0 1-1,0 0 1,2 0 0,0-1-1,1 1 1,0 0 0,5 21-1,-4-30-193,0 0 0,1 1 0,0-1 0,0 0 0,0 0 0,1-1 0,0 1 0,0-1 0,8 9 0,-8-11-78,0 0 0,0-1 0,0 1 0,1-1 0,0 0 0,-1 0 0,1 0 0,1-1 0,-1 0-1,0 0 1,0 0 0,1 0 0,-1-1 0,7 1 0,-6-2-114,1 1-1,0-2 1,-1 1-1,1-1 1,-1 0 0,1 0-1,-1-1 1,0 1-1,1-2 1,-1 1-1,0-1 1,0 0-1,0 0 1,-1 0 0,1-1-1,-1 0 1,0 0-1,0 0 1,0-1-1,6-7 1,1-2-191,-1-1 0,-1 1 0,0-2 0,-1 1-1,0-1 1,8-24 0,13-53-753,4-11 832,-19 78 1852,-14 28-1605,-1-1 0,1 0 0,-1 0 0,1 1 0,0-1-1,0 0 1,-1 0 0,1 0 0,0 0 0,0 0 0,2 2 0,0 0 76,-1 2 60,0 0 0,0 0 1,0 1-1,-1-1 0,0 1 1,1 10-1,0-5 13,3 27 305,-1-1 60,17 61 1,-19-89-515,1 0 0,1 1 1,0-2-1,0 1 0,0 0 1,1-1-1,1 0 1,-1 0-1,1 0 0,1-1 1,10 11-1,-14-15-50,0-1-1,0 0 1,0 0 0,1 0-1,-1-1 1,0 1 0,1-1-1,-1 0 1,1 0 0,-1 0-1,1 0 1,-1-1 0,1 1-1,5-1 1,-7 0-13,-1 0 0,1-1 0,-1 1 0,1-1 0,-1 1 0,1-1 0,-1 0 0,0 0-1,1 1 1,1-3 0,-2 3 1,-1-1-1,1 1 0,-1 0 1,1-1-1,-1 1 0,1-1 0,-1 1 1,1 0-1,-1-1 0,0 1 1,1-1-1,-1 0 0,0 1 0,1-1 1,-1 1-1,0-1 0,0 1 1,0-1-1,1 0 0,-1 1 1,0-1-1,0 1 0,0-1 0,0 0 1,0 1-1,0-1 0,0 1 1,0-1-1,0 0 0,-1 0 0,-1-2 1,0 1 0,0-1 0,0 1-1,-1 0 1,1 0 0,-1-1-1,1 2 1,-1-1 0,0 0-1,0 1 1,0-1 0,0 1-1,0 0 1,0 0 0,0 0 0,0 0-1,0 1 1,0-1 0,-6 0-1,-12 0-12,1 1 0,-24 2-1,5 0-108,-38 5-587,60-5-60,0 0 0,0-1 0,0 0 0,0-2 0,-27-3 0,43 4 604,1 0 1,-1 0-1,1 0 0,-1 0 0,1 0 0,-1 0 0,1-1 1,0 1-1,-1 0 0,1 0 0,-1 0 0,1-1 0,-1 1 1,1 0-1,-1 0 0,1-1 0,0 1 0,-1 0 0,1-1 0,0 1 1,-1 0-1,1-1 0,0 1 0,-1-1 0,1 1 0,0-1 1,0 1-1,0-1 0,-1 1 0,1 0 0,0-1 0,0 1 1,0-1-1,0 1 0,0-1 0,0 1 0,0-1 0,0 1 0,0-1 1,0 1-1,0-1 0,0 1 0,0-1 0,0 1 0,1-1 1,-1 1-1,0-1 0,0 1 0,1-1 0,5-8-1914</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10.919"/>
    </inkml:context>
    <inkml:brush xml:id="br0">
      <inkml:brushProperty name="width" value="0.05" units="cm"/>
      <inkml:brushProperty name="height" value="0.05" units="cm"/>
      <inkml:brushProperty name="color" value="#004F8B"/>
    </inkml:brush>
  </inkml:definitions>
  <inkml:trace contextRef="#ctx0" brushRef="#br0">1 17 324,'3'-2'551,"0"0"0,0 0 0,0 1 0,0-1 0,0 1 0,6-2 0,0 0 619,-9 4-1014,1-1 0,0 1 1,0 0-1,-1 0 0,1 0 0,0 0 0,-1 0 1,1 1-1,-1-1 0,0 0 0,1 0 0,-1 2 0,6 21 1232,-1 0-1,2 35 0,-6-42-1003,1-1-1,0 0 0,1 0 1,1 0-1,0 0 0,2 0 1,9 21-1,-14-35-412,0 1 0,1-1 0,-1 0 0,1 0 0,-1 1 0,1-1 0,0-1 1,0 1-1,0 0 0,0 0 0,0-1 0,0 1 0,0-1 0,1 0 0,-1 1 0,0-1 0,1 0 0,-1 0 0,1-1 0,-1 1 0,1 0 1,0-1-1,-1 0 0,1 1 0,-1-1 0,1 0 0,0-1 0,-1 1 0,1 0 0,0-1 0,-1 1 0,1-1 0,2-1 0,6-2-1114,-1-1 0,0 0 0,-1-1 0,1 0 0,-1 0 0,14-12 0,2-4-878</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11.269"/>
    </inkml:context>
    <inkml:brush xml:id="br0">
      <inkml:brushProperty name="width" value="0.05" units="cm"/>
      <inkml:brushProperty name="height" value="0.05" units="cm"/>
      <inkml:brushProperty name="color" value="#004F8B"/>
    </inkml:brush>
  </inkml:definitions>
  <inkml:trace contextRef="#ctx0" brushRef="#br0">676 174 140,'-2'-11'2801,"-2"5"-2409,-2 0 0,1 1 0,-1-1 0,1 1 1,-2 0-1,1 1 0,0 0 0,-1 0 0,0 0 0,-8-3 0,-79-27 1301,81 30-1488,-53-17 912,-92-17 0,130 34-1324,0 1 1,-33 1-1,43 2-686,-1 2-1,1 0 1,0 1 0,-22 7-1,18-2-1251,5 7 651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11.604"/>
    </inkml:context>
    <inkml:brush xml:id="br0">
      <inkml:brushProperty name="width" value="0.05" units="cm"/>
      <inkml:brushProperty name="height" value="0.05" units="cm"/>
      <inkml:brushProperty name="color" value="#004F8B"/>
    </inkml:brush>
  </inkml:definitions>
  <inkml:trace contextRef="#ctx0" brushRef="#br0">280 80 876,'4'-4'544,"1"-1"0,-1 0-1,0 1 1,0-1 0,-1 0 0,4-6-1,-7 10-467,1 0 0,-1 0 0,1 0-1,-1 1 1,1-1 0,-1 0 0,0 0-1,1 0 1,-1 0 0,0 0 0,0 0-1,0 0 1,0 0 0,0 0 0,0 0-1,0 0 1,0 0 0,0 0 0,0 0-1,0 0 1,-1 0 0,1 0 0,0 0 0,-1 1-1,1-1 1,0 0 0,-1 0 0,1 0-1,-1 0 1,0 1 0,1-1 0,-1 0-1,0 0 1,1 1 0,-1-1 0,0 1-1,0-1 1,0 0 0,1 1 0,-1 0-1,0-1 1,0 1 0,0-1 0,0 1-1,0 0 1,0 0 0,-1-1 0,-6 0 111,1 0-1,-1 0 1,0 1 0,0-1 0,0 2-1,1-1 1,-1 1 0,0 0 0,1 1-1,-1 0 1,1 0 0,-1 1 0,1 0-1,0 0 1,0 0 0,0 1 0,0 0 0,1 1-1,-7 5 1,4-3-26,1 1 0,0-1 0,0 1 0,1 1 0,0 0 0,0 0 1,1 0-1,0 0 0,1 1 0,0 0 0,1 0 0,-6 20 0,9-25-95,0 0 1,1 0-1,0 0 0,0 0 1,0 0-1,1 0 0,-1 0 1,1 1-1,0-1 0,1-1 1,-1 1-1,1 0 0,0 0 1,0-1-1,1 1 0,-1-1 1,4 5-1,7 9 222,1-1 1,28 27-1,-9-11 122,-27-26-331,20 22 479,36 51 0,-56-71-468,0 0 0,-1 0 0,0 0 0,-1 1 0,0 0-1,0 0 1,-1 0 0,-1 0 0,0 1 0,0-1 0,0 12 0,-2-17-49,0 1 1,0-1-1,-1 0 0,0 0 1,0-1-1,0 1 0,-1 0 1,0 0-1,1-1 0,-2 1 1,1 0-1,0-1 0,-1 0 1,0 0-1,0 0 0,0 0 1,-1 0-1,1-1 1,-1 1-1,0-1 0,0 0 1,-6 4-1,1-2 18,-1 0-1,0-1 1,0 0 0,0-1 0,-1 0-1,1 0 1,-1-1 0,1 0-1,-17 0 1,25-2-37,-17 1-904,-34 6 0,50-7 189,-1 1-1,0 0 1,0 0-1,0 0 1,1 0 0,-1 1-1,1-1 1,-1 1-1,1 0 1,0 0 0,0 1-1,0-1 1,0 1-1,0-1 1,-5 6 0,3 9-2032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15.872"/>
    </inkml:context>
    <inkml:brush xml:id="br0">
      <inkml:brushProperty name="width" value="0.05" units="cm"/>
      <inkml:brushProperty name="height" value="0.05" units="cm"/>
      <inkml:brushProperty name="color" value="#004F8B"/>
    </inkml:brush>
  </inkml:definitions>
  <inkml:trace contextRef="#ctx0" brushRef="#br0">23 1697 416,'-3'2'1157,"-1"0"-1468,-10 5 9310,13-6-8047,1-1-27,0 0-32,0 0-17,0 0-16,1-4-32,78-205 3739,25-115-3510,-81 249-681,121-482 422,-87 317-658,-52 219-131,47-174 176,-51 192-177,2-8 21,1 0 1,10-19-1,-14 28-19,1 0-1,0 0 0,0 1 1,1-1-1,-1 0 1,0 1-1,0-1 1,1 1-1,-1-1 1,1 1-1,0 0 1,-1 0-1,1 0 1,0 0-1,-1 0 1,1 0-1,0 0 0,0 0 1,0 1-1,0-1 1,0 1-1,3-1 1,2 6 92,1 6-24,0 1 0,-1 1-1,0-1 1,-1 1 0,7 20 0,19 78 358,-26-90-380,3 12 40,102 355 848,-79-293-688,5-2 0,50 92 0,-36-99-204,-44-76-191,1 0 1,0 0 0,0-1 0,1 0 0,1-1-1,9 8 1,-14-13-116,0-1-1,0 1 1,0-1-1,0 0 1,1 0-1,7 2 1,17-1-4981,-29-3-21,-1 0 929,0 0 1312</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17.629"/>
    </inkml:context>
    <inkml:brush xml:id="br0">
      <inkml:brushProperty name="width" value="0.05" units="cm"/>
      <inkml:brushProperty name="height" value="0.05" units="cm"/>
      <inkml:brushProperty name="color" value="#004F8B"/>
    </inkml:brush>
  </inkml:definitions>
  <inkml:trace contextRef="#ctx0" brushRef="#br0">525 137 648,'15'-1'1058,"1"-1"0,-1-1 0,1 0 0,20-8 0,10-1 2033,-38 10-2238,3-1 490,0 1-1,-1 0 1,15 0 0,14-6 4539,-39 8-5866,0 0 0,0 0 0,0 0 0,-1 0 0,1-1 0,0 1 0,0 0 0,0 0 0,0 0 0,0 0 0,0 0 0,0 0 0,0 0 0,0 0 0,-1-1 0,1 1 0,0 0 0,0 0 0,0 0 0,0 0 0,0 0 0,0-1 0,0 1 0,0 0 0,0 0 0,0 0 0,0 0 0,0 0 0,0 0 0,0-1 0,0 1 0,0 0 0,0 0 0,0 0 0,0 0 0,0 0 0,1-1 0,-1 1-1,0 0 1,0 0 0,0 0 0,0 0 0,0 0 0,0 0 0,0 0 0,0-1 0,0 1 0,1 0 0,-1 0 0,0 0 0,0 0 0,0 0 0,0 0 0,0 0 0,0 0 0,1 0 0,-1 0 0,0 0 0,0 0 0,-32-2 188,0 2-1,-54 6 1,-69 19-148,113-17-84,-76 14-57,-87 14-162,203-36 244,-8 2-18,0-1 1,-1 0-1,1 0 1,0-1-1,0 0 1,-20-4-1,29 4 22,1 0 0,-1 0-1,1 0 1,-1 0 0,1-1 0,-1 1 0,1 0-1,0 0 1,-1 0 0,1 0 0,-1-1 0,1 1-1,0 0 1,-1 0 0,1-1 0,0 1 0,-1 0-1,1-1 1,0 1 0,-1 0 0,1-1 0,0 1-1,0-1 1,0 1 0,-1 0 0,1-1 0,0 1-1,0-1 1,0 1 0,0-1 0,0 1 0,0-1-1,0 1 1,0 0 0,0-1 0,0 1 0,0-1-1,0 1 1,0-1 0,0 1 0,0-1 0,0 1-1,0 0 1,1-1 0,-1 1 0,0-1 0,0 1-1,0 0 1,1-1 0,-1 1 0,0 0 0,1-1-1,0 0 1,21-17 81,10 2-34,0 0 1,0 3-1,47-14 1,109-17-123,-178 42-36,93-15-582,-87 15-381,-1 1-1,1 1 1,0 0-1,22 4 0,-36-4 531,-1 1 0,0-1 0,1 0-1,-1 1 1,0 0 0,1-1 0,-1 1-1,0 0 1,0-1 0,0 1 0,0 0-1,0 0 1,0 0 0,0 0 0,1 2-1,3 6-2197</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0.615"/>
    </inkml:context>
    <inkml:brush xml:id="br0">
      <inkml:brushProperty name="width" value="0.05" units="cm"/>
      <inkml:brushProperty name="height" value="0.05" units="cm"/>
      <inkml:brushProperty name="color" value="#004F8B"/>
    </inkml:brush>
  </inkml:definitions>
  <inkml:trace contextRef="#ctx0" brushRef="#br0">2042 433 528,'-2'-10'2501,"-3"4"-2023,0 1 1,-1-1-1,1 1 1,-1 0-1,-1 1 1,1-1-1,-1 1 1,0 0-1,0 1 1,0 0-1,0 0 1,-10-2-1,-8-2 390,0 1-1,-37-3 1,35 7-462,-1 2 0,1 0 0,-1 2 0,-35 6 0,-108 31 676,164-37-1040,-51 14 335,2 4 1,0 1-1,-82 46 0,54-19 205,-110 85-1,4 33 217,159-136-660,-46 48 384,4 4 0,3 4 0,-114 182 0,143-199-306,4 2 0,2 2 0,4 1-1,3 2 1,3 0 0,4 2 0,3 0 0,3 1 0,4 1 0,-1 116 0,13-141-114,2-1 0,3 1 0,2-1 1,2 0-1,29 90 0,-26-109-48,1 0 0,2-1 0,1-1 0,2-1 0,1 0-1,1-1 1,2-1 0,1-1 0,35 31 0,-19-25 9,1-2 1,2-1-1,1-3 1,1-2-1,95 42 0,-75-44-2,1-3 0,1-2 0,1-4 0,71 8 0,-41-13 6,1-5-1,128-8 0,-97-8-35,153-32-1,-134 11-11,-1-7 0,-2-7 0,168-74 1,-226 78-16,-1-4 1,-3-3 0,-2-4 0,-2-3 0,-2-4 0,81-81 0,-96 76-9,-2-4 1,-3-2-1,-3-2 1,-3-3-1,-4-2 1,57-123-1,-77 135-3,-3-1 0,-3-1 0,-3-1 0,-2-1-1,-4 0 1,-3-1 0,-3 0 0,-4-141 0,-8 137-30,-4 0 0,-2 1 1,-4 1-1,-24-71 1,22 95-24,-1 1 0,-3 1 0,-1 0 0,-3 2 0,-1 1 0,-60-75 0,47 74-72,-3 2-1,-1 2 1,-1 2 0,-98-64 0,80 65-115,-1 4 0,-2 2 0,-116-39 0,87 43-525,-2 4 1,-1 4-1,0 5 1,-1 4 0,0 4-1,-136 9 1,-217 50-8567,225-8 6392</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2.847"/>
    </inkml:context>
    <inkml:brush xml:id="br0">
      <inkml:brushProperty name="width" value="0.05" units="cm"/>
      <inkml:brushProperty name="height" value="0.05" units="cm"/>
      <inkml:brushProperty name="color" value="#004F8B"/>
    </inkml:brush>
  </inkml:definitions>
  <inkml:trace contextRef="#ctx0" brushRef="#br0">48 499 148,'-1'1'254,"-26"15"2764,8-10 4279,20-10-6419,2-4-570,0 1 0,0-1 0,1 1 0,0 0 0,1 0 0,0 0 0,0 0 0,7-6 0,53-50 906,-58 56-1052,44-36 320,1 2 0,2 2 1,2 3-1,1 2 0,67-28 0,-69 39-190,1 1 0,0 4 0,2 2 0,0 2 0,112-11 0,-127 22-116,0 2-1,-1 3 1,1 1-1,43 8 1,-53-4-35,-2 1-1,1 2 0,-1 1 1,0 1-1,56 32 1,-36-11 23,-1 2 1,-2 3 0,-1 1 0,-3 2-1,-1 3 1,-2 1 0,-2 2 0,-2 1-1,-2 3 1,-3 0 0,41 88 0,-41-68-306,-3 1 0,-3 1 0,-4 2 0,15 83 0,-34-134-1311,1 43-1,-4-29-5334,0-22 1756,3-4 1922</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3.766"/>
    </inkml:context>
    <inkml:brush xml:id="br0">
      <inkml:brushProperty name="width" value="0.05" units="cm"/>
      <inkml:brushProperty name="height" value="0.05" units="cm"/>
      <inkml:brushProperty name="color" value="#004F8B"/>
    </inkml:brush>
  </inkml:definitions>
  <inkml:trace contextRef="#ctx0" brushRef="#br0">710 7 324,'0'0'1027,"6"-4"533,-10 2 1533,-10 2-2570,0 0 1,1 1-1,-1 0 1,1 2-1,-25 6 1,-72 27 787,91-29-1057,-81 27 1087,2 5 0,-150 83 0,245-120-1246,0 0 0,0 0 0,0 0 0,0 1 0,0-1 0,0 1 0,-3 4 0,5-6-70,1-1 0,-1 1 0,1 0 0,0 0 0,-1 0 0,1 0 0,0 0-1,0 0 1,-1 0 0,1 0 0,0-1 0,0 1 0,0 0 0,0 0 0,0 0-1,0 0 1,0 0 0,1 0 0,-1 0 0,0 0 0,0 0 0,1 0 0,-1 0-1,1-1 1,-1 1 0,1 0 0,-1 0 0,1 0 0,-1-1 0,1 1-1,0 0 1,-1-1 0,1 1 0,0 0 0,0 0 0,13 9 151,0 0-1,0-1 1,1-1 0,0-1 0,1 0-1,19 7 1,3 1 38,40 17 102,299 138 853,-364-163-1104,-1-1-1,0 2 0,-1 0 0,15 12 0,-23-17-46,0-1 0,-1 1 0,0 0-1,0 0 1,1 0 0,-2 0 0,1 0 0,0 0 0,2 7 0,-4-8-8,1 0 0,-1 0-1,0 0 1,0 0 0,0 0 0,0 0 0,0 0 0,0 0 0,0 1 0,-1-1 0,1 0 0,-1 0 0,1 0 0,-1 0 0,0 0 0,0 0 0,0-1 0,-1 3-1,-3 3 12,0-1 0,-1 0 0,0 0 0,0 0 0,0-1 0,0 1 0,-1-2 0,0 1 0,0-1 0,-8 4 0,-8 2-15,1 0 1,-27 6 0,-7 0-456,-62 9 0,85-20-2366,-51 0 1,83-7-2409,5-4 3127,7-3-207</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4.135"/>
    </inkml:context>
    <inkml:brush xml:id="br0">
      <inkml:brushProperty name="width" value="0.05" units="cm"/>
      <inkml:brushProperty name="height" value="0.05" units="cm"/>
      <inkml:brushProperty name="color" value="#004F8B"/>
    </inkml:brush>
  </inkml:definitions>
  <inkml:trace contextRef="#ctx0" brushRef="#br0">112 43 348,'-1'-3'479,"0"1"0,0-1 0,0 1 0,0-1 1,0 1-1,-1 0 0,1-1 0,-1 1 0,1 0 0,-1 0 0,0 0 0,0 0 0,-3-2 0,-4-4 2148,-4 18-416,11-8-2057,0-1 1,-1 1 0,1-1 0,1 1 0,-1 0-1,0 0 1,0 0 0,-1 2 0,-4 7 287,1 0 0,0 0 0,1 1 0,0 0 0,1 0 0,0 0 0,1 0 0,0 0 1,1 1-1,1-1 0,-1 26 0,3-22-106,0 0 0,1 1 0,1-1 0,0-1 0,1 1 1,1 0-1,0-1 0,1 0 0,9 16 0,-8-20-172,0 0-1,0 0 1,1 0-1,0-1 1,1 0-1,0 0 1,1-1-1,0 0 1,0-1-1,1 0 1,13 7-1,-14-10-94,-1-1 1,1 0-1,0 0 0,0-1 0,0-1 0,1 1 1,-1-2-1,1 0 0,-1 0 0,1 0 1,-1-1-1,1-1 0,-1 0 0,1-1 0,12-3 1,-6 0-76,-1 0 1,1-2 0,-1 0 0,0-1-1,-1-1 1,0 0 0,0-1 0,-1-1-1,-1 0 1,22-22 0,-3-3-165,-1-2 1,42-67-1,-69 100 155,-4 4 12,1-1-1,0 1 0,0 0 0,0 0 1,0-1-1,0 1 0,0 0 1,0 0-1,0 0 0,1 0 1,-1 0-1,0 1 0,1-1 1,-1 0-1,1 1 0,1-2 1,-1 6 27,9 45 165,-9-33-107,1 0 0,1 0-1,7 16 1,-9-27-91,0 0-1,1 0 0,0-1 1,-1 1-1,2-1 0,-1 1 1,1-1-1,-1 0 0,1 0 1,0 0-1,1-1 0,-1 0 1,6 4-1,-1-2-239,0-1 1,0 0 0,0-1-1,1 0 1,-1 0-1,1-1 1,-1 0-1,1-1 1,0 0-1,0 0 1,-1-1-1,1-1 1,16-2 0,-7 0-1529,0-2 0,-1 0 1,0-1-1,0-1 1,-1 0-1,20-12 1,7-11-1408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2.330"/>
    </inkml:context>
    <inkml:brush xml:id="br0">
      <inkml:brushProperty name="width" value="0.05" units="cm"/>
      <inkml:brushProperty name="height" value="0.05" units="cm"/>
      <inkml:brushProperty name="color" value="#008C3A"/>
    </inkml:brush>
  </inkml:definitions>
  <inkml:trace contextRef="#ctx0" brushRef="#br0">0 10 744,'16'-10'5277,"-16"10"-5076,1 0 0,-1 0 0,0 0 0,1 0-1,-1 0 1,0 0 0,1 0 0,-1 0 0,1 1 0,-1-1 0,0 0 0,1 0 0,-1 0 0,0 0 0,0 0-1,1 1 1,-1-1 0,0 0 0,1 0 0,-1 0 0,0 1 0,0-1 0,1 0 0,-1 0 0,0 1-1,0-1 1,0 0 0,1 1 0,3 14 4108,-2 6-3702,-2-20-720,1 11 729,5 79 4298,29 138 0,-33-220-4845,3 16 710,1-1 0,1-1 0,16 38 0,-19-54-623,0 0-1,0-1 1,0 1-1,1-1 1,0 0-1,0 0 1,0-1-1,1 0 1,0 0-1,0 0 1,0 0-1,0-1 1,1 0-1,0 0 0,14 5 1,62 19-442,58 23-1097,-113-41-2128,-8-2-6923,-15-6 4821,4 1 1470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4.516"/>
    </inkml:context>
    <inkml:brush xml:id="br0">
      <inkml:brushProperty name="width" value="0.05" units="cm"/>
      <inkml:brushProperty name="height" value="0.05" units="cm"/>
      <inkml:brushProperty name="color" value="#004F8B"/>
    </inkml:brush>
  </inkml:definitions>
  <inkml:trace contextRef="#ctx0" brushRef="#br0">0 0 14697,'0'0'387,"0"0"41,0 0 193,0 0 74,3 5-33,6 10-153,-2 1 0,1 0-1,-2 0 1,0 1 0,4 20 0,13 95 849,-6-32-570,-16-97-768,8 41 589,18 55-1,-26-97-588,-1-1-1,0 1 0,1-1 1,0 1-1,-1-1 1,1 0-1,0 1 1,0-1-1,0 0 0,0 1 1,0-1-1,0 0 1,0 0-1,0 0 1,0 0-1,1 0 0,-1 0 1,0 0-1,1 0 1,-1-1-1,1 1 1,-1 0-1,1-1 0,-1 1 1,1-1-1,-1 0 1,1 1-1,-1-1 1,1 0-1,-1 0 0,1 0 1,0 0-1,-1 0 1,3-1-1,3-1 36,1-1 0,0 0-1,0 0 1,-1 0 0,12-8 0,3-2 25,-11 8-62,-1 0 1,1 1 0,0 0-1,0 1 1,1 0-1,-1 1 1,1 0-1,-1 1 1,1 0-1,0 1 1,-1 0-1,1 1 1,-1 0-1,1 1 1,-1 0-1,1 1 1,-1 0 0,0 1-1,0 0 1,-1 1-1,1 0 1,-1 1-1,16 10 1,-13-5-37,1-1 0,-1 2 0,0 0 0,-2 1 0,1 0 0,17 26 0,-26-33 9,1-1 0,-2 1 0,1 1 0,0-1 0,-1 0 0,0 1 0,-1-1 0,0 1 0,1 7 0,-2-10 6,0 0-1,0 1 1,0-1 0,-1 0 0,0 1 0,0-1 0,0 0 0,-1 0 0,1 1-1,-1-1 1,0 0 0,0-1 0,0 1 0,-1 0 0,-2 3 0,-4 3-45,1-2 0,-1 1 0,-1-1 0,1 0 1,-2-1-1,1 0 0,-1-1 0,0 0 0,-16 6 0,-13 3-717,-58 14 0,69-22 213,-7 2-1509,-55 6 0,38-12-8697,45-3 7973</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4.850"/>
    </inkml:context>
    <inkml:brush xml:id="br0">
      <inkml:brushProperty name="width" value="0.05" units="cm"/>
      <inkml:brushProperty name="height" value="0.05" units="cm"/>
      <inkml:brushProperty name="color" value="#004F8B"/>
    </inkml:brush>
  </inkml:definitions>
  <inkml:trace contextRef="#ctx0" brushRef="#br0">318 11 644,'1'-1'215,"0"0"0,-1 1 0,1-1 0,0 0 0,0 0 1,0 1-1,0-1 0,0 0 0,0 1 0,0-1 0,0 1 0,0-1 0,0 1 0,0 0 0,0-1 0,1 1 0,-1 0 1,0 0-1,0 0 0,0 0 0,0 0 0,2 0 0,-2 0-69,0 1-1,0 0 1,-1-1 0,1 1 0,0 0-1,0 0 1,0-1 0,-1 1 0,1 0-1,0 0 1,-1 0 0,1 0 0,-1 0-1,1 0 1,-1 0 0,0 0 0,1 0-1,-1 0 1,0 1 0,2 11 526,0-1 0,-1 0 0,-2 19 0,1-14 30,23 262 4265,-15-222-4012,3 0-1,34 99 1,-24-97 55,3-2 1,3 0-1,2-1 0,55 79 0,-68-110-441,-16-25-559,-1 0 0,0 1 0,1-1 0,-1 0 1,1 0-1,-1 0 0,0 0 0,1 0 0,-1 0 0,0-1 0,1 1 0,-1 0 1,1 0-1,-1 0 0,0-1 0,1 1 0,-1 0 0,1 0 0,-1-1 1,1 1-1,-1-1 0,0 0 0,-7-2-18,1 0 1,-1 0-1,-12-2 1,-23-2-53,1 2 0,-1 3 0,-73 4 0,-128 26-2696,215-24 1987,23-3 358,-1 0 0,0-1 0,1 0 0,-1 0-1,0-1 1,-7-1 0,13 2 204,0 0 0,0 0-1,0-1 1,0 1 0,0 0 0,0-1-1,0 1 1,0-1 0,0 1-1,1-1 1,-1 0 0,0 1 0,0-1-1,0 0 1,1 1 0,-1-1 0,1 0-1,-1 0 1,0-1 0,0 1-173,1-1 0,0 1 0,0 0 0,0-1 0,0 1 1,0 0-1,0-1 0,0 1 0,1 0 0,-1-1 0,0 1 0,1 0 0,-1-1 0,1 1 0,-1 0 1,1 0-1,0 0 0,-1 0 0,3-2 0,11-14-2192</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5.220"/>
    </inkml:context>
    <inkml:brush xml:id="br0">
      <inkml:brushProperty name="width" value="0.05" units="cm"/>
      <inkml:brushProperty name="height" value="0.05" units="cm"/>
      <inkml:brushProperty name="color" value="#004F8B"/>
    </inkml:brush>
  </inkml:definitions>
  <inkml:trace contextRef="#ctx0" brushRef="#br0">57 383 28,'1'-2'229,"2"-5"480,-1 1-1,0-1 1,0 1 0,0-1-1,0-10 1,-2 15-539,0 0 0,0 1 0,0-1 0,0 0 0,-1 0 0,1 1-1,-1-1 1,1 0 0,-1 1 0,1-1 0,-1 0 0,0 1 0,0-1 0,0 1 0,0-1 0,0 1 0,0 0 0,0-1 0,-1 1 0,1 0 0,0 0 0,-1 0 0,1 0 0,-1 0 0,1 0 0,-1 0 0,-1 0 0,-40-24 3304,42 24-2989,1 1-43,5-1-42,36-6 215,0-2 1,54-20 0,-67 19-413,-1-2 1,34-19-1,-52 25-155,0 0 1,0 0 0,-1-1 0,1 0 0,-2 0-1,1-1 1,-1 0 0,0 0 0,10-17 0,-16 23-39,0 0 1,0 0 0,0 0-1,0 0 1,0 0 0,0 0-1,-1 0 1,1 0 0,-1 0 0,1 0-1,-1-1 1,0 1 0,0 0-1,0 0 1,0-1 0,0 1-1,-1 0 1,1 0 0,-1-3-1,0 3 0,0 0 0,-1 1 0,1-1 0,0 0-1,0 1 1,-1-1 0,1 1 0,-1-1 0,0 1-1,1 0 1,-1-1 0,0 1 0,0 0-1,0 0 1,1 1 0,-5-2 0,-1 0 11,0 0 1,0 0-1,0 1 1,-1 1 0,1-1-1,-1 1 1,1 0-1,0 1 1,-1-1-1,-8 3 1,0 2 57,1 1 0,0 0-1,1 1 1,0 0 0,0 1 0,0 1-1,1 0 1,0 1 0,1 0 0,-17 19 0,19-19 46,0 2 1,0 0-1,2 0 1,-1 1 0,1 0-1,1 0 1,0 0-1,1 1 1,1 0-1,0 1 1,-3 17-1,7-24-59,0 0-1,0 0 0,1 0 0,0 1 0,1-1 0,0 0 0,0 0 0,1 0 0,0 0 0,0-1 1,1 1-1,0 0 0,0-1 0,1 0 0,-1 0 0,2 0 0,-1 0 0,9 9 0,-6-8-46,1 0-1,0-1 0,0 0 0,0-1 0,1 0 1,0 0-1,0-1 0,1 0 0,-1-1 1,1 0-1,0 0 0,0-1 0,18 3 1,-4-3-211,1-1 0,0-1 0,0-1 0,0-1 0,0-2 0,-1 0 0,1-2 0,25-8 0,70-27-2503,-5-9-5027,-93 40 5398,13-6-200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5.652"/>
    </inkml:context>
    <inkml:brush xml:id="br0">
      <inkml:brushProperty name="width" value="0.05" units="cm"/>
      <inkml:brushProperty name="height" value="0.05" units="cm"/>
      <inkml:brushProperty name="color" value="#004F8B"/>
    </inkml:brush>
  </inkml:definitions>
  <inkml:trace contextRef="#ctx0" brushRef="#br0">164 1073 796,'11'-5'543,"1"-1"0,-1-1 0,0 0 0,0-1 0,0 0 0,17-18-1,-25 23-323,0 0 0,0-1 0,0 0 0,0 1 0,0-1 0,-1 0 0,0-1 0,1 1 0,-2 0 0,1 0 0,0-1 0,-1 1 0,0-1 0,0 0 0,0 1 0,-1-1 0,1 0-1,-1 1 1,0-1 0,-1 0 0,1 0 0,-2-6 0,1 9-130,0-1-1,1 1 1,-1 0-1,-1-1 1,1 1-1,0 0 1,0 0 0,-1 0-1,1 0 1,-1 0-1,0 0 1,1 0-1,-1 0 1,0 0-1,0 1 1,0-1-1,-1 1 1,1 0-1,0 0 1,0-1-1,-1 1 1,1 1 0,0-1-1,-1 0 1,1 1-1,-1-1 1,1 1-1,-1 0 1,0-1-1,1 1 1,-1 0-1,1 1 1,-4 0-1,-2 0 67,0 1-1,0 0 0,1 0 0,-1 1 1,1 0-1,-1 0 0,1 1 0,0 0 0,-9 7 1,3 0 63,0 0 1,0 1 0,1 1 0,0 0 0,2 0-1,-1 1 1,-13 25 0,20-32-117,0 1 0,0 0 0,1 0 0,-1 1 0,2-1 1,-1 1-1,2-1 0,-1 1 0,1 0 0,0-1 0,1 1 0,0 0 0,0 0 0,1 0 0,0 0 0,4 15 0,-3-20-60,0 1-1,0 0 1,0-1-1,0 0 1,1 1-1,0-1 1,0 0-1,0 0 1,1-1-1,-1 1 1,1-1-1,0 1 1,5 2-1,-3-1-21,1-2-1,1 1 1,-1-1-1,0 0 1,1 0-1,0-1 1,13 2-1,-2-2-69,0 0 0,0-2 0,-1 0-1,1-1 1,0-1 0,29-7 0,-17 1-91,-1-2 0,-1 0 1,0-2-1,0-1 0,-1-2 0,39-26 1,-31 15-58,-2-1 1,-1-2 0,-1-1 0,33-42 0,-22 18-103,-3-2 0,-3-2 1,-2-2-1,-2 0 0,46-127 1,-21-12-198,-49 157 593,-2 0 0,2-79-1,-9 115 29,0 0 1,-1 0-1,1 0 0,-1-1 0,-1 2 0,1-1 1,-1 0-1,0 0 0,-5-9 0,7 14-64,-1 0 0,0 0 0,0 0 0,0 0 0,1 0 0,-1 0 0,0 0 0,0 0 0,0 0 0,0 1 0,-1-1 0,1 0 0,0 0 0,0 1 0,0-1 0,-1 1 0,1-1 0,0 1-1,-2 0 1,1 0 9,0 0 0,0 0 0,0 0-1,0 1 1,0-1 0,0 1 0,0-1-1,0 1 1,0 0 0,0 0 0,1 0-1,-1 0 1,0 0 0,1 0-1,-1 0 1,-2 3 0,-8 7 191,1 1 0,0 0 0,1 1 0,0 0 0,1 1 0,1 0 0,0 1 0,0-1 0,-6 20 0,1 5 219,1 1 1,-10 61-1,16-59-237,2-1 0,2 1-1,1 0 1,3 0 0,1 0-1,3 0 1,18 74 0,-11-71-317,2 0 0,2-1 0,2 0 1,1-2-1,3 0 0,48 66 0,-66-101-162,1 1-1,0-1 0,1-1 1,0 1-1,0-1 0,0 0 1,16 9-1,-19-13-191,0-1 1,0 1-1,0 0 0,0-1 1,0 0-1,1 0 0,-1 0 0,5 0 1,-5-1-427,0 0 1,0-1-1,0 1 0,0-1 1,-1 1-1,1-1 1,0-1-1,0 1 1,-1 0-1,5-3 0,11-7-2008</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4:25.968"/>
    </inkml:context>
    <inkml:brush xml:id="br0">
      <inkml:brushProperty name="width" value="0.05" units="cm"/>
      <inkml:brushProperty name="height" value="0.05" units="cm"/>
      <inkml:brushProperty name="color" value="#004F8B"/>
    </inkml:brush>
  </inkml:definitions>
  <inkml:trace contextRef="#ctx0" brushRef="#br0">683 230 1280,'3'-20'1284,"-6"0"36,-4 0 88,-11-5 45,-14 2-25,-15-2-64,-19 2-124,-16 0-120,-34 1-120,-3 5-336,18 8-544,7 7-752</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6:45.956"/>
    </inkml:context>
    <inkml:brush xml:id="br0">
      <inkml:brushProperty name="width" value="0.05" units="cm"/>
      <inkml:brushProperty name="height" value="0.05" units="cm"/>
      <inkml:brushProperty name="color" value="#004F8B"/>
    </inkml:brush>
  </inkml:definitions>
  <inkml:trace contextRef="#ctx0" brushRef="#br0">3 314 484,'0'-1'2961,"-2"-3"-5827,2 2 6103,1 2 4028,1 2 5606,2 3-12626,1 0-1,-1 0 0,0 1 1,-1-1-1,1 1 1,-1 0-1,4 10 0,17 56 924,-4-15-506,-20-56-642,40 88 1025,-40-89-1041,0 0-1,1 1 1,-1-1-1,0 0 1,0 0 0,1 1-1,-1-1 1,0 0-1,1 0 1,-1 0 0,0 1-1,1-1 1,-1 0-1,0 0 1,0 0-1,1 0 1,-1 0 0,1 0-1,-1 0 1,0 0-1,1 0 1,-1 0 0,0 0-1,1 0 1,-1 0-1,0 0 1,1 0 0,-1 0-1,0 0 1,1 0-1,-1 0 1,0 0 0,1-1-1,-1 1 1,0 0-1,0 0 1,1 0 0,-1-1-1,0 1 1,0 0-1,1 0 1,-1-1 0,0 1-1,0 0 1,1-1-1,-1 1 1,0 0 0,0-1-1,9-11 36,-9 12-41,2-5 7,0 1 0,-1-1 0,0 0 0,1 0 0,-2 0 0,1 0 0,-1 0 0,1 1 0,-1-1 0,-1 0 0,1 0 0,-2-5 0,1-16 20,-10-139-245,0-3-92,5 55 248,6 112 66,0 0 1,0-1 0,1 1 0,-1 0 0,0 0 0,1 0 0,0 0-1,-1 0 1,1 0 0,-1-1 0,1 1 0,0 1 0,0-1-1,0 0 1,0 0 0,-1 0 0,1 0 0,0 0 0,0 1-1,1-1 1,-1 1 0,0-1 0,0 0 0,0 1 0,0 0-1,0-1 1,1 1 0,-1 0 0,0 0 0,3-1 0,43-2 52,-40 3-48,3 0 1,59 3 56,-64-2-50,0-1-1,0 1 0,0 0 0,0 1 1,-1-1-1,1 1 0,0 0 1,-1 0-1,1 0 0,-1 1 0,5 3 1,-8-5-11,0 0-1,0 0 1,0 0 0,0 0 0,-1 0 0,1 0 0,0 0 0,-1 1 0,1-1 0,-1 0 0,1 0 0,-1 1-1,1-1 1,-1 0 0,0 0 0,0 1 0,0-1 0,0 0 0,0 1 0,0-1 0,0 2 0,-1 0 1,1 1 1,-1-1 0,-1 1 0,1-1 0,0 1-1,-1-1 1,-3 5 0,-3 4 7,0-1-1,-19 19 1,5-11-186,-1 0-1,0-2 1,-1 0-1,-1-2 1,-1 0 0,0-2-1,-1-1 1,-34 11 0,38-16-1077,4-6-543</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6:47.246"/>
    </inkml:context>
    <inkml:brush xml:id="br0">
      <inkml:brushProperty name="width" value="0.05" units="cm"/>
      <inkml:brushProperty name="height" value="0.05" units="cm"/>
      <inkml:brushProperty name="color" value="#004F8B"/>
    </inkml:brush>
  </inkml:definitions>
  <inkml:trace contextRef="#ctx0" brushRef="#br0">100 0 192,'-11'15'10589,"6"-14"-10302,0 1 0,0 1 1,1-1-1,-1 1 0,1-1 0,-1 1 0,1 1 0,0-1 1,0 1-1,0-1 0,0 1 0,1 0 0,-6 9 0,5-8-210,1 0-1,1 0 0,-1 0 1,1 1-1,0-1 0,0 1 0,0-1 1,1 1-1,0 0 0,0 0 0,1-1 1,-1 1-1,1 0 0,0 0 0,1 0 1,0 0-1,0-1 0,0 1 0,0 0 1,4 8-1,-3-10-62,0-1-1,0 0 1,1 0 0,-1 0 0,1-1-1,-1 1 1,1 0 0,0-1 0,0 0 0,0 0-1,0 0 1,1 0 0,-1 0 0,0 0-1,1-1 1,-1 0 0,1 0 0,0 0-1,-1 0 1,1 0 0,4-1 0,5 2 8,-1-1 0,1-1 0,0 0 0,24-4 0,-17 0 2,-1 0 0,-1-1 1,1-1-1,21-9 0,-30 10-8,-1 0 1,0 0-1,0-1 1,0 0 0,-1 0-1,0-1 1,0 0-1,0-1 1,8-11-1,-15 18-11,1 0 0,-1-1-1,0 1 1,0-1 0,0 0-1,0 1 1,0-1 0,0 0-1,-1 0 1,1 1 0,0-1-1,-1 0 1,0 0 0,1 0-1,-1 0 1,0 0-1,0 1 1,0-1 0,0 0-1,0 0 1,0 0 0,-1 0-1,1 0 1,-1 0 0,1 1-1,-1-1 1,0 0 0,0 0-1,1 1 1,-1-1 0,0 0-1,-1 1 1,1-1 0,0 1-1,0 0 1,-1-1 0,1 1-1,-3-2 1,-1-1 2,-1 1-1,1 0 1,-1 0-1,0 1 1,0 0-1,1 0 1,-1 0-1,-1 0 1,1 1-1,-11-1 1,-3 2-315,0 1 0,-1 1 1,1 0-1,0 2 1,0 0-1,0 1 1,1 1-1,-27 12 0,34-10-1672,16-6-2197,20-3-502,-22 1 5371,20-3-2287</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6:47.571"/>
    </inkml:context>
    <inkml:brush xml:id="br0">
      <inkml:brushProperty name="width" value="0.05" units="cm"/>
      <inkml:brushProperty name="height" value="0.05" units="cm"/>
      <inkml:brushProperty name="color" value="#004F8B"/>
    </inkml:brush>
  </inkml:definitions>
  <inkml:trace contextRef="#ctx0" brushRef="#br0">0 4 5412,'8'-2'189,"0"1"-1,1 1 0,-1-1 0,0 1 0,0 1 0,0-1 0,12 3 0,-16-1 18,0-1-1,0 1 1,0-1 0,-1 1-1,1 1 1,0-1 0,-1 0-1,1 1 1,-1 0 0,0-1 0,0 1-1,0 1 1,0-1 0,-1 0-1,1 1 1,1 3 0,13 25 1303,-1 0-1,13 43 1,-16-40-720,11 27 619,65 158 4135,-48-133-5518,-37-76-954,-4-10-3377,0-1-4353,0 0 5497</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6:56.734"/>
    </inkml:context>
    <inkml:brush xml:id="br0">
      <inkml:brushProperty name="width" value="0.05" units="cm"/>
      <inkml:brushProperty name="height" value="0.05" units="cm"/>
      <inkml:brushProperty name="color" value="#004F8B"/>
    </inkml:brush>
  </inkml:definitions>
  <inkml:trace contextRef="#ctx0" brushRef="#br0">32 56 560,'0'0'599,"5"-5"184,-2 7 8465,2 7-9005,-1 1-1,0-1 1,-1 1 0,0 0 0,0 0 0,1 17 0,3 7 233,97 288 2842,-98-308-3137,-1 2 10,-4-10-101,1 0 0,0 0 0,0-1 0,1 1 0,0-1-1,0 1 1,0-1 0,4 5 0,-7-10 15,0 0-4,0 0-16,3-11 12,-3 10-92,0 0 1,1 0-1,-1 0 1,0 0-1,0 0 0,1 0 1,-1 0-1,0 0 1,0 0-1,0 0 1,-1 0-1,1 0 0,0 0 1,0-2-1,-34-85-32,20 56-71,-14-51 1,11 31-6,12 39 75,0-1-1,1 1 1,-3-17 0,3 6 0,2 12 26,0 0-1,1 0 0,1-22 1,0 30 5,1-1 0,0 1 0,0 0 0,0-1 0,0 1 0,1 0 1,0 0-1,0-1 0,0 1 0,0 1 0,1-1 0,-1 0 0,1 1 0,3-4 0,2 0 14,0 0 0,0 1 0,0 0 0,0 0 0,1 1 0,0 0 0,0 1 0,1 0 0,-1 0 0,1 1 0,0 0 0,0 1 0,0 0 0,18-1 0,-16 3 24,0-1 0,0 2 0,0 0 0,0 0 0,0 1 0,0 0 0,0 1 0,-1 1 0,1 0 0,-1 0 0,0 1 0,13 8 0,-22-12-33,0 0 1,0 1-1,0-1 1,0 1-1,0 0 1,0 0-1,-1 0 1,1 0-1,-1 0 1,1 0-1,-1 0 1,0 0 0,0 1-1,0-1 1,0 0-1,0 1 1,1 4-1,-2-3 7,1 1-1,-1-1 1,0 1-1,0-1 1,-1 0-1,0 1 1,1-1-1,-1 1 1,-3 5-1,-1 3 27,0-1-1,-2 0 1,1 0-1,-2 0 1,-14 18-1,-6 2 114,-3 0-1,0-2 0,-2-2 1,-1-1-1,-44 27 1,-22 11 1686,83-53-1017,-13 9 222,10 0-309,15-14-209,5-6-446,-1 0-1,1 0 1,-1 0 0,1-1-1,-1 1 1,1 0-1,0 0 1,-1 0 0,1 0-1,0 0 1,0 0-1,0 0 1,0 0-1,-1 0 1,1 0 0,1 0-1,-1 1 1,14-2-2080,-11 1 978,-1-1 1,0 0-1,0 1 1,0 0-1,0-1 0,0 1 1,0 0-1,0 0 1,-1 0-1,1 0 1,0 0-1,0 0 1,2 3-1,5 5-2671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6:58.418"/>
    </inkml:context>
    <inkml:brush xml:id="br0">
      <inkml:brushProperty name="width" value="0.05" units="cm"/>
      <inkml:brushProperty name="height" value="0.05" units="cm"/>
      <inkml:brushProperty name="color" value="#004F8B"/>
    </inkml:brush>
  </inkml:definitions>
  <inkml:trace contextRef="#ctx0" brushRef="#br0">161 57 96,'0'0'375,"1"-9"693,10-20 3406,-10 28-4058,-1 1-4,0 0-14,0 0-10,-2-4 55,2 3-357,0 1-1,0-1 1,0 1 0,0-1 0,0 1-1,0-1 1,0 1 0,-1-1 0,1 1 0,0-1-1,0 1 1,-1-1 0,1 1 0,0-1 0,0 1-1,-1-1 1,1 1 0,-1-1 0,1 1 0,0 0-1,-1-1 1,1 1 0,-1 0 0,1-1-1,-1 1 1,1 0 0,-1 0 0,1-1 0,-1 1-1,1 0 1,-1 0 0,-10 0 80,9 0-5,2 0-11,-13 2 82,0 1 0,1 0-1,0 1 1,-18 8-1,27-10-203,0 0-1,0-1 0,1 1 1,-1 0-1,0 0 0,1 1 1,-1-1-1,1 0 0,0 1 1,0-1-1,0 1 0,0 0 1,1 0-1,-3 4 0,-1 4 55,1 0 0,-4 20 0,3-11-24,3-12-30,0 1 0,0 0 1,1-1-1,0 1 0,0 0 0,1 0 0,0 0 1,3 16-1,-3-21-4,1 0-1,1 0 1,-1-1 0,0 1-1,1 0 1,0-1 0,0 0 0,0 1-1,0-1 1,1 0 0,-1 0-1,1 0 1,0 0 0,-1-1 0,1 1-1,1-1 1,-1 1 0,0-1-1,0 0 1,1-1 0,-1 1 0,7 2-1,11 3 120,1-1 0,0 0 0,0-2-1,1 0 1,0-2 0,-1 0 0,1-1-1,40-5 1,-58 3-123,-1 0 0,1 0-1,0 0 1,0-1 0,-1 0 0,1 0 0,-1 0-1,1 0 1,-1-1 0,0 0 0,0 0-1,0 0 1,0 0 0,-1 0 0,1-1 0,-1 0-1,0 0 1,0 0 0,0 0 0,-1 0-1,1 0 1,1-6 0,-2 5-13,0-1 0,0 0-1,-1 0 1,0 0 0,0 0 0,0 0-1,-1 0 1,0 0 0,0 0 0,-1 0-1,1 0 1,-1 0 0,-1 0 0,1 0-1,-1 1 1,0-1 0,-5-10 0,1 5-34,-1 0 0,0 0 1,0 0-1,-1 1 0,0 1 1,-1-1-1,0 1 0,-1 1 1,0 0-1,0 0 0,0 1 1,-14-7-1,16 11-110,0 0 0,0 1 1,0 0-1,0 0 0,0 1 0,-1 0 0,1 0 1,0 1-1,-1 0 0,1 1 0,0 0 0,-10 2 1,-28 0-3629,39-3 103,2-1 2720,2 0 239,1 1-961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2.686"/>
    </inkml:context>
    <inkml:brush xml:id="br0">
      <inkml:brushProperty name="width" value="0.05" units="cm"/>
      <inkml:brushProperty name="height" value="0.05" units="cm"/>
      <inkml:brushProperty name="color" value="#008C3A"/>
    </inkml:brush>
  </inkml:definitions>
  <inkml:trace contextRef="#ctx0" brushRef="#br0">45 5 1136,'0'-4'6907,"-2"6"-2821,-5 16-1564,-5 33-1050,1 15 1007,3 0 0,4 1 0,4 108 0,1-166-2229,0 1 0,0-1 0,1 1 0,0-1 0,1 0 0,0 0 0,1 0 0,-1 0 0,8 11 0,-8-15-121,2 1 0,-1-1 0,1 0 1,0 0-1,0 0 0,0 0 0,1-1 0,-1 0 1,1 0-1,0-1 0,1 0 0,-1 0 0,10 3 0,2 0 114,0-1-1,0-1 0,0-1 1,29 1-1,79-4 633,-59-1-564,-22 0-359,46 1-597,-83 1 9,-1 0-1,1 0 1,0 0 0,-1 1 0,1 1-1,-1-1 1,0 1 0,14 7 0,-7 2-2910,4 10-9238,-15-11 9197</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6:58.756"/>
    </inkml:context>
    <inkml:brush xml:id="br0">
      <inkml:brushProperty name="width" value="0.05" units="cm"/>
      <inkml:brushProperty name="height" value="0.05" units="cm"/>
      <inkml:brushProperty name="color" value="#004F8B"/>
    </inkml:brush>
  </inkml:definitions>
  <inkml:trace contextRef="#ctx0" brushRef="#br0">0 12 64,'15'-11'3706,"-14"10"-2422,2 1 42,-2 1-1039,1-1 0,-1 0-1,1 1 1,-1-1 0,1 1 0,-1 0 0,1-1 0,-1 1-1,1 0 1,-1 0 0,0 0 0,1 0 0,-1 0 0,0 0-1,0 0 1,0 1 0,0-1 0,0 0 0,0 1 0,0-1-1,0 0 1,-1 1 0,1-1 0,0 1 0,-1-1 0,1 3-1,3 9 627,-1-1-1,3 20 0,-2-11-129,11 49 911,-4-11-686,3-1-1,2-1 1,31 72 0,-45-125-1254,0 0 0,0 0 0,1 0 1,0 0-1,-1 0 0,1-1 0,1 1 1,-1-1-1,0 0 0,1 0 0,4 3 0,-5-4-1006,1 0 0,-1-1-1,1 1 1,-1-1 0,1 1-1,0-1 1,-1-1 0,8 2-1,5-1-2030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0.222"/>
    </inkml:context>
    <inkml:brush xml:id="br0">
      <inkml:brushProperty name="width" value="0.05" units="cm"/>
      <inkml:brushProperty name="height" value="0.05" units="cm"/>
      <inkml:brushProperty name="color" value="#004F8B"/>
    </inkml:brush>
  </inkml:definitions>
  <inkml:trace contextRef="#ctx0" brushRef="#br0">152 605 772,'-4'-24'4653,"4"23"-3577,0-16 3590,0 8-262,2 10 839,40 240-618,-41-237-4548,-1-1 12,1 1 0,-1 0-1,1-1 1,0 1-1,0 0 1,0-1 0,1 1-1,-1-1 1,1 0 0,-1 1-1,1-1 1,3 3-1,-4-9 89,2-12-87,0-1 0,-2 1 0,0-1 0,0 1 0,-4-31 0,-17-79-156,-7 8-875,-86-227-1,103 318 771,-2-8-176,-23-41-1,35 74 292,0 1 3,0 0 11,0 0 6,4 11 11,1 0 0,1-1-1,0 0 1,0 0 0,1 0 0,0-1 0,1 0 0,11 10 0,-8-7 11,-3-3 10,0-1-1,0 0 1,1 0 0,0-1 0,1 0-1,0-1 1,0 0 0,0 0 0,0-1 0,1 0-1,0-1 1,0 0 0,1-1 0,-1 0-1,0-1 1,1-1 0,0 1 0,-1-2-1,1 1 1,0-2 0,-1 0 0,1 0 0,0-1-1,-1 0 1,0-1 0,1 0 0,-1-1-1,14-7 1,1-4-31,0-1 0,-1-1 0,0-1 0,23-23 0,-34 19-27,-11 16-8,-9 14 74,1 1 1,0 0-1,0 0 1,1 0-1,0 1 0,1-1 1,0 1-1,-3 17 1,0 4 96,2 0 0,1 0 0,1 0 0,2 1 0,7 53 1,-5-70-39,0 1 1,2-1 0,0 0-1,0-1 1,1 1 0,1-1 0,1 0-1,0 0 1,0-1 0,1 0-1,1 0 1,0-1 0,19 19 0,-23-27-62,-1-1 0,1 1 1,0-1-1,0-1 0,0 1 1,0-1-1,0 1 0,0-1 1,1-1-1,-1 1 0,1-1 0,0 0 1,-1 0-1,1-1 0,-1 0 1,1 0-1,0 0 0,-1 0 1,1-1-1,0 0 0,6-2 1,-6 1-361,0 0 1,0-1 0,0 1 0,0-1-1,0-1 1,-1 1 0,1-1 0,4-4-1,-5 4-712,-1 0-1,0 0 0,-1 0 1,1-1-1,-1 0 0,0 1 0,0-1 1,0 0-1,3-9 0,-5 7-2800,-1 6 1174</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0.655"/>
    </inkml:context>
    <inkml:brush xml:id="br0">
      <inkml:brushProperty name="width" value="0.05" units="cm"/>
      <inkml:brushProperty name="height" value="0.05" units="cm"/>
      <inkml:brushProperty name="color" value="#004F8B"/>
    </inkml:brush>
  </inkml:definitions>
  <inkml:trace contextRef="#ctx0" brushRef="#br0">191 13 876,'-1'-2'236,"0"1"0,-1 0 0,1 0-1,0 0 1,-1 0 0,1 0 0,-1 1 0,0-1 0,1 0 0,-1 1-1,0-1 1,1 1 0,-1-1 0,0 1 0,0 0 0,1 0 0,-1 0-1,0 0 1,0 0 0,-2 0 0,0 1-43,1 0 0,0 1 0,0-1 0,0 0 1,1 1-1,-1 0 0,0-1 0,0 1 0,1 0 0,-4 4 0,-1 2 166,0 0 0,0 1 0,1 0 0,0 0 0,-8 17 0,7-10 113,1-1 1,1 1-1,1 0 0,0 0 1,1 0-1,-2 32 1,5-39-300,0 0 0,0 0 0,1 0 0,0-1 0,0 1 0,1 0 0,0-1 0,1 1 0,0-1 0,0 0 0,1 1 0,0-2 0,1 1 0,6 10 0,-6-14-87,-1 0 0,0 0 0,1 0 0,0-1 1,0 0-1,0 0 0,0 0 0,1 0 0,-1-1 0,1 0 0,-1 0 1,1-1-1,10 2 0,-6-1 35,1-1 1,0 0-1,0-1 1,0 0 0,0-1-1,18-3 1,-19 2-55,-1-1 1,1 0-1,-1 0 1,0-1-1,0 0 0,0-1 1,0 0-1,-1 0 1,0-1-1,8-7 1,-12 10-42,0-1 0,-1 1 0,0-1 0,0 0 0,0 0 0,0 0 0,-1-1 0,1 1 0,-1-1 0,0 1 0,-1-1 0,1 0 0,-1 1 0,0-1 0,0 0 0,0 0 0,-1 0 0,0 0 0,0 0 0,0 0 0,-2-10 0,0 7-3,0-1 1,-1 1 0,0 0 0,-1 0-1,0 0 1,0 0 0,0 1-1,-1 0 1,0 0 0,-1 0 0,0 0-1,0 1 1,0 0 0,-1 0-1,1 1 1,-1 0 0,-1 0 0,1 0-1,-1 1 1,0 0 0,-12-4-1,7 3-58,0 1-1,-1 0 1,0 1-1,1 0 0,-1 1 1,0 1-1,0 0 0,0 1 1,0 0-1,0 2 1,0-1-1,-25 7 0,2 9-735,35-16 594,0 0 1,1 0-1,-1 0 0,0 0 0,0 1 0,1-1 0,-1 1 0,0-1 1,1 1-1,0 0 0,-1 0 0,1 0 0,0-1 0,0 1 0,-2 4 0,3-5-62,0-1-1,0 1 1,0 0-1,0-1 1,0 1-1,0 0 1,1-1 0,-1 1-1,0 0 1,0-1-1,0 1 1,1 0-1,-1-1 1,0 1-1,1-1 1,-1 1-1,0-1 1,1 1-1,-1-1 1,1 1-1,-1-1 1,1 1-1,-1-1 1,1 0-1,-1 1 1,1-1-1,0 0 1,-1 1-1,1-1 1,-1 0-1,1 0 1,0 1-1,-1-1 1,1 0-1,0 0 1,-1 0-1,1 0 1,1 0-1,12 3-2093</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1.174"/>
    </inkml:context>
    <inkml:brush xml:id="br0">
      <inkml:brushProperty name="width" value="0.05" units="cm"/>
      <inkml:brushProperty name="height" value="0.05" units="cm"/>
      <inkml:brushProperty name="color" value="#004F8B"/>
    </inkml:brush>
  </inkml:definitions>
  <inkml:trace contextRef="#ctx0" brushRef="#br0">13 410 448,'5'2'874,"0"0"-1,-1 1 1,1-1 0,-1 1 0,1 0-1,-1 0 1,0 0 0,0 1-1,0-1 1,0 1 0,-1 0-1,7 8 1,-8-9-630,-2-2-151,0-1 0,0 1 1,1-1-1,-1 0 0,0 1 0,0-1 1,1 1-1,-1-1 0,0 0 1,0 1-1,1-1 0,-1 0 0,0 1 1,1-1-1,-1 0 0,0 0 0,1 1 1,-1-1-1,1 0 0,-1 0 1,0 0-1,1 1 0,-1-1 0,1 0 1,-1 0-1,1 0 0,-1 0 0,1 0 1,-1 0-1,0 0 0,1 0 1,-1 0-1,1 0 0,-1 0 0,1 0 1,-1 0-1,1-1 0,-1 1 0,0 0 1,2 0-1,-2-2 16,1 0 0,0 1-1,-1-1 1,1 1 0,0-1 0,-1 0-1,0 0 1,1 1 0,-1-1 0,0-3-1,-3-48 534,-8-15 320,-33-112 1,20 92-311,18 69-372,4 14 34,1 0 0,-1 0 0,1 0 0,0 0-1,-1-8 1,6 16-129,31 23 291,-23-16-326,0-1 0,2 0 0,13 8 0,27 8 48,175 93 458,-197-99-503,0 2 0,-1 1 1,-2 2-1,47 47 0,-74-68-140,1-1 1,-1 1-1,0 0 1,0 0-1,0 0 1,-1 0-1,1 0 0,0 0 1,-1 1-1,0-1 1,0 1-1,0-1 1,0 0-1,-1 1 1,1 0-1,-1-1 0,0 1 1,0-1-1,-1 6 1,0-5-2,0 0 1,0 0-1,-1 0 0,0 0 1,1 0-1,-2 0 1,1 0-1,0-1 0,-1 1 1,1-1-1,-1 0 1,0 1-1,0-1 1,0 0-1,-7 4 0,-3 2-9,-1-1 0,0 0-1,-1-1 1,1 0 0,-1-2-1,-17 6 1,-97 15-321,88-19 92,-49 5-1131,33-10-2384,51-4 1190,6 1-693,1 0-3427,18-9 3904</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1.528"/>
    </inkml:context>
    <inkml:brush xml:id="br0">
      <inkml:brushProperty name="width" value="0.05" units="cm"/>
      <inkml:brushProperty name="height" value="0.05" units="cm"/>
      <inkml:brushProperty name="color" value="#004F8B"/>
    </inkml:brush>
  </inkml:definitions>
  <inkml:trace contextRef="#ctx0" brushRef="#br0">0 65 788,'28'-64'7473,"-28"65"-3130,-2 6-3906,0-1 1,1 1-1,0-1 0,0 1 1,0-1-1,1 8 0,2 9 36,1 1 0,1 0 0,1-1 0,1 0 0,1 0 0,1-1 0,1 0 0,22 38 0,-24-48-288,1-1-1,0-1 1,0 1 0,1-2 0,1 1 0,0-1 0,16 12-1,-18-16-51,0 0-1,1 0 0,0-1 1,0 0-1,1 0 0,-1-1 1,1 0-1,0-1 0,-1 0 1,21 1-1,-25-3-74,1 0 0,-1 0 0,1-1-1,-1 0 1,1 0 0,-1 0 0,1-1 0,-1 0 0,0 0 0,0 0-1,0 0 1,9-7 0,-7 4 2,0 0 0,-1-1-1,0 0 1,0 0 0,0-1 0,-1 1-1,8-14 1,-5 5-16,0 0 0,-1-1 0,-1 0 0,-1 0 0,0 0 0,-1-1 0,-1 1 0,1-18 0,-1 9-56,-1 12-104,-1-1 1,0 0-1,0 0 0,-2-1 0,0 1 1,0 0-1,-6-22 0,6 35 1,1 0 0,0 0 0,-1 0 0,0 0 0,1 0 0,-1-1 0,0 1 0,1 1 0,-1-1-1,0 0 1,0 0 0,0 0 0,0 0 0,0 0 0,0 1 0,0-1 0,0 0 0,0 1 0,0-1 0,0 1 0,0-1 0,-1 1 0,1 0 0,-2-1-1,2 1-36,0 0 0,0 1 0,0-1-1,0 0 1,0 0 0,0 1-1,0-1 1,0 0 0,0 1-1,0-1 1,0 1 0,0-1-1,1 1 1,-1 0 0,0-1-1,0 1 1,1 0 0,-1-1-1,0 1 1,1 0 0,-1 0-1,1 0 1,-1 0 0,1 0-1,-1 0 1,1-1 0,0 1-1,0 0 1,-1 0 0,1 0-1,0 0 1,0 2 0,0-3-181,-1 1 0,1-1 0,0 1 0,0-1 0,0 1 0,0 0 0,0-1 0,0 1 0,0-1 0,0 1 0,0-1 0,1 1 0,-1-1 0,0 1 0,0-1 0,0 1 0,0 0 0,1-1 0,-1 0 0,0 1 0,1-1 0,-1 1 0,0-1 0,1 1 0,8 3-2295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1.954"/>
    </inkml:context>
    <inkml:brush xml:id="br0">
      <inkml:brushProperty name="width" value="0.05" units="cm"/>
      <inkml:brushProperty name="height" value="0.05" units="cm"/>
      <inkml:brushProperty name="color" value="#004F8B"/>
    </inkml:brush>
  </inkml:definitions>
  <inkml:trace contextRef="#ctx0" brushRef="#br0">230 71 804,'72'-63'11025,"-72"63"-10971,0 0 0,0 0 0,1 0 0,-1-1 1,0 1-1,0 0 0,0 0 0,0 0 0,0 0 0,0-1 0,0 1 0,0 0 0,0 0 0,0-1 1,0 1-1,0 0 0,0 0 0,0 0 0,0-1 0,0 1 0,0 0 0,0 0 0,0 0 0,0 0 0,0-1 1,-1 1-1,1 0 0,0 0 0,0 0 0,0-1 0,0 1 0,0 0 0,-1 0 0,1 0 0,0 0 1,0 0-1,0 0 0,0-1 0,-1 1 0,1 0 0,0 0 0,0 0 0,0 0 0,0 0 0,-1 0 0,1 0 1,0 0-1,0 0 0,-1 0 0,1 0 0,0 0 0,0 0 0,0 0 0,-1 0 0,1 0 0,0 0 0,0 0 1,-1 0-1,-16 5 313,1 1 0,-1 1 0,1 0 0,0 1 0,-19 13 0,-74 59 1331,106-78-1629,-3 2 170,1 1 0,0-1 0,0 1 0,0 0-1,-8 11 1,12-15-202,1 0-1,-1 1 0,0-1 0,1 0 0,-1 1 0,1-1 1,0 0-1,-1 1 0,1-1 0,0 1 0,0-1 0,0 0 1,0 1-1,0-1 0,0 1 0,0-1 0,0 1 0,1-1 1,-1 0-1,0 1 0,1-1 0,-1 0 0,1 1 0,0-1 1,-1 0-1,1 0 0,0 1 0,0-1 0,0 0 0,0 0 1,0 0-1,0 0 0,0 0 0,0 0 0,2 1 0,102 69 845,-74-52-743,-1 1-1,-1 2 1,33 30-1,-52-42-89,-1 0 0,0 0 0,-1 1 0,0 0 0,13 24 0,-20-32-37,1 1 0,0 0 1,-1 0-1,0 0 0,0 0 1,0 0-1,-1 0 1,1 0-1,-1 0 0,0 0 1,0 0-1,0 1 0,-1-1 1,1 0-1,-1 0 0,0 0 1,0 0-1,0 0 0,-1 0 1,0-1-1,1 1 0,-1 0 1,-1-1-1,-2 5 1,-1-2 16,1 0 0,-1 0 0,-1 0 0,1-1 0,-1 0 0,0-1 1,0 1-1,0-1 0,-1-1 0,0 1 0,1-1 0,-1-1 0,0 1 1,0-2-1,0 1 0,-17 1 0,1-2-538,-1-1 0,1-1 0,-1-1 0,-36-7 0,27-3-2691,16 0-6921,16 11 7129</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2.857"/>
    </inkml:context>
    <inkml:brush xml:id="br0">
      <inkml:brushProperty name="width" value="0.05" units="cm"/>
      <inkml:brushProperty name="height" value="0.05" units="cm"/>
      <inkml:brushProperty name="color" value="#004F8B"/>
    </inkml:brush>
  </inkml:definitions>
  <inkml:trace contextRef="#ctx0" brushRef="#br0">90 96 836,'-1'-7'1746,"0"4"-786,1 7 4577,21 149 699,8 45-2197,36 53 774,-46-183-3160,-18-63-1420,1 1-1,0-1 1,0 1-1,0-1 1,0 0-1,1 0 0,5 8 1,-8-13-110,0 0-101,0 0 0,0 0-1,0-1 1,0 1-1,0 0 1,0 0 0,0 0-1,0 0 1,0 0-1,0 0 1,0 0 0,0-1-1,0 1 1,0 0-1,0 0 1,0 0 0,0 0-1,0 0 1,0 0-1,1 0 1,-1 0 0,0 0-1,0-1 1,0 1-1,0 0 1,0 0 0,0 0-1,0 0 1,0 0-1,0 0 1,0 0 0,1 0-1,-1 0 1,0 0-1,0 0 1,0 0 0,0 0-1,0 0 1,0 0-1,0 0 1,1 0 0,-1 0-1,0 0 1,0 0-1,0 0 1,0 0 0,0 0-1,0 0 1,0 0-1,1 0 1,-1 0-1,0 0 1,0 0 0,0 0-1,1-9 90,-1-1 0,-1 1-1,0-1 1,0 1 0,0 0 0,-1-1-1,-1 1 1,-3-10 0,-36-78 146,20 47-181,-76-173-275,32 58-145,64 162 337,1-1 0,0 1 0,1 0 1,-1-1-1,1 1 0,-1 0 0,1-1 0,0 1 0,0-1 1,1 1-1,-1 0 0,1-1 0,-1 1 0,1 0 0,0-1 0,3-5 1,-1 4-4,0 0 1,0 0-1,1 0 1,-1 0 0,1 1-1,1-1 1,-1 1 0,10-7-1,-2 3-3,0 0-1,1 1 1,-1 0-1,2 1 0,-1 1 1,1 0-1,17-3 1,2 3-17,1 1 1,-1 2-1,1 2 1,39 4 0,-57-3 10,-12-1 10,0 0-1,-1 1 0,1-1 0,0 1 0,-1 0 1,1 0-1,-1 1 0,1-1 0,-1 1 1,0-1-1,4 3 0,-6-3 3,0 0 1,0 0-1,0 0 0,0 0 0,0 0 1,0 1-1,0-1 0,-1 0 0,1 0 0,0 1 1,-1-1-1,1 0 0,-1 1 0,0-1 1,1 0-1,-1 1 0,0-1 0,0 1 1,0-1-1,0 0 0,0 1 0,0-1 0,0 1 1,0-1-1,-1 1 0,1-1 0,0 0 1,-1 1-1,1-1 0,-1 0 0,0 1 1,1-1-1,-2 1 0,-3 7-97,-1 0-1,0 0 1,0-1-1,-1 0 1,0 0-1,-14 12 1,-55 37-1216,31-25 194,-15 9-1070,-3 1-2596,55-35 1536,0 0-1,-12 15 0,8-7 21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3.272"/>
    </inkml:context>
    <inkml:brush xml:id="br0">
      <inkml:brushProperty name="width" value="0.05" units="cm"/>
      <inkml:brushProperty name="height" value="0.05" units="cm"/>
      <inkml:brushProperty name="color" value="#004F8B"/>
    </inkml:brush>
  </inkml:definitions>
  <inkml:trace contextRef="#ctx0" brushRef="#br0">40 150 788,'13'-16'4332,"-12"4"-1214,-8 19-464,-10 24-813,10-6-1126,0 0 0,2 1 1,1-1-1,1 1 0,0 27 1,3-43-491,0 1 0,0 0 0,1-1 1,1 1-1,0 0 0,1-1 0,0 0 0,0 1 0,1-1 1,0-1-1,1 1 0,0-1 0,1 1 0,12 15 1,-12-19-125,0-1 1,0-1 0,0 1 0,0-1 0,1 0 0,-1 0 0,1-1 0,0 0 0,0 0 0,1-1 0,-1 1-1,1-2 1,-1 1 0,1-1 0,-1 0 0,1-1 0,0 0 0,-1 0 0,1 0 0,14-4 0,-8 1-4,0 0 1,0-1 0,-1 0 0,0-1-1,0-1 1,0 0 0,-1 0 0,0-2-1,0 1 1,17-16 0,-18 13-37,-1-1 1,0 0-1,-1 0 0,-1-1 1,1 0-1,-2-1 0,0 1 1,0-2-1,-1 1 0,-1-1 1,0 1-1,-1-1 0,2-17 1,-4 19-33,0 0 1,-1 0-1,-1-1 0,0 1 1,-1 0-1,0 0 1,0 0-1,-2 0 1,1 0-1,-2 0 0,1 1 1,-2-1-1,1 1 1,-2 0-1,1 0 1,-9-11-1,9 16-28,1 0 0,-2 0 0,1 0 0,0 1-1,-1-1 1,0 1 0,-1 1 0,1-1 0,-1 1 0,1 0 0,-1 1 0,-1 0-1,1 0 1,0 0 0,-1 1 0,1 0 0,-1 1 0,-14-2 0,9 3-180,0 0 0,0 1 0,0 0 0,0 1 0,0 1 0,1 0 0,-1 0 0,1 2 0,0-1 0,-18 11 0,26-13-236,-12 6-111,1 1 1,-18 12-1,7 5-2890,24-23 2455,1-1 0,-1 1 0,1-1 0,0 1 0,0 0 0,0-1 0,0 1 0,0 0 0,-1 5 0,2 6-1946</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3.735"/>
    </inkml:context>
    <inkml:brush xml:id="br0">
      <inkml:brushProperty name="width" value="0.05" units="cm"/>
      <inkml:brushProperty name="height" value="0.05" units="cm"/>
      <inkml:brushProperty name="color" value="#004F8B"/>
    </inkml:brush>
  </inkml:definitions>
  <inkml:trace contextRef="#ctx0" brushRef="#br0">0 665 16,'4'1'376,"-1"-1"0,1 1 0,-1-1 0,1 1 0,-1-1-1,1 0 1,-1 0 0,1-1 0,-1 1 0,1-1 0,-1 0 0,1 0 0,-1 0 0,0 0 0,0 0 0,1-1 0,-1 1-1,0-1 1,0 0 0,0 0 0,-1 0 0,1-1 0,0 1 0,-1-1 0,1 1 0,-1-1 0,3-4 0,3-6 348,0-1 0,-1 1 1,-1-1-1,0-1 0,-1 1 1,0-1-1,4-27 0,-2 0 988,1-66 0,-7 33 906,-11-95 1,7 160-1897,2 15 231,-1 15-348,5 2-447,0 0 0,1 1 0,1-1 0,1-1 0,1 1 0,1-1 0,1 0 0,1-1 0,19 30 0,-13-27-32,0 0 0,2-2 0,0 0 0,1-1 1,1 0-1,1-2 0,32 21 0,-42-32-53,-1 0-1,1-1 1,0-1 0,0 0-1,1 0 1,0-1-1,-1-1 1,1 0 0,13 1-1,-20-3-43,1-1-1,-1 0 1,0 0-1,0 0 1,0-1-1,0 1 1,0-1-1,0-1 1,0 1-1,0-1 0,0 1 1,0-2-1,-1 1 1,1 0-1,-1-1 1,1 0-1,-1 0 1,0 0-1,0-1 1,-1 1-1,1-1 1,-1 0-1,1 0 1,3-6-1,1-5 18,0-1 0,-1 0-1,0 0 1,-1-1 0,-1 0-1,-1 0 1,0 0 0,1-23-1,-1-4-15,-3 1 0,-4-53 1,2 74-87,-6-55-184,5 68 116,0 1 0,0 0-1,0 0 1,-1 0-1,0 0 1,-8-14-1,11 22 75,-1-1 0,1 1 0,0-1 0,0 1 0,0-1 0,-1 1 0,1-1 0,0 1 0,-1 0 0,1-1 0,0 1-1,-1-1 1,1 1 0,-1 0 0,1 0 0,0-1 0,-1 1 0,1 0 0,-1-1 0,1 1 0,-1 0 0,1 0 0,-1 0 0,1 0-1,-1 0 1,1 0 0,-1-1 0,1 1 0,-1 0 0,1 0 0,-1 0 0,0 1 0,1-1 0,-1 0 0,1 0 0,-1 0-1,1 0 1,-1 0 0,1 1 0,-1-1 0,1 0 0,0 0 0,-1 1 0,1-1 0,-1 0 0,1 1 0,0-1 0,-1 0 0,1 1-1,0-1 1,-1 1 0,0 0 0,0 1-219,0-1-1,0 1 0,0 0 1,1 0-1,-1 0 0,0 0 1,1 0-1,-1-1 0,1 1 1,-1 0-1,1 0 1,0 0-1,0 4 0,0-4-94,1 0 1,-1 0-1,1 0 0,0 0 1,0 0-1,0 0 0,0 0 0,0 0 1,2 3-1,-1-3-569,-1 0 1,1 0 0,0 0-1,0 0 1,0-1 0,0 1-1,1 0 1,-1-1 0,0 0-1,1 1 1,-1-1-1,4 1 1,9 1-2104</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4.080"/>
    </inkml:context>
    <inkml:brush xml:id="br0">
      <inkml:brushProperty name="width" value="0.05" units="cm"/>
      <inkml:brushProperty name="height" value="0.05" units="cm"/>
      <inkml:brushProperty name="color" value="#004F8B"/>
    </inkml:brush>
  </inkml:definitions>
  <inkml:trace contextRef="#ctx0" brushRef="#br0">141 86 816,'7'-3'203,"83"-37"3908,-79 35-2450,-1-1 0,-1-1 0,14-10 0,-24 17-1604,1 0 1,0 0-1,0 0 1,0 0-1,-1 1 1,1-1-1,0 0 1,0 0-1,0 0 1,-1 0-1,1 0 1,0 0-1,0 0 1,0 0-1,-1 0 0,1 0 1,0 0-1,0 0 1,0 0-1,-1 0 1,1-1-1,0 1 1,0 0-1,0 0 1,-1 0-1,1 0 1,0 0-1,0 0 1,0 0-1,0-1 1,-1 1-1,1 0 1,0 0-1,0 0 1,0 0-1,0-1 1,0 1-1,0 0 1,0 0-1,-1 0 1,1 0-1,0-1 1,0 1-1,0 0 1,0 0-1,0-1 1,0 1-1,0 0 0,0 0 1,0 0-1,0-1 1,0 1-1,0 0 1,0 0-1,0 0 1,0-1-1,0 1 1,1 0-1,-1 0 1,0 0-1,0-1 1,0 1-1,0 0 1,-12 4 250,-1 1 0,1 1 0,0 0 0,0 0 0,0 1 0,-12 11 0,8-4-29,1 1 0,0 1 1,1 0-1,1 1 0,1 1 0,0 0 1,-15 33-1,15-25-18,1 1 0,1 1 1,2-1-1,1 2 0,-4 32 1,9-50-150,1 0 0,1 0 0,0 1 0,0-1 0,1 0 0,0 0 0,1 0 0,1 0 0,0 0 1,4 11-1,-4-16-57,0 0 1,0 0 0,0 0-1,0-1 1,1 0 0,0 1-1,0-2 1,1 1-1,0 0 1,-1-1 0,1 0-1,1 0 1,-1 0 0,0-1-1,1 0 1,0 0 0,0 0-1,9 3 1,-3-3-12,0-1-1,1 0 1,-1 0 0,1-1-1,-1-1 1,1 0 0,-1-1 0,1 0-1,-1-1 1,20-5 0,10-6-485,67-29 1,-69 25-225,-18 8-12,-6 3-1131,0 0-1,28-17 1,-29 16-7007,-14 7 6044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3.042"/>
    </inkml:context>
    <inkml:brush xml:id="br0">
      <inkml:brushProperty name="width" value="0.05" units="cm"/>
      <inkml:brushProperty name="height" value="0.05" units="cm"/>
      <inkml:brushProperty name="color" value="#008C3A"/>
    </inkml:brush>
  </inkml:definitions>
  <inkml:trace contextRef="#ctx0" brushRef="#br0">0 1 72,'0'0'1717,"3"1"30,-1 1-1478,0-1 0,0 1 0,-1 0 0,1-1-1,-1 1 1,1 0 0,-1 0 0,0 0 0,1 0-1,-1 0 1,0 0 0,-1 0 0,1 0 0,0 1-1,-1-1 1,1 0 0,-1 0 0,1 1 0,-1 2-1,1 10 787,-1-1-1,-2 17 0,0 2 429,-2 71 1722,1-52-1300,5 63 0,-2-113-1891,0-1 0,0 1 0,0-1 1,0 1-1,1-1 0,-1 0 0,0 1 1,1-1-1,0 0 0,-1 1 0,1-1 1,0 0-1,-1 1 0,2 0 0,-1-1-169,-1-1 0,1 0-1,-1 1 1,1-1-1,0 0 1,-1 1 0,1-1-1,-1 0 1,1 0-1,0 1 1,-1-1 0,1 0-1,0 0 1,-1 0-1,1 0 1,0 0 0,-1 0-1,1 0 1,0 0-1,-1 0 1,2-1 0,2 0-894,-1 0 1,1-1 0,-1 0 0,0 0 0,0 0 0,1 0-1,-1 0 1,4-5 0,8-7-1802</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4.427"/>
    </inkml:context>
    <inkml:brush xml:id="br0">
      <inkml:brushProperty name="width" value="0.05" units="cm"/>
      <inkml:brushProperty name="height" value="0.05" units="cm"/>
      <inkml:brushProperty name="color" value="#004F8B"/>
    </inkml:brush>
  </inkml:definitions>
  <inkml:trace contextRef="#ctx0" brushRef="#br0">551 139 1160,'-2'-3'393,"1"-1"1,0 1-1,-1 0 0,1-1 1,-1 1-1,0 0 0,0 0 0,0 0 1,-1 0-1,1 0 0,-1 1 0,0-1 1,1 1-1,-1-1 0,0 1 1,0 0-1,-1 0 0,1 1 0,0-1 1,-1 0-1,1 1 0,-4-1 1,-36-12 1338,0 3 1,-83-12 0,52 11-870,57 9-848,-80-12-325,82 14-695,0 0 0,-18 2 1,11 5-5889,18-1 4716</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4.758"/>
    </inkml:context>
    <inkml:brush xml:id="br0">
      <inkml:brushProperty name="width" value="0.05" units="cm"/>
      <inkml:brushProperty name="height" value="0.05" units="cm"/>
      <inkml:brushProperty name="color" value="#004F8B"/>
    </inkml:brush>
  </inkml:definitions>
  <inkml:trace contextRef="#ctx0" brushRef="#br0">0 764 1080,'5'0'1421,"-2"-1"-1061,1 0 0,0 0 0,0-1 0,0 1 0,-1-1 0,1 1 0,-1-1 0,1-1 0,-1 1 1,0 0-1,0-1 0,0 1 0,0-1 0,-1 0 0,1 0 0,-1 0 0,1-1 0,-1 1 0,3-7 0,3-6 544,0-2 0,-1 1 0,-1-1 0,-1 0 0,0-1 0,3-29-1,1-119 3001,-6 80-1845,-6-3 333,0 25 848,3 64-2717,0 1-47,1 5-42,5 16-125,1-1 0,1 1 1,1-1-1,1-1 1,0 1-1,2-2 0,23 30 1,6 2 109,64 60 0,-74-80-297,44 32 1,-64-54-106,0 0 0,0-1 0,0-1 0,1 0 0,0 0-1,1-2 1,-1 1 0,18 3 0,-26-8-17,0 1 0,-1-1 0,1 0 0,0 0 0,-1 0 0,1 0 0,0-1 0,-1 1 0,1-1 0,0 0 0,-1 0 0,1-1 0,-1 1 0,0-1 0,1 1 0,-1-1 0,0 0 0,0 0 0,0 0 0,0-1 0,-1 1 0,1-1 0,-1 0 0,1 0 0,-1 1 0,0-2 0,0 1 0,0 0 0,0 0 0,1-6 0,3-6 0,-1 0 0,-1 0 0,0-1 0,-1 1 0,2-29 0,-3-17-231,-12-115 1,3 78-138,1 46-1224,1-18-3756,8 56 2928,-2 12-1471,0 1-4519,-1 1 4722</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05.197"/>
    </inkml:context>
    <inkml:brush xml:id="br0">
      <inkml:brushProperty name="width" value="0.05" units="cm"/>
      <inkml:brushProperty name="height" value="0.05" units="cm"/>
      <inkml:brushProperty name="color" value="#004F8B"/>
    </inkml:brush>
  </inkml:definitions>
  <inkml:trace contextRef="#ctx0" brushRef="#br0">326 219 1080,'14'-10'1034,"-1"-1"1,-1-1-1,0 0 0,12-16 1,-19 21-488,0 0 0,0-1-1,-1 1 1,0-1 0,0 1 0,-1-1 0,0-1 0,-1 1 0,0 0 0,2-11 0,-4 17-418,1 0 1,-1 0-1,0 0 1,0 0-1,0 0 0,0 0 1,0 0-1,-1 0 1,1 0-1,-1 0 1,1 0-1,-1 0 0,0 0 1,1 0-1,-1 0 1,0 1-1,0-1 1,-2-2-1,2 3-28,-1 0 0,1 0 0,0 0-1,-1 0 1,0 0 0,1 0 0,-1 1 0,1-1-1,-1 0 1,0 1 0,0-1 0,1 1 0,-1 0 0,0 0-1,0-1 1,-2 2 0,-4-1 101,0 1-1,0 1 1,0-1-1,0 2 1,1-1-1,-1 1 0,-12 6 1,3 0-13,1 2 1,0 0-1,0 0 0,1 2 0,1 0 1,-16 18-1,12-11 42,2 1 0,0 1-1,1 0 1,-11 25 0,19-34-80,1 0-1,1 1 1,0-1-1,1 1 1,-3 16 0,6-24-77,0 1 0,1-1 1,0 1-1,0-1 0,0 1 1,1 0-1,0-1 0,0 1 0,0-1 1,1 0-1,0 1 0,0-1 1,5 8-1,1-1 36,0-1 1,1 0-1,0-1 1,1 0-1,0 0 0,1-1 1,13 10-1,90 55 474,-32-23-247,-60-37-231,11 8 134,49 43 0,-74-58-202,0 0-1,0 0 1,-1 1-1,-1-1 1,1 1-1,-1 1 1,-1-1-1,0 1 0,0 0 1,6 20-1,-10-24-18,0-1-1,0 0 0,0 1 1,-1 0-1,0-1 0,0 1 1,0-1-1,-1 1 0,1-1 1,-1 1-1,-1-1 1,1 1-1,-1-1 0,0 0 1,-3 6-1,1-4 9,-1 1 0,0-1 0,0 0 0,-1-1 1,0 1-1,0-1 0,-1-1 0,-13 10 0,-3 0 36,-1-2 0,-1-1-1,0 0 1,0-2 0,-30 7-1,-1-3 119,-76 9-1,15-3-163,109-19-468,-16 6 209,20 0-2675,11 4-4352,5 0 1932,6 0 1620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27.356"/>
    </inkml:context>
    <inkml:brush xml:id="br0">
      <inkml:brushProperty name="width" value="0.05" units="cm"/>
      <inkml:brushProperty name="height" value="0.05" units="cm"/>
      <inkml:brushProperty name="color" value="#004F8B"/>
    </inkml:brush>
  </inkml:definitions>
  <inkml:trace contextRef="#ctx0" brushRef="#br0">52 15 1136,'0'-1'292,"0"0"0,-1 0 0,1 1 0,0-1 0,0 0 1,-1 1-1,1-1 0,-1 0 0,1 1 0,-1-1 0,1 0 0,-1 1 0,1-1 0,-1 1 0,1-1 0,-1 1 0,1 0 0,-1-1 0,0 1 1,1-1-1,-1 1 0,0 0 0,0 0 0,1-1 0,-1 1 0,0 0 0,0 0 0,1 0 0,-1 0 0,0 0 0,0 0 0,0 0 0,-1 1-88,1 0-1,0 0 0,0 0 0,-1 0 0,1 0 1,0 0-1,0 0 0,0 1 0,0-1 0,1 0 1,-1 1-1,0-1 0,1 1 0,-2 1 0,-1 7 340,-1 0-1,2 0 1,-4 19-1,4 36 758,3 1 0,3-1 0,2 0 1,30 123-1,26 47-914,-62-232-1642,4 15 2465,-4-9-4993,-3-5-8519,-5-1 9882</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27.904"/>
    </inkml:context>
    <inkml:brush xml:id="br0">
      <inkml:brushProperty name="width" value="0.05" units="cm"/>
      <inkml:brushProperty name="height" value="0.05" units="cm"/>
      <inkml:brushProperty name="color" value="#004F8B"/>
    </inkml:brush>
  </inkml:definitions>
  <inkml:trace contextRef="#ctx0" brushRef="#br0">10 20 584,'-3'-19'5145,"2"18"-2400,1 5-945,-2 14-130,-2 30 309,7 11-387,2 0 0,2 0 0,18 69 0,60 171 1399,-78-275-2707,72 223 810,-75-232-1600,-2-6-550,1-1 0,-1 0 1,6 11-1,-7-18 369,1 0 98,-2 0-3301,0-1-3348,0 0 4535</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28.491"/>
    </inkml:context>
    <inkml:brush xml:id="br0">
      <inkml:brushProperty name="width" value="0.05" units="cm"/>
      <inkml:brushProperty name="height" value="0.05" units="cm"/>
      <inkml:brushProperty name="color" value="#004F8B"/>
    </inkml:brush>
  </inkml:definitions>
  <inkml:trace contextRef="#ctx0" brushRef="#br0">182 474 1016,'56'61'11518,"-55"-59"-10776,-1-2-35,0 0-40,-3-5-46,-148-242 3084,130 210-3501,9 18-81,1 0 0,1 0 0,1-1 0,-10-32 0,18 49-109,1 0 0,-1 0 0,1 0 1,0 0-1,0 0 0,0 1 0,0-1 0,0 0 0,0 0 0,1 0 0,-1 0 0,1 0 0,0 1 0,0-1 1,0 0-1,0 1 0,1-1 0,1-3 0,1 2-1,-1 1 1,0-1-1,1 1 1,0-1-1,-1 1 0,1 0 1,0 1-1,1-1 1,-1 1-1,5-2 0,6-2 19,-1 1 0,1 1 0,0 0-1,0 2 1,0-1 0,17 1 0,-10 1 47,0 2 0,0 0 1,-1 1-1,1 2 0,0 0 1,-1 1-1,30 12 0,-48-16-58,1 1-1,-1-1 0,1 1 1,-1 0-1,0 1 1,0-1-1,0 0 0,0 1 1,0-1-1,0 1 0,-1 0 1,1 0-1,-1 0 1,0 1-1,3 5 0,-4-6-14,0-1 0,-1 1 0,1-1 0,-1 1-1,1-1 1,-1 1 0,0-1 0,0 1 0,0-1-1,-1 1 1,1-1 0,0 1 0,-1-1-1,0 1 1,0-1 0,1 1 0,-1-1 0,-1 0-1,1 0 1,0 1 0,0-1 0,-1 0 0,0 0-1,1 0 1,-3 2 0,-4 3-112,0 1 0,0-1 1,-1-1-1,0 0 0,0 0 0,0-1 0,-15 7 0,-75 22-3639,35-14-6680,57-17 8082</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29.137"/>
    </inkml:context>
    <inkml:brush xml:id="br0">
      <inkml:brushProperty name="width" value="0.05" units="cm"/>
      <inkml:brushProperty name="height" value="0.05" units="cm"/>
      <inkml:brushProperty name="color" value="#004F8B"/>
    </inkml:brush>
  </inkml:definitions>
  <inkml:trace contextRef="#ctx0" brushRef="#br0">17 26 636,'-15'-10'10706,"15"10"-10605,0 0 0,0 0 0,0 0 0,0 0 0,0 0 0,0 0 0,0 0 0,-1 0 0,1 0 0,0 0 0,0 0 0,0 0 0,0 0 0,0 0 0,0 0 1,0 0-1,0 0 0,0-1 0,0 1 0,0 0 0,0 0 0,0 0 0,0 0 0,-1 0 0,1 0 0,0 0 0,0 0 0,0 0 0,0 0 0,0-1 0,0 1 1,0 0-1,0 0 0,0 0 0,0 0 0,0 0 0,0 0 0,0 0 0,0 0 0,0-1 0,0 1 0,1 0 0,-1 0 0,0 0 0,0 0 0,0 0 0,0 0 1,0 0-1,0 0 0,0 0 0,0 0 0,0 0 0,0-1 0,0 1 0,0 0 0,0 0 0,1 0 0,24 3 3044,3 0-2655,202 3 2935,-77-15-6377,-151 8 2049,14-1 145,-12-1-2805,0 0-4360,-2-2 4991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29.488"/>
    </inkml:context>
    <inkml:brush xml:id="br0">
      <inkml:brushProperty name="width" value="0.05" units="cm"/>
      <inkml:brushProperty name="height" value="0.05" units="cm"/>
      <inkml:brushProperty name="color" value="#004F8B"/>
    </inkml:brush>
  </inkml:definitions>
  <inkml:trace contextRef="#ctx0" brushRef="#br0">6 66 644,'-6'-47'7001,"6"47"-6896,0-1 0,0 0 1,0 0-1,1 1 0,-1-1 1,0 0-1,0 0 0,1 1 1,-1-1-1,0 0 0,1 1 1,-1-1-1,1 0 0,-1 1 1,1-1-1,-1 1 0,1-1 1,-1 1-1,1-1 0,0 1 1,-1-1-1,1 1 0,0 0 1,-1-1-1,1 1 0,0 0 0,0-1 1,0 1-1,2-1 111,-1 1 0,1-1 0,-1 1 0,1 0 0,-1 0 0,1 0 0,0 0 0,-1 0 0,3 1 0,15 4 250,0 1-1,-1 1 0,-1 1 1,1 0-1,19 13 0,-7-2 172,0 1 0,30 27 0,-51-38-462,1 1 0,-1 0 0,-1 0 1,1 1-1,-2 0 0,0 1 0,0 0 0,7 17 0,-12-23-144,-1 0 0,1 0 1,-2 1-1,1-1 0,-1 1 1,0-1-1,0 1 0,0 0 1,-1-1-1,0 1 0,-1 0 0,0-1 1,0 1-1,0-1 0,0 1 1,-1-1-1,0 1 0,-1-1 1,-5 11-1,3-9-261,0 0 0,-1-1 1,0 1-1,0-1 0,-1 0 0,0-1 1,0 0-1,-9 6 0,-18 12-6532,34-24 6594,-11 9-3495,2 2 1112</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30.189"/>
    </inkml:context>
    <inkml:brush xml:id="br0">
      <inkml:brushProperty name="width" value="0.05" units="cm"/>
      <inkml:brushProperty name="height" value="0.05" units="cm"/>
      <inkml:brushProperty name="color" value="#004F8B"/>
    </inkml:brush>
  </inkml:definitions>
  <inkml:trace contextRef="#ctx0" brushRef="#br0">115 37 1012,'0'-2'1118,"0"-8"-39,1 9-926,-1 0 1,0 0-1,0 1 0,0-1 0,0 0 1,0 0-1,0 1 0,0-1 0,0 0 0,0 0 1,0 1-1,0-1 0,0 0 0,0 0 1,0 1-1,-1-1 0,1 0 0,0 0 0,-1 1 1,1-1-1,-1 0 0,1 1 0,0-1 1,-1 1-1,1-1 0,-1 0 0,0 1 0,1-1 1,-1 1-1,1 0 0,-1-1 0,0 1 0,1-1 1,-1 1-1,0 0 0,0-1 0,1 1 1,-1 0-1,0 0 0,0 0 0,1 0 0,-1 0 1,-1 0-1,0-1 454,-3 3-37,0 0-412,-1 0-1,1 0 1,0 1 0,0-1 0,0 1 0,1 0-1,-1 1 1,1-1 0,0 1 0,0 0 0,0 0 0,0 0-1,0 0 1,1 1 0,0 0 0,0-1 0,0 1-1,1 0 1,0 1 0,0-1 0,0 0 0,0 1 0,-1 7-1,3-9-83,-1 1 0,1-1-1,0 1 1,0-1-1,0 1 1,0-1 0,1 1-1,0-1 1,0 1-1,0-1 1,0 0 0,1 0-1,-1 1 1,1-1-1,0 0 1,1 0 0,-1-1-1,1 1 1,0 0 0,-1-1-1,2 0 1,5 6-1,-4-5-18,1 0 0,-1-1-1,1 0 1,0 0-1,0 0 1,0 0 0,1-1-1,-1 0 1,1-1-1,-1 1 1,1-1 0,0 0-1,-1-1 1,11 0 0,-3-1-17,0 0 0,-1-2 1,1 0-1,-1 0 0,1-1 1,-1-1-1,13-6 0,-17 7-40,0-1 1,0 0-1,0-1 0,-1 0 0,0 0 0,-1 0 1,1-1-1,-1 0 0,0-1 0,7-11 0,-13 18-4,1-1-1,-1 0 0,0 0 1,0 1-1,0-1 1,0 0-1,0 0 0,0 0 1,-1 0-1,1 0 0,-1 0 1,1 0-1,-1-1 0,0 1 1,0 0-1,0 0 1,0 0-1,0 0 0,0 0 1,-1 0-1,1 0 0,-1-1 1,1 1-1,-1 0 1,0 0-1,0 1 0,0-1 1,0 0-1,0 0 0,0 0 1,-1 1-1,1-1 0,0 0 1,-1 1-1,-2-3 1,0 1-91,-1 1 1,1-1 0,0 1 0,-1 0 0,0 0-1,1 0 1,-1 1 0,0-1 0,0 1 0,0 0 0,0 1-1,0-1 1,0 1 0,-6 1 0,-7 0-1009,-36 8 1,48-7 661,-1-1 0,1 1 1,-1 1-1,1-1 0,0 1 1,0 1-1,1-1 0,-11 8 1,15-11-102,4 2 63,2 0 396,1 0 0,-1-1 0,0 1 0,1-1-1,-1-1 1,1 1 0,-1-1 0,1 0-1,-1 0 1,1 0 0,6-2 0,-3 1 368,-1 1 0,1 0 1,0 0-1,9 2 0,-15-2-132,1 1 1,-1 0-1,0 0 0,0 0 0,1 1 0,-1-1 1,0 1-1,0 0 0,0 0 0,-1 0 1,1 0-1,0 0 0,-1 1 0,4 3 1,5 11 473,0 0 0,-1 0 0,-1 1 1,0 0-1,-2 1 0,9 30 0,-7-21 1,-4-15-385,63 166 2460,-67-177-2843,-1-1 1,1 1 0,0-1-1,0 1 1,0-1-1,-1 1 1,2-1-1,-1 0 1,0 0 0,0 1-1,0-1 1,0 0-1,1 0 1,-1 0-1,1 0 1,-1-1 0,1 1-1,-1 0 1,1-1-1,2 2 1,-2-2-858,1 0 0,-1 0 0,1 0 0,-1 0-1,1 0 1,-1 0 0,1 0 0,3-2 0,6-1-1681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0.814"/>
    </inkml:context>
    <inkml:brush xml:id="br0">
      <inkml:brushProperty name="width" value="0.05" units="cm"/>
      <inkml:brushProperty name="height" value="0.05" units="cm"/>
      <inkml:brushProperty name="color" value="#004F8B"/>
    </inkml:brush>
  </inkml:definitions>
  <inkml:trace contextRef="#ctx0" brushRef="#br0">19 252 392,'0'0'816,"0"0"-14,0 0 1,0 0 2,0 0-13,0 0-18,0 0-19,-2 2-17,0-1-522,1 1 0,-1 0 0,1 0 0,-1 1 0,1-1-1,0 0 1,0 0 0,0 1 0,0-1 0,0 0 0,0 1-1,1-1 1,-1 1 0,1-1 0,0 4 0,1 44 2027,1-19-1328,0 14 354,3 0 1,15 68 0,-19-108-1174,-1-4-60,0 1 0,0-1 1,0 1-1,1-1 0,-1 0 1,1 0-1,-1 1 0,1-1 0,-1 0 1,1 0-1,0 1 0,-1-1 1,1 0-1,0 0 0,0 0 1,0 0-1,0 0 0,0 0 1,0 0-1,1 1 0,0-2 154,1-3-28,1-1-141,-1-1 1,1 1-1,-1-1 0,0 1 0,0-1 0,-1 0 0,0 0 0,0 0 0,0-1 0,0 1 0,-1 0 1,0-1-1,1-9 0,0-12-125,-1 0 0,-1 0 0,-1 0 1,-1 0-1,-11-46 0,-46-128-928,56 194 1001,2 5 53,0-1-1,1 1 1,-1-1-1,0 1 1,1-1-1,-1 0 1,1 1-1,0-1 1,0 0-1,0 0 1,0 1-1,1-1 1,-1 0-1,1 1 1,-1-1-1,1 1 1,0-1-1,2-4 1,-1 5 5,0-1-1,0 1 1,1 0 0,-1 0-1,0 0 1,1 0 0,0 0 0,-1 1-1,1-1 1,0 1 0,0 0-1,0-1 1,0 1 0,0 1 0,0-1-1,4 0 1,65-11 257,121-3 0,-157 13-233,6 2-16,-39 1-34,0-1 1,1 0-1,-1 1 1,0 0-1,1 0 1,-1 0-1,0 0 1,0 0-1,0 0 1,3 3-1,-5-4 0,0 1 0,-1-1 0,1 1 0,-1-1 0,1 1 0,-1-1 0,1 1 0,-1-1 0,0 1 0,1 0-1,-1-1 1,0 1 0,1 0 0,-1-1 0,0 1 0,0 0 0,0 0 0,1-1 0,-1 1 0,0 0 0,0-1 0,0 1 0,0 0 0,0 0 0,-1 0 0,1 1 0,-1 1 0,0-1 1,0 0-1,0 0 1,0 0-1,0 0 0,0 0 1,-2 2-1,-3 2-9,1 0 0,-1 0-1,-11 8 1,-12 5-368,0-1 0,0-1 0,-2-2 0,-33 11 0,-19 3-6569,68-26 3668,7-3 996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3.376"/>
    </inkml:context>
    <inkml:brush xml:id="br0">
      <inkml:brushProperty name="width" value="0.05" units="cm"/>
      <inkml:brushProperty name="height" value="0.05" units="cm"/>
      <inkml:brushProperty name="color" value="#008C3A"/>
    </inkml:brush>
  </inkml:definitions>
  <inkml:trace contextRef="#ctx0" brushRef="#br0">277 166 812,'21'-28'1186,"-6"9"573,-1-1 0,-1-1 0,-1 0 0,10-24 0,-22 45-1718,0 0 0,0-1 1,0 1-1,0-1 0,0 1 0,0 0 1,0-1-1,0 1 0,0 0 0,0-1 1,0 1-1,0 0 0,0-1 0,-1 1 1,1 0-1,0-1 0,0 1 0,0 0 0,-1-1 1,1 1-1,0 0 0,0 0 0,-1-1 1,1 1-1,0 0 0,0 0 0,-1 0 1,1-1-1,0 1 0,-1 0 0,1 0 1,0 0-1,-1 0 0,1 0 0,0-1 1,-1 1-1,-18-2 1460,0 5-965,0 1 1,0 1-1,1 0 1,-1 1-1,-25 14 0,8-2 496,-58 39 0,83-49-735,0 0-1,1 0 1,0 1 0,-9 11 0,16-17-211,1 0 1,0 0-1,0-1 1,1 1-1,-1 1 0,0-1 1,1 0-1,0 0 1,-1 5-1,1-6-46,1-1 1,0 1-1,0 0 1,0-1-1,0 1 0,0 0 1,1 0-1,-1-1 1,0 1-1,1 0 0,-1-1 1,1 1-1,0 0 1,-1-1-1,1 1 0,0-1 1,0 1-1,0-1 1,2 2-1,5 6 89,1 0 1,0-1-1,1 0 0,0-1 0,21 12 0,61 24 216,-57-27-236,57 22 34,-46-20-89,0 2-1,-2 2 0,53 34 1,-94-53-55,0-1 0,0 0 1,0 1-1,0 0 1,0-1-1,-1 1 1,1 1-1,-1-1 0,1 0 1,-1 0-1,0 1 1,1 4-1,-2-7 0,-1 1 0,0 0-1,0-1 1,0 1 0,1 0-1,-1 0 1,-1-1 0,1 1-1,0 0 1,0 0 0,-1-1-1,1 1 1,-1 0 0,1-1-1,-1 1 1,0-1 0,0 1-1,0 0 1,0-1 0,0 0-1,0 1 1,0-1 0,0 0-1,0 1 1,-1-1 0,1 0-1,-1 0 1,-2 1 0,-8 7-45,-1-2 1,0 0-1,0-1 1,0 0-1,-1-1 1,-25 6-1,-90 12-1245,109-20 742,9-1-209,-1 0-1,0-1 1,0 0 0,0-1-1,0 0 1,-14-3 0,26 3 478,-1 0-1,1 0 1,-1 0 0,0 0 0,1 0 0,-1 0 0,1 0-1,-1-1 1,0 1 0,1 0 0,-1 0 0,1-1 0,-1 1-1,1 0 1,-1-1 0,1 1 0,-1 0 0,1-1-1,-1 1 1,1-1 0,-1 1 0,1-1 0,0 1 0,-1-1-1,1 1 1,0-1 0,0 1 0,-1-1 0,1 0 0,0 0-1,2-5-2464</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1.769"/>
    </inkml:context>
    <inkml:brush xml:id="br0">
      <inkml:brushProperty name="width" value="0.05" units="cm"/>
      <inkml:brushProperty name="height" value="0.05" units="cm"/>
      <inkml:brushProperty name="color" value="#004F8B"/>
    </inkml:brush>
  </inkml:definitions>
  <inkml:trace contextRef="#ctx0" brushRef="#br0">198 60 124,'-11'-4'815,"0"0"-1,-1 1 1,1 0 0,-20-2-1,28 5-701,-1 0-1,1 0 0,-1 0 1,1 0-1,-1 1 0,1 0 1,0-1-1,-1 1 1,1 0-1,0 1 0,-1-1 1,1 1-1,0-1 0,0 1 1,0 0-1,0 0 0,1 0 1,-1 0-1,-4 6 1,0-1 98,1 1 1,0 0-1,0 1 1,1-1 0,0 1-1,0 0 1,-5 18-1,9-24-160,0 0 0,0 0 1,1 0-1,-1 0 0,1 0 0,0 0 0,0 0 0,0 0 0,1 0 0,-1 0 0,1 0 0,-1 0 0,1 0 0,0 0 0,0 0 0,0 0 0,1-1 0,-1 1 0,1 0 1,-1-1-1,1 1 0,0-1 0,0 0 0,0 1 0,0-1 0,0 0 0,1 0 0,-1-1 0,1 1 0,4 2 0,0 0 0,0-1-1,0 0 1,1 0-1,-1-1 1,1 0-1,0 0 1,0-1-1,0 0 1,0 0-1,0-1 1,0 0-1,0-1 1,13-1-1,-6-1-10,0-1 0,0 0 1,0-1-1,-1 0 0,0-1 0,17-9 0,-24 10-28,0 0 0,0 0 1,0-1-1,-1 1 0,0-1 1,0-1-1,-1 1 0,0-1 1,0 0-1,0 0 0,3-8 1,-6 11-20,0 0 1,0 1 0,-1-1 0,0 0 0,1 0 0,-1 0 0,-1 0-1,1 0 1,0 0 0,-1 0 0,0 0 0,0 0 0,0 0-1,-1 0 1,1 0 0,-1 0 0,0 0 0,0 0 0,0 1 0,0-1-1,-1 0 1,0 0 0,0 1 0,0-1 0,-3-3 0,2 4-29,0 0 0,-1 0-1,1 1 1,-1-1 0,1 1 0,-1 0 0,0 0 0,0 0 0,0 0 0,0 1 0,0 0 0,-1 0 0,1 0 0,0 0 0,0 1 0,-1-1 0,1 1 0,-7 1 0,-8 0-286,0 1 0,-33 9 0,27-6-51,7-1-68,0 0 0,0 1 0,1 0 1,0 2-1,-29 14 0,46-21 331,-1 1-1,0-1 1,1 1-1,-1-1 1,0 1 0,1-1-1,-1 1 1,1-1-1,-1 1 1,1-1 0,-1 1-1,1-1 1,0 1 0,-1 0-1,1-1 1,0 1-1,-1 0 1,1 0 0,0-1-1,0 1 1,-1 0-1,1-1 1,0 1 0,0 0-1,0 0 1,0-1 0,0 1-1,0 0 1,0 0-1,1-1 1,-1 1 0,0 1-1,11 4-768</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2.101"/>
    </inkml:context>
    <inkml:brush xml:id="br0">
      <inkml:brushProperty name="width" value="0.05" units="cm"/>
      <inkml:brushProperty name="height" value="0.05" units="cm"/>
      <inkml:brushProperty name="color" value="#004F8B"/>
    </inkml:brush>
  </inkml:definitions>
  <inkml:trace contextRef="#ctx0" brushRef="#br0">1 0 1080,'15'4'555,"1"1"0,0 0 0,-1 1 0,18 10 0,-26-12-318,-1 0 1,0 0-1,1 1 1,-2 0-1,1 0 1,-1 1-1,1 0 1,-2 0-1,1 0 1,-1 0-1,5 9 1,5 15 793,-2 1 1,17 62-1,-19-58-421,27 66-1,-35-96-1246,1 0 0,0 0-1,0 0 1,1-1-1,-1 1 1,1-1 0,0 0-1,0 0 1,5 4-1,18 9-1030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3.569"/>
    </inkml:context>
    <inkml:brush xml:id="br0">
      <inkml:brushProperty name="width" value="0.05" units="cm"/>
      <inkml:brushProperty name="height" value="0.05" units="cm"/>
      <inkml:brushProperty name="color" value="#004F8B"/>
    </inkml:brush>
  </inkml:definitions>
  <inkml:trace contextRef="#ctx0" brushRef="#br0">205 883 304,'1'15'3908,"0"-7"-1422,1-9 1883,2-29-3560,-2 0 1,0 0-1,-3 0 0,-6-59 1,-36-123 600,-87-178 362,95 298-1170,34 90-524,1 2-9,0 0-4,6 2-1,21 5-16,11 4-34,40 6 0,194 7 163,-143-15 100,-127-9-272,0 1 0,1-1 0,-1 0-1,0 0 1,1 1 0,-1 0 0,0-1-1,0 1 1,1 0 0,-1 0 0,0 0-1,0 0 1,0 0 0,2 3 0,-2-2-1,-1-1 1,0 1-1,0 0 1,0-1-1,-1 1 1,1 0 0,0 0-1,-1 0 1,1 0-1,-1 0 1,0 0-1,1 0 1,-1-1 0,0 1-1,0 0 1,0 0-1,-1 4 1,-7 59 60,-2 39 70,10-90-109,0 0 0,1 1 0,1-1 0,0 0 0,6 20 1,-3-18-6,2 0 0,-1 0 1,2 0-1,0-1 0,1 0 1,0 0-1,1-1 0,1 0 1,0-1-1,14 12 0,-15-16-12,0 0 0,1-1-1,0 0 1,1-1-1,0-1 1,0 1-1,0-2 1,0 0-1,1 0 1,0-1 0,0-1-1,0 0 1,20 2-1,-22-5-20,0 0 0,0-1-1,-1 0 1,1 0 0,-1-1-1,1 0 1,-1-1 0,1 0-1,-1-1 1,-1 0 0,1-1 0,0 0-1,-1 0 1,0-1 0,0 0-1,-1-1 1,0 0 0,0 0-1,0-1 1,-1 1 0,0-2-1,-1 1 1,0-1 0,0 0-1,-1 0 1,0-1 0,5-13 0,-5 10-96,-10 18-4,3-1 102,0 0-1,1 0 1,-1 0-1,1 1 1,-1-1-1,1 5 1,0-1 9,0 1 0,1-1 1,0 0-1,1 0 0,0 0 0,0 0 1,1 0-1,0 0 0,0 0 0,1 0 1,0-1-1,1 1 0,-1-1 0,1 0 1,1 0-1,-1 0 0,1 0 0,0-1 1,1 0-1,-1 0 0,1 0 0,1-1 1,-1 0-1,1 0 0,0-1 0,0 1 1,0-2-1,0 1 0,1-1 0,-1 0 1,1 0-1,15 2 0,-11-3 2,0 0-1,-1-1 1,1-1 0,0 0-1,0-1 1,0 0-1,-1 0 1,1-1 0,0-1-1,-1 0 1,0-1-1,0 0 1,0 0 0,0-1-1,0-1 1,-1 0-1,0 0 1,-1-1 0,1 0-1,14-15 1,-17 14-4,1 0-1,-2 0 1,1-1 0,-1 1-1,-1-1 1,1-1 0,-2 1 0,1-1-1,-1 0 1,-1 0 0,0 0-1,0 0 1,-1-1 0,0 1 0,-1-1-1,0 0 1,0 1 0,-2-1 0,1 0-1,-1 1 1,-1-1 0,0 1-1,-4-16 1,2 16-27,0 0 0,0 0 0,-1 1 0,0-1 0,-1 1-1,0 0 1,0 1 0,-1-1 0,0 1 0,-1 1 0,0-1 0,0 1 0,0 0-1,-1 1 1,-15-9 0,12 9-124,-1 1-1,0-1 1,0 2-1,0 0 1,0 1-1,-1 0 1,0 1-1,1 0 1,-1 1 0,0 0-1,-26 4 1,17 0-324,0 1 1,0 1 0,0 1 0,1 1-1,-32 15 1,40-15-566,-1 1-1,2 0 1,-1 1 0,1 1-1,-14 13 1,8-1-1809,8-2 866</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4.053"/>
    </inkml:context>
    <inkml:brush xml:id="br0">
      <inkml:brushProperty name="width" value="0.05" units="cm"/>
      <inkml:brushProperty name="height" value="0.05" units="cm"/>
      <inkml:brushProperty name="color" value="#004F8B"/>
    </inkml:brush>
  </inkml:definitions>
  <inkml:trace contextRef="#ctx0" brushRef="#br0">0 315 648,'3'17'922,"2"18"928,1-1 0,2 0 0,14 39-1,-21-71-1712,-1 0 0,1-1 0,0 1-1,0 0 1,-1-1 0,1 1 0,0-1-1,1 1 1,-1-1 0,0 0-1,0 0 1,0 1 0,1-1 0,2 2-1,-3-4-64,1 1-1,-1-1 0,0 0 0,0 1 0,0-1 1,0 0-1,0 0 0,0 0 0,0 0 0,0 0 1,0 0-1,-1 0 0,2-2 0,-2 3-31,2-4 43,0 0-1,0-1 1,0 1 0,-1 0-1,0-1 1,0 1-1,0-1 1,0 1 0,-1-1-1,1 1 1,-2-7-1,2-8 133,2-28 158,-2-2 1,-8-62 0,-24-95 299,30 202-646,1 3-4,0-1-1,0 0 0,-1 1 1,1-1-1,-1 0 1,1 1-1,-1-1 0,0 0 1,1 1-1,-1-1 0,-2-2 1,2 4 93,1 0 16,1 3 5,3 8-50,0-1 1,1 0-1,0 0 0,0 0 0,1-1 1,1 0-1,-1 0 0,14 13 0,73 63 270,-68-64-282,246 213 904,-243-212-853,12 12 49,-37-31-155,0 0 0,-1 0 0,1 0 0,-1 0 0,0 1 0,1-1-1,-2 0 1,1 1 0,0 0 0,1 3 0,-3-5-12,0 0-1,1 0 0,-1-1 1,0 1-1,0 0 0,0 0 0,0-1 1,-1 1-1,1 0 0,0-1 1,-1 1-1,1 0 0,-1-1 1,0 1-1,1 0 0,-1-1 1,0 1-1,0-1 0,0 1 0,0-1 1,0 0-1,0 1 0,0-1 1,-1 0-1,1 0 0,0 0 1,-1 0-1,1 0 0,-1 0 0,1 0 1,-1 0-1,0-1 0,1 1 1,-1-1-1,0 1 0,-2 0 1,-7 2-12,0-1 1,0 0-1,-1-1 1,-13 1 0,-27-2-356,-55-8 1,64 3-548,0 3-1,-61 3 0,64 9-525,23 1-938,17-10 2183,-1-1 1,1 1 0,0-1 0,0 0 0,-1 1 0,1-1 0,0 1 0,0-1-1,0 0 1,0 1 0,-1-1 0,1 1 0,0-1 0,0 1 0,0-1 0,0 1-1,0-1 1,0 1 0,0-1 0,0 1 0,0-1 0,1 1 0,-1-1 0,0 0-1,0 1 1,0-1 0,0 1 0,1-1 0,-1 1 0,0-1 0,1 1 0,7 6-1795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4.385"/>
    </inkml:context>
    <inkml:brush xml:id="br0">
      <inkml:brushProperty name="width" value="0.05" units="cm"/>
      <inkml:brushProperty name="height" value="0.05" units="cm"/>
      <inkml:brushProperty name="color" value="#004F8B"/>
    </inkml:brush>
  </inkml:definitions>
  <inkml:trace contextRef="#ctx0" brushRef="#br0">118 76 264,'1'-3'298,"-1"-1"1,0 1-1,0-1 0,0 1 1,0-1-1,-1 1 0,1-1 1,-1 1-1,0 0 0,0-1 1,0 1-1,0 0 0,-1 0 1,1-1-1,-1 1 0,0 0 1,-4-4-1,6 7-220,-1 0-1,0-1 1,1 1 0,-1 0-1,0 0 1,0 0 0,1 0-1,-1 0 1,0 0 0,0 0 0,1 0-1,-1 0 1,0 0 0,0 0-1,1 0 1,-1 0 0,0 1-1,1-1 1,-1 0 0,0 1-1,-1 0 1,-13 8 690,10-4-540,0 0-1,1 0 0,0 0 1,-1 1-1,2-1 0,-1 1 1,1 0-1,0 0 0,0 0 1,-3 10-1,0 4 234,1 0-1,-4 26 1,8-30-283,0 1 0,1 0 0,1 0 0,0-1 0,2 1 0,0-1 0,0 1 1,2-1-1,0 0 0,0 0 0,2-1 0,0 0 0,1 0 0,0 0 0,1-1 0,1-1 0,0 1 1,20 18-1,-21-22-94,1-1 0,0-1 1,1 0-1,0 0 0,1-1 1,-1 0-1,1-1 0,0 0 1,1-1-1,19 5 1,-21-7-33,0-2 0,-1 1 0,1-1 0,0-1 0,0 0 0,-1 0 0,1-1 1,0-1-1,-1 0 0,1 0 0,-1-1 0,1 0 0,-1-1 0,12-6 1,-9 3-16,0-1 1,-1 0-1,1-1 1,-2 0-1,1-1 1,-1-1 0,-1 1-1,0-2 1,-1 1-1,0-1 1,0-1-1,7-16 1,-3 5-56,-2-2 1,-1 0-1,-1 0 1,-1-1-1,8-48 0,-13 53-131,-1 0 0,-1-26-1,-1 39-27,-1-1 0,0 1 0,0-1 0,-1 0 0,0 1 0,-1 0 0,-4-12-1,6 20 60,0-1 0,0 0 0,0 0-1,-1 1 1,1-1 0,0 1 0,-1-1-1,1 1 1,-1 0 0,1-1-1,-1 1 1,1 0 0,-1 0 0,0 0-1,0 0 1,0 0 0,0 1 0,-2-2-1,3 2-97,0 0-1,0 0 0,0 0 1,0 0-1,0 0 0,0 0 0,0 0 1,0 0-1,0 1 0,0-1 1,0 0-1,0 1 0,0-1 1,0 0-1,0 1 0,0-1 0,0 1 1,1 0-1,-1-1 0,0 1 1,0 0-1,0-1 0,1 1 1,-1 0-1,0 0 0,1 0 0,-1-1 1,1 1-1,-1 0 0,1 0 1,0 0-1,-1 0 0,1 0 1,0 0-1,-1 0 0,1 2 0,-1 11-1699</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4.758"/>
    </inkml:context>
    <inkml:brush xml:id="br0">
      <inkml:brushProperty name="width" value="0.05" units="cm"/>
      <inkml:brushProperty name="height" value="0.05" units="cm"/>
      <inkml:brushProperty name="color" value="#004F8B"/>
    </inkml:brush>
  </inkml:definitions>
  <inkml:trace contextRef="#ctx0" brushRef="#br0">468 179 492,'8'-7'474,"-1"0"1,0 0-1,-1-1 0,0 1 1,0-1-1,0-1 0,4-9 1,-9 16-340,1-1-1,-1 0 1,0 0 0,0 0 0,-1 1 0,1-1 0,0 0 0,-1 0-1,0 0 1,0 0 0,0 0 0,0 0 0,0 0 0,0 0 0,-1 0-1,0 0 1,1 0 0,-1 0 0,0 0 0,-1 0 0,1 0 0,0 1-1,-1-1 1,1 1 0,-1-1 0,0 1 0,-3-3 0,3 2-26,-1 1 1,1-1-1,-1 1 0,0 0 1,0 0-1,0 0 1,0 1-1,0-1 0,0 1 1,-1-1-1,1 1 0,0 0 1,-1 1-1,1-1 1,-6 0-1,3 1 15,1 0 0,-1 0 0,0 1 1,0 0-1,0 0 0,1 0 0,-1 1 0,-9 4 0,4-1 62,-1 2-1,1-1 1,0 1-1,1 1 1,0 0-1,0 0 1,-16 19-1,22-23-112,0 1 0,0 0-1,1 0 1,0 0-1,0 0 1,0 1-1,1-1 1,0 1 0,0-1-1,0 1 1,1 0-1,0 0 1,0 0-1,0 10 1,1-7 20,1-1-1,0 1 1,1 0 0,0 0-1,0-1 1,1 1-1,0-1 1,1 1 0,5 8-1,9 12 212,1-1 0,1-1 0,35 36 0,14 19 283,-49-56-392,-11-17-95,-1 1 0,0 0 1,-1 0-1,-1 1 0,1-1 1,-1 2-1,-1-1 0,7 22 1,-12-29-76,1 0 0,-1 0 0,1-1 0,-1 1 1,-1 0-1,1 0 0,-1 0 0,1 0 1,-1 0-1,0 0 0,0-1 0,-1 1 1,1 0-1,-4 5 0,1-3 7,0 0 1,-1 0-1,1 0 0,-1-1 1,-1 0-1,1 0 0,-9 6 0,-2 0 20,-1-1-1,0-1 0,0 0 1,-1-1-1,-21 6 0,-151 34-17,66-18-3612,118-29 2459,0 1 0,1 0 0,-1 0 0,0 1 0,1 0 0,-7 3 0,-2 8-1358</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5.657"/>
    </inkml:context>
    <inkml:brush xml:id="br0">
      <inkml:brushProperty name="width" value="0.05" units="cm"/>
      <inkml:brushProperty name="height" value="0.05" units="cm"/>
      <inkml:brushProperty name="color" value="#004F8B"/>
    </inkml:brush>
  </inkml:definitions>
  <inkml:trace contextRef="#ctx0" brushRef="#br0">149 336 268,'-2'10'851,"1"0"1,0 0-1,1 0 0,0 0 1,2 20-1,0-2 162,3 24 1406,3-1 0,26 95 0,-9-43 1213,-22-94-3355,-3-9-152,0 0-1,0-1 0,1 1 1,-1 0-1,0 0 1,0 0-1,0 0 0,0 0 1,0 0-1,0 0 1,0 0-1,0 0 0,0 0 1,0 0-1,0 0 0,0 0 1,-100-279 801,-20-68-1509,119 342 586,0 0 1,0 0-1,0-1 0,0 1 1,1 0-1,0-1 0,0 1 1,1 0-1,-1-1 0,1 1 1,0 0-1,1 0 0,-1 0 1,1 0-1,0 0 0,0 0 1,1 0-1,-1 0 0,5-5 1,-2 5-3,0-1 1,0 1 0,1 0 0,-1 0-1,1 1 1,0 0 0,0 0-1,1 0 1,-1 1 0,1 0 0,0 0-1,-1 1 1,14-4 0,5 2 13,1 1 1,0 1 0,-1 0-1,1 2 1,0 2 0,-1 0-1,1 1 1,-1 2 0,0 1-1,0 0 1,0 2 0,-1 1-1,0 1 1,27 15 0,-46-22-11,-1 0 0,1 0 1,0 0-1,-1 0 1,0 0-1,0 1 1,0 0-1,0 0 0,5 7 1,-8-9-8,-1-1 0,1 1 0,0 0 0,-1-1 0,1 1 0,-1 0 0,1 0 0,-1-1 0,0 1 0,0 0 0,0 0-1,0 0 1,0-1 0,0 1 0,0 0 0,-1 0 0,1-1 0,-1 1 0,1 0 0,-1-1 0,0 1 0,1 0 0,-1-1 0,0 1 0,0-1 0,0 1 0,0-1 0,-1 0 0,1 1 0,0-1 0,0 0 0,-4 2 0,-3 4-108,-1-1 0,0 0 1,0 0-1,-1-1 0,0 0 1,0-1-1,0 0 0,-16 4 0,-91 14-2000,76-16 983,-81 19-8366,87-16 7121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6.041"/>
    </inkml:context>
    <inkml:brush xml:id="br0">
      <inkml:brushProperty name="width" value="0.05" units="cm"/>
      <inkml:brushProperty name="height" value="0.05" units="cm"/>
      <inkml:brushProperty name="color" value="#004F8B"/>
    </inkml:brush>
  </inkml:definitions>
  <inkml:trace contextRef="#ctx0" brushRef="#br0">160 65 500,'3'-3'389,"0"0"-1,-1 0 1,0 0 0,1-1-1,-1 1 1,0-1 0,-1 0-1,1 1 1,-1-1 0,0 0-1,1 0 1,-1-6 0,-1 9-281,-1 0 0,0 0 0,1 0 0,-1 0 0,0 1 1,0-1-1,0 0 0,0 0 0,0 1 0,0-1 1,0 1-1,0-1 0,0 1 0,0-1 0,0 1 0,0-1 1,0 1-1,0 0 0,0 0 0,0-1 0,-1 1 1,1 0-1,0 0 0,0 0 0,0 0 0,0 1 0,-1-1 1,1 0-1,0 0 0,-1 1 0,-7 4 145,1 0 1,-1 1-1,1 0 0,1 0 0,-1 1 1,1 0-1,0 0 0,1 0 0,-1 1 1,2 0-1,-9 14 0,5-5 113,0 0-1,1 1 0,1 0 1,0 0-1,-4 25 0,9-33-205,0 1 0,1 0 0,0-1 0,1 1 0,0 0-1,1 0 1,0 0 0,1-1 0,0 1 0,0-1 0,1 1 0,7 14-1,-7-18-81,1 0 0,0 0-1,0-1 1,0 1-1,1-1 1,0 0 0,0 0-1,1-1 1,0 1-1,0-1 1,0-1 0,0 1-1,1-1 1,0 0-1,0 0 1,0-1 0,14 5-1,-10-6-11,1 1-1,1-2 0,-1 1 0,0-2 0,0 0 1,0 0-1,0-1 0,0-1 0,0 1 1,0-2-1,0 0 0,0-1 0,-1 0 1,1 0-1,19-12 0,-21 11-38,0-1 1,-1 0-1,0-1 0,0 0 1,-1 0-1,0-1 1,0 0-1,0 0 0,-1-1 1,-1 0-1,1 0 0,-1 0 1,-1-1-1,0 0 0,0 0 1,-1-1-1,4-14 0,-7 21-34,0 0-1,-1-1 1,1 1-1,-1-1 1,0 1-1,0-1 1,0 1-1,-1-1 1,1 1-1,-1-1 1,0 1-1,0 0 1,-1 0-1,1-1 1,-1 1-1,0 0 1,0 0-1,0 0 1,-1 1-1,0-1 1,1 0-1,-1 1 1,0 0-1,-1 0 1,1 0-1,0 0 1,-1 0-1,0 1 1,0-1-1,0 1 1,-5-2-1,-4-1-168,1 0-1,-1 1 0,0 0 0,-1 2 0,1-1 1,0 2-1,-1-1 0,1 2 0,-18 1 0,6 1-583,1 1-1,0 1 1,1 2 0,-28 9-1,27-6-3049,-43 22 1,41-16 1754</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6.454"/>
    </inkml:context>
    <inkml:brush xml:id="br0">
      <inkml:brushProperty name="width" value="0.05" units="cm"/>
      <inkml:brushProperty name="height" value="0.05" units="cm"/>
      <inkml:brushProperty name="color" value="#004F8B"/>
    </inkml:brush>
  </inkml:definitions>
  <inkml:trace contextRef="#ctx0" brushRef="#br0">0 552 380,'10'6'528,"-7"-3"-149,0 0 0,1-1-1,0 0 1,0 0 0,0 0-1,0 0 1,0 0 0,0-1-1,0 0 1,6 1 0,-4-5 774,0-3-787,0 0 1,-1 0 0,1-1 0,-1 0 0,-1 0 0,0 0 0,0 0 0,0-1 0,-1 0-1,5-14 1,5-31 468,-2 0 0,-2 0 0,-3-1-1,-2 0 1,-2 0 0,-8-81-1,5 128-637,2 5-133,-1 1-1,0 0 0,0 0 0,0-1 0,-1 1 0,1 0 0,0-1 0,0 1 0,-1 0 1,1 0-1,-1-1 0,1 1 0,-1 0 0,1 0 0,-2-2 0,1 3 325,-1 5-8,-1 6-225,0 1 1,0 0 0,2 0 0,-1 0-1,2 1 1,-1-1 0,2 0 0,0 0-1,0 0 1,3 13 0,6 18 342,21 63 1,-22-78-322,2-1 0,1 0 0,2-1 0,0 0 1,2-1-1,0-1 0,2-1 0,1 0 0,0-1 0,2-1 1,0-1-1,36 26 0,-51-42-139,0 0 0,1-1 0,-1 0 0,1 0-1,-1 0 1,1-1 0,0 0 0,0 0 0,0-1 0,0 0 0,0 0 0,0 0 0,1-1 0,-1 0 0,0-1 0,0 0 0,0 0 0,0 0 0,0-1 0,0 0-1,0 0 1,0-1 0,-1 1 0,1-2 0,-1 1 0,0-1 0,0 0 0,0 0 0,0 0 0,6-8 0,3-4-21,-1 1 0,-1-2 0,0 1 0,-2-2 0,0 0 0,-1 0 0,0-1 0,-2 0 0,13-40 0,-13 30-227,-2 1 1,-1-1-1,-1-1 1,-1 1-1,-2 0 1,-3-48-1,2 77 208,-8-47-931,8 46 839,0-1-1,-1 1 0,1 0 0,-1-1 0,1 1 1,-1 0-1,1-1 0,-1 1 0,0 0 1,0 0-1,1-1 0,-1 1 0,0 0 1,0 0-1,0 0 0,0 0 0,0 0 0,-1 1 1,1-1-1,0 0 0,0 0 0,-1 1 1,1-1-1,0 1 0,-1-1 0,1 1 1,-3-1-1,2 2-94,0-1 0,0 1-1,0 0 1,-1 0 0,1 1 0,1-1 0,-1 0 0,0 1 0,0-1 0,0 1 0,1-1 0,-1 1 0,1 0-1,-1 0 1,1 0 0,0 0 0,-1 2 0,-1 1-582,1-1 1,1 0-1,-1 1 1,1 0-1,-1-1 0,1 1 1,1 0-1,-1-1 0,1 1 1,-1 0-1,2 0 1,0 7-1,4 5-1371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6.791"/>
    </inkml:context>
    <inkml:brush xml:id="br0">
      <inkml:brushProperty name="width" value="0.05" units="cm"/>
      <inkml:brushProperty name="height" value="0.05" units="cm"/>
      <inkml:brushProperty name="color" value="#004F8B"/>
    </inkml:brush>
  </inkml:definitions>
  <inkml:trace contextRef="#ctx0" brushRef="#br0">390 217 388,'94'-64'2169,"-84"56"-1581,0-1-1,0 0 1,-1-1 0,0 0-1,-1 0 1,12-19 0,-19 27-513,-1 1 0,1 0 1,0-1-1,0 1 1,0-1-1,-1 1 0,1-1 1,-1 1-1,1-1 1,-1 1-1,0-1 0,0 0 1,0 1-1,1-1 1,-1 0-1,-1 1 0,1-1 1,0 1-1,0-1 1,-1 0-1,1 1 0,-1-1 1,1 1-1,-1-1 0,1 1 1,-1-1-1,0 1 1,0 0-1,0-1 0,0 1 1,0 0-1,0 0 1,0 0-1,0-1 0,-1 1 1,1 0-1,0 1 1,-1-1-1,1 0 0,0 0 1,-1 0-1,1 1 1,-1-1-1,1 1 0,-4-1 1,-2-1 108,0 0 1,0 1 0,0 0 0,0 0-1,0 1 1,0 0 0,0 0-1,0 0 1,-11 3 0,-2 3 49,1 1 0,-1 1 0,1 1 1,1 0-1,0 1 0,1 1 0,-1 1 1,2 1-1,0 0 0,1 1 0,-21 23 1,9-5 142,1 1 0,1 1 0,2 1 0,-31 65 0,38-67 8,2 1 0,-11 38 0,22-62-284,0 0-1,1 0 1,0 0 0,1 0-1,0 0 1,1 1-1,0-1 1,1 0-1,0 0 1,0 1-1,1-1 1,4 13-1,-3-18-72,-1 0 0,1 0 0,-1-1 0,1 1 0,1-1 0,-1 0 0,1 0 0,-1 0 0,1 0 0,0-1 0,1 0 0,-1 1 0,1-2 0,-1 1 0,1 0 0,0-1 0,0 0-1,0 0 1,0 0 0,0-1 0,0 0 0,0 0 0,1 0 0,5 0 0,12 0-77,-1-1-1,0 0 0,1-2 1,27-6-1,210-54-1627,-151 29-1826,-43 13-883,-37 12 974,-3 5 1035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3.714"/>
    </inkml:context>
    <inkml:brush xml:id="br0">
      <inkml:brushProperty name="width" value="0.05" units="cm"/>
      <inkml:brushProperty name="height" value="0.05" units="cm"/>
      <inkml:brushProperty name="color" value="#008C3A"/>
    </inkml:brush>
  </inkml:definitions>
  <inkml:trace contextRef="#ctx0" brushRef="#br0">134 56 304,'1'-2'285,"0"0"1,1 0-1,-1 0 1,0 0-1,0 0 1,-1 0-1,1 0 1,0 0-1,-1 0 0,1-1 1,-1 1-1,0 0 1,1-1-1,-1 1 1,0 0-1,-1 0 1,1-1-1,0 1 1,-1 0-1,1 0 0,-1-1 1,0-1-1,0 3-196,0 1-1,1 0 0,-1-1 1,0 1-1,0 0 0,1 0 1,-1-1-1,0 1 0,0 0 1,1 0-1,-1 0 1,0 0-1,0 0 0,1 0 1,-1 0-1,0 0 0,0 0 1,1 0-1,-1 1 0,0-1 1,0 0-1,1 0 0,-1 1 1,-1 0-1,-17 6 709,18-7-776,-6 5 277,0 0 0,0 0 1,0 0-1,1 1 0,-1 0 1,1 0-1,1 1 0,-1 0 0,1 0 1,1 0-1,-1 0 0,1 1 1,0 0-1,1 0 0,0 0 1,0 0-1,1 0 0,0 1 1,-2 10-1,2-6-33,1-1 1,0 1-1,1-1 1,1 0-1,-1 1 1,2-1-1,0 1 1,0-1-1,1 0 1,1 0-1,0 0 1,10 19-1,-8-20-120,1 0 0,1-1 0,0 1 0,0-2 0,1 1 0,1-1 0,-1 0 0,1-1-1,1-1 1,-1 1 0,1-1 0,1-1 0,-1 0 0,1-1 0,17 6 0,-18-8-73,0 0 0,0-1 1,0 0-1,0-1 0,1 0 0,-1-1 1,1 0-1,-1 0 0,0-2 0,0 1 0,1-1 1,-1-1-1,0 0 0,-1 0 0,1-1 1,0-1-1,17-10 0,-16 7-23,0-1-1,0 0 1,-1-1 0,0-1 0,-1 1-1,0-2 1,-1 1 0,0-2-1,0 1 1,-2-1 0,1 0-1,-2 0 1,6-17 0,-9 23-46,-1-1 1,0 1-1,0-1 0,-1 1 1,1-1-1,-2 1 0,1-1 1,-1 0-1,-1 1 0,1-1 1,-1 0-1,-1 1 0,1-1 1,-1 1-1,0-1 0,-1 1 1,0 0-1,0 0 0,-1 0 1,1 1-1,-2-1 0,1 1 1,-1 0-1,1 0 0,-2 0 1,1 1-1,-10-8 1,4 5-121,-1 1 1,0 0-1,-1 0 1,1 1-1,-1 1 1,0 0-1,-1 1 1,1 0 0,-1 1-1,0 1 1,0 0-1,0 1 1,0 0-1,-15 2 1,9 0-620,1 0 1,-1 2-1,1 0 0,0 2 1,0 0-1,0 1 1,1 1-1,-1 0 0,-26 17 1,42-23 178,1 1 1,0-1-1,-1 1 1,1 0-1,0 0 1,0 0-1,0 0 1,0 1-1,0-1 1,1 0-1,-1 1 1,1-1-1,-2 5 1,-2 10-1890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7.122"/>
    </inkml:context>
    <inkml:brush xml:id="br0">
      <inkml:brushProperty name="width" value="0.05" units="cm"/>
      <inkml:brushProperty name="height" value="0.05" units="cm"/>
      <inkml:brushProperty name="color" value="#004F8B"/>
    </inkml:brush>
  </inkml:definitions>
  <inkml:trace contextRef="#ctx0" brushRef="#br0">582 240 64,'0'-3'242,"-1"0"0,1 1-1,-1-1 1,0 0 0,0 0 0,0 1 0,0-1 0,0 1-1,-1-1 1,1 1 0,-1 0 0,0-1 0,1 1-1,-1 0 1,0 0 0,0 0 0,-5-3 0,-4-4 448,-1 1-1,-16-8 1,19 11-379,-55-28 725,-1 3 0,-97-30 1,133 51-1834,-50-10 0,65 17-723,-1 1-1,-27 0 1,19 3 173</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7.456"/>
    </inkml:context>
    <inkml:brush xml:id="br0">
      <inkml:brushProperty name="width" value="0.05" units="cm"/>
      <inkml:brushProperty name="height" value="0.05" units="cm"/>
      <inkml:brushProperty name="color" value="#004F8B"/>
    </inkml:brush>
  </inkml:definitions>
  <inkml:trace contextRef="#ctx0" brushRef="#br0">1 537 992,'8'-2'298,"1"0"0,-1-1 0,1 0 0,-1 0 0,0-1 0,0 0 0,-1-1 0,1 0 0,-1 0 0,0 0 0,0-1 0,-1 0 0,0 0 0,0-1 0,0 0 0,-1 0 0,0 0 0,0 0 0,-1-1 0,0 0 0,3-8 0,4-12 240,-2 0-1,0 0 0,-2-1 1,-2 1-1,3-32 0,-5 34-71,-1 1 0,-1 0 0,-2-1 0,0 1 0,-2-1 0,-6-30 0,9 72 1223,0-11-1592,0 1 0,0 0 0,0 0 1,3 9-1,7 19 270,2 0 0,1-1 0,2 0 1,29 46-1,-18-38-2,3-1 1,58 65 0,-68-85-209,2-1 0,0 0 1,1-2-1,0 0 0,2-1 0,0-2 1,38 18-1,-51-28-94,1 0-1,-1 0 1,1-2-1,0 1 1,-1-1-1,1-1 1,0 0-1,21-1 1,-24-1-46,-1 0 1,1-1-1,0 0 0,-1-1 1,0 0-1,1 0 1,-1-1-1,0 1 1,-1-2-1,1 1 0,-1-1 1,0-1-1,7-6 1,-4 4-216,-1-2 1,0 0-1,-1 0 0,0 0 1,-1-1-1,0 0 1,-1 0-1,0-1 1,-1 0-1,0 0 1,-1 0-1,0-1 1,-1 1-1,0-1 1,-1 0-1,-1 0 1,0 0-1,0 0 0,-1 0 1,-1 0-1,-3-15 1,3 22-628,-1 1 1,1-1-1,-1 1 1,0 0-1,-1 0 0,1 0 1,-1 0-1,0 1 1,-1-1-1,1 1 1,-7-7-1,-3-2-1677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7:47.793"/>
    </inkml:context>
    <inkml:brush xml:id="br0">
      <inkml:brushProperty name="width" value="0.05" units="cm"/>
      <inkml:brushProperty name="height" value="0.05" units="cm"/>
      <inkml:brushProperty name="color" value="#004F8B"/>
    </inkml:brush>
  </inkml:definitions>
  <inkml:trace contextRef="#ctx0" brushRef="#br0">563 319 564,'21'-12'781,"0"-1"-1,-1-1 1,26-23 0,-38 31-450,-1-1 0,-1 0 0,1 0 1,-1-1-1,-1 0 0,1 0 1,-1 0-1,-1-1 0,0 1 0,0-1 1,5-16-1,-9 22-222,1-1 1,0 1-1,-1-1 0,0 1 0,0 0 1,0-1-1,0 1 0,-1-1 1,1 1-1,-1-1 0,0 1 0,0 0 1,0 0-1,0-1 0,-1 1 1,-2-5-1,1 4 16,-1 0 1,1 0 0,-1 0-1,0 0 1,0 0-1,0 1 1,0 0 0,-1 0-1,-8-5 1,1 3 35,0 0-1,0 1 1,-1 0-1,1 1 1,-1 0 0,0 1-1,0 0 1,-14 1 0,10 1 4,0 1 0,0 1 0,0 1 1,0 0-1,0 1 0,1 1 0,-32 13 1,42-15-77,-1 0 0,1 1 0,0-1 0,0 1 0,0 0 0,0 1 0,1-1 0,0 1 0,0 0 0,0 1 0,1-1 1,-1 1-1,1 0 0,1 0 0,-1 0 0,1 0 0,0 1 0,0-1 0,1 1 0,0 0 0,-2 12 0,4-11 19,0 0-1,0 1 1,1-1-1,0 1 0,1-1 1,0 0-1,0 0 1,1 0-1,0 0 0,0 0 1,1-1-1,0 1 0,8 10 1,7 9 423,47 49 0,-57-65-416,68 69 743,83 100 867,-155-175-1661,-1 1 1,0-1 0,-1 1 0,1 0 0,-1 0-1,0 1 1,3 10 0,-6-14-50,1 0 0,-1 0 0,0 0 0,1 0-1,-1 1 1,-1-1 0,1 0 0,0 0 0,-1 0 0,0 0 0,0 0 0,1 0 0,-2 0-1,1 0 1,0 0 0,-1 0 0,1 0 0,-4 3 0,-4 6-93,0-1-1,-1-1 1,-1 0 0,0 0 0,0-1-1,-1 0 1,0-1 0,-16 9-1,-113 46-1720,139-62 1765,-256 91-9554,208-75 8043,-62 22-1292</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11.704"/>
    </inkml:context>
    <inkml:brush xml:id="br0">
      <inkml:brushProperty name="width" value="0.1" units="cm"/>
      <inkml:brushProperty name="height" value="0.1" units="cm"/>
      <inkml:brushProperty name="color" value="#FFC114"/>
    </inkml:brush>
  </inkml:definitions>
  <inkml:trace contextRef="#ctx0" brushRef="#br0">13 0 1012,'-3'8'568,"1"-1"0,0 0 1,0 1-1,1 0 0,0-1 0,0 1 0,0 0 0,1-1 0,1 1 1,0 8-1,0 13 441,0 45 1286,3 0 0,3-1 0,29 124 0,-35-190-2209,1 0 1,1 0 0,0 0-1,0-1 1,6 11-1,-8-15-328,1 0-1,-1-1 0,0 1 1,1 0-1,0-1 0,-1 1 1,1-1-1,0 0 0,2 2 1,-2-2-309,-1-1 0,0 1 0,1-1-1,-1 0 1,0 1 0,1-1 0,-1 0 0,1 0 0,-1 0 0,0 0 0,1 0 0,-1 0 0,1 0 0,-1 0 0,3-1 0,-2 0-1864</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12.068"/>
    </inkml:context>
    <inkml:brush xml:id="br0">
      <inkml:brushProperty name="width" value="0.1" units="cm"/>
      <inkml:brushProperty name="height" value="0.1" units="cm"/>
      <inkml:brushProperty name="color" value="#FFC114"/>
    </inkml:brush>
  </inkml:definitions>
  <inkml:trace contextRef="#ctx0" brushRef="#br0">10 13 140,'-1'-12'3803,"-2"15"394,1 8-1369,0-1-3308,1 6 1300,0 0 0,2 0 0,0 0 0,0 0 0,6 23 1,0-1 125,75 365 3907,25-7-1753,-65-248-1450,-39-138-1777,0 0 207,0 1-1,-1 0 0,2 19 1,-4-28-256,1 0 0,-1 0 0,0 0-1,-1 0 1,1 0 0,0 0 0,-1 0 0,1 0 0,-1 0 0,1 0 0,-1 0 0,0-1-1,0 1 1,0 0 0,0 0 0,0-1 0,0 1 0,0-1 0,-1 1 0,1-1 0,0 1 0,-1-1-1,0 0 1,1 0 0,-1 1 0,-3 0 0,4-1-2589,-2-4-4339,-9-1 4266,9 2-280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12.569"/>
    </inkml:context>
    <inkml:brush xml:id="br0">
      <inkml:brushProperty name="width" value="0.1" units="cm"/>
      <inkml:brushProperty name="height" value="0.1" units="cm"/>
      <inkml:brushProperty name="color" value="#FFC114"/>
    </inkml:brush>
  </inkml:definitions>
  <inkml:trace contextRef="#ctx0" brushRef="#br0">0 266 784,'0'0'1345,"0"0"6,2 4 22,16 38 2987,19 67 0,-24-66-2550,1-2-1,24 48 1,-25-62-768,-9-17-452,1 0 1,0-1 0,9 13 0,-14-22-558,0 1 1,1-1-1,-1 1 1,0-1-1,1 1 1,-1-1 0,0 0-1,1 1 1,-1-1-1,0 0 1,1 1-1,-1-1 1,1 0-1,-1 1 1,1-1-1,-1 0 1,1 0 0,-1 0-1,1 1 1,-1-1-1,1 0 1,-1 0-1,1 0 1,-1 0-1,1 0 1,-1 0 0,1 0-1,-1 0 1,1 0-1,-1 0 1,1 0-1,-1 0 1,1-1-1,-1 1 1,1 0-1,-1 0 1,1 0 0,-1-1-1,1 1 1,-1 0-1,0-1 1,1 1-1,-1 0 1,1-1-1,-1 1 1,0 0-1,1-1 1,-1 1 0,0-1-1,0 1 1,1-1-1,-1 1 1,0-1-1,0 1 1,0-1-1,1 1 1,-1-2-1,2-2 80,-1 0 0,0 0-1,1 0 1,-1 0 0,0-8-1,0-13 92,-2 0-1,0 1 1,-2-1 0,-9-39-1,-34-95-197,33 120-28,-17-48-92,13 40-24,-20-85 0,37 132 137,0-1 0,0 1 0,0 0 0,0-1 0,0 1 0,0 0 0,0 0 0,0-1 0,0 1 0,0 0 0,0 0 0,0-1-1,0 1 1,0 0 0,0-1 0,0 1 0,0 0 0,0 0 0,0-1 0,1 1 0,-1 0 0,0 0 0,0 0 0,0-1 0,0 1-1,1 0 1,-1 0 0,0 0 0,0-1 0,0 1 0,1 0 0,-1 0 0,0 0 0,0 0 0,1 0 0,-1 0 0,0-1 0,0 1 0,1 0-1,-1 0 1,0 0 0,1 0 0,-1 0 0,0 0 0,0 0 0,1 0 0,-1 0 0,0 0 0,0 0 0,1 0 0,-1 0 0,0 1 0,0-1-1,1 0 1,-1 0 0,0 0 0,0 0 0,1 0 0,-1 1 0,0-1 0,0 0 0,0 0 0,1 0 0,-1 0 0,0 1 0,22 12-30,-20-11 33,23 13-6,1 0 0,1-2 0,36 13 0,-27-12-26,37 21-1,-73-35 20,1 0-1,-1 0 0,1 0 0,0 1 0,-1-1 0,1 0 1,-1 0-1,1 1 0,0-1 0,-1 1 0,1-1 0,-1 0 1,1 1-1,-1-1 0,0 1 0,1-1 0,-1 1 0,1 0 1,-1-1-1,0 1 0,1-1 0,-1 1 0,0 0 0,0-1 1,0 1-1,1-1 0,-1 1 0,0 0 0,0 0 1,-14 12-807,7-8 500,-16 9-2197,-40 19 0,38-21-2686,-29 19 1,24-9 2134</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12.987"/>
    </inkml:context>
    <inkml:brush xml:id="br0">
      <inkml:brushProperty name="width" value="0.1" units="cm"/>
      <inkml:brushProperty name="height" value="0.1" units="cm"/>
      <inkml:brushProperty name="color" value="#FFC114"/>
    </inkml:brush>
  </inkml:definitions>
  <inkml:trace contextRef="#ctx0" brushRef="#br0">1 44 348,'10'-5'1227,"-8"4"-38,2-2 954,-3 2-913,0 0-1,0 0 1,1 0-1,-1 0 1,0 0-1,1 1 1,-1-1 0,0 0-1,1 0 1,-1 1-1,4-1 1,32 3-389,-1-2 0,1-1 1,37-7-1,-23 3-749,-7 0-587,27-2-1092,-25 8-6794,-35 1 4075,-4 1 1308</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13.317"/>
    </inkml:context>
    <inkml:brush xml:id="br0">
      <inkml:brushProperty name="width" value="0.1" units="cm"/>
      <inkml:brushProperty name="height" value="0.1" units="cm"/>
      <inkml:brushProperty name="color" value="#FFC114"/>
    </inkml:brush>
  </inkml:definitions>
  <inkml:trace contextRef="#ctx0" brushRef="#br0">1 54 708,'0'-6'1389,"-1"2"-625,1 0 1,0 0-1,0 0 0,1 0 0,-1 0 0,2-4 1,-2 7-660,1 0 1,-1 0 0,0 0-1,1 1 1,-1-1 0,1 0-1,-1 0 1,1 0 0,0 1-1,-1-1 1,1 0 0,0 1-1,-1-1 1,1 0 0,0 1-1,0-1 1,-1 1-1,1-1 1,0 1 0,0 0-1,0-1 1,0 1 0,0 0-1,0 0 1,0-1 0,0 1-1,0 0 1,-1 0 0,1 0-1,0 0 1,0 0 0,0 0-1,2 1 1,7 1 246,1 1 0,-1 0 0,0 0-1,0 1 1,0 1 0,-1 0 0,1 0 0,-1 1 0,0 0-1,15 14 1,-11-8 67,1 1 1,-2 0-1,0 1 0,-1 1 0,18 28 0,-26-38-427,0 1 0,0 0 0,0 0 0,-1 0-1,0 0 1,0 0 0,0 1 0,-1-1 0,0 0 0,0 1 0,-1-1-1,1 1 1,-1-1 0,-1 1 0,0-1 0,1 1 0,-2-1-1,1 1 1,-1-1 0,0 0 0,0 0 0,-1 0 0,0 0 0,0 0-1,-4 6 1,-9 7-1354,-11 18-7781,22-25 6736</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13.939"/>
    </inkml:context>
    <inkml:brush xml:id="br0">
      <inkml:brushProperty name="width" value="0.1" units="cm"/>
      <inkml:brushProperty name="height" value="0.1" units="cm"/>
      <inkml:brushProperty name="color" value="#FFC114"/>
    </inkml:brush>
  </inkml:definitions>
  <inkml:trace contextRef="#ctx0" brushRef="#br0">0 181 952,'0'0'903,"7"-5"358,-4 7 4841,-1 26-4849,-2-25-1144,0 1 1,0-1-1,0 0 0,0 1 1,1-1-1,-1 1 0,1-1 1,0 0-1,0 0 1,0 1-1,0-1 0,1 0 1,-1 0-1,1 0 1,0 0-1,0 0 0,0-1 1,0 1-1,0-1 0,1 1 1,3 3-1,2-2-42,-1 0 0,1 0 0,0-1 1,0 0-1,0-1 0,0 1 0,0-1 0,0-1 0,1 0 0,-1 0 0,1-1 0,-1 0 0,1 0 1,-1-1-1,1 0 0,-1 0 0,0-1 0,0 0 0,0-1 0,0 1 0,0-2 0,13-6 0,-14 6-45,-1 1-1,-1-1 0,1-1 0,0 1 0,-1-1 1,0 0-1,0 0 0,-1 0 0,1-1 0,-1 1 1,0-1-1,3-8 0,-4 9-8,-1 0 1,-1-1-1,1 1 1,-1-1-1,0 1 1,0-1-1,0 0 1,-1 1-1,0-1 1,0 0-1,0 1 0,-1-1 1,0 1-1,0-1 1,0 0-1,-4-8 1,2 8-36,0 0 0,0 1 0,-1-1 0,1 1 0,-1 0 0,-1 0 0,1 0 1,-1 0-1,1 1 0,-1-1 0,-1 1 0,1 1 0,0-1 0,-1 1 0,0 0 0,-10-4 1,3 2-389,0 0 1,0 2-1,0-1 1,-1 2 0,1 0-1,-26-1 1,19 9-1942,19-6 1586,1 0 76,0 0 86,0 0 98,6 0 90,20 1 95,-6 0 495,39 5 0,-56-5-26,-1 0 0,1 0-1,0 0 1,-1 0 0,1 1 0,-1-1-1,1 1 1,-1 0 0,0-1 0,0 1-1,0 0 1,0 1 0,0-1 0,0 0-1,0 0 1,-1 1 0,1-1 0,-1 1-1,0-1 1,0 1 0,0 0-1,0-1 1,1 4 0,1 9 341,0-1 1,-1 1-1,1 19 1,-2-11 142,0-18-514,42 305 5549,-42-303-5607,0-1 1,1 1-1,0 0 1,0-1-1,1 0 0,0 0 1,6 10-1,-8-14-250,1 0 0,-1 0 0,1 0-1,0 0 1,0-1 0,0 1 0,0-1-1,0 1 1,4 1 0,-3-2-432,-1 0 0,1 0 0,0 0 0,0-1-1,-1 1 1,1-1 0,0 0 0,0 1 0,5-2 0,12-2-3030,4-2 1109</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17.311"/>
    </inkml:context>
    <inkml:brush xml:id="br0">
      <inkml:brushProperty name="width" value="0.1" units="cm"/>
      <inkml:brushProperty name="height" value="0.1" units="cm"/>
      <inkml:brushProperty name="color" value="#FFC114"/>
    </inkml:brush>
  </inkml:definitions>
  <inkml:trace contextRef="#ctx0" brushRef="#br0">95 67 72,'0'0'729,"0"0"-15,-24-9 4030,23 9-4654,0 0 0,0 0 0,0 0 1,0 0-1,-1 0 0,1 0 0,0 0 1,0 0-1,0 0 0,0 1 1,0-1-1,0 0 0,-1 1 0,1-1 1,0 1-1,0-1 0,0 1 0,0 0 1,0-1-1,-1 2 0,-1 1 82,-1 1-1,1-1 1,0 1-1,1-1 0,-5 7 1,3-3 9,0 1 0,1-1 1,0 1-1,0-1 0,0 1 0,-1 10 1,4-13-123,0 1 0,0-1 0,0 0 0,0 0 0,1 1 0,0-1 1,0 0-1,1 0 0,-1 0 0,1 0 0,0 0 0,1 0 0,-1-1 0,1 1 1,0-1-1,0 1 0,0-1 0,1 0 0,-1 0 0,1 0 0,0-1 0,0 0 1,0 1-1,1-1 0,-1-1 0,9 5 0,1 0-5,-1-2 0,2 1 0,-1-1 1,0-1-1,1-1 0,0 0 0,0-1 0,16 1 0,-6-3 13,0 0 0,-1-2 0,39-7 0,-51 6-42,0 0 0,0 0-1,0-1 1,0-1 0,0 0 0,-1-1-1,0 0 1,16-12 0,-25 17-21,-1 0 0,0 0 0,1 0 0,-1-1 0,0 1 1,0 0-1,0 0 0,0-1 0,0 1 0,0-1 0,0 1 0,-1-1 0,1 1 1,0-1-1,-1 1 0,1-1 0,0-3 0,-1 4-1,-1 0 1,1-1-1,0 1 0,0 0 0,-1 0 0,1-1 1,-1 1-1,1 0 0,-1 0 0,1 0 0,-1-1 1,0 1-1,0 0 0,1 0 0,-1 0 1,0 0-1,-2-1 0,-5-4 8,1 1 0,-2 0-1,1 0 1,0 1 0,-11-4 0,6 3-6,-165-61-33,106 42-152,38 12 32,16 7-59,1-1 0,0 0 0,-19-11 0,36 17 188,0 0 1,-1 0-1,1-1 0,0 1 1,-1 0-1,1 0 0,0 0 1,0 0-1,-1 0 1,1-1-1,0 1 0,-1 0 1,1 0-1,0 0 0,0-1 1,0 1-1,-1 0 1,1 0-1,0-1 0,0 1 1,0 0-1,-1-1 0,1 1 1,0 0-1,0 0 1,0-1-1,0 1 0,0 0 1,0-1-1,0 1 0,0 0 1,0-1-1,0 1 1,0 0-1,0-1 0,0 1 1,0 0-1,0-1 0,0 1 1,0 0-1,0-1 1,1 1-1,-1 0 0,0-1 1,0 1-1,0 0 1,0 0-1,1-1 0,-1 1 1,0 0-1,0 0 0,1-1 1,-1 1-1,0 0 1,0 0-1,1 0 0,-1 0 1,0-1-1,1 1 0,-1 0 1,0 0-1,0 0 1,1 0-1,-1 0 0,25-8-664,4 5 387,0 2 0,0 1 1,0 1-1,37 6 0,-57-6 370,-7 0-15,0-1 0,0 1 0,0-1 0,0 1 0,0-1-1,0 1 1,-1 0 0,1 0 0,0 0 0,0 0-1,-1 0 1,1 1 0,-1-1 0,1 0 0,-1 1 0,0-1-1,1 1 1,-1-1 0,0 1 0,0 0 0,0 0-1,0-1 1,0 1 0,0 0 0,-1 0 0,1 0 0,0 3-1,1 6 350,0 1 0,-1 0 0,0 21 0,0-2 257,3 22 518,3 0 0,1 0 0,20 64 0,-21-98-897,4 18 808,26 53 0,-32-80-894,0 0 0,1 0 0,0-1 0,1 0 0,0 0 0,0 0 0,1-1 0,0 0 0,17 12 0,-21-18-244,0 1 0,0-2 0,0 1 0,0 0 1,1-1-1,-1 0 0,1 0 0,-1 0 0,1 0 0,-1-1 1,10 0-1,18 3-4146,-31-3 3808,0 0 1,-1 0 0,1 1-1,-1-1 1,1 0-1,0 0 1,-1 0 0,1 1-1,-1-1 1,1 0-1,-1 1 1,1-1-1,-1 1 1,1-1 0,-1 1-1,1-1 1,-1 0-1,1 1 1,-1 0-1,0-1 1,1 1 0,-1-1-1,0 1 1,1 12-2500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4.128"/>
    </inkml:context>
    <inkml:brush xml:id="br0">
      <inkml:brushProperty name="width" value="0.05" units="cm"/>
      <inkml:brushProperty name="height" value="0.05" units="cm"/>
      <inkml:brushProperty name="color" value="#008C3A"/>
    </inkml:brush>
  </inkml:definitions>
  <inkml:trace contextRef="#ctx0" brushRef="#br0">0 758 200,'4'-1'1039,"1"-2"-724,0 0 0,0 0 0,-1 0 0,1 0 1,-1-1-1,0 0 0,0 0 0,0 0 0,0-1 0,-1 1 1,1-1-1,-1 0 0,-1 0 0,4-7 0,6-14 893,13-43 0,-21 57-961,10-40 514,-2 1-1,-3-2 0,-1 1 1,-3-1-1,-3-73 0,-2 122-593,0 1 0,0 0 1,-1 0-1,1 0 0,-1 0 0,0-1 0,-2-4 0,6 10-146,-1 0 0,1-1 0,0 1-1,0 0 1,0-1 0,1 0 0,-1 0 0,0 0 0,0 0-1,1 0 1,-1 0 0,1-1 0,-1 0 0,0 0 0,1 0-1,-1 0 1,1 0 0,-1-1 0,7-1 0,14-3 21,-1-1-1,1-1 1,-1-1 0,0-2 0,26-14 0,-10 2 279,71-56 0,-82 61 545,-27 16-450,-2 6 36,-24 98 1682,17-62-1324,2 0 0,-1 81 0,7-103-612,1-1 0,1 1 1,0 0-1,2-1 0,0 1 0,1-1 0,1 0 0,14 29 1,-18-42-202,1 0 0,0 0 1,0 0-1,1-1 1,-1 1-1,1-1 1,0 0-1,0 0 0,1 0 1,-1-1-1,1 0 1,0 1-1,0-2 1,0 1-1,0 0 1,6 1-1,-3-2-76,1 0 0,-1-1 1,0 0-1,1 0 0,-1-1 0,0 0 1,1 0-1,-1-1 0,16-3 0,-3-1-723,-1-1-1,-1-1 0,24-11 0,44-29-6512,-48 24 3041,-6 3 1298</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0.008"/>
    </inkml:context>
    <inkml:brush xml:id="br0">
      <inkml:brushProperty name="width" value="0.1" units="cm"/>
      <inkml:brushProperty name="height" value="0.1" units="cm"/>
      <inkml:brushProperty name="color" value="#FFC114"/>
    </inkml:brush>
  </inkml:definitions>
  <inkml:trace contextRef="#ctx0" brushRef="#br0">167 0 576,'-4'18'2000,"0"0"1,-2 34-1,9 83 2645,-1-84-3147,24 199 4716,-15-172-4112,-9-68-2074,2 33 2055,-4-38-1465,-1-6-128,-6-19-228,-76-293 601,77 289-841,1 7 4,1 0-1,1-1 0,-3-31 0,7 46-23,-1 1 1,0-1-1,1 1 1,-1 0-1,1-1 1,0 1-1,0 0 1,0 0-1,0 0 1,0-1-1,0 1 1,1 0-1,-1 1 1,1-1-1,-1 0 1,1 0-1,0 1 1,-1-1-1,1 0 0,0 1 1,0 0-1,0 0 1,1-1-1,-1 1 1,0 0-1,0 1 1,1-1-1,-1 0 1,4 0-1,2-1 3,0 1 0,1-1 0,-1 1 0,0 1 0,1 0 0,-1 0 0,11 2 0,-16-2-5,14 3 17,32 9 0,-45-11-11,1 1 1,-1-1-1,1 1 0,-1 1 1,0-1-1,1 1 0,-1-1 0,-1 1 1,1 0-1,0 1 0,6 6 0,-9-9-5,-1 0 0,1 0 0,0 1 0,0-1 0,-1 0 0,1 1 0,0-1 0,-1 0 0,0 1 0,1-1 0,-1 1 0,0-1 0,0 1 1,1-1-1,-1 1 0,0-1 0,-1 0 0,1 1 0,0-1 0,0 1 0,-1 1 0,0-1 1,0 1-1,0-1 1,-1 0 0,1 1 0,-1-1 0,1 0 0,-1 0 0,0 0 0,0 0 0,-4 3 0,-2 0-5,0 1 0,0-1 0,-1-1 0,1 0 0,-15 5 0,-1-2-273,1-2 0,-1-1 1,0-1-1,-41 1 0,-4-4-8402,44 0 2069,22 0 3348</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0.910"/>
    </inkml:context>
    <inkml:brush xml:id="br0">
      <inkml:brushProperty name="width" value="0.1" units="cm"/>
      <inkml:brushProperty name="height" value="0.1" units="cm"/>
      <inkml:brushProperty name="color" value="#FFC114"/>
    </inkml:brush>
  </inkml:definitions>
  <inkml:trace contextRef="#ctx0" brushRef="#br0">1 1013 828,'0'0'1274,"-1"-3"7,2-7-692,-1 1 0,1 0 0,1 0 0,0 0 0,0 0 0,1 1 0,0-1 0,5-10 0,3-11 331,120-384 3758,-31 91-1057,-97 313-3417,23-61 1653,-23 63-1527,1 1 0,-1 0-1,2 1 1,-1-1 0,0 1-1,1 0 1,8-8-1,-12 13-260,0 0-1,0 0 0,0 0 0,0 0 0,1 1 0,-1-1 1,0 0-1,0 1 0,1-1 0,-1 1 0,0-1 0,1 1 1,-1 0-1,0 0 0,1-1 0,-1 1 0,1 0 1,-1 0-1,1 0 0,-1 0 0,0 1 0,1-1 0,-1 0 1,1 1-1,-1-1 0,0 1 0,0-1 0,1 1 0,-1-1 1,0 1-1,0 0 0,1 0 0,-1 0 0,0-1 0,0 1 1,0 0-1,0 1 0,0-1 0,1 2 0,2 2 96,1 2-1,-1-1 1,-1 0-1,1 1 1,-1-1-1,4 13 0,26 105 933,-12-40-646,-18-74-402,19 72 473,3-1 0,41 86 0,-63-160-491,65 122 630,-59-115-592,0 0 1,1-1-1,0 0 0,1-1 0,1 0 1,22 18-1,-28-26-117,-1-1 0,1 0 0,0 0 1,-1 0-1,12 3 0,-16-6-73,1 1 1,-1 0-1,1-1 0,-1 0 0,1 1 1,0-1-1,-1 0 0,1 0 0,0 0 1,-1 0-1,1 0 0,0 0 0,-1-1 1,1 1-1,-1-1 0,1 1 1,0-1-1,-1 1 0,1-1 0,-1 0 1,1 0-1,-1 1 0,0-1 0,1 0 1,-1-1-1,2 0 0,-3 1 4,0 1 0,0 0 0,0-1 0,0 1-1,0 0 1,0 0 0,0-1 0,0 1 0,0 0 0,0-1-1,0 1 1,0 0 0,0-1 0,0 1 0,0 0 0,-1-1 0,1 1-1,0 0 1,0 0 0,0-1 0,0 1 0,-1 0 0,1-1-1,0 1 1,0 0 0,-1 0 0,1 0 0,0-1 0,0 1 0,-1 0-1,1 0 1,0 0 0,0 0 0,-1-1 0,1 1 0,-1 0-1,-10-5-1582,11 5 1454,-2 0-455,0-1-1,0 1 1,1 0-1,-1 0 1,0-1-1,0 1 1,0 1-1,0-1 1,0 0-1,0 0 1,1 1-1,-1-1 1,-3 2-1,-2 0-601,-15 4-2197</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1.248"/>
    </inkml:context>
    <inkml:brush xml:id="br0">
      <inkml:brushProperty name="width" value="0.1" units="cm"/>
      <inkml:brushProperty name="height" value="0.1" units="cm"/>
      <inkml:brushProperty name="color" value="#FFC114"/>
    </inkml:brush>
  </inkml:definitions>
  <inkml:trace contextRef="#ctx0" brushRef="#br0">534 31 1072,'0'-1'225,"0"-1"0,-1 1 1,1 0-1,-1-1 0,1 1 0,-1 0 0,1 0 0,-1 0 0,0 0 0,0-1 1,0 1-1,1 0 0,-1 0 0,0 0 0,-1 1 0,1-1 0,0 0 1,0 0-1,0 0 0,0 1 0,0-1 0,-1 1 0,1-1 0,0 1 1,-1-1-1,1 1 0,0 0 0,-1 0 0,-1 0 0,-45-5 2110,42 4-1978,-160 5 3316,42 0-2898,109-4-913,-62 1-1783,26 2-5106,34-1 4915</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1.582"/>
    </inkml:context>
    <inkml:brush xml:id="br0">
      <inkml:brushProperty name="width" value="0.1" units="cm"/>
      <inkml:brushProperty name="height" value="0.1" units="cm"/>
      <inkml:brushProperty name="color" value="#FFC114"/>
    </inkml:brush>
  </inkml:definitions>
  <inkml:trace contextRef="#ctx0" brushRef="#br0">1 0 1356,'3'0'375,"0"1"-1,0-1 1,0 1 0,0-1-1,0 1 1,0 0 0,0 1-1,0-1 1,0 0-1,0 1 1,-1-1 0,1 1-1,0 0 1,-1 0 0,0 0-1,1 0 1,-1 1 0,0-1-1,0 0 1,2 5-1,4 6 585,0 0-1,-1 1 0,5 16 0,-4-12-165,28 68 1606,39 83 1384,-55-128-2408,52 76-1,-67-110-1340,1 0 0,0 0 0,0 0 0,1-1 0,-1 0 0,1 0-1,11 6 1,-16-11-218,0 0-1,1 1 0,-1-1 0,0-1 0,1 1 0,-1 0 0,1-1 0,-1 1 1,1-1-1,-1 0 0,1 1 0,4-2 0,-5 1-236,0-1 0,0 1 0,0-1 0,0 0 0,0 0-1,0 0 1,0 0 0,-1 0 0,1 0 0,0 0 0,-1-1 0,1 1 0,-1-1-1,1 1 1,-1-1 0,1 1 0,1-4 0,9-15-4025,-2-4 1353</inkml:trace>
  <inkml:trace contextRef="#ctx0" brushRef="#br0" timeOffset="1">409 161 828,'0'0'1206,"0"0"-8,0 0 2,5 5 27,2 2-733,-1-1 0,0 2 0,-1-1 0,0 1-1,0-1 1,5 11 0,8 19 1515,32 45 0,-45-73-1845,1-2-1,0 1 1,1-1 0,-1 0 0,2 0-1,-1-1 1,9 6 0,-10-8-577,0 0 1,0-1-1,14 5 0,-15-6-777,0 0-1,1-1 0,-1 0 1,1 0-1,8 0 0,-4-1-838</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1.914"/>
    </inkml:context>
    <inkml:brush xml:id="br0">
      <inkml:brushProperty name="width" value="0.1" units="cm"/>
      <inkml:brushProperty name="height" value="0.1" units="cm"/>
      <inkml:brushProperty name="color" value="#FFC114"/>
    </inkml:brush>
  </inkml:definitions>
  <inkml:trace contextRef="#ctx0" brushRef="#br0">736 71 1156,'0'-1'180,"1"-1"0,-1 1-1,0 0 1,1 0 0,-1 0 0,0 0 0,0 0-1,0 0 1,0 0 0,0-1 0,0 1 0,0 0-1,0 0 1,0 0 0,-1 0 0,1 0-1,0 0 1,-1 0 0,1 0 0,-1 0 0,1 0-1,-1 0 1,0 0 0,1 0 0,-2-1 0,0 0 75,-1 0 0,1 0 1,0 0-1,-1 1 0,0-1 1,1 1-1,-1 0 0,0 0 1,-4-2-1,-8 0 485,0 0 1,-30-2-1,41 5-538,-412-14 2642,388 15-3623,1 2-1,-33 5 1,48-5-775,0 0 0,0 1 1,-23 11-1,16-4-276</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2.252"/>
    </inkml:context>
    <inkml:brush xml:id="br0">
      <inkml:brushProperty name="width" value="0.1" units="cm"/>
      <inkml:brushProperty name="height" value="0.1" units="cm"/>
      <inkml:brushProperty name="color" value="#FFC114"/>
    </inkml:brush>
  </inkml:definitions>
  <inkml:trace contextRef="#ctx0" brushRef="#br0">418 74 444,'7'1'498,"-4"-1"-117,0 0 0,0 0-1,0 0 1,-1 0 0,1 0-1,0 0 1,0-1-1,0 0 1,-1 1 0,1-1-1,0 0 1,0 0 0,3-3-1,-6 4 843,0 0-4,-4-2-54,-7-1-704,1 0 0,-1 1 1,0 0-1,0 1 1,0 0-1,1 1 1,-15 0-1,-84 12 1175,87-9-1471,-20 3-1031,-1 1-1,-54 19 1,91-25-266,1 1 1,-1 0 0,1 1-1,0-1 1,-8 7 0,2 0-1020</inkml:trace>
  <inkml:trace contextRef="#ctx0" brushRef="#br0" timeOffset="1">531 1 660,'3'1'231,"-1"1"1,1 0-1,-1 0 1,1 0-1,-1 0 0,0 0 1,0 0-1,0 1 0,0-1 1,-1 0-1,1 1 0,-1 0 1,1-1-1,0 5 1,12 44 2950,-8-28-2250,2 8 289,6 27 1758,40 103 0,-46-144-2514,0 0-1,12 16 1,-17-29-470,-1 0 0,2 0 0,-1 0 0,0 0 0,1 0 0,0 0 0,0-1 0,0 0 0,0 0 0,0 0 0,1 0 0,5 2 0,-8-4-148,0-1 0,0 1 0,0-1 0,0 0 0,0 0 0,1 0 1,-1 0-1,0 0 0,0 0 0,4-1 0,-2-1-888,0 1 0,0 0 1,0-1-1,-1 0 0,1 0 0,-1 0 0,7-5 1,6-7-1381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3.131"/>
    </inkml:context>
    <inkml:brush xml:id="br0">
      <inkml:brushProperty name="width" value="0.1" units="cm"/>
      <inkml:brushProperty name="height" value="0.1" units="cm"/>
      <inkml:brushProperty name="color" value="#FFC114"/>
    </inkml:brush>
  </inkml:definitions>
  <inkml:trace contextRef="#ctx0" brushRef="#br0">1 591 1196,'4'-2'397,"-1"0"0,1 0 0,0-1 0,-1 0 0,1 1 0,-1-1 0,0 0 1,0-1-1,0 1 0,0-1 0,-1 1 0,1-1 0,-1 0 0,0 0 0,0 0 0,0 0 0,-1 0 0,1 0 0,-1 0 0,0-1 0,0-7 0,1-8 374,-1 0 0,-1 0 0,-3-32 0,1 24-178,1 15-376,-1-9 161,1-1 0,1 1 1,1-1-1,5-33 1,-5 52-328,0-1 1,0 0 0,1 1 0,-1-1 0,1 1 0,0-1 0,0 1 0,0 0 0,1 0 0,0 0 0,-1 0 0,1 1 0,1-1 0,-1 1 0,0-1 0,1 1 0,0 0 0,-1 0 0,1 1 0,1-1 0,-1 1 0,0 0 0,0 0 0,1 1 0,-1-1 0,1 1 0,8-2 0,-1 2 35,1 0 0,0 1-1,-1 0 1,1 1 0,-1 0-1,25 7 1,-30-7-50,0 1 1,0 0-1,0 1 1,-1 0-1,1 0 0,-1 0 1,0 1-1,0 0 0,0 0 1,0 0-1,-1 1 1,0 0-1,8 9 0,-11-11-26,-1-1 0,0 1 0,-1-1 0,1 1 0,0-1 0,-1 1 0,1 0 0,-1-1-1,0 1 1,0 0 0,0-1 0,0 1 0,-1 0 0,1-1 0,-1 1 0,1 0 0,-1-1 0,0 1 0,0-1-1,0 1 1,0-1 0,-3 4 0,-2 4 19,0 0 0,-1 0 0,-14 16 0,12-17 11,1 1 1,0 0-1,0 0 1,1 1-1,0 0 1,-6 14-1,12-22-14,0 0 0,0-1 1,0 1-1,0 0 0,1 0 0,-1 0 0,1 0 1,0 0-1,0 0 0,0 0 0,0 1 0,1-1 1,-1 0-1,1 0 0,0-1 0,0 1 0,0 0 1,0 0-1,0 0 0,0 0 0,1-1 0,-1 1 1,1-1-1,0 1 0,0-1 0,0 0 0,0 0 1,0 0-1,1 0 0,-1 0 0,1 0 0,2 1 0,2 2 19,1-2 0,-1 1-1,1-1 1,0 0-1,0-1 1,0 1 0,0-2-1,0 1 1,0-1-1,1 0 1,-1-1-1,0 0 1,1 0 0,-1-1-1,14-3 1,1-1 17,1-1 0,-1-1 0,1-1 0,22-12 0,-24 9-20,-1-1 0,0 0 0,-1-2 0,-1 0 0,0-2 0,0 0 0,22-27 0,-27 27-18,-1-1 0,0 0 1,-1-1-1,-1-1 0,-1 0 0,-1 0 0,-1-1 0,11-35 0,-17 47-15,0-1-1,-1 0 0,0 1 0,-1-1 1,1 0-1,-2-10 0,1 17-7,0 0-1,0 0 1,-1 1 0,1-1-1,0 0 1,-1 0-1,1 1 1,-1-1-1,1 0 1,-1 1 0,0-1-1,0 1 1,0-1-1,0 1 1,0-1-1,0 1 1,0-1 0,0 1-1,-1 0 1,1 0-1,-1 0 1,1 0-1,0 0 1,-1 0 0,0 0-1,1 0 1,-1 0-1,0 1 1,1-1-1,-1 1 1,0-1 0,1 1-1,-1 0 1,-2-1-1,1 1 0,1 1 0,-1-1-1,1 1 1,0 0 0,-1-1-1,1 1 1,-1 0 0,1 0-1,0 1 1,0-1 0,0 0-1,0 1 1,0-1 0,0 1-1,0 0 1,0-1 0,0 1-1,1 0 1,-1 0 0,1 0-1,0 0 1,-1 1 0,1-1-1,0 0 1,0 1 0,0-1-1,0 5 1,1-6-2,1 0 0,0 0 0,0-1 1,1 1-1,-1 0 0,0-1 0,0 1 0,0-1 0,0 1 1,1-1-1,-1 1 0,0-1 0,3 1 0,-4-1 0,14 2-2,0 0 0,0-1 0,0-1 0,0 0 0,0-1 0,0 0 0,24-6 0,-11 3 1,29-7 95,-42 7-39,1 1 0,0 0 0,-1 1 0,1 1 0,20 0 0,-34 2-39,1-1-1,0 0 1,-1 1-1,1-1 1,-1 1-1,1 0 1,-1-1-1,1 1 1,-1 0-1,1 0 1,-1 0 0,0 0-1,1 0 1,-1 0-1,0 0 1,0 1-1,0-1 1,0 0-1,0 1 1,0-1-1,0 1 1,0-1 0,-1 1-1,1-1 1,-1 1-1,1-1 1,-1 1-1,1 0 1,-1-1-1,0 4 1,1 5 51,0 1-1,-1 0 1,-2 18-1,1-19-21,-3 30 80,-6 115 418,10-131-434,1 1-1,1-1 1,1 1-1,9 30 1,-11-50-95,0-1-1,1 0 1,0 1 0,0-1 0,0 0-1,0 0 1,1 0 0,0 0 0,4 5 0,-5-7-20,-1-1 1,1 1 0,0-1-1,0 0 1,-1 0 0,1 1-1,0-1 1,0-1 0,0 1-1,0 0 1,0 0 0,0-1-1,1 1 1,-1-1 0,0 0-1,0 1 1,0-1 0,0 0-1,1 0 1,-1-1 0,0 1-1,4-1 1,4-2-78,-1-1 0,0 0 0,0 0 0,0-1-1,-1 0 1,1 0 0,-1-1 0,0 0 0,-1-1 0,0 0 0,11-12 0,6-11-489,33-53 0,-46 67 412,64-115-1060,6-9 191,-80 139 1040,-1 0-1,1 0 0,0 0 1,-1 1-1,1-1 0,0 0 1,-1 0-1,1 0 0,0 1 0,0-1 1,0 0-1,-1 1 0,1-1 1,0 0-1,2 0 0,-3 1 0,1 0-1,-1 1 0,0-1 1,0 0-1,1 0 0,-1 0 1,0 0-1,1 1 1,-1-1-1,0 0 0,0 0 1,0 1-1,1-1 0,-1 0 1,0 1-1,0-1 1,0 0-1,1 0 0,-1 1 1,0-1-1,0 0 1,0 1-1,0-1 0,0 0 1,0 1-1,0-1 0,0 0 1,0 1-1,0-1 1,0 1-1,-2 37 338,-11 45 485,-5 150 0,21-168-540,-2-60-294,0 0 1,0 0-1,0-1 0,1 1 1,0 0-1,0-1 0,0 1 1,0-1-1,1 0 0,5 8 1,-7-10-42,0-1 1,0 0-1,1 0 1,-1 0-1,0 0 1,0 0-1,1 0 1,-1-1-1,1 1 1,-1 0-1,1-1 1,-1 1-1,1-1 1,-1 1-1,1-1 1,-1 0-1,1 1 1,-1-1-1,1 0 1,2 0-1,-1-1-93,0 0 0,1 1-1,-1-1 1,0-1-1,1 1 1,-1 0 0,0-1-1,6-3 1,3-4-958,-1 0 0,0 0 0,14-17 0,21-24-7193,-29 30 5691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3.467"/>
    </inkml:context>
    <inkml:brush xml:id="br0">
      <inkml:brushProperty name="width" value="0.1" units="cm"/>
      <inkml:brushProperty name="height" value="0.1" units="cm"/>
      <inkml:brushProperty name="color" value="#FFC114"/>
    </inkml:brush>
  </inkml:definitions>
  <inkml:trace contextRef="#ctx0" brushRef="#br0">1 374 932,'0'0'33,"1"3"409,1 0 0,-1 0 0,1-1-1,0 1 1,0 0 0,0-1 0,0 1 0,1-1-1,3 4 1,-4-5 679,4-4 19,1-4-731,1 1 1,-1-1-1,0 0 0,-1 0 1,1-1-1,-2 0 0,1 0 0,-1 0 1,6-14-1,-1 3 163,-2-1 1,-1 0-1,0 0 0,6-33 1,5-85 1648,-18 135-2128,0 1 0,1-1 1,-1 1-1,0-1 0,0 1 0,-1-1 0,1 1 0,0-1 0,-1 1 1,0-1-1,1 1 0,-1-1 0,0 1 0,0 0 0,-3-4 0,4 5 276,-2 6-17,-1 3-233,0 0 0,1 0 0,0 0 0,0 0 1,1 1-1,0-1 0,0 1 0,1-1 0,2 17 0,1 3 292,13 50 0,-12-62-325,1-1-1,1 0 1,0-1 0,1 1 0,1-1-1,0 0 1,1-1 0,0 0 0,1 0 0,1-1-1,0 0 1,0-1 0,1-1 0,1 0-1,0 0 1,19 10 0,-21-13-47,1-1-1,0-1 1,1 0 0,0 0 0,-1-2 0,1 1 0,0-2-1,1 0 1,-1 0 0,0-1 0,1-1 0,-1 0-1,1-1 1,-1 0 0,0-1 0,0-1 0,0 0-1,0 0 1,0-2 0,12-5 0,-9 2-50,-1 0 1,0-2-1,-1 0 0,0 0 1,-1-1-1,0-1 0,-1 0 1,0-1-1,0 0 0,10-18 1,-10 14-203,-1-1-1,-1-1 1,-1 0 0,-1 0 0,-1-1-1,0 0 1,-1 0 0,3-23 0,-8 38 34,-1 0 0,0 0-1,0 0 1,0 0 0,-1 0 0,1 0 0,-2-4 0,2 8 69,0 0 0,-1 0 0,1 0 0,0 0 1,0 0-1,-1 0 0,1 0 0,0 0 0,-1 1 0,1-1 0,-1 0 0,1 0 0,-1 0 0,0 1 0,1-1 0,-1 0 0,0 1 1,1-1-1,-1 1 0,0-1 0,0 1 0,0-1 0,1 1 0,-1-1 0,0 1 0,0 0 0,0-1 0,0 1 0,0 0 0,0 0 1,0 0-1,0 0 0,0 0 0,0 0 0,0 0 0,1 0 0,-1 0 0,0 0 0,0 0 0,0 1 0,0-1 0,-2 1 0,0 1-897,-1 0 0,0 0 0,1 0 0,-1 1 0,1-1 0,0 1 0,-3 3 0,-7 13-1530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3.800"/>
    </inkml:context>
    <inkml:brush xml:id="br0">
      <inkml:brushProperty name="width" value="0.1" units="cm"/>
      <inkml:brushProperty name="height" value="0.1" units="cm"/>
      <inkml:brushProperty name="color" value="#FFC114"/>
    </inkml:brush>
  </inkml:definitions>
  <inkml:trace contextRef="#ctx0" brushRef="#br0">223 371 40,'33'-8'1318,"0"-1"0,55-23 1,-74 26-746,-1 0 1,0-1 0,0-1 0,-1 0 0,0 0 0,0-2 0,-1 1 0,19-22 0,-25 24-338,0 1 1,-1-1 0,0 0 0,0 0 0,-1-1 0,0 1 0,0-1 0,-1 1 0,0-1 0,1-9 0,-2 12-136,-1 1 0,0 0 0,0-1 0,0 1 0,0-1 0,-1 1 0,1-1 0,-1 1 0,0 0-1,-1 0 1,1-1 0,-1 1 0,0 0 0,0 0 0,0 0 0,0 1 0,-1-1 0,1 0 0,-6-5 0,2 4 5,1 0 0,-1 0 0,0 1 1,0 0-1,-1 0 0,1 0 0,-1 1 0,0 0 0,0 0 0,0 0 0,0 1 0,-1 0 0,-10-1 0,9 3-4,0-1 0,-1 2 1,1-1-1,0 1 0,-1 1 0,1 0 0,0 0 0,0 0 1,-14 7-1,3 1 17,1 0 0,0 2 1,1 0-1,1 1 0,0 1 1,0 0-1,2 1 0,-22 26 1,19-19 17,2 1 1,0 1 0,1 0 0,-21 49-1,31-61-47,0 1-1,1 0 1,0 0-1,1 0 1,1 0 0,0 0-1,1 1 1,0-1-1,1 0 1,0 1-1,1-1 1,4 21-1,-3-26-28,1-1 0,0 1 0,0 0 0,1-1 0,0 1-1,0-1 1,0 0 0,1-1 0,0 1 0,1-1 0,-1 0-1,1 0 1,11 8 0,-8-7 15,1-1-1,0 0 0,1-1 1,-1 0-1,1-1 0,0 0 1,0 0-1,1-1 1,11 1-1,-8-1 14,-1-2-1,1 0 1,-1 0-1,1-2 1,-1 0 0,1 0-1,-1-1 1,1-1 0,-1-1-1,0 0 1,-1 0 0,1-2-1,-1 1 1,0-2-1,24-14 1,-32 16-23,0 0 1,0 1-1,8-12 0,-12 16-58,-1-1-1,1 1 0,-1-1 1,1 0-1,-1 1 0,0-1 0,1 0 1,-1 0-1,0 1 0,0-1 0,1 0 1,-1 0-1,0 1 0,0-1 0,0 0 1,0 0-1,0 1 0,0-1 1,0-1-1,-1 2-6,1-1 0,-1 1 0,1-1 0,-1 1 0,0-1 0,1 1 0,-1-1 0,1 1 0,-1 0 0,0-1 0,0 1 0,1 0 0,-1 0 0,0 0 1,1-1-1,-1 1 0,0 0 0,0 0 0,1 0 0,-1 0 0,0 0 0,0 0 0,1 0 0,-1 1 0,-1-1 0,-5 1-143,-1 1 0,1 0 0,0 0 0,-1 0 0,1 1 0,0 0 0,-8 5 0,-50 34-2010,41-26 782,-5 2-3433,-50 44-1,33-15 1785</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4.500"/>
    </inkml:context>
    <inkml:brush xml:id="br0">
      <inkml:brushProperty name="width" value="0.1" units="cm"/>
      <inkml:brushProperty name="height" value="0.1" units="cm"/>
      <inkml:brushProperty name="color" value="#FFC114"/>
    </inkml:brush>
  </inkml:definitions>
  <inkml:trace contextRef="#ctx0" brushRef="#br0">1 0 1220,'0'0'1466,"0"0"-18,2 6-22,4 18-13,-1 0 0,0 0 1,0 38-1,0-8-4,4 31 417,-2-13-165,3 0-1,21 79 1,-29-143-1523,1-1 0,0 1 0,0-1 0,1 0 0,-1 0 0,1 0 0,1 0 0,9 10 0,-13-16-179,0 1 0,1-1 0,-1 0 0,1 0 0,0 1 0,-1-1 0,1 0 0,0-1 0,0 1 0,-1 0 0,1 0 0,0-1 0,0 1 0,0-1 0,0 0 0,3 1 0,-3-2-165,1 1-1,-1-1 1,1 1 0,-1-1-1,0 0 1,0 0 0,1 0 0,-1 0-1,0 0 1,0 0 0,0-1 0,0 1-1,0-1 1,0 1 0,-1-1-1,4-4 1,-2 2-1253,0 0-1,0-1 1,0 0 0,-1 0-1,3-7 1,2-8-1309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4.465"/>
    </inkml:context>
    <inkml:brush xml:id="br0">
      <inkml:brushProperty name="width" value="0.05" units="cm"/>
      <inkml:brushProperty name="height" value="0.05" units="cm"/>
      <inkml:brushProperty name="color" value="#008C3A"/>
    </inkml:brush>
  </inkml:definitions>
  <inkml:trace contextRef="#ctx0" brushRef="#br0">1 14 804,'-1'-9'2633,"2"4"39,0 8 1987,7 42-2939,-4-17-620,2 0 1,16 48 0,-18-67-970,0 0 0,0 0 0,1-1 0,0 1 0,1-1-1,0 0 1,0-1 0,0 0 0,1 0 0,0 0 0,0 0 0,12 7 0,-4-6-133,0 0 1,1-1-1,0-1 1,0 0-1,0-1 1,1 0 0,0-2-1,0 0 1,-1-1-1,2-1 1,18 0-1,-3-2-1431,50-7 0,26-16-7003,-79 16 6220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4.834"/>
    </inkml:context>
    <inkml:brush xml:id="br0">
      <inkml:brushProperty name="width" value="0.1" units="cm"/>
      <inkml:brushProperty name="height" value="0.1" units="cm"/>
      <inkml:brushProperty name="color" value="#FFC114"/>
    </inkml:brush>
  </inkml:definitions>
  <inkml:trace contextRef="#ctx0" brushRef="#br0">547 113 676,'5'-4'405,"0"0"0,0 0 0,-1 0 0,0-1 0,8-9 0,-12 13-306,1 0-1,0 0 1,-1 0-1,1 0 1,-1 0-1,1 0 1,-1 0 0,0 0-1,1-1 1,-1 1-1,0 0 1,0 0-1,0 0 1,0-1 0,0 1-1,0 0 1,0 0-1,0-1 1,-1 1-1,1 0 1,0 0-1,-1 0 1,1 0 0,-1 0-1,1 0 1,-1-1-1,1 1 1,-1 0-1,0 0 1,0 1-1,1-1 1,-1 0 0,0 0-1,0 0 1,0 0-1,0 1 1,0-1-1,-2 0 1,-5-4 230,1 1-1,-1 0 1,0 1-1,0 0 1,-1 0-1,1 1 1,-1 0 0,-10-1-1,-75-2 846,68 4-898,18 1-290,-158-1 158,132 2-2452,1 2 0,-63 14-1,66-8 671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5.163"/>
    </inkml:context>
    <inkml:brush xml:id="br0">
      <inkml:brushProperty name="width" value="0.1" units="cm"/>
      <inkml:brushProperty name="height" value="0.1" units="cm"/>
      <inkml:brushProperty name="color" value="#FFC114"/>
    </inkml:brush>
  </inkml:definitions>
  <inkml:trace contextRef="#ctx0" brushRef="#br0">0 28 956,'11'18'925,"-1"1"-1,0 0 0,-2 0 1,8 27-1,16 82 3409,-2-3-755,-29-119-3379,1 0 1,1 0-1,-1 0 1,1 0 0,0 0-1,0-1 1,1 1-1,-1-1 1,1 0 0,0 0-1,6 5 1,-7-8-125,0 0 0,-1 0 0,1-1 0,0 1 0,0-1 0,0 0 0,0 0 0,0 0 0,0 0 0,0 0 0,0-1 0,1 1 0,-1-1 0,0 0 0,0 0 0,0 0 0,1 0 0,-1-1 0,0 0 0,0 1 0,0-1 0,0 0 0,0 0 0,5-3 0,3-2 27,0 0 0,0-1 1,0 0-1,-1-1 0,0 0 1,-1 0-1,0-1 0,10-13 0,60-86 216,-72 98-285,56-97 166,-43 70-51,1 0 0,36-43 0,-57 79-120,16-15 105,-16 16-123,0-1 0,1 1 0,-1 0 0,0-1 0,1 1 0,-1 0 0,0 0 0,1-1 0,-1 1-1,1 0 1,-1 0 0,0 0 0,1 0 0,-1 0 0,1-1 0,-1 1 0,1 0 0,-1 0 0,1 0 0,-1 0-1,0 0 1,1 0 0,-1 0 0,1 0 0,-1 1 0,1-1 0,-1 0 0,0 0 0,1 0 0,-1 0 0,1 1-1,-1-1 1,0 0 0,1 0 0,-1 1 0,1-1 0,-1 0 0,0 1 0,0-1 0,1 0 0,-1 1 0,0-1-1,0 0 1,1 1 0,-1-1 0,0 1 0,0-1 0,1 1 0,8 29 217,-1 0 1,-1 1 0,-2 0-1,2 32 1,8 49 329,-7-75-184,23 68 0,-26-91-293,1-1 0,0 0 1,1 0-1,1 0 0,0-1 1,0 0-1,1-1 0,12 11 0,-16-17-35,0-1-1,1 0 0,0-1 1,0 1-1,0-1 0,0 0 1,0 0-1,1-1 0,11 3 1,-16-5-40,-1 1 1,1-1-1,0 1 1,0-1-1,-1 0 1,1 0-1,0 1 1,0-2-1,0 1 1,-1 0-1,1 0 1,0 0-1,0-1 1,-1 1-1,1-1 1,0 1-1,-1-1 1,1 0-1,0 0 1,-1 0-1,1 0 1,-1 0-1,0 0 1,1 0-1,-1 0 1,0 0-1,1-1 0,-1 1 1,0-1-1,0 1 1,0-1-1,0 1 1,-1-1-1,1 1 1,0-1-1,-1 0 1,1 1-1,-1-1 1,1 0-1,-1 0 1,0 1-1,0-3 1,0 1-12,0 1 1,0 0-1,0-1 1,0 1-1,-1-1 1,1 1-1,-1 0 0,0-1 1,0 1-1,0 0 1,0-1-1,0 1 1,0 0-1,-1 0 1,1 0-1,-1 0 0,1 0 1,-1 1-1,0-1 1,0 0-1,1 1 1,-1-1-1,0 1 1,-1 0-1,1-1 0,-3 0 1,-3-2-44,1 1 0,-1 0 1,0 1-1,0-1 0,-1 1 0,-11-1 1,-8 2-354,-1 0 1,-53 6 0,-57 17-1470,80-12 790,16-2 256,-23 4-2612,52-10 857,-1-1 0,-19-1 0,13-2-118</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5.501"/>
    </inkml:context>
    <inkml:brush xml:id="br0">
      <inkml:brushProperty name="width" value="0.1" units="cm"/>
      <inkml:brushProperty name="height" value="0.1" units="cm"/>
      <inkml:brushProperty name="color" value="#FFC114"/>
    </inkml:brush>
  </inkml:definitions>
  <inkml:trace contextRef="#ctx0" brushRef="#br0">1 1 748,'2'0'263,"0"0"-1,-1 0 1,1 0 0,0 0 0,0 0-1,0 0 1,0 1 0,0-1-1,0 1 1,-1 0 0,1-1-1,0 1 1,0 0 0,-1 0-1,1 0 1,0 0 0,-1 0 0,1 1-1,-1-1 1,0 0 0,1 1-1,-1-1 1,1 3 0,0 0 91,0 1 0,0-1 0,-1 1 0,0-1-1,1 1 1,-2 0 0,1-1 0,0 8 0,1 34 1531,-1-13-606,1-1 0,2 0 0,12 48 0,-14-71-1106,1 0-1,0-1 1,1 1 0,0-1 0,0 0-1,0 0 1,1 0 0,1-1-1,-1 1 1,1-1 0,1-1 0,-1 1-1,1-1 1,0 0 0,0-1-1,1 0 1,10 6 0,-5-5-113,1 0-1,0-1 1,0 0 0,1-1-1,-1-1 1,21 2 0,89-1-1251,-82-4-3324,44 5-1,-67-2 930,-6 3 1088</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5.847"/>
    </inkml:context>
    <inkml:brush xml:id="br0">
      <inkml:brushProperty name="width" value="0.1" units="cm"/>
      <inkml:brushProperty name="height" value="0.1" units="cm"/>
      <inkml:brushProperty name="color" value="#FFC114"/>
    </inkml:brush>
  </inkml:definitions>
  <inkml:trace contextRef="#ctx0" brushRef="#br0">607 642 856,'0'-4'337,"-1"0"0,0 0 0,0 0 0,0 0 0,0 0 0,-1 0 0,0 0 1,1 0-1,-1 1 0,-1-1 0,1 0 0,0 1 0,-1 0 0,0 0 0,0 0 0,0 0 0,0 0 0,0 0 0,0 1 0,-1-1 0,-4-1 0,-10-7 537,-2 1-1,-37-13 1,43 17-465,-133-43 1766,21 8-1273,83 27-779,23 9-130,-28-13 0,43 15-14,-1 1-1,1-1 1,0-1 0,0 1-1,0-1 1,1 1-1,-1-2 1,1 1 0,-6-7-1,9 9 12,0 0-1,0 0 1,0 0 0,0 0-1,0 0 1,1-1-1,-1 1 1,1 0 0,0 0-1,-1 0 1,1-1-1,0 1 1,0 0-1,1 0 1,-1-1 0,0 1-1,1 0 1,-1 0-1,1 0 1,0 0-1,0-1 1,-1 1 0,1 0-1,1 0 1,-1 1-1,3-5 1,3-4-11,2 0-1,-1 0 1,14-12 0,-18 18 20,23-21 11,-14 14 14,-1 0 1,0-1-1,-1 0 0,0-1 0,15-24 0,-24 35-29,-1 0-1,0-1 0,1 1 1,-1-1-1,0 0 1,-1 1-1,1-1 0,-1 0 1,1 1-1,-1-1 1,0 0-1,0 0 0,0 1 1,0-1-1,0 0 1,0 0-1,-1 1 0,0-1 1,-1-3-1,1 3-15,-1 0 0,0 1 1,0-1-1,0 1 0,0-1 0,0 1 0,0 0 0,-1 0 0,1 0 0,-1 0 1,1 0-1,-1 1 0,0-1 0,-4-1 0,-2 0-448,0 0-1,0 0 1,0 1-1,-14-2 1,-31 2-5748,31 4 4397</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6.191"/>
    </inkml:context>
    <inkml:brush xml:id="br0">
      <inkml:brushProperty name="width" value="0.1" units="cm"/>
      <inkml:brushProperty name="height" value="0.1" units="cm"/>
      <inkml:brushProperty name="color" value="#FFC114"/>
    </inkml:brush>
  </inkml:definitions>
  <inkml:trace contextRef="#ctx0" brushRef="#br0">234 117 188,'20'-6'1224,"32"-15"0,-47 19-938,0 0 0,-1-1 1,1 1-1,-1-1 1,0 0-1,0-1 0,0 1 1,0-1-1,0 0 0,-1 1 1,0-2-1,5-6 1,-7 10-219,-1 0 0,1 0 1,-1 1-1,1-1 1,-1 0-1,1 0 1,-1 0-1,0 0 1,1 0-1,-1 0 0,0 0 1,0 0-1,0 0 1,0 0-1,0 0 1,0 0-1,0 0 1,0 0-1,0 0 0,0 0 1,-1 0-1,1 0 1,0 0-1,-1 0 1,1 0-1,-1 0 1,1 0-1,-1 0 0,1 0 1,-1 1-1,0-1 1,1 0-1,-1 0 1,0 1-1,1-1 1,-1 0-1,0 1 0,0-1 1,0 1-1,0-1 1,0 1-1,0-1 1,0 1-1,0 0 1,0-1-1,0 1 0,-1 0 1,-4-1 114,1 0 0,0 1 1,0 0-1,0 0 0,-1 0 0,1 0 1,0 1-1,-7 1 0,-3 3 78,0 0 0,1 2 1,-1-1-1,1 2 0,1 0 0,-1 0 1,1 1-1,1 1 0,-13 11 0,9-5 33,0 1 0,2 0-1,-1 1 1,2 0 0,-19 36-1,26-42-154,0 0 0,1 1-1,0 0 1,1 0-1,1 0 1,0 1-1,1-1 1,0 1 0,1-1-1,1 27 1,2-29-60,-1 1 0,1-1 0,1-1 0,0 1 0,1 0 0,0-1 0,0 1 0,1-1 0,1 0 0,-1-1 0,2 1 0,-1-1 0,15 15 0,-7-11-9,1 0-1,0-2 1,0 0-1,1 0 1,0-2-1,1 0 1,0 0 0,0-2-1,1 0 1,0-1-1,0-1 1,1-1-1,-1 0 1,1-2-1,0 0 1,24-1-1,-18-1-13,1-2-1,-1 0 0,0-2 1,0-1-1,-1-1 0,1-1 1,-1-1-1,-1-1 0,0-1 1,0-1-1,39-26 1,-58 35-47,5-4 17,0 0-1,-1 0 0,0-1 1,0 0-1,0-1 1,-1 0-1,8-9 0,-20 20 5,1 0-1,0 0 1,0 1-1,1-1 0,-6 7 1,0 2-12,0 1 1,1 0-1,1 0 1,0 0-1,1 1 0,0 0 1,2 0-1,-1 0 1,1 1-1,1 0 0,1-1 1,-1 19-1,3-30-11,0 1-1,0 0 0,0 0 1,1 0-1,-1 0 0,1 0 0,0 0 1,0-1-1,1 1 0,-1 0 1,1-1-1,0 1 0,0-1 1,0 1-1,0-1 0,0 0 1,1 0-1,-1 0 0,1 0 1,0-1-1,0 1 0,0-1 1,0 1-1,1-1 0,-1 0 1,1-1-1,-1 1 0,5 1 0,0-1-1,0 0-1,0 0 1,0-1-1,0 0 1,0 0-1,1-1 1,-1 0-1,0-1 1,0 0-1,0 0 1,1-1-1,11-3 1,-2-2-3,0 0 1,-1-2 0,0 0 0,-1 0 0,0-2 0,0 0 0,-1 0 0,-1-2-1,0 0 1,0 0 0,18-26 0,-25 29-10,0 0 0,-1 0 0,0-1 1,-1 0-1,0 0 0,0 0 0,-2-1 0,5-18 0,-7 21-15,0 0-1,0 1 0,-1-1 0,0 0 0,-1 0 0,0 1 1,0-1-1,-1 1 0,0-1 0,-1 1 0,1 0 0,-9-15 1,8 17-32,0 0 0,-1 1 0,1-1 0,-1 1 1,-1 0-1,1 1 0,-1-1 0,0 1 0,0 0 1,0 0-1,-8-5 0,4 4-96,-1 1 0,1 0 0,-1 1 0,1 0 0,-1 0 0,-17-2 0,3 3-355,1 1 0,0 1 0,-1 1 0,1 1 0,-39 8 0,39-4-291,-1 0 0,-34 15-1,49-18-86,0 2-1,0-1 1,0 2-1,1-1 1,-1 1-1,1 0 1,1 1-1,-13 12 1,6 0-1138</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6.539"/>
    </inkml:context>
    <inkml:brush xml:id="br0">
      <inkml:brushProperty name="width" value="0.1" units="cm"/>
      <inkml:brushProperty name="height" value="0.1" units="cm"/>
      <inkml:brushProperty name="color" value="#FFC114"/>
    </inkml:brush>
  </inkml:definitions>
  <inkml:trace contextRef="#ctx0" brushRef="#br0">1 524 1020,'8'2'433,"0"-1"0,1 0 0,-1 0 0,1 0 0,-1-1 0,1-1 0,13-1 0,-17 0-187,0 1 0,0-1 0,-1 0 0,1 0 0,-1 0 0,1-1-1,-1 0 1,0 0 0,0 0 0,0 0 0,-1 0 0,1-1 0,-1 0 0,5-6 0,0-2 179,0 0-1,-1 0 1,-1-1-1,0 0 1,0 0-1,5-21 1,14-89 1584,-15 68-1044,-6 32-512,-4 16-83,1 1 1,0-1 0,1 1 0,-1-1-1,6-11 1,-7 20-327,0-1 0,0 1 0,-1-1 0,1 1 0,0 0 1,1-1-1,-1 1 0,0-1 0,0 1 0,1-1 0,-1 1 0,2 2 0,-1 1 52,5 25 132,1 1 1,1-1-1,2-1 0,1 1 0,1-2 1,21 36-1,-27-53-183,0-1 0,1 0 0,1 0 1,-1-1-1,2 0 0,-1-1 0,1 1 0,0-2 0,1 1 0,0-1 1,0-1-1,0 0 0,1 0 0,0-1 0,0-1 0,1 1 0,-1-2 1,1 0-1,13 2 0,-15-4-22,0 0 0,0-1 0,1 0 0,-1-1 0,0 0 0,0-1 0,0 0-1,0 0 1,-1-1 0,1 0 0,16-8 0,-14 3-28,1 1 0,-1-1-1,0-1 1,-1 0 0,0-1-1,-1 0 1,15-18 0,-9 7-216,-1-1 1,-1-1-1,-1 0 0,-1-1 1,-1 0-1,-1-1 1,-1 0-1,9-41 1,-15 52-144,-1 0 1,-1-1 0,0-29 0,-1 38-189,-1-1 0,0 0 1,0 1-1,-4-11 0,4 14-304,-1 0 0,1-1-1,-1 1 1,0 0 0,0 0-1,0 0 1,0 0 0,-1 0-1,-2-3 1,4 5-1099</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6.881"/>
    </inkml:context>
    <inkml:brush xml:id="br0">
      <inkml:brushProperty name="width" value="0.1" units="cm"/>
      <inkml:brushProperty name="height" value="0.1" units="cm"/>
      <inkml:brushProperty name="color" value="#FFC114"/>
    </inkml:brush>
  </inkml:definitions>
  <inkml:trace contextRef="#ctx0" brushRef="#br0">350 156 796,'7'-4'386,"-2"-1"0,1 0-1,-1-1 1,1 1 0,-1-1-1,-1 0 1,1 0 0,6-13 0,-10 17-280,0 0 0,-1 0 0,1-1 0,0 1 0,-1 0-1,1 0 1,-1 0 0,0-1 0,0 1 0,0 0 0,0 0 0,0-1 0,0 1 0,0 0 0,-1 0 0,1 0 0,-1-1 0,0 1 0,0 0 0,0 0 0,0 0 0,0 0 0,0 0 0,0 1 0,0-1 0,-1 0 0,1 0 0,-1 1 0,0-1 0,1 1 0,-1-1 0,0 1 0,0 0 0,-2-2 0,-3 0 48,0-1 0,0 1 0,-1 0 0,1 1 0,-1 0 0,1 0 0,-1 0 0,0 1 0,0 0 0,0 1 0,0 0 0,0 0 0,-13 2 0,1 1 87,0 1 0,0 1 0,0 1 0,-21 9 0,29-10-92,1 1 1,-1 0-1,1 1 1,1 0-1,-15 13 1,19-14-53,0-1-1,0 1 1,1 0 0,0 0-1,0 1 1,0-1 0,1 1-1,0 0 1,1 1 0,-4 7 0,6-10-40,0 1 0,1-1 0,-1 0 0,1 1 0,0-1 0,1 1 0,-1-1 0,1 0 0,0 1 1,0-1-1,1 0 0,-1 0 0,1 0 0,0 0 0,1 0 0,-1 0 0,4 4 0,6 9 181,0-1 1,28 30-1,54 44 544,-60-60-417,-1 1-1,44 57 1,-75-86-340,1 1 0,0 0 1,-1-1-1,0 1 0,0 0 0,0 0 1,-1 0-1,1 1 0,-1-1 0,0 0 1,0 1-1,0 6 0,-1-8-31,-1-1-1,1 1 1,-1 0-1,1-1 1,-1 1-1,0 0 0,0-1 1,0 1-1,-1-1 1,1 0-1,0 1 1,-1-1-1,0 0 1,1 0-1,-1 0 1,0 0-1,0 0 1,0 0-1,0-1 1,-5 4-1,-3 1-172,-1 0 0,0 0 0,0-1 0,0 0 0,-22 5 0,-61 9-4720,60-13-411,20-4 3217</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7.216"/>
    </inkml:context>
    <inkml:brush xml:id="br0">
      <inkml:brushProperty name="width" value="0.1" units="cm"/>
      <inkml:brushProperty name="height" value="0.1" units="cm"/>
      <inkml:brushProperty name="color" value="#FFC114"/>
    </inkml:brush>
  </inkml:definitions>
  <inkml:trace contextRef="#ctx0" brushRef="#br0">372 113 936,'3'-6'459,"-1"-1"0,-1 1 0,1-1 1,-1 0-1,-1 0 0,1 0 0,-1 0 0,-1-11 0,1 16-344,-1 0 1,1 0-1,-1 0 1,0 0-1,0 0 0,0 0 1,1 0-1,-2 1 0,1-1 1,0 0-1,0 0 1,0 1-1,-1-1 0,1 1 1,-1 0-1,1-1 0,-1 1 1,0 0-1,0 0 1,1 0-1,-1 0 0,0 0 1,0 0-1,0 0 0,0 1 1,0-1-1,0 1 1,0-1-1,0 1 0,0 0 1,0 0-1,0 0 0,-4 0 1,-5 1 133,-1 0 0,0 1 0,1 1-1,-1-1 1,1 2 0,0 0 0,0 0 0,0 1 0,0 0 0,1 1 0,0 0 0,0 0-1,1 1 1,-1 1 0,-9 10 0,3-2 96,0 1 1,1 1-1,1 1 0,1 0 1,0 0-1,-18 39 0,26-45-166,0-1-1,1 1 1,0 0 0,1 0 0,1 0-1,0 0 1,0 0 0,2 1-1,-1-1 1,2 1 0,2 18-1,-2-25-108,1 0 0,0 1 0,0-1 0,0 0-1,1 0 1,0 0 0,1-1 0,-1 1 0,1-1-1,0 0 1,1 0 0,0 0 0,0 0-1,0-1 1,0 0 0,1 0 0,0 0 0,0-1-1,0 0 1,1 0 0,13 5 0,-7-4-109,1-1-1,-1-1 1,1 0 0,0-1 0,0 0 0,0-1 0,0-1 0,27-2-1,9-5-1005,54-14-1,-78 15 433,84-19-8784,-84 22 7021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7.539"/>
    </inkml:context>
    <inkml:brush xml:id="br0">
      <inkml:brushProperty name="width" value="0.1" units="cm"/>
      <inkml:brushProperty name="height" value="0.1" units="cm"/>
      <inkml:brushProperty name="color" value="#FFC114"/>
    </inkml:brush>
  </inkml:definitions>
  <inkml:trace contextRef="#ctx0" brushRef="#br0">595 144 40,'-3'-1'661,"-13"-3"273,0 0 1,1-1-1,0-1 0,-15-8 1,-17-6 540,8 4-601,5 2-177,-1 1 0,-57-12 0,66 20-809,-7-1 250,-44-4 0,68 9-751,-1 1 1,1 0 0,0 1-1,0 0 1,0 0 0,0 1 0,0 0-1,0 1 1,-14 6 0,12-3-774</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7.870"/>
    </inkml:context>
    <inkml:brush xml:id="br0">
      <inkml:brushProperty name="width" value="0.1" units="cm"/>
      <inkml:brushProperty name="height" value="0.1" units="cm"/>
      <inkml:brushProperty name="color" value="#FFC114"/>
    </inkml:brush>
  </inkml:definitions>
  <inkml:trace contextRef="#ctx0" brushRef="#br0">101 25 1016,'22'-16'2799,"-18"14"2688,-26 35-4573,2 1 0,2 1 0,-19 47 0,31-66-647,0 1 1,2-1-1,0 1 1,0 0-1,2 0 1,0 1 0,1-1-1,1 0 1,0 0-1,4 24 1,-3-37-215,0 0 1,0 1 0,0-1 0,1 0-1,0 0 1,0 0 0,0 0-1,0 0 1,0-1 0,1 1-1,0-1 1,0 1 0,0-1-1,0 0 1,0 0 0,1 0-1,-1-1 1,1 1 0,-1-1 0,1 0-1,0 0 1,0 0 0,0 0-1,1-1 1,-1 1 0,0-1-1,6 0 1,1 1 17,1-1-1,0 0 1,0-1 0,0-1-1,0 0 1,0 0-1,0-2 1,-1 1 0,13-5-1,16-8 9,-1-1 0,-1-2 1,0-2-1,-2-1 0,0-2 0,-2-2 0,-1-1 0,0-1 0,48-55 0,-26 16-2,-51 60-75,1 0 0,-1-1 0,-1 0-1,1 0 1,-1 0 0,0-1 0,-1 1 0,3-13 0,-4 19-7,-1-1-1,0 0 1,0 0 0,0 0 0,0 0-1,0 0 1,0 0 0,0 0-1,-1 0 1,1 0 0,-1 1-1,0-1 1,1 0 0,-1 0-1,0 1 1,0-1 0,0 0 0,0 1-1,0-1 1,0 1 0,-3-3-1,2 2-18,-1 0-1,0 0 0,0 1 0,0-1 1,0 1-1,-1-1 0,1 1 1,0 0-1,-1 0 0,1 1 0,-4-1 1,-9 0-190,0 0 0,0 2 0,-31 4 1,47-5 206,-40 6-654,1 3-1,1 1 1,-40 16-1,-45 28-5445,81-30 3057,4 2 925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4.800"/>
    </inkml:context>
    <inkml:brush xml:id="br0">
      <inkml:brushProperty name="width" value="0.05" units="cm"/>
      <inkml:brushProperty name="height" value="0.05" units="cm"/>
      <inkml:brushProperty name="color" value="#008C3A"/>
    </inkml:brush>
  </inkml:definitions>
  <inkml:trace contextRef="#ctx0" brushRef="#br0">896 504 584,'-13'-11'916,"-1"0"0,-1 1-1,0 1 1,0 1 0,-1 0 0,0 1-1,-28-9 1,-122-22 1651,159 37-2453,-213-29 1776,118 18-1699,71 4-375,31 8 173,-1 0 0,1 0 1,0-1-1,-1 1 0,1 0 1,-1 0-1,1-1 0,0 1 0,-1 0 1,1 0-1,0-1 0,-1 1 1,1 0-1,0-1 0,0 1 1,-1-1-1,1 1 0,0 0 0,0-1 1,0 1-1,-1-1 0,1 1 1,0-1-1,0 0-4,1 0 1,-1 0-1,0 1 1,0-1-1,1 0 1,-1 0-1,1 1 1,-1-1 0,1 0-1,-1 1 1,1-1-1,-1 0 1,1 1-1,0-1 1,-1 1-1,1-1 1,0 1-1,0-1 1,39-24-264,51-24-1,34-21 398,-112 61-61,-2 3 26,-1-1 0,18-16-1,-26 21-56,0 0-1,0 0 1,0 0-1,-1 0 1,1-1-1,0 1 1,-1 0-1,0-1 1,0 1-1,1-1 1,-2 0-1,1 1 1,0-1 0,0 0-1,-1 1 1,0-1-1,1 0 1,-1-4-1,-1 5-2,1 0-1,-1-1 1,0 1-1,0 0 1,0 0 0,0 0-1,0 0 1,0 0-1,-1 0 1,1 0 0,-1 0-1,1 0 1,-1 0-1,0 1 1,0-1 0,1 1-1,-1-1 1,0 1-1,0 0 1,-1 0 0,-2-2-1,-6-1 41,0 0 0,0 0 0,-12-2 0,-3 1-219,-1 1-1,0 1 1,1 1 0,-1 1-1,0 2 1,0 1 0,-50 9 0,48-4-1605,0 1 0,0 1 1,-51 24-1,38-10 27</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28.187"/>
    </inkml:context>
    <inkml:brush xml:id="br0">
      <inkml:brushProperty name="width" value="0.1" units="cm"/>
      <inkml:brushProperty name="height" value="0.1" units="cm"/>
      <inkml:brushProperty name="color" value="#FFC114"/>
    </inkml:brush>
  </inkml:definitions>
  <inkml:trace contextRef="#ctx0" brushRef="#br0">1 189 656,'2'1'210,"0"-1"-1,0 1 1,1-1-1,-1 0 1,0 0 0,0 0-1,0 0 1,1 0-1,-1 0 1,0-1 0,0 1-1,0 0 1,0-1-1,1 0 1,-1 0 0,0 0-1,0 0 1,0 0-1,-1 0 1,1 0 0,0 0-1,0-1 1,-1 1-1,1-1 1,0 1 0,2-4-1,5-6 506,0 0 0,14-25 1,-17 28-262,11-20 493,26-37 1623,-43 64-2523,1 1 0,0-1 1,0 0-1,-1 0 0,1 0 0,0 1 1,0-1-1,0 0 0,0 1 0,0-1 1,0 1-1,0-1 0,0 1 0,0-1 1,0 1-1,0 0 0,0 0 0,0-1 1,0 1-1,0 0 0,0 0 0,0 0 1,0 0-1,0 0 0,1 0 0,-1 1 1,0-1-1,0 0 0,0 0 0,0 1 1,0-1-1,0 1 0,0-1 0,0 1 1,0-1-1,0 1 0,-1 0 1,1-1-1,0 1 0,0 0 0,0 0 1,-1 0-1,1-1 0,0 3 0,5 3 80,-1 0 1,0 1-1,-1 0 0,6 11 0,12 26 445,2 0-1,2-2 1,63 77-1,-77-105-464,1 0 0,0-1 0,1-1 0,1 0 0,-1-1-1,2-1 1,0 0 0,0-1 0,0-1 0,1 0 0,0-1 0,1-1 0,35 7-1,-36-11-42,0-1 1,0-1-1,0 0 0,0-1 0,0-1 0,0-1 0,0 0 0,-1-1 0,1-1 0,-1-1 0,26-12 0,9-9-296,-1-2 0,50-40-1,-70 48-159,-15 9-211,-10 8 334,0-1 0,1 1 0,-1 0-1,11-5 1,-14 9-28,-1-1-1,0 1 0,1-1 1,-1 1-1,1 0 0,-1-1 1,1 1-1,0 0 0,-1 0 1,3 0-1,-2 1-150,-1-1 0,0 1 0,1-1 1,-1 0-1,0 1 0,0 0 0,0-1 0,0 1 0,0 0 1,1 0-1,-1-1 0,0 1 0,-1 0 0,2 1 0,11 14-1963</inkml:trace>
  <inkml:trace contextRef="#ctx0" brushRef="#br0" timeOffset="1">1732 435 20050,'19'-8'908,"-3"-1"64,-4 3 60,1 1-232,-4-1-64,1 3-168,-1 0-152,1 1-240,-4-1-352,-6 3-564,6-6-720,-6 6-6457,-12-8 2693,12 8 1776</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55.850"/>
    </inkml:context>
    <inkml:brush xml:id="br0">
      <inkml:brushProperty name="width" value="0.05" units="cm"/>
      <inkml:brushProperty name="height" value="0.05" units="cm"/>
      <inkml:brushProperty name="color" value="#33CCFF"/>
    </inkml:brush>
  </inkml:definitions>
  <inkml:trace contextRef="#ctx0" brushRef="#br0">1 31 52,'9'-30'8472,"-9"29"-7876,0 1 8,0 0-1,0 0 8,0 0 5,0 0-11,2 4-14,2 8-13,0 1 0,4 20 0,2 6 201,3 8-139,37 110 821,1-28-872,-51-127-717,1 0 1,0 0-1,-1 0 0,1 0 1,0 0-1,0 0 1,1-1-1,-1 1 0,0 0 1,1-1-1,-1 1 0,1-1 1,-1 1-1,1-1 0,0 0 1,-1 1-1,1-1 0,0 0 1,0 0-1,0 0 1,0-1-1,0 1 0,0 0 1,3 0-1,-4-2-71,0 1 0,0 0-1,0-1 1,0 1 0,0-1 0,0 0 0,0 1-1,0-1 1,0 0 0,0 1 0,0-1-1,-1 0 1,1 0 0,0 0 0,-1 0 0,1 0-1,0 0 1,-1 0 0,1-1 0,5-11-5338,-6 2 3656</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56.270"/>
    </inkml:context>
    <inkml:brush xml:id="br0">
      <inkml:brushProperty name="width" value="0.05" units="cm"/>
      <inkml:brushProperty name="height" value="0.05" units="cm"/>
      <inkml:brushProperty name="color" value="#33CCFF"/>
    </inkml:brush>
  </inkml:definitions>
  <inkml:trace contextRef="#ctx0" brushRef="#br0">0 30 120,'3'-18'2672,"-2"7"3952,13 111-3897,5 0 0,48 146 1,96 185 407,-54-194-759,-102-207-1924,-27-54-870,1-1 0,0-1 0,-20-42 0,37 66 316,2 0 0,-1-1 0,0 1 0,0 0 0,1-1 0,-1 1 0,1-1 0,0 1 0,0 0 0,0-1 0,0 1 0,0-1 0,0 1 0,1-1 0,-1 1 0,1 0 0,-1-1 0,2-1 0,2-4-886,0 1 0,0 0 1,0 1-1,7-8 1,11-18-7269,-12 15 5831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58.906"/>
    </inkml:context>
    <inkml:brush xml:id="br0">
      <inkml:brushProperty name="width" value="0.05" units="cm"/>
      <inkml:brushProperty name="height" value="0.05" units="cm"/>
      <inkml:brushProperty name="color" value="#33CCFF"/>
    </inkml:brush>
  </inkml:definitions>
  <inkml:trace contextRef="#ctx0" brushRef="#br0">332 101 332,'-11'7'1771,"6"-1"-1116,5-5-502,-1 0 0,0 0 0,0 0 0,0 0 0,1 0 0,-1 0 0,0 0 0,0 0 0,0 0 0,-1-1 0,1 1-1,-2 1 1,2-1 44,-1 1-1,1 0 1,0 0-1,0-1 0,0 1 1,1 0-1,-1 0 0,0 0 1,1 0-1,-1 3 1,-1 17 669,2 0 0,1 0 1,0 0-1,2 0 1,9 43-1,-3-20 38,-1-6-209,-4-21-257,0 0 0,-1 0 0,-1 0 1,-1 0-1,-1 28 0,0-45-422,0 0 0,0-1 0,0 1 0,0-1 0,0 1 0,0 0 0,0-1 0,0 1 0,0-1 0,0 1 0,0-1 0,0 1 0,-1 0 0,1-1 0,0 1 0,0-1 0,-1 1 0,1-1 0,0 1 0,-1-1 0,1 1 0,-1-1 0,1 1 0,0-1 0,-1 0 0,1 1 0,-1-1 0,1 0 0,-1 1 0,1-1 0,-1 0 0,0 0 0,1 1 0,-1-1 0,1 0 0,-1 0 0,1 0 0,-1 0 0,0 0 0,1 0 0,-1 0 0,1 0 0,-1 0 0,0 0 0,1 0 0,-1 0 0,1 0 0,-1 0 0,1-1 0,-1 1 0,0 0 0,1 0 0,-1-1 0,1 1 0,-1 0 0,1-1 0,-1 1 0,1-1 0,0 1 0,-1 0 0,0-2 0,-3-1 27,0-1 0,0 0 0,0 0 0,1-1 0,0 1 0,-4-6 0,-124-221 661,28 28-288,101 200-403,1 1 0,0-1 1,0 1-1,0-1 1,0 1-1,0-1 0,1 1 1,-1-1-1,1 0 0,-1 0 1,1 1-1,0-1 0,0 0 1,0 1-1,1-1 1,-1 0-1,1-2 0,1 3-6,-1 0-1,0 0 1,0 0 0,1 0-1,-1 0 1,1 0-1,-1 1 1,1-1-1,0 1 1,0-1-1,-1 1 1,1 0-1,0 0 1,0-1-1,0 1 1,1 1 0,-1-1-1,0 0 1,0 0-1,3 0 1,13-2 18,0 1 0,0 0-1,0 1 1,1 1 0,29 4 0,-22-2 13,-20-2-26,-1 0-1,1 1 1,-1 0 0,0 0-1,1 0 1,-1 1-1,0 0 1,8 3 0,-12-4-11,0 0 1,0 0 0,1 0-1,-1 0 1,0 0-1,0 0 1,0 0 0,-1 0-1,1 0 1,0 0-1,0 1 1,-1-1 0,1 0-1,0 1 1,-1-1-1,0 0 1,1 1 0,-1-1-1,0 1 1,1-1-1,-1 1 1,0-1 0,0 0-1,0 1 1,0-1-1,-1 1 1,1-1 0,0 1-1,-1-1 1,1 0-1,0 1 1,-1-1 0,0 0-1,1 1 1,-1-1 0,-1 1-1,-9 17-28,-1-1 1,-1 0-1,0-1 0,-2-1 1,0 0-1,-17 13 0,3-1-169,-14 14-307,19-21-719,1 2 0,-34 43 0,54-61 241,0-1 1,0 1-1,0 0 1,0 0-1,1 0 0,0 0 1,0 1-1,-1 6 1,4 0-1210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59.274"/>
    </inkml:context>
    <inkml:brush xml:id="br0">
      <inkml:brushProperty name="width" value="0.05" units="cm"/>
      <inkml:brushProperty name="height" value="0.05" units="cm"/>
      <inkml:brushProperty name="color" value="#33CCFF"/>
    </inkml:brush>
  </inkml:definitions>
  <inkml:trace contextRef="#ctx0" brushRef="#br0">0 6 1196,'9'-6'4990,"4"6"-2517,0 1 0,26 6 0,59 22 1300,-6-1-2298,-54-18-1030,37 6 322,121 15 105,-149-23-1459,-9-1-1937,-12-5-4433,-24-2 3260,3 2 1121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8:59.603"/>
    </inkml:context>
    <inkml:brush xml:id="br0">
      <inkml:brushProperty name="width" value="0.05" units="cm"/>
      <inkml:brushProperty name="height" value="0.05" units="cm"/>
      <inkml:brushProperty name="color" value="#33CCFF"/>
    </inkml:brush>
  </inkml:definitions>
  <inkml:trace contextRef="#ctx0" brushRef="#br0">5 24 572,'-3'-10'2238,"1"-1"178,5 8 125,12 10 809,-6-1-3879,158 84 3957,-148-78-2997,0 0 0,-1 1 0,24 22-1,-37-30-338,-1 0-1,1-1 1,-1 2-1,0-1 1,0 0-1,0 1 1,-1 0-1,0 0 1,0 0-1,-1 0 1,1 0-1,-1 0 1,-1 1-1,1-1 1,-1 1-1,1 8 1,-3-10-70,1-1 1,-1 1-1,0 0 0,0-1 1,0 1-1,-1-1 1,1 1-1,-1-1 0,0 0 1,0 1-1,-1-1 1,1 0-1,-1-1 0,0 1 1,0 0-1,-5 4 0,-6 4-815,1-1-1,-31 19 0,36-25 133,4-3-573,1 0 0,0 1 0,-1-1 0,1 1 0,0 0 0,-2 3 0,1 2-921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00.022"/>
    </inkml:context>
    <inkml:brush xml:id="br0">
      <inkml:brushProperty name="width" value="0.05" units="cm"/>
      <inkml:brushProperty name="height" value="0.05" units="cm"/>
      <inkml:brushProperty name="color" value="#33CCFF"/>
    </inkml:brush>
  </inkml:definitions>
  <inkml:trace contextRef="#ctx0" brushRef="#br0">1 5 368,'4'-5'1222,"0"8"2553,-1 4-3475,1 0 0,-2 1 1,1-1-1,-1 1 0,0 0 0,1 8 0,-2-5 118,2 0 0,0 0 1,7 18-1,-8-23-275,1-1 0,0 0 0,0 1 0,0-1 0,1-1 1,0 1-1,0-1 0,0 1 0,0-1 0,1 0 0,0-1 0,0 1 1,0-1-1,0 0 0,0 0 0,0-1 0,1 1 0,5 1 0,-3-3-33,-1 1 0,1-1 0,-1-1 0,1 1 0,-1-1 0,1-1 0,-1 1 0,1-1 0,-1 0 0,0-1 1,1 0-1,-1 0 0,0-1 0,7-3 0,-5 2 2,0 0 0,-1-1 1,1-1-1,-1 1 0,0-1 0,11-10 1,-15 12-64,-1 0 0,1-1 0,-1 1 0,0-1 0,0 1 0,0-1 0,-1 0 0,0 0 0,0 0 0,0 0 0,0 0 0,-1 0 0,1-9 0,-2 12-43,0 0-1,0 0 1,0 0 0,0 0 0,0 0 0,-1 0 0,1 0 0,-1 0 0,0 0-1,1 0 1,-1 0 0,0 0 0,0 0 0,0 0 0,0 1 0,-1-1 0,1 0-1,0 1 1,-1-1 0,1 1 0,-1-1 0,1 1 0,-1 0 0,0 0 0,0 0-1,1 0 1,-1 0 0,0 0 0,0 0 0,0 1 0,0-1 0,0 1 0,-3-1-1,-5-1-73,0 0 0,1 1-1,-1 0 1,0 1-1,-18 1 1,13 1-87,0 1-1,0 0 1,0 1-1,0 1 1,-14 6-1,20-7-205,1 1 0,0-1 0,1 1 1,-9 7-1,12-9-222,0 1-1,1-1 1,-1 1 0,1 0 0,0 0 0,0 0 0,1 0 0,-4 7 0,5-4-1726,4-1 701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00.405"/>
    </inkml:context>
    <inkml:brush xml:id="br0">
      <inkml:brushProperty name="width" value="0.05" units="cm"/>
      <inkml:brushProperty name="height" value="0.05" units="cm"/>
      <inkml:brushProperty name="color" value="#33CCFF"/>
    </inkml:brush>
  </inkml:definitions>
  <inkml:trace contextRef="#ctx0" brushRef="#br0">0 29 836,'4'-4'241,"0"1"1,-1 1-1,1-1 0,0 0 1,0 1-1,0 0 0,1 0 1,-1 0-1,1 1 0,-1-1 1,9-1-1,-11 3-96,0 0 0,0 0-1,0 0 1,0 0 0,1 0 0,-1 1-1,0-1 1,0 1 0,0-1 0,0 1-1,0 0 1,0 0 0,0 0 0,0 0-1,0 0 1,0 0 0,-1 0 0,1 1 0,0-1-1,-1 1 1,1-1 0,-1 1 0,1-1-1,-1 1 1,0 0 0,0 0 0,2 3-1,7 17 829,0 1-1,-2 0 1,9 39-1,8 76 1628,-20-109-2110,22 143-12,-19-151-2363,-7-20 1421,0 1 0,0-1 0,0 0 0,0 0 0,0 0 0,0 0 0,0 0 0,0 0 0,0 0 0,1-1 0,-1 1-1,0 0 1,0-1 0,1 1 0,1 0 0,9 2-1665</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08.349"/>
    </inkml:context>
    <inkml:brush xml:id="br0">
      <inkml:brushProperty name="width" value="0.05" units="cm"/>
      <inkml:brushProperty name="height" value="0.05" units="cm"/>
      <inkml:brushProperty name="color" value="#33CCFF"/>
    </inkml:brush>
  </inkml:definitions>
  <inkml:trace contextRef="#ctx0" brushRef="#br0">0 323 560,'0'0'853,"0"0"-14,0 0-13,0 0-32,0 0-26,0 0-21,0 0-13,0 0-21,0 0-14,0 0-8,0 0-17,0 0 1,0 0 7,0 0 21,0 0-8,0 0-25,0 0-36,0 0-44,0 0-41,4 0-40,11-2-58,-15 2-415,1-1-1,0 0 1,-1 1 0,1-1-1,-1 1 1,1-1-1,-1 0 1,1 1 0,-1-1-1,0 0 1,1 0 0,-1 1-1,0-1 1,1 0 0,-1 0-1,0 0 1,0 1-1,0-1 1,0 0 0,0 0-1,0 0 1,0 0 0,0 1-1,0-3 1,0-1 179,1-1-121,3-29 358,1-1-1,3 0 1,17-53 0,-23 85-435,-1 0 0,1 0 0,0-1 0,0 1 0,0 0 0,0 1 0,0-1 0,0 0 0,1 0 0,0 1 1,-1 0-1,1-1 0,0 1 0,0 0 0,0 0 0,0 1 0,1-1 0,-1 1 0,0-1 0,1 1 0,-1 0 0,8-1 0,-5 2 10,1-1 0,0 1 0,-1 1-1,1-1 1,0 1 0,-1 0 0,1 0 0,-1 1 0,1 0-1,-1 0 1,9 5 0,13 8 131,35 26 0,21 11 135,-83-52-288,0 1-1,0-1 1,0 1-1,0-1 0,0 0 1,0 1-1,1-1 1,-1 0-1,0 0 0,0 0 1,0 0-1,0 0 1,0 0-1,1 0 0,-1 0 1,0-1-1,0 1 1,0 0-1,0-1 0,2 0 1,0 0 1,-1-1 0,0 0-1,0 1 1,0-1 0,0 0 0,0 0 0,0 0 0,3-5 0,1-4 5,1 0-1,-2-1 1,5-14 0,-6 18-4,-3 6-9,2-7 13,1 0-1,0 0 0,0 1 1,1-1-1,9-11 1,-12 18-9,-1 1 0,0 0 1,0 0-1,0-1 1,1 1-1,-1 0 0,0 0 1,1 0-1,-1 1 0,1-1 1,0 0-1,-1 1 0,1-1 1,-1 1-1,1-1 1,0 1-1,-1 0 0,1-1 1,0 1-1,0 0 0,-1 0 1,1 0-1,0 1 1,-1-1-1,1 0 0,0 1 1,-1-1-1,1 1 0,0-1 1,-1 1-1,1 0 0,-1-1 1,1 1-1,-1 0 1,0 0-1,1 0 0,-1 0 1,0 1-1,1-1 0,0 2 1,42 44 80,-31-32-21,0 0 0,18 14 0,-27-25-131,1-1 0,-1 0 0,1 0 0,0 0 0,0 0 0,0-1 0,1 0 0,-1 0 0,1 0 0,-1-1-1,11 2 1,-10-3-228,0 0 0,0-1 0,0 0-1,-1 0 1,1-1 0,0 0 0,-1 1-1,1-2 1,-1 1 0,8-5 0,24-9-9327,-28 13 7365</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08.751"/>
    </inkml:context>
    <inkml:brush xml:id="br0">
      <inkml:brushProperty name="width" value="0.05" units="cm"/>
      <inkml:brushProperty name="height" value="0.05" units="cm"/>
      <inkml:brushProperty name="color" value="#33CCFF"/>
    </inkml:brush>
  </inkml:definitions>
  <inkml:trace contextRef="#ctx0" brushRef="#br0">60 173 468,'6'-7'807,"-5"5"-479,0 1 0,0 0-1,0-1 1,0 0 0,0 1 0,0-1 0,0 1 0,0-1 0,0 0 0,-1 0 0,1 1 0,-1-1 0,1 0-1,-1 0 1,1-3 0,-7 7 108,2 0-312,0 0 0,0 0 0,0 0 0,0 0 0,0 1-1,0-1 1,1 1 0,0 0 0,-1 0 0,1 0 0,0 1 0,0-1-1,0 1 1,1 0 0,0-1 0,-4 9 0,3-5 88,1 0 0,0 0 1,0 0-1,1 0 0,0 0 1,0 0-1,0 0 0,1 0 1,2 14-1,-2-19-159,0 1 0,1-1 0,-1 1-1,1-1 1,0 0 0,0 1 0,0-1 0,0 0 0,0 0 0,0 1 0,1-1-1,-1 0 1,1 0 0,-1-1 0,1 1 0,0 0 0,0 0 0,0-1 0,0 1-1,0-1 1,0 0 0,0 1 0,0-1 0,0 0 0,1 0 0,-1-1 0,0 1-1,1 0 1,-1-1 0,1 1 0,3-1 0,3 0 15,0-1 1,0 0-1,1 0 1,-1-1-1,0 0 0,0 0 1,0-1-1,-1 0 1,1-1-1,-1 0 0,1-1 1,-1 1-1,-1-1 1,1-1-1,-1 0 0,13-12 1,-13 12-41,0-1 1,-1-1-1,0 1 0,0-1 1,0 0-1,-1-1 0,0 1 1,-1-1-1,0 0 0,0 0 1,-1 0-1,0-1 1,0 1-1,-1-1 0,1-17 1,-3 23-32,0 0-1,0 0 1,-1 0 0,1 0 0,-1 0 0,0 0 0,0 0 0,0 0 0,-1 0-1,0 0 1,1 1 0,-1-1 0,-1 0 0,1 1 0,0 0 0,-1-1 0,0 1 0,1 0-1,-1 0 1,0 1 0,-1-1 0,1 1 0,0-1 0,-8-3 0,3 3-281,0 0 0,0 0 1,-1 1-1,1 0 0,0 1 1,-1-1-1,0 1 0,1 1 1,-1 0-1,-15 2 0,14-2 17,9 0-256,0 0 1,0 0 0,-1 0 0,1 0 0,0 0 0,0 0 0,-1-1 0,1 1 0,0-1-1,0 1 1,0-1 0,-3 0 0,3 0-1003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0.091"/>
    </inkml:context>
    <inkml:brush xml:id="br0">
      <inkml:brushProperty name="width" value="0.05" units="cm"/>
      <inkml:brushProperty name="height" value="0.05" units="cm"/>
    </inkml:brush>
  </inkml:definitions>
  <inkml:trace contextRef="#ctx0" brushRef="#br0">526 344 1296,'0'0'1418,"-1"-1"-996,1 0 1,0 0-1,-1 0 1,0 0 0,1 0-1,-1 0 1,0 0 0,1 0-1,-1 1 1,0-1-1,0 0 1,0 0 0,1 1-1,-1-1 1,-2 0 0,-245-4 8200,-2-12-10299,249 17 1542,1 0 1,-1 0 0,0 0-1,0 0 1,1 0-1,-1 0 1,0-1-1,0 1 1,1 0-1,-1 0 1,0-1 0,1 1-1,-1 0 1,0-1-1,1 1 1,-1 0-1,0-1 1,1 1-1,-2-2 1,2 2 61,0-1 0,0 1 0,0 0 0,0-1 0,1 1 1,-1-1-1,0 1 0,0-1 0,0 1 0,0 0 0,1-1 0,-1 1 0,0 0 0,0-1 1,0 1-1,1 0 0,-1-1 0,0 1 0,1 0 0,-1-1 0,0 1 0,1 0 0,-1 0 0,1-1 1,31-16-1780,-28 15 1625,136-52-2282,-108 45 2727,-1-2 0,-1-2 0,0 0 0,-1-2-1,30-20 1,-56 33-126,-1 0-1,1 0 1,-1 0-1,0 0 1,0 0-1,0 0 1,0-1-1,0 1 1,0-1-1,-1 1 1,1-1-1,-1 0 1,0 1-1,0-1 1,0 0-1,0 0 1,0 0-1,0-3 1,-1 3-30,0 1 0,-1 0 0,1-1 0,0 1 1,-1 0-1,0-1 0,1 1 0,-1 0 0,0 0 0,0 0 0,0 0 0,-1 0 1,1 0-1,0 0 0,-1 0 0,1 0 0,-1 1 0,0-1 0,1 1 0,-1-1 1,0 1-1,0 0 0,0-1 0,-3 0 0,-3-2-53,0 0-1,-1 1 1,0 0-1,0 0 1,0 1-1,0 0 1,0 1-1,0 0 1,-1 0-1,1 1 1,0 0 0,-1 1-1,-16 3 1,18-3-764,-1 1 1,1 1-1,-1 0 0,1 0 1,0 1-1,0-1 1,1 2-1,-1-1 1,-7 7-1,2 2-905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5.140"/>
    </inkml:context>
    <inkml:brush xml:id="br0">
      <inkml:brushProperty name="width" value="0.05" units="cm"/>
      <inkml:brushProperty name="height" value="0.05" units="cm"/>
      <inkml:brushProperty name="color" value="#008C3A"/>
    </inkml:brush>
  </inkml:definitions>
  <inkml:trace contextRef="#ctx0" brushRef="#br0">51 1 1188,'25'36'1760,"-9"7"-16,-7 5-31,-6 3-65,0 11-100,-6 3-192,-6 9-144,-10-4-204,-3-2-340,-3-6-524,-3-22-944</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09.084"/>
    </inkml:context>
    <inkml:brush xml:id="br0">
      <inkml:brushProperty name="width" value="0.05" units="cm"/>
      <inkml:brushProperty name="height" value="0.05" units="cm"/>
      <inkml:brushProperty name="color" value="#33CCFF"/>
    </inkml:brush>
  </inkml:definitions>
  <inkml:trace contextRef="#ctx0" brushRef="#br0">1 32 624,'0'-2'345,"5"-16"777,-5 17-966,0 1 0,0-1 0,1 1 0,-1-1 0,0 0 0,0 1 0,1-1 0,-1 1 0,0-1 0,1 1 0,-1-1 0,0 1 0,1-1-1,-1 1 1,1-1 0,-1 1 0,1 0 0,-1-1 0,1 1 0,-1 0 0,1-1 0,0 1 0,0 0 0,0 0-70,0 0 0,-1 0 1,1 0-1,0 1 0,-1-1 0,1 0 0,0 1 1,-1-1-1,1 0 0,0 1 0,-1-1 0,1 1 1,-1-1-1,1 1 0,-1-1 0,1 1 1,-1-1-1,1 1 0,-1-1 0,0 1 0,1 0 1,-1-1-1,1 2 0,4 17 719,-4-18-680,18 83 2525,26 98 464,-36-153-2734,1-1 0,2 0-1,1 0 1,17 28 0,-25-50-382,-1 0 1,1 0 0,0-1 0,0 0 0,0 0 0,1 0 0,8 6 0,-11-9-227,1 0 0,-1 0 0,1 0 0,-1 0 0,1-1-1,0 1 1,-1-1 0,1 0 0,0 0 0,0-1 0,0 1 0,0-1 0,0 0-1,0 0 1,4 0 0,1-3-4629,-2-1 3764,-3 2 213,7-7-1279</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09.433"/>
    </inkml:context>
    <inkml:brush xml:id="br0">
      <inkml:brushProperty name="width" value="0.05" units="cm"/>
      <inkml:brushProperty name="height" value="0.05" units="cm"/>
      <inkml:brushProperty name="color" value="#33CCFF"/>
    </inkml:brush>
  </inkml:definitions>
  <inkml:trace contextRef="#ctx0" brushRef="#br0">340 9 888,'-6'-6'1040,"-4"3"-24,-5 3-52,-4 0-96,0 0-79,-9 0-81,2 0-120,-5 3-128,3 0-172,-4 3-244,1-1-272,3 1-284,2 2-1841,4-2 801,4 3 528</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09.764"/>
    </inkml:context>
    <inkml:brush xml:id="br0">
      <inkml:brushProperty name="width" value="0.05" units="cm"/>
      <inkml:brushProperty name="height" value="0.05" units="cm"/>
      <inkml:brushProperty name="color" value="#33CCFF"/>
    </inkml:brush>
  </inkml:definitions>
  <inkml:trace contextRef="#ctx0" brushRef="#br0">1 278 844,'43'28'7981,"-42"-27"-7239,-1-1-77,2-3-58,1 0-452,-1 0 0,0-1 0,0 1-1,0-1 1,0 1 0,-1-1 0,1 0 0,-1 0 0,0 0 0,0 0-1,0 0 1,-1 0 0,1-4 0,-1-9 389,-3-32 1,1 33-344,0 1 61,-1 0-1,-7-24 1,-3-17 349,11 48-462,2 7-122,0 1-1,-1-1 0,1 0 1,-1 0-1,1 1 0,0-1 1,0 0-1,0 0 0,-1 0 1,1 1-1,0-1 0,0 0 1,0 0-1,0 0 0,0 0 1,0 1-1,1-1 0,-1 0 1,0 0-1,0 0 0,1 1 1,-1-1-1,0 0 0,1 0 1,-1 1-1,0-1 0,1 0 1,-1 1-1,1-1 0,0 0 1,-1 1-1,1-1 0,-1 1 1,1-1-1,0 1 0,-1-1 1,1 1-1,0 0 0,0-1 1,-1 1-1,1 0 0,0-1 1,0 1-1,0 0 0,1 0 1,14-2 98,1 1 0,-1 0 1,1 2-1,0 0 1,-1 1-1,1 0 0,-1 2 1,0 0-1,18 6 1,-33-9-123,-1-1 0,1 0 0,-1 0 0,1 0 0,0 1 0,-1-1 0,1 0 1,-1 1-1,1-1 0,-1 0 0,1 1 0,-1-1 0,1 1 0,-1-1 0,1 1 1,-1-1-1,1 1 0,-1-1 0,0 1 0,1-1 0,-1 1 0,0-1 0,0 1 0,1 0 1,-1-1-1,0 1 0,0 0 0,0-1 0,0 1 0,0-1 0,0 1 0,0 1 0,0 0 4,-1-1-1,0 1 0,0 0 0,1 0 0,-1-1 0,0 1 0,0 0 0,-1-1 1,1 1-1,0-1 0,-2 2 0,-4 3 1,0 1-1,-1-2 1,-13 10-1,-107 53-1760,124-66 1639,-28 16-1791,31-16 1340,-1-1-1,0 0 0,1 0 0,-1 1 0,1-1 1,-1 1-1,1-1 0,0 1 0,0-1 0,0 1 1,-1 0-1,2 0 0,-1 0 0,-1 3 0,1 4-1670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0.570"/>
    </inkml:context>
    <inkml:brush xml:id="br0">
      <inkml:brushProperty name="width" value="0.05" units="cm"/>
      <inkml:brushProperty name="height" value="0.05" units="cm"/>
      <inkml:brushProperty name="color" value="#33CCFF"/>
    </inkml:brush>
  </inkml:definitions>
  <inkml:trace contextRef="#ctx0" brushRef="#br0">1 277 268,'0'0'940,"0"0"-22,0 0-39,0 0-60,0 0-57,0-14 1219,0-25-441,2-65 394,-1 91-1698,1-1 0,0 1 0,1 0 0,1-1 0,7-19 0,-10 32-204,0 0-1,-1 0 1,1-1 0,0 1-1,0 0 1,-1 0 0,1 0-1,0 0 1,0 0 0,0 0-1,1 0 1,-1 0 0,0 1-1,0-1 1,0 0 0,1 1 0,-1-1-1,0 1 1,0-1 0,1 1-1,-1 0 1,0-1 0,1 1-1,-1 0 1,1 0 0,-1 0-1,0 0 1,1 0 0,-1 0-1,1 0 1,-1 1 0,0-1-1,1 0 1,-1 1 0,0-1-1,0 1 1,1 0 0,1 1-1,4 1 91,0 1 0,0 0-1,-1 1 1,0 0 0,11 9 0,5 10 157,27 24 209,-44-44-421,0 1 0,1-1 0,-1-1 0,1 1 0,0-1 0,0 0 0,8 3 0,-13-6-59,0 0-1,0 0 1,1 0-1,-1 0 1,0 0-1,0 0 1,0-1-1,0 1 1,0 0-1,0-1 1,0 1-1,0-1 1,0 1-1,0-1 1,0 0 0,2 0-1,-1-1 12,2 0-5,0-1 1,0 0-1,-1 0 0,1 0 1,-1-1-1,0 1 1,0-1-1,0 0 0,0 0 1,-1 0-1,5-8 1,-5 7-2,1 0 1,0 0 0,0 0 0,0 1 0,1-1-1,0 1 1,7-7 0,-10 10-13,0 1 0,-1-1 0,1 0 0,0 1 0,0 0 1,-1-1-1,1 1 0,0-1 0,0 1 0,0 0 0,-1-1 0,1 1 0,0 0 0,0 0 0,0 0 0,0 0 0,0 0 1,0 0-1,0 0 0,-1 0 0,1 0 0,0 0 0,0 0 0,0 1 0,0-1 0,0 0 0,-1 1 0,2 0 0,0-1 3,3 3 1,-1-1 0,0 1 1,0 0-1,0 0 0,0 1 0,0-1 1,-1 1-1,1 0 0,-1 0 0,0 0 1,0 0-1,-1 0 0,3 6 1,5 6 18,-2-5-3,0 0 0,1-1 0,0 0 0,0 0 0,1-1 0,15 12 0,-22-19-48,0 0 0,0-1 0,0 1 0,1-1 0,-1 1 0,0-1 0,1 0 0,-1 0 0,0 0 0,1-1 0,-1 1 0,1-1 0,0 0 0,-1 0 1,1 0-1,-1 0 0,1 0 0,-1-1 0,1 0 0,-1 0 0,0 0 0,1 0 0,-1 0 0,0-1 0,0 1 0,1-1 0,-1 0 0,-1 0 0,6-4 0,17-16-1606,-2 0 0,36-44 0,-34 43-3554,-15 12 3554</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0.919"/>
    </inkml:context>
    <inkml:brush xml:id="br0">
      <inkml:brushProperty name="width" value="0.05" units="cm"/>
      <inkml:brushProperty name="height" value="0.05" units="cm"/>
      <inkml:brushProperty name="color" value="#33CCFF"/>
    </inkml:brush>
  </inkml:definitions>
  <inkml:trace contextRef="#ctx0" brushRef="#br0">1 222 324,'4'-2'190,"1"-1"0,-1 1 0,1-1 0,-1 0 0,0 0 0,0 0 0,-1 0 0,1-1 0,-1 0 0,1 0 0,3-6 0,4-7 1399,13-30 0,-7 14 441,-17 32-1667,0 1-10,0 0-7,0 0-14,0 0-21,0 0-20,0 5-11,-1 0-160,1 0-1,-1 1 0,1-1 1,1 1-1,-1-1 1,1 0-1,0 1 1,0-1-1,3 9 0,-3-12-89,0 0 0,0 0 0,0 0 0,0 0 0,1 0 0,-1 0 0,1-1 0,-1 1 0,1 0 0,0-1 0,0 1 0,0-1 0,0 0 0,0 0 0,0 1 0,0-1 0,0 0 0,0-1 0,0 1 0,1 0 0,-1-1 0,0 1 0,1-1 0,-1 0 0,0 1 0,5-2 0,2 1 14,1-1 1,-1 0-1,0-1 0,0 0 1,0-1-1,0 0 1,-1 0-1,1-1 0,14-8 1,-11 5-11,-1 0-1,0-1 1,-1-1 0,0 0 0,0 0 0,10-13 0,-18 20-30,-1-1 1,1 1 0,0-1-1,-1 1 1,1-1 0,-1 1-1,0-1 1,0 0 0,0 0-1,0 0 1,0 0 0,-1 0-1,1 0 1,-1 0 0,0 0 0,0-3-1,0 5-15,-1 0-1,1-1 1,-1 1-1,1-1 1,-1 1-1,1 0 0,-1 0 1,0-1-1,0 1 1,1 0-1,-1 0 1,0 0-1,0 0 1,0 0-1,-1 0 1,1 0-1,0 0 0,0 0 1,0 1-1,-1-1 1,1 0-1,0 1 1,-1-1-1,1 1 1,0 0-1,-1-1 1,1 1-1,-1 0 1,1 0-1,0 0 0,-1 0 1,1 0-1,-3 0 1,-9 1-506,1 0 0,-1 1 1,-20 6-1,-18 2-5660,41-9 4661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1.233"/>
    </inkml:context>
    <inkml:brush xml:id="br0">
      <inkml:brushProperty name="width" value="0.05" units="cm"/>
      <inkml:brushProperty name="height" value="0.05" units="cm"/>
      <inkml:brushProperty name="color" value="#33CCFF"/>
    </inkml:brush>
  </inkml:definitions>
  <inkml:trace contextRef="#ctx0" brushRef="#br0">1 5 288,'1'-1'102,"-1"1"0,1-1 0,0 1-1,0-1 1,-1 1 0,1 0 0,0-1 0,0 1 0,0 0 0,0 0-1,-1 0 1,1 0 0,0 0 0,0 0 0,0 0 0,0 0 0,0 0-1,0 0 1,-1 0 0,1 0 0,0 0 0,0 1 0,0-1 0,0 0 0,-1 1-1,1-1 1,0 1 0,0-1 0,-1 1 0,1-1 0,0 1 0,-1-1-1,1 1 1,-1 0 0,1-1 0,0 1 0,-1 0 0,0 0 0,1-1-1,0 3 1,2 3 130,0 1 0,-1-1 0,0 1 0,2 9 0,-2-6 178,37 163 1977,19 69-444,-45-200-1582,2 0 0,2 0-1,32 58 1,-46-95-378,0 0 0,0-1 0,0 0 1,0 0-1,1 0 0,0 0 0,5 5 0,-8-9-121,0 1 0,1 0-1,-1 0 1,0-1 0,0 1 0,0-1 0,1 1-1,-1-1 1,0 1 0,1-1 0,-1 0 0,0 0-1,1 1 1,-1-1 0,0 0 0,1 0-1,-1 0 1,0-1 0,1 1 0,-1 0 0,0 0-1,1-1 1,-1 1 0,0-1 0,0 1 0,1-1-1,-1 0 1,0 1 0,0-1 0,0 0-1,0 0 1,0 0 0,0 0 0,1-1 0,11-14-2189,-1-6 707</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1.617"/>
    </inkml:context>
    <inkml:brush xml:id="br0">
      <inkml:brushProperty name="width" value="0.05" units="cm"/>
      <inkml:brushProperty name="height" value="0.05" units="cm"/>
      <inkml:brushProperty name="color" value="#33CCFF"/>
    </inkml:brush>
  </inkml:definitions>
  <inkml:trace contextRef="#ctx0" brushRef="#br0">374 6 744,'7'6'828,"-4"-1"-64,-3-5-44,-13 12-48,1-7-60,-10-5-60,-7 0-40,-2-3-67,-10 1-145,0-7-196,0 4-220,1 2-212,-4-3-1649,6 3 673,6 0 444</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1.953"/>
    </inkml:context>
    <inkml:brush xml:id="br0">
      <inkml:brushProperty name="width" value="0.05" units="cm"/>
      <inkml:brushProperty name="height" value="0.05" units="cm"/>
      <inkml:brushProperty name="color" value="#33CCFF"/>
    </inkml:brush>
  </inkml:definitions>
  <inkml:trace contextRef="#ctx0" brushRef="#br0">0 10 612,'0'-1'176,"1"1"0,-1-1-1,0 0 1,1 1 0,-1-1 0,0 1-1,1-1 1,-1 1 0,1 0 0,-1-1 0,1 1-1,-1-1 1,1 1 0,-1 0 0,1-1-1,0 1 1,-1 0 0,1 0 0,-1-1-1,1 1 1,0 0 0,-1 0 0,1 0 0,-1 0-1,1 0 1,0 0 0,-1 0 0,1 0-1,0 0 1,2 3-56,1-1-1,-2 1 0,1-1 1,0 1-1,0 0 1,-1 0-1,0 1 0,1-1 1,1 4-1,5 15 545,1 0 0,23 36 0,-30-54-624,-1-1-1,1 0 1,0 0-1,0 0 1,0 0-1,1 0 0,-1-1 1,1 0-1,-1 0 1,1 0-1,0 0 1,0 0-1,0-1 0,0 1 1,0-1-1,0 0 1,0 0-1,1-1 1,-1 0-1,0 1 0,0-1 1,1 0-1,-1-1 1,0 1-1,0-1 1,0 0-1,1 0 0,-1 0 1,0-1-1,4-1 1,-3 1-35,0-1 0,1 1 0,-1-1 0,0 0 0,0-1 0,0 1 0,-1-1 0,1 0 0,-1 0 1,0 0-1,0-1 0,0 0 0,-1 1 0,0-1 0,0 0 0,0-1 0,0 1 0,-1 0 0,0-1 0,0 0 1,1-7-1,-2 12-17,-1-1 0,0 1 1,0-1-1,0 1 0,0-1 1,0 0-1,0 1 1,0-1-1,-1 1 0,1-1 1,-1 1-1,1-1 0,-1 1 1,1 0-1,-1-1 0,0 1 1,0-1-1,1 1 1,-1 0-1,0 0 0,0 0 1,0-1-1,-1 1 0,1 0 1,0 0-1,0 1 0,-1-1 1,1 0-1,0 0 1,-1 1-1,1-1 0,-1 0 1,1 1-1,0-1 0,-1 1 1,-1 0-1,-7-2-162,-1 1 0,1 0 0,0 0-1,-16 2 1,7 0-143,15-1 258,2 0 36,1-1-1,-1 1 0,1 0 1,-1 0-1,1 1 0,-1-1 0,1 0 1,-1 0-1,1 1 0,-4 0 0,4 0-112,1-1 18,0 0 28,0 0 96,0 0 0,0 0 0,0 0 0,-1 0 0,1 0-1,0 0 1,0 0 0,0 0 0,-1 0 0,1 1 0,0-1 0,0 0 0,0 0 0,0 0 0,-1 0 0,1 0 0,0 0 0,0 1 0,0-1 0,0 0 0,0 0 0,0 0 0,-1 1 0,1-1 0,0 0 0,0 0 0,0 0 0,0 1-1,0-1 1,0 0 0,0 0 0,0 0 0,0 1 0,0-1 0,0 0 0,0 0 0,0 0 0,0 1 0,0-1 0,0 0 0,0 0 0,0 0 0,0 1 0,0-1 0,1 0 0,6 6 152,-1 0-1,0 1 1,0-1 0,0 1-1,-1 0 1,0 1 0,0-1 0,-1 1-1,0 0 1,0 0 0,3 11 0,5 19 425,9 48 1,-11-45-230,149 560 5123,-158-599-5537,13 34 351,-14-34-449,1-1 0,-1 0 0,1 0 0,0 1 0,-1-1 0,1 0 0,0 0 0,0 0 0,0 0 0,0 1 0,0-1 0,0-1 0,0 1 0,1 0 0,-1 0 0,0 0 0,0-1 0,1 1 0,-1-1 0,0 1 0,1-1 0,1 1 0,1-4-3899,9-13 714,3-2 1014</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5.404"/>
    </inkml:context>
    <inkml:brush xml:id="br0">
      <inkml:brushProperty name="width" value="0.05" units="cm"/>
      <inkml:brushProperty name="height" value="0.05" units="cm"/>
      <inkml:brushProperty name="color" value="#33CCFF"/>
    </inkml:brush>
  </inkml:definitions>
  <inkml:trace contextRef="#ctx0" brushRef="#br0">34 351 952,'-4'-20'2113,"2"13"-896,1 1 0,-1 0 0,0 0 0,-5-11 0,7 16-505,0 1 10,0 0-2,0 0 10,-2 3 3,0 1-533,0-1 0,0 1 0,1 0 0,-1-1 0,1 1 0,0 0 0,0 0 0,1 0 0,-1 0 0,1 7 0,2 49 1421,-1-43-1211,0 20 563,3 0 0,1-1 0,12 47 1,-12-75-544,0-16-171,-1-15-127,-4 22-140,7-62-200,-3-102 1,-3 45-298,0 56 268,0 20-104,10-77 0,-11 121 350,0 0 0,0-1 0,0 1 0,0-1 0,0 1 0,0 0 0,0-1 0,0 1 0,0 0 0,1-1 0,-1 1 0,0 0 0,0-1 0,0 1 0,1 0 0,-1-1 0,0 1 0,0 0 0,1 0 0,-1-1 0,0 1 0,1 0 0,-1 0 0,0-1 0,1 1 0,-1 0 0,0 0 0,1 0 0,-1 0 0,0 0 0,1 0 0,-1 0 0,0 0-1,1-1 1,-1 1 0,1 0 0,-1 1 0,0-1 0,1 0 0,-1 0 0,1 0 0,20 12 265,20 27 156,-39-37-397,55 59 285,-3 3 0,-3 2 0,-3 2 0,64 119 0,-106-173-277,1 0 0,-2 0 0,0 1 0,0-1 0,-2 1 1,0 0-1,0 0 0,-2 0 0,1 16 0,-2-24-24,-1 1 0,0-1 0,0 1 0,0 0 0,-1-1 0,0 0-1,-1 1 1,1-1 0,-2 0 0,1-1 0,-1 1 0,0 0 0,0-1 0,0 0 0,-1 0 0,0 0-1,-1-1 1,1 1 0,-9 6 0,-4-1-163,0 0 1,0 0-1,-1-2 0,0-1 1,-1 0-1,1-1 1,-2-1-1,1-1 0,0-1 1,-1 0-1,0-2 0,0 0 1,0-2-1,0 0 0,0-1 1,-34-7-1,51 7-68,1 0-1,0 1 1,0-1 0,0 0 0,-1-1-1,1 1 1,0-1 0,0 1 0,1-1-1,-1 0 1,0 0 0,-3-4 0,4 5-214,1-1-1,0 1 1,0-1 0,0 1 0,1-1 0,-1 0 0,0 0 0,1 1-1,-1-1 1,1 0 0,-1 0 0,1 1 0,0-1 0,0 0 0,-1 0 0,1 0-1,1 0 1,-1 0 0,0 1 0,0-1 0,1 0 0,-1 0 0,1 0-1,1-3 1,9-16-2213</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5.720"/>
    </inkml:context>
    <inkml:brush xml:id="br0">
      <inkml:brushProperty name="width" value="0.05" units="cm"/>
      <inkml:brushProperty name="height" value="0.05" units="cm"/>
      <inkml:brushProperty name="color" value="#33CCFF"/>
    </inkml:brush>
  </inkml:definitions>
  <inkml:trace contextRef="#ctx0" brushRef="#br0">0 1 328,'12'16'1545,"-2"0"-1,0 0 1,11 24-1,15 25 1256,-8-20-1236,-8-13 65,35 43-1,-47-65-1351,1 0 0,1-1 0,-1-1 0,1 1 0,1-2-1,0 1 1,0-2 0,14 8 0,-12-9-146,0-1 0,-1 0 1,1-1-1,0-1 0,1 0 1,-1 0-1,0-1 0,1-1 1,-1 0-1,19-4 0,52-11-1095,-4-6-4420,-41 10 129,-25 9 2935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6.549"/>
    </inkml:context>
    <inkml:brush xml:id="br0">
      <inkml:brushProperty name="width" value="0.05" units="cm"/>
      <inkml:brushProperty name="height" value="0.05" units="cm"/>
      <inkml:brushProperty name="color" value="#008C3A"/>
    </inkml:brush>
  </inkml:definitions>
  <inkml:trace contextRef="#ctx0" brushRef="#br0">16 582 16169,'0'0'1099,"0"0"-92,0 0-43,0 0-49,0 0-29,0 0-30,0 0-87,0 0-83,0 0-71,0 0-71,2-3-54,0-3-348,0 1 1,0-1-1,0 0 1,-1 0-1,0 1 1,0-1-1,0-11 1,-2-48 447,0 51-477,-26-392 1102,27 385-1081,0 21-131,0 0 0,0 0 0,0 0 1,0 0-1,0 0 0,0 0 0,0 0 1,0 0-1,0 0 0,0 0 0,0 0 0,0 0 1,0 0-1,0 0 0,0 0 0,0 0 0,1 0 1,-1 0-1,0 0 0,0 0 0,0 0 0,0 0 1,0 1-1,0-1 0,0 0 0,0 0 0,0-1 1,0 1-1,0 0 0,1 0 0,-1 0 1,0 0-1,0 0 0,0 0 0,0 0 0,0 0 1,0 0-1,0 0 0,0 0 0,0 0 0,0 0 1,0 0-1,0 0 0,0 0 0,0 0 0,0 0 1,1 0-1,-1 0 0,0 0 0,0 0 1,0 0-1,0-1 0,0 1 0,0 0 0,12 35 326,-1-5-261,1-6 17,2 0 0,1 0 0,0-2 0,2 0 0,1-1-1,0 0 1,37 30 0,-26-28 14,0-1-1,2-1 1,0-2 0,1-1-1,46 18 1,-61-30-54,0 0-1,1 0 1,0-2-1,0 0 1,0-2 0,1 1-1,-1-2 1,1-1-1,-1 0 1,1-1-1,18-4 1,-24 2-58,-1 0 1,1-1-1,-1 0 1,0 0-1,0-2 1,-1 1-1,1-2 1,-1 1-1,-1-2 0,1 1 1,-1-1-1,-1-1 1,1 0-1,-1 0 1,-1-1-1,11-16 0,-10 13-255,-1 0 0,-1 0 0,0-1 0,-1 0 0,-1 0 0,0-1 0,-1 1 0,0-1 0,-1 0 0,-1 0 0,0 0 0,-1-1 0,-1 1 0,-1 0 0,0-1 0,-5-27 0,5 39 8,0 1-1,0 0 1,0-1-1,-1 1 1,1 0-1,-1 0 1,0 0 0,0 0-1,0 0 1,0 0-1,-4-4 1,5 6-99,0 0 0,0 1 0,-1-1 1,1 0-1,0 0 0,0 1 0,-1-1 0,1 1 0,0-1 1,-1 1-1,1 0 0,-3-1 0,2 1-348,0 0-1,1 0 1,-1 0 0,0 1-1,1-1 1,-1 0 0,1 1-1,-1-1 1,0 1 0,1 0-1,-1 0 1,-2 1-1,-6 6-2454</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6.060"/>
    </inkml:context>
    <inkml:brush xml:id="br0">
      <inkml:brushProperty name="width" value="0.05" units="cm"/>
      <inkml:brushProperty name="height" value="0.05" units="cm"/>
      <inkml:brushProperty name="color" value="#33CCFF"/>
    </inkml:brush>
  </inkml:definitions>
  <inkml:trace contextRef="#ctx0" brushRef="#br0">758 480 608,'-1'-2'310,"0"1"-1,0-1 1,0 1-1,0-1 1,0 1-1,-1-1 1,1 1-1,-1 0 1,1 0 0,0-1-1,-1 1 1,0 0-1,1 0 1,-1 0-1,0 1 1,1-1-1,-1 0 1,-3 0-1,-38-5 2319,20 4-1263,-104-5 2708,23 3-2077,59 1-1584,0-3 1,0-1 0,0-3-1,1-1 1,-43-17-1,77 23-582,-1 0 1,1-1-1,0 0 0,-14-10 0,22 14 50,-1 0-1,1 0 1,-1 0 0,1-1 0,0 1-1,0 0 1,0-1 0,0 1 0,0-1-1,1 0 1,-1 0 0,1 0 0,0 0-1,0 0 1,0 0 0,0 0 0,0 0-1,1 0 1,-1 0 0,1 0 0,0-5-1,2 0-316,1 0-1,-1 0 0,2 0 1,-1 1-1,1-1 0,0 1 1,1 0-1,8-11 0,3-5-420,-9 11 524,0 0 0,0-1 0,-1 0 0,0 0 0,-1-1 0,5-22 0,-10 34 342,0 1 0,1-1-1,-1 1 1,0-1 0,0 1 0,0-1 0,0 1-1,0-1 1,-1 1 0,1-1 0,0 1 0,-1 0-1,1-1 1,-1 1 0,1-1 0,-1 1 0,0 0-1,1-1 1,-1 1 0,0 0 0,0 0 0,0 0-1,0 0 1,0 0 0,-2-2 0,-2 1 2,1 0 0,-1 0 0,1 0 0,-1 0 0,0 1 0,-7-1 0,5 0-114,2 1-368,1 0-1,0 0 0,0 1 0,0-1 0,0 1 0,-1 0 0,1 0 0,0 1 0,0-1 1,-8 3-1,0-2-735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6.553"/>
    </inkml:context>
    <inkml:brush xml:id="br0">
      <inkml:brushProperty name="width" value="0.05" units="cm"/>
      <inkml:brushProperty name="height" value="0.05" units="cm"/>
      <inkml:brushProperty name="color" value="#33CCFF"/>
    </inkml:brush>
  </inkml:definitions>
  <inkml:trace contextRef="#ctx0" brushRef="#br0">0 517 1424,'2'0'297,"0"0"0,0 0-1,0 0 1,-1-1 0,1 1 0,0-1-1,0 1 1,-1-1 0,1 0-1,0 1 1,-1-1 0,1 0 0,-1 0-1,1 0 1,-1 0 0,0-1 0,1 1-1,1-2 1,0-1 160,-1 0 1,1 0-1,-1 0 1,0 0-1,0 0 1,0 0-1,1-6 0,1-9 723,0 0 0,2-33 0,-6 43-888,5-240 4166,-6 148-2604,3 86-349,3 25-848,8 40-409,-8-30 105,-3-10-262,15 51 824,41 100 0,-50-144-749,0 0-1,1-1 1,1 0-1,1 0 0,0-1 1,1 0-1,0-1 0,1-1 1,1 0-1,21 16 1,-30-26-117,0 0 0,0 0 0,0 0 0,0 0 0,1-1 0,-1 0 0,1 0 0,-1-1 0,1 1 0,0-1 0,0-1 0,0 1 0,-1-1 1,1 0-1,0 0 0,0 0 0,0-1 0,0 0 0,7-2 0,-6 0-18,0 0 1,0 0-1,-1-1 0,1 1 1,-1-2-1,0 1 1,0-1-1,0 1 0,-1-2 1,1 1-1,-1-1 0,-1 1 1,1-1-1,6-12 1,0-2-50,-2 0 1,0-1 0,-1-1-1,0 1 1,-2-1 0,6-41-1,-7 23-415,-3 0 0,0 0 0,-5-41 0,-2 58-82,5 22 322,0 0 1,0 1-1,-1-1 0,1 0 1,0 0-1,-1 0 0,1 1 1,0-1-1,-1 0 0,1 1 0,-1-1 1,1 0-1,-1 1 0,1-1 1,-1 1-1,0-1 0,1 0 1,-1 1-1,0 0 0,1-1 0,-1 1 1,0-1-1,0 1 0,0-1 1,-2 3-2253,-3 4 2630,5-5-4191,1-1-4392,13-11 5895</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6.906"/>
    </inkml:context>
    <inkml:brush xml:id="br0">
      <inkml:brushProperty name="width" value="0.05" units="cm"/>
      <inkml:brushProperty name="height" value="0.05" units="cm"/>
      <inkml:brushProperty name="color" value="#33CCFF"/>
    </inkml:brush>
  </inkml:definitions>
  <inkml:trace contextRef="#ctx0" brushRef="#br0">1 27 4992,'6'-10'434,"4"-7"4116,-5 42-3447,-2 0 1,1 29-1,-2-23-158,6 37-1,-5-51-590,1 1-1,1 0 0,0-1 0,2 0 0,14 28 1,-17-38-258,0-1 0,0 0 0,1 0 0,0-1 0,0 1 0,0-1 0,1 0 0,0 0 0,0-1 0,0 0-1,0 0 1,1 0 0,0-1 0,-1 0 0,1 0 0,13 3 0,-11-4-35,1 0-1,-1-1 0,1 0 0,-1-1 0,1 0 0,-1 0 0,1-1 0,-1-1 1,1 1-1,-1-1 0,0-1 0,1 0 0,-1 0 0,-1-1 0,1 0 1,11-7-1,8-8 26,0-1 0,-1-2 0,30-31 0,12-9 100,-68 61-170,-1 0-1,1 1 1,-1-1 0,1 1 0,0-1 0,-1 1 0,1-1 0,-1 1 0,1-1 0,0 1 0,-1 0 0,1-1 0,0 1 0,0 0 0,-1 0 0,1-1 0,0 1 0,0 0 0,-1 0 0,1 0 0,0 0 0,0 0 0,0 0 0,-1 0-1,1 0 1,0 0 0,0 0 0,-1 1 0,1-1 0,1 1 0,-2 0 3,1 0 0,0 0 0,0 0-1,-1 0 1,1 1 0,-1-1 0,1 0 0,-1 0-1,1 1 1,-1-1 0,0 0 0,0 1 0,0-1 0,0 1-1,0 1 1,0 8 155,-1 1-1,-4 23 1,-98 361 2227,47-192-1670,54-197-787,0-4-73,1 0-1,0 0 1,0 1 0,1-1-1,-1 0 1,0 0 0,1 1-1,0-1 1,0 0 0,0 0-1,0 1 1,1-1-1,0 5 1,0-8 8,-1 1 0,1-1 0,-1 0 0,1 0 0,-1 0 0,1 0 0,-1 0 0,1 1 0,-1-1-1,0 0 1,1 0 0,-1 0 0,1 0 0,-1 0 0,1 0 0,-1-1 0,1 1 0,-1 0 0,1 0 0,-1 0 0,1 0 0,-1-1 0,1 1 0,-1 0-1,0 0 1,1-1 0,-1 1 0,1 0 0,-1 0 0,1-1 0,12-10-5714,0-3 1252,2-5 1391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7.254"/>
    </inkml:context>
    <inkml:brush xml:id="br0">
      <inkml:brushProperty name="width" value="0.05" units="cm"/>
      <inkml:brushProperty name="height" value="0.05" units="cm"/>
      <inkml:brushProperty name="color" value="#33CCFF"/>
    </inkml:brush>
  </inkml:definitions>
  <inkml:trace contextRef="#ctx0" brushRef="#br0">0 557 660,'6'-9'1065,"-1"0"0,0 1 0,-1-2 0,0 1 0,0 0 0,3-14 1,10-62 1697,-13 59-1975,26-196 3439,-19 132-2551,-2 34 2005,6 139-2803,8 38 43,-18-101-820,1-1 0,1 0 1,17 36-1,-22-51-173,0-1 1,0 1-1,1-1 1,-1 1 0,1-1-1,0 0 1,-1 0-1,1 0 1,1 0-1,3 2 1,-6-4-36,1 0 1,0-1-1,-1 1 1,1-1 0,0 1-1,0-1 1,-1 0-1,1 0 1,0 0-1,0 1 1,-1-2-1,1 1 1,0 0-1,0 0 1,-1-1 0,1 1-1,0 0 1,0-1-1,-1 0 1,1 1-1,-1-1 1,1 0-1,-1 0 1,1 0-1,-1 0 1,3-2-1,4-5-1345,0 0-1,-1 0 0,0 0 1,0-1-1,-1 0 0,0 0 0,6-13 1,4-9-1481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7.595"/>
    </inkml:context>
    <inkml:brush xml:id="br0">
      <inkml:brushProperty name="width" value="0.05" units="cm"/>
      <inkml:brushProperty name="height" value="0.05" units="cm"/>
      <inkml:brushProperty name="color" value="#33CCFF"/>
    </inkml:brush>
  </inkml:definitions>
  <inkml:trace contextRef="#ctx0" brushRef="#br0">1 521 608,'6'-5'613,"1"-1"-1,-2 0 1,1 0 0,0 0-1,-1-1 1,-1 0-1,1 0 1,-1 0 0,0-1-1,0 1 1,-1-1 0,4-15-1,6-36 1497,-3-1 0,4-117-1,-10 113-782,-3 57-1010,-1 0-1,1 1 1,0-1-1,0 1 1,1-1-1,4-9 1,-6 15 156,2 6-26,22 100 1036,6 25-323,-25-116-1022,0 0-1,1 1 1,0-2-1,1 1 1,1-1 0,13 18-1,-19-28-143,0 0 0,1 0-1,-1-1 1,1 1 0,-1-1 0,1 1 0,0-1-1,0 0 1,0 0 0,0-1 0,0 1-1,0-1 1,1 1 0,-1-1 0,0 0 0,1 0-1,-1 0 1,1-1 0,0 1 0,-1-1 0,1 0-1,-1 0 1,1 0 0,-1 0 0,1-1-1,-1 0 1,7-1 0,-1-1-249,-1 0 0,0-1-1,0 0 1,8-5 0,31-23-4571,-11 7-3556,-21 16 5420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7.925"/>
    </inkml:context>
    <inkml:brush xml:id="br0">
      <inkml:brushProperty name="width" value="0.05" units="cm"/>
      <inkml:brushProperty name="height" value="0.05" units="cm"/>
      <inkml:brushProperty name="color" value="#33CCFF"/>
    </inkml:brush>
  </inkml:definitions>
  <inkml:trace contextRef="#ctx0" brushRef="#br0">119 299 11045,'27'-27'539,"-2"0"-1,22-33 1,-37 46-191,-1 0 1,0-1 0,-1 0 0,-1-1-1,0 0 1,7-28 0,-13 41-260,-1 0 0,1 0 1,-1 0-1,0 0 0,0 0 0,0 0 0,-1-1 1,1 1-1,-2-5 0,2 8-57,0-1 1,-1 0-1,1 0 1,-1 0-1,1 0 1,-1 1-1,1-1 1,-1 0-1,1 0 1,-1 1-1,0-1 1,1 0-1,-1 1 1,0-1-1,1 1 1,-1-1-1,0 1 1,0-1-1,0 1 1,0 0-1,1-1 1,-1 1-1,0 0 1,0 0-1,0 0 1,0 0-1,0-1 1,0 1-1,0 0 1,0 0-1,0 1 1,1-1-1,-1 0 1,0 0-1,0 0 1,0 1-1,0-1 1,0 0-1,0 1 1,1-1-1,-3 2 1,-8 4 58,-1 0 1,1 1-1,0 1 0,1 0 1,-1 1-1,2-1 0,-1 2 1,1 0-1,1 0 0,0 0 1,0 1-1,-8 15 0,-2 7 55,1 1 1,2 1-1,-14 42 0,21-51 27,1 0 0,1 0 0,1 0 0,1 1 0,0 46 0,4-64-105,1 0 0,0 0 0,0 0 0,1 0 0,0 0 1,1 0-1,0-1 0,0 0 0,6 10 0,-6-13-31,0-1 0,0 1-1,1 0 1,0-1 0,0 0 0,0 0-1,1 0 1,-1 0 0,1-1 0,0 0-1,0 0 1,0 0 0,0-1-1,0 1 1,9 1 0,-6-2-10,1 0 0,-1 0 0,1-1 0,0-1 0,-1 0 0,1 0 0,0 0 0,-1-1 0,1 0 0,-1-1 0,1 0 0,-1 0 1,0-1-1,1 0 0,-1-1 0,-1 1 0,1-2 0,-1 1 0,1-1 0,11-10 0,-5 3-35,-2 1 0,0-2 0,0 0-1,-1 0 1,-1-1 0,0 0 0,-1 0 0,0-1 0,10-28 0,-17 38-28,0-1 0,0 0 0,-1 0 0,0 0 0,0 0 0,0 0 1,-1 0-1,0 0 0,0 0 0,-1 0 0,1 0 0,-3-8 0,2 12-39,1 0-1,-1-1 0,0 1 0,0-1 1,-1 1-1,1 0 0,0 0 1,-1 0-1,1 0 0,-1 0 0,0 0 1,0 0-1,0 1 0,0-1 0,0 0 1,0 1-1,0 0 0,0-1 1,0 1-1,-1 0 0,1 0 0,-1 0 1,1 1-1,0-1 0,-1 0 0,1 1 1,-1 0-1,0 0 0,1-1 1,-1 1-1,-4 1 0,0 0-450,1 0 0,-1 1 0,0 0 0,0 0 0,1 0 1,-1 1-1,-7 4 0,-42 27-6899,27-14 4766</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8.254"/>
    </inkml:context>
    <inkml:brush xml:id="br0">
      <inkml:brushProperty name="width" value="0.05" units="cm"/>
      <inkml:brushProperty name="height" value="0.05" units="cm"/>
      <inkml:brushProperty name="color" value="#33CCFF"/>
    </inkml:brush>
  </inkml:definitions>
  <inkml:trace contextRef="#ctx0" brushRef="#br0">409 56 956,'6'-6'338,"2"-1"556,-1-1 0,0-1 0,9-14 0,-15 23-542,1-2-406,-8 1 2929,-5 4-2647,0 0 0,0 1 1,1 0-1,-1 0 0,1 1 0,0 1 1,0 0-1,0 0 0,1 1 1,-13 12-1,-1 2 254,0 2 1,-35 46-1,26-24 247,2 1 1,-43 92-1,55-99-229,2 1 1,2 1-1,2 1 0,-8 49 1,17-74-392,2 1 0,0 0 0,1 0 0,4 32 0,-4-46-293,1-1 1,0 1 0,0 0-1,0 0 1,1-1 0,-1 1-1,1-1 1,0 0 0,3 4-1,-3-4-757,0 0 0,1 0 0,0 0 0,-1-1 0,1 1 0,0-1 0,0 0 0,6 3 0,1 1-1548</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9.108"/>
    </inkml:context>
    <inkml:brush xml:id="br0">
      <inkml:brushProperty name="width" value="0.05" units="cm"/>
      <inkml:brushProperty name="height" value="0.05" units="cm"/>
      <inkml:brushProperty name="color" value="#33CCFF"/>
    </inkml:brush>
  </inkml:definitions>
  <inkml:trace contextRef="#ctx0" brushRef="#br0">67 0 584,'-23'102'5588,"-13"143"0,35-241-5507,-2 21 523,1 0 1,1 0 0,0 0-1,6 35 1,-5-58-642,1 1-1,-1-1 1,1 0 0,0 1-1,0-1 1,0 0 0,0 0-1,0 0 1,0 0 0,0 0-1,1 0 1,-1 0 0,4 3-1,-4-4-200,0-1 0,0 1 0,0-1 0,0 1 0,0-1 0,0 0 0,0 1-1,0-1 1,0 0 0,-1 0 0,1 0 0,0 0 0,0 0 0,0 0-1,0 0 1,0 0 0,0 0 0,0 0 0,0-1 0,0 1 0,0 0-1,0-1 1,0 1 0,0-1 0,0 1 0,0-1 0,-1 1 0,1-1-1,0 0 1,0 1 0,-1-1 0,1 0 0,0 1 0,0-3 0,9-8-1921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9.440"/>
    </inkml:context>
    <inkml:brush xml:id="br0">
      <inkml:brushProperty name="width" value="0.05" units="cm"/>
      <inkml:brushProperty name="height" value="0.05" units="cm"/>
      <inkml:brushProperty name="color" value="#33CCFF"/>
    </inkml:brush>
  </inkml:definitions>
  <inkml:trace contextRef="#ctx0" brushRef="#br0">544 97 1396,'1'-2'257,"0"0"1,0-1-1,-1 1 0,1 0 0,-1-1 0,0 1 1,1 0-1,-1-1 0,0 1 0,0-1 1,-1 1-1,1 0 0,-1-1 0,1 1 1,-1 0-1,1-1 0,-1 1 0,0 0 0,0 0 1,0 0-1,-1 0 0,1 0 0,0 0 1,-1 0-1,1 0 0,-1 0 0,0 1 0,0-1 1,1 1-1,-1-1 0,0 1 0,0 0 1,0-1-1,-1 1 0,-2-1 0,-5-2 245,-1 1 0,1-1 0,-1 2 0,0 0 0,0 0 0,-16 0 0,5-1 37,-10 2-272,0 1-1,0 1 1,1 2 0,-62 12-1,71-10-1247,-36 13-1,41-11-1537,0 1 0,-24 14 0,18-8 177</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19.796"/>
    </inkml:context>
    <inkml:brush xml:id="br0">
      <inkml:brushProperty name="width" value="0.05" units="cm"/>
      <inkml:brushProperty name="height" value="0.05" units="cm"/>
      <inkml:brushProperty name="color" value="#33CCFF"/>
    </inkml:brush>
  </inkml:definitions>
  <inkml:trace contextRef="#ctx0" brushRef="#br0">0 81 792,'4'0'1452,"-2"1"-1221,0-1 1,0 1-1,0 0 0,0-1 0,0 1 1,0 0-1,0 0 0,0 0 0,-1 0 0,1 1 1,0-1-1,-1 0 0,1 1 0,-1-1 1,1 1-1,-1-1 0,0 1 0,1 0 0,-1 0 1,0 0-1,0 0 0,0-1 0,-1 1 1,1 0-1,0 0 0,-1 1 0,1-1 0,-1 0 1,1 4-1,0 24 2408,-6 54-1,3-59-1746,0 0 0,2-1-1,4 45 1,-3-66-832,-1 0-1,1 0 1,-1 0 0,1 0-1,0 0 1,0 0 0,0 0 0,0 0-1,0-1 1,1 1 0,0 0-1,-1-1 1,1 1 0,0-1-1,0 0 1,0 0 0,0 1-1,1-1 1,-1-1 0,1 1 0,-1 0-1,1 0 1,-1-1 0,1 0-1,0 1 1,0-1 0,0 0-1,0-1 1,0 1 0,0 0-1,0-1 1,0 1 0,0-1 0,0 0-1,0 0 1,0-1 0,0 1-1,0 0 1,0-1 0,0 0-1,0 0 1,0 0 0,0 0-1,4-2 1,11-6 47,0 0 0,0-2 0,-1 0 0,0-1 0,-1 0-1,0-2 1,18-20 0,89-114 271,-80 88-232,43-52 348,-73 101-185,-12 11-295,-1 0 1,0 0 0,0 0-1,1 0 1,-1 0 0,0 0-1,1 0 1,-1 0 0,0 0-1,0 0 1,1 0 0,-1 0-1,0 0 1,1 0 0,-1 0-1,0 1 1,0-1 0,1 0-1,-1 0 1,0 0 0,0 0-1,1 0 1,-1 1 0,0-1-1,0 0 1,1 0 0,-1 1-1,1 1 29,0 0 1,0 0-1,0 1 0,0-1 0,-1 0 0,1 1 0,-1-1 0,1 3 0,-1-3-71,2 23 254,-1-1-1,-3 39 1,0 6 162,15 97 701,-8-139-803,0 0 0,2 0 0,19 49 0,-22-68-185,0 1 0,1-1 0,10 14 0,-13-20-71,0 1 1,0-1-1,0 1 0,1-1 0,-1 0 0,1 0 0,-1 0 0,1 0 1,0-1-1,0 1 0,0-1 0,0 1 0,4 0 0,-5-1-28,-1-1-1,0 0 0,0 0 1,0-1-1,0 1 1,0 0-1,0 0 1,0 0-1,0-1 0,0 1 1,0 0-1,0-1 1,0 1-1,0-1 1,0 0-1,0 1 0,0-1 1,0 0-1,0 1 1,0-1-1,-1 0 0,1 0 1,0 0-1,-1 0 1,1 1-1,0-1 1,-1 0-1,1 0 0,-1 0 1,0 0-1,1-1 1,-1 1-1,0 0 1,0 0-1,1 0 0,-1 0 1,0-2-1,1-2-28,-1-1-1,1 1 1,-1-1-1,0 1 1,-1-1-1,-1-8 1,0 6-20,0 0 0,-1-1 0,0 1 0,-1 1 0,0-1 0,0 0 0,0 1 0,-1 0 0,0 0 1,-1 0-1,0 0 0,0 1 0,0 0 0,0 1 0,-1-1 0,0 1 0,0 0 0,-13-5 1,10 5-138,0 1 1,-1 0 0,1 1 0,-1 0 0,0 1 0,0 0 0,0 1 0,0 0 0,0 0-1,0 2 1,0-1 0,0 1 0,0 1 0,-12 3 0,-6 3-1144,0 2-1,1 0 1,-30 17 0,1 5-9766,50-27 8360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5:16.928"/>
    </inkml:context>
    <inkml:brush xml:id="br0">
      <inkml:brushProperty name="width" value="0.05" units="cm"/>
      <inkml:brushProperty name="height" value="0.05" units="cm"/>
      <inkml:brushProperty name="color" value="#008C3A"/>
    </inkml:brush>
  </inkml:definitions>
  <inkml:trace contextRef="#ctx0" brushRef="#br0">817 96 1024,'-1'-2'166,"1"-1"1,-1 1-1,0 0 0,0 0 1,0-1-1,-1 1 1,1 0-1,-1 0 0,1 0 1,-1 0-1,1 0 0,-1 1 1,0-1-1,0 0 0,0 1 1,0 0-1,0-1 0,0 1 1,0 0-1,-1 0 0,1 0 1,0 0-1,-1 0 0,1 1 1,0-1-1,-1 1 0,1-1 1,-1 1-1,1 0 1,-1 0-1,-2 1 0,-11-1 342,1 2 0,0 0 0,-29 7 0,29-5-154,-7 1 102,1 2 1,-1 0-1,1 2 1,0 0-1,1 1 1,0 1 0,1 1-1,-34 27 1,43-31-210,0 1 0,1 0-1,0 0 1,1 1 0,0 0 0,0 1 0,1-1 0,1 1 0,0 1 0,0-1 0,1 1 0,1 0 0,0 0 0,0 1-1,1-1 1,1 1 0,-1 13 0,3-19-106,0 1 0,1 0-1,-1-1 1,2 1 0,-1-1-1,1 1 1,0-1 0,1 0-1,0 1 1,0-1 0,0-1-1,1 1 1,0 0 0,0-1-1,1 0 1,0 0 0,0 0-1,0-1 1,1 1 0,-1-1-1,11 6 1,-6-4 15,1-1 0,0 0-1,0-1 1,0 0 0,1-1 0,-1 0 0,1-1 0,0 0-1,0-1 1,1 0 0,-1-1 0,21 0 0,-7-3 47,0-1 0,0-2 0,0 0 0,0-2 0,-1-1 0,41-18 0,-36 12-30,-1-2 0,-1-1 0,0-1 0,48-42-1,-56 42-55,0-2 0,-2 0 0,0-1 0,16-25 0,-29 37-68,1 0 0,-1 0 0,0 0-1,-1-1 1,0 1 0,-1-1 0,0 0-1,0 0 1,-1 0 0,0-1-1,-1 1 1,0-1 0,-1 1 0,-1-12-1,0 17-27,0 0-1,0 0 1,-1 0-1,1 0 1,-2 0-1,1 1 0,0-1 1,-1 0-1,0 1 1,0 0-1,0 0 1,0 0-1,-1 0 0,1 0 1,-1 1-1,0-1 1,0 1-1,-1 0 1,1 0-1,-9-3 0,0 0-22,-1 0 0,0 1-1,-1 1 1,1 0 0,-1 1-1,-24-2 1,-12 2-415,-1 2 0,1 2 0,0 3 0,-61 11 0,39 0-2507,1 3-1,-94 37 1,113-34 277,-59 34 0,-36 38-1037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0.143"/>
    </inkml:context>
    <inkml:brush xml:id="br0">
      <inkml:brushProperty name="width" value="0.05" units="cm"/>
      <inkml:brushProperty name="height" value="0.05" units="cm"/>
      <inkml:brushProperty name="color" value="#33CCFF"/>
    </inkml:brush>
  </inkml:definitions>
  <inkml:trace contextRef="#ctx0" brushRef="#br0">0 23 964,'33'-10'1554,"-24"7"-709,-1 1 0,1-1-1,0 2 1,15-3 0,-22 4-661,-1 1-1,1-1 1,0 0-1,0 1 1,-1-1 0,1 1-1,0-1 1,-1 1-1,1 0 1,0 0 0,-1 0-1,1 0 1,-1 0 0,1 0-1,-1 0 1,0 0-1,1 1 1,-1-1 0,0 0-1,0 1 1,0-1-1,0 1 1,0-1 0,0 1-1,-1 0 1,2 3-1,1 2 299,-1 1-1,0 0 0,-1 0 0,1 10 0,2 19 701,-2-6-148,2 1-1,1-2 1,17 61-1,-19-83-943,1 1 0,-1-1 0,1 0 0,1-1 0,-1 1 0,1-1 0,1 0 0,-1 0 0,1 0 0,0-1 0,1 0 0,0 0-1,0-1 1,0 1 0,0-2 0,1 1 0,0-1 0,0 0 0,8 3 0,1-2-260,-1-1-1,1 0 1,0-2 0,0 0 0,0 0-1,0-2 1,0 0 0,28-4-1,45-12-3356,-2-7-5070,-86 22 8396,33-8-2441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0.477"/>
    </inkml:context>
    <inkml:brush xml:id="br0">
      <inkml:brushProperty name="width" value="0.05" units="cm"/>
      <inkml:brushProperty name="height" value="0.05" units="cm"/>
      <inkml:brushProperty name="color" value="#33CCFF"/>
    </inkml:brush>
  </inkml:definitions>
  <inkml:trace contextRef="#ctx0" brushRef="#br0">752 770 980,'0'-5'361,"0"1"0,0-1-1,-1 1 1,1-1 0,-1 0 0,-1 1 0,1-1-1,0 1 1,-1 0 0,0 0 0,0-1-1,-1 1 1,1 0 0,-1 1 0,1-1 0,-1 0-1,-1 1 1,1 0 0,0-1 0,-1 1 0,1 1-1,-1-1 1,-7-3 0,-11-8 401,0 2 0,-1 1-1,0 1 1,-1 1 0,-37-9 0,-128-19 1300,144 30-1625,-37-4 35,33 5-436,-63-17-1,110 23-49,-1-1 0,1 0 0,-1 0 0,1 0 0,0 0-1,-1 0 1,1 0 0,0-1 0,0 1 0,0-1 0,0 1 0,0-1 0,0 0-1,0 0 1,0 0 0,-2-4 0,3 4 4,0 0 0,1 0 0,-1 0 0,1 0 0,0 0 0,-1-1 1,1 1-1,0 0 0,0 0 0,0 0 0,1 0 0,-1 0 0,1 0 0,-1-1 0,1 1 0,-1 0 0,1 0 0,0 0 0,0 0 0,2-3 1,12-17-52,0 0 0,2 2 1,24-26-1,-5 7 10,7-11-32,58-86 0,-98 132 79,-1 0 1,1-1-1,-1 0 0,0 1 1,0-1-1,-1 0 0,1 0 0,-1 0 1,1-9-1,-2 12-17,0 0-1,0 0 1,0 0 0,-1 1-1,1-1 1,0 0 0,-1 0-1,0 0 1,1 1 0,-1-1-1,0 0 1,0 1 0,0-1-1,0 1 1,0-1 0,0 1 0,-1-1-1,1 1 1,0 0 0,-1-1-1,1 1 1,-1 0 0,1 0-1,-1 0 1,0 0 0,1 1-1,-1-1 1,0 0 0,-2 0-1,-2-1-213,0 1 0,0 0 0,0 0 1,0 0-1,0 0 0,-1 1 0,-8 1 0,6 0-751,0 1 1,0-1-1,0 2 1,0-1-1,0 1 1,0 1-1,-13 6 1,-6 9-1135</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0.800"/>
    </inkml:context>
    <inkml:brush xml:id="br0">
      <inkml:brushProperty name="width" value="0.05" units="cm"/>
      <inkml:brushProperty name="height" value="0.05" units="cm"/>
      <inkml:brushProperty name="color" value="#33CCFF"/>
    </inkml:brush>
  </inkml:definitions>
  <inkml:trace contextRef="#ctx0" brushRef="#br0">0 869 1248,'5'-4'551,"0"1"1,0-1-1,0 0 0,-1-1 0,0 1 1,0-1-1,0 0 0,0 0 0,-1 0 1,1 0-1,2-8 0,6-12 1067,9-32 0,-13 34-916,136-412 6493,-77 212-4100,-66 219-2993,7-20 288,-8 23-353,0 0 0,0 0 0,1 0 0,-1 0 0,0 1 0,1-1 1,-1 0-1,1 0 0,-1 1 0,1-1 0,-1 0 0,1 0 0,0 1 0,-1-1 0,1 1 0,0-1 0,-1 1 0,1-1 0,0 1 0,1-2 0,0 7 213,25 137 555,-13-65-255,2-1 1,33 90-1,-34-128-72,29 49-1,-44-87-435,0-8-67,-1 0 1,-1-1-1,0 1 1,0 0-1,0-1 0,-1 1 1,0 1-1,-1-1 1,0 0-1,-7-9 1,0-1-198,-2 1-1,0 1 1,-16-15 0,21 23-67,0 1-1,0 0 1,-1 0-1,0 1 1,-1 1 0,1-1-1,-1 1 1,0 1-1,-18-6 1,23 9-109,0 0 0,0 0 0,0 0 0,0 1 1,0 0-1,0 0 0,0 0 0,0 0 0,0 1 0,-5 1 0,6-1-316,1 1 0,-1-1 0,0 1 1,1 0-1,0 0 0,-1 0 0,1 0 0,0 0 0,0 1 0,0 0 0,0-1 0,1 1 0,-1 0 0,-2 5 0,-6 11-2131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1.142"/>
    </inkml:context>
    <inkml:brush xml:id="br0">
      <inkml:brushProperty name="width" value="0.05" units="cm"/>
      <inkml:brushProperty name="height" value="0.05" units="cm"/>
      <inkml:brushProperty name="color" value="#33CCFF"/>
    </inkml:brush>
  </inkml:definitions>
  <inkml:trace contextRef="#ctx0" brushRef="#br0">1 596 656,'6'0'450,"1"0"1,-1-1-1,1 1 0,0-2 1,-1 1-1,0-1 0,1 0 0,-1 0 1,0 0-1,0-1 0,0 0 1,0 0-1,0-1 0,5-4 1,-5 2-108,0 1 0,-1-1 1,1-1-1,-1 1 1,-1-1-1,1 0 1,-1 0-1,0 0 0,-1-1 1,0 1-1,3-10 1,10-39 1783,18-109 0,-12-61 1943,-22 224-3978,0 0-1,0 0 1,0 1 0,1-1-1,-1 0 1,0 0 0,1 0 0,-1 0-1,1 0 1,-1 1 0,1-1-1,1-2 1,-1 4-45,-1 1 0,1-1 0,-1 0 1,0 0-1,1 1 0,-1-1 0,1 0 0,-1 1 0,1-1 0,-1 0 0,0 1 1,1-1-1,-1 1 0,0-1 0,0 1 0,1-1 0,-1 0 0,0 1 0,0-1 0,0 1 1,1-1-1,-1 1 0,0-1 0,0 1 0,0 0 0,0 0 0,13 52 915,-6-18-664,2-1 0,1 0 0,17 39 1,-18-53-149,1 0 1,1-1 0,0-1 0,1 0 0,1 0 0,21 21-1,-29-34-143,0 0-1,0-1 0,0 0 0,1 0 0,-1 0 1,1-1-1,0 0 0,0 0 0,0 0 0,1-1 1,-1 0-1,1 0 0,-1-1 0,1 0 0,-1 0 1,1 0-1,0-1 0,0 0 0,-1 0 1,1-1-1,0 1 0,-1-2 0,1 1 0,-1-1 1,1 0-1,-1 0 0,0-1 0,0 1 0,0-1 1,0-1-1,7-5 0,8-7-307,0-2-1,-1 0 1,-1-1-1,23-32 1,-18 23-2250,34-33 0,-58 61 2417,0 0 0,1-1 0,-1 1 0,1 0 0,-1 0 0,1 0 0,-1-1 1,1 1-1,-1 0 0,1 0 0,-1 0 0,1 0 0,-1 0 0,1 0 0,-1 0 0,1 0 0,-1 0 1,1 0-1,-1 0 0,1 1 0,-1-1 0,1 0 0,-1 0 0,1 0 0,-1 1 0,1-1 1,-1 0-1,0 0 0,1 1 0,-1-1 0,1 0 0,-1 1 0,0-1 0,1 1 0,-1-1 0,1 1 1,13 19-6116,-11-15 5076,7 7-1247</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1.498"/>
    </inkml:context>
    <inkml:brush xml:id="br0">
      <inkml:brushProperty name="width" value="0.05" units="cm"/>
      <inkml:brushProperty name="height" value="0.05" units="cm"/>
      <inkml:brushProperty name="color" value="#33CCFF"/>
    </inkml:brush>
  </inkml:definitions>
  <inkml:trace contextRef="#ctx0" brushRef="#br0">173 283 1548,'0'0'5,"22"-12"1789,1 1 0,0 1 0,36-10 0,-58 20-1683,0 0 1,0 0 0,0 0-1,0 1 1,0-1 0,0 1-1,0-1 1,0 0-1,0 1 1,0 0 0,0-1-1,0 1 1,0 0 0,0-1-1,0 1 1,0 0 0,-1 0-1,1 0 1,0 0-1,-1 0 1,1 0 0,-1 0-1,1 0 1,-1 0 0,1 0-1,-1 0 1,0 0 0,1 0-1,-1 2 1,0 21 692,-1 0 0,-1-1 1,-1 1-1,-1-1 0,-12 37 0,6-17-37,0-8-327,6-25-649,1 1-1,0 0 0,1 0 0,-1 16 1,3-26 108,0-1 1,0 0 0,0 0-1,0 0 1,0 1 0,0-1 0,0 0-1,0 0 1,0 1 0,0-1-1,0 0 1,0 0 0,0 0 0,0 1-1,0-1 1,0 0 0,0 0 0,0 1-1,0-1 1,0 0 0,0 0-1,0 0 1,1 0 0,-1 1 0,0-1-1,0 0 1,0 0 0,0 0-1,1 0 1,-1 1 0,0-1 0,0 0-1,0 0 1,0 0 0,1 0 0,-1 0-1,0 0 1,0 0 0,1 0-1,-1 0 1,0 1 0,0-1 0,0 0-1,1 0 1,-1 0 0,0 0-1,0 0 1,1-1 0,-1 1 0,0 0-1,0 0 1,0 0 0,1 0 0,-1 0-1,0 0 1,12-8-5344,-11 7 5976,9-8-2878</inkml:trace>
  <inkml:trace contextRef="#ctx0" brushRef="#br0" timeOffset="1">717 190 468,'1'-5'418,"1"0"1,-1-1-1,0 1 1,0 0-1,-1 0 1,1 0-1,-1 0 1,0-1-1,-1 1 0,0-6 1,0 8-214,0 0 1,0 0 0,0 0-1,0 1 1,-1-1-1,1 0 1,-1 1-1,0-1 1,1 1-1,-1 0 1,0 0-1,-1-1 1,1 1-1,0 1 1,0-1-1,-1 0 1,1 0-1,-1 1 1,-5-3 0,-28-10 697,0 1 0,-1 2 1,0 1-1,-68-8 1,-157 5-1784,128 20-6632,101-3 5605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1.827"/>
    </inkml:context>
    <inkml:brush xml:id="br0">
      <inkml:brushProperty name="width" value="0.05" units="cm"/>
      <inkml:brushProperty name="height" value="0.05" units="cm"/>
      <inkml:brushProperty name="color" value="#33CCFF"/>
    </inkml:brush>
  </inkml:definitions>
  <inkml:trace contextRef="#ctx0" brushRef="#br0">240 81 148,'14'-9'1263,"16"-14"2707,-28 22-3679,-1-1-1,0 0 0,0 0 0,0 0 0,0 1 1,0-1-1,0 0 0,0 0 0,0 0 0,-1 0 0,1-1 1,-1 1-1,0 0 0,1 0 0,-1-4 0,0 6-195,0-1-1,-1 0 0,1 1 1,0-1-1,0 0 0,-1 1 1,1-1-1,0 0 0,-1 1 1,1-1-1,0 1 0,-1-1 1,1 1-1,-1-1 1,1 1-1,-1-1 0,1 1 1,-1-1-1,0 1 0,1 0 1,-1-1-1,1 1 0,-1 0 1,0-1-1,1 1 0,-1 0 1,0 0-1,1 0 1,-1 0-1,0 0 0,1-1 1,-1 1-1,0 0 0,0 1 1,1-1-1,-1 0 0,-1 0 1,-20 4 1062,14-1-909,1 0-1,0 1 0,0 0 0,0 0 0,1 1 0,-1 0 1,1 0-1,0 0 0,1 1 0,-1 0 0,-7 11 0,-4 8 418,-24 43 0,32-51-441,-8 14 236,1 1 1,2 1-1,1 1 0,1 0 0,-12 64 0,21-81-258,1-1-1,1 1 0,1 0 0,0 0 1,2 0-1,3 21 0,-3-27-108,2 0 1,-1 0-1,1 0 0,0-1 1,1 1-1,1-1 0,-1 0 1,2 0-1,-1-1 0,9 10 1,-9-13-116,0 0 1,1-1 0,-1 0-1,1 0 1,0 0 0,0-1-1,0 0 1,1 0 0,-1-1-1,1 0 1,12 3-1,-7-3-300,1-1 0,-1 0 0,0-1 0,0 0 0,1-1 0,20-3 0,1-1-745,21-3-2731,0-1-5306,-37 4 6232</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2.167"/>
    </inkml:context>
    <inkml:brush xml:id="br0">
      <inkml:brushProperty name="width" value="0.05" units="cm"/>
      <inkml:brushProperty name="height" value="0.05" units="cm"/>
      <inkml:brushProperty name="color" value="#33CCFF"/>
    </inkml:brush>
  </inkml:definitions>
  <inkml:trace contextRef="#ctx0" brushRef="#br0">531 226 800,'-6'-17'1200,"-3"-5"20,-7 2 84,-3 0-7,-9-3-21,-4 4-88,-2-4-112,-7 3-108,-3 0-104,-3 3-196,3 6-264,3 0-396,-3 8-616,0 3-3360,0 6 1347,6 5 893</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2.779"/>
    </inkml:context>
    <inkml:brush xml:id="br0">
      <inkml:brushProperty name="width" value="0.05" units="cm"/>
      <inkml:brushProperty name="height" value="0.05" units="cm"/>
      <inkml:brushProperty name="color" value="#33CCFF"/>
    </inkml:brush>
  </inkml:definitions>
  <inkml:trace contextRef="#ctx0" brushRef="#br0">590 26 1304,'1'-1'200,"-1"1"-1,1-1 1,0 0 0,-1 1-1,0-1 1,1 0-1,-1 1 1,1-1 0,-1 0-1,0 0 1,1 1 0,-1-1-1,0 0 1,0 0 0,0 0-1,0 1 1,0-1-1,0 0 1,0 0 0,0 0-1,0 0 1,0 0 0,0 0-84,-1 0 0,1 1 0,-1-1 1,1 1-1,-1-1 0,1 1 1,-1 0-1,0-1 0,1 1 0,-1 0 1,0-1-1,1 1 0,-1 0 1,1-1-1,-1 1 0,0 0 0,0 0 1,1 0-1,-2 0 0,-4-1 198,1 1 0,-1 1 0,1-1 0,-1 1 0,-5 1 0,-5 2 200,0 1 1,0 1-1,1 0 1,0 1-1,-28 18 1,14-6 389,-45 42 1,37-24-317,1 2 1,2 2 0,2 0 0,2 3-1,-39 72 1,53-85-11,-24 61-1,34-76-380,1 1 0,1 0-1,0 0 1,1 1-1,0 28 1,3-42-192,0 0 0,0 0 0,0 0 0,1 0 0,0 0 0,0-1 0,0 1 0,0 0 0,1 0 0,-1-1 0,1 1 0,0-1 0,0 1 0,0-1 0,1 0 0,-1 0 0,1 0 0,0 0 0,0 0 0,0 0 0,0-1 0,0 0 0,0 1 0,1-1 0,-1 0 0,1-1 0,-1 1 0,1-1 0,0 1 0,0-1 0,0 0 0,4 0 0,9 2-204,-1-2-1,1 1 1,0-2-1,-1 0 1,1-1-1,22-5 0,-5-1-456,0-1-1,0-2 1,58-26-1,90-59-6760,-130 64 4153,-9 2 991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3.114"/>
    </inkml:context>
    <inkml:brush xml:id="br0">
      <inkml:brushProperty name="width" value="0.05" units="cm"/>
      <inkml:brushProperty name="height" value="0.05" units="cm"/>
      <inkml:brushProperty name="color" value="#33CCFF"/>
    </inkml:brush>
  </inkml:definitions>
  <inkml:trace contextRef="#ctx0" brushRef="#br0">164 51 3316,'0'-2'163,"0"0"0,0 0 0,0 0 0,0 0 0,0 0 0,0 0 0,-1 0 0,1 1 0,-1-1 0,1 0 0,-1 0 0,0 0 0,0 0 0,0 1 0,0-1 0,0 0 0,0 1 0,0-1 0,0 1 0,-1-1 0,1 1 0,-1 0-1,1-1 1,-1 1 0,1 0 0,-1 0 0,0 0 0,1 0 0,-1 0 0,0 1 0,0-1 0,-2 0 0,2 1-10,0 0 0,1 0 0,-1 0 0,0 0 0,1 1 0,-1-1 0,0 0 0,1 1-1,-1 0 1,1-1 0,-1 1 0,1 0 0,-1 0 0,1 0 0,-2 1 0,-17 17 1315,10-7-1101,1 0 0,1 1-1,0 0 1,1 1 0,0 0 0,1 0 0,0 1-1,1-1 1,1 1 0,1 0 0,0 0-1,0 1 1,2-1 0,0 1 0,1-1-1,0 1 1,1-1 0,5 21 0,-5-30-340,1 0 0,0-1 0,0 1 0,1-1 0,-1 1 0,1-1 0,1 0 0,-1 0 0,1 0 0,-1 0 0,1-1 0,1 0 0,-1 1 0,1-2 0,7 6 0,-4-4-71,-1-1 0,1-1 0,0 0 0,0 0 0,1 0 0,-1-1 0,1 0 0,-1-1 0,16 1 0,-5-2-614,0 0 0,-1-1 0,36-8 0,-29 3-2413,47-17 0,-29 6-602,-4 2 1114</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3.449"/>
    </inkml:context>
    <inkml:brush xml:id="br0">
      <inkml:brushProperty name="width" value="0.05" units="cm"/>
      <inkml:brushProperty name="height" value="0.05" units="cm"/>
      <inkml:brushProperty name="color" value="#33CCFF"/>
    </inkml:brush>
  </inkml:definitions>
  <inkml:trace contextRef="#ctx0" brushRef="#br0">628 557 1104,'0'-8'503,"-1"0"0,0 1 1,0-1-1,-1 0 0,0 1 0,0 0 0,-1-1 0,0 1 1,0 0-1,-1 0 0,0 1 0,0-1 0,-1 1 0,-9-11 0,2 5-51,1 1-1,-1 1 0,-1 0 0,0 1 0,0 0 1,-18-8-1,8 6-36,-1 0-1,0 2 1,0 2 0,-1 0 0,-49-7 0,24 9-338,0 2 0,-55 5 1,95-1-151,1-1-163,-1 1 0,1-1 0,0-1 0,-17-2 0,24 3-149,6-4 17,9-4 184,0 1-1,1 0 1,0 0 0,23-6-1,17-8-45,-25 7 141,45-18 24,120-73 0,-189 102 78,33-26 121,-37 28-119,0 0-1,1 0 0,-1 0 1,0-1-1,0 1 1,0 0-1,0 0 1,0-1-1,-1 1 1,1 0-1,0-1 1,-1 1-1,1-1 0,0 1 1,-1-1-1,0 1 1,1-1-1,-1 0 1,0 1-1,0-1 1,0 1-1,0-1 1,0 0-1,-1-1 0,0 2-9,0 0-1,0 1 0,0-1 1,0 1-1,0-1 0,0 1 0,0-1 1,0 1-1,-1 0 0,1-1 1,0 1-1,0 0 0,0 0 1,-1 0-1,1 0 0,-2 0 0,2 0-2,-9 1-262,-1 0 0,0 0-1,1 1 1,-1 0 0,-19 7 0,17-4-1152,0 1 0,0 0 1,-22 16-1,6-2-213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01.700"/>
    </inkml:context>
    <inkml:brush xml:id="br0">
      <inkml:brushProperty name="width" value="0.05" units="cm"/>
      <inkml:brushProperty name="height" value="0.05" units="cm"/>
      <inkml:brushProperty name="color" value="#008C3A"/>
    </inkml:brush>
  </inkml:definitions>
  <inkml:trace contextRef="#ctx0" brushRef="#br0">107 425 692,'-1'-13'3278,"0"11"-3011,0 1-1,1-1 0,-1 1 1,0 0-1,0-1 1,0 1-1,0 0 0,0 0 1,0 0-1,-1 0 0,1 0 1,0 0-1,-2-1 0,1 2 510,-3 2-60,-2 2-364,1-1 1,-1 2 0,1-1-1,-1 1 1,1 0-1,1 0 1,-1 0 0,-9 12-1,13-14-222,0 1 0,0-1 0,0 0 0,1 0 0,-1 1 0,1-1 0,0 1 0,-1-1 0,2 1 1,-1 0-1,0-1 0,1 1 0,0 0 0,0 0 0,0-1 0,0 1 0,0 0 0,1 0 0,0-1 0,-1 1 0,4 6 0,-2-5-50,1-1 0,0 1-1,0-1 1,0 1 0,0-1 0,1 0 0,-1 0 0,1-1 0,0 1 0,0-1 0,1 0 0,-1 0 0,1 0 0,-1 0-1,1-1 1,0 0 0,0 0 0,0 0 0,0-1 0,0 0 0,11 2 0,4-1 68,1 0 0,-1-1 0,1-1 0,27-4 0,-19 0 30,0 0 0,50-16 1,-62 15-116,-1-2 1,0 1 0,-1-2 0,0 0 0,0-1 0,16-13-1,-27 19-55,0 0 0,-1 0 0,1-1 0,-1 1-1,0-1 1,0 0 0,0 0 0,0 0 0,-1 0-1,0-1 1,0 1 0,0-1 0,0 1 0,-1-1 0,0 1-1,1-1 1,-2 0 0,1-6 0,-1 7-29,0 0-1,0-1 1,-1 1 0,0 0 0,0 0 0,0 0 0,-1 0-1,1 0 1,-1 0 0,0 0 0,0 0 0,0 1 0,0-1-1,-1 1 1,0-1 0,0 1 0,1 0 0,-2 0 0,1 0-1,0 1 1,-4-3 0,-3-2-56,0 2 1,0 0-1,-1 0 1,1 1-1,-1 0 1,0 1-1,0 0 1,-1 0-1,1 2 0,0-1 1,-1 1-1,1 1 1,-1 0-1,1 1 1,0 0-1,-1 0 1,1 2-1,-19 5 0,12-3 43,0 2-1,0 1 1,1 0-1,0 1 1,0 0-1,1 2 0,0 0 1,1 1-1,0 0 1,-18 21-1,30-31 50,1 1 1,0-1-1,0 1 0,0 0 0,0 0 0,0 0 1,1 0-1,-1 0 0,1 1 0,0-1 0,0 0 1,0 1-1,0-1 0,0 0 0,1 5 1,0-6-6,0 1 0,1-1 0,-1 0 0,1 0 0,0 0 0,-1 0 0,1 1 1,0-1-1,0 0 0,0-1 0,1 1 0,-1 0 0,0 0 0,1 0 1,-1-1-1,1 1 0,0-1 0,0 1 0,-1-1 0,1 0 0,0 1 0,0-1 1,0 0-1,3 1 0,7 2 16,-1 0 0,1 0 1,0-1-1,0-1 0,0 0 1,23 1-1,79-5 96,-113 2-121,79-5 145,145-30-1,-187 26-95,0-1 1,0-2-1,-1-2 1,0-2-1,61-35 1,-82 40-34,0 0 1,0-2 0,-2 1 0,24-26 0,-33 32-53,0-1 0,0 1 1,0-1-1,-1 1 1,0-1-1,-1 0 0,1-1 1,-1 1-1,-1-1 1,1 1-1,-1-1 0,-1 0 1,2-16-1,-3 19-31,-1 0 0,0 0 1,0 0-1,0-1 0,-1 1 0,1 0 0,-1 0 0,0 1 0,-1-1 0,1 0 0,-1 1 0,0-1 0,0 1 1,-1 0-1,1 0 0,-1 0 0,0 1 0,0-1 0,0 1 0,-6-4 0,-9-11-481,48 6 553,0 2-1,0 1 0,50-8 1,-36 8 136,102-22 730,-144 30-849,0 1-1,0-1 1,0 1 0,0 0-1,0 0 1,0-1 0,0 1-1,0 0 1,0 0 0,0 0-1,1 0 1,-1 0 0,0 0 0,0 0-1,0 0 1,0 1 0,0-1-1,0 0 1,0 1 0,0-1-1,0 1 1,0-1 0,0 1-1,0-1 1,0 1 0,0 0 0,1 1-1,-1 0 9,-1-1 1,1 1-1,-1 0 0,1-1 0,-1 1 0,0 0 1,0 0-1,0-1 0,0 1 0,0 0 0,0 0 1,-1-1-1,1 1 0,0 0 0,-1-1 0,1 1 0,-2 2 1,-12 32 454,-22 39 0,-5 13 326,37-78-648,0 0 0,1 1-1,0-1 1,0 1-1,-1 21 1,4-28-116,0 0 0,0 0 0,0 0-1,1 0 1,0 0 0,-1-1 0,1 1 0,1 0 0,-1 0 0,0 0 0,1-1 0,0 1 0,0-1 0,0 1-1,0-1 1,1 0 0,-1 0 0,1 0 0,4 5 0,2-2 6,-1-1 0,1 1 0,0-1 0,0-1 0,1 1-1,-1-2 1,1 1 0,0-1 0,0-1 0,11 2 0,17 1 72,52-1 1,-81-4-111,42 0 72,0-2 0,61-11 0,-78 7-72,-1-1-1,1-2 0,-1-1 1,37-18-1,-67 26-18,14-6-16,26-16 0,-39 22 10,-1 0 0,0-1 0,1 1 0,-1-1 0,0 0 1,0 0-1,-1 0 0,1 0 0,-1 0 0,1-1 1,-1 1-1,0-1 0,2-6 0,-3 10 6,-1-1 1,0 1-1,0-1 1,0 1-1,0-1 0,0 1 1,0 0-1,1-1 1,-1 1-1,0-1 0,0 1 1,-1-1-1,1 1 1,0-1-1,0 1 0,0-1 1,0 1-1,0-1 1,0 1-1,-1 0 0,1-1 1,0 1-1,0-1 1,-1 1-1,1-1 0,-1 0-2,0 1 0,0 0 0,-1-1 0,1 1 0,0 0 0,0-1 0,0 1 0,0 0 0,0 0 0,0 0 0,0 0 0,0 0 0,-1 0 0,1 0 0,-1 1 0,-8 1 4,0 1 0,0 0 0,0 0 0,1 1 0,0 0 0,0 0 0,0 1 0,0 1-1,-13 11 1,12-10 68,1 1-1,1 1 1,0-1-1,0 2 0,0-1 1,1 1-1,-7 14 0,12-21-35,1 0-1,0-1 0,0 1 1,0 0-1,1 0 0,-1-1 1,1 1-1,-1 0 0,1 0 1,0 0-1,0 0 0,0 0 0,1-1 1,-1 1-1,2 3 0,-1-3-7,0 0 0,1 0-1,-1 0 1,1-1-1,0 1 1,0-1 0,0 1-1,0-1 1,1 0-1,-1 0 1,0 0 0,1 0-1,0 0 1,-1 0-1,1-1 1,6 3 0,2 0 10,0 0 1,1 0 0,-1-1 0,1-1 0,0 0 0,0 0 0,0-1 0,13-1 0,18-2-60,43-8 0,-1-4-418,-1-4 0,-1-4 1,110-44-1,-50 4-2792,-5-11-3889,-103 54 3049,-6 6 1239</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3.796"/>
    </inkml:context>
    <inkml:brush xml:id="br0">
      <inkml:brushProperty name="width" value="0.05" units="cm"/>
      <inkml:brushProperty name="height" value="0.05" units="cm"/>
      <inkml:brushProperty name="color" value="#33CCFF"/>
    </inkml:brush>
  </inkml:definitions>
  <inkml:trace contextRef="#ctx0" brushRef="#br0">1 546 308,'4'2'318,"0"-1"-1,0 1 1,0-1 0,0 0-1,1 0 1,-1-1-1,0 1 1,1-1 0,5 0-1,-8 0-181,0-1-1,0 1 1,0-1-1,0 0 0,0 0 1,-1 0-1,1 0 1,0 0-1,0 0 1,0 0-1,-1-1 1,1 1-1,-1 0 0,1-1 1,-1 1-1,0-1 1,1 0-1,-1 0 1,0 1-1,0-1 0,1-3 1,5-9 370,-1-2-1,0 1 1,-2-1 0,1 0 0,-2 0-1,2-17 1,3-101 1334,-7 87-1230,0-4-46,7-94 2039,-7 144-2448,3-14 143,-4 15-266,0 0 0,0 0 0,0 0-1,0 0 1,0-1 0,0 1 0,0 0-1,0 0 1,0 0 0,0-1 0,0 1 0,0 0-1,0 0 1,0 0 0,0 0 0,0-1 0,0 1-1,0 0 1,0 0 0,0 0 0,0 0-1,1-1 1,-1 1 0,0 0 0,0 0 0,0 0-1,0 0 1,0 0 0,0 0 0,1-1-1,-1 1 1,0 0 0,0 0 0,0 0 0,0 0-1,1 0 1,-1 0 0,0 0 0,0 0-1,0 0 1,1 0 0,-1 0 0,0 0 0,0 0-1,0 0 1,0 0 0,1 0 0,-1 0-1,0 0 1,0 0 0,0 0 0,1 0 0,-1 0-1,0 0 1,0 0 0,0 0 0,0 0-1,0 1 1,1-1 0,8 20 264,0 1-1,7 26 1,14 34 256,63 97 451,-6-14-155,-84-159-834,-1-1 1,-1 1 0,1 0-1,-1 0 1,0 0-1,0 0 1,0 0 0,0 0-1,-1 0 1,0 0 0,0 0-1,-1 0 1,1 0 0,-1 0-1,0 0 1,0-1-1,-1 1 1,0 0 0,1 0-1,-1-1 1,-1 1 0,1-1-1,-1 0 1,0 0 0,0 0-1,0 0 1,0 0-1,-6 4 1,-4 4-141,-1 0-1,-1-2 1,0 0-1,-1 0 1,1-2-1,-26 11 1,-91 28-2128,42-24-3585,87-23 3327,2 0-1764,1 0 2147</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4.145"/>
    </inkml:context>
    <inkml:brush xml:id="br0">
      <inkml:brushProperty name="width" value="0.05" units="cm"/>
      <inkml:brushProperty name="height" value="0.05" units="cm"/>
      <inkml:brushProperty name="color" value="#33CCFF"/>
    </inkml:brush>
  </inkml:definitions>
  <inkml:trace contextRef="#ctx0" brushRef="#br0">0 62 308,'72'-59'4390,"-71"59"-4318,-1 0 0,0 0 1,0-1-1,1 1 0,-1 0 1,0 0-1,0 0 0,1 0 0,-1-1 1,0 1-1,0 0 0,1 0 1,-1 0-1,0 0 0,1 0 1,-1 0-1,0 0 0,0 0 0,1 0 1,-1 0-1,0 0 0,1 0 1,-1 0-1,0 0 0,1 0 0,-1 0 1,0 0-1,0 0 0,1 0 1,-1 0-1,0 0 0,1 1 1,-1-1-1,0 0 0,0 0 0,1 0 1,-1 1-1,0-1 0,0 0 1,0 0-1,1 0 0,-1 1 0,0-1 1,0 0-1,0 1 0,0-1 1,0 0-1,1 0 0,-1 1 1,0-1-1,0 0 0,0 1 0,0-1 1,0 0-1,0 0 0,0 1 1,0-1-1,0 0 0,0 1 1,0-1-1,0 0 0,0 1 0,0 20 917,-14 53 2226,7-47-2351,2 0 0,1 0 0,1 0 0,2 1 0,2 35 0,-1-59-808,0-1 0,1 1 1,-1-1-1,1 0 0,0 1 0,0-1 0,0 0 0,1 0 0,-1 0 0,1 0 0,0 0 0,0 0 0,0 0 0,0-1 0,0 1 0,0-1 0,1 1 0,2 1 1,-1-2-85,0 0 0,0 0 0,0 0 1,0 0-1,0-1 0,0 0 1,0 0-1,1 0 0,-1 0 1,0-1-1,1 0 0,5 0 0,10-2-846,1-1 0,-1-1 0,-1-1-1,35-12 1,-53 16 830,76-28-7903,-44 17 5440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4.495"/>
    </inkml:context>
    <inkml:brush xml:id="br0">
      <inkml:brushProperty name="width" value="0.05" units="cm"/>
      <inkml:brushProperty name="height" value="0.05" units="cm"/>
      <inkml:brushProperty name="color" value="#33CCFF"/>
    </inkml:brush>
  </inkml:definitions>
  <inkml:trace contextRef="#ctx0" brushRef="#br0">555 593 1104,'-4'-10'3269,"-4"1"-2556,0 0 0,0 1 0,-1 0 0,0 0 0,0 1-1,0 1 1,-1-1 0,0 1 0,-13-5 0,-16-6 355,-49-13 0,35 13-121,14 5-271,-45-7 1,-5-2 40,87 21-703,-3-1 18,0 0 1,1-1 0,-1 1 0,1-1-1,-1 0 1,1 0 0,-1 0 0,1-1-1,-7-5 1,11 7-34,0 0-1,-1 0 1,1 0-1,0-1 0,0 1 1,0 0-1,0 0 1,0 0-1,0 0 1,0-1-1,0 1 1,1 0-1,-1 0 0,0 0 1,1 0-1,-1 0 1,1-1-1,-1 1 1,1 0-1,-1 0 0,1 0 1,0 0-1,0 1 1,-1-1-1,2-1 1,23-23-27,7 0 20,2 3 0,50-27 0,-11 7 76,-33 19-25,-27 17-22,0-1 1,0 0-1,-1-1 0,0-1 1,0 0-1,-1-1 0,17-18 1,-27 28-20,-1-1 0,1 0 0,0 0 1,-1 0-1,1-1 0,0 1 0,-1 0 1,1 0-1,-1 0 0,0 0 0,1 0 1,-1-1-1,0 1 0,0 0 0,0 0 1,0 0-1,0-1 0,0 1 0,0 0 1,0 0-1,0-1 0,-1 1 0,1 0 1,0 0-1,-1 0 0,1 0 0,-1 0 1,1 0-1,-1-1 0,0 1 0,1 0 1,-1 1-1,0-1 0,0 0 0,0 0 1,0 0-1,0 0 0,0 1 0,0-1 1,0 0-1,0 1 0,0-1 0,0 1 1,-2-1-1,-3-2-26,-1 0 0,0 1-1,1 0 1,-1 0 0,0 1 0,-8-1 0,-17-1-550,0 2 1,-35 3-1,1 8-2151,53-6 407,-1 0 1,-19 8-1,11-1 263</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4.819"/>
    </inkml:context>
    <inkml:brush xml:id="br0">
      <inkml:brushProperty name="width" value="0.05" units="cm"/>
      <inkml:brushProperty name="height" value="0.05" units="cm"/>
      <inkml:brushProperty name="color" value="#33CCFF"/>
    </inkml:brush>
  </inkml:definitions>
  <inkml:trace contextRef="#ctx0" brushRef="#br0">0 533 164,'12'9'1050,"-11"-7"-740,1 0 0,0 0-1,1-1 1,-1 1 0,0 0-1,0-1 1,1 1 0,-1-1-1,1 0 1,-1 0 0,5 1-1,-6-3-131,1 0 0,-1 0 0,1-1 0,-1 1-1,0 0 1,1-1 0,-1 1 0,0-1 0,0 1-1,0-1 1,0 1 0,0-1 0,0 0-1,0 0 1,-1 1 0,2-4 0,-2 3 109,26-67 2302,20-87 1,-14 45-870,-18 58-738,-9 33-281,0 1-1,1-1 1,1 2-1,18-37 1,-24 55-664,-1-1 1,0 1 0,0 0-1,0-1 1,0 1 0,0 0-1,0 0 1,1-1 0,-1 1-1,0 0 1,0 0 0,0-1-1,0 1 1,1 0 0,-1 0-1,0 0 1,0-1 0,1 1-1,-1 0 1,0 0 0,1 0-1,-1 0 1,0 0-1,0 0 1,1-1 0,-1 1-1,0 0 1,1 0 0,-1 0-1,0 0 1,0 0 0,1 0-1,-1 0 1,0 0 0,1 1-1,5 9 397,-2 24-100,-3-7-106,15 155 875,-13-164-1000,0-1 1,2 0-1,0 0 1,0 0-1,2 0 1,0-1-1,1 0 0,11 16 1,-17-28-82,1-1 0,-1 0 0,1 1 1,0-1-1,0 0 0,0-1 0,1 1 0,-1 0 1,0-1-1,1 0 0,0 0 0,0 0 0,-1 0 1,1-1-1,0 1 0,0-1 0,5 1 0,-3-2-16,0 0 0,-1 0 0,1 0 0,0 0 0,0-1 0,-1 0 0,1 0 0,0-1 0,-1 0 0,1 0 0,5-2 0,6-6-59,1 0 0,-2-1-1,1-1 1,-1 0 0,-1-1-1,13-15 1,130-162-1283,-71 79-92,-82 105 1134,1 0 0,0 0-1,0 0 1,0 1-1,15-9 1,-14 30-729,-6-10 740,0 0 0,0 0 0,0 1-1,-1-1 1,0 0 0,-2 13 0,1-12-195,0 1 0,1-1 0,1 14 0,-1-18 299,1-1 0,-1 0-1,1 0 1,0 1 0,0-1 0,0 0 0,0 0-1,0 0 1,0 0 0,0 0 0,1 0 0,-1 0-1,1-1 1,0 1 0,-1 0 0,4 1 0,-4-2-134,1-1 1,0 1-1,0-1 0,-1 0 1,1 0-1,0 0 1,0 0-1,-1 0 0,1 0 1,0 0-1,0-1 1,-1 1-1,1 0 0,0-1 1,-1 0-1,1 1 1,0-1-1,-1 0 0,3-2 1,3 0-320,12-7-1066</inkml:trace>
  <inkml:trace contextRef="#ctx0" brushRef="#br0" timeOffset="1">1112 52 5793,'19'-14'128,"-15"10"151,1 0 0,0 0 0,0 0 0,1 1 0,-1 0 0,1 0 0,0 0 1,-1 0-1,1 1 0,9-2 0,-12 7 579,-1 2-652,-1-1 0,0 0 1,0 1-1,0-1 0,0 1 1,0 0-1,-1-1 0,0 1 0,0-1 1,-1 1-1,0 5 0,-15 56 1195,9-39-899,-93 324 3262,95-336-2657,5 1-4825,0-16 3482,1 1-1,-1-1 0,1 1 1,-1-1-1,1 0 0,-1 1 1,1-1-1,-1 1 0,1-1 1,-1 0-1,1 0 0,0 1 1,-1-1-1,1 0 0,-1 0 1,1 0-1,0 1 0,-1-1 1,1 0-1,0 0 0,-1 0 1,1 0-1,0 0 0,-1 0 1,1 0-1,0-1 1,-1 1-1,1 0 0,-1 0 1,1 0-1,0-1 0,-1 1 1,1 0-1,-1-1 0,1 1 1,0-1-1,13-5-2143</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25.169"/>
    </inkml:context>
    <inkml:brush xml:id="br0">
      <inkml:brushProperty name="width" value="0.05" units="cm"/>
      <inkml:brushProperty name="height" value="0.05" units="cm"/>
      <inkml:brushProperty name="color" value="#33CCFF"/>
    </inkml:brush>
  </inkml:definitions>
  <inkml:trace contextRef="#ctx0" brushRef="#br0">1204 337 468,'7'-17'1124,"-7"-3"-12,-4 1 84,-8-4 152,-7-5 109,-9-3 27,-19-3-60,-13-3-112,-38-3-136,-18 6-128,-6 6-188,-7 8-336,-3 15-596,25 5-1172,-22 17-3252,16 17 1528,19 11 1011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56.330"/>
    </inkml:context>
    <inkml:brush xml:id="br0">
      <inkml:brushProperty name="width" value="0.05" units="cm"/>
      <inkml:brushProperty name="height" value="0.05" units="cm"/>
      <inkml:brushProperty name="color" value="#33CCFF"/>
    </inkml:brush>
  </inkml:definitions>
  <inkml:trace contextRef="#ctx0" brushRef="#br0">152 0 136,'-28'23'192,"9"2"-20,0-2-20,0 0-60,3 5-100,-3-5-244,1 5 84,5-8 60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58.569"/>
    </inkml:context>
    <inkml:brush xml:id="br0">
      <inkml:brushProperty name="width" value="0.05" units="cm"/>
      <inkml:brushProperty name="height" value="0.05" units="cm"/>
      <inkml:brushProperty name="color" value="#33CCFF"/>
    </inkml:brush>
  </inkml:definitions>
  <inkml:trace contextRef="#ctx0" brushRef="#br0">593 25 720,'62'-25'3856,"-61"26"-3764,-1-1 0,1 1 0,0 0-1,-1-1 1,1 1 0,-1 0-1,1 0 1,-1-1 0,1 1 0,-1 0-1,1 0 1,-1 0 0,0 0 0,1-1-1,-1 3 1,1-2 125,-1 0-128,0 1-1,0-1 0,0 1 1,0 0-1,0-1 0,-1 1 1,1-1-1,0 1 0,-1-1 1,1 1-1,-1-1 0,0 1 1,1-1-1,-1 0 0,-1 2 1,-16 21 489,13-18-322,-203 232 3160,-20-17-1400,168-169-1572,-28 28 300,79-71-674,1 1 0,-12 16 0,18-24-147,1 0-1,0 0 1,-1 0-1,1-1 1,0 1-1,0 0 0,1 1 1,-1-1-1,0 0 1,0 0-1,1 0 1,0 0-1,-1 1 0,1-1 1,0 0-1,0 0 1,0 1-1,0-1 1,1 0-1,-1 0 1,0 0-1,1 1 0,1 1 1,-1-2-277,0-1 1,1 0-1,-1 0 1,0 0 0,1 0-1,-1 0 1,1 0-1,-1-1 1,1 1-1,-1 0 1,1-1-1,0 1 1,-1-1-1,1 1 1,0-1-1,-1 0 1,1 0-1,0 0 1,-1 0-1,1 0 1,2-1 0,-3 1 255,20 0-1914</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09:58.949"/>
    </inkml:context>
    <inkml:brush xml:id="br0">
      <inkml:brushProperty name="width" value="0.05" units="cm"/>
      <inkml:brushProperty name="height" value="0.05" units="cm"/>
      <inkml:brushProperty name="color" value="#33CCFF"/>
    </inkml:brush>
  </inkml:definitions>
  <inkml:trace contextRef="#ctx0" brushRef="#br0">912 35 340,'2'-5'460,"1"0"-1,1 0 0,-1 0 1,1 0-1,4-4 1,-7 9 330,-1 0 62,-4 3 40,-264 213 4157,94-68-3553,-173 137-906,262-215-4661,50-38 1112,11-3 899</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11:01.393"/>
    </inkml:context>
    <inkml:brush xml:id="br0">
      <inkml:brushProperty name="width" value="0.05" units="cm"/>
      <inkml:brushProperty name="height" value="0.05" units="cm"/>
      <inkml:brushProperty name="color" value="#33CCFF"/>
    </inkml:brush>
  </inkml:definitions>
  <inkml:trace contextRef="#ctx0" brushRef="#br0">127 1 1232,'38'6'9107,"-25"-8"-7821,-10 1-854,-9 9 3137,-2 2-3202,1 1 0,-8 15 0,-14 51 173,3 0 0,3 2 0,4 1 0,-9 87 0,17-75-91,2 142 0,11-185-466,1 0-1,3 0 1,2-1-1,23 76 1,-26-109-195,1 0-1,0 0 1,1 0 0,1-1 0,18 26 0,-20-33-406,0 0 0,0 0 1,1-1-1,0 0 1,0 0-1,0 0 0,1-1 1,0 0-1,0-1 0,0 0 1,14 5-1,36 5-3314,5-3 1195</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11:07.097"/>
    </inkml:context>
    <inkml:brush xml:id="br0">
      <inkml:brushProperty name="width" value="0.05" units="cm"/>
      <inkml:brushProperty name="height" value="0.05" units="cm"/>
      <inkml:brushProperty name="color" value="#33CCFF"/>
    </inkml:brush>
  </inkml:definitions>
  <inkml:trace contextRef="#ctx0" brushRef="#br0">56 610 604,'-4'-84'1850,"-20"-114"1,12 115 342,-3-114 1,15 192-1799,0 1 0,1-1-1,0 0 1,0 1 0,0-1 0,0 1 0,5-9-1,-6 13-345,0-1 0,1 1-1,-1 0 1,1 0 0,-1-1-1,1 1 1,-1 0 0,0 0-1,1 0 1,-1-1-1,1 1 1,-1 0 0,1 0-1,-1 0 1,1 0 0,-1 0-1,1 0 1,-1 0 0,1 0-1,-1 0 1,1 0-1,-1 0 1,1 1 0,-1-1-1,1 0 1,-1 0 0,1 0-1,-1 0 1,0 1 0,1-1-1,-1 0 1,1 1-1,-1-1 1,0 0 0,1 1-1,-1-1 1,0 0 0,1 1-1,-1-1 1,0 1 0,1 0-1,12 14 573,23 41 1095,50 107 0,-41-74-957,-27-54-491,52 93 675,-56-107-645,0 0 0,2 0 1,29 29-1,-43-47-255,1-1-1,-1 1 0,1-1 1,0 0-1,0 0 0,0 0 1,0-1-1,0 1 0,0-1 1,1 1-1,-1-1 1,0 0-1,1 0 0,5 0 1,-7-1-22,0 0 0,1 0 1,-1-1-1,1 1 0,-1-1 0,0 0 1,1 1-1,-1-1 0,0 0 1,1 0-1,-1-1 0,0 1 1,0 0-1,0-1 0,0 1 1,0-1-1,-1 0 0,1 1 0,0-1 1,-1 0-1,1 0 0,1-3 1,5-8-17,0-1 0,-1 0 1,0 0-1,-1-1 0,4-16 1,15-79-275,-19 78-81,1 0 0,1 0 1,16-36-1,-15 49-439,1 1 0,0 0 0,1 1 0,19-22 0,-17 25-2711,0 0 1,22-18-1,-22 22 1289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02.201"/>
    </inkml:context>
    <inkml:brush xml:id="br0">
      <inkml:brushProperty name="width" value="0.05" units="cm"/>
      <inkml:brushProperty name="height" value="0.05" units="cm"/>
      <inkml:brushProperty name="color" value="#008C3A"/>
    </inkml:brush>
  </inkml:definitions>
  <inkml:trace contextRef="#ctx0" brushRef="#br0">115 1255 15165,'35'27'1177,"17"12"1684,-51-39-2810,0 0 0,-1 1 0,1-1 0,0 0 0,0 0 0,0 0 0,-1 0 0,1 0 0,0 0 0,0 0 0,0 0 0,0 0 0,-1 0 0,1 0 0,0 0 0,0 0 0,0-1 0,-1 1 0,1 0 0,0-1 0,-1 1 0,1-1 0,0 1 0,1-2 0,12-14 403,-9 6-309,-2-1 0,1 1 0,-1-1-1,-1 0 1,0-1 0,0 1 0,-1 0 0,-1-21 0,-12-91 324,11 119-455,-90-422 92,-36 6-803,112 373 640,12 38 105,0 1-1,1-1 0,0 1 0,1-1 0,0 0 0,0-12 1,2 18-30,-1 0 0,0 0 1,1 0-1,-1 1 0,1-1 0,0 0 1,0 0-1,0 0 0,1 1 1,-1-1-1,0 1 0,1-1 1,0 1-1,-1 0 0,1-1 1,0 1-1,0 0 0,1 0 1,-1 0-1,0 1 0,0-1 0,6-2 1,4-2 33,0 1 0,0 1-1,1 0 1,0 1 0,-1 0 0,1 1 0,23-1 0,5 3 95,45 5-1,-8 5 253,-1 4 0,-1 3 0,0 4 0,91 37 0,-154-53-318,-3-2 5,0 1 0,1 0-1,-2 0 1,1 1 0,0 1 0,-1 0-1,11 8 1,-19-13-74,-1 0 0,1 0 0,0 0 0,0 0-1,0 0 1,-1 0 0,1 0 0,0 0 0,-1 1 0,1-1 0,-1 0 0,1 0 0,-1 0-1,0 1 1,0-1 0,1 0 0,-1 1 0,0-1 0,0 0 0,0 0 0,0 1-1,0-1 1,-1 0 0,1 0 0,0 1 0,-1-1 0,1 0 0,-1 0 0,1 1 0,-1-1-1,1 0 1,-1 0 0,0 0 0,0 0 0,1 0 0,-1 0 0,0 0 0,0 0-1,-1 0 1,-5 6 30,0-2 0,0 1 0,-1-1 0,-10 6 0,14-9-25,-41 20 73,-1-2 1,-1-2-1,-75 19 0,45-15-179,-179 51-2839,216-61 460,26-7 106,1 1-1,-1 0 1,1 1-1,-14 10 1,-2 7-1248</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11:07.496"/>
    </inkml:context>
    <inkml:brush xml:id="br0">
      <inkml:brushProperty name="width" value="0.05" units="cm"/>
      <inkml:brushProperty name="height" value="0.05" units="cm"/>
      <inkml:brushProperty name="color" value="#33CCFF"/>
    </inkml:brush>
  </inkml:definitions>
  <inkml:trace contextRef="#ctx0" brushRef="#br0">246 70 84,'-3'-3'266,"-10"-10"907,10 13-932,0 0 0,-1 0 0,1 1 0,0-1 0,0 1 0,0 0 0,0 0 0,-1 0 1,1 1-1,1-1 0,-1 1 0,0-1 0,0 1 0,-4 4 0,2-1 46,0 0 1,1 0-1,0 0 0,0 0 1,0 1-1,-5 10 0,0 5 291,1 1-1,0 0 0,-4 25 0,7-24-142,1 0-1,0 0 1,2 0 0,1 25 0,1-39-261,0 1 1,1-1-1,1 0 1,-1 1-1,1-1 1,1 0-1,0 0 1,0 0-1,1 0 1,0-1-1,1 1 1,8 11-1,-11-17-123,0-1 0,0 0 0,0 0 0,0 0 0,0 0 0,1-1 0,-1 1 0,0 0 0,1-1-1,0 0 1,-1 0 0,1 0 0,0 0 0,0 0 0,0 0 0,-1-1 0,1 1 0,0-1 0,0 0 0,0 1 0,0-2 0,0 1-1,0 0 1,0-1 0,0 1 0,-1-1 0,1 0 0,0 0 0,0 0 0,-1 0 0,1 0 0,3-3 0,3-1 37,-1 0 0,0-1 0,0 0 1,0 0-1,-1-1 0,0 0 1,0 0-1,7-12 0,-5 6-11,-1-1 0,0 0-1,-1-1 1,-1 0 0,-1 0 0,0 0-1,0-1 1,-2 0 0,0 0 0,-1 0-1,0-23 1,-1 28-53,-1 0-1,-1 0 1,0 0-1,-1 0 1,0 0-1,0 0 1,-1 0-1,-1 1 1,0-1-1,0 1 1,-1 0-1,0 0 1,-1 1-1,0-1 1,0 1-1,-1 0 1,-12-11-1,13 15-78,-1 0-1,1 0 0,-1 1 1,0 0-1,-1 0 0,1 0 1,-1 1-1,0 0 1,0 1-1,0-1 0,0 2 1,-12-2-1,8 2-447,0 0 1,0 2-1,-1-1 1,1 1-1,0 1 1,1 1-1,-22 6 1,-11 6-6406,28-4 4727</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11:08.079"/>
    </inkml:context>
    <inkml:brush xml:id="br0">
      <inkml:brushProperty name="width" value="0.05" units="cm"/>
      <inkml:brushProperty name="height" value="0.05" units="cm"/>
      <inkml:brushProperty name="color" value="#33CCFF"/>
    </inkml:brush>
  </inkml:definitions>
  <inkml:trace contextRef="#ctx0" brushRef="#br0">20 28 1188,'0'-1'423,"0"0"1,-1 0-1,1 0 1,0 0-1,1 0 0,-1 0 1,0 0-1,0 0 0,0 0 1,1 0-1,-1-1 1,0 1-1,1 0 0,-1 1 1,1-1-1,-1 0 0,1 0 1,0 0-1,-1 0 1,1 0-1,0 0 0,-1 1 1,1-1-1,0 0 0,0 1 1,0-1-1,0 0 1,0 1-1,1-1 0,12 0 3590,-1 6-3817,-7-2 75,0 1 1,0 0 0,0 0-1,-1 1 1,1 0 0,-1-1 0,-1 2-1,1-1 1,-1 1 0,0-1-1,5 10 1,3 7 400,16 43-1,-25-56-518,19 52 383,-4 1 0,-2 1 0,-3 0 0,-2 1 0,3 103 0,-14-102-328,-2-1 0,-3 1 0,-14 65 0,11-90-525,-1-1 0,-3 0 0,0-1 0,-3-1 0,-27 52 0,-9-4-4401,-9-4-5543,31-46 6665</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12:14.001"/>
    </inkml:context>
    <inkml:brush xml:id="br0">
      <inkml:brushProperty name="width" value="0.05" units="cm"/>
      <inkml:brushProperty name="height" value="0.05" units="cm"/>
      <inkml:brushProperty name="color" value="#33CCFF"/>
    </inkml:brush>
  </inkml:definitions>
  <inkml:trace contextRef="#ctx0" brushRef="#br0">0 859 172,'34'72'9501,"-33"-71"-8606,-1-1-18,0 0-60,4-3-64,4-3-496,-1-1 0,1 1-1,-2-1 1,1-1 0,-1 1-1,10-17 1,30-62 548,-30 54-562,49-95 386,168-302 1120,-196 364-1174,-27 46-180,1 0-1,1 0 1,0 1-1,21-23 1,-33 40-360,1 0 0,0 1 0,-1-1 0,1 1 0,-1-1 0,1 0 1,0 1-1,-1 0 0,1-1 0,0 1 0,0-1 0,-1 1 0,1 0 0,0-1 0,0 1 0,-1 0 1,1 0-1,0 0 0,0-1 0,0 1 0,0 0 0,-1 0 0,1 0 0,0 1 0,1-1 0,0 1 7,-1-1-1,0 1 0,0 0 1,0 0-1,0 0 0,0-1 1,-1 1-1,1 0 0,0 0 1,0 1-1,0-1 0,-1 0 1,1 0-1,0 2 1,2 6 125,0 0 1,-1-1 0,3 19 0,19 275 1852,-17-169-1406,40 424 1937,-28-353-1523,-2 27-3031,-17-229 1817,0-1 0,0 1 0,0-1 0,1 0 0,-1 1 0,0-1 0,1 1 0,-1-1 0,1 0 0,0 1 0,-1-1 0,1 0 0,0 0 0,0 0 0,0 1 0,0-1 0,1 1 0,23 8-9763,-14-7 5356,4 2 1252</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12:14.337"/>
    </inkml:context>
    <inkml:brush xml:id="br0">
      <inkml:brushProperty name="width" value="0.05" units="cm"/>
      <inkml:brushProperty name="height" value="0.05" units="cm"/>
      <inkml:brushProperty name="color" value="#33CCFF"/>
    </inkml:brush>
  </inkml:definitions>
  <inkml:trace contextRef="#ctx0" brushRef="#br0">1 114 22850,'15'-6'1384,"1"3"-272,0-3-472,-4-2-60,7-3-40,-3-1-11,0 4-121,-1-6-164,4 5-348,0-2-532,0 0-749,6 2-983,-3 6-5725,9 0 2753,1 6 1816</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12:49.143"/>
    </inkml:context>
    <inkml:brush xml:id="br0">
      <inkml:brushProperty name="width" value="0.05" units="cm"/>
      <inkml:brushProperty name="height" value="0.05" units="cm"/>
      <inkml:brushProperty name="color" value="#33CCFF"/>
    </inkml:brush>
  </inkml:definitions>
  <inkml:trace contextRef="#ctx0" brushRef="#br0">0 431 556,'3'26'4810,"-1"-16"4744,6-35-9242,1 1-1,1 1 1,1-1 0,1 2 0,1-1-1,1 2 1,0 0 0,2 1 0,1 0-1,0 1 1,30-24 0,-22 21-141,1 2 0,1 1 0,1 1 0,1 1 0,0 2 0,1 0 0,0 3 0,57-17 1,-70 25-45,0 0 0,1 2 1,0 0-1,0 0 1,0 2-1,0 0 0,20 4 1,-30-3-64,-1 0 0,1 1 0,-1 0 0,1 1 0,-1 0 0,0 0 0,0 0 0,0 1 0,-1 0 0,1 0 0,-1 1 0,0 0 0,0 0 0,0 0 1,-1 1-1,0 0 0,0 0 0,8 13 0,-7-7 8,0 1 1,-1 0-1,-1 1 1,0-1-1,-1 1 1,0-1-1,-1 1 1,-1 0-1,0 0 0,-1 0 1,0 0-1,-1 0 1,-5 27-1,-4 3 76,-2 0 0,-34 83-1,21-68-58,-3-1 0,-2-2 1,-2-1-1,-3-1 0,-44 50 0,26-47-20,-83 68 0,69-66 88,66-55 361,8-2-405,6-2-78,2 0 136,-1-2 1,1 0 0,21-6 0,-1 0 66,140-31 703,-29 6-280,-107 25-1011,60-10-5585,-81 16-521,33 1 0,-23 4 3325</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12:49.472"/>
    </inkml:context>
    <inkml:brush xml:id="br0">
      <inkml:brushProperty name="width" value="0.05" units="cm"/>
      <inkml:brushProperty name="height" value="0.05" units="cm"/>
      <inkml:brushProperty name="color" value="#33CCFF"/>
    </inkml:brush>
  </inkml:definitions>
  <inkml:trace contextRef="#ctx0" brushRef="#br0">0 1 21798,'16'0'732,"0"0"-228,-16 0 28,28 3 44,-15-3-8,-13 0 0,22 0-88,-13 3-132,0-1-136,1 1-212,-10-3-336,12 3-584,-8 3-704,-4 2-6349,0 4 2713,-4 7 1788</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07:28.105"/>
    </inkml:context>
    <inkml:brush xml:id="br0">
      <inkml:brushProperty name="width" value="0.1" units="cm"/>
      <inkml:brushProperty name="height" value="0.1" units="cm"/>
      <inkml:brushProperty name="color" value="#FFC114"/>
    </inkml:brush>
  </inkml:definitions>
  <inkml:trace contextRef="#ctx0" brushRef="#br0">415 249 424,'-3'0'864,"-32"-3"2352,32 3-2488,3 0-26,-4 0-36,1-1-553,1 1 150,0 0 1,-1 0 0,1 0-1,0-1 1,0 1 0,-1-1-1,1 0 1,0 0 0,0 0 0,0 0-1,-4-2 1,6 1-190,0 1 0,0-1 0,0 0-1,1 1 1,-1-1 0,0 1 0,1-1 0,-1 1 0,1-1 0,-1 1 0,1-1 0,0 1-1,0 0 1,-1-1 0,1 1 0,2-2 0,11-14 180,0 0-1,2 1 1,0 1-1,1 0 1,0 1-1,37-21 1,-31 22-111,1 0 0,0 2 0,1 1 0,0 1 0,38-8 1,-51 14-71,1 1-1,-1 1 1,1 0 0,-1 1 0,1 0 0,-1 1 0,1 1 0,-1-1 0,1 2 0,-1 0 0,17 7-1,-20-7-22,1 2-1,-2 0 0,1 0 0,0 0 0,-1 1 0,0 0 0,-1 1 0,1 0 0,-1 0 0,0 0 0,-1 1 0,0 0 0,0 0 0,8 17 0,-8-10 20,0 1 0,0 0 0,-2 0 0,0 0-1,-1 1 1,0 0 0,-2-1 0,0 1 0,-1 0-1,0 0 1,-1 0 0,-7 32 0,-1-13 20,-1 0 1,-1-1-1,-2 0 0,-33 62 1,-4-10 60,-3-3 0,-5-1 1,-90 100-1,66-95 5,-4-4 0,-141 107 1,171-150-88,-76 62 582,131-102-626,0-1 0,0 1 0,0 0 0,1-1 0,-1 1 0,1 0 0,-1-1 0,0 1 0,1 0 0,-1 0 0,1 0 0,-1 0 0,1-1 0,0 1 0,-1 0 0,1 0 0,0 0 0,0 0-1,0 0 1,-1 1 0,2-1-1,-1 0-1,0 0 0,1-1 0,-1 1 1,0 0-1,1 0 0,-1-1 0,1 1 0,-1 0 1,1-1-1,0 1 0,-1-1 0,1 1 1,-1-1-1,1 1 0,0-1 0,-1 1 1,1-1-1,1 1 0,5 2 97,1-1 1,0 1-1,0-2 0,8 2 1,-4-1-46,60 10 263,2-4 1,75-2-1,-78-3-150,510 22 1029,-544-25-1280,25 1-440,-57-1 270,0 1 1,1 0-1,-1 0 0,0 0 1,-1 0-1,1 1 1,0 0-1,0 0 1,4 3-1,-8-4 14,1 0-1,-1 0 0,0 0 0,0 0 0,0 0 1,0 1-1,0-1 0,0 0 0,0 0 0,0 1 1,0-1-1,-1 1 0,2 1 0,-2 0-924,1 1 0,0 0 0,-1-1 0,0 1-1,0 0 1,0-1 0,-1 7 0,-1 7-1505</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07:28.970"/>
    </inkml:context>
    <inkml:brush xml:id="br0">
      <inkml:brushProperty name="width" value="0.1" units="cm"/>
      <inkml:brushProperty name="height" value="0.1" units="cm"/>
      <inkml:brushProperty name="color" value="#FFC114"/>
    </inkml:brush>
  </inkml:definitions>
  <inkml:trace contextRef="#ctx0" brushRef="#br0">35 49 28,'-15'-3'3707,"14"3"-3569,1 0 0,-1 0 0,0 0 0,0 0 0,1 0 0,-1 0 0,0 0 0,1 0 0,-1-1 0,0 1 0,0 0 0,1 0 0,-1 0 0,0-1 0,1 1 0,-1 0 0,1-1 0,-1 1 0,0-1 0,1 1 0,-1-1 0,1 1 0,-1-1 0,1 1 0,-1-1 0,1 1 0,0-1 0,-1 0 0,1 1 0,0-1 0,-1 0 0,1 1 0,0-1 0,0 0 0,0 1 0,-1-2 0,1 0 246,11-11 357,-10 12-639,1 0 1,-1-1-1,0 1 0,1 0 0,-1 0 1,1 0-1,-1 0 0,1 0 0,-1 0 0,1 0 1,0 0-1,-1 1 0,1-1 0,0 1 1,0-1-1,-1 1 0,1 0 0,0 0 0,3-1 1,-1 2 18,-1-1 0,1 1 1,0-1-1,-1 1 1,1 0-1,0 1 0,-1-1 1,1 1-1,4 2 1,-5-2-58,1 0 1,-1 0 0,0 0 0,0 0 0,0 1 0,0 0-1,0-1 1,0 1 0,-1 0 0,0 0 0,1 0 0,-1 1-1,0-1 1,0 0 0,-1 1 0,1 0 0,-1-1 0,0 1-1,1 5 1,-2-6-39,0-1-1,0 1 1,0 0 0,-1 0-1,0 0 1,1 0-1,-1-1 1,0 1-1,0 0 1,-1 0-1,1-1 1,-1 1-1,1-1 1,-1 0 0,0 1-1,1-1 1,-1 0-1,-1 0 1,1 0-1,0 0 1,0 0-1,-1-1 1,1 1 0,-5 1-1,6-2-23,1-1 0,-1 1 1,0-1-1,0 1 0,0-1 0,1 0 0,-1 1 0,0-1 1,0 0-1,0 0 0,0 0 0,0 1 0,0-1 1,0 0-1,1 0 0,-3-1 0,-4 1 32,-44-3 328,56 7-298,66 46 522,-63-46-488,-7-3-95,0-1 1,0 0-1,-1 0 0,1 1 0,0-1 0,-1 0 0,1 1 0,0-1 0,-1 1 0,1-1 0,-1 1 0,1-1 0,-1 1 0,1-1 0,-1 1 0,1 0 0,-1-1 0,1 1 0,-1-1 0,0 1 0,0 0 0,1 0 0,-1-1 0,0 1 0,0 0 0,0 0 0,1-1 0,-1 2 1,0 0 9,-23 18 352,18-16 33,4-3-141,10-5 3485,14-4-3656,12-4-3650,12-1-6324,-22 8 7073</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08:29.006"/>
    </inkml:context>
    <inkml:brush xml:id="br0">
      <inkml:brushProperty name="width" value="0.2" units="cm"/>
      <inkml:brushProperty name="height" value="0.2" units="cm"/>
      <inkml:brushProperty name="color" value="#E71224"/>
    </inkml:brush>
  </inkml:definitions>
  <inkml:trace contextRef="#ctx0" brushRef="#br0">0 43 204,'0'0'919,"0"0"8,0 0-7,0 0-13,0 0-18,0 0-18,0 0-15,0 0-4,0 0-10,0 0 23,0 0 10,0 0 18,0 0-11,0 0-6,0 0-13,0 0-27,0 0-24,0 0-28,0 0-28,0 0-45,0 0-39,0 0-32,0 0-35,0 0-29,0 0-22,0 0-12,0 0-43,0 0-40,0 0-36,4 2-30,2 0-235,-4-1-73,0 0 1,0-1 0,0 1 0,0 0 0,-1 0 0,1 0 0,0 0 0,-1 0 0,4 3 0,-1-2 110,0 0 0,0 0 0,0-1 0,0 0-1,0 0 1,1 0 0,6 0 0,-4 0-104,45 6 576,-1-2 0,54-2 0,63 5-21,85-5-145,-51-11-236,72-26-195,-240 30-76,2-2 36,-19 1-30,0 2 0,1 0 0,17 0 0,34-5 16,-37 3-14,45-1-1,79 3 114,-123 3-115,-8 1 1,35-5 1,28-1-27,-60 5-44,-25 0 52,38 0-104,-38 0 110,-3 0-4,0 0 3,0 0 2,0 0-9,2-1 6,1 1-1538,6 0 4628,-3 1-8384,-4-1-1391,1 0-3586,-3 0 7416</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08:30.301"/>
    </inkml:context>
    <inkml:brush xml:id="br0">
      <inkml:brushProperty name="width" value="0.2" units="cm"/>
      <inkml:brushProperty name="height" value="0.2" units="cm"/>
      <inkml:brushProperty name="color" value="#E71224"/>
    </inkml:brush>
  </inkml:definitions>
  <inkml:trace contextRef="#ctx0" brushRef="#br0">5 15 84,'0'0'718,"0"0"7,-2-7 429,0 4 2066,2 3-3018,0 0 0,0 0 0,0-1 0,0 1 0,0 0 0,0 0 0,0 0 0,0 0 0,0 0-1,0-1 1,0 1 0,0 0 0,0 0 0,0 0 0,0 0 0,0 0 0,0-1 0,0 1 0,0 0 0,1 0 0,-1 0 0,0 0 0,0 0 0,0 0-1,0 0 1,0-1 0,0 1 0,0 0 0,1 0 0,-1 0 0,0 0 0,0 0 0,0 0 0,0 0 0,0 0 0,1 0 0,-1 0 0,0 0-1,0 0 1,0 0 0,0 0 0,1 0 0,-1 0 0,0 0 0,0 0 0,0 0 0,0 0 0,0 0 0,1 0 0,-1 0 0,0 0 0,0 0-1,0 0 1,0 1 0,0-1 0,1 0 0,20 2 3113,31 8-3575,-45-9 1518,97 19 1195,200 67-1,-94 1-1674,-176-73-668,-20-8-53,1 0 0,0-1 0,20 4 0,-31-9-56,0 1 0,0-1 0,0 1 1,0 0-1,0 0 0,-1 0 1,1 0-1,-1 0 0,4 4 1,2 0-7,182 102 17,-127-73-100,-63-35 81,1 0-1,-1 1 0,0-1 1,0 1-1,0 0 1,0-1-1,1 1 0,-1 0 1,0 0-1,0 0 0,0 0 1,-1 0-1,1 0 1,0 0-1,0 0 0,0 0 1,-1 0-1,1 0 0,-1 1 1,1-1-1,-1 0 1,1 0-1,-1 1 0,0-1 1,1 0-1,-1 1 1,0-1-1,0 2 0,-1-1 4,0 0-1,0-1 0,0 1 1,0 0-1,0 0 0,-1 0 1,1-1-1,-1 1 0,1-1 1,-1 1-1,0-1 0,1 0 1,-1 1-1,0-1 0,0 0 1,0 0-1,0 0 0,-3 0 1,-155 67-23,71-32 187,2 3-1,-101 62 1,-69 90 587,128-89-357,89-68-118,12-14 88,27-19-322,-12 14 358,11-14-7560,3-4 5629,-1 2 870,0 0 0,1-1 0,-1 1 1,1 0-1,-1 0 0,1-1 1,-1 1-1,1 0 0,0 0 1,-1 0-1,1 0 0,0 0 0,0 0 1,0 0-1,1-1 0,7-4-3170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09.354"/>
    </inkml:context>
    <inkml:brush xml:id="br0">
      <inkml:brushProperty name="width" value="0.05" units="cm"/>
      <inkml:brushProperty name="height" value="0.05" units="cm"/>
      <inkml:brushProperty name="color" value="#008C3A"/>
    </inkml:brush>
  </inkml:definitions>
  <inkml:trace contextRef="#ctx0" brushRef="#br0">0 90 668,'81'-33'8371,"2"7"-4158,-44 17-3573,0 1-1,0 2 0,0 2 1,64 0-1,8 9-122,0 4 0,-1 5 1,0 5-1,204 63 0,-229-50-178,-3 3 1,145 84-1,133 122 812,-290-186-1031,-2 3 0,-3 2 1,-3 4-1,-2 2 0,-4 2 0,54 85 0,-45-53 12,55 110 0,-96-161-89,-3 1 0,-1 1-1,-3 1 1,17 86 0,-18-29 15,1 112 0,-12 111 17,-5-292-68,-1 60 13,10 333 58,115 762 221,-26-683-170,27-5 39,-23-100 55,-54-209-99,49 219 75,-24 4-93,-66-366-87,-3 0-1,-3 1 1,-1-1-1,-16 105 1,11-133-20,0-2 1,-2 1-1,-1-1 0,-1 0 1,-1-1-1,-2 0 0,0 0 0,-1-1 1,-1-1-1,-2 0 0,0-1 1,-26 26-1,26-31 1,0 0 1,-2-1-1,0-1 1,0-1-1,-1-1 1,-1 0-1,-28 12 1,-130 44 160,174-66-995,8-2 570,19-6 15,11-5-2022,-3-3-4890,-13 4 2558,1 1 1398</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09:02.303"/>
    </inkml:context>
    <inkml:brush xml:id="br0">
      <inkml:brushProperty name="width" value="0.1" units="cm"/>
      <inkml:brushProperty name="height" value="0.1" units="cm"/>
      <inkml:brushProperty name="color" value="#008C3A"/>
    </inkml:brush>
  </inkml:definitions>
  <inkml:trace contextRef="#ctx0" brushRef="#br0">0 14 1048,'0'0'1204,"0"0"-13,0 0-42,0 0-36,0 0-64,0 0-70,0 0-84,0 0-78,0 0-66,0 0-44,0 0-52,0 0-41,0 0-38,0 0-45,0 0-18,5-1-5,11-3 8,-12 3-1,-4 1 7,0 0 1,0 0-7,0 0-12,0 0-14,0 0-16,0 0-358,0 0-1,0-1 0,0 1 0,0 0 0,0 0 0,0 0 1,0-1-1,0 1 0,0 0 0,0 0 0,0-1 0,0 1 1,0 0-1,0 0 0,0 0 0,0-1 0,0 1 0,0 0 1,0 0-1,0 0 0,0-1 0,0 1 0,1 0 0,-1 0 1,0 0-1,0 0 0,0-1 0,0 1 0,0 0 0,1 0 1,-1 0-1,0 0 0,0 0 0,0-1 0,0 1 0,1 0 1,-1 0-1,0 0 0,0 0 0,0 0 0,1 0 0,-1 0 1,0 0-1,0 0 0,0 0 0,1 0 0,-1 0 0,0 0 1,12 10 1851,19 30-2579,-19-24 1313,53 70 337,-28-36-156,72 77-1,41 29 750,-118-122-1286,321 315 1355,-250-251-1470,57 54-230,-22-25 0,154 179 0,-104-106 0,89 98 0,-1-7 0,-236-248 0,21 21 0,-57-60 0,-4-4-355,0 1 0,0 0 0,1-1 0,-1 1 0,1 0 0,-1-1 0,0 1 0,1-1 0,-1 1 0,1-1 0,-1 1 0,1-1 0,-1 1 0,1-1 0,0 1 0,-1-1 0,1 0 0,0 1 0,-1-1 0,1 0 0,1 1 0,-2-10-11931,0 6 10028,0 0-1478</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09:03.522"/>
    </inkml:context>
    <inkml:brush xml:id="br0">
      <inkml:brushProperty name="width" value="0.1" units="cm"/>
      <inkml:brushProperty name="height" value="0.1" units="cm"/>
      <inkml:brushProperty name="color" value="#008C3A"/>
    </inkml:brush>
  </inkml:definitions>
  <inkml:trace contextRef="#ctx0" brushRef="#br0">1174 104 636,'-2'-11'2765,"0"0"0,0 0-1,-1 0 1,0 1 0,-7-16-1,4 11-434,5 14-1665,1 1-11,0 0-26,0 0-40,0 0-58,-2-5-71,2 3 119,1 4 2984,11 34-2890,-1 1-1,-2 0 1,4 43 0,4 11 7,111 495 1504,-43-230-2183,-74-316 0,18 88 0,-28-120 0,-2 0 0,1-7 0,0-1 0,0 0 0,0 1 0,0-1 0,0 0 0,0 1 0,-1-1 0,1 0 0,0 0 0,0 1 0,0-1 0,0 0 0,-1 0 0,1 1 0,0-1 0,0 0 0,0 0 0,-1 1 0,1-1 0,0 0 0,0 0 0,-1 0 0,1 0 0,0 1 0,0-1 0,-1 0 0,1 0 0,-1 0 0,-18-1 0,-39-9 0,-97-30 0,123 31 0,-746-189 0,583 161 0,49 9 0,131 25 0,2 0 0,1 0 0,0 0 0,2 1 0,2-1 0,23-2-2240,22-15-6139,5-4-216,-12 11 3731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18.756"/>
    </inkml:context>
    <inkml:brush xml:id="br0">
      <inkml:brushProperty name="width" value="0.1" units="cm"/>
      <inkml:brushProperty name="height" value="0.1" units="cm"/>
      <inkml:brushProperty name="color" value="#004F8B"/>
    </inkml:brush>
  </inkml:definitions>
  <inkml:trace contextRef="#ctx0" brushRef="#br0">1 114 580,'0'0'971,"0"0"-40,-1-7-124,2 4 996,2 4 3962,23 24-4164,-1 2 0,-1 0 0,28 44-1,55 103 478,-59-93-1295,79 140 470,-32-54 329,123 165 0,-214-327-1541,-1 0 1,1-1 0,0 0-1,0 0 1,1 0 0,-1 0 0,1 0-1,0-1 1,0 0 0,0 0-1,0-1 1,8 4 0,-10-5-28,1-1 0,-1 1 1,0-1-1,0 0 0,1 0 0,-1 0 1,0 0-1,1 0 0,-1-1 0,0 0 1,0 1-1,1-1 0,-1 0 0,0-1 0,0 1 1,0 0-1,0-1 0,0 0 0,-1 0 1,1 0-1,-1 0 0,1 0 0,2-3 1,12-13 25,-1-1-1,-1 0 1,-1-1 0,23-42 0,35-93 4,-64 137-41,227-549-195,-161 376-260,-41 102-1440,2 2-3834,-29 75-3544,-5 11 6350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19.470"/>
    </inkml:context>
    <inkml:brush xml:id="br0">
      <inkml:brushProperty name="width" value="0.1" units="cm"/>
      <inkml:brushProperty name="height" value="0.1" units="cm"/>
      <inkml:brushProperty name="color" value="#004F8B"/>
    </inkml:brush>
  </inkml:definitions>
  <inkml:trace contextRef="#ctx0" brushRef="#br0">1 26 248,'0'0'979,"4"2"-29,5 5 145,-1 1 0,1-1 0,-1 1 0,-1 1 0,0-1-1,7 12 1,40 66 2390,-32-48-2514,220 308 4395,-207-300-4944,186 230 2043,-156-204-1020,119 102 0,-182-172-1411,0 0-1,0 0 0,0 0 1,1-1-1,-1 1 1,1-1-1,-1 1 0,1-1 1,0 0-1,-1 0 0,1 0 1,0 0-1,0-1 0,0 1 1,0-1-1,0 0 1,-1 0-1,1 0 0,5 0 1,-5-1-16,-1-1 1,1 1 0,0 0 0,0-1 0,-1 1-1,1-1 1,-1 0 0,0 0 0,1 0-1,-1 0 1,0 0 0,0-1 0,0 1 0,0-1-1,-1 1 1,1-1 0,-1 0 0,2-3-1,7-20-34,-2 0-1,0 0 1,-2-1-1,-1 0 0,3-48 1,-5 47-29,25-299-573,-15 168-74,-6 50-797,5-51-2351,3 54-8385,-12 91 9549</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19.868"/>
    </inkml:context>
    <inkml:brush xml:id="br0">
      <inkml:brushProperty name="width" value="0.1" units="cm"/>
      <inkml:brushProperty name="height" value="0.1" units="cm"/>
      <inkml:brushProperty name="color" value="#004F8B"/>
    </inkml:brush>
  </inkml:definitions>
  <inkml:trace contextRef="#ctx0" brushRef="#br0">8 27 912,'-1'-26'5390,"1"26"-5298,0 0-1,0 0 1,0 0-1,0 0 1,0 0 0,0 0-1,0 0 1,0 0-1,0 0 1,0 0 0,-1 0-1,1 0 1,0 0-1,0 0 1,0 0 0,0 0-1,0 0 1,0 0-1,0 0 1,0 0 0,0 0-1,0 0 1,0 0-1,0 0 1,0 0 0,0 0-1,0 0 1,0 0-1,0 0 1,0 0 0,0 0-1,0 0 1,0 0-1,0 0 1,0 0 0,-1 0-1,1 0 1,0 0-1,0 0 1,0 0 0,0-1-1,-2 16 914,0 5-304,1-1 1,2 1-1,0-1 0,6 35 0,-2-17-34,20 120 1614,7-2 0,77 225-1,-109-379-2272,18 52 346,30 64-1,-47-114-529,1-1-1,-1 1 1,1-1 0,0 1-1,0-1 1,0 0-1,0 0 1,0 0 0,0 0-1,0 0 1,1-1-1,-1 1 1,1 0 0,-1-1-1,1 0 1,5 2-1,3 2-4198,2 2-3543,-5-2 5194</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20.257"/>
    </inkml:context>
    <inkml:brush xml:id="br0">
      <inkml:brushProperty name="width" value="0.1" units="cm"/>
      <inkml:brushProperty name="height" value="0.1" units="cm"/>
      <inkml:brushProperty name="color" value="#004F8B"/>
    </inkml:brush>
  </inkml:definitions>
  <inkml:trace contextRef="#ctx0" brushRef="#br0">1 16 448,'0'-1'137,"0"0"0,0 1 0,0-1 0,0 0 0,0 0 0,1 1 0,-1-1 0,0 0 0,1 1 0,-1-1 0,0 1 0,1-1 0,-1 0 0,1 1 0,-1-1 0,1 1 0,-1-1 0,1 1 0,-1-1 0,1 1 0,0-1 0,-1 1 0,1 0 0,0-1 0,-1 1 0,2 0 0,-1 0 23,-1 0 1,1 1-1,0-1 1,-1 1-1,1-1 1,0 1-1,-1-1 1,1 1 0,-1 0-1,1-1 1,-1 1-1,1 0 1,-1-1-1,1 1 1,-1 0-1,0-1 1,1 1-1,-1 1 1,3 6 407,-1-1 1,0 0-1,0 1 0,1 8 1,6 70 2460,35 142 0,44 80 101,66 106 898,-97-288-5128,-49-85-2843,-7-24-6706,-1-16 7934</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20.588"/>
    </inkml:context>
    <inkml:brush xml:id="br0">
      <inkml:brushProperty name="width" value="0.1" units="cm"/>
      <inkml:brushProperty name="height" value="0.1" units="cm"/>
      <inkml:brushProperty name="color" value="#004F8B"/>
    </inkml:brush>
  </inkml:definitions>
  <inkml:trace contextRef="#ctx0" brushRef="#br0">848 35 324,'-3'-4'450,"0"1"1,-1 0-1,1 1 0,-1-1 0,0 1 1,0-1-1,0 1 0,0 0 1,0 0-1,0 1 0,-1 0 0,1-1 1,-1 1-1,1 1 0,-9-2 1,-9 1 1255,-39 1 0,60 0-1663,-136 13 3234,-150 34-1,197-30-2967,50-11-1017,-43 10-131,30-3-8843,51-12 7305</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20.941"/>
    </inkml:context>
    <inkml:brush xml:id="br0">
      <inkml:brushProperty name="width" value="0.1" units="cm"/>
      <inkml:brushProperty name="height" value="0.1" units="cm"/>
      <inkml:brushProperty name="color" value="#004F8B"/>
    </inkml:brush>
  </inkml:definitions>
  <inkml:trace contextRef="#ctx0" brushRef="#br0">0 23 232,'1'-14'1843,"1"6"385,0 8 2540,70 148 1029,-14-26-3605,-20-48-1031,4-2 1,2-2-1,4-2 1,91 100-1,-138-167-1174,11 12 99,1-1 0,0 0 0,27 18 0,-36-28-234,0 0 1,0 0-1,0 0 1,0 0-1,0-1 1,0 0 0,0 0-1,1 0 1,5 0-1,-8-1-108,1 0-1,-1 0 0,1 0 0,-1 0 1,0-1-1,1 0 0,-1 1 1,0-1-1,1 0 0,-1 0 1,0 0-1,0 0 0,0-1 1,0 1-1,0 0 0,0-1 1,3-3-1,-2 2-1139,0-1 0,-1 0 0,1 1 1,-1-1-1,3-6 0,-3 5 668,7-15-2144</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21.275"/>
    </inkml:context>
    <inkml:brush xml:id="br0">
      <inkml:brushProperty name="width" value="0.1" units="cm"/>
      <inkml:brushProperty name="height" value="0.1" units="cm"/>
      <inkml:brushProperty name="color" value="#004F8B"/>
    </inkml:brush>
  </inkml:definitions>
  <inkml:trace contextRef="#ctx0" brushRef="#br0">351 100 380,'3'-16'1595,"-1"0"1,-1 1-1,-1-23 1,0 25-163,0 12-422,0 1 75,0 0 40,-4 5 11,-3 4-761,1 0 0,0 0 0,0 0 0,1 1-1,0 0 1,1 0 0,0 1 0,-2 12 0,-20 100 1563,23-108-1786,-72 467 3510,-38 205 57,97-607-3403,-52 242-23,66-304-757,2-18 409,0 1-1,0-1 1,-1 0 0,1 0 0,0 1 0,0-1 0,0 0-1,0 1 1,0-1 0,0 0 0,0 0 0,0 1-1,1-1 1,-1 0 0,0 1 0,0-1 0,0 0 0,0 0-1,0 1 1,0-1 0,0 0 0,1 0 0,-1 1 0,0-1-1,0 0 1,0 0 0,1 0 0,-1 1 0,0-1-1,0 0 1,0 0 0,1 0 0,-1 0 0,0 1 0,0-1-1,1 0 1,-1 0 0,0 0 0,1 0 0,-1 0 0,0 0-1,0 0 1,1 0 0,-1 0 0,0 0 0,1 0-1,-1 0 1,0 0 0,0 0 0,1 0 0,-1 0 0,0 0-1,0 0 1,1-1 0,-1 1 0,0 0 0,0 0 0,1 0-1,-1 0 1,0-1 0,0 1 0,1 0 0,-1 0-1,0 0 1,0-1 0,0 1 0,0 0 0,1-1 0,13-12-1918,27-30-8900,-19 18 7650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21.670"/>
    </inkml:context>
    <inkml:brush xml:id="br0">
      <inkml:brushProperty name="width" value="0.1" units="cm"/>
      <inkml:brushProperty name="height" value="0.1" units="cm"/>
      <inkml:brushProperty name="color" value="#004F8B"/>
    </inkml:brush>
  </inkml:definitions>
  <inkml:trace contextRef="#ctx0" brushRef="#br0">38 321 1012,'-13'-30'3203,"7"17"-1668,1-1 0,-6-18 0,10 27-1312,1 1 0,-1 0 0,1 0 0,-1 0 0,1 0-1,0-1 1,1 1 0,-1 0 0,1 0 0,-1 0 0,1 0 0,3-7 0,1 1 2,0-1 1,0 2-1,1-1 1,0 0-1,1 1 1,0 1-1,1-1 1,0 1-1,0 0 1,0 1-1,17-11 1,-13 10-53,1 1 0,0 1 0,0 0 1,1 1-1,0 0 0,0 1 0,0 0 0,20-1 1,-11 3-1,1 1 1,0 1-1,0 1 1,0 1-1,-1 1 1,1 1-1,-1 1 1,0 1 0,0 1-1,42 20 1,-53-21-116,0 1 1,-1 0 0,0 1 0,-1 0 0,0 0 0,0 1 0,-1 0-1,0 1 1,0 0 0,-1 0 0,0 1 0,-1 0 0,-1 1 0,1-1-1,-2 1 1,0 1 0,0-1 0,-1 1 0,-1-1 0,0 1 0,0 0-1,-2 0 1,0 0 0,0 1 0,-1 12 0,-4 10 15,-1-1 0,-1-1 0,-2 1 1,-2-1-1,-1 0 0,-1-1 0,-18 33 0,-133 212-431,162-275 346,-6 7-282,1 1 0,0 0 1,1 0-1,0 1 0,0-1 0,-2 16 0,5-19-461,1-1 0,0 1 0,1 0 1,0 10-1,0-10-439,1-1 0,1 1 0,-1-1 0,1 0 0,3 7 1,9 16-1203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11.660"/>
    </inkml:context>
    <inkml:brush xml:id="br0">
      <inkml:brushProperty name="width" value="0.05" units="cm"/>
      <inkml:brushProperty name="height" value="0.05" units="cm"/>
      <inkml:brushProperty name="color" value="#008C3A"/>
    </inkml:brush>
  </inkml:definitions>
  <inkml:trace contextRef="#ctx0" brushRef="#br0">1 82 416,'0'0'1004,"0"-10"2420,2 3 2793,12-1-5202,0 2 0,0 0-1,1 1 1,-1 0 0,26-4 0,80-8 559,-75 13-1116,-1 1-1,1 2 0,-1 2 1,1 2-1,-1 2 0,60 14 0,-7 10 27,-1 3 0,-2 5-1,-1 4 1,-2 4-1,129 85 1,397 347 1406,-42 50-235,-498-454-1410,210 220 740,-68-65-145,-116-121-495,58 71-48,-130-145-262,-18-18-37,0-1-1,1-1 0,22 16 1,2-3-1027,-37-26 875,0-1-1,-1 1 1,1-1 0,0 1-1,0-1 1,0 1 0,-1-1-1,1 0 1,0 0 0,0 1-1,-1-1 1,1 0 0,-1 0-1,1 0 1,-1 1 0,1-1-1,-1 0 1,1 0 0,-1 0-1,0 0 1,0 0 0,1 0-1,-1 0 1,0 0 0,0 0-1,0 0 1,0 0 0,0 0-1,0 0 1,0 0 0,-1 0-1,1 0 1,0 0 0,-1 0-1,1 0 1,0 0 0,-1 0-1,1 0 1,-1 1 0,0-3-1,-5-7-1458,-4-6-5992,4 7 2108,0-2 2253</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22.007"/>
    </inkml:context>
    <inkml:brush xml:id="br0">
      <inkml:brushProperty name="width" value="0.1" units="cm"/>
      <inkml:brushProperty name="height" value="0.1" units="cm"/>
      <inkml:brushProperty name="color" value="#004F8B"/>
    </inkml:brush>
  </inkml:definitions>
  <inkml:trace contextRef="#ctx0" brushRef="#br0">1 1 18810,'6'14'1228,"-3"-3"-320,0 0-12,1-2-40,-1-1 20,3 1-144,-6-9-120,6 5-148,-6-5-132,13 3-212,-13-3-324,0 0-464,9-3-628,-2 6-964,-4 3-5021,6 0 2477,4 2 1632</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15:24.17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2957 1 196,'28'2'2109,"48"0"0,-44-2 1302,40 4 0,-12 4 2273,-60-8-5653,0 0 0,0 1 0,0-1 0,0 0 0,1 0 0,-1 0 0,0 0 0,0 0 0,0 0 0,0 0 1,0 0-1,1 0 0,-1 0 0,0 0 0,0 0 0,0 0 0,0 1 0,0-1 0,1 0 0,-1 0 0,0 0 0,0 0 1,0 0-1,0 1 0,0-1 0,0 0 0,0 0 0,0 0 0,0 0 0,0 0 0,0 1 0,0-1 0,0 0 1,0 0-1,0 0 0,0 0 0,0 1 0,0-1 0,0 0 0,0 0 0,0 0 0,0 0 0,0 1 0,0-1 0,0 0 1,0 0-1,0 0 0,0 0 0,0 1 0,0-1 0,0 0 0,-1 0 0,1 0 0,0 0 0,0 0 0,0 0 1,0 0-1,0 1 0,0-1 0,-1 0 0,1 0 0,0 0 0,0 0 0,-66 21 1416,-97 18-1,-78 1-469,134-24-569,-149 18 237,74-12-321,-559 40 502,389-38-316,236-14-39,1 4-1,-155 41 0,83-4 926,163-46-1163,1-1-1,-32 2 0,28-5 130,-52 11-1,-5 0 43,16 1-181,18-4-284,31-3-1032,19-5-235,-1 3 907,5-3-3111,33-1-9172,-18-3 8682</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28:33.181"/>
    </inkml:context>
    <inkml:brush xml:id="br0">
      <inkml:brushProperty name="width" value="0.05" units="cm"/>
      <inkml:brushProperty name="height" value="0.05" units="cm"/>
      <inkml:brushProperty name="color" value="#33CCFF"/>
    </inkml:brush>
  </inkml:definitions>
  <inkml:trace contextRef="#ctx0" brushRef="#br0">88 15 15341,'-15'0'124,"-1"-3"-84,7 0-56,2 0-172,-2 3-68,9 0-100,-13-5-128,7 5-244,6 0-284,0 0-3228,-13 8 1439,13 3 953</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23.156"/>
    </inkml:context>
    <inkml:brush xml:id="br0">
      <inkml:brushProperty name="width" value="0.05" units="cm"/>
      <inkml:brushProperty name="height" value="0.05" units="cm"/>
      <inkml:brushProperty name="color" value="#33CCFF"/>
    </inkml:brush>
  </inkml:definitions>
  <inkml:trace contextRef="#ctx0" brushRef="#br0">2019 255 408,'1'-10'5940,"-1"3"-1395,-7-5-3280,-1 4-469,0-1 1,-1 1-1,0 0 1,0 1-1,0 0 1,-1 1 0,-13-7-1,7 5-245,-1 1-1,0 1 1,0 0 0,-19-3-1,-15 1-12,-1 2 0,-65 1 0,104 5-361,-79 2 169,0 4-1,0 3 0,1 5 1,1 3-1,0 5 1,-110 42-1,119-34 27,1 4-1,2 4 0,-120 77 0,165-91-164,0 2 0,2 2 0,1 1 0,2 1 0,0 1-1,2 1 1,2 2 0,1 0 0,2 2 0,1 0 0,1 1 0,3 1 0,1 1-1,1 0 1,3 1 0,-7 43 0,11-49-13,2 0 0,2 0-1,1 1 1,1-1 0,2 1-1,1-1 1,2 0 0,10 39 0,3-17-119,3 0 1,1-2-1,4-1 1,1-1 0,3 0-1,38 50 1,-35-60-76,1-2 0,2 0 0,2-3 0,1-1 0,2-1 0,1-3 0,68 41 0,-54-41 0,2-3 0,2-2 0,70 22 0,190 42 0,-310-88 0,122 28 0,1-6 0,2-5 0,244 4 0,-264-29 0,0-4 0,-1-5 0,192-50 0,-171 26 0,-1-5 0,245-117 0,-310 126 0,-2-4 0,97-73 0,-132 87 0,-2-2 0,-1-1 0,-1-1 0,-1-2 0,-2 0 0,40-65 0,-44 56 0,-2-1 0,-2 0 0,-1-1 0,-2-1 0,-2-1 0,-2 0 0,-1 0 0,2-73 0,-8 55 0,-4 0 0,-2 0 0,-2 0 0,-4 1 0,-26-96 0,24 119 0,-2 1 0,-1 0 0,-1 1 0,-3 0 0,0 2 0,-2 0 0,-42-49 0,29 45 0,-2 1 0,-1 2 0,-1 1 0,-2 2 0,-60-35 0,36 30 0,-1 3 0,-2 3 0,-82-26 0,59 29 0,-181-29 0,16 33-3693,152 22-423,0 4 1,0 4-1,-175 36 0,183-21-410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24.746"/>
    </inkml:context>
    <inkml:brush xml:id="br0">
      <inkml:brushProperty name="width" value="0.05" units="cm"/>
      <inkml:brushProperty name="height" value="0.05" units="cm"/>
      <inkml:brushProperty name="color" value="#33CCFF"/>
    </inkml:brush>
  </inkml:definitions>
  <inkml:trace contextRef="#ctx0" brushRef="#br0">3529 428 1104,'3'-5'1319,"-1"0"1,1 0-1,-1 0 0,0 0 0,-1-1 0,2-7 1,-3 9-726,1 0 0,-1 0 0,0 0 0,0 0 0,-1 0 0,1 0 0,-1 1 0,-1-5 0,-1 1-40,0 0-1,0 0 1,-1 0-1,0 1 1,0 0-1,-1-1 1,0 1 0,0 1-1,-7-7 1,-12-9 136,0 1 0,-1 1 0,-1 1 0,-1 2 0,-1 1 0,0 0 0,-40-13 0,-9 2 317,-130-27 0,109 35-438,0 5 1,-1 4 0,-119 5 0,-559 56 698,583-21-1036,-338 99 1,482-113-233,0 1 0,0 3 0,2 2 0,1 2 0,1 2 0,1 2 0,2 2 0,-72 66 0,65-48 0,-94 99 0,123-123 0,1 1 0,1 0 0,2 2 0,-20 39 0,10-8 0,3 1 0,3 1 0,2 0 0,3 2 0,-14 114 0,27-135 0,1 0 0,2-1 0,2 1 0,2 0 0,2-1 0,1 0 0,2 0 0,2 0 0,2-1 0,18 39 0,-7-30 0,2-1 0,2-2 0,2 0 0,2-2 0,2-2 0,1-1 0,3-1 0,51 42 0,-27-34 0,3-3 0,1-3 0,2-2 0,1-4 0,129 47 0,-160-68 0,123 39 0,-65-29 0,137 33 0,-157-41 0,210 42 0,-189-43 0,97 2 0,485-42 0,-283-38 0,-286 40 0,-1-6 0,-1-4 0,145-66 0,-209 76 0,-2-1 0,-1-3 0,-1-1 0,67-61 0,-48 31 0,-2-2 0,50-69 0,-64 71 0,-3-2 0,-2-1 0,-2-2 0,-4-2 0,30-80 0,-51 107 0,-1 1 0,-2-2 0,-2 1 0,-1-1 0,-2 0 0,-1 0 0,-2 0 0,-2 0 0,-2 0 0,-9-42 0,3 33 0,-2 1 0,-2 0 0,-2 1 0,-2 1 0,-2 1 0,-2 0 0,-45-64 0,41 71 0,-2 2 0,-2 1 0,-1 1 0,-2 2 0,0 1 0,-2 2 0,-42-25 0,28 23 0,-2 2 0,-1 3 0,0 2 0,-2 2 0,-57-13 0,-101-12-3395,122 32-518,-1 4 1,0 4-1,-151 11 1,46 16-1013</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26.593"/>
    </inkml:context>
    <inkml:brush xml:id="br0">
      <inkml:brushProperty name="width" value="0.05" units="cm"/>
      <inkml:brushProperty name="height" value="0.05" units="cm"/>
      <inkml:brushProperty name="color" value="#33CCFF"/>
    </inkml:brush>
  </inkml:definitions>
  <inkml:trace contextRef="#ctx0" brushRef="#br0">807 102 1392,'4'-2'924,"1"-1"-1,-1 1 0,0-1 1,0-1-1,0 1 1,-1 0-1,7-8 0,-9 10-704,-1 0 0,1-1 0,0 1-1,-1 0 1,1-1 0,-1 1-1,0-1 1,1 1 0,-1-1 0,0 1-1,0-1 1,0 1 0,0 0 0,0-1-1,0 1 1,-1-1 0,1 1 0,0-1-1,-1 1 1,1-1 0,-1 1-1,1 0 1,-1-1 0,0 1 0,1 0-1,-1 0 1,0-1 0,0 1 0,0 0-1,-2-2 1,0 1-18,1 0 1,-1 0-1,0 0 0,1 0 1,-1 0-1,0 1 0,0-1 0,0 1 1,-1 0-1,1 0 0,0 0 1,0 0-1,-4 0 0,-47-4 1376,43 5-1217,-35 0 629,0 1 1,1 3-1,-82 17 0,-129 49 896,215-57-1371,-63 29 0,98-40-463,1 1 0,0 0 0,0 0 0,0 1 0,1 0 0,-1-1 0,1 1 0,0 1 0,-6 7 0,8-10-38,1-1 0,0 1 1,0 0-1,0 0 0,0 0 1,1 0-1,-1 0 0,1 0 1,-1 0-1,1 0 0,-1 1 1,1-1-1,0 0 0,0 0 1,0 0-1,0 0 0,1 0 1,-1 0-1,0 1 0,1-1 1,0 0-1,-1 0 0,1 0 1,0 0-1,0 0 0,0-1 1,0 1-1,0 0 0,3 2 1,2 3 6,0-1 1,0 0-1,0-1 1,1 0-1,0 0 1,0 0-1,11 4 1,58 24 30,-41-19-24,164 66 44,128 55-8,-322-132-61,73 31 66,126 77 0,-198-107-60,0 0 0,-1 1 0,1-1 0,-1 1 0,0 0 0,-1 1 0,1-1 1,-1 1-1,0-1 0,6 12 0,-9-14-5,0-1 0,0 1 0,-1 0 0,1-1 0,0 1 1,-1 0-1,0 0 0,1-1 0,-1 1 0,0 0 0,-1 0 0,1 0 0,0-1 0,-1 1 0,0 0 0,1 0 0,-1-1 1,0 1-1,0-1 0,-1 1 0,1-1 0,0 1 0,-1-1 0,0 0 0,1 1 0,-1-1 0,0 0 0,0 0 1,-2 1-1,-3 3 1,-1-1 1,1 0 0,-1 0-1,0-1 1,0 0 0,0 0 0,0-1-1,-12 3 1,-11 2 7,-31 3-1,46-9-8,-34 4-6,0-3 0,-86-4 0,-101-22-1069,225 22 948,-138-12-3571,118 12-1294,1 0-3947,26 1 5335</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27.294"/>
    </inkml:context>
    <inkml:brush xml:id="br0">
      <inkml:brushProperty name="width" value="0.05" units="cm"/>
      <inkml:brushProperty name="height" value="0.05" units="cm"/>
      <inkml:brushProperty name="color" value="#33CCFF"/>
    </inkml:brush>
  </inkml:definitions>
  <inkml:trace contextRef="#ctx0" brushRef="#br0">421 706 1156,'-2'3'1302,"-3"3"-616,0 1-1,1 0 0,0-1 1,1 1-1,-1 1 1,1-1-1,-2 10 1,-16 63 3177,18-65-3112,-5 20 605,4-14-26,-1 1 1,-1-1 0,-12 30 0,18-51-1290,0 1-1,-1-1 1,1 0 0,0 1-1,0-1 1,0 1-1,0-1 1,0 1 0,-1-1-1,1 0 1,0 1 0,0-1-1,-1 0 1,1 1 0,0-1-1,-1 0 1,1 1-1,0-1 1,-1 0 0,1 0-1,-1 1 1,1-1 0,0 0-1,-1 0 1,1 0-1,-1 1 1,1-1 0,0 0-1,-1 0 1,1 0 0,-1 0-1,1 0 1,-1 0-1,1 0 1,-1 0 0,1 0-1,0 0 1,-1 0 0,1 0-1,-1-1 1,1 1-1,-1 0 1,1 0 0,0 0-1,-1 0 1,1-1 0,-1 1-1,-13-19 931,12 16-1097,-6-11 296,2 0 0,0-1 1,0 1-1,2-1 0,0 0 0,-4-24 0,0 3 20,-33-155 611,-26-274 0,66 454-758,1 0 0,0-1 0,1 1 0,0 0 0,1 0 0,5-17 0,-6 23-26,1 1-1,-1-1 1,1 1-1,1-1 1,-1 1-1,0 0 1,1 0-1,0 0 1,0 0 0,0 0-1,1 1 1,-1-1-1,1 1 1,0 0-1,0 0 1,0 0-1,7-3 1,-1 2 54,1 1 1,-1 0-1,0 0 1,1 1-1,0 1 1,-1-1-1,1 2 1,0 0-1,0 0 1,0 1 0,14 2-1,1 3 215,1 0 1,-1 2-1,35 15 0,-42-15-60,1 1 0,-2 1-1,0 1 1,0 0 0,-1 2 0,0 0-1,-1 0 1,0 2 0,23 28 0,-36-40-184,0 1 0,-1 0 0,1 0 0,-1 0 0,0 0 0,-1 0 0,1 0 0,-1 0 0,0 0 0,0 1 0,0-1 0,0 1 0,-1-1 0,1 1 0,-1-1 0,-1 0 0,1 1 0,0-1 0,-1 1 0,0-1 0,0 0 0,-1 1 1,1-1-1,-1 0 0,0 0 0,0 0 0,-3 6 0,-1-3 6,1 0 0,-2 0 0,1 0 0,-1-1 1,1 0-1,-2 0 0,1-1 0,-1 0 0,1 0 1,-1-1-1,-1 0 0,-12 5 0,-15 2-97,-1-1 0,0-2-1,-44 5 1,-116-2-2907,145-8 523,-25 2-7624,48-3 5898,-5 3-102</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1.282"/>
    </inkml:context>
    <inkml:brush xml:id="br0">
      <inkml:brushProperty name="width" value="0.05" units="cm"/>
      <inkml:brushProperty name="height" value="0.05" units="cm"/>
      <inkml:brushProperty name="color" value="#33CCFF"/>
    </inkml:brush>
  </inkml:definitions>
  <inkml:trace contextRef="#ctx0" brushRef="#br0">358 1 17102,'5'2'805,"9"3"-46,-1 1-1,0 1 1,0 0 0,16 13 0,-28-19-447,-1-1 17,-5 3 187,4-2-496,1-1-1,0 0 1,0 1-1,0-1 1,-1 0-1,1 1 1,0-1-1,0 0 1,-1 0-1,1 1 1,0-1-1,0 0 1,-1 0-1,1 0 1,0 1-1,-1-1 1,1 0-1,-1 0 1,1 0-1,0 0 1,-1 0-1,1 0 1,0 0-1,-1 0 1,1 0-1,0 0 1,-1 0-1,0 0 0,-192 12 4093,95-4-6208,0-4-5551,69 1-1852,16 0 6522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1.614"/>
    </inkml:context>
    <inkml:brush xml:id="br0">
      <inkml:brushProperty name="width" value="0.05" units="cm"/>
      <inkml:brushProperty name="height" value="0.05" units="cm"/>
      <inkml:brushProperty name="color" value="#33CCFF"/>
    </inkml:brush>
  </inkml:definitions>
  <inkml:trace contextRef="#ctx0" brushRef="#br0">431 1 208,'0'0'148,"0"1"0,1 0 0,-1-1-1,0 1 1,0 0 0,0-1 0,1 1 0,-1-1 0,0 1 0,0 0-1,0-1 1,0 1 0,0 0 0,0-1 0,0 1 0,0 0 0,-1-1-1,1 1 1,0 0 0,0-1 0,-1 1 0,1 0 0,0-1 0,0 1 0,-1-1-1,1 1 1,-1-1 0,1 1 0,-1-1 0,1 1 0,-1-1 0,1 1-1,-1-1 1,1 0 0,-2 1 0,0 1 222,-1-1 0,1 0 0,-1 1 0,0-1 0,1 0 0,-1-1 0,-5 2 0,-29 1 2465,1-1-1,-61-5 0,57 1-2472,-77 5 0,112-3-1156,1 1 0,-1 0 0,1 0 1,-1 1-1,1-1 0,0 1 0,-1 0 1,1 0-1,0 0 0,0 1 0,1-1 0,-6 5 1,-2 6-1862</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2.204"/>
    </inkml:context>
    <inkml:brush xml:id="br0">
      <inkml:brushProperty name="width" value="0.05" units="cm"/>
      <inkml:brushProperty name="height" value="0.05" units="cm"/>
      <inkml:brushProperty name="color" value="#33CCFF"/>
    </inkml:brush>
  </inkml:definitions>
  <inkml:trace contextRef="#ctx0" brushRef="#br0">70 8 432,'8'-4'1013,"3"1"5187,-11 4-6020,1-1 0,-1 1-1,0 0 1,0 0-1,0 0 1,0 0-1,0-1 1,0 1 0,0 0-1,0 0 1,0 0-1,0-1 1,0 1-1,-1 0 1,1 0 0,0 0-1,-1 0 1,-3 13 962,-1 0 0,-11 20 1,-6 19 715,11-15-552,1-1 0,-6 67 1,14-83-860,1 0 1,1 1-1,0-1 1,2 0 0,1 0-1,8 34 1,-8-47-332,-1 0 1,2 0 0,-1 0 0,1 0-1,0-1 1,0 1 0,1-1-1,0 0 1,1-1 0,-1 1-1,1-1 1,0 0 0,1-1-1,10 8 1,-7-7-63,1 0 0,-1-1 0,1-1 0,0 0 0,0 0 0,0-1 0,1-1 0,-1 1 0,1-2 0,12 1 0,11-2-304,-1 0-1,59-10 1,64-22-2510,-77 14-487,-14 2-6755,-43 8 6844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6:12.063"/>
    </inkml:context>
    <inkml:brush xml:id="br0">
      <inkml:brushProperty name="width" value="0.05" units="cm"/>
      <inkml:brushProperty name="height" value="0.05" units="cm"/>
      <inkml:brushProperty name="color" value="#008C3A"/>
    </inkml:brush>
  </inkml:definitions>
  <inkml:trace contextRef="#ctx0" brushRef="#br0">607 96 280,'59'-95'9605,"-59"95"-9549,0 0 0,0 0 1,0 0-1,0 0 0,0 1 1,0-1-1,0 0 0,0 0 0,0 0 1,0 0-1,0 0 0,0 0 0,0 0 1,1 0-1,-1 0 0,0 0 1,0 0-1,0 0 0,0 0 0,0 1 1,0-1-1,0 0 0,0 0 0,0 0 1,0 0-1,0 0 0,1 0 1,-1 0-1,0 0 0,0 0 0,0 0 1,0 0-1,0 0 0,0 0 0,0 0 1,0 0-1,0 0 0,1 0 1,-1 0-1,0 0 0,0 0 0,0-1 1,0 1-1,0 0 0,0 0 0,0 0 1,0 0-1,0 0 0,0 0 1,0 0-1,1 0 0,-1 0 0,0 0 1,0 0-1,0 0 0,0 0 0,0 0 1,0-1-1,0 1 0,0 0 1,0 0-1,0 0 0,0 0 0,0 0 1,0 0-1,0 0 0,0 0 0,0 0 1,0-1-1,2 13 1232,-1 21-862,-1-30 11,7 174 2725,36 203 1,-42-374-3090,0 0 0,-1-1 0,0 1 1,0 0-1,0 0 0,0 0 0,-1-1 0,0 1 0,-2 6 0,2-11-58,1 0-1,-1 0 0,1-1 0,-1 1 0,0 0 0,1-1 0,-1 1 0,0-1 0,1 1 0,-1-1 0,0 1 1,0-1-1,1 1 0,-1-1 0,0 0 0,0 1 0,0-1 0,0 0 0,0 0 0,0 0 0,1 0 0,-1 0 1,0 0-1,0 0 0,0 0 0,0 0 0,0 0 0,0 0 0,0 0 0,1-1 0,-2 1 0,-29-11 154,-18-9 69,-1 2 1,-92-21-1,-109-3-461,149 26-816,96 15 959,-26-3-2574,30 4 1853,1 0 1,-1 0-1,0 0 0,0 0 0,1 0 0,-1 0 0,0 0 0,0 1 0,1-1 1,-1 0-1,0 1 0,1 0 0,-4 1 0,1 3-2477</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2.582"/>
    </inkml:context>
    <inkml:brush xml:id="br0">
      <inkml:brushProperty name="width" value="0.05" units="cm"/>
      <inkml:brushProperty name="height" value="0.05" units="cm"/>
      <inkml:brushProperty name="color" value="#33CCFF"/>
    </inkml:brush>
  </inkml:definitions>
  <inkml:trace contextRef="#ctx0" brushRef="#br0">481 89 968,'0'-1'200,"0"1"0,0-1 0,0 1 0,1-1 0,-1 1 0,0-1 0,0 1 0,0-1-1,0 1 1,0-1 0,0 1 0,0 0 0,-1-1 0,1 1 0,0-1 0,0 1 0,0-1 0,0 1 0,0-1 0,-1 1 0,1 0 0,0-1-1,-1 1 1,1-1 0,0 1 0,0 0 0,-1-1 0,1 1 0,-1 0 0,1-1 0,0 1 0,-1 0 0,1 0 0,-1-1 0,1 1 0,0 0 0,-1 0-1,1 0 1,-1 0 0,1 0 0,-1-1 0,0 1 0,-25-6 2088,24 6-1915,-232-32 8379,98 14-8921,104 10-1241,8 2-2492,9 4-3900,13 2 5039</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2.920"/>
    </inkml:context>
    <inkml:brush xml:id="br0">
      <inkml:brushProperty name="width" value="0.05" units="cm"/>
      <inkml:brushProperty name="height" value="0.05" units="cm"/>
      <inkml:brushProperty name="color" value="#33CCFF"/>
    </inkml:brush>
  </inkml:definitions>
  <inkml:trace contextRef="#ctx0" brushRef="#br0">397 67 640,'0'0'116,"0"0"1,1 0-1,-1 0 0,0 0 1,0 0-1,1 0 0,-1 0 1,0 0-1,0 0 0,1 0 1,-1-1-1,0 1 0,0 0 1,1 0-1,-1 0 0,0 0 1,0-1-1,1 1 0,-1 0 1,0 0-1,0 0 1,0-1-1,0 1 0,1 0 1,-1 0-1,0-1 0,0 1 1,0 0-1,0 0 0,0-1 1,0 1-1,0 0 0,0 0 1,0-1-1,0 1 0,0 0 1,0-1-1,0 1 0,0 0 1,0 0-1,0-1 0,0 1 1,0 0-1,0 0 0,0-1 1,0 1-1,-1-1 0,-15-8 2318,-33-5-331,45 13-1578,-2 0-358,-39-10 1726,-67-8 0,96 18-2510,-1 1 0,-30 2-1,38 0-493,0-1 0,0 1-1,0 1 1,0 0 0,0 0-1,-9 5 1,1 3-905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3.236"/>
    </inkml:context>
    <inkml:brush xml:id="br0">
      <inkml:brushProperty name="width" value="0.05" units="cm"/>
      <inkml:brushProperty name="height" value="0.05" units="cm"/>
      <inkml:brushProperty name="color" value="#33CCFF"/>
    </inkml:brush>
  </inkml:definitions>
  <inkml:trace contextRef="#ctx0" brushRef="#br0">70 656 868,'5'-4'408,"-1"0"0,0 0 0,0 0 0,0-1 0,-1 1 0,1-1-1,-1 0 1,0 0 0,0-1 0,-1 1 0,0 0 0,0-1 0,0 0 0,0 1 0,0-9 0,1-4 402,-1-1 0,0 0 1,-2-27-1,-3-1 192,-3 2 0,-1-1-1,-3 1 1,-26-79 0,31 111-735,1 0-1,-2 1 1,0-1 0,-11-16 0,16 27-192,0 1 1,0 0-1,0-1 1,0 1-1,0 0 1,0 0-1,0 0 1,-1 0-1,1 0 1,0 0-1,-1 0 1,1 0-1,-1 1 1,1-1-1,-1 1 1,1-1-1,-3 0 1,4 5 122,1-2-179,-1 0 1,0 0 0,1-1-1,-1 1 1,1 0 0,0-1 0,0 1-1,-1-1 1,1 1 0,0-1-1,0 1 1,0-1 0,1 0-1,-1 1 1,0-1 0,0 0-1,1 0 1,1 2 0,1-1 16,0 0 0,0 0 0,0 0 0,1-1 0,-1 0 0,0 1 0,9 0 0,6 0 35,1-1 0,0 0 0,0-2-1,0 0 1,0-1 0,38-10-1,113-45 295,-68 20 291,-103 36-629,1 1 0,0-1 0,0 1 0,-1 0 0,1-1 0,0 1 0,0 0-1,0 0 1,0 0 0,-1-1 0,1 1 0,0 0 0,0 0 0,0 0 0,0 1 0,0-1 0,-1 0 0,1 0 0,0 0 0,0 0 0,0 1 0,0-1 0,-1 0 0,1 1 0,0-1-1,0 1 1,-1-1 0,1 1 0,0-1 0,-1 1 0,1 0 0,-1-1 0,1 1 0,0 0 0,-1-1 0,1 1 0,-1 0 0,0-1 0,1 1 0,-1 0 0,0 0 0,1 0 0,-1 0-1,0-1 1,0 1 0,0 0 0,0 1 0,1 6 167,-2 0-1,1 0 1,-1 0-1,-3 12 1,1 0 30,-10 87 633,-4 67 156,16-151-1039,2 0 0,0 1 0,1-1 1,2 0-1,7 30 0,-11-51-108,1 0 0,0 1-1,-1-1 1,1 0 0,0 0 0,0 0-1,0 1 1,1-1 0,-1 0-1,0 0 1,1 0 0,-1-1 0,1 1-1,0 0 1,-1-1 0,1 1 0,0-1-1,0 1 1,0-1 0,0 0-1,0 0 1,1 0 0,-1 0 0,0 0-1,0 0 1,3 0 0,1-1-891,-1 0 0,0 0 1,0-1-1,0 1 0,0-1 0,0-1 1,0 1-1,0-1 0,0 1 1,-1-1-1,8-4 0,15-8-2202</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3.571"/>
    </inkml:context>
    <inkml:brush xml:id="br0">
      <inkml:brushProperty name="width" value="0.05" units="cm"/>
      <inkml:brushProperty name="height" value="0.05" units="cm"/>
      <inkml:brushProperty name="color" value="#33CCFF"/>
    </inkml:brush>
  </inkml:definitions>
  <inkml:trace contextRef="#ctx0" brushRef="#br0">0 611 216,'2'3'335,"-1"0"-1,0-1 1,1 1-1,0-1 1,0 0 0,0 1-1,0-1 1,0 0-1,0 0 1,0-1 0,0 1-1,1 0 1,-1-1-1,1 1 1,0-1 0,2 2-1,-3-3-147,-1 1-1,1-1 1,0 0 0,-1 1-1,1-1 1,0 0-1,-1 0 1,1 0 0,0 0-1,-1 0 1,1-1-1,0 1 1,-1 0-1,1-1 1,0 1 0,-1-1-1,1 0 1,-1 1-1,1-1 1,-1 0 0,1 0-1,-1 0 1,0 0-1,1 0 1,-1 0-1,0 0 1,0-1 0,0 1-1,0 0 1,1-3-1,4-6 303,0-1 0,-1 0 0,-1-1 0,1 1 0,-2-1 0,0 0 0,0 0 0,-1 0 0,-1 0 0,0 0 0,-1-20 0,-1-1 88,-3-1-1,0 1 1,-10-34-1,-13-35 518,-9-41 632,35 140-1676,1 1 0,-1 0 0,1-1 0,0 1 0,-1-1 0,1 1 0,0 0 0,0-1 1,1 1-1,-1-1 0,1 1 0,-1 0 0,1-1 0,-1 1 0,3-4 0,-2 4-17,1 1-1,0 0 1,-1-1 0,1 1 0,0 0 0,-1 0-1,1 0 1,0 0 0,0 0 0,0 0 0,0 0-1,0 1 1,0-1 0,0 1 0,0-1 0,1 1-1,-1 0 1,0 0 0,0 0 0,4 1 0,41 2 127,-1 3 1,1 2-1,68 21 1,-3-2 81,-109-26-231,34 8 52,-36-9-58,0 1-1,1-1 0,-1 0 1,0 1-1,0-1 0,1 1 1,-1-1-1,0 1 0,0-1 0,0 1 1,0 0-1,0 0 0,0 0 1,0 0-1,0 0 0,0 0 1,0 0-1,0 0 0,0 0 0,-1 0 1,2 1-1,-6 1-35,-136 44-1874,-1 1-2917,50-9-5637,64-25 7583</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3.919"/>
    </inkml:context>
    <inkml:brush xml:id="br0">
      <inkml:brushProperty name="width" value="0.05" units="cm"/>
      <inkml:brushProperty name="height" value="0.05" units="cm"/>
      <inkml:brushProperty name="color" value="#33CCFF"/>
    </inkml:brush>
  </inkml:definitions>
  <inkml:trace contextRef="#ctx0" brushRef="#br0">0 0 14493,'4'2'248,"-1"0"-1,1 1 0,-1-1 1,1 1-1,-1-1 0,0 1 0,0 0 1,-1 0-1,1 1 0,0-1 1,-1 0-1,0 1 0,0 0 0,0-1 1,0 1-1,-1 0 0,1 0 1,-1 0-1,0 0 0,0 0 1,0 8-1,2 25 842,-2 0 0,-7 67 1,0 8-500,6-111-609,0 1 0,0-1 1,0 0-1,0 1 1,0-1-1,0 0 0,1 1 1,-1-1-1,0 0 0,1 0 1,-1 1-1,1-1 1,1 2-1,-2-3-116,1 1-1,-1-1 1,0 0 0,1 1-1,-1-1 1,0 0 0,1 0-1,-1 0 1,1 1 0,-1-1-1,1 0 1,-1 0-1,1 0 1,-1 0 0,1 0-1,-1 0 1,1 0 0,-1 0-1,0 0 1,1 0 0,-1 0-1,1 0 1,-1 0 0,1 0-1,0 0 1,3-2-1312,0 0 0,0 0 0,-1-1-1,1 1 1,0-1 0,3-3 0,-4 3 330,13-11-2027</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4.234"/>
    </inkml:context>
    <inkml:brush xml:id="br0">
      <inkml:brushProperty name="width" value="0.05" units="cm"/>
      <inkml:brushProperty name="height" value="0.05" units="cm"/>
      <inkml:brushProperty name="color" value="#33CCFF"/>
    </inkml:brush>
  </inkml:definitions>
  <inkml:trace contextRef="#ctx0" brushRef="#br0">541 63 348,'1'0'304,"1"0"-1,0 0 1,-1-1-1,1 1 1,-1 0-1,0-1 1,1 1-1,-1-1 1,1 0-1,-1 1 1,2-3 0,-2 3-216,-1 0 1,0 0 0,0-1-1,0 1 1,0 0 0,-1-1-1,1 1 1,0 0 0,0 0 0,0-1-1,0 1 1,0 0 0,0 0-1,0-1 1,0 1 0,-1 0-1,1 0 1,0 0 0,0-1 0,0 1-1,0 0 1,-1 0 0,1 0-1,0-1 1,0 1 0,0 0-1,-1 0 1,1 0 0,0 0-1,0 0 1,-1 0 0,1 0 0,0-1-1,0 1 1,-1 0 0,1 0-1,-41-11 3746,35 10-3786,-62-13 2245,-72-5 0,86 15-3589,-102 6 0,93 8-5693,36-4 4778</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4.556"/>
    </inkml:context>
    <inkml:brush xml:id="br0">
      <inkml:brushProperty name="width" value="0.05" units="cm"/>
      <inkml:brushProperty name="height" value="0.05" units="cm"/>
      <inkml:brushProperty name="color" value="#33CCFF"/>
    </inkml:brush>
  </inkml:definitions>
  <inkml:trace contextRef="#ctx0" brushRef="#br0">0 1 352,'29'2'1481,"-20"-2"-399,-1 1 1,1 0 0,0 0-1,10 4 1,-16-4-736,0 0-1,0 1 1,0-1 0,0 1 0,0 0 0,0 0-1,0 0 1,-1 0 0,1 0 0,-1 1 0,1-1-1,-1 1 1,0 0 0,3 5 0,13 27 1810,-14-26-1479,0 0-1,1-1 1,8 12-1,-11-17-527,1 0 0,0-1 0,0 1 0,0 0 0,0-1 0,0 1-1,0-1 1,1 0 0,-1 0 0,1-1 0,-1 1 0,5 1 0,2-1 35,-1 0 0,1 0 0,0-1 1,0 0-1,0 0 0,0-1 0,10-2 0,71-13 642,-56 9-516,4-2 46,-22 4-37,0 0-1,0 1 0,1 2 0,-1-1 0,22 2 1,-36 1-260,-1-1 0,1 0 0,0 1 0,-1 0 0,0-1 0,1 1 0,-1 0 1,1 0-1,-1 1 0,0-1 0,0 0 0,1 1 0,-1-1 0,0 1 0,-1 0 0,1 0 1,0 0-1,0 0 0,-1 0 0,1 0 0,-1 0 0,0 0 0,1 0 0,-1 1 1,0-1-1,0 1 0,0 3 0,2 6 210,-2 0-1,1 0 1,-2 0-1,0 22 1,-1-25-129,-6 86 1214,-31 149-1,23-165-790,-36 174 509,-15 89 20,66-325-3396,6-10-3115,-3-7 4293,-1 0 0,0 0 0,0-1 1,0 1-1,0-1 0,0 1 1,0-1-1,0 0 0,3-1 0,-1 0 354,11-3-3903</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19.337"/>
    </inkml:context>
    <inkml:brush xml:id="br0">
      <inkml:brushProperty name="width" value="0.05" units="cm"/>
      <inkml:brushProperty name="height" value="0.05" units="cm"/>
      <inkml:brushProperty name="color" value="#33CCFF"/>
    </inkml:brush>
  </inkml:definitions>
  <inkml:trace contextRef="#ctx0" brushRef="#br0">0 88 88,'13'20'404,"-4"-6"-24,-3 1-40,4-7-20,-7 1-16,0-7-68,-3-2-72,0 0-72,0 0-68,0-28-88,-6 5-132,-4-5-516,-2-6 240,-4-8 160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20.400"/>
    </inkml:context>
    <inkml:brush xml:id="br0">
      <inkml:brushProperty name="width" value="0.05" units="cm"/>
      <inkml:brushProperty name="height" value="0.05" units="cm"/>
      <inkml:brushProperty name="color" value="#33CCFF"/>
    </inkml:brush>
  </inkml:definitions>
  <inkml:trace contextRef="#ctx0" brushRef="#br0">10 222 416,'-10'-25'2548,"10"24"-1670,0 1-11,0 0-19,2 5-26,26 64 1328,52 95 0,-62-131-1823,110 199 1516,9-5-1,11-7 0,227 261 0,-371-476-1779,6 7 168,0-1 0,0 0-1,1-1 1,20 15 0,-30-24-204,0-1 0,-1 1 0,1 0 0,0-1 0,0 1 0,0-1 0,0 1 0,1-1 0,-1 1 0,0-1 0,0 0 0,0 1 0,0-1 1,0 0-1,0 0 0,1 0 0,-1 0 0,0 0 0,0 0 0,0 0 0,0-1 0,0 1 0,2-1 0,-2 0-7,0 0 1,-1 0-1,1 0 0,0 0 1,-1 0-1,1 0 0,-1 0 1,1 0-1,-1 0 0,1 0 0,-1 0 1,0-1-1,0 1 0,1 0 1,-1 0-1,0 0 0,0-1 1,0 1-1,0 0 0,-1 0 1,1 0-1,0-1 0,-1 0 1,-2-15 55,-1 0 1,-1 1-1,-1 0 1,-12-26-1,7 18-26,-43-90 28,-82-130 1,-88-97-661,101 158 24,-188-272-676,280 404 2161,50 81 318,30 35 0,-10-15-783,258 334 959,-168-221-1006,-120-151-384,160 193 631,-164-199-632,0 1-1,1-1 1,0 0 0,0-1 0,1 0 0,-1 0 0,12 6 0,-17-10-29,-1-1 1,0 0-1,1 1 0,-1-1 1,1 0-1,-1 0 0,1 0 0,-1 1 1,1-1-1,-1 0 0,1 0 1,-1 0-1,1 0 0,-1 0 1,1 0-1,-1 0 0,1 0 1,-1 0-1,1 0 0,-1 0 1,1 0-1,-1 0 0,1-1 0,-1 1 1,1 0-1,-1 0 0,1 0 1,-1-1-1,0 1 0,1 0 1,-1-1-1,1 1 0,-1 0 1,0-1-1,1 1 0,-1 0 0,0-1 1,1 1-1,-1-1 0,0 1 1,0-1-1,0 1 0,1-1 1,-1 1-1,0-1 0,0 1 1,0-1-1,0 1 0,0-1 1,0 1-1,0-1 0,0 1 0,0-1 1,0 1-1,0-1 0,0 0 1,-7-32-11,-8-10-32,-1 0 0,-36-64 1,-58-74-238,92 151 207,-321-475-1335,325 486 1539,12 18 18,3 3 20,20 30 149,21 24 64,3-2-1,78 74 1,-37-42-88,-58-57-206,23 26 147,2-3 0,67 50-1,-114-97-215,-1-2-1,2 1 1,-1 0 0,0-1-1,0 0 1,9 2-1,-14-5-21,0 1 1,0-1-1,1 0 0,-1 1 1,0-1-1,0 0 0,1 0 1,-1 0-1,0 0 0,1 0 1,-1 0-1,0-1 0,0 1 1,1 0-1,-1-1 0,0 1 1,0-1-1,0 1 0,0-1 1,1 1-1,-1-1 0,0 0 1,0 1-1,0-1 0,0 0 1,0 0-1,-1 0 0,1 0 1,0 0-1,0 0 0,-1 0 1,1 0-1,0 0 0,-1 0 0,1-1 1,-1 1-1,1 0 0,-1 0 1,1-2-1,-1-2-12,1 0-1,0 0 1,-1 0-1,0 1 1,0-1-1,-1 0 1,1 0-1,-1 0 1,-2-8-1,-19-43-116,19 47 102,-36-69-305,-2 2 0,-61-83 0,73 115 162,20 29 125,-17-22-61,24 34 113,1 1-1,-1 0 1,-1 0 0,1-1-1,0 1 1,0 1-1,-1-1 1,1 0 0,-1 1-1,0-1 1,-3-1-1,6 7 104,8 19 28,1-1 0,1-1 0,1 1 0,0-2-1,23 30 1,-17-24-33,311 411 1744,-316-422-1768,38 41 258,-45-52-298,0 0 0,0 0 0,0 0 0,0-1 0,0 1 0,1-1 0,0 0 0,0-1-1,6 3 1,-11-5-35,1 1-1,-1-1 1,0 0-1,0 0 1,1 1-1,-1-1 1,0 0-1,0 0 1,1 0-1,-1 0 0,0-1 1,0 1-1,1 0 1,-1-1-1,0 1 1,0 0-1,0-1 1,1 1-1,-1-1 1,0 0-1,0 1 1,1-2-1,0 0-4,-1 1-1,0-1 1,0 0 0,0 0-1,1 0 1,-2 1 0,1-1-1,0 0 1,0 0 0,-1 0-1,1 0 1,0-3-1,0-5-25,0 0 0,-1-1 0,0 1-1,-2-15 1,-6-20-172,-1 0-1,-3 0 1,-1 2-1,-27-61 1,-94-159-944,103 209 920,-6-13-261,-57-77 0,83 133 562,11 11-75,0 0 0,0 0 1,0 0-1,0 0 0,0-1 0,0 1 1,0 0-1,0 0 0,0 0 0,0 0 1,0 0-1,0 0 0,0 0 0,0 0 1,0 0-1,-1 0 0,1 0 1,0 0-1,0 0 0,0 0 0,0 0 1,0 0-1,0 0 0,0 0 0,0 0 1,0 0-1,0 0 0,0 0 1,-1 0-1,1 0 0,0 0 0,0 0 1,0 0-1,0 0 0,0 0 0,0 0 1,0 0-1,0 0 0,0 1 1,0-1-1,0 0 0,0 0 0,0 0 1,0 0-1,0 0 0,0 0 0,-1 0 1,1 0-1,0 0 0,0 0 0,0 0 1,0 0-1,0 0 0,0 1 1,0-1-1,0 0 0,0 0 0,0 0 1,0 0-1,0 0 0,0 0 0,0 0 1,0 0-1,0 0 0,8 22 358,76 130 1050,-40-79-958,191 303 1375,-189-306-1480,-36-54-261,-6-8-54,1 0 1,0-1 0,0 0 0,0 0 0,1 0 0,0 0-1,0-1 1,1 0 0,0 0 0,9 5 0,-16-10-41,1-1 0,0 0 1,-1 1-1,1-1 0,0 0 1,-1 0-1,1 1 0,0-1 0,-1 0 1,1 0-1,0 0 0,-1 0 1,1 0-1,0 0 0,-1 0 0,1 0 1,0 0-1,-1 0 0,1 0 1,0 0-1,-1 0 0,1-1 0,0 1 1,-1 0-1,1-1 0,0 1 1,-1 0-1,2-1 0,-1-1-11,0 1-1,-1 0 1,1 0 0,0-1 0,-1 1-1,1-1 1,-1 1 0,1 0-1,-1-1 1,1 1 0,-1-1-1,0-2 1,0-5-84,0 0-1,0 0 1,-3-12-1,-5-23-473,-2 1 0,-27-73 0,-46-78-872,66 157 1173,-17-31-2,68 120 1135,52 99 220,162 262 968,-227-388-1931,-10-20-163,-11-5 39,1 0 1,-1 0-1,0 0 0,1-1 0,-1 1 0,0 0 1,1 0-1,-1-1 0,0 1 0,1 0 1,-1-1-1,0 1 0,0 0 0,1-1 0,-1 1 1,0 0-1,0-1 0,0 1 0,1-1 1,-1 1-1,0 0 0,0-1 0,0 1 0,0-1 1,0 1-1,0-1 0,0 1 0,0 0 1,0-2-1,-1-12-169,0 0 0,-1-1 0,0 1 1,-1 0-1,-1 0 0,0 0 0,-9-20 1,7 18 30,-162-392-3334,76 195 1438,69 149 1705,23 63 362,-1-9 11,3 9 147,6 8 355,110 160 1606,-85-116-1751,230 359 114,-257-403-121,-3-6-4673,-4-3-8048,-9-22 8596</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5.553"/>
    </inkml:context>
    <inkml:brush xml:id="br0">
      <inkml:brushProperty name="width" value="0.05" units="cm"/>
      <inkml:brushProperty name="height" value="0.05" units="cm"/>
      <inkml:brushProperty name="color" value="#33CCFF"/>
    </inkml:brush>
  </inkml:definitions>
  <inkml:trace contextRef="#ctx0" brushRef="#br0">770 565 1220,'-12'-21'5972,"13"18"-5675,0 1 0,0 0 0,0-1-1,0 1 1,0 0 0,0 0 0,1 0 0,-1 0 0,1 0-1,3-3 1,-3 2 202,17-19 251,1 1-1,1 1 1,1 1-1,1 1 1,0 1-1,1 1 1,1 1-1,0 2 1,1 0 0,31-10-1,-1 3 163,2 3 0,0 2-1,113-12 1,-88 20 67,0 4 0,156 16-1,-176-5-659,-1 2-1,0 4 1,0 2-1,-2 3 0,0 2 1,-2 3-1,0 3 1,-2 2-1,-1 3 0,55 40 1,-88-55-196,-1 1 0,-1 0 0,0 2 0,-2 0 0,0 1 1,-1 1-1,-1 0 0,19 37 0,-22-31-42,-1 0 0,-1 2 0,-1-1 0,-2 1 0,-1 1 0,-1-1 0,2 38 0,-5-1 49,-3-1 0,-3 1 0,-3-1 0,-3 0 0,-17 65 0,8-54 0,-5-2 0,-2 0 0,-51 101 1,49-124-73,-2-1 0,-3-2 0,-2-1 0,-2-2 0,-56 57 0,27-41-42,-2-3 1,-138 94 0,150-119-12,-2-1 0,-2-4 0,0-2 0,-105 33 0,133-52-5,0-1 0,0-2 0,-1-1 0,1-2 0,-54-2 0,43-3 0,0-3 0,0-1 0,-70-22 0,42 4 0,2-3 0,2-3-1,0-2 1,-97-69 0,104 60-91,2-3 0,2-2 0,2-2 0,2-3 0,2-2 0,3-2 0,2-2 0,-62-111 0,76 114-66,4-1 1,1-1-1,3-2 0,3 0 1,3-1-1,2-1 0,2 0 1,3 0-1,4-1 0,2-96 0,6 110 51,3 0-1,1 1 0,3-1 0,2 2 0,2 0 0,1 0 0,3 2 0,39-72 0,-24 62-66,1 1-1,3 2 0,3 1 1,1 3-1,2 1 1,53-42-1,-63 61-295,1 1-1,1 2 1,1 1 0,1 2-1,1 2 1,1 1 0,1 2-1,0 2 1,59-13 0,-54 18-1976,71-4 0,-68 11-2041,69 7-1,1 10 1082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05.634"/>
    </inkml:context>
    <inkml:brush xml:id="br0">
      <inkml:brushProperty name="width" value="0.05" units="cm"/>
      <inkml:brushProperty name="height" value="0.05" units="cm"/>
      <inkml:brushProperty name="color" value="#004F8B"/>
    </inkml:brush>
  </inkml:definitions>
  <inkml:trace contextRef="#ctx0" brushRef="#br0">499 81 988,'52'-14'11230,"-50"14"-10227,-2 0-72,0 0-76,0 0-812,0 0 0,0 0 0,0 0 0,0 0-1,1 0 1,-1 0 0,0 0 0,0 0 0,0 0 0,0 0 0,1 0 0,-1 0 0,0 0 0,0 0 0,0 0 0,0-1 0,0 1 0,1 0 0,-1 0 0,0 0 0,0 0 0,0 0 0,0 0 0,0 0 0,0-1 0,1 1 0,-1 0-1,0 0 1,0 0 0,0 0 0,0 0 0,0-1 0,0 1 0,0 0 0,0 0 0,0 0 0,0 0 0,0-1 0,0 1 0,0 0 0,0 0 0,0 0 0,0 0 0,0-1 0,0 1 0,0 0 0,0 0 0,0 0 0,0 0 0,0-1-1,0 1 1,0 0 0,0 0 0,-1 0 0,1 0 0,0 0 0,0-1 0,0 1 0,0 0 0,0 0 0,0 0 0,-1 0 0,1 0 0,0 0 0,0 0 0,0 0 0,0 0 0,0 0 0,-1-1 0,-28-9 655,0 2 0,0 0 0,-1 2 0,-35-3 0,-131-2 393,111 8-671,64 2-337,15 0-47,0 0 1,0 0 0,-1 1 0,1 0-1,0 1 1,-1-1 0,1 1-1,0 1 1,-7 1 0,16-1-46,26 4-47,-1-2 0,1-1-1,-1-1 1,51-3 0,-24 0 39,84 3 14,173-7-1774,-290 3 669,20-2-877,-15-4-8341,-23 5 7467</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9.493"/>
    </inkml:context>
    <inkml:brush xml:id="br0">
      <inkml:brushProperty name="width" value="0.1" units="cm"/>
      <inkml:brushProperty name="height" value="0.1" units="cm"/>
      <inkml:brushProperty name="color" value="#E71224"/>
    </inkml:brush>
  </inkml:definitions>
  <inkml:trace contextRef="#ctx0" brushRef="#br0">586 11 648,'9'-1'1962,"-3"0"27,-8 0 5220,-153-2-2212,-49-1-1511,181 3-3260,-40 5-1,37-1-324,18-3-136,-1 1 1,1 0 0,0 1-1,0-1 1,0 2 0,0-1 0,0 1-1,0 1 1,1-1 0,-1 1-1,1 0 1,0 1 0,0 0 0,-6 6-1,12-10 167,1-1 1,-1 1-1,1 0 0,-1 0 0,1-1 0,-1 1 0,1 0 1,0 0-1,-1 0 0,1 0 0,0 0 0,0-1 0,-1 1 1,1 0-1,0 0 0,0 0 0,0 0 0,0 0 0,0 0 1,0 0-1,1 0 0,-1-1 0,0 1 0,0 0 0,1 0 1,-1 0-1,0 0 0,1-1 0,-1 1 0,1 0 0,-1 0 1,1-1-1,-1 1 0,1 0 0,0-1 0,-1 1 0,1 0 1,0-1-1,0 1 0,-1-1 0,1 1 0,1 0 0,4 2-144,0 0 0,0 0 0,0 0-1,11 3 1,27 6 126,64 7-1,-60-11 1305,50 14 0,-97-21-1107,1-1-1,0 1 1,0-1-1,0 1 1,0 0-1,0 0 1,-1 0-1,1 0 1,0 0-1,-1 0 1,3 2-1,-4-2-69,0 0-1,0-1 1,1 1-1,-1-1 1,0 1 0,0 0-1,0-1 1,0 1 0,0 0-1,0-1 1,0 1-1,-1 0 1,1-1 0,0 1-1,0-1 1,0 1-1,-1 0 1,1-1 0,0 1-1,0-1 1,-1 1 0,1-1-1,-1 1 1,1-1-1,0 1 1,-1-1 0,1 1-1,-1-1 1,1 0-1,-1 1 1,0-1 0,1 0-1,-1 1 1,1-1 0,-1 0-1,1 0 1,-2 1-1,-22 12 372,-1 0 0,-1-2-1,-27 8 1,16-5-402,-26 10-504,-3 3-733</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0.530"/>
    </inkml:context>
    <inkml:brush xml:id="br0">
      <inkml:brushProperty name="width" value="0.1" units="cm"/>
      <inkml:brushProperty name="height" value="0.1" units="cm"/>
      <inkml:brushProperty name="color" value="#E71224"/>
    </inkml:brush>
  </inkml:definitions>
  <inkml:trace contextRef="#ctx0" brushRef="#br0">1 1004 1272,'0'0'1960,"3"-3"-18,8-9-799,0 1 0,-1-2-1,0 1 1,-1-2-1,10-19 1,36-83 1587,-33 69-1939,137-344 4059,-148 362-4511,-6 15-189,25-66 1636,51-95 0,-78 169-1653,0 0 61,0 0 0,0 1 0,1 0 1,0 0-1,6-7 0,-9 11-157,0 0 1,0 0-1,-1 1 0,1-1 1,0 0-1,0 1 1,0-1-1,0 1 0,1-1 1,-1 1-1,0 0 0,0-1 1,0 1-1,0 0 0,0 0 1,1 0-1,-1 0 0,0 0 1,0 0-1,0 0 0,0 0 1,1 0-1,-1 0 0,0 1 1,0-1-1,0 0 0,0 1 1,0-1-1,0 1 0,0-1 1,0 1-1,0 0 0,0-1 1,0 1-1,0 0 0,1 1 1,10 12 163,0 0 0,-1 1 1,0 0-1,-1 1 0,-1 0 0,-1 1 1,8 21-1,14 25 216,65 95 463,-76-131-704,1 0-1,2-2 1,34 34-1,-55-59-172,1 2 15,-1 0 0,1 0 0,0 0-1,0-1 1,0 1 0,0-1 0,0 0 0,0 1-1,1-1 1,-1 0 0,0 0 0,1-1-1,-1 1 1,1 0 0,2 0 0,-5-2-11,1 0 0,-1 0 1,0 0-1,1 0 0,-1 1 0,0-1 1,1 0-1,-1 0 0,0 0 0,0 0 1,0 0-1,0 0 0,0 0 1,0 0-1,0-2 0,0 3-4,-1-4-5,0 0-1,0 1 1,0-1-1,0 0 1,-1 0-1,1 1 1,-1-1-1,0 1 1,0-1-1,-1 1 1,1 0-1,-1 0 1,1 0-1,-6-4 1,-3-3-72,-1 1 1,-18-11-1,27 19 61,-7-5-74,0 1-1,-1 0 0,0 1 0,0 1 0,0 0 0,0 0 0,-1 1 0,1 0 0,-1 1 0,1 0 0,-18 2 0,-5 1-498,0 2 0,-55 14 0,48-7-1128,0 3-1,-74 34 1,75-28-3239,2 1-3493,24-12 5023</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0.859"/>
    </inkml:context>
    <inkml:brush xml:id="br0">
      <inkml:brushProperty name="width" value="0.1" units="cm"/>
      <inkml:brushProperty name="height" value="0.1" units="cm"/>
      <inkml:brushProperty name="color" value="#E71224"/>
    </inkml:brush>
  </inkml:definitions>
  <inkml:trace contextRef="#ctx0" brushRef="#br0">0 1 16558,'3'2'1160,"1"2"-887,0-1-1,0 1 1,-1 0 0,1 0 0,-1 0 0,0 0 0,0 1 0,0-1 0,-1 1 0,3 6-1,15 55 1675,-9-24-1180,21 69 468,13 43 215,-36-130-1304,0 0-1,2 0 1,27 43-1,-35-64-271,-1 1-1,1-1 0,-1 0 1,1 0-1,0 0 0,0-1 1,0 1-1,1-1 0,-1 1 0,0-1 1,1 0-1,4 2 0,-7-4-163,0 0 0,1 1 0,-1-1 0,1 0 0,-1 0 0,0 0 1,1 0-1,-1 0 0,1 0 0,-1 0 0,0 0 0,1 0 0,-1-1 0,0 1 0,3-1 0,-3 0-444,1 0 1,0-1-1,-1 1 1,1 0-1,-1 0 1,1-1-1,-1 1 1,1-1-1,-1 1 1,0-1-1,0 0 1,0 0-1,1-2 1,5-12-2907</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1.191"/>
    </inkml:context>
    <inkml:brush xml:id="br0">
      <inkml:brushProperty name="width" value="0.1" units="cm"/>
      <inkml:brushProperty name="height" value="0.1" units="cm"/>
      <inkml:brushProperty name="color" value="#E71224"/>
    </inkml:brush>
  </inkml:definitions>
  <inkml:trace contextRef="#ctx0" brushRef="#br0">714 94 15993,'2'-1'130,"-1"0"0,1 0 0,-1 0 0,0-1 0,1 1 0,-1-1 0,0 1 0,0-1 0,0 1 0,0-1 0,0 0 0,-1 1 0,1-1 0,0 0 0,-1 0 0,1 1 0,-1-1 0,0 0 0,1 0 0,-1 0 0,0 0 0,0 1 0,0-1-1,0 0 1,-1 0 0,0-3 0,0 3 2,0-1 0,-1 1-1,1 0 1,-1 0 0,1 0 0,-1 1-1,0-1 1,1 0 0,-1 1-1,0-1 1,0 1 0,-1-1-1,1 1 1,0 0 0,0 0 0,0 0-1,-1 0 1,1 1 0,-1-1-1,-2 0 1,-29-5 305,0 1-1,0 2 1,-1 2-1,1 1 1,-56 7 0,-170 40-3279,248-44 2545,-40 9-2367,26-5-2410,-26 10 1,28-5 1864</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1.525"/>
    </inkml:context>
    <inkml:brush xml:id="br0">
      <inkml:brushProperty name="width" value="0.1" units="cm"/>
      <inkml:brushProperty name="height" value="0.1" units="cm"/>
      <inkml:brushProperty name="color" value="#E71224"/>
    </inkml:brush>
  </inkml:definitions>
  <inkml:trace contextRef="#ctx0" brushRef="#br0">0 10 24,'12'-4'2152,"1"-1"-197,-1 8 3172,-8-1-4733,0 1 1,0 0 0,0 0 0,0 1 0,0-1 0,-1 1 0,1 0-1,-1 0 1,0 0 0,0 0 0,-1 1 0,1-1 0,-1 1 0,0 0-1,0-1 1,2 8 0,20 67 2958,-11-34-1525,2-2 1,33 71 0,-41-100-1467,1 0 0,1 0 0,0-1-1,1 0 1,19 20 0,-23-28-299,0 0 0,0-1 1,0 0-1,1 0 0,-1 0 0,1-1 0,0 0 1,0 0-1,0-1 0,0 0 0,1 0 0,-1 0 1,0-1-1,14 0 0,-2-1-359,0-1 0,-1 0 1,1-2-1,0 0 0,-1-1 1,0-1-1,26-11 0,-21 6-1994,35-20-1,-34 15-3547,25-20 0,-23 15 2498</inkml:trace>
  <inkml:trace contextRef="#ctx0" brushRef="#br0" timeOffset="1">654 163 1348,'-10'0'1454,"7"0"-23,3 0 23,2 3 54,0 2-936,1 1 0,-1-2 1,1 1-1,0 0 1,1 0-1,-1-1 0,1 0 1,0 0-1,4 4 1,4 2-149,0-1 0,1-1 1,0 0-1,0-1 0,1-1 1,0 1-1,0-2 0,0 0 1,1-1-1,21 3 0,-14-5-1518,42-1 0,22-9-7400,-57 2 6014</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1.860"/>
    </inkml:context>
    <inkml:brush xml:id="br0">
      <inkml:brushProperty name="width" value="0.1" units="cm"/>
      <inkml:brushProperty name="height" value="0.1" units="cm"/>
      <inkml:brushProperty name="color" value="#E71224"/>
    </inkml:brush>
  </inkml:definitions>
  <inkml:trace contextRef="#ctx0" brushRef="#br0">635 381 1388,'0'-2'318,"0"1"-1,-1-1 1,1 0 0,0 1-1,0-1 1,-1 0-1,1 1 1,-1-1 0,0 1-1,0-1 1,1 1-1,-1-1 1,0 1 0,0-1-1,0 1 1,0 0-1,0 0 1,-1-1 0,1 1-1,0 0 1,-1 0-1,1 0 1,0 0 0,-1 0-1,1 1 1,-3-2-1,-4-1 347,0 1 0,0 0-1,0 0 1,-10-1 0,2 0 151,-76-9 1744,-139-2 1,201 13-2631,-12 1-334,23 0-381,0 0 1,-1-1-1,1-1 1,0-1-1,-22-6 1,40 9 708,1 0 1,-1 0-1,1 0 1,-1 0-1,1 0 1,-1 0-1,1 0 1,0 0-1,-1-1 0,1 1 1,-1 0-1,1 0 1,0-1-1,-1 1 1,1 0-1,0 0 1,-1-1-1,1 1 1,0 0-1,0-1 1,-1 1-1,1 0 1,0-1-1,0 1 1,-1-1-1,1 1 1,0 0-1,0-1 1,0 1-1,0-1 1,0 1-1,0-1 1,0 1-1,0 0 1,0-1-1,0 1 1,0-1-1,0 1 1,0-1-1,0 0 1,1 0-80,0-1 1,0 0 0,0 1-1,1-1 1,-1 1 0,0-1 0,1 1-1,-1 0 1,4-3 0,39-21-763,205-103 2411,-243 124-1357,0 1 0,0-2 1,-1 1-1,0-1 0,1 1 0,-2-1 1,6-6-1,-9 10-105,-1 0 0,1-1 1,0 1-1,0 0 0,-1 0 0,1 0 0,-1 0 0,1-1 0,-1 1 1,1 0-1,-1 0 0,0-1 0,0 1 0,0 0 0,0-1 0,1 1 1,-2 0-1,1-1 0,0 1 0,0 0 0,0 0 0,-1-1 0,1 1 1,0 0-1,-1 0 0,1-1 0,-1 1 0,0 0 0,1 0 0,-1 0 1,0 0-1,0 0 0,1 0 0,-1 0 0,0 0 0,0 0 0,0 0 1,0 0-1,-1 1 0,1-1 0,0 0 0,0 1 0,-2-1 0,-3-2-173,0 1 0,0 0-1,-1 0 1,1 0-1,0 1 1,-1 0-1,1 0 1,0 1-1,-12 0 1,5 1-1406,0 1 0,0 0-1,-24 7 1,12-1-159</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2.209"/>
    </inkml:context>
    <inkml:brush xml:id="br0">
      <inkml:brushProperty name="width" value="0.1" units="cm"/>
      <inkml:brushProperty name="height" value="0.1" units="cm"/>
      <inkml:brushProperty name="color" value="#E71224"/>
    </inkml:brush>
  </inkml:definitions>
  <inkml:trace contextRef="#ctx0" brushRef="#br0">1 450 132,'7'-2'408,"1"-1"0,0-1 0,-1 1-1,0-2 1,0 1 0,0 0 0,0-1 0,-1-1 0,0 1 0,0-1-1,0 0 1,0 0 0,-1-1 0,0 1 0,-1-1 0,0 0 0,0-1 0,4-7-1,2-10 380,-1 1-1,-1-1 0,-1 0 1,6-39-1,-4-11 610,2-18 960,-11 92-2295,0 1-1,0 0 1,0-1-1,0 1 1,0 0-1,0-1 1,0 1-1,0 0 1,0-1-1,0 1 0,0 0 1,0 0-1,0-1 1,0 1-1,1 0 1,-1-1-1,0 1 1,0 0-1,0 0 1,0-1-1,1 1 0,-1 0 1,0 0-1,0-1 1,0 1-1,1 0 1,-1 0-1,0 0 1,1-1-1,-1 1 1,0 0-1,0 0 0,1 0 1,-1 0-1,0 0 1,1 0-1,-1 0 1,9 11 964,8 32-300,-14-34-246,11 26 306,1 0 1,2-2 0,41 61-1,-44-74-430,0-1-1,2-1 1,0-1-1,1 0 1,1-1-1,1-1 1,26 17-1,-42-30-297,-1 0-1,1-1 1,0 0-1,0 0 1,-1 0-1,1 0 1,0 0-1,0-1 1,0 1-1,0-1 1,0 0-1,0 1 0,0-2 1,4 1-1,-6 0-38,0 0 0,0-1-1,-1 1 1,1 0 0,0-1-1,0 1 1,0-1-1,0 1 1,-1-1 0,1 1-1,0-1 1,0 1 0,-1-1-1,1 0 1,0 0 0,-1 1-1,1-1 1,0-1 0,0 0-20,-1 0 1,1 1-1,-1-1 1,0 0-1,1 1 1,-1-1-1,0 0 1,0 1-1,0-1 1,0 0-1,0 1 1,-1-1-1,1 0 1,-1-1 0,-1-4-162,-1 0 1,0 0 0,0 0 0,-1 0 0,1 1 0,-1 0 0,-1 0 0,1 0 0,-1 0 0,0 1 0,0-1 0,-1 1 0,1 1 0,-1-1 0,-1 1 0,1 0 0,0 0 0,-11-4 0,6 3-745,0 1 0,0 0 0,-1 1 0,-19-3 0,20 5-1230,-1 0 1,1 0-1,-1 1 1,-19 3-1,-6 5-1068</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2.548"/>
    </inkml:context>
    <inkml:brush xml:id="br0">
      <inkml:brushProperty name="width" value="0.1" units="cm"/>
      <inkml:brushProperty name="height" value="0.1" units="cm"/>
      <inkml:brushProperty name="color" value="#E71224"/>
    </inkml:brush>
  </inkml:definitions>
  <inkml:trace contextRef="#ctx0" brushRef="#br0">224 111 192,'1'-1'313,"3"-8"685,0-1 0,-1 0 0,0 1 0,3-15 0,-6 23-857,1-1-1,-1 0 0,0 1 0,0-1 1,0 1-1,1-1 0,-2 0 1,1 1-1,0-1 0,0 1 0,0-1 1,-1 0-1,1 1 0,-1-1 0,1 1 1,-1-1-1,0 1 0,0-1 1,1 1-1,-1 0 0,0-1 0,0 1 1,0 0-1,-1 0 0,1 0 1,0 0-1,0 0 0,-1 0 0,1 0 1,0 0-1,-1 0 0,1 1 1,-1-1-1,1 0 0,-1 1 0,-1-1 1,-3 1 71,1-1 1,-1 1-1,1 1 1,0-1-1,-1 1 1,1 0 0,0 0-1,0 1 1,0 0-1,0 0 1,0 0-1,0 0 1,0 1 0,0-1-1,-5 6 1,-12 8 807,-32 29 0,53-44-968,-1 1 0,-5 4 248,0 0 1,1 0-1,0 1 1,0 0-1,-5 8 1,10-14-247,1 0 0,-1 1 1,0-1-1,0 1 0,1-1 1,-1 1-1,1-1 0,-1 1 1,1-1-1,0 1 0,0 0 1,-1-1-1,1 1 0,0 0 1,1-1-1,-1 1 0,0-1 1,0 1-1,1 0 0,-1-1 1,1 1-1,-1-1 0,1 1 1,-1-1-1,1 1 0,0-1 1,0 0-1,0 1 0,0-1 1,0 0-1,0 0 0,0 1 0,0-1 1,3 1-1,9 7 117,0-2 0,0 1 0,0-2 0,1 0 0,0 0 0,23 5 0,-13-4 14,25 9 93,-6-4 48,-1 2 0,-1 2 0,66 36 0,-103-50-286,0 0 1,-1 1 0,1 0-1,0 0 1,-1 0 0,1 0-1,-1 1 1,0-1 0,4 7-1,-7-8-30,1-1 0,0 0 0,-1 1 0,0-1 0,1 1 0,-1-1 0,0 1-1,0-1 1,0 1 0,0-1 0,0 1 0,0-1 0,0 1 0,0-1 0,0 1 0,-1-1-1,1 0 1,-1 1 0,1-1 0,-1 1 0,0-1 0,1 0 0,-1 1 0,0-1-1,0 0 1,0 0 0,0 0 0,0 0 0,0 0 0,0 0 0,0 0 0,-3 2-1,-4 2-92,0 0-1,0 0 0,-1-1 1,1 0-1,-1 0 0,-14 4 0,-59 11-1740,66-16 1258,-14 3-553,-54 14-10602,62-12 8914</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2.880"/>
    </inkml:context>
    <inkml:brush xml:id="br0">
      <inkml:brushProperty name="width" value="0.1" units="cm"/>
      <inkml:brushProperty name="height" value="0.1" units="cm"/>
      <inkml:brushProperty name="color" value="#E71224"/>
    </inkml:brush>
  </inkml:definitions>
  <inkml:trace contextRef="#ctx0" brushRef="#br0">1 0 16193,'1'0'113,"0"1"-1,0-1 0,1 1 0,-1-1 1,0 1-1,0-1 0,0 1 0,0 0 1,1-1-1,-1 1 0,0 0 1,0 0-1,-1 0 0,1 0 0,0 0 1,0 0-1,0 0 0,-1 0 0,1 0 1,0 0-1,-1 1 0,1-1 0,-1 0 1,1 0-1,-1 1 0,0-1 0,1 3 1,5 43 1263,-5-39-1064,11 87 1276,24 94 1,-35-183-1654,1 0 1,0-1 0,0 1 0,1 0 0,6 9 0,-9-14-60,0 0 1,1 0-1,-1 0 1,1 0-1,0 0 1,-1 0-1,1-1 0,0 1 1,-1 0-1,1 0 1,0-1-1,0 1 1,0-1-1,0 1 1,-1 0-1,1-1 1,0 0-1,0 1 1,0-1-1,0 0 1,0 1-1,0-1 1,0 0-1,0 0 1,0 0-1,0 0 1,0 0-1,0 0 1,1 0-1,-1 0 1,0 0-1,0 0 1,0-1-1,0 1 0,0 0 1,0-1-1,-1 1 1,1-1-1,0 1 1,2-2-1,25-25-9863,-15 12 6843</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3.213"/>
    </inkml:context>
    <inkml:brush xml:id="br0">
      <inkml:brushProperty name="width" value="0.1" units="cm"/>
      <inkml:brushProperty name="height" value="0.1" units="cm"/>
      <inkml:brushProperty name="color" value="#E71224"/>
    </inkml:brush>
  </inkml:definitions>
  <inkml:trace contextRef="#ctx0" brushRef="#br0">579 89 19750,'9'-6'700,"-2"3"-336,-7-5 128,0 8 188,-10-15 216,-6 4-92,-6 3-28,-15-4-180,-7 1-116,-19 3-44,-9 2-124,-1 12-248,-15-6-380,4 11-548,-1 9-848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06.067"/>
    </inkml:context>
    <inkml:brush xml:id="br0">
      <inkml:brushProperty name="width" value="0.05" units="cm"/>
      <inkml:brushProperty name="height" value="0.05" units="cm"/>
      <inkml:brushProperty name="color" value="#004F8B"/>
    </inkml:brush>
  </inkml:definitions>
  <inkml:trace contextRef="#ctx0" brushRef="#br0">0 660 384,'3'0'289,"0"0"0,0-1 1,0 1-1,0-1 0,0 0 0,0 0 0,0 0 0,0 0 0,0 0 1,0-1-1,-1 1 0,1-1 0,0 0 0,-1 1 0,0-1 1,1 0-1,-1-1 0,0 1 0,0 0 0,0-1 0,0 1 1,-1-1-1,1 1 0,-1-1 0,1 0 0,-1 0 0,2-5 0,1-6 346,0-1-1,-1 0 0,0 0 0,0-21 0,1-204 3133,-5 144-2645,-1 60-708,1 19-137,0 1 0,2-20 0,-1 32-209,0 0 1,1 0-1,0 1 1,0-1-1,0 0 1,0 1-1,0-1 1,1 1-1,-1-1 0,1 1 1,0 0-1,0 0 1,1 0-1,4-6 1,-5 8-33,0-1 1,1 1 0,-1 0 0,1-1-1,-1 1 1,0 0 0,1 1-1,0-1 1,-1 0 0,1 1 0,-1-1-1,1 1 1,0 0 0,-1 0 0,1 0-1,0 0 1,-1 0 0,1 1-1,0-1 1,4 2 0,5 2 99,1 1 1,21 11 0,-30-15-110,31 17 137,414 229 3130,-447-246-3236,1 1 0,-1-1 0,1 1 0,-1 0 0,0 0 0,0 0 0,0 0 0,0 0 0,0 1 0,-1-1 0,1 1 0,-1-1 0,2 5 0,-2-6-32,-1 1-1,0-1 1,0 0-1,0 0 1,0 1-1,0-1 1,-1 0-1,1 0 1,0 1-1,-1-1 1,1 0-1,-1 0 1,1 0-1,-1 0 1,1 0-1,-1 0 1,0 0-1,1 0 1,-1 0-1,0 0 1,0 0 0,0 0-1,0 0 1,0 0-1,0-1 1,0 1-1,0 0 1,0-1-1,0 1 1,0-1-1,-1 1 1,1-1-1,-1 1 1,-21 7 9,0 0 0,0-2 0,-43 7 0,46-11-832,1 2 1,-1 0 0,0 1 0,1 1 0,0 1 0,-27 14-1,41-18-223,-3 2-873,1-1 1,0 1 0,0 0 0,-7 7 0,-1 8-1426</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6.300"/>
    </inkml:context>
    <inkml:brush xml:id="br0">
      <inkml:brushProperty name="width" value="0.1" units="cm"/>
      <inkml:brushProperty name="height" value="0.1" units="cm"/>
      <inkml:brushProperty name="color" value="#E71224"/>
    </inkml:brush>
  </inkml:definitions>
  <inkml:trace contextRef="#ctx0" brushRef="#br0">1 465 16353,'0'2'303,"1"-1"-1,-1 1 0,1 0 1,0-1-1,0 1 0,-1-1 1,1 1-1,0-1 0,1 1 1,-1-1-1,2 2 0,1-4-135,0 1 0,0-1 0,1 0 0,-1 0 0,0-1 1,0 1-1,0-1 0,0 0 0,-1 0 0,1-1 0,0 1 0,-1-1 0,6-4 0,6-8 143,21-23 1,-30 30-193,107-135 739,-69 84-233,90-93 0,-129 147-510,1-1 1,0 1 0,1 0-1,-1 1 1,14-7 0,-18 10-92,-1 0 1,1 0-1,0 1 0,-1-1 1,1 1-1,0-1 0,0 1 1,-1 0-1,1 0 0,0 0 1,0 0-1,0 0 0,-1 0 1,1 0-1,0 0 1,0 1-1,0-1 0,-1 1 1,1-1-1,0 1 0,-1 0 1,1 0-1,-1 0 0,1 0 1,-1 0-1,1 0 0,-1 0 1,1 0-1,-1 0 0,0 1 1,2 1-1,3 6 42,-1 0 0,0 0 0,0 0 1,-1 1-1,0-1 0,-1 1 0,4 19 0,8 78 339,-12-79-287,12 145 356,-9-78-686,36 185 0,-41-276-183,1 4 43,0-1 0,1 1 0,5 11 0,5-3-3885,-12-15 3438,0 0-1,0 0 1,1-1 0,-1 1-1,0 0 1,0-1-1,1 0 1,-1 1 0,0-1-1,1 0 1,-1 1 0,1-1-1,0 0 1,0 0-2944</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6.631"/>
    </inkml:context>
    <inkml:brush xml:id="br0">
      <inkml:brushProperty name="width" value="0.1" units="cm"/>
      <inkml:brushProperty name="height" value="0.1" units="cm"/>
      <inkml:brushProperty name="color" value="#E71224"/>
    </inkml:brush>
  </inkml:definitions>
  <inkml:trace contextRef="#ctx0" brushRef="#br0">472 1 1752,'13'2'1922,"0"2"0,18 6 0,-5-1 2888,-24-9-2836,-2 0 118,-82-1 2904,-162 8 1612,210-3-6183,-10 1-786,-54 12-1,44-1-1564</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8.605"/>
    </inkml:context>
    <inkml:brush xml:id="br0">
      <inkml:brushProperty name="width" value="0.1" units="cm"/>
      <inkml:brushProperty name="height" value="0.1" units="cm"/>
      <inkml:brushProperty name="color" value="#E71224"/>
    </inkml:brush>
  </inkml:definitions>
  <inkml:trace contextRef="#ctx0" brushRef="#br0">604 59 724,'15'-14'-109,"11"-13"5645,-8 9 2874,-36 39-5280,-72 91 326,-78 126 0,108-148-2359,-112 180 1524,40-59-1698,132-209-1034,-1 0 1,0-1-1,0 1 0,-1-1 1,1 1-1,0-1 0,0 1 1,-1-1-1,1 0 0,0 1 1,-1-1-1,0 0 0,1 0 1,-3 1-1,2-2-1329,4-3-478,6-13-2888,0 0 0,16-19 0,-3 6 1287</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38.928"/>
    </inkml:context>
    <inkml:brush xml:id="br0">
      <inkml:brushProperty name="width" value="0.1" units="cm"/>
      <inkml:brushProperty name="height" value="0.1" units="cm"/>
      <inkml:brushProperty name="color" value="#E71224"/>
    </inkml:brush>
  </inkml:definitions>
  <inkml:trace contextRef="#ctx0" brushRef="#br0">890 945 928,'1'1'444,"1"-1"-1,0 1 1,0 0 0,0-1 0,1 1-1,-1-1 1,0 1 0,0-1-1,0 0 1,0 0 0,4 0-1,-6 0-333,1 0 0,-1 0 0,1 0 0,-1-1-1,1 1 1,-1 0 0,1 0 0,-1 0 0,1 0-1,-1-1 1,1 1 0,-1 0 0,1 0-1,-1-1 1,0 1 0,1 0 0,-1-1 0,1 1-1,-1-1 1,0 1 0,1-1 0,-1 1-1,0 0 1,0-1 0,1 1 0,-1-1 0,0 1-1,0-1 1,0 1 0,0-1 0,1 1-1,-1-1 1,0 1 0,0-1 0,0 0 0,0 1-1,0-1 1,0 1 0,-1-1 0,1 1 0,0-1-1,0 1 1,0-1 0,0 1 0,-1-1-1,1 1 1,0-1 0,0 1 0,-1-1 0,1 1-1,-1-1 1,-7-12 833,-1 0 1,0 1-1,-1 0 1,0 0-1,-1 1 0,-12-10 1,-7-7 234,-197-201 3167,-6-6-1682,-3 0-3642,184 186-1052,17 18-3484,12 10-3131,13 14 5207</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6:48.332"/>
    </inkml:context>
    <inkml:brush xml:id="br0">
      <inkml:brushProperty name="width" value="0.1" units="cm"/>
      <inkml:brushProperty name="height" value="0.1" units="cm"/>
      <inkml:brushProperty name="color" value="#E71224"/>
    </inkml:brush>
  </inkml:definitions>
  <inkml:trace contextRef="#ctx0" brushRef="#br0">864 64 372,'18'-12'4884,"2"0"-2390,-15 9-1938,0 0 1,0 0 0,1 1-1,-1 0 1,0 0 0,8-2-1,25-4 569,1 2-1,0 2 0,0 2 0,39 2 0,-68 0-1011,59 3 861,0 4 1,123 26-1,-110-10-346,-1 3-1,-1 5 0,131 69 1,-158-71-261,-2 3 1,-1 3-1,-2 1 1,-1 3-1,-2 1 1,47 56-1,-72-72-256,0 1 0,-2 2-1,-1 0 1,-1 0 0,-1 2 0,-1 0-1,-2 0 1,-1 1 0,-1 1 0,-2 0 0,-1 0-1,-2 0 1,0 1 0,-3 0 0,0 0 0,-2 0-1,-1 0 1,-9 46 0,1-32-24,-2-1-1,-2 1 1,-2-2 0,-1 0 0,-3-1 0,-2-1 0,-50 77-1,40-76-4,-2-2-1,-1-1 1,-2-2-1,-2-1 1,-2-2-1,-85 59 1,69-59-18,-2-3 1,-1-2 0,-1-2-1,-2-4 1,0-1 0,-2-4-1,0-3 1,-1-2 0,0-3-1,-1-3 1,-116-1 0,122-10-97,1-3 1,1-3-1,0-2 1,0-3-1,1-2 1,1-2-1,0-3 1,2-3-1,1-2 1,-94-60-1,111 58-151,1-1-1,2-2 1,0-1-1,3-1 1,0-2-1,2-1 1,2-1-1,2-2 1,1 0-1,2-1 1,-24-64 0,29 57-158,1 1 0,3-2 0,1 0 0,3-1 0,2 1 1,2-1-1,2-1 0,2 1 0,3 0 0,12-71 0,-5 74-207,2 2-1,3-1 0,1 2 0,2 0 0,2 1 0,2 0 0,1 2 0,2 1 0,2 1 0,45-49 0,-46 60-1283,1 0 1,1 2-1,1 1 0,43-26 1,29-8-1054</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11.131"/>
    </inkml:context>
    <inkml:brush xml:id="br0">
      <inkml:brushProperty name="width" value="0.1" units="cm"/>
      <inkml:brushProperty name="height" value="0.1" units="cm"/>
      <inkml:brushProperty name="color" value="#E71224"/>
    </inkml:brush>
  </inkml:definitions>
  <inkml:trace contextRef="#ctx0" brushRef="#br0">4168 1 684,'15'8'2531,"0"0"0,0 2 0,-1 0 0,23 21 0,-15-9 1870,-21-21-3892,-4 1 17,-6 3-172,-1 0-1,0-1 1,-1 0 0,1 0-1,-1-1 1,1-1-1,-1 0 1,0 0 0,-19 0-1,-8 2 156,-164 7 832,128-10-1017,-285 6 611,-271 11-153,142 41-286,381-37-413,1 4-1,-152 60 0,88-15 12,3 7 0,-159 101 0,248-127-68,2 4 0,2 3 0,4 3 0,2 3 0,-107 132 0,144-157-13,-187 239 63,165-204-44,-79 151-1,77-109 105,-63 194 0,95-233 20,4 1 0,3 1-1,-10 135 1,22-128 59,4 1 1,13 98-1,-5-132-124,2 0 1,3-1-1,1 0 0,36 82 0,-8-47-1,4-3 0,3-1-1,100 127 1,-45-85 175,163 153 0,-138-162 191,275 190-1,184 34 542,-487-290-888,2-6 1,2-4-1,180 46 1,-213-74-110,0-3 0,1-3 0,98-3 0,217-30 0,-376 25 0,1133-155 0,-956 119 0,289-97 0,-333 81 0,-2-6 0,196-113 0,-116 33 0,259-211 0,29-73 0,-466 382 0,-2-2 0,-2-1 0,-2-3 0,-2-1 0,-2-1 0,-2-2 0,27-57 0,-26 31 0,-3-1 0,-3-2-1,-4-1 1,-4 0 0,-3-2 0,-3 0-1,-5 0 1,-1-162 0,-12 193-28,-1 0 1,-3 1-1,-2-1 1,-3 2-1,-26-71 1,13 58-41,-2 1 1,-4 2-1,-64-95 0,28 65-15,-4 3 0,-4 4 0,-3 3 0,-168-131 0,130 126-1,-3 5-1,-133-65 1,-276-92-149,387 180 125,12 4-57,-145-38 0,31 37-24,187 46 93,0 2-1,-86 2 1,42 9-718,0 5 0,0 5-1,-192 53 1,139-19-2492,-74 32-9967,149-47 9442</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12.959"/>
    </inkml:context>
    <inkml:brush xml:id="br0">
      <inkml:brushProperty name="width" value="0.1" units="cm"/>
      <inkml:brushProperty name="height" value="0.1" units="cm"/>
      <inkml:brushProperty name="color" value="#E71224"/>
    </inkml:brush>
  </inkml:definitions>
  <inkml:trace contextRef="#ctx0" brushRef="#br0">4628 411 68,'13'-14'3957,"-12"13"-3492,0 0 1,0 0-1,1 0 0,-1 0 0,0 0 0,-1 0 0,1 0 1,0 0-1,0 0 0,0 0 0,-1 0 0,1 0 0,0-1 1,-1 1-1,1 0 0,-1 0 0,0-1 0,1 1 0,-1-2 1,-1 1-150,0 1 0,0 0 0,-1 0 0,1 0 0,0 0 0,-1 0 1,1 0-1,-1 1 0,1-1 0,-1 0 0,1 1 0,-4-1 0,4 0-46,-49-14 2852,-1 2 0,-84-10 0,-107 4-224,242 19-2895,-1349-6 2789,724 61-2792,494-34 0,2 6 0,-213 73 0,207-50 0,3 6 0,-191 111 0,281-142 0,1 3 0,2 1 0,-52 50 0,31-19 0,-79 105 0,-72 144 0,159-225 0,-72 159 0,85-149 0,5 1 0,3 1 0,-28 160 0,47-177 0,-2 85 0,13-128 0,3 233 0,27-45 0,-20-181 0,3-1 0,1 0 0,21 47 0,-12-44 0,2-1 0,40 57 0,74 72 0,-65-90 0,3-4 0,4-3 0,3-3 0,155 103 0,-133-114 0,3-4 0,214 82 0,66-11 0,-277-100 0,179 25 0,138-33 0,1-39 0,-94-9 0,113-6 0,-205 20 0,0-11 0,333-77 0,-325 37 0,332-130 0,-472 150 0,298-126 0,-13-32 0,-294 137 0,-3-5 0,-3-4 0,96-96 0,-54 30 0,139-183 0,-217 243 0,-3-2 0,-4-3 0,55-118 0,-73 124 0,-4-1 0,-3-2 0,-3 0 0,15-97 0,-31 114 0,-3-1 0,-3 0 0,-3 0 0,-2 0 0,-3 0 0,-22-98 0,11 92 0,-4 1 0,-3 1 0,-3 1 0,-3 1 0,-58-100 0,52 111 0,-3 0 0,-2 3 0,-3 1 0,-2 2 0,-2 2 0,-2 2 0,-2 3 0,-2 2 0,-2 2 0,-2 2 0,-1 3 0,-83-36 0,19 21 0,-2 5 0,-3 6 0,-204-36 0,180 53 0,0 6 0,-289 8 0,-281 83-1403,464-45-942</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17.417"/>
    </inkml:context>
    <inkml:brush xml:id="br0">
      <inkml:brushProperty name="width" value="0.1" units="cm"/>
      <inkml:brushProperty name="height" value="0.1" units="cm"/>
      <inkml:brushProperty name="color" value="#E71224"/>
    </inkml:brush>
  </inkml:definitions>
  <inkml:trace contextRef="#ctx0" brushRef="#br0">1182 24 76,'0'0'1015,"0"0"14,0 0-1,-2-2-9,-1 0-628,-1 0 0,0 0 1,0 0-1,0 0 0,0 1 0,0-1 0,0 1 1,0 0-1,0 0 0,0 1 0,-1-1 0,-4 1 1,1-1-113,-23-1 666,0 0 0,0 2 0,-36 5 0,-89 19 353,85-11-788,-289 73 1052,267-60-1207,46-14-149,21-7 5,1 2-1,0 0 1,0 2 0,1 1-1,-40 21 1,63-30-180,-1 0 0,1 0 0,0-1 0,0 1 0,0 0 0,-1 0 0,1 0 0,0 1 1,0-1-1,0 0 0,1 0 0,-1 0 0,0 1 0,0-1 0,1 0 0,-1 1 0,0-1 0,1 2 0,0-2-11,0 0-1,0 0 1,0 0-1,0 0 1,0 0-1,1 0 1,-1 0 0,0 0-1,1-1 1,-1 1-1,1 0 1,-1 0-1,1 0 1,-1-1-1,1 1 1,0 0 0,-1 0-1,1-1 1,0 1-1,0-1 1,0 1-1,6 4 59,0-1 0,1-1 0,0 1-1,-1-1 1,9 2 0,-10-3-49,96 32 329,504 182 672,-582-206-974,21 8 167,0 2 0,-2 2 1,44 29-1,-82-47-180,0 0 0,0 0 0,0 0 0,0 1 1,-1 0-1,0 0 0,0 0 0,5 9 0,-8-12-25,0 1 1,0-1-1,0 0 0,0 1 1,0 0-1,0-1 0,-1 1 1,0-1-1,1 1 0,-1 0 1,0-1-1,0 1 0,0 0 1,-1-1-1,1 1 0,-1-1 1,1 1-1,-1 0 0,0-1 1,0 1-1,0-1 0,0 0 1,-3 4-1,-1 1 22,-1 0-1,0 0 1,0-1-1,0 0 1,-1 0 0,0-1-1,0 0 1,-16 8-1,-1 0 68,-41 13 0,21-12-36,-1-2 1,0-1 0,-1-3 0,0-2 0,-63 1 0,-234-22-2094,237 2-1144,0-5-7262,73 10 7352</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18.448"/>
    </inkml:context>
    <inkml:brush xml:id="br0">
      <inkml:brushProperty name="width" value="0.1" units="cm"/>
      <inkml:brushProperty name="height" value="0.1" units="cm"/>
      <inkml:brushProperty name="color" value="#E71224"/>
    </inkml:brush>
  </inkml:definitions>
  <inkml:trace contextRef="#ctx0" brushRef="#br0">299 656 356,'0'-1'132,"0"1"0,0 0 0,0 0 0,0 0 0,0-1 0,0 1 0,0 0 0,0 0 0,0 0-1,0 0 1,0-1 0,0 1 0,0 0 0,0 0 0,0 0 0,-1 0 0,1-1 0,0 1 0,0 0 0,0 0 0,0 0 0,0 0 0,0 0 0,0-1 0,-1 1 0,1 0 0,0 0 0,0 0-1,0 0 1,0 0 0,-1 0 0,1 0 0,0 0 0,0 0 0,0-1 0,0 1 0,-1 0 0,1 0 0,0 0 0,0 0 0,0 0 0,-1 0 0,1 0 0,0 0 0,0 0 0,0 1-1,-1-1 1,1 0 0,0 0 0,0 0 0,0 0 0,0 0 0,-1 0 0,1 0 0,0 0 0,0 0 0,0 1 0,-10 14 1985,7-8-1668,0 0 0,0 1 0,-2 13 0,-2 54 1677,3 1 0,4-1 1,11 93-1,51 219 3225,-60-376-5123,0-2 109,-1-1 1,1 1 0,1-1-1,6 16 1,-9-23 11,-2-39-72,-2 1 0,-1 0 0,-2 1 0,-17-52 0,5 22-182,-48-169-162,-21-81-650,78 274 610,-23-113-318,29 128 379,1 0 0,2-1 0,2-45 0,1 58 89,1 1 1,0-1 0,1 1-1,0 0 1,2 0 0,-1 1 0,1 0-1,1 0 1,1 0 0,0 0-1,18-21 1,-12 19 42,1 0 1,0 0-1,1 2 0,0 0 1,1 0-1,1 2 0,34-17 0,-30 18 20,0 2 0,1 1 0,-1 1 0,2 1 0,-1 0-1,1 2 1,-1 1 0,30 1 0,-17 2 199,-1 2-1,0 2 1,0 1-1,64 20 1,-94-25-243,0 1 0,0 0 0,0 0 0,0 1 0,0-1 0,-1 1 1,1 0-1,-1 0 0,8 7 0,-11-9-44,0 0 0,0 1 0,-1-1 0,1 0 0,0 1 0,0-1 0,-1 0 0,1 1 0,-1-1 0,0 0 0,1 1 0,-1-1 0,0 1 0,0-1 0,1 1 0,-1 1 0,-1-1-9,1 1 0,-1-1 0,0 0 0,1 1 0,-1-1 0,0 0 0,0 0 0,-1 0 0,1 1 0,0-1 0,-1 0 0,-2 3 0,-6 5-7,-1 0 0,0 0 1,0-1-1,-1 0 0,-21 11 0,-71 31-22,75-38-2,-58 26-956,-92 25-1,-5-14-4788,57-13-7557,73-17 9133</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28.544"/>
    </inkml:context>
    <inkml:brush xml:id="br0">
      <inkml:brushProperty name="width" value="0.1" units="cm"/>
      <inkml:brushProperty name="height" value="0.1" units="cm"/>
      <inkml:brushProperty name="color" value="#FFC114"/>
    </inkml:brush>
  </inkml:definitions>
  <inkml:trace contextRef="#ctx0" brushRef="#br0">676 105 812,'17'7'6276,"-8"-1"-5515,-1 0 0,0 1 0,0 0 0,-1 1 0,0-1 0,-1 1 0,1 1 0,7 13 0,4 9 160,15 38-1,-24-47-666,0 0 0,-2 1-1,0 0 1,-1 0 0,-2 1 0,4 42 0,-8-46-185,-1-1 1,0 1-1,-1-1 1,-1 0 0,-1 0-1,-1 0 1,-1 0-1,-14 32 1,4-18-29,-1 0 0,-2-2 1,-1 0-1,-36 41 0,38-51-54,-1-1 1,-1-1-1,-1-1 0,-1-1 0,0-1 0,-41 23 1,52-34-14,1 0 0,-1-1 0,0 0 0,0-1-1,0 0 1,0-1 0,-1 0 0,1-1 0,-1 0 0,1-1 0,-1 0 0,1-1 0,-1 0 0,-12-3 0,5-1-7,0-1 0,1-1 1,0 0-1,0-2 0,1 0 0,0-1 0,-25-18 0,26 16 25,0-1 0,1 0 1,1-1-1,0 0 0,1-1 0,-20-30 0,27 35 24,0 0 1,1-1-1,0 1 1,1-1-1,0 0 1,1 0-1,0 0 1,1-1-1,0 1 1,1-1-1,0 1 1,1-1-1,1-13 1,2-2 71,2 0 1,2 1-1,0-1 1,1 2-1,2-1 1,1 1-1,18-32 0,-2 13 163,1 0-1,65-74 0,-68 91-137,1 0 1,1 2-1,0 1 1,2 1-1,1 1 1,1 2-1,37-19 1,-52 31-85,0 1 1,1 1 0,0 0 0,0 1 0,0 1-1,1 1 1,-1 0 0,1 1 0,0 1-1,0 1 1,-1 0 0,1 1 0,0 1 0,0 1-1,-1 1 1,31 9 0,-32-6-132,0 0 1,0 1-1,0 1 0,-1 0 1,-1 1-1,0 1 0,0 0 1,-1 1-1,0 1 0,-1 0 1,0 0-1,-1 1 0,-1 0 1,0 1-1,10 21 0,-11-16-568,0 1 0,-1 0 0,-1 0 0,7 41 0,-10-37-1019,-1-1 0,-2 1 0,0-1 1,-4 33-1,-8 17-922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0.462"/>
    </inkml:context>
    <inkml:brush xml:id="br0">
      <inkml:brushProperty name="width" value="0.05" units="cm"/>
      <inkml:brushProperty name="height" value="0.05" units="cm"/>
    </inkml:brush>
  </inkml:definitions>
  <inkml:trace contextRef="#ctx0" brushRef="#br0">345 155 904,'5'-4'631,"0"-1"-1,0 0 1,-1 0-1,0-1 1,0 0-1,0 1 1,0-1-1,-1 0 1,4-12 0,-6 15-470,0 1 0,-1 0 0,1-1 0,-1 1 0,1-1 0,-1 1 0,0 0 0,0-1 0,0 1 0,-1-1 1,1 1-1,0-1 0,-1 1 0,0 0 0,1-1 0,-1 1 0,0 0 0,0 0 0,0 0 0,-1 0 0,1 0 1,0 0-1,-1 0 0,0 0 0,1 0 0,-1 0 0,0 1 0,0-1 0,0 1 0,0-1 0,-3 0 0,0-1 47,0 0 0,0 1-1,0 0 1,-1 0 0,1 0-1,-1 0 1,0 1 0,1 0-1,-1 1 1,0-1 0,0 1-1,-7 0 1,4 1-8,0 1-1,-1 0 1,1 0 0,0 1-1,0 0 1,0 0 0,-8 5-1,1 1 50,0 1-1,1 1 0,0 0 1,1 0-1,0 2 1,0 0-1,-13 18 0,18-20-39,0 1 0,1 0-1,0 0 1,1 1-1,0 0 1,1 0-1,-6 19 1,11-27-132,0 0 1,0 0-1,0 1 0,0-1 1,1 0-1,0 0 0,0 0 1,0 0-1,1 1 1,-1-1-1,1 0 0,1 0 1,-1 0-1,1 0 0,-1 0 1,2-1-1,-1 1 0,0 0 1,1-1-1,0 0 0,0 1 1,0-1-1,8 7 0,-1-2 16,1-1 0,1 0 0,-1-1-1,1 0 1,1-1 0,-1 0 0,1-1-1,0-1 1,0 0 0,0 0 0,24 2-1,14 0 120,88-1 0,-139-5-212,61-3-517,-1-3-1,78-17 0,-122 20-464,0-2 0,30-11 0,-14 2-6606,-24 11 3635,-2 2 1199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09.223"/>
    </inkml:context>
    <inkml:brush xml:id="br0">
      <inkml:brushProperty name="width" value="0.05" units="cm"/>
      <inkml:brushProperty name="height" value="0.05" units="cm"/>
      <inkml:brushProperty name="color" value="#004F8B"/>
    </inkml:brush>
  </inkml:definitions>
  <inkml:trace contextRef="#ctx0" brushRef="#br0">0 995 124,'0'0'1143,"0"0"12,0 0 13,0 0 6,0 0-7,0 0 16,0 0-25,0 0-34,0 0-45,0 0-41,0 0-43,0 0-33,0 0-37,2-4-19,12-33 566,-2 0-1,-2-2 1,9-57-1,-13 65-1113,42-258 1455,8-40-472,-51 297-1173,-3 19 21,0 0-1,1 1 1,0-1 0,1 1 0,8-18 0,-12 30-174,0 0-1,0-1 1,0 1 0,1-1-1,-1 1 1,0 0-1,0-1 1,1 1-1,-1-1 1,0 1-1,1 0 1,-1-1-1,0 1 1,1 0-1,-1 0 1,0-1-1,1 1 1,-1 0 0,1 0-1,-1 0 1,1-1-1,-1 1 1,1 0-1,-1 0 1,0 0-1,1 0 1,-1 0-1,1 0 1,-1 0-1,1 0 1,-1 0-1,1 0 1,-1 0 0,1 0-1,-1 0 1,0 1-1,1-1 1,-1 0-1,1 0 1,-1 0-1,1 1 1,-1-1-1,0 0 1,1 0-1,-1 1 1,0-1 0,1 0-1,-1 1 1,0-1-1,1 0 1,-1 1-1,0-1 1,1 1-1,15 26 341,-14-24-325,59 135 899,-34-71-535,11 19 266,3-2 0,4-1 1,100 139-1,-138-213-601,1 0 0,0 0 0,1-1 0,17 14 0,-22-19-240,1 0 0,0 0 1,0 0-1,0-1 0,0 0 0,1 0 0,-1 0 0,0-1 0,1 1 0,-1-1 0,1 0 0,6-1 0,-3 0-3329,-7 0-1575,-5 3 815,-1 1 3172,-5 4-4044,-1 3 1563</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0.952"/>
    </inkml:context>
    <inkml:brush xml:id="br0">
      <inkml:brushProperty name="width" value="0.1" units="cm"/>
      <inkml:brushProperty name="height" value="0.1" units="cm"/>
      <inkml:brushProperty name="color" value="#FFC114"/>
    </inkml:brush>
  </inkml:definitions>
  <inkml:trace contextRef="#ctx0" brushRef="#br0">1 66 920,'15'-36'8432,"-15"35"-7342,0 0-882,0 0 0,0 1 0,1-1 0,-1 0 0,0 0 0,0 0 0,0 1 0,1-1 0,-1 0 0,0 0 0,1 1 0,-1-1 0,1 0 0,-1 1 1,0-1-1,2-1 0,3-5-20,-3 0-3467,0 11-759,4 3 3031,-3-5 240,2 10-1057</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1.285"/>
    </inkml:context>
    <inkml:brush xml:id="br0">
      <inkml:brushProperty name="width" value="0.1" units="cm"/>
      <inkml:brushProperty name="height" value="0.1" units="cm"/>
      <inkml:brushProperty name="color" value="#FFC114"/>
    </inkml:brush>
  </inkml:definitions>
  <inkml:trace contextRef="#ctx0" brushRef="#br0">1 0 304,'0'0'1152,"0"0"-104,0 0-84,0 0-84,0 0-92,0 0-99,0 0-129,0 0-164,0 0-216,0 0-304,12 6-228,-12-6-1857,7 8 753,-1 1 496</inkml:trace>
  <inkml:trace contextRef="#ctx0" brushRef="#br0" timeOffset="1">595 291 964,'15'6'944,"-2"0"-100,0-3-88,-4 2-80,0-2-120,1 0-152,-10-3-196,6 8-224,-3-5-244,-3-3-1468,-3 9 588,3-4 388</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1.616"/>
    </inkml:context>
    <inkml:brush xml:id="br0">
      <inkml:brushProperty name="width" value="0.1" units="cm"/>
      <inkml:brushProperty name="height" value="0.1" units="cm"/>
      <inkml:brushProperty name="color" value="#FFC114"/>
    </inkml:brush>
  </inkml:definitions>
  <inkml:trace contextRef="#ctx0" brushRef="#br0">196 0 656,'6'9'944,"-3"-4"-96,0 4-112,3-4-84,-6-5-104,0 9-156,0-9-196,-3 8-252,3-8-252,-3 12-1260,3-1 532,-3 3 352</inkml:trace>
  <inkml:trace contextRef="#ctx0" brushRef="#br0" timeOffset="1">79 840 416,'-6'14'840,"3"0"-92,-3-2-68,-1-4-88,1-5-88,-3 3-164,2-1-196,-2 1-240,-1-3-1324,1 2 484,3 4 316</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1.948"/>
    </inkml:context>
    <inkml:brush xml:id="br0">
      <inkml:brushProperty name="width" value="0.1" units="cm"/>
      <inkml:brushProperty name="height" value="0.1" units="cm"/>
      <inkml:brushProperty name="color" value="#FFC114"/>
    </inkml:brush>
  </inkml:definitions>
  <inkml:trace contextRef="#ctx0" brushRef="#br0">1059 168 652,'-3'8'784,"0"-2"-108,3-6-64,-9 3-64,9-3-92,0 0-148,-25-9-184,15 3-168,-6-2-220,1 2-1048,-4 1 448,-6-1 292</inkml:trace>
  <inkml:trace contextRef="#ctx0" brushRef="#br0" timeOffset="1">73 185 416,'-16'-3'704,"4"-3"-48,2-2-56,-2-1-64,2-8-48,4 0-152,0-3-176,6 1-244,0-7-1216,3 1 444,6-9 292</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2.287"/>
    </inkml:context>
    <inkml:brush xml:id="br0">
      <inkml:brushProperty name="width" value="0.1" units="cm"/>
      <inkml:brushProperty name="height" value="0.1" units="cm"/>
      <inkml:brushProperty name="color" value="#FFC114"/>
    </inkml:brush>
  </inkml:definitions>
  <inkml:trace contextRef="#ctx0" brushRef="#br0">57 428 8,'-10'-15'724,"4"-2"-76,-3 1-76,2-1-104,-2-3-156,6 0-184,-3-3-212,-1 1-860,7 2 320,3 3 212</inkml:trace>
  <inkml:trace contextRef="#ctx0" brushRef="#br0" timeOffset="1">245 54 1012,'10'9'960,"-1"-4"-88,1 1-88,-1 0-80,0-6-68,-9 0-75,16-6-105,-10-2-144,4-4-204,6 1-252,-4-3-204,1 3-1665,2-1 685,1 7 452</inkml:trace>
  <inkml:trace contextRef="#ctx0" brushRef="#br0" timeOffset="2">695 442 828,'22'53'932,"-3"-10"-64,-4-1-52,1-5-36,-3-6-20,2 0-23,-2 0-73,-1-2-68,-2-4-120,2-2-176,-5-3-212,2 2-200,-3-2-208,1 0-148,-1-3-140,0 3-1549,0-6 733,1 3 484</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2.619"/>
    </inkml:context>
    <inkml:brush xml:id="br0">
      <inkml:brushProperty name="width" value="0.1" units="cm"/>
      <inkml:brushProperty name="height" value="0.1" units="cm"/>
      <inkml:brushProperty name="color" value="#FFC114"/>
    </inkml:brush>
  </inkml:definitions>
  <inkml:trace contextRef="#ctx0" brushRef="#br0">1113 433 1736,'4'10'704,"0"-1"0,1 0 0,0 0 0,1-1 0,-1 1 0,11 10 0,-6-11 841,-9-15-2506,-9-17-2824,4 17 2542</inkml:trace>
  <inkml:trace contextRef="#ctx0" brushRef="#br0" timeOffset="1">368 524 544,'-53'-26'748,"6"-5"-72,6-3-80,7-3-68,-7-8-100,6-9-128,1 1-176,8-10-268,1 1-1148,10 0 436,-1 5 292</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2.953"/>
    </inkml:context>
    <inkml:brush xml:id="br0">
      <inkml:brushProperty name="width" value="0.1" units="cm"/>
      <inkml:brushProperty name="height" value="0.1" units="cm"/>
      <inkml:brushProperty name="color" value="#FFC114"/>
    </inkml:brush>
  </inkml:definitions>
  <inkml:trace contextRef="#ctx0" brushRef="#br0">0 0 172,'26'6'1512,"-1"-1"-164,-3-2-124,0 3-144,-3 0-151,-4-4-213,1 1-360,0 0-508,-7 3-2293,-3-1 833,4 4 548</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6.738"/>
    </inkml:context>
    <inkml:brush xml:id="br0">
      <inkml:brushProperty name="width" value="0.1" units="cm"/>
      <inkml:brushProperty name="height" value="0.1" units="cm"/>
      <inkml:brushProperty name="color" value="#FFC114"/>
    </inkml:brush>
  </inkml:definitions>
  <inkml:trace contextRef="#ctx0" brushRef="#br0">3611 554 492,'0'0'604,"-5"-4"161,5 2 4044,1 1 5237,7-5-9815,-6 5-19,-2 1-17,0 0-17,0 0 8,0 0 1,0 0-2,0 0-1,0 0 0,0 0-6,0 0-24,0 0-9,0 0-13,0 0-16,0 0-13,0 0-5,0 0-10,0 0-9,0 0-14,0 0-10,0 0 1,0 0-10,0 0-3,0 0 11,0 0 22,0 0 22,0 0 14,0 0 9,0 0 3,0 0 16,0 0 13,0 0 3,0 0-1,0 0-9,0 0-12,0 0-6,0 0-10,0 0-17,0 0-10,0 0-1,0 0-4,0 0-13,0 0 5,0 0 3,0 0 7,0 0 5,0 0 6,0 0-13,0 0-6,3 2-54,0-1-1,0 1 0,-1 0 1,1 1-1,-1-1 0,0 0 1,1 1-1,-1-1 0,2 5 1,1-1 13,36 52 244,37 53 73,-13-22-59,-56-80-276,-11-21-19,-14-24-7,-64-83-350,-110-125 0,161 208 262,-61-65-1027,-164-142-1,239 229 1003,11 9 75,0 1 0,-1 0 0,0 0 0,0 0 0,-10-6 0,14 10 5,1-1 35,0 1 0,0 0 0,0 0 0,0 0 0,0 0 0,-1 0-1,1 0 1,0-1 0,0 1 0,0 0 0,0 0 0,0 0 0,0 0 0,-1 0 0,1 0 0,0 0 0,0 0 0,0 0 0,0 0 0,-1 0 0,1 0 0,0 0 0,0 0 0,0 0 0,0 0-1,0 0 1,-1 0 0,1 0 0,0 0 0,0 0 0,0 0 0,0 0 0,-1 0 0,1 0 0,0 0 0,0 0 0,0 0 0,0 0 0,0 0 0,-1 0 0,1 1 0,0-1 0,0 0 0,0 0 0,2 19 88,1 0 1,1 0 0,1 0 0,0-1 0,13 30-1,-2-5 59,22 65 356,4-3 1,4-1-1,76 122 1,-91-176-280,85 124 837,-100-151-903,-11-16-50,1 0 1,-1 0-1,11 10 1,-16-17-19,-2-7-19,-5-12-63,-1 0 1,-2 0-1,1 1 1,-2 0-1,-18-22 0,-78-89-196,92 112 162,-201-208-619,152 168 54,-119-83 1,177 136 559,-16-11-186,-45-22 0,62 34 196,-1 1 0,1-1 0,-1 1 0,0 1 0,0-1 0,0 1 0,0 0 0,0 0 0,0 1 0,0 0 0,0 0 0,0 0 0,0 1 0,-7 1 0,11-2 23,0 1 1,-1 0 0,1 0 0,0 0-1,0 0 1,0 0 0,0 1-1,0-1 1,0 0 0,0 1 0,1 0-1,-1-1 1,0 1 0,1 0-1,-1 0 1,1 0 0,-2 4 0,1-3 8,1 1 0,0-1 1,0 1-1,0 0 0,1-1 1,-1 1-1,1 0 0,0 0 1,0-1-1,1 6 0,1 4 28,1 0 0,0 0 0,1 0 0,0 0 0,9 16 0,33 57 223,70 99-1,-71-117-149,300 430 881,-173-256-297,-150-212-573,-12-17-31,-1 0 0,15 28 1,-21-31-46,-4-7-17,-4-6 27,-52-71-183,-276-317-996,-25 13-1196,344 363 2229,-181-173-1537,193 186 1634,-1-1-1,0 1 1,-1 0-1,1 0 1,0 1-1,0-1 0,-6-1 1,8 3 1,0-1 1,0 1-1,1 0 0,-1 0 1,0 0-1,0 0 0,0 0 1,1 0-1,-1 0 0,0 0 1,0 0-1,0 0 1,0 1-1,1-1 0,-1 0 1,0 1-1,0-1 0,1 0 1,-1 1-1,0-1 0,1 1 1,-1-1-1,0 1 0,1-1 1,-1 1-1,1-1 1,-1 1-1,1 0 0,-1-1 1,1 1-1,-1 0 0,1 0 1,0-1-1,-1 1 0,1 0 1,0 0-1,-1 0 0,1-1 1,0 1-1,0 0 1,0 1-1,-1 7 47,0 0-1,0 1 1,1-1 0,0 0 0,1 0 0,0 0-1,2 10 1,21 67 228,-12-48-165,20 58 270,67 141 1,66 87 320,-154-305-668,198 346 1155,-147-261-615,-55-92-490,-5-8-45,0 0 1,0 0-1,0 0 1,1 0-1,0 0 1,0-1-1,0 0 1,0 1-1,5 2 1,-5-4 30,-5-13 151,-58-97-53,-279-410-939,-38 22-1338,348 461 1897,7 8 8,0 1 0,-1 1 0,-30-24 0,51 48 207,1-1 1,0 1-1,-1 0 1,0 0-1,1 0 1,-1 1-1,1-1 1,-1 0 0,0 1-1,0-1 1,1 1-1,-1-1 1,0 1-1,0 0 1,1 0-1,-1 0 1,0 0-1,-2 0 1,2 0 10,1 1-1,0 0 1,0-1 0,0 1 0,0 0 0,0-1 0,1 1 0,-1 0 0,0 0 0,0 0 0,0 0 0,1 0 0,-1 0 0,0 0 0,1 0 0,-1 0 0,1 0 0,-1 0 0,1 0 0,0 0 0,0 1 0,-1-1 0,1 0 0,0 0 0,0 0 0,0 0 0,0 1 0,0-1 0,0 2 0,2 15 130,1 0 1,0 0 0,1 0 0,1 0-1,9 22 1,-4-10 2,33 87 128,4-1 1,6-4 0,5-1 0,4-3-1,141 184 1,-198-284-267,1-1-1,0 0 1,1 0 0,13 10 0,-10-13-12,-8-10-15,-8-16-8,-20-33-127,-2 0 1,-63-90-1,80 128 99,-113-156-1276,-8 6 0,-253-251 0,379 413 1277,-29-26-174,34 30 230,0 0-1,0 1 1,0-1 0,1 0 0,-1 1 0,0-1-1,0 1 1,0-1 0,-1 1 0,1-1-1,0 1 1,0 0 0,0 0 0,0-1-1,0 1 1,0 0 0,-1 0 0,1 0-1,0 0 1,0 0 0,0 1 0,0-1 0,0 0-1,0 0 1,0 1 0,-1-1 0,1 1-1,0-1 1,0 1 0,0-1 0,0 1-1,0 0 1,0 1 24,0-1 0,0 0-1,1 1 1,-1-1 0,0 1-1,1-1 1,-1 0 0,1 1-1,0-1 1,-1 1 0,1 0-1,0-1 1,0 1 0,0-1-1,0 1 1,0-1 0,1 4-1,8 28 306,-7-27-256,42 117 936,79 160-1,83 106-172,-198-375-813,122 212 464,267 348-1,-389-563-481,4 4 15,0 0-1,26 24 1,-25-31-9,-13-8-18,0 0-1,1 0 0,-1 0 0,0 0 1,0 0-1,0 0 0,0 0 0,1 0 1,-1 0-1,0 0 0,0 0 0,0 0 1,0 0-1,0 0 0,1 0 0,-1 0 1,0-1-1,0 1 0,0 0 0,0 0 1,0 0-1,0 0 0,1 0 0,-1 0 1,0 0-1,0-1 0,0 1 0,0 0 1,0 0-1,0 0 0,0 0 0,0 0 1,0-1-1,0 1 0,0 0 0,0 0 1,0 0-1,0 0 0,0-1 0,0 1 1,0 0-1,0 0 0,-8-27-22,-47-77-224,-96-138 0,124 200 146,-472-636-2257,450 620 2119,-172-180-1065,217 234 1276,-33-26-158,35 29 189,0 0 0,0 0 1,0-1-1,0 1 0,0 0 0,0 1 1,0-1-1,0 0 0,0 1 0,0-1 1,-1 1-1,1-1 0,0 1 1,0 0-1,-1 0 0,1 0 0,-3 1 1,5-1 13,-1 1 0,0-1 0,0 1 1,0 0-1,1-1 0,-1 1 0,0 0 1,0 0-1,1 0 0,-1-1 0,1 1 1,-1 0-1,1 0 0,-1 0 0,1 0 1,-1 0-1,1 0 0,0 0 0,0 0 1,-1 0-1,1 0 0,0 0 0,0 0 1,0 0-1,0 0 0,0 0 1,0 0-1,1 0 0,-1 1 0,7 35 380,-6-32-331,18 52 416,1-1 0,4-1 0,33 59-1,-29-59-124,249 440 1716,149 165-844,25-23-759,-420-594-433,11 16 10,118 155 82,-148-202-136,-12-12 5,0-1 1,0 1 0,0 0-1,0 0 1,0 0 0,0 0-1,0 0 1,0 0 0,0 0 0,0 0-1,0 0 1,0 0 0,0 0-1,0 0 1,0 0 0,0 0-1,0-1 1,0 1 0,0 0-1,1 0 1,-1 0 0,0 0 0,0 0-1,0 0 1,0 0 0,0 0-1,0 0 1,0 0 0,0 0-1,0 0 1,0 0 0,0 0 0,0 0-1,0 0 1,0 0 0,0 0-1,0 0 1,1 0 0,-1 0-1,0 0 1,0 0 0,0 0 0,0 0-1,0 0 1,0 0 0,0 0-1,0 0 1,0 0 0,0 0-1,0 0 1,0 0 0,0 0-1,0 0 1,0 0 0,1 0 0,-1 0-1,0 0 1,0 0 0,0 0-1,0 0 1,0 0 0,0 0-1,0 0 1,0 0 0,0 1 0,0-1-1,0 0 1,0 0 0,-7-15-85,-454-733-754,-488-650-2946,862 1278 3205,-76-112-436,151 214 1111,-13-29 0,23 35 68,4 10 60,7 11 422,309 457 1827,-22 28-1464,-126-209-590,29 42-52,61 100 23,660 1066 703,-800-1318-925,-87-134-127,-32-40-39,-1 0 0,1-1 0,0 1-1,0 0 1,0-1 0,-1 1 0,1 0 0,0-1 0,0 1-1,0-1 1,0 1 0,0-1 0,0 0 0,0 1 0,0-1-1,0 0 1,2 1 0,-3-2-1,1 1 0,-1 0 0,0-1 0,1 1 0,-1-1 0,1 1 0,-1-1 0,0 1 0,0-1 0,1 1 0,-1-1 0,0 1 0,0-1 0,1 1 0,-1-1 0,0 1 0,0-1-1,0 1 1,0-1 0,0 1 0,0-1 0,0 0 0,0 1 0,0-1 0,0 1 0,0-1 0,0 1 0,0-1 0,0 0 0,-1 0 0,-1-9-10,0 0 0,0 0 0,-1 0 1,-1 0-1,0 0 0,0 0 0,-9-12 0,-6-16-21,-222-392-400,-34 13-69,167 257 302,-867-1313-3213,934 1411 3156,-366-588-2655,401 640 2897,-23-48 10,28 53 41,-1 1-1,0-1 0,1 0 0,0 0 1,0 0-1,1 0 0,-1-1 0,1 1 1,1-8-1,-1 13-31,0 0 1,0 0 0,0-1-1,0 1 1,0 0-1,0-1 1,0 1-1,0 0 1,0-1-1,0 1 1,1 0-1,-1 0 1,0-1-1,0 1 1,0 0-1,1 0 1,-1-1-1,0 1 1,0 0-1,0 0 1,1 0-1,-1 0 1,0-1-1,1 1 1,-1 0-1,0 0 1,0 0-1,1 0 1,-1 0-1,0 0 1,1 0-1,-1-1 1,0 1-1,1 0 1,-1 0-1,0 0 1,0 0-1,1 1 1,-1-1-1,0 0 1,1 0-1,-1 0 1,0 0-1,1 0 1,-1 0-1,0 0 1,0 0-1,1 1 1,-1-1-1,0 0 1,0 0-1,1 0 1,-1 1-1,0-1 1,0 0 0,0 0-1,1 1 1,14 14 172,9 17-18,-2 1 1,27 54-1,28 80-20,-54-115-95,161 387 191,-8-19-73,178 322 80,-348-731-237,3 8 8,1-1-1,1 0 0,15 18 0,-26-35-13,1-1-1,-1 0 0,0 1 0,0-1 0,0 1 0,1-1 0,-1 0 1,0 1-1,0-1 0,1 0 0,-1 1 0,0-1 0,0 0 0,1 0 1,-1 1-1,0-1 0,1 0 0,-1 0 0,1 1 0,-1-1 0,0 0 1,1 0-1,-1 0 0,1 0 0,-1 0 0,0 0 0,1 1 0,-1-1 1,1 0-1,-1 0 0,1 0 0,-1-1 0,0 1 0,1 0 0,-1 0 1,1 0-1,0-1-1,-1 0-1,0-1 1,0 1 0,0 0 0,0 0 0,0 0 0,0-1-1,0 1 1,0 0 0,0 0 0,-1 0 0,0-3-1,-44-132-32,37 116 30,-183-421-88,-33 7-148,-25-7-1628,-19 12 0,-610-743-1,862 1153 1795,1 2-1,-34-28 1,36 36 205,7 11 214,6 0-291,0-1 0,-1 1 0,1 0 0,1 0 0,-1 0 0,0 0 0,0 0 0,1-1 0,-1 1 1,1 0-1,1 3 0,7 20 257,1-1 1,15 25 0,-3-5-53,269 508 1927,-122-239-1433,227 458 559,37 67-165,-116-275-443,-315-560-705,-1-2-2,0 1 1,0 0 0,0 0-1,0-1 1,0 1-1,0-1 1,0 1-1,1-1 1,-1 0-1,0 1 1,1-1-1,-1 0 1,3 2-1,-10-18-61,-36-73-39,-106-208-198,-239-336-719,-44 11-921,-411-495-4252,741 1001 5436,85 102 759,16 13 2,0 0 1,0 0-1,0 0 0,0-1 1,-1 1-1,1 0 0,0 0 1,0 0-1,0 0 0,0 0 0,0 0 1,-1 0-1,1 0 0,0 0 1,0 0-1,0 0 0,0 0 1,-1 0-1,1 0 0,0 0 1,0 0-1,0 0 0,0 0 1,0 0-1,-1 1 0,1-1 1,0 0-1,0 0 0,0 0 1,0 0-1,0 0 0,0 0 1,-1 0-1,1 0 0,0 1 1,0-1-1,0 0 0,0 0 1,0 0-1,0 0 0,0 0 1,0 1-1,0-1 0,0 0 1,0 0-1,0 0 0,0 0 1,0 1-1,0 2 65,0 1 0,1 0 0,0-1 0,0 1 1,0-1-1,0 0 0,3 6 0,68 131 1047,-44-90-832,67 118 531,199 343 1045,480 863 1959,207 424-298,-1041-1909-3494,-627-962-1290,-79 55-2233,605 816 2468,132 167 815,-238-289-2137,245 299 1994,-39-36 0,46 52 361,15 9-1,-1 0 1,1 0 0,0 0 0,0 0 0,0 0-1,-1 0 1,1 0 0,0 0 0,0 0-1,0 0 1,-1 0 0,1 0 0,0 0 0,0 1-1,0-1 1,0 0 0,-1 0 0,1 0 0,0 0-1,0 0 1,0 0 0,0 1 0,0-1-1,-1 0 1,1 0 0,0 0 0,0 0 0,0 1-1,0-1 1,0 0 0,0 0 0,0 0-1,0 1 1,0-1 0,0 0 0,0 0 0,0 0-1,0 1 1,0 2 48,0 0 0,1 0 0,-1 0 0,1 0 0,0 0 0,0 0 0,0 0 0,2 4 0,249 455 2334,-241-442-2302,375 635 1897,-137-236-1017,-178-298-684,403 640 1335,-466-749-1589,-3-4-16,0 0 0,1 0-1,0-1 1,0 1 0,1-1 0,0-1 0,12 10 0,-19-16-12,0 0-1,1 1 1,-1-1 0,0 0 0,0 0-1,1 1 1,-1-1 0,0 0 0,1 0-1,-1 0 1,0 0 0,1 0 0,-1 1-1,0-1 1,1 0 0,-1 0 0,0 0 0,1 0-1,-1 0 1,0 0 0,1 0 0,-1 0-1,0 0 1,1 0 0,-1 0 0,0-1-1,1 1 1,-1 0 0,0 0 0,1 0 0,-1 0-1,0 0 1,1-1 0,-1 1 0,0 0-1,0 0 1,1-1 0,-1 1 0,0 0-1,0 0 1,1-1 0,-1 1 0,0 0 0,0-1-1,0 1 1,0 0 0,1-1 0,-1 1-1,0 0 1,0-1 0,0 1 0,0 0-1,0-1 1,-1-22-63,-5-4 36,0 1-1,-2 0 0,-1 0 1,-12-24-1,14 34 19,-71-152-89,-101-170-600,-229-319 0,-266-291-2741,605 855 2969,-248-320-2324,309 403 2724,-4-6-66,-1 1 0,0 1 0,-2 0-1,-25-21 1,39 34 141,0 1 0,1-1 0,-1 1-1,1-1 1,-1 1 0,0 0 0,0-1-1,1 1 1,-1 0 0,0-1 0,1 1 0,-1 0-1,0 0 1,0 0 0,0 0 0,1-1-1,-1 1 1,0 0 0,0 0 0,0 1-1,1-1 1,-1 0 0,0 0 0,0 0 0,-1 1-1,2 0 19,-1-1-1,0 1 1,1 0-1,-1 0 0,1 0 1,-1 0-1,1 0 1,0 0-1,-1 0 0,1 0 1,0 0-1,0 0 1,-1 0-1,1 0 0,0 0 1,0 0-1,0 2 1,1 3 102,0 1-1,0-1 1,0 1 0,4 10 0,30 83 951,49 101 0,69 108 671,623 1049 3636,-412-830-3558,-354-515-1775,25 26 95,-33-36-133,1-1-1,-1 0 0,1 0 0,-1 0 1,1 0-1,0-1 0,0 1 0,0-1 1,0 1-1,0-1 0,5 1 0,-7-2-10,-1 0 0,1 1 0,0-1 0,0 0 0,-1 0 0,1 0 0,0 0 0,-1-1 0,1 1 0,0 0 0,0 0 0,-1 0 0,1 0 0,0-1 0,-1 1 0,1 0 0,0-1 0,-1 1 0,1 0 0,-1-1-1,1 1 1,0-1 0,-1 1 0,1-1 0,-1 1 0,0-1 0,1 0 0,-1 1 0,1-1 0,-1 1 0,0-1 0,1 0 0,-1 0 0,0 1 0,1-2 0,-1-2-11,1 0 1,-1 0-1,1 1 1,-1-1-1,0 0 1,-2-7-1,-3-20-55,-2 0 0,-1 0-1,-1 0 1,-18-38 0,13 34 7,-72-164-284,-225-368-816,-44 11-509,332 521 1540,-406-591-2531,201 322-281,-11 11-4216,128 169 2655,22 34 1366</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7.071"/>
    </inkml:context>
    <inkml:brush xml:id="br0">
      <inkml:brushProperty name="width" value="0.1" units="cm"/>
      <inkml:brushProperty name="height" value="0.1" units="cm"/>
      <inkml:brushProperty name="color" value="#FFC114"/>
    </inkml:brush>
  </inkml:definitions>
  <inkml:trace contextRef="#ctx0" brushRef="#br0">63 0 11417,'-2'1'31,"0"0"0,0 0 0,0 0 0,0 0 0,1 0 0,-1 1 0,0-1 0,1 0 0,-1 1 0,0-1 0,1 1 0,0 0 0,-1 0 0,1-1 0,0 1 0,0 0 0,0 0 0,0 0 0,0 0 0,1 0 0,-1 1 0,1-1 0,-1 0 0,1 0 0,0 0 0,-1 4 0,2 6 196,1-1-1,0 0 1,0 0-1,7 18 1,-6-21-123,102 276 2351,-97-263-2323,636 1311 6044,-567-1194-5658,703 1210 3389,-707-1228-3570,89 133 310,-123-206-565,-21-33-80,-13-17-25,-6-10-23,-3-6 5,-2 0 1,0 1-1,-1 0 0,-1 0 1,-11-19-1,5 9-6,-77-138-191,-1016-1515-4512,737 1191 295,367 486 4369,-237-281-9406,156 205 6490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37.407"/>
    </inkml:context>
    <inkml:brush xml:id="br0">
      <inkml:brushProperty name="width" value="0.1" units="cm"/>
      <inkml:brushProperty name="height" value="0.1" units="cm"/>
      <inkml:brushProperty name="color" value="#FFC114"/>
    </inkml:brush>
  </inkml:definitions>
  <inkml:trace contextRef="#ctx0" brushRef="#br0">901 0 9541,'3'30'459,"2"-1"-1,0 0 1,2 0 0,15 40-1,47 107 1095,407 927 4802,299 221-415,-619-1096-4817,6-30-3,-160-196-1103,13 14 185,23 19 0,-35-32-166,0-1 0,0 0-1,0 1 1,1-1-1,-1-1 1,1 1 0,-1 0-1,1-1 1,0 0-1,0 1 1,-1-2-1,1 1 1,7 0 0,-9-1-24,-1 0 0,0 0 0,0 0 0,1 0 0,-1-1 0,0 1 0,0-1 0,0 1 0,0-1 0,1 1 0,-1-1 0,0 1 0,0-1 0,0 0 0,0 0 0,0 0 0,0 0 0,-1 1 0,1-1 0,0 0 0,0-1 0,-1 1 0,1 0 0,0 0 0,-1 0 0,1 0 0,0-2 0,0-2 14,0 0 0,0 1 0,-1-1 0,1 0 0,-1 0 0,-1-9 0,-1-4 16,-1 0 0,-11-35 0,-47-113-17,-50-67-101,-597-942-1865,346 658-165,-24 34-1440,346 438 2516,-1 1-1,-85-68 1,75 79 160,48 31 830,1 1 0,-1 0 0,1 0 0,-1 0 0,0 0 0,0 0 0,0 1-1,1-1 1,-1 1 0,0-1 0,0 1 0,0 0 0,0 0 0,0 1 0,-3 0 0,5-1 40,0 1 0,0-1 0,-1 1 1,1 0-1,0-1 0,0 1 0,0 0 0,0 0 0,0 0 1,0 0-1,0 0 0,0 0 0,0 0 0,0 0 1,1 0-1,-1 0 0,0 0 0,1 1 0,-1-1 0,1 0 1,0 1-1,-1-1 0,1 2 0,-1 4 63,0-1 0,1 0-1,0 1 1,0-1 0,1 9 0,23 98 687,83 217 1163,26 0-210,-133-329-1702,482 1013 4727,-353-787-3274,11-6 0,214 261-1,-354-482-1451,29 37 300,2-2 1,1-1-1,47 39 0,-75-70-269,0 0 0,1 0 0,-1 0 0,1-1 0,0 0 0,-1 0 0,1 0 0,0 0 0,0-1 0,10 2 0,-14-3-28,0 0-1,1 0 1,-1 0 0,0 0 0,1 0-1,-1 0 1,0-1 0,0 1 0,1 0-1,-1-1 1,0 0 0,0 1 0,0-1-1,0 1 1,0-1 0,0 0 0,2-1-1,-1 0-2,-1 0 0,0 0 0,0 0 0,0 0 0,0 0 0,0 0 0,0 0 0,-1 0 0,1 0 0,-1 0 0,1-1 0,-1 1 0,0-4 0,1-4-2,-1 0 0,-1 1 0,0-1 0,0 0 0,-1 0 0,-4-12 0,-25-58 0,22 56 0,-75-151 0,-380-603-478,-79 43-423,351 507-235,-15 23-735,195 193 1666,-1 1 0,0 1 0,-1 0 0,0 1 0,0 0 0,-1 1 1,-28-10-1,41 17 182,-1 0 0,0 0 0,1 0 1,-1 1-1,0-1 0,0 1 0,1 0 0,-1 0 0,0 0 1,0 0-1,0 0 0,1 1 0,-1-1 0,0 1 1,0 0-1,1 0 0,-1 0 0,-2 1 0,2 0 34,1 0 0,0 0 0,0 0 0,0 0 0,1 0 0,-1 1 0,1-1 0,-1 1 0,1-1 0,-1 1 0,1-1 0,0 1 0,0 0 0,1 0 0,-1-1 0,1 1 0,-1 0-1,1 4 1,-2 22 219,2 1 0,1-1 1,2 0-1,9 45 0,-12-74-228,27 140 868,6-2-1,59 152 0,140 257 1550,-222-527-2372,3 9-39,2-1 0,20 30 0,-34-56-8,1 1 0,0 0 0,0-1 0,1 0 0,-1 1 0,0-1 0,6 3 0,-1-5 0,-6-13 0,-2-1 0,-2 1 0,0 0 0,-1 0 0,-7-18 0,-33-67 0,-35-50-305,-6 3-1,-7 4 1,-5 5 0,-218-233-1,290 342 52,-107-101-1229,117 115 1132,-1 1 0,0 1-1,0 0 1,-1 1 0,0 1-1,-1 1 1,-21-7-1,36 14 265,1 0 0,-1 0-1,1 0 1,-1 1 0,1-1-1,-1 1 1,1 0 0,-1 0-1,0 0 1,1 0 0,-1 0-1,1 1 1,-1-1-1,1 1 1,-1 0 0,1-1-1,-1 1 1,1 0 0,0 0-1,-1 1 1,-2 1 0,2 0-78,1-1 1,0 1-1,0 0 1,0 0-1,0 0 1,0 0-1,1 0 1,-1 0-1,1 1 1,0-1-1,0 0 1,0 1-1,0-1 1,1 1-1,-1 3 1,0 3-699,1-1-1,0 0 1,1 0 0,0 0 0,0 0 0,1 0 0,0 0 0,7 17-1,2 0-1804,21 36-1,25 28-571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09.627"/>
    </inkml:context>
    <inkml:brush xml:id="br0">
      <inkml:brushProperty name="width" value="0.05" units="cm"/>
      <inkml:brushProperty name="height" value="0.05" units="cm"/>
      <inkml:brushProperty name="color" value="#004F8B"/>
    </inkml:brush>
  </inkml:definitions>
  <inkml:trace contextRef="#ctx0" brushRef="#br0">517 130 1012,'-5'-22'7104,"5"19"-5933,-1 0-1,1 0 1,-1 1-1,0-1 1,0 0 0,0 0-1,0 1 1,-3-5-1,-16-10 883,5 9-1195,0 1 0,-1 0 0,1 1 0,-1 1 0,-1 0 0,-28-3 0,-104-4 1961,133 11-2481,4 0-185,-19 0-216,1 0 0,-48 6 0,65-1-364,4 2-4247,8-5 4260,1-1-1,-1 1 1,1-1 0,0 1-1,-1 0 1,1-1 0,0 1-1,-1 0 1,1-1-1,0 1 1,0 0 0,0 0-1,0-1 1,0 1 0,0 0-1,0 0 1,0-1 0,0 1-1,0 0 1,0-1-1,0 1 1,1 0 0,-1 0-1,0-1 1,0 1 0,1 0-1,-1-1 1,0 1-1,1-1 1,-1 1 0,2 0-1,9 15-3702</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52.355"/>
    </inkml:context>
    <inkml:brush xml:id="br0">
      <inkml:brushProperty name="width" value="0.1" units="cm"/>
      <inkml:brushProperty name="height" value="0.1" units="cm"/>
      <inkml:brushProperty name="color" value="#FFC114"/>
    </inkml:brush>
  </inkml:definitions>
  <inkml:trace contextRef="#ctx0" brushRef="#br0">0 968 272,'14'13'6937,"19"24"6506,-32-36-12440,0 1 266,3 2-1054,-3-6 2896,3-19-2734,1 0 0,0 0 0,2 1 0,0 0 0,2 0 0,12-22-1,73-110 189,-41 81-468,2 2 0,4 3-1,2 2 1,75-60 0,-87 85-97,1 1-1,3 3 1,0 1 0,60-25 0,-69 39 8,0 2-1,1 2 1,1 2-1,1 2 1,88-11-1,-94 20 54,0 3 0,0 1-1,0 2 1,0 2-1,0 2 1,62 19 0,-31-3 136,-2 3 0,112 60 0,-131-57 98,77 58 0,39 48 410,-88-69-417,-74-62-334,1 1 0,0-1-1,-1 0 1,1-1-1,0 0 1,1 0 0,9 4-1,-13-6-172,1-1 1,-1 1-1,0-1 0,1 0 0,-1 0 0,1 0 0,-1 0 0,0 0 0,1-1 0,-1 1 1,0-1-1,1 0 0,-1 0 0,0-1 0,0 1 0,0 0 0,4-4 0,22-10-5852,-8 9-5788,-11 6 8149</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7:53.213"/>
    </inkml:context>
    <inkml:brush xml:id="br0">
      <inkml:brushProperty name="width" value="0.1" units="cm"/>
      <inkml:brushProperty name="height" value="0.1" units="cm"/>
      <inkml:brushProperty name="color" value="#FFC114"/>
    </inkml:brush>
  </inkml:definitions>
  <inkml:trace contextRef="#ctx0" brushRef="#br0">440 1 1084,'2'1'211,"0"0"0,-1 0-1,1 0 1,0 1 0,-1-1-1,1 1 1,-1-1 0,0 1 0,1-1-1,-1 1 1,0 0 0,0 0-1,0 0 1,0 0 0,0-1 0,-1 1-1,1 0 1,-1 0 0,1 0 0,-1 1-1,0-1 1,1 0 0,-1 0-1,0 0 1,0 0 0,-1 0 0,1 0-1,0 0 1,-1 0 0,1 0-1,-1 0 1,0 0 0,1 0 0,-1 0-1,0 0 1,0 0 0,-3 2 0,-124 181 6083,31-48-4026,-41 55 727,135-187-2909,-16 16 212,19-20-277,-1 0 0,0 0 0,1-1 0,-1 1 0,0-1 0,1 1 0,-1-1 1,0 1-1,0-1 0,1 1 0,-1-1 0,0 1 0,0-1 0,0 0 0,0 0 0,0 1 1,0-1-1,1 0 0,-1 0 0,0 0 0,0 0 0,0 0 0,-2 0 0,1-5 147,1-4-109,-1-1 0,2 1 0,-1-1-1,1 1 1,1-1 0,2-16 0,17-64 123,-10 49-102,62-235 537,-72 274-603,18-44 436,-18 44-408,1 1-1,0-1 0,0 0 1,0 1-1,0-1 1,0 1-1,0 0 1,0-1-1,1 1 1,-1 0-1,0 0 1,1-1-1,-1 1 1,1 0-1,-1 1 1,1-1-1,0 0 1,-1 0-1,1 1 1,0-1-1,0 1 1,3-1-1,1 2 128,1 0 0,-1 0-1,1 1 1,-1 0-1,0 1 1,0-1 0,0 1-1,0 0 1,10 7 0,14 7 458,55 19 379,-46-22-1546,-37-13 414,-2-1 9,0 1 77,1-1-1,0 1 0,0-1 1,0 1-1,0 0 0,0-1 1,0 0-1,0 1 0,0-1 1,0 0-1,1 1 1,-1-1-1,0 0 0,0 0 1,0 0-1,0 0 0,0 0 1,0 0-1,2-1 1,-1 1-85,-1 0-46,-1 0-56,0 0-73,0 0-73,0 0-75,0 0-59,0 0-47,0 0-10,0 0 29,0 0 43,0 0 58,0 0 41,0 0 49,0 0 61,0 0 43,0 0 53,0 0 51,0 0 32,0 0 44,0 0 22,0 0 26,0 0 36,0 0-1,0-1 1,0 1 0,1 0-1,-1 0 1,0-1 0,1 1-1,-1 0 1,0 0 0,0-1 0,1 1-1,-1 0 1,0 0 0,1 0-1,-1-1 1,0 1 0,1 0 0,-1 0-1,1 0 1,-1 0 0,0 0-1,1 0 1,-1 0 0,1 0 0,1 1 3,-1 1 1,1-1-1,-1 1 1,1-1 0,-1 1-1,1 0 1,-1 0-1,0-1 1,0 1 0,0 0-1,0 0 1,0 0 0,-1 0-1,1 0 1,-1 1-1,1 2 1,6 43 285,-7-48-309,5 37 355,1-1 0,2 0-1,1 0 1,21 52 0,-2-24 654,52 87 0,-63-123-667,-6-12 121,14 33 0,-24-48-445,-1 1 0,0-1 0,1 0 0,-1 0 0,0 0 0,0 0 0,0 0 0,1 1 0,-1-1 0,0 0 0,-1 0-1,1 0 1,0 1 0,0-1 0,0 0 0,-1 0 0,1 0 0,-1 0 0,1 0 0,-1 0 0,1 0 0,-1 0 0,0 0 0,1 0 0,-1 0 0,0 0 0,0 0 0,1 0 0,-1-1 0,0 1 0,0 0 0,0 0-1,0-1 1,0 1 0,0-1 0,0 1 0,-2 0 0,-5 2 70,0-1 0,0 1 0,-1-1 0,-9 1-1,10-2-26,-130 22 571,-175 39-722,282-53-145,4 0-634,-45 7 0,23-14-1017</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9T12:33:17.330"/>
    </inkml:context>
    <inkml:brush xml:id="br0">
      <inkml:brushProperty name="width" value="0.05" units="cm"/>
      <inkml:brushProperty name="height" value="0.05" units="cm"/>
      <inkml:brushProperty name="color" value="#33CCFF"/>
    </inkml:brush>
  </inkml:definitions>
  <inkml:trace contextRef="#ctx0" brushRef="#br0">2 1 17886,'0'3'170,"-1"0"0,1 0 1,-1 0-1,1 0 0,0 1 0,0-1 1,0 0-1,1 0 0,-1 0 1,1 0-1,-1 0 0,1 0 1,0 0-1,3 5 0,3 12 745,-7-18-953,1 1 1,1 0 0,-1 0 0,0-1 0,1 1 0,-1 0-1,1-1 1,0 0 0,3 5 0,0-3-1595,0 0 0,0-1-1,0 1 1,0-1 0,0 0 0,1 0 0,5 2-1,13 3-1212</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11.161"/>
    </inkml:context>
    <inkml:brush xml:id="br0">
      <inkml:brushProperty name="width" value="0.1" units="cm"/>
      <inkml:brushProperty name="height" value="0.1" units="cm"/>
      <inkml:brushProperty name="color" value="#FFC114"/>
    </inkml:brush>
  </inkml:definitions>
  <inkml:trace contextRef="#ctx0" brushRef="#br0">3928 0 540,'0'2'273,"0"-1"-1,0 1 1,0-1-1,0 0 1,-1 1 0,1-1-1,0 1 1,-1-1-1,1 1 1,-1-1 0,0 0-1,1 1 1,-1-1-1,0 0 1,0 0-1,0 0 1,0 0 0,0 1-1,0-1 1,0 0-1,0 0 1,-2 1 0,-1 0 183,0-1-1,1 1 1,-1-1 0,0 1 0,0-1 0,-6 1 0,-3-1 240,0-1 1,0 0-1,1 0 1,-23-5-1,24 4-406,-378-27 3821,-3 25-3121,273 3-596,-38 1-50,1 8 1,-223 40-1,142 9-176,193-44-141,-63 18 144,-164 73 1,207-74-102,-323 163 673,264-125-10,-121 89 1,170-103-419,3 3 0,3 3 1,-69 80-1,97-95-116,3 2-1,1 2 1,3 1-1,3 2 1,-44 99-1,50-89-55,3 1-1,3 1 1,2 1-1,4 0 1,2 1-1,3 0 1,3 0-1,4 0 1,2 1-1,3-1 1,22 111-1,-12-112-78,3-1 0,3-1 0,3-1 1,46 87-1,-44-103-67,3-1 0,1-2 0,3-1 1,1-1-1,2-2 0,49 43 1,13-5-34,2-5 1,4-3 0,179 88 0,-153-98-20,3-5 0,2-6 0,227 50 0,425 36-107,-738-128 149,97 10-19,1-6 0,220-11 0,-194-13-11,308-65 0,-170 2 13,417-161-1,-637 203 37,434-177 104,-367 140-68,185-115 0,-253 128-33,159-134 0,-194 141-18,-1-2 0,-4-2 0,69-97 0,-80 95-9,-3-2 0,-2-2-1,44-107 1,-66 135 14,-2 0 1,-1 0 0,-1-1-1,-2 0 1,-1 0 0,-2-1-1,-2 0 1,-1 1-1,-5-47 1,-5 28-5,-1-1 1,-3 1-1,-2 1 0,-3 1 0,-30-60 1,-6 7-29,-92-133-1,80 142-40,-4 3 0,-141-141 0,153 178 52,-2 2 0,-2 4 0,-3 2 0,-127-69 0,124 83 20,-1 2-1,-2 3 0,-1 4 0,-1 2 0,0 4 0,-107-12 0,-363 10-186,0 48-856,205 4-1462,2 8-7042,259-31 6159,-58 8-78</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12.597"/>
    </inkml:context>
    <inkml:brush xml:id="br0">
      <inkml:brushProperty name="width" value="0.1" units="cm"/>
      <inkml:brushProperty name="height" value="0.1" units="cm"/>
      <inkml:brushProperty name="color" value="#FFC114"/>
    </inkml:brush>
  </inkml:definitions>
  <inkml:trace contextRef="#ctx0" brushRef="#br0">4496 337 13041,'1'-2'136,"0"0"1,-1 1-1,1-1 0,-1 0 1,1 1-1,-1-1 0,0 0 1,0 0-1,0 1 0,0-1 0,0-2 1,0 3-97,-1 0 0,1 0 0,-1 0 0,1 1-1,-1-1 1,1 0 0,-1 0 0,0 0 0,1 1 0,-1-1 0,0 0 0,1 1 0,-1-1 0,0 1 0,0-1 0,0 1 0,0-1 0,0 1 0,1-1 0,-1 1 0,0 0-1,-1-1 1,-47-12 971,0 2-1,-70-7 0,40 7-407,-862-108 2710,644 98-2771,-352 23-1,118 44-414,436-31-116,1 4 0,1 4 0,-136 52 0,171-49 36,2 2 1,0 2-1,3 3 0,0 2 0,2 2 0,-50 50 0,21-9 103,3 3 0,-102 143 0,88-98 224,-128 235 0,189-300-174,2 0-1,2 2 1,4 2-1,2 0 1,4 0 0,-14 103-1,23-79 88,3-1 1,4 1-1,21 161 0,-12-193-198,3-2 0,3 1 0,2-2 0,2 0 0,2-1 0,3-1 1,32 52-1,-11-34 61,2-2 0,82 90 1,-87-114-69,3-1 0,1-2 0,2-3 1,53 33-1,-27-27 51,2-4 0,1-3 0,2-3 0,104 29 0,-44-26 224,246 34 0,-199-52-130,1-9 0,241-16 0,457-96 199,-801 90-407,628-103 44,-10-43-72,14-86 16,-613 199-3,162-98 0,-186 91-13,-2-3 0,-3-4 0,123-128 0,-120 102 4,-4-3 1,78-126-1,-118 162-4,-3-2-1,33-85 1,-49 102 6,-2 0-1,-1-1 0,-2-1 1,7-72-1,-15 63 0,-2 1 0,-2-1 0,-2 1 0,-2 0 0,-3 0-1,-1 1 1,-25-66 0,15 59 5,-2 2 0,-3 0 0,-1 2-1,-3 0 1,-2 3 0,-1 0 0,-76-77 0,33 51-32,-2 3 1,-3 3-1,-124-75 1,81 67-324,-3 6-1,-243-93 1,208 105-998,-2 8 1,-170-27-1,189 52-1294,-180-4-10331,179 20 9016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13.500"/>
    </inkml:context>
    <inkml:brush xml:id="br0">
      <inkml:brushProperty name="width" value="0.1" units="cm"/>
      <inkml:brushProperty name="height" value="0.1" units="cm"/>
      <inkml:brushProperty name="color" value="#FFC114"/>
    </inkml:brush>
  </inkml:definitions>
  <inkml:trace contextRef="#ctx0" brushRef="#br0">1169 65 852,'5'-3'590,"-3"2"-214,0 0-1,0 0 1,0 0 0,0 0 0,0-1 0,0 1 0,-1-1 0,1 1-1,0-1 1,-1 0 0,1 1 0,-1-1 0,0 0 0,1 0 0,-1 0 0,1-3-1,-2 4-280,0 1-1,0-1 0,0 0 0,-1 1 1,1-1-1,0 1 0,-1-1 1,1 0-1,0 1 0,-1-1 0,1 1 1,0-1-1,-1 1 0,1-1 1,-1 1-1,1 0 0,-1-1 0,1 1 1,-1 0-1,1-1 0,-1 1 0,0 0 1,0-1-1,-14-6 937,-6 3-273,1 0 1,-1 1-1,0 2 0,-24 0 1,19 0-301,-31 1 383,0 3 0,-98 17 1,-108 40 731,139-30-843,120-29-698,-8 1 110,0 1 0,1 0 0,0 1 0,0 0 0,0 1 0,-13 7 1,23-12-127,1 0 0,-1 1 1,1-1-1,-1 1 1,1-1-1,-1 1 1,1-1-1,-1 1 0,1-1 1,0 1-1,-1-1 1,1 1-1,0-1 1,-1 1-1,1 0 0,0-1 1,0 1-1,-1-1 1,1 1-1,0 0 0,0-1 1,0 1-1,0 0 1,0-1-1,0 1 1,0 0-1,0-1 0,0 1 1,0 0-1,0-1 1,0 1-1,1 0 1,-1-1-1,0 1 0,0-1 1,1 1-1,-1 0 1,1-1-1,-1 1 0,0-1 1,1 1-1,-1-1 1,1 1-1,-1-1 1,1 0-1,-1 1 0,1 0 1,4 2 65,0 1 1,1-1-1,-1 0 1,7 3-1,-6-3-5,152 59 831,-40-18-482,188 93 252,-239-102-231,-2 3 0,92 69 1,-154-104-415,7 3 107,-1 2 0,0 0-1,-1 0 1,0 0 0,10 14 0,-17-20-114,0-1-1,1 1 1,-1 0 0,0 0 0,-1 0-1,1 0 1,0 0 0,0 0 0,-1 0-1,0 0 1,1 1 0,-1-1-1,0 0 1,0 0 0,0 0 0,0 0-1,0 1 1,-1-1 0,1 0 0,0 0-1,-1 0 1,0 0 0,0 0-1,1 0 1,-1 0 0,0 0 0,-1 0-1,1 0 1,0-1 0,0 1 0,-1 0-1,1-1 1,-1 1 0,0-1-1,1 1 1,-4 1 0,-4 3 33,-1 0 0,0 0 0,0-1 1,0-1-1,-1 0 0,1 0 0,-20 4 0,-83 9 215,102-15-251,-307 14 477,-1-26-906,112 2-2160,130 8-665,39 6-1257,3 5-3882,21 0 4818</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14.348"/>
    </inkml:context>
    <inkml:brush xml:id="br0">
      <inkml:brushProperty name="width" value="0.1" units="cm"/>
      <inkml:brushProperty name="height" value="0.1" units="cm"/>
      <inkml:brushProperty name="color" value="#FFC114"/>
    </inkml:brush>
  </inkml:definitions>
  <inkml:trace contextRef="#ctx0" brushRef="#br0">252 748 224,'-7'9'965,"0"0"0,1 0 0,0 1 0,0 0 0,1 0 0,1 0 0,-1 1 0,-4 19 0,1 7 2672,-4 49 0,4-24 643,9-62-4222,-1 0 0,0 0-1,0 0 1,0 0-1,0 0 1,0 1 0,0-1-1,0 0 1,0 0 0,0 0-1,0 0 1,0 0 0,0 1-1,0-1 1,0 0 0,0 0-1,0 0 1,0 0-1,0 0 1,0 0 0,0 1-1,0-1 1,0 0 0,0 0-1,-1 0 1,1 0 0,0 0-1,0 0 1,0 0 0,0 1-1,0-1 1,0 0 0,0 0-1,0 0 1,0 0-1,-1 0 1,1 0 0,0 0-1,0 0 1,0 0 0,0 0-1,0 0 1,0 0 0,-1 0-1,1 0 1,0 0 0,0 0-1,0 0 1,0 0 0,0 0-1,-1 0 1,1 0-1,0 0 1,0 0 0,0 0-1,0 0 1,0 0 0,-1 0-1,-5-11 789,-5-26-267,-37-171 1351,-15-76-1376,47 198-618,-4-115 0,19 193 79,1 0 1,0 0 0,1 0-1,0 0 1,0 1 0,1-1-1,0 0 1,0 0 0,0 1-1,1-1 1,1 1 0,-1 0-1,1 0 1,0 0 0,1 0-1,-1 1 1,1 0 0,1 0-1,-1 0 1,1 1 0,0-1-1,0 1 1,1 1 0,-1-1 0,1 1-1,0 0 1,0 1 0,1 0-1,-1 0 1,14-3 0,8-2 70,0 2 1,1 1 0,-1 2 0,1 0 0,46 3 0,-19 4 180,109 23-1,-99-13 353,0 3-1,-1 4 1,105 47 0,-166-66-522,0 1 0,0 0 0,-1-1 0,1 2 0,-1-1 0,7 7 0,-11-9-86,1-1 0,0 1 1,-1 0-1,1 0 0,0 0 0,-1 0 1,1 0-1,-1 0 0,0 0 0,1 0 1,-1 0-1,0 0 0,0 0 1,1 1-1,-1-1 0,0 0 0,0 0 1,0 0-1,0 0 0,-1 0 0,1 0 1,0 0-1,0 0 0,-1 0 1,1 0-1,0 1 0,-1-1 0,1-1 1,-1 1-1,1 0 0,-1 0 0,0 0 1,1 0-1,-1 0 0,0 0 0,0-1 1,-1 2-1,-1 1-11,-1 0 0,0-1 0,1 1 0,-1-1 0,0 0 0,-1 0 0,1 0 0,0 0 0,-8 1 0,-45 7 0,38-7 0,-579 40-6164,580-42 2620,0 0-1,0 1 1,-23 5-1,8 4-915</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23.337"/>
    </inkml:context>
    <inkml:brush xml:id="br0">
      <inkml:brushProperty name="width" value="0.1" units="cm"/>
      <inkml:brushProperty name="height" value="0.1" units="cm"/>
      <inkml:brushProperty name="color" value="#FFC114"/>
    </inkml:brush>
  </inkml:definitions>
  <inkml:trace contextRef="#ctx0" brushRef="#br0">915 14 148,'0'0'650,"0"0"-50,0 0-62,-9-6 1858,1 5-1816,6 1-418,0 0-1,1 0 1,-1 0-1,1 0 1,-1-1-1,1 1 0,-1 0 1,0-1-1,1 1 1,0-1-1,-1 0 1,-2-1-1,3 1 16,1 1 38,0 4 23,3 87 753,3 0 1,24 110-1,65 170 585,47 26 296,-120-354-1414,-21-42-325,-2-3-115,1 0-1,0 1 1,-1-1-1,1 0 1,-1 0 0,1 0-1,-1 1 1,0-1-1,0 0 1,-2-2-1,-1-5 17,-37-75-137,-4 2 0,-84-117 0,109 169 26,-191-250-933,189 258 949,21 22 64,-1-1 0,1 0 0,0 1 0,0-1 1,0 0-1,-1 1 0,1 0 0,0-1 0,0 1 0,-1 0 0,1-1 0,0 1 0,-1 0 0,1 0 0,0 0 0,-1 0 0,1 0 1,-3 1-1,1 3 68,0 5-6,1-1 0,1 1 0,-1-1 0,1 1 0,1-1 0,0 1 0,0-1 0,0 1 0,1 0 0,4 15 0,28 92 513,-29-104-534,122 300 924,23-10-139,-146-297-806,0 2 24,0-1-1,1 1 1,0-1 0,0 0 0,9 10 0,-13-23 12,-5-19-107,-2 0 1,-15-40-1,-29-55-233,26 64 156,-241-478-2278,261 524 2315,3 8 63,1 0-1,-1-1 1,0 1 0,1 0-1,-1 0 1,-1 0-1,1 0 1,0 0 0,-1 1-1,1-1 1,-1 1 0,0 0-1,0-1 1,-5-1 0,8 4 25,-1-1 1,1 1 0,-1 0 0,1 0-1,-1 0 1,0 0 0,1 0 0,-1 0-1,1 0 1,-1 1 0,0-1 0,1 0-1,-1 0 1,1 0 0,-1 0 0,1 1 0,-1-1-1,1 0 1,-1 1 0,1-1 0,-1 0-1,1 1 1,-1-1 0,1 1 0,-1-1-1,1 1 1,0-1 0,-1 0 0,1 1-1,0-1 1,0 1 0,-1 0 0,1-1-1,0 1 1,-6 24 120,5-21-93,-2 29 228,1-1 0,1 0 0,5 42 0,19 94 533,78 252 915,29-10 55,-124-392-1573,0-1-1,13 22 0,-18-37-75,-2-9-36,-2-16-79,-1 0-1,-12-41 0,-24-51-177,27 81 121,-50-130-1182,-136-252 0,191 400 1126,-34-53-424,39 64 480,-1 0 0,0 0-1,0 0 1,0 1 0,-1 0 0,0 0 0,0 0 0,0 0-1,-9-5 1,13 9 56,-1-1 0,1 1 0,0-1 0,0 1 0,0-1 0,-1 1 0,1 0 0,0 0 0,-1 0 1,1 0-1,0 0 0,0 0 0,-1 0 0,1 0 0,0 0 0,0 1 0,-1-1 0,1 0 0,0 1 0,0-1 0,-1 1 0,1-1 0,0 1 0,0 0 0,0-1 0,0 1 0,0 0 0,0 0 0,0 0 0,0 0 0,0 0 0,1 0 0,-1 0 1,0 0-1,0 2 0,-3 4 40,2-1 1,-1 1 0,1-1-1,0 1 1,-2 10-1,-3 29 253,2-1-1,2 1 1,2 0-1,7 64 0,37 185 957,-35-245-1030,16 77 683,6-1 0,54 149 0,-82-270-852,0 1 36,0 1 0,1-1 1,-1 1-1,1-1 1,1 0-1,-1 0 0,1-1 1,9 11-1,-13-15-72,1-1 0,-1 0 0,1 0 1,-1 1-1,1-1 0,-1 0 0,0 0 0,1 0 0,-1 0 0,1 1 0,-1-1 0,1 0 1,-1 0-1,1 0 0,-1 0 0,1 0 0,0 0 0,-1 0 0,1-1 0,-1 1 1,0 0-1,1 0 0,-1 0 0,1 0 0,-1-1 0,1 1 0,-1 0 0,1 0 1,-1-1-1,0 1 0,1 0 0,-1-1 0,1 1 0,-1 0 0,0-1 0,1 1 0,-1-1 1,0 1-1,1-1 0,9-23 146,-5 2-112,-1-1 1,-1 1 0,-2-1-1,0-26 1,-3-41-192,-3-1 0,-26-126 0,-62-177-1205,61 276-18,-95-221 1,124 332 1293,0 0-1,0 0 0,-1 0 0,0 0 1,-1 1-1,0 0 0,0 0 0,0 0 1,-11-10-1,15 16 70,0-1 1,0 0-1,0 1 1,0-1-1,-1 0 1,1 1-1,0 0 1,0-1-1,0 1 0,-1 0 1,1-1-1,0 1 1,0 0-1,-1 0 1,1 0-1,0 0 1,0 0-1,-1 0 1,1 0-1,0 1 0,0-1 1,-2 1-1,1 0 12,0 0 0,1 0 0,-1 1-1,0-1 1,1 0 0,-1 1 0,1-1 0,-1 1-1,1 0 1,0-1 0,0 1 0,-2 2 0,-2 7 84,1 0 0,0 0 0,-5 22 0,8-30-68,-11 57 412,2 0 0,-3 85 0,11 124 672,55 449 2025,3-389-1177,-53-313-1798,-3-10-86,1-1 1,0 0-1,0 0 1,1 0-1,-1-1 1,1 1-1,0 0 1,0 0-1,0-1 1,6 8-1,-8-12-42,5 5 89,-5-6-105,1 1-1,-1 0 1,1 0-1,-1-1 1,1 1-1,-1 0 0,1-1 1,-1 1-1,0-1 1,1 1-1,-1-1 1,0 1-1,0-1 1,1 1-1,-1-1 1,0 1-1,0-1 1,0 1-1,1-1 0,-1 1 1,0-1-1,0 1 1,0-1-1,0 1 1,0-1-1,0 1 1,0-1-1,0 1 1,-1-2-1,5-49-92,-3 0-1,-2 0 1,-9-67-1,-40-162-998,25 168-272,-71-192 0,93 295 1270,-1-1-39,1 1 0,-2-1 0,0 0 0,0 1 0,-8-11 0,13 20 113,-1-1 0,1 1 0,0-1-1,-1 0 1,1 1 0,-1-1-1,0 1 1,1-1 0,-1 1 0,1-1-1,-1 1 1,0 0 0,1-1 0,-1 1-1,0 0 1,1-1 0,-1 1 0,0 0-1,0 0 1,1 0 0,-1 0 0,0 0-1,1 0 1,-1 0 0,0 0 0,0 0-1,1 0 1,-1 0 0,-1 0-1,1 1 0,0 0 0,-1 0-1,1 0 1,0 0-1,0 0 1,0 0-1,0 0 1,0 1-1,0-1 1,0 0 0,1 0-1,-1 1 1,-1 1-1,-1 7-21,-1-1 0,1 1-1,-2 14 1,-9 64-368,4 0 1,3 130-1,13-50-6700,1-101 2836,1-7 1295</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0.330"/>
    </inkml:context>
    <inkml:brush xml:id="br0">
      <inkml:brushProperty name="width" value="0.1" units="cm"/>
      <inkml:brushProperty name="height" value="0.1" units="cm"/>
      <inkml:brushProperty name="color" value="#FFC114"/>
    </inkml:brush>
  </inkml:definitions>
  <inkml:trace contextRef="#ctx0" brushRef="#br0">1 68 860,'0'-7'2135,"1"-1"0,0 1 0,1-1 0,0 1 0,4-11 0,-6 17-1214,0 0-687,0 1-1,1-1 0,-1 0 1,0 1-1,0-1 0,0 1 1,0-1-1,1 1 0,-1-1 1,0 1-1,1-1 0,-1 1 1,0-1-1,1 1 0,-1-1 1,1 1-1,-1-1 0,1 1 0,-1 0 1,2-1-1,73 316 3570,-26 9-3251,-30-186-186,148 1778 1597,-158-1685-1921,84 1448-19,191 577 111,-80-1170 303,-34-295 268,-84-394-261,-28-91-541,-56-297-399,-1 0-1,0-1 0,-1 1 1,0 0-1,-1 11 1,1-22-8359,0-3 4839,-2-17 1440,5-7-812</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7.406"/>
    </inkml:context>
    <inkml:brush xml:id="br0">
      <inkml:brushProperty name="width" value="0.1" units="cm"/>
      <inkml:brushProperty name="height" value="0.1" units="cm"/>
      <inkml:brushProperty name="color" value="#FFC114"/>
    </inkml:brush>
  </inkml:definitions>
  <inkml:trace contextRef="#ctx0" brushRef="#br0">582 41 52,'15'-25'4212,"-15"24"-3239,-1-1-6,0 1-822,0 0 0,-1 0 1,1 0-1,0 0 0,-1 0 0,1 0 1,-1 0-1,1 0 0,-1 1 0,0-1 1,1 0-1,-1 1 0,1 0 0,-1-1 1,0 1-1,0 0 0,1 0 0,-1 0 0,0 0 1,1 0-1,-1 0 0,-2 1 0,-5 0 65,1 2-1,-1-1 0,-10 5 1,2-1 389,-32 13 283,0 1 0,-47 28-1,-89 61 855,170-99-1547,6-5-78,-2 1 83,1 0 0,0 0 0,1 1 0,-1 1 0,1 0 0,1 0 0,-13 14 0,21-21-173,-1 0 0,0 0 1,1 0-1,-1 0 0,1 0 1,0 0-1,-1 0 0,1 0 1,0 0-1,0 0 1,-1 0-1,1 0 0,0 0 1,0 1-1,0-1 0,0 0 1,1 0-1,-1 0 1,0 0-1,0 0 0,1 0 1,-1 0-1,0 0 0,1 0 1,-1 0-1,1 0 0,-1 0 1,1 0-1,0 0 1,-1-1-1,1 1 0,0 0 1,0 0-1,0-1 0,-1 1 1,1 0-1,0-1 0,0 1 1,0-1-1,0 1 1,0-1-1,1 1 0,6 2 41,0 0 1,0 0-1,0-1 0,10 2 0,-14-3-39,113 25 153,0 6 0,-2 5 0,-2 4-1,136 71 1,-246-110-170,110 61 303,-101-55-239,1 1 0,-1 0 0,-1 1 0,0 0 0,0 1 0,11 14 1,-20-22-48,1 0 0,-1 1 0,0-1 0,0 1 0,0 0 0,0-1 0,-1 1 0,0 0 0,0 0 0,0 0 0,0 0 0,0 0 1,-1 0-1,1 0 0,-1 0 0,-1 0 0,0 7 0,0-7-1,0 1 0,-1-1 0,0 1 1,0-1-1,0 1 0,-1-1 0,1 0 0,-1 0 0,0-1 0,0 1 1,-1 0-1,-6 5 0,-3 1 10,-1-1 0,0 0-1,0-1 1,-1 0 0,0-1 0,-1-1 0,-21 6 0,0-3-74,0-1 1,0-2 0,-1-2 0,-39 0-1,-150-13-2913,167 5 1049,-12 2-6633,46 4 5845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0.990"/>
    </inkml:context>
    <inkml:brush xml:id="br0">
      <inkml:brushProperty name="width" value="0.05" units="cm"/>
      <inkml:brushProperty name="height" value="0.05" units="cm"/>
      <inkml:brushProperty name="color" value="#004F8B"/>
    </inkml:brush>
  </inkml:definitions>
  <inkml:trace contextRef="#ctx0" brushRef="#br0">0 623 968,'2'1'272,"-1"0"-1,1 0 1,-1 0-1,1 0 1,-1-1-1,1 1 0,0-1 1,0 1-1,-1-1 1,1 1-1,0-1 1,0 0-1,-1 0 1,1 0-1,0 0 1,0 0-1,-1 0 1,1-1-1,0 1 1,0 0-1,-1-1 1,1 0-1,0 1 1,-1-1-1,1 0 1,-1 0-1,1 0 1,-1 0-1,3-2 1,0-2 221,0 0 0,0 0 0,-1 0 0,0-1 0,0 1 0,0-1 0,3-9 0,2-8 382,-1 0-1,-2-1 1,0 0 0,3-45-1,-7-100 1418,-11 56-974,2 35-261,8 75-981,-1 1 1,1-1-1,0 0 1,0 1 0,0-1-1,0 1 1,1-1-1,-1 1 1,1-1 0,-1 0-1,1 1 1,0 0-1,0-1 1,0 1 0,2-3-1,-2 4 179,2 5-13,11 15 25,-1 1 1,16 34-1,8 12 210,2-5 263,94 110-1,-99-134-362,1-2-1,2-2 0,75 53 1,-101-78-281,1-1 1,0 0-1,0-1 1,1-1-1,-1 0 1,1 0-1,0-2 1,14 3-1,-22-5-72,0 0-1,0-1 1,-1 0-1,1 0 1,0 0-1,-1-1 1,1 1-1,0-1 1,-1 0-1,1 0 1,-1-1 0,1 0-1,-1 1 1,0-1-1,0-1 1,1 1-1,-2-1 1,1 1-1,0-1 1,0 0-1,-1-1 1,0 1 0,0 0-1,0-1 1,0 0-1,3-4 1,2-8-64,0 1 0,-1-1 0,-1 0 0,0-1-1,-1 0 1,-1 0 0,0 0 0,-2 0 0,0 0 0,0-23 0,-4-21-1410,-14-96-1,9 104-100,3 25 295,0 1-957,3 8-6096,2 19 3916,7 0 1334</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8.053"/>
    </inkml:context>
    <inkml:brush xml:id="br0">
      <inkml:brushProperty name="width" value="0.1" units="cm"/>
      <inkml:brushProperty name="height" value="0.1" units="cm"/>
      <inkml:brushProperty name="color" value="#FFC114"/>
    </inkml:brush>
  </inkml:definitions>
  <inkml:trace contextRef="#ctx0" brushRef="#br0">171 488 204,'6'53'2548,"-2"-19"-905,9 41 0,39 106 2813,-40-146-3211,1-1 0,3 0 0,20 34-1,-31-59-821,1 0 0,0-1 0,9 9 0,-13-15-288,0 0 0,0 0 0,0 0 0,0 0 0,0 0 0,1-1 0,-1 1 0,0-1-1,1 0 1,0 0 0,-1 0 0,1 0 0,0 0 0,-1 0 0,6 0 0,-6-1-83,-1-1 1,0 1-1,-1-1 0,1 1 1,0-1-1,0 0 1,0 1-1,0-1 1,0 0-1,-1 0 0,1 1 1,0-1-1,0 0 1,-1 0-1,1 0 0,-1 0 1,1 0-1,0-2 1,-1 3 48,1-3-35,0 1 0,0-1-1,0 1 1,0-1 0,-1 1-1,1-1 1,-1 0 0,0 1-1,1-1 1,-1 0 0,-1 1-1,1-1 1,0 1 0,-1-1-1,1 0 1,-2-2 0,-15-40 471,-162-261 876,76 138-1143,74 121-230,10 17 9,1-2 0,-25-57 1,41 83-45,1 0 1,-1 1-1,1-1 1,0 0-1,0 0 1,1 0 0,0 0-1,0 0 1,0 1-1,1-1 1,-1 0-1,1 0 1,4-11 0,-2 10-2,1-1 1,-1 1 0,1 0 0,1 0 0,-1 0 0,1 1-1,1 0 1,-1 0 0,8-7 0,3 1 9,0 0-1,0 0 1,2 2 0,-1 0 0,1 1 0,0 1-1,28-8 1,-13 7 64,0 1-1,1 2 1,0 2-1,0 1 1,0 1-1,0 2 1,0 2-1,0 1 1,-1 1-1,1 2 1,-1 1-1,0 2 1,34 14-1,-57-19-30,-1 0-1,0 0 1,0 1 0,0 1-1,-1 0 1,9 6 0,-16-10-37,1-1 0,0 0 1,-1 1-1,0-1 0,1 1 1,-1-1-1,0 1 0,0 0 1,0 0-1,0 0 0,0-1 1,0 1-1,0 0 0,-1 0 1,1 0-1,-1 0 0,1 0 1,-1 0-1,0 0 1,0 0-1,0 0 0,0 0 1,0 1-1,0-1 0,-1 0 1,1 0-1,-1 0 0,1 0 1,-1 0-1,0-1 0,0 1 1,1 0-1,-1 0 0,-1 0 1,1-1-1,-3 4 0,-3 3-2,-2 1-1,1-2 0,-1 1 0,0-1 0,-1-1 1,0 0-1,0 0 0,-12 5 0,-89 31-396,81-33-193,0-1 0,-59 8 0,19-12-1058</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2.881"/>
    </inkml:context>
    <inkml:brush xml:id="br0">
      <inkml:brushProperty name="width" value="0.1" units="cm"/>
      <inkml:brushProperty name="height" value="0.1" units="cm"/>
      <inkml:brushProperty name="color" value="#FFC114"/>
    </inkml:brush>
  </inkml:definitions>
  <inkml:trace contextRef="#ctx0" brushRef="#br0">2487 748 1204,'17'-13'3486,"-15"12"-2436,-2 1-32,0 0-31,0 0-74,-7 1-46,-368 71 6664,292-50-6933,-140 44 418,-137 86 91,247-97-605,-115 77 1,132-69-104,-95 82 0,-116 139 276,244-215-495,3 1 0,-77 119 0,99-127-50,3 2 1,3 1-1,2 1 0,4 1 0,2 2 0,4 1 0,3 0 0,2 1 0,-9 144 0,23-157-46,1 0-1,4 0 1,1 0 0,4-1-1,1 0 1,4-1 0,1 0-1,4-1 1,1-1 0,3 0-1,2-2 1,63 96 0,-48-93-30,4-2 0,1-1 0,3-2 0,1-3 1,3-2-1,2-2 0,70 43 0,-45-39 12,3-4-1,1-3 1,2-4-1,166 46 1,-84-41 77,3-7 0,0-8 0,2-7 0,0-7 0,177-12-1,-112-13 81,-2-11 0,375-86 0,-440 66-148,-1-8-1,-4-8 0,-1-6 1,188-108-1,-212 93-16,-3-7 0,223-187 0,-286 208-28,-2-3 0,-4-4 0,-3-2 0,-3-3 0,87-145 0,-125 179-18,-1-2-1,-3 0 0,-1 0 1,-3-2-1,-2 0 0,12-74 1,-20 75 2,-2 0 1,-3 0-1,-1 0 0,-3 0 1,-1 1-1,-3-1 1,-13-49-1,-6 9 21,-3 0-1,-77-159 1,43 129-2,-112-159-1,100 177-75,-4 3 0,-5 3 0,-3 4-1,-5 5 1,-3 3 0,-3 4-1,-115-68 1,93 74-100,-4 6-1,-3 5 0,-2 5 1,-2 6-1,-3 6 0,-150-29 1,137 45-270,-1 6 0,-275-4 1,324 27-37,0 5 0,0 4 0,1 5 0,1 4 1,-114 37-1,133-29-507,2 3 1,-133 73-1,168-78-898,-76 62 0,89-62-368,1 1-1,0 2 1,-23 33-1,9 0-583</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3.971"/>
    </inkml:context>
    <inkml:brush xml:id="br0">
      <inkml:brushProperty name="width" value="0.1" units="cm"/>
      <inkml:brushProperty name="height" value="0.1" units="cm"/>
      <inkml:brushProperty name="color" value="#FFC114"/>
    </inkml:brush>
  </inkml:definitions>
  <inkml:trace contextRef="#ctx0" brushRef="#br0">3435 240 244,'4'-1'974,"-1"0"-1,0-1 1,0 1-1,0 0 1,0-1-1,-1 1 1,1-1 0,4-3-1,-6 4-24,-6-1-48,-31-7 225,0 1 0,0 2-1,-65-2 1,41 4-506,-151-12 1307,-299 16 1,389 9-1496,1 6 1,1 4 0,-229 69 0,-60 62 173,261-91-349,-185 105 1,266-125-174,1 2 1,2 4 0,3 2 0,-105 105-1,115-95-32,2 2 0,3 2-1,3 3 1,2 0-1,3 3 1,3 1-1,-38 113 1,50-115-10,3 1 0,4 1 0,2 1 0,4 0 0,2 0 0,3 0 0,4 1 0,11 98 0,-1-102 18,3-2 0,3 1 0,2-2-1,4 0 1,2-2 0,3 0 0,2-2-1,3-1 1,2-2 0,3-1 0,70 81 0,159 133 297,18-19-45,-211-187-237,211 163 352,-199-168-100,138 72 0,-169-105-195,1-3-1,1-3 1,1-1-1,1-4 1,0-1 0,1-4-1,0-2 1,102 0-1,-48-12 52,0-4-1,-1-5 1,178-46-1,76-50 228,-5-21 29,-229 81-276,385-154 320,-18-40-154,-106 1-82,-297 173-180,166-156 0,-207 171-53,-3-3 0,-3-3 1,78-122-1,-97 131-11,-3-2-1,-2-1 1,-2 0 0,-3-2 0,22-100-1,-29 86 5,-3-2-1,-3 1 0,-4-1 0,-2 0 0,-4 0 0,-23-132 0,14 140-4,-4 1 0,-2 1 1,-3 0-1,-3 1 0,-3 2 0,-2 0 0,-3 2 0,-2 2 1,-3 0-1,-2 3 0,-2 1 0,-2 3 0,-3 1 0,-2 2 1,-87-65-1,43 49-36,-3 5 0,-2 3 0,-3 5 0,-1 4 0,-3 5 0,-173-44 1,98 44-421,-2 8-1,-1 8 1,-225-1 0,239 25-1587,-285 38-1,298-13-4830,-295 89 0,233-37 2985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55.846"/>
    </inkml:context>
    <inkml:brush xml:id="br0">
      <inkml:brushProperty name="width" value="0.1" units="cm"/>
      <inkml:brushProperty name="height" value="0.1" units="cm"/>
      <inkml:brushProperty name="color" value="#FFC114"/>
    </inkml:brush>
  </inkml:definitions>
  <inkml:trace contextRef="#ctx0" brushRef="#br0">5 20 324,'-5'-15'9812,"7"10"-4142,-1 5-5446,0 1 1,0-1 0,0 1 0,0-1 0,1 1 0,-1-1 0,-1 1 0,1 0 0,0-1 0,0 1 0,0 0 0,0 0-1,1 1 1,23 27-1657,-12-13 3516,165 259 1811,-21 16-2772,-37-67-381,132 243 1194,-249-462-1926,0 1 0,-1 0 0,1 0-1,-1 0 1,-1 0 0,1 0 0,-1 0 0,1 10 0,-2-14-17,0 1 1,0 0-1,-1 0 0,1 0 1,-1 0-1,1-1 0,-1 1 1,0 0-1,0-1 0,0 1 1,-1-1-1,1 1 0,-1-1 1,1 1-1,-1-1 0,0 0 1,0 0-1,0 0 0,0 0 1,0 0-1,-4 2 0,-3 2-76,-1-1-1,0 0 0,0-1 1,0 0-1,0 0 0,-1-1 1,1 0-1,-1-1 0,0-1 0,0 1 1,0-2-1,0 1 0,0-2 1,0 1-1,0-1 0,0-1 1,-13-4-1,7 2-40,0-1 0,1 0 0,0-1 1,0-1-1,0-1 0,1 0 0,0-1 1,1-1-1,0 0 0,-18-17 0,23 17 88,1 0-1,0 0 0,0 0 1,1-1-1,0 0 1,1-1-1,0 1 0,1-1 1,0 0-1,1-1 0,0 1 1,1-1-1,1 0 1,0 1-1,1-1 0,0 0 1,1 0-1,2-25 0,6-10 155,1 0-1,2 1 0,32-80 0,-18 53 3,-12 37-113,4-13-334,-2-1 0,11-70 0,-25 116 21,0-1 0,-1 1 0,0 0 0,0 0 0,0 0 1,-1 0-1,0 0 0,-2-9 0,-10-8-3781,-10 5-4220,10 11 5383</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56.395"/>
    </inkml:context>
    <inkml:brush xml:id="br0">
      <inkml:brushProperty name="width" value="0.1" units="cm"/>
      <inkml:brushProperty name="height" value="0.1" units="cm"/>
      <inkml:brushProperty name="color" value="#FFC114"/>
    </inkml:brush>
  </inkml:definitions>
  <inkml:trace contextRef="#ctx0" brushRef="#br0">168 158 584,'10'5'1363,"0"0"0,0 0 1,13 11-1,-21-15-1145,0 1 1,0-1-1,0 1 0,0 0 1,0-1-1,0 1 0,-1 0 1,1 0-1,-1 0 0,0 0 1,1 0-1,-1 1 0,0-1 1,0 0-1,0 1 1,0-1-1,-1 0 0,1 1 1,-1-1-1,0 1 0,1-1 1,-1 3-1,-1-2-87,1-1 0,-1 0 0,0 0-1,0 1 1,0-1 0,0 0 0,0 0 0,0 0 0,-1 0 0,1-1-1,-1 1 1,1 0 0,-1 0 0,0-1 0,0 1 0,0-1 0,1 0-1,-1 1 1,-1-1 0,1 0 0,0 0 0,0 0 0,0 0 0,0-1-1,-1 1 1,1-1 0,0 1 0,-4-1 0,-1 1 58,1 0 0,-1-1 0,0 0 0,0-1 1,0 1-1,1-1 0,-1-1 0,-11-2 0,10 0-70,0 0-1,0 0 1,0-1 0,1 0-1,0 0 1,0-1 0,0 0-1,0 0 1,1-1 0,0 1-1,0-1 1,1-1 0,0 1-1,0-1 1,1 0 0,-5-10-1,7 13-22,0 0 0,0 0 0,1 0 0,-1 0 0,1 0 0,0-1 0,1 1 0,-1 0 0,1 0 0,0-1 0,0 1 0,1 0 0,-1 0 0,1-1 0,0 1 0,1 0 0,-1 0 0,1 0 0,0 0 0,0 0 0,1 1 0,-1-1 0,1 1 0,0-1 0,0 1 0,1 0 0,-1 0 0,8-6 0,-8 8 16,0 0 1,0 1 0,0-1 0,0 1 0,1 0-1,-1 0 1,0 0 0,0 0 0,1 0 0,-1 1-1,1-1 1,-1 1 0,1 0 0,-1 0 0,1 0-1,-1 1 1,0-1 0,1 1 0,-1 0 0,0 0-1,1 0 1,-1 0 0,0 1 0,0-1 0,3 3 0,-2-2-45,-1 0 0,1 0 0,-1 0 0,0 0 1,0 1-1,0-1 0,0 1 0,0 0 1,-1 0-1,1 0 0,-1 0 0,0 1 0,0-1 1,0 1-1,0-1 0,-1 1 0,1-1 0,-1 1 1,0 0-1,0 0 0,0 7 0,-1-10-164,0 0-1,0 0 0,0 0 1,-1 0-1,1 0 0,0 0 1,-1 0-1,1 0 0,-1 0 1,1 0-1,-1 0 0,1 0 1,-1-1-1,0 1 0,1 0 1,-1 0-1,0 0 0,0-1 1,0 1-1,-1 0 0,-22 12-7264,9-5 807,-1 0 3022</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9:03.938"/>
    </inkml:context>
    <inkml:brush xml:id="br0">
      <inkml:brushProperty name="width" value="0.1" units="cm"/>
      <inkml:brushProperty name="height" value="0.1" units="cm"/>
      <inkml:brushProperty name="color" value="#FFC114"/>
    </inkml:brush>
  </inkml:definitions>
  <inkml:trace contextRef="#ctx0" brushRef="#br0">277 1 128,'9'13'2014,"-9"-12"-1350,2 3 220,1-3 2637,0-1 3847,18-5-6455,-24 25 195,-6 8-749,-1-2-1,-1 1 0,-18 31 0,0 0-45,-10 24-118,-89 142 0,123-218-518,0 0 0,-1 0 1,1 0-1,-13 9 0,1-1-2103,16-13 609,1-1-1946,0 0 662,0 0 942</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9:04.293"/>
    </inkml:context>
    <inkml:brush xml:id="br0">
      <inkml:brushProperty name="width" value="0.1" units="cm"/>
      <inkml:brushProperty name="height" value="0.1" units="cm"/>
      <inkml:brushProperty name="color" value="#FFC114"/>
    </inkml:brush>
  </inkml:definitions>
  <inkml:trace contextRef="#ctx0" brushRef="#br0">522 484 844,'3'0'1398,"10"0"33,-10 0 28,-3 0-47,3 1-59,-3-1-1245,0 0 1,0 0-1,0 0 1,0 0-1,1 0 1,-1 0 0,0 0-1,0 0 1,0 0-1,0 0 1,1 0-1,-1 0 1,0 0-1,0 0 1,0 0 0,0 0-1,1 0 1,-1 0-1,0 0 1,0-1-1,0 1 1,0 0-1,0 0 1,0 0-1,1 0 1,-1 0 0,0 0-1,0 0 1,0-1-1,0 1 1,0 0-1,0 0 1,0 0-1,0 0 1,0-1 0,1 1-1,-1 0 1,0 0-1,0 0 1,0 0-1,0-1 1,0 1-1,0 0 1,0 0-1,0 0 1,0 0 0,0-1-1,0 1 1,0 0-1,-1 0 1,1 0-1,0 0 1,0 0-1,0-1 1,0 1 0,0 0-1,0 0 1,0 0-1,0 0 1,0 0-1,-1-1 1,1 1-1,0 0 1,0 0-1,0 0 1,0 0 0,0 0-1,-1 0 1,-15-22 1784,-28-24-945,-141-134 2075,123 126-4079,-79-54-1,72 61-9076,40 27 6901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5.272"/>
    </inkml:context>
    <inkml:brush xml:id="br0">
      <inkml:brushProperty name="width" value="0.1" units="cm"/>
      <inkml:brushProperty name="height" value="0.1" units="cm"/>
      <inkml:brushProperty name="color" value="#FFC114"/>
    </inkml:brush>
  </inkml:definitions>
  <inkml:trace contextRef="#ctx0" brushRef="#br0">2330 854 616,'-11'-5'590,"1"2"0,-1 0 0,1 0 1,-1 1-1,0 0 0,0 0 0,-14 1 0,8 0-124,-35-2 1063,-96 7 0,-53 18 137,189-20-1562,-95 16 597,1 4 1,1 5-1,2 4 1,-127 58-1,154-54-201,2 4 1,1 4-1,-126 96 0,114-67 4,2 2-1,-101 121 0,136-138-245,3 3 0,2 2 0,-42 81-1,58-92-62,3 0 0,2 2 0,3 0 0,2 2 0,2 0 0,-9 71 0,21-97-82,1 1 0,1 0 1,2 0-1,1-1 1,9 45-1,0-26 69,2 0 0,28 65 0,-22-68-76,2-2 0,2 0 1,2-2-1,1-1 1,3-1-1,59 64 1,-42-58 15,1-2 0,3-3 1,2-1-1,87 49 0,-53-42 50,1-4-1,133 44 0,188 21 281,-234-78-231,2-8-1,1-7 1,279-14 0,-190-21 173,442-91 0,-475 55-94,334-127 0,-348 98-200,-3-9 1,234-141 0,-188 65-26,-223 141-36,-1-1 0,-2-2 0,-1-1 0,43-54 0,-62 64-14,-1 0 0,-1-1 0,-1-1 1,-1 0-1,-1-1 0,-1 0 0,-2 0 0,0-1 1,-2 0-1,3-35 0,-5 12-4,-2 0 1,-3 1-1,-1-1 1,-3 1-1,-11-51 1,-2 24-5,-3 0 1,-3 1-1,-40-82 1,-127-206 80,92 199-39,-132-164 0,171 254-41,-3 3 1,-3 3-1,-4 2 0,-88-65 0,108 97-1,-1 3-1,-1 1 1,-1 3-1,-2 3 0,-1 2 1,0 2-1,-83-18 1,72 25-4,0 3 0,-1 4 0,0 2 0,0 3 0,0 3 0,-94 14 1,45 5-116,2 6 0,-188 66 0,-214 120-1238,212-65-673,84-39-908,191-94 2627,-226 112-11782,187-85 9027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6.256"/>
    </inkml:context>
    <inkml:brush xml:id="br0">
      <inkml:brushProperty name="width" value="0.1" units="cm"/>
      <inkml:brushProperty name="height" value="0.1" units="cm"/>
      <inkml:brushProperty name="color" value="#FFC114"/>
    </inkml:brush>
  </inkml:definitions>
  <inkml:trace contextRef="#ctx0" brushRef="#br0">3183 642 764,'0'-1'221,"0"0"-1,0 0 1,0 0-1,0 0 1,-1-1-1,1 1 1,0 0-1,0 0 1,-1 0-1,1 0 1,-1 0-1,1 0 1,-1 0-1,1 0 1,-1 0-1,1 1 1,-1-1-1,0 0 1,0 0-1,1 0 1,-1 1-1,0-1 1,0 0-1,0 1 1,0-1-1,0 1 1,0-1-1,0 1 1,-2-1-1,-2-1 120,0 1 0,-1 1-1,1-1 1,-1 1 0,-5 0 0,-6-1 380,-82-5 1551,-27-2-209,-212 12 1,162 17-1103,-287 73 0,264-37-396,-214 91 1,300-100-355,2 5 0,3 4 1,2 6-1,-148 114 0,196-129-76,1 2 1,4 3-1,1 1 1,3 3-1,2 2 1,3 3-1,3 1 1,-52 106-1,72-119 1,2 0 0,2 1-1,3 0 1,2 1 0,2 1 0,-4 71-1,12-73 12,3 0-1,2 0 1,2 0-1,19 81 1,-6-64 35,3-2 0,52 116 0,-39-114-30,3-2 0,3-1 1,2-2-1,4-2 0,2-2 1,64 61-1,-47-59 65,3-4 0,2-2 0,2-4 0,158 83 0,-83-62 254,3-6 0,214 62-1,-252-98-219,1-5-1,1-5 0,1-5 0,138 1 0,-47-22 21,228-38-1,-147 2-26,324-90-1,-443 84-138,-2-8-1,-3-7 1,190-102 0,111-112 87,-386 222-166,-2-4 1,-3-2 0,105-115 0,-121 109-35,-3-3 0,-3-2-1,-3-2 1,-3-2 0,-4-2 0,57-152 0,-82 179-30,-1-1-1,-3-1 1,-2 0 0,6-103 0,-15 112-1,-2 1 1,-2-1 0,-2 1 0,-2 0 0,-2 0 0,-23-67 0,6 44-24,-3 1 1,-3 2 0,-3 1-1,-2 2 1,-59-72-1,26 48-62,-4 2 0,-148-126 0,123 131-15,-2 4 1,-4 5-1,-116-57 1,46 41-192,-219-73 1,204 95-264,-3 9 0,-2 8 0,-301-29 0,-49 52-3799,2 58-7166,306-2 8058</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8.927"/>
    </inkml:context>
    <inkml:brush xml:id="br0">
      <inkml:brushProperty name="width" value="0.1" units="cm"/>
      <inkml:brushProperty name="height" value="0.1" units="cm"/>
      <inkml:brushProperty name="color" value="#FFC114"/>
    </inkml:brush>
  </inkml:definitions>
  <inkml:trace contextRef="#ctx0" brushRef="#br0">751 20 12937,'20'-2'386,"-8"-2"555,-24 1-838,0-1 0,-1 2 1,0 0-1,1 0 0,-1 1 0,-20 1 1,-15 3 74,1 3 1,0 1-1,1 3 1,-1 1-1,2 2 0,0 3 1,1 1-1,-78 44 1,111-55-94,-9 5 186,-26 21 1,42-30-208,0 2 0,1-1 1,-1 0-1,1 1 1,-1 0-1,1 0 1,0 0-1,1 0 1,-1 0-1,1 0 0,0 1 1,-3 7-1,4-9-29,1-1-1,0 1 1,0-1 0,0 0-1,0 1 1,0-1-1,1 1 1,-1-1 0,1 0-1,-1 1 1,1-1-1,0 0 1,0 0-1,0 1 1,0-1 0,0 0-1,1 0 1,-1 0-1,0 0 1,3 1 0,2 4 66,0-1 0,1 0 0,0-1 0,9 7 0,303 164 1582,-7-6 107,-304-164-1684,1-1-1,-1 1 1,0 1 0,-1 0 0,11 11-1,-16-16-81,-1-1-1,0 1 0,1 0 0,-1 0 0,0 0 1,0 0-1,0 0 0,-1 0 0,1 0 1,0 0-1,-1 0 0,1 0 0,-1 1 0,0-1 1,0 0-1,1 0 0,-2 0 0,1 1 0,0-1 1,0 0-1,-1 0 0,1 0 0,-1 0 1,1 1-1,-1-1 0,0 0 0,0 0 0,0 0 1,0-1-1,-1 1 0,-1 3 0,-4 2 26,0 1 1,-1-2-1,0 1 0,0-1 0,-1 0 0,1 0 0,-1-1 1,-15 6-1,-82 27 114,-161 23-749,88-35-2941,55-16-7422,76-7 7474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1.339"/>
    </inkml:context>
    <inkml:brush xml:id="br0">
      <inkml:brushProperty name="width" value="0.05" units="cm"/>
      <inkml:brushProperty name="height" value="0.05" units="cm"/>
      <inkml:brushProperty name="color" value="#004F8B"/>
    </inkml:brush>
  </inkml:definitions>
  <inkml:trace contextRef="#ctx0" brushRef="#br0">151 32 248,'0'-1'173,"1"0"1,-1 0-1,0 0 0,1 1 0,-1-1 1,0 0-1,1 0 0,-1 0 0,0 0 1,0 0-1,0 0 0,0 0 1,0 0-1,0 0 0,0 0 0,0 0 1,0 0-1,0 0 0,0 1 0,-1-1 1,1 0-1,0 0 0,-1 0 0,1 0 1,-1 0-1,1 1 0,-1-1 1,1 0-1,-1 0 0,1 1 0,-1-1 1,-1-1-1,0 1 633,-1 1-674,0 1 0,0 0 0,1 0-1,-1 0 1,0 0 0,0 1 0,1-1 0,-1 1 0,1 0 0,-1-1-1,1 1 1,0 0 0,-1 0 0,1 1 0,-2 2 0,-29 39 1009,31-42-1071,-7 14 248,0 0-1,1 0 1,0 1 0,2 0-1,0 0 1,1 0-1,0 1 1,2 0 0,0 0-1,1 0 1,0 1 0,2-1-1,2 25 1,0-31-124,-1 1-1,2-1 1,0-1-1,0 1 1,1 0 0,1-1-1,0 0 1,0 0-1,9 13 1,-9-17-79,1 0 0,0 0 0,0 0 0,1 0 1,0-1-1,0 0 0,0-1 0,1 1 0,0-2 0,0 1 0,0-1 0,1 0 1,9 3-1,-10-4-49,0-1 1,0 0 0,0-1-1,0 0 1,1 0 0,-1-1-1,0 1 1,0-2-1,1 1 1,-1-1 0,0-1-1,0 1 1,0-2 0,0 1-1,0-1 1,-1 0 0,1 0-1,-1-1 1,0 0-1,0 0 1,0-1 0,-1 0-1,1 0 1,-1-1 0,0 1-1,-1-1 1,7-9 0,-3 4-9,-2 0 0,1-1 0,-1 0 0,-1 0 0,0-1-1,-1 0 1,-1 0 0,0 0 0,0 0 0,-1-1 0,-1 1 0,0-1 0,-1 1 0,-1-1 0,-1-23 0,-1 23-38,-1 0-1,0 0 1,-1 0-1,-1 0 0,0 1 1,0 0-1,-1 0 1,-1 0-1,0 1 1,-1 0-1,-1 1 0,-10-13 1,13 18-140,1 0 0,-1 1 1,-1 0-1,1 0 0,-1 0 0,0 1 0,0 0 0,0 0 1,0 0-1,-1 1 0,1 1 0,-1-1 0,0 1 1,0 0-1,0 1 0,0 0 0,0 0 0,0 1 1,0 0-1,0 0 0,0 1 0,-15 3 0,7 0-1412,0 1 0,1 0 0,-1 1 0,1 0 0,0 2 0,-25 16 0,3 7-1218</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8:39.624"/>
    </inkml:context>
    <inkml:brush xml:id="br0">
      <inkml:brushProperty name="width" value="0.1" units="cm"/>
      <inkml:brushProperty name="height" value="0.1" units="cm"/>
      <inkml:brushProperty name="color" value="#FFC114"/>
    </inkml:brush>
  </inkml:definitions>
  <inkml:trace contextRef="#ctx0" brushRef="#br0">169 820 1072,'-5'245'6889,"7"-195"-3413,2 0 0,20 93 0,-19-136-1805,-2-15-389,1-15-387,-4-21-130,-1 1 0,-9-49 0,4 50-492,-124-657 806,77 469-1577,51 223 503,1 0 0,0 1 1,0-1-1,0 0 1,1 0-1,0 0 0,1 0 1,-1 0-1,4-13 0,-3 17 13,0 0-1,0 1 0,0-1 0,1 0 0,-1 1 0,1-1 0,-1 1 1,1-1-1,0 1 0,0 0 0,0 0 0,0 0 0,0 0 0,1 0 1,-1 0-1,1 1 0,-1-1 0,1 1 0,0 0 0,-1-1 0,1 1 0,0 0 1,0 1-1,0-1 0,4 0 0,8-1 101,0 1-1,0 1 1,0 1 0,0 0 0,27 5-1,-11 1 139,52 19-1,2 11 321,-2 3 1,78 52-1,-11 9 1066,-146-99-1567,-1 1-1,1 0 1,-1 0-1,0 1 1,0-1-1,0 1 0,0-1 1,0 1-1,-1 0 1,3 4-1,-5-6-42,1 0 0,-1 0-1,1 0 1,-1-1 0,0 1-1,0 0 1,0 0 0,0 0 0,0 0-1,0 0 1,0-1 0,-1 1-1,1 0 1,-1 0 0,1 0 0,-1-1-1,0 1 1,0 0 0,0-1-1,0 1 1,0-1 0,0 1-1,0-1 1,0 1 0,0-1 0,-4 3-1,-1 1 28,-1 1 0,0-1 0,0 0 0,0-1 0,-1 1 0,1-2 0,-11 5 0,-65 16-54,-11-5-1314,-149 9-1,104-12-977</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9:37.725"/>
    </inkml:context>
    <inkml:brush xml:id="br0">
      <inkml:brushProperty name="width" value="0.1" units="cm"/>
      <inkml:brushProperty name="height" value="0.1" units="cm"/>
      <inkml:brushProperty name="color" value="#FFC114"/>
    </inkml:brush>
  </inkml:definitions>
  <inkml:trace contextRef="#ctx0" brushRef="#br0">420 45 704,'12'-43'7874,"-11"41"-7423,-1 2-16,0 0-13,0 0-17,0 0-9,0 0 3,0 0-9,-1 0-340,-1 1-1,1-1 0,0 1 1,-1 0-1,1-1 0,0 1 1,0 0-1,-1 0 1,1-1-1,0 1 0,0 0 1,-1 2-1,-1-1 58,-14 12 331,1 0 0,1 1 0,0 1 0,-16 22 0,19-23-205,-17 23 266,2 0-1,2 2 1,-22 48-1,-49 133 936,85-195-1287,-57 145 632,67-170-821,1-1-1,0 1 1,-1-1 0,1 1 0,0-1 0,0 1 0,-1-1-1,1 1 1,0 0 0,0-1 0,0 1 0,0-1-1,0 1 1,0-1 0,0 1 0,0 0 0,0-1 0,0 1-1,0-1 1,0 1 0,0-1 0,1 1 0,-1 0 0,0-1-1,0 1 1,1-1 0,-1 1 0,0-1 0,1 1 0,-1-1-1,0 1 1,1-1 0,-1 0 0,1 1 0,-1-1 0,1 0-1,-1 1 1,1-1 0,-1 0 0,1 1 0,-1-1-1,1 0 1,-1 0 0,1 0 0,0 0 0,-1 1 0,1-1-1,-1 0 1,1 0 0,-1 0 0,1 0 0,0 0 0,0 0-1,35-4-6063,-33 4 5086,13-2-2245,2-3 992</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29:38.169"/>
    </inkml:context>
    <inkml:brush xml:id="br0">
      <inkml:brushProperty name="width" value="0.1" units="cm"/>
      <inkml:brushProperty name="height" value="0.1" units="cm"/>
      <inkml:brushProperty name="color" value="#FFC114"/>
    </inkml:brush>
  </inkml:definitions>
  <inkml:trace contextRef="#ctx0" brushRef="#br0">1606 731 148,'-23'-3'2406,"0"1"-1,-25 2 1,24 0-674,-46-4 1,-23-12 692,-145-42-1,129 17-1785,1-4-1,-170-98 0,-171-161-1794,383 253-1385,5 1-4542,45 37 4637</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10:31.855"/>
    </inkml:context>
    <inkml:brush xml:id="br0">
      <inkml:brushProperty name="width" value="0.1" units="cm"/>
      <inkml:brushProperty name="height" value="0.1" units="cm"/>
      <inkml:brushProperty name="color" value="#004F8B"/>
    </inkml:brush>
  </inkml:definitions>
  <inkml:trace contextRef="#ctx0" brushRef="#br0">0 45 424,'8'-12'2579,"-3"3"4858,-2 4-4262,5 1-3775,15-2-5276,-12 3 3826,3-3 221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0:52.255"/>
    </inkml:context>
    <inkml:brush xml:id="br0">
      <inkml:brushProperty name="width" value="0.1" units="cm"/>
      <inkml:brushProperty name="height" value="0.1" units="cm"/>
      <inkml:brushProperty name="color" value="#FFC114"/>
    </inkml:brush>
  </inkml:definitions>
  <inkml:trace contextRef="#ctx0" brushRef="#br0">26 116 796,'-10'-44'4638,"-5"-16"5320,15 59-9199,-1-9 2432,13 64 1572,3 53-2991,7 35-1169,127 469 1136,-122-525-1726,25 80-30,-11-59-4276,-32-73-1005,-5-16-5433,-1-12 7898</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0:52.723"/>
    </inkml:context>
    <inkml:brush xml:id="br0">
      <inkml:brushProperty name="width" value="0.1" units="cm"/>
      <inkml:brushProperty name="height" value="0.1" units="cm"/>
      <inkml:brushProperty name="color" value="#FFC114"/>
    </inkml:brush>
  </inkml:definitions>
  <inkml:trace contextRef="#ctx0" brushRef="#br0">233 0 296,'42'11'8909,"-40"-10"-7998,-2-1-842,0 0-1,0 0 0,1 0 0,-1 0 1,0 0-1,0 0 0,0 0 0,0 0 1,1 0-1,-1 0 0,0 0 0,0 0 1,0 0-1,0 0 0,1 0 1,-1 0-1,0 1 0,0-1 0,0 0 1,0 0-1,0 0 0,0 0 0,1 0 1,-1 1-1,0-1 0,0 0 0,0 0 1,0 0-1,0 0 0,0 1 1,0-1-1,0 0 0,0 0 0,0 0 1,0 0-1,0 1 0,0-1 0,0 0 1,0 0-1,0 0 0,0 0 0,0 1 1,0-1-1,0 0 0,0 0 1,0 0-1,0 1 0,0-1 0,0 0 1,0 0-1,0 0 0,-1 0 0,1 0 1,0 1-1,0-1 0,0 0 0,0 0 1,-1 0-1,-15 7 558,-1-1 0,0-1 0,-1-1 0,1 0 0,-1-1 0,-19 1 0,25-3-314,0 1 0,0 0 0,-14 5 0,21-5-150,-1 0 0,1 0 0,0 0 0,-1 1-1,1 0 1,0 0 0,1 0 0,-9 7 0,11-7-57,-1 1 0,1 0 1,0-1-1,0 1 0,0 0 1,0 0-1,0 0 1,1 0-1,0 0 0,0 0 1,0 0-1,0 1 0,1-1 1,0 0-1,0 0 1,0 1-1,0-1 0,1 0 1,-1 0-1,1 1 0,2 4 1,3 11 245,0-1 1,2-1-1,11 22 1,-18-36-315,99 185 2003,-78-153-1318,2 0 0,1-1 0,31 32 0,-55-65-674,1-1 0,-1 0 0,0 1 0,1-1 0,-1 0 0,1 0 0,-1 0 0,1 0 0,0 0 0,-1 0 0,1 0 0,0 0 0,0-1 0,-1 1 0,1-1 0,0 1 0,0-1 0,0 0 0,3 0 0,-3 0-18,-1-1-1,1 1 1,-1-1 0,1 1 0,-1-1-1,0 0 1,1 0 0,-1 0 0,0 0-1,1 0 1,-1 0 0,0 0 0,0 0 0,0 0-1,0-1 1,0 1 0,0 0 0,-1-1-1,1 1 1,0-1 0,-1 1 0,1-1-1,0-2 1,2-10 68,0-1 1,-1 1-1,-1-1 0,0 0 0,-2 0 0,1 0 0,-5-22 0,1-11-199,1 14-399,1 21-228,0-1 1,2 0-1,-1 0 1,3-15-1,-1 26 71,-1-1-1,1 1 1,0-1-1,0 1 1,0 0-1,1 0 0,-1 0 1,5-6-1,-5 7-96,1 0 0,0 0 0,-1 0 0,1 1-1,0-1 1,0 0 0,0 1 0,1 0 0,-1-1 0,0 1-1,1 0 1,-1 0 0,3-1 0,26-4-3433</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1:11.193"/>
    </inkml:context>
    <inkml:brush xml:id="br0">
      <inkml:brushProperty name="width" value="0.1" units="cm"/>
      <inkml:brushProperty name="height" value="0.1" units="cm"/>
      <inkml:brushProperty name="color" value="#FFC114"/>
    </inkml:brush>
  </inkml:definitions>
  <inkml:trace contextRef="#ctx0" brushRef="#br0">406 17 24,'7'-11'4160,"-4"5"1151,-4 8 3968,-51 67-6978,-118 123-1,-13-17-2624,174-163-3306,12-3-8067,0-4 8925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1:11.559"/>
    </inkml:context>
    <inkml:brush xml:id="br0">
      <inkml:brushProperty name="width" value="0.1" units="cm"/>
      <inkml:brushProperty name="height" value="0.1" units="cm"/>
      <inkml:brushProperty name="color" value="#FFC114"/>
    </inkml:brush>
  </inkml:definitions>
  <inkml:trace contextRef="#ctx0" brushRef="#br0">535 422 80,'0'0'1148,"0"0"-37,-1-10 3199,-8-3-3070,-1 0 0,0 1 1,-1 1-1,0-1 0,0 2 0,-17-12 0,-17-17 404,-13-14-741,-86-63-1,70 68-4176,-3 7-4116,32 20 4475</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1:12.630"/>
    </inkml:context>
    <inkml:brush xml:id="br0">
      <inkml:brushProperty name="width" value="0.1" units="cm"/>
      <inkml:brushProperty name="height" value="0.1" units="cm"/>
      <inkml:brushProperty name="color" value="#FFC114"/>
    </inkml:brush>
  </inkml:definitions>
  <inkml:trace contextRef="#ctx0" brushRef="#br0">468 17 332,'-8'-16'12116,"7"16"-11892,-1 0 0,1 0 1,-1-1-1,1 1 0,-1 0 1,1 0-1,-1 1 0,1-1 1,-1 0-1,0 0 0,1 1 1,-1-1-1,1 1 0,0-1 1,-1 1-1,1 0 0,-1-1 1,1 1-1,0 0 0,0 0 0,-1 0 1,-1 2-1,-33 30 811,30-27-539,-239 233 2583,170-168-4741,26-26-7098,39-35 4747,6 1 1219</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1:13.029"/>
    </inkml:context>
    <inkml:brush xml:id="br0">
      <inkml:brushProperty name="width" value="0.1" units="cm"/>
      <inkml:brushProperty name="height" value="0.1" units="cm"/>
      <inkml:brushProperty name="color" value="#FFC114"/>
    </inkml:brush>
  </inkml:definitions>
  <inkml:trace contextRef="#ctx0" brushRef="#br0">556 532 360,'6'-1'1166,"-3"-1"1493,-5 0 5720,-9-6-7113,0 0 0,0 1-1,-1 1 1,-18-8 0,-19-9 654,13 1-1404,1-2-1,1-1 0,1-2 1,-53-56-1,-9-27-4448,11-5-5795,48 60 6236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2.091"/>
    </inkml:context>
    <inkml:brush xml:id="br0">
      <inkml:brushProperty name="width" value="0.05" units="cm"/>
      <inkml:brushProperty name="height" value="0.05" units="cm"/>
      <inkml:brushProperty name="color" value="#004F8B"/>
    </inkml:brush>
  </inkml:definitions>
  <inkml:trace contextRef="#ctx0" brushRef="#br0">585 39 1092,'10'-5'2231,"-10"5"-2139,1 0-1,-1 0 1,0 0 0,0 0-1,1 0 1,-1-1-1,0 1 1,0 0 0,0 0-1,1 0 1,-1 0 0,0 0-1,0 0 1,1 0 0,-1-1-1,0 1 1,0 0-1,0 0 1,0 0 0,1 0-1,-1-1 1,0 1 0,0 0-1,0 0 1,0 0 0,0-1-1,0 1 1,0 0 0,1 0-1,-1-1 1,0 1-1,0 0 1,0 0 0,0-1-1,0 1 1,0 0 0,0 0-1,0-1 1,0 1 0,0 0-1,0 0 1,0-1-1,-1 1 1,1 0 0,0 0-1,0-1 1,-7-3 187,0 1-1,-1 0 1,1 0-1,-1 0 1,0 1 0,1 0-1,-1 0 1,0 1 0,-16 0-1,-10 1 360,-37 5-1,38-2-242,-11 2 137,1 2-1,-1 3 1,2 1-1,-79 31 0,113-38-262,0 0 0,0 0-1,-15 11 1,22-14-208,0 0 1,-1 0-1,1 0 0,0 1 0,0-1 0,0 0 1,0 1-1,0-1 0,0 1 0,0-1 0,0 1 1,-1 2-1,2-3-28,0 0-1,0 0 1,0-1 0,0 1 0,1 0-1,-1 0 1,0 0 0,0-1 0,0 1 0,1 0-1,-1 0 1,0 0 0,1-1 0,-1 1-1,0 0 1,1-1 0,-1 1 0,1 0 0,-1-1-1,1 1 1,0-1 0,-1 1 0,1-1-1,0 1 1,-1-1 0,1 1 0,0-1 0,0 1-1,6 2 108,0 0-1,0-1 1,0 0-1,0 0 1,13 2-1,8 2 96,52 14 135,0 3-1,104 46 0,-6 21-92,-132-64-54,74 56 0,-111-75-174,0 1 0,0 0-1,0 0 1,-1 1 0,-1 0 0,13 19-1,-18-25-28,0 0 1,-1 0-1,0 0 0,1 0 0,-1 1 0,0-1 0,-1 0 0,1 1 0,-1-1 0,1 1 0,-1-1 0,0 1 0,0-1 0,0 0 0,-1 1 0,1-1 0,-1 1 0,0-1 0,0 0 0,0 1 0,-1-1 0,1 0 0,-1 0 0,1 0 0,-1 0 0,0 0 0,-4 4 0,-2 1 35,1-1 0,-1 0 1,-1-1-1,1 1 0,-1-2 0,0 1 0,-1-1 0,1-1 0,-1 0 0,0 0 0,-15 3 0,-14 3 236,-64 6 0,84-13-210,-56 3 350,-1-3 0,-76-8 1,-59 2 509,151 11-1596,60-8 537,0 1-1,-1-1 1,1 0-1,0 0 1,0 0 0,0 0-1,0 1 1,0-1-1,0 0 1,0 0 0,0 0-1,0 1 1,0-1-1,0 0 1,0 0 0,0 1-1,0-1 1,0 0 0,0 0-1,0 0 1,0 1-1,0-1 1,0 0 0,0 0-1,0 0 1,0 1-1,0-1 1,0 0 0,1 0-1,-1 0 1,0 0 0,0 1-1,0-1 1,0 0-1,0 0 1,1 0 0,-1 0-1,0 0 1,0 0-1,0 1 1,0-1 0,1 0-1,-1 0 1,0 0-1,0 0 1,0 0 0,1 0-1,-1 0 1,0 0 0,12 9-3426,10 6-1492,5 4 1527</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3:46.598"/>
    </inkml:context>
    <inkml:brush xml:id="br0">
      <inkml:brushProperty name="width" value="0.1" units="cm"/>
      <inkml:brushProperty name="height" value="0.1" units="cm"/>
      <inkml:brushProperty name="color" value="#FFC114"/>
    </inkml:brush>
  </inkml:definitions>
  <inkml:trace contextRef="#ctx0" brushRef="#br0">13 27 320,'-3'-6'980,"-5"-8"3511,6 9 1223,4 4 3538,19 14-8082,0 2 1,0 1 0,-1 0 0,33 38 0,-20-22-672,449 370 2472,-233-206-2154,276 253-88,-77-64 41,15-25-400,-374-296-370,148 98 0,-203-147-115,-32-15 84,0 1 0,0-1 0,0 1 0,1-1 0,-1 0 0,0 0 0,0 0 1,0 0-1,0 0 0,0 0 0,0-1 0,0 1 0,0-1 0,4-1 0,-5 2-62,-1 0 0,1-1 0,-1 1 0,0-1 0,1 1 1,-1 0-1,0-1 0,1 1 0,-1-1 0,0 1 0,1-1 0,-1 1 0,0-1 0,0 1 0,0-1 0,1 1 0,-1-1 0,0 1 0,0-1 0,0 1 0,0-1 0,0 0 0,0 1 0,0-1 0,0 1 0,0-1 0,0 1 0,0-1 0,-1 1 0,1-1 0,0 1 0,0-1 1,0 1-1,-1-1 0,1 1 0,0-1 0,-1 1 0,1-1 0,-1 0 0,0 0-179,0 0 1,1 1 0,-1-1-1,0 0 1,0 0-1,0 1 1,0-1-1,0 0 1,0 1 0,0-1-1,0 1 1,0-1-1,0 1 1,0 0-1,0-1 1,0 1-1,0 0 1,0 0 0,0 0-1,0 0 1,0 0-1,-1 0 1,1 0-1,-2 1 1,0-1 94,-15 5-4111,-1 7-4150,9-2 5286</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3:47.064"/>
    </inkml:context>
    <inkml:brush xml:id="br0">
      <inkml:brushProperty name="width" value="0.1" units="cm"/>
      <inkml:brushProperty name="height" value="0.1" units="cm"/>
      <inkml:brushProperty name="color" value="#FFC114"/>
    </inkml:brush>
  </inkml:definitions>
  <inkml:trace contextRef="#ctx0" brushRef="#br0">617 26 572,'17'-25'7619,"-17"24"-5154,-4 14-1879,-2-1-1,0 1 1,0-1-1,-1-1 0,-16 22 1,-52 54 988,56-67-1218,-315 324 3383,311-324-3495,-7 7 311,1 0 0,-29 36 0,57-61-510,-1 1 1,0-1-1,1 1 0,0 0 0,0-1 0,0 1 0,0 0 1,0 0-1,0-1 0,1 1 0,-1 0 0,1 0 0,0 0 0,0 0 1,0 0-1,0 0 0,0 0 0,1-1 0,-1 1 0,1 0 0,0 0 1,0 0-1,0-1 0,0 1 0,0 0 0,1-1 0,-1 1 0,3 2 1,5 8 59,1-1 1,0-1-1,0 0 1,15 12 0,-18-18-68,464 369 1091,32-40 97,-363-249-394,154 68 0,-282-147-712,1-1-1,0 0 1,0-1 0,1 0 0,-1-1-1,19 2 1,-27-5-73,0 0 0,1 0-1,-1-1 1,0 1 0,0-1 0,0 0 0,0 0-1,0-1 1,0 0 0,0 0 0,0 0 0,0 0-1,-1-1 1,1 1 0,-1-1 0,0-1 0,0 1-1,0 0 1,4-5 0,-2 1 14,0-1 1,0 0-1,-1 0 0,1-1 0,-2 1 1,0-1-1,0 0 0,4-13 0,-3 5 12,-2 0 0,1 0 0,-2 0 0,0-20-1,-2-11 64,-3 0 0,-12-63 0,-4 11 48,-62-189-1,-64-85-927,126 330-88,-44-113-940,45 104-1930,1-1-3366,8 12 1291,8 2 1755</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55.873"/>
    </inkml:context>
    <inkml:brush xml:id="br0">
      <inkml:brushProperty name="width" value="0.1" units="cm"/>
      <inkml:brushProperty name="height" value="0.1" units="cm"/>
      <inkml:brushProperty name="color" value="#E71224"/>
    </inkml:brush>
  </inkml:definitions>
  <inkml:trace contextRef="#ctx0" brushRef="#br0">989 294 832,'75'-19'6999,"-53"15"-5259,30-2 0,-37 5-1355,1 1-1,0 0 1,-1 2 0,1 0-1,-1 0 1,0 1 0,27 10 0,-7 0 87,14 5 217,0 1 0,-1 3 0,77 47 0,-80-38-363,3 2 198,69 59-1,-43-21 320,127 159 0,-160-174-529,-2 1 1,-3 3-1,52 119 1,-78-156-219,-2 0-1,-1 0 1,-1 0 0,-1 1-1,3 40 1,-8-45-29,0-1 0,0 1 0,-2 0-1,-1 0 1,0-1 0,-1 0 0,-12 33 0,5-25-3,-2 0 1,0 0-1,-2-1 0,-1-1 1,-34 40-1,19-30 27,-1-1 0,-70 54 0,68-64-51,-1 0 1,-1-3-1,0-1 1,-2-1-1,0-2 1,-1-2-1,-67 15 1,49-18-27,0-2 0,0-3 1,-1-2-1,-111-7 0,118-3-37,1-2 0,0-2-1,0-2 1,1-2 0,1-2 0,0-3 0,1-1-1,-78-48 1,73 34-39,1-2 0,2-3 0,2-2 0,1-1 0,3-3 0,-70-91-1,64 67-42,3-3 0,3-1 0,-47-110 0,68 128 66,2 0 0,3-1-1,2-1 1,2 0 0,-8-106-1,20 139 62,1 0 0,2 0 0,0 0 0,1 0 0,1 0 0,2 0 0,0 1 0,1 0-1,2 1 1,0-1 0,16-26 0,-10 25 4,1 0 0,1 2-1,0 0 1,2 0-1,1 2 1,0 0 0,2 2-1,0 0 1,31-18 0,-15 14-2,1 2 1,1 1 0,0 3 0,2 1-1,58-13 1,223-26-113,102 20-783,-287 32-552,149 15 0,-260-10 221,1 1 1,-1 1 0,38 13-1,-49-12 243,-1 0 0,0 1-1,0 1 1,0 0 0,-1 1 0,23 20-1,37 46-1963</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57.625"/>
    </inkml:context>
    <inkml:brush xml:id="br0">
      <inkml:brushProperty name="width" value="0.1" units="cm"/>
      <inkml:brushProperty name="height" value="0.1" units="cm"/>
      <inkml:brushProperty name="color" value="#E71224"/>
    </inkml:brush>
  </inkml:definitions>
  <inkml:trace contextRef="#ctx0" brushRef="#br0">1 1 1124,'32'407'8421,"-27"-333"-7461,-3-45-751,9 167 1939,-8-66-4284,-3-128 1473,0-2 515,0 0 0,0 1 0,1-1 0,-1 0 0,0 0-1,0 1 1,0-1 0,0 0 0,0 0 0,0 1 0,0-1 0,0 0-1,0 0 1,0 1 0,0-1 0,0 0 0,-1 0 0,1 1 0,0-1-1,0 0 1,0 0 0,0 0 0,0 1 0,0-1 0,-1 0 0,1 0-1,0 0 1,0 1 0,0-1 0,0 0 0,-1 0 0,1 0 0,0 0-1,-1 0-1657</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57.939"/>
    </inkml:context>
    <inkml:brush xml:id="br0">
      <inkml:brushProperty name="width" value="0.1" units="cm"/>
      <inkml:brushProperty name="height" value="0.1" units="cm"/>
      <inkml:brushProperty name="color" value="#E71224"/>
    </inkml:brush>
  </inkml:definitions>
  <inkml:trace contextRef="#ctx0" brushRef="#br0">1216 56 14345,'1'-1'63,"0"1"-1,-1-1 0,1 0 1,-1 1-1,1-1 0,-1 0 1,1 1-1,-1-1 1,0 0-1,1 0 0,-1 0 1,0 0-1,0 1 0,1-1 1,-1 0-1,0 0 0,0 0 1,0 0-1,0 0 0,0 0 1,0 1-1,0-1 1,-1 0-1,1 0 0,0 0 1,0 0-1,-1 0 0,1 1 1,-1-3-1,-1 2 59,1 0 0,-1-1-1,0 1 1,1 0 0,-1 0-1,0 0 1,0 0 0,0 0 0,0 0-1,0 0 1,0 1 0,-3-2 0,-20-3 602,0 1 0,0 1 1,-34 0-1,-81 7 538,69-1-668,-71 1 220,-298 13-2180,350-10-1768,62-3-150,0 0-1,-45 15 0,26 0 60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58.972"/>
    </inkml:context>
    <inkml:brush xml:id="br0">
      <inkml:brushProperty name="width" value="0.1" units="cm"/>
      <inkml:brushProperty name="height" value="0.1" units="cm"/>
      <inkml:brushProperty name="color" value="#E71224"/>
    </inkml:brush>
  </inkml:definitions>
  <inkml:trace contextRef="#ctx0" brushRef="#br0">750 500 1148,'98'-69'6421,"-69"46"-5376,1 1 0,37-19 0,-36 26-614,0 0 1,1 2-1,1 2 0,0 1 0,1 1 0,0 2 1,0 1-1,1 2 0,-1 1 0,1 2 0,0 1 0,-1 2 1,1 2-1,-1 0 0,0 3 0,62 19 0,-45-7-178,-2 3 0,0 1 0,-2 3 0,-1 1 0,-1 3-1,-1 1 1,-2 3 0,52 52 0,-69-60-139,0 1 0,-2 2 0,-1 0-1,-2 2 1,0 0 0,-3 1 0,0 1 0,-2 1 0,-2 0 0,-1 1-1,-1 0 1,-2 0 0,5 46 0,-11-47-34,-2 0 0,-2 0 1,-1-1-1,-1 1 0,-2 0 0,-1-1 0,-22 65 0,13-57-7,-2-2-1,-1 1 0,-3-2 1,-1-1-1,-50 65 0,42-65-34,-2-2 0,-1-1-1,-2-2 1,-2-2-1,0-1 1,-2-1-1,-1-3 1,-1-1-1,-1-2 1,-1-1-1,-1-3 1,0-2 0,-1-1-1,-1-3 1,-72 11-1,59-17-7,0-2 0,-1-3 0,1-3 0,0-2 0,0-2 0,0-3-1,1-3 1,-82-27 0,92 21-14,0-1 0,2-2 0,1-3 0,1-1 0,0-2 0,3-2 0,0-2 0,2-2 0,1-1 0,-38-46 0,43 41-14,2-3 1,1 0-1,3-2 1,1-1 0,3-1-1,1-1 1,-24-78-1,34 80-6,1 1 0,3-2-1,1 1 1,3-1 0,1 0-1,2 0 1,3 0 0,12-81-1,-6 87 5,1 1-1,2 0 1,1 0 0,2 1-1,2 1 1,2 0-1,1 1 1,1 1-1,2 1 1,40-47 0,-33 49-26,1 2 0,2 1 1,0 1-1,2 2 1,1 1-1,1 2 1,1 2-1,1 1 1,0 2-1,2 1 1,0 2-1,69-15 1,-71 22-283,1 2 0,-1 1 0,1 2 0,0 2 0,1 1 0,-1 3 0,-1 0 0,1 3 0,-1 1 0,0 2 0,0 2 0,-1 1 0,68 33 0,-57-19-1320,-2 2-1,-1 1 1,-1 3-1,-1 2 1,-2 2-1,51 56 1,5 23-1231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59.323"/>
    </inkml:context>
    <inkml:brush xml:id="br0">
      <inkml:brushProperty name="width" value="0.1" units="cm"/>
      <inkml:brushProperty name="height" value="0.1" units="cm"/>
      <inkml:brushProperty name="color" value="#E71224"/>
    </inkml:brush>
  </inkml:definitions>
  <inkml:trace contextRef="#ctx0" brushRef="#br0">1 54 9673,'1'-2'165,"3"-5"440,1 0-1,-1 1 0,10-10 0,-12 14-515,-1 1-1,1-1 1,0 1-1,0 0 1,0-1-1,0 1 1,0 0 0,1 0-1,-1 0 1,0 1-1,0-1 1,1 0-1,-1 1 1,0 0-1,1-1 1,2 1 0,1 3 224,-3 1-247,1-1 0,-1 1 1,1 0-1,-1 0 0,-1 0 0,1 1 1,0-1-1,-1 1 0,0 0 0,0-1 1,0 1-1,1 8 0,2 12 260,4 33 0,-6-34-138,15 230 1214,1 4-1137,-18-255-513,-1-1-33,0 0 0,0 1 0,0-1 0,1 0-1,-1 0 1,1 0 0,-1 1 0,1-1 0,0 0-1,0 0 1,2 4 0,1-12-3765,13-19 720,-3-1 1010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59.644"/>
    </inkml:context>
    <inkml:brush xml:id="br0">
      <inkml:brushProperty name="width" value="0.1" units="cm"/>
      <inkml:brushProperty name="height" value="0.1" units="cm"/>
      <inkml:brushProperty name="color" value="#E71224"/>
    </inkml:brush>
  </inkml:definitions>
  <inkml:trace contextRef="#ctx0" brushRef="#br0">790 192 448,'0'-1'160,"0"-1"0,0 1-1,0 0 1,0 0 0,0-1 0,-1 1-1,1 0 1,0-1 0,-1 1 0,1 0-1,-1 0 1,1-1 0,-1 1 0,1 0-1,-1 0 1,0 0 0,0 0 0,0 0-1,1 0 1,-1 0 0,0 0 0,0 0-1,0 0 1,0 1 0,0-1 0,-1 0-1,0 0 1,-39-23 1531,32 20-1324,-41-20 224,0 2 0,-2 2 0,0 2 1,-1 2-1,-72-10 0,102 23-820,-1 1 0,1 1 0,0 1 1,-36 5-1,41-3-520,1 2 0,0 0 1,0 0-1,0 2 1,1 0-1,-26 14 1,-1 10-742</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59.978"/>
    </inkml:context>
    <inkml:brush xml:id="br0">
      <inkml:brushProperty name="width" value="0.1" units="cm"/>
      <inkml:brushProperty name="height" value="0.1" units="cm"/>
      <inkml:brushProperty name="color" value="#E71224"/>
    </inkml:brush>
  </inkml:definitions>
  <inkml:trace contextRef="#ctx0" brushRef="#br0">1019 21 752,'22'0'1800,"-3"0"-208,-10-3-175,-9 3-13,0 0 52,0 0 36,-53-17-104,9 17-76,-22 0-152,-10 3-124,-49 5-320,-4 4-508,-9 2-688,9 5-908,6 10-3328,20 13 1604,21 9 1055</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36.417"/>
    </inkml:context>
    <inkml:brush xml:id="br0">
      <inkml:brushProperty name="width" value="0.1" units="cm"/>
      <inkml:brushProperty name="height" value="0.1" units="cm"/>
      <inkml:brushProperty name="color" value="#E71224"/>
    </inkml:brush>
  </inkml:definitions>
  <inkml:trace contextRef="#ctx0" brushRef="#br0">25 132 524,'-2'-64'3594,"1"5"3935,1 57-6762,0 2-48,-1-5 144,-1 3-498,0 7 1800,-3 20-1687,0 0 0,2 0 1,-1 27-1,4 85 479,12 97 29,-5-120-575,12 102 16,-18-207-876,0 1 0,2-1-1,4 16 1,-7-25 364,0 1 1,0-1-1,0 0 0,0 0 1,0 1-1,0-1 0,0 0 1,1 0-1,-1 1 0,0-1 1,0 0-1,0 0 0,0 1 1,0-1-1,1 0 0,-1 0 1,0 0-1,0 1 0,0-1 0,1 0 1,-1 0-1,0 0 0,0 0 1,0 1-1,1-1 0,-1 0 1,0 0-1,0 0 0,1 0 1,-1 0-1,0 0 0,1 0 1,-1 0-1,0 0 0,0 0 1,1 0-1,-1 0 0,0 0 1,0 0-1,1 0 0,-1 0 1,0 0-1,1 0 0,-1 0 0,0 0 1,0 0-1,1 0 0,-1-1 1,0 1-1,0 0 0,0 0 1,1 0-1,-1 0 0,0-1 1,0 1-1,0 0 0,1 0 1,-1-1-1,0 1 0,0 0 1,0 0-1,0-1 0,0 1 0,10-18-6943,-7 12 4525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3.009"/>
    </inkml:context>
    <inkml:brush xml:id="br0">
      <inkml:brushProperty name="width" value="0.05" units="cm"/>
      <inkml:brushProperty name="height" value="0.05" units="cm"/>
      <inkml:brushProperty name="color" value="#004F8B"/>
    </inkml:brush>
  </inkml:definitions>
  <inkml:trace contextRef="#ctx0" brushRef="#br0">317 23 1356,'0'0'230,"1"-1"0,-1 0-1,1 0 1,-1 1 0,1-1-1,-1 0 1,0 0 0,1 0-1,-1 0 1,0 1 0,0-1-1,0 0 1,0 0 0,0 0 0,0 0-1,0 0 1,0 0 0,0 1-1,0-3 1,-1 3-90,1-1 1,0 1-1,-1 0 0,1-1 1,-1 1-1,1 0 0,-1-1 1,1 1-1,-1 0 1,1-1-1,-1 1 0,1 0 1,-1 0-1,1 0 0,-1 0 1,1-1-1,-1 1 0,1 0 1,-1 0-1,1 0 0,-1 0 1,0 0-1,-36 8 2694,34-7-2783,-19 7 812,0 1-1,0 2 1,-23 14-1,13-7-169,-35 22 666,59-35-1148,1 1 0,0-1-1,1 1 1,-1 0 0,1 1 0,-8 11-1,13-18-195,1 0-1,0 1 0,-1-1 1,1 1-1,0-1 0,0 1 0,-1-1 1,1 0-1,0 1 0,0-1 1,0 1-1,-1-1 0,1 1 0,0-1 1,0 1-1,0-1 0,0 1 1,0-1-1,0 1 0,0-1 1,0 1-1,0-1 0,0 1 0,1-1 1,-1 1-1,0-1 0,0 1 1,0-1-1,0 1 0,1-1 0,-1 1 1,0-1-1,1 1 0,-1-1 1,0 0-1,1 1 0,-1-1 0,0 0 1,1 1-1,-1-1 0,1 0 1,-1 1-1,1-1 0,-1 0 0,0 0 1,1 0-1,-1 1 0,1-1 1,-1 0-1,1 0 0,-1 0 1,1 0-1,-1 0 0,2 0 0,32 1 226,-30-2-190,40-3 220,0-3 0,51-14 1,-66 14-55,-23 5-154,3 0 85,0-1 1,1 2-1,-1-1 0,1 1 0,-1 0 1,20 2-1,-29-1-133,1 0 0,-1 1 0,1-1 0,0 0 0,-1 0 0,1 1 0,-1-1 0,1 0 0,-1 1-1,1-1 1,-1 1 0,1-1 0,-1 1 0,0-1 0,1 1 0,-1-1 0,1 1 0,-1-1 0,0 1 0,0-1 0,1 1 0,-1 0 0,0-1 0,0 1 0,0-1 0,0 1 0,0 0-1,1-1 1,-1 1 0,0 0 0,-1-1 0,1 1 0,0 0 0,0-1 0,0 1 0,0 0 0,-1 2 33,0 0 0,0 0 0,0 0 0,0 0 0,0 0 0,-4 5 0,-16 19-667,0-1 0,-2-1 0,-40 35 0,53-44-3341,9-15 3483,1 0 0,0 0 1,-1 0-1,1 0 0,0 0 0,0 0 1,0 0-1,0 0 0,0 0 1,0 0-1,0 0 0,0 0 1,0-1-1,1 1 0,-1 0 0,1 2 1,7 5-2581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36.855"/>
    </inkml:context>
    <inkml:brush xml:id="br0">
      <inkml:brushProperty name="width" value="0.1" units="cm"/>
      <inkml:brushProperty name="height" value="0.1" units="cm"/>
      <inkml:brushProperty name="color" value="#E71224"/>
    </inkml:brush>
  </inkml:definitions>
  <inkml:trace contextRef="#ctx0" brushRef="#br0">984 65 400,'6'-8'2848,"4"-2"538,1-3 7003,-10 12-9306,-6 1 6,-257-19 4591,-140 7-4641,320 11-1724,-27 1-4132,2 5-5693,62 0 6957</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37.969"/>
    </inkml:context>
    <inkml:brush xml:id="br0">
      <inkml:brushProperty name="width" value="0.1" units="cm"/>
      <inkml:brushProperty name="height" value="0.1" units="cm"/>
      <inkml:brushProperty name="color" value="#E71224"/>
    </inkml:brush>
  </inkml:definitions>
  <inkml:trace contextRef="#ctx0" brushRef="#br0">54 3 1212,'-1'0'231,"1"-1"0,-1 1 0,0 0 0,1-1 0,-1 1 0,0 0-1,1 0 1,-1 0 0,0 0 0,1 0 0,-1 0 0,0 0 0,1 0 0,-1 0 0,0 0 0,1 0-1,-1 0 1,1 0 0,-1 1 0,0-1 0,0 0 0,-3 6 315,0 0 1,0 0-1,1 0 1,0 1-1,0-1 1,1 1-1,0-1 1,0 1-1,0 0 1,-1 12-1,-3 80 2118,6-78-2080,0 59 1802,17 129 0,32 77 1512,-35-235-3319,-13-47-620,1-1 1,-1 1-1,1-1 1,0 1-1,0-1 1,1 0-1,-1 0 1,1 0-1,-1 0 1,7 5-1,-9-8-5,0 1-1,1-1 1,-1 0-1,0 0 1,1 1-1,-1-1 1,0 0-1,1 0 1,-1 0-1,0 1 1,1-1-1,-1 0 1,1 0-1,-1 0 1,1 0-1,-1 0 1,0 0-1,1 0 1,-1 0-1,1 0 1,-1 0-1,0 0 1,1 0-1,-1 0 1,1 0-1,-1 0 1,1 0-1,-1-1 0,0 1 1,1 0-1,-1 0 1,1-1-1,5-13-2110,-6-16-5288,-4 9 2948,-1-1 1366</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38.324"/>
    </inkml:context>
    <inkml:brush xml:id="br0">
      <inkml:brushProperty name="width" value="0.1" units="cm"/>
      <inkml:brushProperty name="height" value="0.1" units="cm"/>
      <inkml:brushProperty name="color" value="#E71224"/>
    </inkml:brush>
  </inkml:definitions>
  <inkml:trace contextRef="#ctx0" brushRef="#br0">842 11 8,'21'-3'3078,"-19"3"-2528,0 0 0,1 0 0,-1 0 0,0 0-1,0-1 1,1 1 0,-1-1 0,0 0 0,0 0 0,0 0-1,3-1 1,-4 1 956,-1 1-30,0 0 19,-8 0-49,-247 8 5273,141-8-5379,37 0-649,-90 9 0,160-8-903,-122 20-905,67-5-2742,2 8-7088,46-15 7747</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38.648"/>
    </inkml:context>
    <inkml:brush xml:id="br0">
      <inkml:brushProperty name="width" value="0.1" units="cm"/>
      <inkml:brushProperty name="height" value="0.1" units="cm"/>
      <inkml:brushProperty name="color" value="#E71224"/>
    </inkml:brush>
  </inkml:definitions>
  <inkml:trace contextRef="#ctx0" brushRef="#br0">732 0 20678,'16'6'760,"-3"-3"-356,-7 5-64,-6-8 252,0 0 196,-38 11 108,0-2 32,-15 2-100,-19 3-136,-10 6-79,-28 3-125,16-6-216,15 0-288,1-6-396,15 0-609,3-5-875</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5:52.704"/>
    </inkml:context>
    <inkml:brush xml:id="br0">
      <inkml:brushProperty name="width" value="0.1" units="cm"/>
      <inkml:brushProperty name="height" value="0.1" units="cm"/>
      <inkml:brushProperty name="color" value="#FFC114"/>
    </inkml:brush>
  </inkml:definitions>
  <inkml:trace contextRef="#ctx0" brushRef="#br0">1764 164 424,'2'-1'229,"0"0"0,-1 0 1,1 0-1,0-1 0,-1 1 0,1 0 0,0-1 0,-1 1 1,1-1-1,-1 1 0,0-1 0,0 1 0,0-1 0,1 0 1,-2 0-1,1 0 0,0 0 0,0 0 0,0 0 0,-1 0 1,1 0-1,-1 0 0,0 0 0,1-3 0,-2 2-6,0 0 0,0-1-1,0 1 1,0 0 0,0 0-1,-1 0 1,1 1 0,-1-1-1,0 0 1,0 0 0,0 1-1,0-1 1,0 1 0,-1 0 0,-2-3-1,-5-2 155,0-1-1,-1 1 0,0 0 1,0 1-1,-1 1 1,1 0-1,-1 0 0,0 1 1,-1 0-1,1 1 0,-1 1 1,1 0-1,-1 1 1,0 0-1,-14 1 0,-22 3 465,1 2-1,-77 17 0,96-16-579,-74 18 247,1 5 1,2 4-1,0 4 0,-106 58 1,124-51-119,-129 90 0,156-93 76,2 3 0,-93 100 0,129-123-302,0 0-1,1 1 1,1 1 0,1 0-1,1 1 1,1 1-1,-14 44 1,20-49-106,1-1 0,2 1 0,0-1 0,0 1-1,2 0 1,1 0 0,0 0 0,1 0 0,2 0 0,0-1 0,7 26 0,3-2 35,3 0 0,2 0 0,1-2 1,2 0-1,40 58 0,-26-53 25,1-1-1,2-1 1,2-3-1,46 37 0,9 0 140,3-4 0,179 100-1,-224-147-128,2-3 0,0-2 0,2-2 0,0-3-1,1-2 1,0-3 0,1-3 0,73 3 0,7-9 48,0-6 1,193-29-1,53-37 63,-292 45-178,-1-4 0,92-42 0,-84 24-36,-2-3 0,-2-5-1,109-83 1,-150 95-32,-1-2 1,-3-3-1,-2-2 0,-2-2 0,-3-2 0,50-76 0,-85 115 2,-2 0-1,1-1 0,-2 0 0,0 0 0,0 0 1,-2-1-1,0 0 0,0 0 0,1-24 1,-4 21-2,-2 0 1,0 0-1,0 0 1,-2 0-1,0 0 1,-2 0-1,-11-32 1,2 15-6,-2 1-1,-2 0 1,-1 2 0,-1 0-1,-2 1 1,-39-45 0,24 38 7,-1 2 1,-2 2-1,-1 1 1,-53-32 0,19 20-10,-145-64 1,-85-5-88,174 73-225,-2 5-1,-162-22 1,219 49-789,0 4 0,0 3 0,-1 3 0,1 3 0,-119 22 0,133-13-4545,-102 36 1,64-7 2076</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5:54.769"/>
    </inkml:context>
    <inkml:brush xml:id="br0">
      <inkml:brushProperty name="width" value="0.1" units="cm"/>
      <inkml:brushProperty name="height" value="0.1" units="cm"/>
      <inkml:brushProperty name="color" value="#FFC114"/>
    </inkml:brush>
  </inkml:definitions>
  <inkml:trace contextRef="#ctx0" brushRef="#br0">2163 18 1112,'0'0'1126,"0"0"-69,0 0-73,0 0-44,0 0-47,0 0-38,0 0-51,-6-1-48,-60-7 2007,-78 0 1,70 9-1386,0 3 1,-103 19-1,-277 81 1018,365-77-2041,2 4 0,1 3 0,-82 47 0,124-57-173,1 3 0,2 1-1,1 1 1,1 3 0,2 1-1,1 2 1,2 1 0,1 2-1,2 1 1,-42 70 0,25-21 262,3 2 0,5 1 0,3 2 1,-38 153-1,62-188-162,2 0 1,3 0-1,-2 76 0,10-92-152,2-1 0,2 0 1,2 1-1,1-2 0,19 60 0,-14-62-54,2 0 1,1-2 0,2 0 0,2 0 0,27 38 0,-13-30 66,1 0-1,3-3 1,75 67 0,152 101 235,-223-182-339,1-1 1,0-3 0,2-1 0,87 30-1,-44-28-10,2-3-1,0-4 0,101 5 0,-68-15 10,221-19-1,-239 1 5,-1-4 0,-1-5 0,107-35 0,426-200 20,-587 231-67,-2-1 0,-1-2 0,57-46 0,-70 47 1,-1-2 0,-1-2-1,-1 0 1,44-61 0,-44 45-6,-2-2 1,39-94-1,-50 98 1,-2-1 0,-1 0 0,-3-1 0,-2 0 0,4-77 0,-12 83 5,-2 1 0,-1-1 0,-3 1 0,0 0 0,-3 1 0,-1 0 0,-2 0 0,-31-65-1,15 47 2,-2 2 0,-3 1-1,-2 1 1,-79-88-1,49 73 1,-4 2-1,-2 4 0,-2 3 0,-4 3 0,-106-58 0,74 55-120,-2 5 1,-3 5-1,-177-49 0,161 65-792,-158-18 1,210 42-686,0 3 1,-82 5 0,79 5-4827,-150 29 1,116-4 2843</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5:56.574"/>
    </inkml:context>
    <inkml:brush xml:id="br0">
      <inkml:brushProperty name="width" value="0.1" units="cm"/>
      <inkml:brushProperty name="height" value="0.1" units="cm"/>
      <inkml:brushProperty name="color" value="#FFC114"/>
    </inkml:brush>
  </inkml:definitions>
  <inkml:trace contextRef="#ctx0" brushRef="#br0">598 1 268,'0'0'982,"0"0"-28,0 0-32,0 0-36,0 0-27,0 0-31,0 0-33,0 0-38,-4 0-33,-10 0-35,10 0-44,0 1-27,-35 12 925,-7 2-223,1 1 0,-48 26-1,60-24-952,-125 72 934,150-84-1191,-1 0 0,0 0-1,1 1 1,-8 9 0,15-15-76,-1 1 0,1 0 0,0 0 0,0 0 0,-1-1 0,1 1 0,1 0-1,-1 1 1,0-1 0,0 0 0,0 4 0,1-5-15,0 0 0,0 0 0,0 1 0,0-1 0,0 0 0,1 0 0,-1 0 0,0 1 0,1-1 0,-1 0 0,1 0 0,0 0 0,-1 0 0,1 0-1,0 0 1,-1 0 0,1 0 0,0 0 0,0 0 0,0 0 0,0 0 0,1 0 0,21 15 109,1-2 0,1 0 0,46 17 0,2 1-34,-56-23-78,105 57 259,-110-57-198,1-1 1,-1 2-1,-1-1 0,0 2 0,0 0 0,-1 0 0,9 13 0,-17-21-54,0 0 0,0 0 0,0 1 0,0-1 0,-1 1 0,1-1 0,-1 1 0,0 0 0,0 0 1,0-1-1,-1 1 0,1 0 0,-1 0 0,0 0 0,0 0 0,0 0 0,-2 6 0,1-6 0,-1 1 0,0 0 1,0 0-1,0-1 0,-1 1 1,1-1-1,-1 0 0,0 0 1,-1 0-1,1 0 0,-8 6 1,0-1-1,-1-1 1,0 0-1,0 0 0,-1-2 1,0 1-1,0-2 1,0 0-1,-22 6 1,-9-3-412,-1-1 1,1-2-1,-71-1 1,9-10-7432,78 4 3892,5 4 1194</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5:57.360"/>
    </inkml:context>
    <inkml:brush xml:id="br0">
      <inkml:brushProperty name="width" value="0.1" units="cm"/>
      <inkml:brushProperty name="height" value="0.1" units="cm"/>
      <inkml:brushProperty name="color" value="#FFC114"/>
    </inkml:brush>
  </inkml:definitions>
  <inkml:trace contextRef="#ctx0" brushRef="#br0">23 347 960,'14'71'4329,"30"86"0,-14-58-814,-29-95-3303,2 7 659,0-1 1,8 18-1,-10-27-315,-1-1-39,0 0-36,-2-6-28,-97-338 2564,91 314-2839,1 0-1,2-1 1,1 0 0,-1-41-1,6 63-105,-1 0 0,2 0 0,-1 0 0,1 0 0,0 1-1,1-1 1,0 1 0,6-13 0,-5 15-9,-1 1 0,1-1-1,0 1 1,1 0 0,-1 0 0,1 1-1,0-1 1,0 1 0,0 0 0,1 0-1,-1 1 1,1 0 0,6-3 0,3 0 91,1 1 0,-1 0 1,1 2-1,0 0 0,0 0 1,0 1-1,1 1 0,-1 1 1,22 2-1,-5 2 310,0 1 0,0 2-1,50 16 1,-83-23-455,37 17 471,-37-17-471,1 0 0,0 0 1,-1 1-1,1-1 0,-1 0 0,1 1 1,-1-1-1,1 1 0,0-1 0,-1 1 0,1-1 1,-1 1-1,0-1 0,1 1 0,-1-1 1,1 1-1,-1 0 0,0-1 0,1 1 1,-1-1-1,0 1 0,0 0 0,0-1 1,0 1-1,1 0 0,-1 0 0,0-1 1,0 1-1,0 0 0,0-1 0,0 1 1,-1 0-1,1-1 0,0 1 0,0 0 1,0-1-1,0 1 0,-1 0 0,1-1 1,0 1-1,-1-1 0,1 1 0,-1 0 1,1-1-1,0 1 0,-1-1 0,1 1 1,-1-1-1,0 1 0,1-1 0,-2 1 1,-8 5-149,-1 0 1,1-1 0,-2 0 0,1-1 0,0 0 0,-1-1 0,-20 4 0,8-2-250,-172 27-6320,83-16-3263,64-8 6527</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5:59.641"/>
    </inkml:context>
    <inkml:brush xml:id="br0">
      <inkml:brushProperty name="width" value="0.1" units="cm"/>
      <inkml:brushProperty name="height" value="0.1" units="cm"/>
      <inkml:brushProperty name="color" value="#FFC114"/>
    </inkml:brush>
  </inkml:definitions>
  <inkml:trace contextRef="#ctx0" brushRef="#br0">1171 391 836,'11'-3'1270,"36"-9"2999,-44 11-3897,0 0 0,-1 0 1,1 0-1,-1 0 0,1 0 1,-1-1-1,1 1 0,-1-1 1,0 0-1,0 0 0,0 0 0,0 0 1,3-3-1,-5 4-285,0 0 0,0 0 0,0 0 0,0 1 0,0-1 0,0 0 0,-1 0-1,1 0 1,0 0 0,0 1 0,-1-1 0,1 0 0,-1 0 0,1 0 0,0 1 0,-1-1 0,1 0 0,-1 1 0,0-1-1,1 0 1,-2 0 0,-13-13 939,6 10-753,-1 0 0,0 0 0,0 0 0,0 2 0,-1-1 0,1 1 0,-1 1 0,1 0 0,-19 0 0,3 2 107,0 1 0,-47 11 0,22-1-110,2 3 0,0 2 0,1 3 0,1 1-1,1 2 1,-86 59 0,75-40-85,2 3-1,2 1 1,2 4-1,-72 88 1,94-99-67,1 0 0,3 2 0,1 0 0,2 2 1,2 1-1,1 0 0,3 1 0,2 1 0,2 1 1,-11 77-1,21-93-23,1 1 1,1 0 0,2-1 0,1 1-1,2-1 1,10 41 0,-2-30 0,1 0 0,2-1 0,2-1 0,24 40 0,-16-37-27,2-2 0,2-1 1,1-1-1,3-2 0,0-1 1,3-2-1,1-1 0,1-2 1,50 29-1,-34-26-2,3-4 1,0-2-1,2-2 0,1-4 0,1-2 1,109 21-1,-42-21 33,1-6 0,251-5 0,-217-18 41,310-60 0,-377 47-59,136-51 0,-166 47-31,-2-3 0,118-72 0,-145 75-29,0-1-1,-2-2 1,-1-2-1,-1-1 1,40-50 0,-53 54-11,0-1 1,-3 0 0,0-1-1,-2-1 1,-1-1 0,-2 0-1,18-65 1,-23 59-6,-1 1 0,-3-1 0,-1 0 0,-1 0 0,-3-1 0,0 1 0,-3 0 0,-1 0 0,-2 1 0,-2-1 0,-1 2 0,-2-1 0,-21-44 0,9 30 0,-3 2 1,-2 0-1,-2 2 0,-2 1 0,-2 2 0,-2 1 1,-2 2-1,-62-50 0,21 28-1,-2 4-1,-4 4 1,-1 4 0,-98-42-1,40 31-111,-290-81 0,315 114-225,-1 4-1,-191-12 0,227 33-456,0 3 0,1 5-1,-1 3 1,-130 29 0,176-27-718,-42 17-1,67-21 91,1 1 0,0 0-1,0 1 1,0 0 0,1 1-1,-14 13 1,2 4-1459</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00.577"/>
    </inkml:context>
    <inkml:brush xml:id="br0">
      <inkml:brushProperty name="width" value="0.1" units="cm"/>
      <inkml:brushProperty name="height" value="0.1" units="cm"/>
      <inkml:brushProperty name="color" value="#FFC114"/>
    </inkml:brush>
  </inkml:definitions>
  <inkml:trace contextRef="#ctx0" brushRef="#br0">1279 379 368,'25'-11'2787,"-21"9"-1962,0 0 0,1 0 0,-1 0 0,0 0 0,6-5 0,-9 6-44,-3-1 0,-2-2-565,1 1 0,-1-1 1,0 1-1,0 1 0,0-1 0,0 0 0,0 1 1,0 0-1,-1 0 0,1 0 0,-1 1 0,-5-2 1,-66-12 1311,64 13-1315,-43-7 545,0 4-1,0 1 1,-69 6-1,82 1-400,0 3-1,1 1 1,0 2-1,-77 27 1,68-16-38,1 1 1,1 3 0,-83 55-1,106-60-174,0 0-1,2 2 0,0 1 1,2 1-1,0 0 0,2 2 1,0 0-1,-14 29 0,13-17 42,2 1-1,1 0 1,2 2-1,2 0 1,-11 59-1,15-46 40,2 1-1,3-1 0,5 102 0,5-88-43,3-2-1,3 1 1,2-1 0,3-1-1,4-1 1,2-1-1,44 87 1,-45-110-71,2 0 0,2-2 0,1-1 0,1-1 0,2-1 0,2-2 0,47 39 0,-26-31 40,1-3-1,2-2 0,1-2 0,86 35 0,-47-30-21,1-5 0,2-4-1,1-4 1,1-5-1,0-4 1,148 4-1,-138-17 14,0-6 0,0-5 0,218-43 0,-247 30-89,0-3 0,-2-3 0,-1-4 0,-1-3 0,131-80 0,-154 78-25,-1-3 0,-2-1-1,-2-3 1,-2-2 0,81-100-1,-102 110-18,-2-1 0,-1-2 0,-3-1 0,0 0 0,-3-1 0,-1-1-1,-3-1 1,-1 0 0,14-81 0,-21 77-7,-3 0 0,-1 0-1,-2-1 1,-3 1 0,-1 0 0,-2 0 0,-3 0-1,-1 1 1,-17-44 0,5 28-13,-3 0 1,-3 1-1,-2 1 0,-3 2 1,-2 2-1,-61-74 0,59 86-25,-3 1 0,-1 2-1,-2 2 1,-2 2 0,-1 1-1,-1 3 1,-91-45 0,64 44-114,-1 3-1,-2 3 1,0 4-1,-2 4 1,0 2 0,-99-6-1,83 16-341,0 5 1,0 4-1,0 4 0,0 5 0,-93 22 1,44 3-1756,-244 94 1,-116 111-9301,340-146 8581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3.677"/>
    </inkml:context>
    <inkml:brush xml:id="br0">
      <inkml:brushProperty name="width" value="0.05" units="cm"/>
      <inkml:brushProperty name="height" value="0.05" units="cm"/>
      <inkml:brushProperty name="color" value="#004F8B"/>
    </inkml:brush>
  </inkml:definitions>
  <inkml:trace contextRef="#ctx0" brushRef="#br0">355 741 1172,'-8'15'1239,"0"1"0,1 0 0,1 0-1,0 0 1,1 1 0,1-1 0,1 1 0,0 1 0,0 19 0,2-16-197,-1 12 1779,1 0 0,3 35-1,-12-119-2222,-2 0-1,-23-60 1,-51-102-249,48 122-241,9 22-73,-44-113 62,69 172-85,1 1-1,0-1 1,1-1 0,0 1-1,1 0 1,0 0 0,0-1 0,1 1-1,1-1 1,1-10 0,-1 14-8,1 0 0,0 1 0,0-1 0,1 1 0,0-1 0,0 1 1,1 0-1,-1 1 0,1-1 0,0 0 0,1 1 0,-1 0 0,1 0 0,0 0 0,1 1 1,6-5-1,7-3 4,0 1 0,1 1 0,0 1 0,1 0 0,0 1 0,1 2 0,-1 0 1,1 1-1,1 1 0,34-1 0,-11 4 19,1 1 0,-1 3-1,0 2 1,51 11 0,-69-11 11,0 2 0,0 1 0,-1 1 0,-1 1 1,35 18-1,-58-27-32,0 1 0,-1 0 0,1-1 0,0 1 0,-1 0 0,1 0 0,-1 1 0,0-1 0,0 0 0,1 1 0,-1-1 0,-1 1 0,1 0 0,0 0 0,-1-1 0,0 1 0,1 0 0,-1 0 0,0 0 0,0 1 0,-1-1 0,1 0 0,-1 0 1,0 0-1,1 1 0,-2-1 0,1 0 0,0 0 0,0 1 0,-1-1 0,0 0 0,0 0 0,0 0 0,0 0 0,0 0 0,0 0 0,-1 0 0,0 0 0,1-1 0,-1 1 0,-3 2 0,-4 6-11,0-2 1,-1 0-1,-1 0 0,0 0 1,0-2-1,0 1 0,-21 9 1,-90 33-646,111-46 543,-96 28-1478,15-5-3007,72-20 1325,0 2 1,-25 12-1,12-1-172</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01.276"/>
    </inkml:context>
    <inkml:brush xml:id="br0">
      <inkml:brushProperty name="width" value="0.1" units="cm"/>
      <inkml:brushProperty name="height" value="0.1" units="cm"/>
      <inkml:brushProperty name="color" value="#FFC114"/>
    </inkml:brush>
  </inkml:definitions>
  <inkml:trace contextRef="#ctx0" brushRef="#br0">459 1 676,'-3'-1'4577,"-19"8"-2645,-22 9-1098,42-15-750,-40 16 1432,1 2 0,-40 26 1,71-39-1256,0 0 0,0 1 0,1 0 0,1 1 0,-1 0 0,1 0 0,0 1 0,1 0 0,0 0 1,1 1-1,-1 0 0,2 0 0,-7 16 0,11-22-201,0 0 1,1-1-1,0 1 1,0-1 0,0 1-1,0 0 1,1-1-1,-1 1 1,1-1-1,0 1 1,0-1-1,0 1 1,0-1-1,1 1 1,0-1 0,-1 0-1,1 0 1,0 0-1,4 4 1,6 8 87,0-1-1,20 18 1,-28-28-118,41 38 172,7 6 85,87 103 1,-134-144-265,0-1 0,-1 1 0,0 0-1,0 0 1,0 0 0,-1 1 0,0-1 0,3 15 0,-6-18-15,1-1 0,-1 1 0,0-1 0,0 1 0,0-1 0,-1 1-1,1-1 1,-1 1 0,0-1 0,0 1 0,0-1 0,0 0 0,0 1 0,-1-1 0,0 0-1,1 0 1,-1 0 0,0 0 0,-1-1 0,1 1 0,0 0 0,-5 2 0,-4 5-49,-1-1 1,-1 0-1,0-2 1,0 1-1,-1-1 1,1-1-1,-23 7 1,-107 21-1864,53-15-1419,36-6-3929,34-3 4971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01.781"/>
    </inkml:context>
    <inkml:brush xml:id="br0">
      <inkml:brushProperty name="width" value="0.1" units="cm"/>
      <inkml:brushProperty name="height" value="0.1" units="cm"/>
      <inkml:brushProperty name="color" value="#FFC114"/>
    </inkml:brush>
  </inkml:definitions>
  <inkml:trace contextRef="#ctx0" brushRef="#br0">160 681 924,'56'55'8786,"-55"-54"-7946,-1-1-26,1-4-14,0-11-98,-1 1 0,0 0 0,-1-1 1,-5-23-1,-17-64 921,4 26-755,19 75-858,-8-35 480,1 0-1,2-1 1,0-70-1,5 97-397,1 0-1,0-1 1,1 1-1,0 0 1,0 0-1,1 1 1,1-1 0,0 1-1,0-1 1,1 1-1,0 0 1,0 0-1,1 1 1,0 0 0,0 0-1,1 0 1,0 1-1,1 0 1,9-7-1,-6 7 16,0 0 0,0 1 0,1 1-1,0-1 1,0 2 0,0 0 0,1 0-1,16-2 1,-7 3 235,0 1 0,0 0-1,0 2 1,23 2 0,-44-2-318,0 0 0,0 0-1,0 0 1,0 1 0,0-1 0,0 0 0,0 0 0,0 1 0,0-1-1,0 1 1,0-1 0,-1 0 0,1 1 0,0 0 0,1 0 0,-2-1-11,1 1 1,-1-1-1,0 1 1,0-1-1,0 0 1,0 1 0,0-1-1,1 1 1,-1-1-1,0 0 1,0 1-1,0-1 1,0 1-1,0-1 1,0 0 0,0 1-1,0-1 1,-1 1-1,1-1 1,0 0-1,0 1 1,0-1-1,0 0 1,0 1 0,-1 0-1,-1 1 26,0 1 0,0-1-1,0 1 1,0-1 0,-1 0 0,1 0-1,-1 0 1,-3 2 0,-14 7-183,-2-1 0,1-1 1,-1-1-1,0 0 0,-1-2 0,-23 3 1,-13 5-916,5-1-544,-29 6-5046,19-4 1146,12-4 1950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02.981"/>
    </inkml:context>
    <inkml:brush xml:id="br0">
      <inkml:brushProperty name="width" value="0.1" units="cm"/>
      <inkml:brushProperty name="height" value="0.1" units="cm"/>
      <inkml:brushProperty name="color" value="#FFC114"/>
    </inkml:brush>
  </inkml:definitions>
  <inkml:trace contextRef="#ctx0" brushRef="#br0">312 426 544,'5'-15'5679,"-6"12"-2320,-12 21-1102,-19 43-1158,-120 370 4081,36-14-1573,114-403-3557,6-16-156,9-21-97,26-59-627,53-158 1,-60 147 388,48-142-486,102-260 439,-151 417 1428,5-12 1215,-27 79-1355,-4 15 37,-1 19 98,-3-18-1023,2 32 841,-1 49 0,0-3-114,7 36 44,5-1 1,5-1-1,6 0 0,48 142 0,-28-145-101,-37-98-520,0-1 0,0 0-1,1 0 1,20 23 0,-25-34-131,0 0 1,0-1-1,0 1 0,0-1 0,0 0 0,1 0 1,-1 0-1,1-1 0,0 0 0,0 0 1,0 0-1,0 0 0,6 0 0,-8-1-143,0-1 0,1 1 0,-1-1 0,0 0 0,0 0 0,0-1 0,0 1 0,0-1 0,1 1 0,-1-1 0,0 0 0,0 0 0,-1-1 0,1 1 0,0 0 0,0-1 0,-1 0 0,1 0 0,0 0 0,-1 0 0,0 0 1,4-4-1,0-3-1647,-5 7 911,-1 0 0,1 1 0,-1-1 0,1 0-1,-1 0 1,0 1 0,1-1 0,-1 0 0,0 0 0,0 1 0,0-1 0,-1-2 0,-2-7-2627</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03.314"/>
    </inkml:context>
    <inkml:brush xml:id="br0">
      <inkml:brushProperty name="width" value="0.1" units="cm"/>
      <inkml:brushProperty name="height" value="0.1" units="cm"/>
      <inkml:brushProperty name="color" value="#FFC114"/>
    </inkml:brush>
  </inkml:definitions>
  <inkml:trace contextRef="#ctx0" brushRef="#br0">1018 20 1156,'-18'-11'1736,"-8"5"88,-2 3 69,-10 3-33,-18 9-112,-7-4-124,-16 9-168,-5 1-132,-1-1-212,-3 0-231,3-3-361,0 1-460,7 2-668,5 0-869,17 6-3663,12 2 1748,12 9 1155</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04.001"/>
    </inkml:context>
    <inkml:brush xml:id="br0">
      <inkml:brushProperty name="width" value="0.1" units="cm"/>
      <inkml:brushProperty name="height" value="0.1" units="cm"/>
      <inkml:brushProperty name="color" value="#FFC114"/>
    </inkml:brush>
  </inkml:definitions>
  <inkml:trace contextRef="#ctx0" brushRef="#br0">522 84 972,'2'-5'829,"0"0"0,0 0 0,0-1 0,-1 1 0,0 0 0,0 0 0,0-1-1,-1 1 1,1-1 0,-2-8 0,1 13-680,-1 0 0,1 0-1,-1 0 1,1 0 0,-1 0-1,0 0 1,1 0 0,-1 1-1,0-1 1,0 0 0,0 0-1,1 1 1,-1-1 0,0 0-1,0 1 1,0-1 0,0 1-1,0-1 1,0 1 0,-1 0-1,1-1 1,0 1-1,0 0 1,0 0 0,0 0-1,0 0 1,0 0 0,0 0-1,-1 0 1,1 0 0,0 0-1,0 0 1,0 1 0,0-1-1,0 0 1,0 1 0,-1 0-1,-20 10 439,1 1-1,0 1 1,1 1-1,1 1 1,0 1-1,1 0 1,0 2-1,2 0 1,-23 31-1,20-22-237,2 0 1,0 1-1,2 1 0,1 1 0,1 0 1,-15 59-1,23-67-243,1 1 0,1-1 0,1 1 0,1 0 0,1 0 0,1 0 0,1 0 0,1 0 0,1-1 0,1 1 0,1-1 1,0 0-1,2 0 0,1-1 0,1 0 0,0-1 0,2 0 0,0-1 0,1 0 0,1-1 0,1 0 0,1-1 0,0-1 0,1 0 0,0-1 0,2-1 0,-1-1 0,35 18 0,-24-18-31,0-1-1,0-2 1,1 0-1,0-2 0,1-2 1,0 0-1,0-2 1,0-2-1,1-1 0,-1-1 1,0-1-1,1-2 1,-1-2-1,55-14 0,-60 11 3,0-1 0,0-1 0,-2-1 0,1-1 0,-1-1 0,-1-2 0,34-26 0,-41 27-12,0-1-1,-1-1 1,0 0-1,-1-1 1,-2 0-1,1-1 1,-2-1 0,0 0-1,-2 0 1,9-24-1,-12 26-9,-1 0 0,-1 0 1,-1 0-1,0-1 0,-1 0 0,-1 0 0,-1 1 0,0-1 1,-2 0-1,0 0 0,-1 1 0,0-1 0,-1 1 1,-1 0-1,-1 0 0,-1 1 0,0-1 0,-1 1 0,-20-29 1,14 26-74,0 1 1,-1 0 0,-1 1 0,0 0 0,-2 2 0,0 0-1,0 1 1,-2 1 0,1 0 0,-2 2 0,1 0 0,-2 2-1,1 0 1,-41-11 0,26 14-430,0 1 0,0 1-1,-1 2 1,1 2 0,0 1 0,0 1-1,-1 3 1,2 1 0,-1 1-1,-42 15 1,18-1-2475,0 3 0,2 2 0,1 3 0,-104 70 0,33-5-983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10.794"/>
    </inkml:context>
    <inkml:brush xml:id="br0">
      <inkml:brushProperty name="width" value="0.1" units="cm"/>
      <inkml:brushProperty name="height" value="0.1" units="cm"/>
      <inkml:brushProperty name="color" value="#E71224"/>
    </inkml:brush>
  </inkml:definitions>
  <inkml:trace contextRef="#ctx0" brushRef="#br0">1949 98 268,'5'3'947,"0"-1"-1,0 1 1,0 0 0,8 8-1,-11-10-589,3 1 36,-5-2-373,-1 0 1,1 0 0,0 0 0,0 0 0,0 0-1,0 0 1,0 0 0,0 0 0,0 0 0,0-1 0,0 1-1,0 0 1,0 0 0,0 0 0,0 0 0,0 0-1,0 0 1,0 0 0,0 0 0,0 0 0,0-1-1,0 1 1,0 0 0,0 0 0,0 0 0,0 0 0,0 0-1,0 0 1,0 0 0,0 0 0,0 0 0,0-1-1,0 1 1,0 0 0,0 0 0,1 0 0,-1 0-1,0 0 1,0 0 0,0 0 0,0 0 0,0 0 0,0 0-1,0 0 1,0 0 0,0 0 0,0 0 0,0 0-1,1 0 1,-1 0 0,0 0 0,0 0 0,0 0-1,0 0 1,0 0 0,0 0 0,0 0 0,0 0 0,1 0-1,-1 0 1,0 0 0,0 0 0,0 0 0,0 0-1,0 0 1,0 0 0,0 0 0,0 0 0,-5-10 155,-1 0 0,0 1 0,0 0 0,-1 0 0,-10-10 0,16 18-10,1 1 26,0 0 22,0 0-5,-1 4-7,1 2-137,0-1 0,1 1 1,0 0-1,0 0 0,0-1 0,0 1 0,1-1 0,0 1 0,0-1 1,1 0-1,4 9 0,43 61 498,-41-63-467,0 2 12,-7-9-74,1-1 1,0 0 0,-1 1-1,2-1 1,-1 0 0,0-1-1,1 1 1,0-1-1,4 4 1,-7-7 2,-1 0-1,-13-31 20,10 22-47,-1 0 0,0 0 0,-1 0 0,-7-11 0,-11-11 9,11 13-1,-1 1 0,-1 1 0,-1 0 0,-30-27 0,45 43-11,0 0 1,0 0-1,-1 0 1,1-1-1,-1 1 1,1 0-1,0 0 1,-1 0-1,1 0 1,0 0 0,-1 0-1,1 0 1,-1 0-1,1 0 1,0 0-1,-1 0 1,1 0-1,0 0 1,-1 0-1,1 0 1,-1 0-1,1 0 1,0 1-1,-1-1 1,1 0 0,0 0-1,-1 0 1,1 1-1,0-1 1,0 0-1,-1 0 1,1 1-1,0-1 1,-1 0-1,1 1 1,0-1-1,0 0 1,0 1-1,0-1 1,-1 0-1,1 1 1,0-1 0,0 0-1,0 1 1,0-1-1,0 1 1,-1 1-1,1-1 1,-1 1 0,1 0-1,-1 0 1,1 0 0,0-1-1,0 1 1,0 0-1,0 0 1,0 2 0,5 15 56,2 0 1,-1 0 0,2 0-1,16 28 1,49 66 109,-47-84-146,-40-56-58,-1 1 0,-1 0 0,-1 2 0,-2-1 0,0 2 0,-1 1 0,-46-40 0,64 61 29,0-1 3,0 0-1,0 0 0,-1 0 1,1 0-1,0 1 1,-1-1-1,1 1 0,-1-1 1,1 1-1,-1 0 1,0 0-1,1 0 0,-1 0 1,0 1-1,0-1 1,-4 1-1,4 4 33,1 2-19,0 0-1,1 1 1,0-1-1,0 1 1,1-1-1,0 1 0,0-1 1,0 0-1,1 1 1,0-1-1,0 1 1,2 5-1,6 18 52,14 34-1,-17-50-44,31 70 135,64 104-1,-59-114-82,-31-54-129,-16-29-68,-11-18 70,-76-117-330,-125-149 0,211 287 371,-21-27-37,25 32 55,1-1 0,-1 0 0,1 1 0,-1-1 0,0 1-1,0 0 1,0-1 0,0 1 0,0 0 0,0 0 0,0 0 0,0 0 0,-3 0 0,2 4 43,2 1-37,0 0 0,0 0 1,0 0-1,1 0 0,0 0 0,0 1 0,0-1 1,0 0-1,0 0 0,1 0 0,0 0 0,0 0 0,1 4 1,22 60 103,-23-67-112,51 118 179,5-2 0,5-3 0,104 142 0,-158-243-167,-6-9-16,0 0-1,1-1 1,-1 1-1,1-1 1,0 1 0,0-1-1,1 0 1,6 6 0,-10-14-40,-8-17 7,0 1-1,-1-1 0,-2 1 1,0 1-1,-15-21 0,4 5-3,-409-629-727,422 653 766,7 8 19,0 0-1,-1 0 0,0 0 0,0 1 0,0-1 0,0 1 0,0-1 0,-1 1 0,1 0 1,-1 1-1,-4-4 0,7 6 9,-3-1 7,1 10 203,5 8-164,-1 0 0,2 0-1,0 0 1,1-1 0,7 18-1,36 86 220,-44-112-274,293 577 1362,-186-382-837,-106-196-517,-3-4-17,1-1 1,-1 0-1,1 1 0,-1-1 1,0 1-1,0 0 1,0-1-1,0 1 1,0 0-1,0 0 1,-1 3-1,-4-11-19,-285-398-423,83 113 86,204 287 344,-26-37-76,-58-62 0,85 100 86,0 1 1,-1 0 0,1 0 0,0 0 0,0 0-1,0 0 1,-1 0 0,1 1 0,-1-1 0,1 0-1,0 1 1,-1-1 0,1 1 0,-1-1 0,1 1 0,-2-1-1,0 7 84,2 2-58,1 0 0,0 0 0,0 1 0,0-1 0,1 0 0,1 0 0,-1 0 0,5 11 1,28 71 196,-29-79-209,45 100 282,73 118 0,86 95 405,-198-310-664,-11-19-52,-14-25-57,-120-181-353,90 147 276,-44-67-162,-187-255-627,273 384 932,0-1-1,0 1 0,0 0 1,0 0-1,-1 1 1,1-1-1,0 0 0,-1 1 1,-2-2-1,4 3 2,1 0 0,0 0-1,0-1 1,-1 1 0,1 0 0,0 0-1,0 0 1,-1 0 0,1 0-1,0 0 1,-1 0 0,1 0 0,0 0-1,0 0 1,-1 0 0,1 0 0,0 0-1,-1 1 1,1-1 0,0 0 0,0 0-1,-1 0 1,1 0 0,0 0-1,0 1 1,-1-1 0,1 0 0,0 0-1,0 0 1,0 1 0,-1-1 0,1 0-1,0 2 5,-1-1-1,1 0 0,0 0 1,0 1-1,-1-1 0,1 0 1,0 1-1,0-1 1,1 0-1,-1 1 0,0-1 1,1 2-1,10 38 114,1-1 0,3 0 0,1-1 0,24 42 0,52 87 326,7-3-1,183 230 1,-271-381-411,0 0 32,0 0 0,22 20 0,-32-33-63,-1-1 0,1 1-1,-1-1 1,1 1 0,0-1 0,-1 1 0,1-1 0,-1 0-1,1 1 1,0-1 0,-1 0 0,1 1 0,0-1 0,0 0 0,-1 0-1,1 0 1,0 0 0,0 0 0,0 0-2,-1 0-1,0 0 1,0 0 0,1-1-1,-1 1 1,0 0 0,0 0-1,0-1 1,1 1 0,-1 0 0,0-1-1,0 1 1,0 0 0,0 0-1,1-1 1,-1 1 0,0 0-1,0-1 1,0 1 0,0 0-1,0-1 1,0 1 0,0 0-1,0-1 1,0 1 0,0-1 0,-7-27-13,-20-30-36,-3 2 0,-54-79 1,36 60-30,27 43 41,-231-355-437,163 262 188,-108-116-1,193 236 291,-20-20 32,23 24-24,0 0-1,0 1 1,0-1 0,0 0 0,0 0 0,0 0-1,0 1 1,-1-1 0,1 0 0,0 1-1,0-1 1,-1 1 0,1 0 0,-1-1 0,1 1-1,0 0 1,-1 0 0,1 0 0,-2 0-1,2 1 1,0-1-1,0 1 0,1 0 0,-1 0 0,0-1 0,0 1 0,1 0 1,-1 0-1,1 0 0,-1 0 0,1 0 0,-1 0 0,1 0 0,-1 0 1,1 0-1,0 0 0,0 0 0,-1 0 0,1 0 0,0 0 0,0 0 0,0 0 1,0 0-1,0 1 0,0-1 0,1 0 0,-1 1 0,7 37 190,-6-35-167,17 60 269,2-1 0,38 81 0,69 111 287,175 237 650,-280-461-1100,-20-30-51,-6-8 2,-35-53 131,-535-743-1355,353 538 358,214 258 746,-20-21-33,26 27 60,0 0-1,-1-1 0,1 1 0,-1 0 1,1 0-1,-1 0 0,1 1 0,-1-1 0,0 0 1,1 0-1,-1 1 0,0-1 0,0 1 1,1 0-1,-5-1 0,6 1 3,0 0 0,-1 1 0,1-1-1,0 0 1,-1 0 0,1 0 0,-1 1 0,1-1 0,0 0 0,0 0 0,-1 1-1,1-1 1,0 0 0,-1 1 0,1-1 0,0 0 0,0 1 0,-1-1 0,1 0-1,0 1 1,0-1 0,0 1 0,0-1 0,0 0 0,0 1 0,-1-1 0,1 1-1,0-1 1,0 0 0,0 1 0,0-1 0,1 1 0,0 18 25,0-14-14,5 21 43,0 1 0,1-1 0,2 0 0,16 34 0,-4-12 18,86 203 434,11-6 0,256 395-1,-363-623-460,-3-4 10,0-1 0,1-1 0,18 19 0,-27-30-56,0 0 1,0 0 0,0-1 0,0 1-1,0 0 1,0 0 0,0 0-1,0 0 1,0 0 0,0-1-1,0 1 1,0 0 0,0 0-1,0 0 1,0 0 0,0 0-1,0 0 1,0 0 0,1-1-1,-1 1 1,0 0 0,0 0-1,0 0 1,0 0 0,0 0 0,0 0-1,0 0 1,1 0 0,-1 0-1,0 0 1,0 0 0,0 0-1,0-1 1,0 1 0,1 0-1,-1 0 1,0 0 0,0 0-1,0 0 1,0 0 0,0 0-1,1 0 1,-1 1 0,0-1-1,0 0 1,0 0 0,0 0 0,0 0-1,1 0 1,-1 0 0,0 0-1,0 0 1,0 0 0,-5-16-41,-132-237-592,-22 7-63,86 136 326,-55-81-686,-153-173-1,272 353 1019,-16-18-35,23 28 80,1 0 0,0-1 0,-1 1 0,1 0 0,-1 0 0,1 0 0,-1 0 0,1 0 0,-1 0 0,0 0 0,0 1 0,1-1 0,-1 1 0,-2-1 0,3 8 150,3 10-30,1-1-1,0 1 1,10 24 0,114 267 972,29-5-256,99 110 398,-247-402-1181,-2-1 18,0-1 1,1 0 0,0 0-1,12 10 1,-19-18-77,0-1-1,0 0 0,1 0 1,-1 0-1,0 1 0,0-1 1,0 0-1,0 0 0,0 0 1,0 0-1,0 0 0,0 1 1,1-1-1,-1 0 0,0 0 1,0 0-1,0 0 0,0 0 0,1 0 1,-1 0-1,0 1 0,0-1 1,0 0-1,0 0 0,1 0 1,-1 0-1,0 0 0,0 0 1,0 0-1,1 0 0,-1 0 1,0 0-1,0 0 0,0 0 1,0 0-1,1 0 0,-1 0 1,0 0-1,0 0 0,0 0 1,1-1-1,-1 1 0,0 0 1,0 0-1,0 0 0,0 0 1,1 0-1,-1 0 0,0 0 1,0-1-1,0 1 0,0 0 1,0 0-1,0 0 0,0 0 1,1-1-1,-1 1 0,0 0 1,0 0-1,0 0 0,0 0 1,0-1-1,-2-12 21,-8-14-73,0 0 1,-2 0 0,-27-43 0,23 42-3,-65-106-493,-6 4 1,-5 5-1,-113-118 1,187 222 450,11 12 68,-1-1-1,0 2 1,0-1-1,-1 1 1,0 1-1,0 0 1,0 0-1,-13-6 1,21 12 31,1 1 0,-1-1 1,0 1-1,1 0 1,-1 0-1,0-1 1,1 1-1,-1 0 0,0 0 1,1 0-1,-1 0 1,0 0-1,0 0 1,1 0-1,-1 0 0,0 0 1,0 0-1,1 0 1,-1 0-1,0 0 1,1 1-1,-1-1 0,0 0 1,1 0-1,-1 1 1,1-1-1,-1 1 1,0-1-1,1 0 0,-1 1 1,1-1-1,-1 2 1,0-1 11,0 1 0,1-1 0,-1 1 0,1 0 0,-1-1 1,1 1-1,0 0 0,0-1 0,0 1 0,0 0 0,0-1 1,0 1-1,1 3 0,4 21 165,1-1 0,10 27-1,82 216 1462,207 402-1,-283-634-1268,-14-26-47,-13-25-117,-21-48-155,-4 1-1,-48-75 1,-88-106-431,150 221 333,-116-156-1006,-242-253 0,359 415 1014,-22-21 40,35 35 22,-1 0 1,0-1 0,0 1 0,1 1-1,-1-1 1,0 0 0,-1 1-1,1 0 1,0-1 0,0 1 0,-5 0-1,7 1-14,0 0 1,1 0-1,-1 0 0,0 1 0,1-1 1,-1 0-1,0 1 0,1-1 0,-1 0 1,0 1-1,1-1 0,-1 1 0,1-1 1,-1 1-1,1-1 0,-1 1 0,1 0 1,-1-1-1,1 1 0,-1-1 0,1 1 1,0 0-1,0 0 0,-1-1 0,1 1 1,0 0-1,0-1 0,0 1 0,0 0 1,-1 0-1,1-1 0,0 1 0,0 0 1,1 0-1,-1-1 0,0 1 0,0 0 1,0 0-1,5 34 260,13 21-90,2 0 0,3-1 0,32 57 0,-48-99-181,10 21-668,1 0 0,38 49 0,-56-82 444,1 0 0,-1 0 1,1 0-1,-1 0 0,1-1 0,0 1 1,-1 0-1,1 0 0,0-1 1,0 1-1,-1-1 0,1 1 1,0 0-1,0-1 0,0 1 1,0-1-1,0 0 0,0 1 1,0-1-1,0 0 0,0 0 1,1 1-1,-1-2-94,-1 0 0,1 1 0,0-1 0,0 0 0,-1 0 0,1 1 0,-1-1 0,1 0 0,-1 0 0,1 0 0,-1 0 0,1 0 0,-1 0 0,0 0 0,0 0 0,1 0 0,-1 0 0,0 0-1,0 0 1,0 0 0,0-1 0,1-27-2655</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20.379"/>
    </inkml:context>
    <inkml:brush xml:id="br0">
      <inkml:brushProperty name="width" value="0.1" units="cm"/>
      <inkml:brushProperty name="height" value="0.1" units="cm"/>
      <inkml:brushProperty name="color" value="#E71224"/>
    </inkml:brush>
  </inkml:definitions>
  <inkml:trace contextRef="#ctx0" brushRef="#br0">482 0 692,'0'0'1095,"0"0"-26,0 0-23,0 0-19,0 0-23,0 0-38,0 0-30,0 0-61,0 0-28,0 0-21,0 0-17,-2 4-23,-2 3-279,-1 0 1,0 0 0,0 0 0,-1-1-1,0 0 1,0-1 0,0 1 0,-9 5-1,-19 18 894,-3 12-145,1 2 1,-48 77-1,6-9-224,-61 76-1164,137-183-194,0-3 63,1 1 1,0-1-1,0 1 0,0 0 0,0-1 0,0 1 0,1 0 0,-1 0 0,0-1 1,1 1-1,-1 2 0,1-3-429,0 0 0,0 0 1,0 0-1,1 0 0,-1 0 1,0 1-1,1-1 0,-1 0 0,1-1 1,-1 1-1,1 0 0,-1 0 1,1 0-1,-1 0 0,2 1 0,4 3-2205</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20.716"/>
    </inkml:context>
    <inkml:brush xml:id="br0">
      <inkml:brushProperty name="width" value="0.1" units="cm"/>
      <inkml:brushProperty name="height" value="0.1" units="cm"/>
      <inkml:brushProperty name="color" value="#E71224"/>
    </inkml:brush>
  </inkml:definitions>
  <inkml:trace contextRef="#ctx0" brushRef="#br0">582 436 1100,'0'0'1333,"0"0"-14,0 0 1,0 0 13,0 0-19,0 0-24,0 0-8,0 0-13,0 0-26,-5-2-33,-45-23 1713,-74-50 0,-43-45-1181,8-11-1978,83 48-939</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22.603"/>
    </inkml:context>
    <inkml:brush xml:id="br0">
      <inkml:brushProperty name="width" value="0.1" units="cm"/>
      <inkml:brushProperty name="height" value="0.1" units="cm"/>
      <inkml:brushProperty name="color" value="#E71224"/>
    </inkml:brush>
  </inkml:definitions>
  <inkml:trace contextRef="#ctx0" brushRef="#br0">243 190 532,'-7'21'8931,"7"-21"-8844,0 1 1,0-1-1,0 0 1,0 0-1,0 0 1,-1 1-1,1-1 0,0 0 1,0 0-1,0 0 1,0 0-1,0 0 1,-1 1-1,1-1 1,0 0-1,0 0 0,0 0 1,0 0-1,-1 0 1,1 0-1,0 0 1,0 0-1,0 0 1,-1 0-1,1 0 0,0 1 1,0-1-1,0 0 1,-1 0-1,1 0 1,0-1-1,0 1 1,-1 0-1,1 0 0,0 0 1,0 0-1,0 0 1,0 0-1,-1 0 1,1 0-1,-12-8 543,-9-16-594,6 7 192,0 1 0,0 1 0,-1 0 0,-35-23 0,-16-15 2,53 35-1210,12 10-4470,2 7 2507,0 1 892</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25.506"/>
    </inkml:context>
    <inkml:brush xml:id="br0">
      <inkml:brushProperty name="width" value="0.1" units="cm"/>
      <inkml:brushProperty name="height" value="0.1" units="cm"/>
      <inkml:brushProperty name="color" value="#E71224"/>
    </inkml:brush>
  </inkml:definitions>
  <inkml:trace contextRef="#ctx0" brushRef="#br0">7 740 948,'0'0'1179,"0"0"-44,0 0-39,0 0-30,0 0-986,0 0-1,-1 0 1,1-1 0,0 1-1,-1 0 1,1 0 0,0 0-1,-1 0 1,1-1 0,0 1-1,-1 0 1,1 0 0,0-1-1,0 1 1,-1 0 0,1 0 0,0-1-1,0 1 1,-1 0 0,1-1-1,0 1 1,0 0 0,0-1-1,0 0 1,0-1 55,0 0 0,1 1 1,-1-1-1,1 0 0,-1 0 0,1 0 1,0 0-1,0 1 0,2-4 0,2-6 291,309-644 8506,-311 649-8723,-2 2-83,0 1-1,1 0 1,-1 1-1,1-1 1,0 0-1,0 0 1,0 1 0,0-1-1,0 1 1,0-1-1,1 1 1,-1 0 0,4-2-1,-5 4-95,0 0 0,-1 0 0,1 0 0,0 0 0,-1 0-1,1 0 1,-1 0 0,1 1 0,0-1 0,-1 0 0,1 0 0,-1 1-1,1-1 1,-1 0 0,1 1 0,-1-1 0,1 1 0,-1-1 0,1 0 0,-1 1-1,1-1 1,-1 1 0,0-1 0,1 1 0,-1 0 0,0-1 0,0 1-1,1-1 1,-1 1 0,0 0 0,0-1 0,0 1 0,0-1 0,1 2 0,3 25 410,-1 336 1316,-6-251-1464,0-29-183,1 87-1358,2-163 930,0-1 0,1 1 0,0-1 0,0 1 0,1-1 1,0 0-1,3 8 0,-3-11-255,-1 0 0,1 0 0,0-1 0,0 1 0,0-1-1,4 5 1,-3-5-612,-1 0 0,1 0 0,0 0-1,0 0 1,0-1 0,7 3-1,5 2-1546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4.447"/>
    </inkml:context>
    <inkml:brush xml:id="br0">
      <inkml:brushProperty name="width" value="0.05" units="cm"/>
      <inkml:brushProperty name="height" value="0.05" units="cm"/>
      <inkml:brushProperty name="color" value="#004F8B"/>
    </inkml:brush>
  </inkml:definitions>
  <inkml:trace contextRef="#ctx0" brushRef="#br0">952 1 600,'105'3'6489,"0"-1"4269,-216-4-7294,-474 19 530,328 6-3843,196-15-505,48-7 195,-2 0-355,0 1-1,0 0 1,0 1 0,0 1 0,1 0 0,-21 9-1,25-3-3382,10-9 3664,-1-1 0,1 0-1,0 1 1,0-1 0,0 1 0,0-1-1,0 0 1,1 1 0,-1-1 0,0 0-1,0 1 1,0-1 0,0 0 0,0 1-1,0-1 1,0 0 0,1 1-1,-1-1 1,0 0 0,0 1 0,1-1-1,-1 0 1,0 0 0,0 1 0,1-1-1,-1 0 1,0 0 0,1 1 0,-1-1-1,0 0 1,1 0 0,-1 0 0,0 0-1,1 0 1,-1 0 0,1 1-1,16 4-2928</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25.839"/>
    </inkml:context>
    <inkml:brush xml:id="br0">
      <inkml:brushProperty name="width" value="0.1" units="cm"/>
      <inkml:brushProperty name="height" value="0.1" units="cm"/>
      <inkml:brushProperty name="color" value="#E71224"/>
    </inkml:brush>
  </inkml:definitions>
  <inkml:trace contextRef="#ctx0" brushRef="#br0">0 49 21094,'13'-6'524,"0"3"-324,-4-3-116,4 1-112,-4-1-96,0-2-128,1 2-168,6 0-192,-7 3-384,4 3-612,-1 9-4469,1 8 2069,2 14 1363</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26.341"/>
    </inkml:context>
    <inkml:brush xml:id="br0">
      <inkml:brushProperty name="width" value="0.1" units="cm"/>
      <inkml:brushProperty name="height" value="0.1" units="cm"/>
      <inkml:brushProperty name="color" value="#E71224"/>
    </inkml:brush>
  </inkml:definitions>
  <inkml:trace contextRef="#ctx0" brushRef="#br0">6 100 264,'0'1'445,"-1"1"1,0-1-1,1 0 0,-1 0 0,0 0 1,1 1-1,0-1 0,-1 0 1,1 1-1,0-1 0,0 0 0,-1 3 1,1-4-326,1 0-1,-1 1 1,0-1 0,0 0 0,0 0-1,0 1 1,1-1 0,-1 0 0,0 0-1,0 0 1,0 1 0,1-1 0,-1 0-1,0 0 1,0 0 0,1 0 0,-1 0 0,0 0-1,0 0 1,1 1 0,-1-1 0,0 0-1,1 0 1,-1 0 0,0 0 0,0 0-1,1 0 1,-1 0 0,0 0 0,1 0-1,-1 0 1,0-1 0,0 1 0,1 0-1,-1 0 1,36-16 3836,-25 10-4213,26-12 1034,1 2-1,1 1 1,0 2-1,1 2 1,1 2-1,52-6 0,-77 13-517,1 2-1,0 0 0,-1 1 0,1 0 0,-1 1 0,1 1 0,-1 1 0,16 5 0,-26-7-171,1 1 0,-1 0 0,0 0 0,0 0 0,0 1 0,0 0 1,0 0-1,-1 1 0,0-1 0,0 1 0,0 0 0,0 0 0,-1 1 0,0 0 0,0-1 0,-1 1 0,1 1 0,-1-1 1,0 0-1,-1 1 0,3 8 0,-3-1 15,-1-1 0,1 0 0,-2 1 0,0-1 0,-1 1 0,0-1 0,-1 0 0,-1 1 0,-7 24 0,-6 6 125,-29 60 0,-133 211 549,59-116-37,117-195-705,0-1-1,1 1 0,-1 0 0,0 0 1,1 0-1,0 0 0,-1 7 0,2-9-28,0-1 0,0 0 0,0 0 0,0 1 0,0-1 0,0 0 0,1 0 0,-1 1 0,1-1 0,-1 0 0,1 0 0,-1 0 0,1 0 0,0 0 0,-1 0 0,1 0 0,0 0 0,0 0 0,0 0 0,0 0 0,0 0 0,0 0 0,0-1 0,0 1 0,0 0 0,0-1 0,0 1 0,0-1 0,2 1 0,5 2-35,1-1 0,0 1 0,-1-2-1,1 1 1,0-2 0,0 1-1,13-1 1,65-9-554,14-8-1684,-1-5 1,150-52-1,-203 56-2923,46-26 1,-36 11 1911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26.759"/>
    </inkml:context>
    <inkml:brush xml:id="br0">
      <inkml:brushProperty name="width" value="0.1" units="cm"/>
      <inkml:brushProperty name="height" value="0.1" units="cm"/>
      <inkml:brushProperty name="color" value="#E71224"/>
    </inkml:brush>
  </inkml:definitions>
  <inkml:trace contextRef="#ctx0" brushRef="#br0">299 6 1284,'0'-1'1007,"0"1"-857,0 0 0,-1 0-1,1-1 1,0 1 0,0 0 0,0-1 0,0 1 0,-1 0-1,1 0 1,0-1 0,0 1 0,0 0 0,-1 0 0,1 0-1,0-1 1,0 1 0,-1 0 0,1 0 0,0 0 0,-1 0-1,1 0 1,0 0 0,0-1 0,-1 1 0,1 0 0,0 0 0,-1 0-1,1 0 1,0 0 0,-1 0 0,1 0 0,0 0 0,-1 0-1,1 0 1,0 1 0,0-1 0,-1 0 0,1 0 0,0 0-1,-1 0 1,1 0 0,0 0 0,0 1 0,-1-1 0,1 0 0,-8 14 775,0 0 0,1 1 0,1-1 0,-8 26 0,-13 72 1045,17-66-1362,-56 280 3094,-39 510 1,70-76-451,35-755-3254,0 26-482,6 55-1,-6-85 421,0 0-1,0 0 0,1 0 1,-1 1-1,0-1 1,1 0-1,-1 0 1,1 0-1,-1 0 1,1 0-1,-1 0 0,1 0 1,0 0-1,1 2 1,-2-3-23,0 0 1,1 0-1,-1 0 1,0 1-1,1-1 0,-1 0 1,1 0-1,-1 0 1,0 0-1,1 0 0,-1 0 1,1 0-1,-1 0 1,0 0-1,1 0 0,-1 0 1,1 0-1,-1 0 1,0 0-1,1 0 1,-1 0-1,1-1 0,-1 1 1,0 0-1,1 0 1,0-1-1,2-1-549,-1-1 0,1 1 0,0-1 0,-1 0 0,1 1-1,2-6 1,18-32-9131,-11 22 6701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6:27.092"/>
    </inkml:context>
    <inkml:brush xml:id="br0">
      <inkml:brushProperty name="width" value="0.1" units="cm"/>
      <inkml:brushProperty name="height" value="0.1" units="cm"/>
      <inkml:brushProperty name="color" value="#E71224"/>
    </inkml:brush>
  </inkml:definitions>
  <inkml:trace contextRef="#ctx0" brushRef="#br0">1812 442 1196,'14'-8'921,"-1"-1"0,1 0 0,11-11 0,-21 17-519,0 0 1,-1-1-1,0 1 0,0-1 1,0 0-1,0 0 0,0 0 1,-1 0-1,0 0 0,1-1 1,-2 1-1,1-1 0,-1 1 1,2-8-1,-2 10-245,-1 0 0,0 0 1,0 0-1,0 0 0,0 0 0,0 0 0,0 0 0,-1 0 1,1 1-1,0-1 0,-1 0 0,0 0 0,1 0 0,-1 1 1,0-1-1,0 0 0,0 1 0,0-1 0,0 0 0,0 1 1,-2-2-1,1 1 25,-1 1 1,1-1-1,-1 1 1,1 0-1,-1 0 1,1 0-1,-1 0 1,1 0 0,-1 1-1,0-1 1,0 1-1,1-1 1,-4 1-1,-5 0 204,1 1-1,-1 0 1,1 1-1,-1 0 1,1 0 0,-16 7-1,-15 10 203,0 2-1,2 1 1,0 3 0,-38 31-1,23-17-119,-53 37 324,-187 130 1105,-7-21-180,256-161-1268,-66 25 1,88-41-272,-1-1 0,0-1-1,-1 0 1,-38 2 0,49-7-123,1-1 0,0-1 0,-1 0-1,1 0 1,0-1 0,0-1 0,0 0 0,0-1 0,0 0 0,1-1 0,0-1 0,-13-7 0,10 3-76,1 0 0,0-1 0,0-1 0,1 0-1,1-1 1,0 0 0,1-1 0,-11-16 0,0-8-353,1-1 1,2-1-1,2 0 0,1-1 1,3-1-1,-11-55 0,2-30-2418,17 71-501,2 0 0,3 0-1,8-64 1,11-9-716</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3.380"/>
    </inkml:context>
    <inkml:brush xml:id="br0">
      <inkml:brushProperty name="width" value="0.05" units="cm"/>
      <inkml:brushProperty name="height" value="0.05" units="cm"/>
      <inkml:brushProperty name="color" value="#33CCFF"/>
    </inkml:brush>
  </inkml:definitions>
  <inkml:trace contextRef="#ctx0" brushRef="#br0">1 958 140,'26'-32'1742,"-1"-2"0,-2 0 0,33-67 0,-37 66-1137,164-348 3024,-54 104-190,-126 272-3153,1 0 0,0 0 0,0 1 0,0-1 0,9-7 0,-13 13-232,1 0 0,0 0 0,0 0 0,0 0 0,0 0 1,0 0-1,1 1 0,-1-1 0,0 0 0,0 1 0,0-1 0,1 1 0,-1-1 1,0 1-1,0 0 0,1-1 0,-1 1 0,0 0 0,1 0 0,-1 0 0,0 0 1,1 0-1,-1 0 0,0 1 0,1-1 0,-1 0 0,0 1 0,0-1 0,1 0 0,-1 1 1,0 0-1,0-1 0,0 1 0,0 0 0,0 0 0,0-1 0,0 1 0,0 0 1,2 2-1,4 5 196,0 1 0,0 0 0,-1 0 0,0 1 0,7 16 0,19 55 744,-13-31-442,1 4 41,-9-24-55,23 47 0,-33-76-557,-1 1 0,1-1 0,0 0 0,0 0 0,-1 0 0,1 1-1,0-1 1,0 0 0,0 0 0,0 0 0,0 0 0,0-1-1,1 1 1,-1 0 0,0 0 0,0-1 0,1 1 0,-1-1-1,0 1 1,1-1 0,-1 1 0,1-1 0,-1 0 0,0 0 0,1 1-1,-1-1 1,2-1 0,2 0-265,-1 0 0,1 0 1,-1-1-1,0 1 0,0-1 0,0 0 0,6-4 1,-6 4-772,12-7-878,-11 3-7663,-5 6 6729</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3.962"/>
    </inkml:context>
    <inkml:brush xml:id="br0">
      <inkml:brushProperty name="width" value="0.05" units="cm"/>
      <inkml:brushProperty name="height" value="0.05" units="cm"/>
      <inkml:brushProperty name="color" value="#33CCFF"/>
    </inkml:brush>
  </inkml:definitions>
  <inkml:trace contextRef="#ctx0" brushRef="#br0">21 735 540,'0'0'1056,"-3"0"-20,3 0-923,-1 0 0,0 0-1,1 0 1,-1 0 0,0 0 0,0 0-1,1 0 1,-1-1 0,0 1-1,1 0 1,-1 0 0,0-1 0,1 1-1,-1 0 1,1-1 0,-1 1 0,1-1-1,-1 1 1,1-1 0,-1 1-1,1-1 1,-1 0 0,0 0 50,1 0-1,-1-1 1,1 1 0,-1 0 0,1-1-1,0 1 1,0 0 0,0 0 0,0-1-1,0 1 1,0 0 0,0-1 0,0 1-1,0 0 1,1-2 0,87-309 6778,-38 147-5354,-36 113-1085,38-115 2397,-46 157-2199,-2 13 4,1 16-64,-4-17-712,16 106 1192,-10-56-654,2 0 0,18 56 0,-11-63 47,30 62 0,-36-87-320,1-1-1,1 0 0,1 0 0,0-1 0,21 20 0,-30-33-152,1-1 1,0 1-1,1-1 0,-1 0 0,1 0 0,0-1 1,0 1-1,0-2 0,0 1 0,0 0 1,1-1-1,-1 0 0,1-1 0,0 1 0,-1-1 1,1-1-1,0 1 0,0-1 0,-1 0 1,1-1-1,0 1 0,0-1 0,-1-1 1,1 1-1,-1-1 0,1 0 0,-1-1 0,0 0 1,0 0-1,0 0 0,0 0 0,0-1 1,-1 0-1,1 0 0,4-7 0,5-4-13,-1 0 1,-1-1-1,0-1 0,-1 0 1,-1-1-1,-1-1 0,-1 1 0,0-1 1,10-35-1,-5 3-1169,-3 0-1,8-89 1,-15 117-2546,-4 22 1218,1 4-2930,4 10 924,1 0 1358</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4.330"/>
    </inkml:context>
    <inkml:brush xml:id="br0">
      <inkml:brushProperty name="width" value="0.05" units="cm"/>
      <inkml:brushProperty name="height" value="0.05" units="cm"/>
      <inkml:brushProperty name="color" value="#33CCFF"/>
    </inkml:brush>
  </inkml:definitions>
  <inkml:trace contextRef="#ctx0" brushRef="#br0">321 204 448,'-1'-10'2960,"-1"10"-2794,1 0 0,-1-1 0,1 1 0,-1 0 0,1 0 0,-1 0 0,1 0 0,-1 0 0,1 1 0,-1-1 0,1 0 0,-1 1 0,1-1 0,0 1 0,-1-1 0,1 1 0,-1 0 0,1 0 0,0-1 0,0 1 0,0 0 0,-1 0 0,1 0 0,-1 2 0,-29 29 1061,18-15-751,1 1 1,1 0-1,1 1 0,0 0 1,1 0-1,1 1 0,1 0 1,1 0-1,1 1 1,1 0-1,0 0 0,2 0 1,0 1-1,2-1 0,3 37 1,-2-51-318,0 0 0,1 0 0,0 0 0,0 0 0,1 0 0,-1-1 1,2 1-1,-1-1 0,1 0 0,6 8 0,-8-11-86,1 0 0,0 0 0,0 0 0,0-1-1,0 1 1,0-1 0,1 0 0,-1 0 0,1 0 0,-1-1 0,1 1 0,0-1 0,0 0 0,0 0-1,0 0 1,0 0 0,-1-1 0,1 0 0,0 0 0,6 0 0,2-2 37,-1 0 0,0 0 0,0-1 1,0-1-1,-1 0 0,1-1 0,-1 0 0,0 0 1,0-1-1,0 0 0,-1-1 0,0 0 0,12-13 1,-3 2 33,-1-1 1,-1 0 0,0-1-1,-2-1 1,13-25 0,-17 27-56,-1 0 0,-1 0 1,0-1-1,-2 0 0,-1 0 1,0-1-1,-1 0 0,-1 0 1,-1 0-1,-1-22 0,-2 33-83,1 0 0,-1 0 0,-1-1 0,0 1-1,0 0 1,-1 0 0,-1 1 0,1-1 0,-1 1-1,-1-1 1,0 1 0,0 1 0,-1-1 0,0 1-1,-1 0 1,1 0 0,-1 0 0,-1 1 0,0 1-1,0-1 1,0 1 0,-14-8 0,9 8-190,1 1 0,-1 0 0,-1 1 0,1 0 0,-1 1-1,1 0 1,-1 1 0,0 1 0,0 0 0,0 1 0,0 0 0,0 2 0,0-1 0,-14 5 0,4-1-1215,0 1 0,-36 16 0,31-9-2783,-40 24 0,26-8 1349</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4.747"/>
    </inkml:context>
    <inkml:brush xml:id="br0">
      <inkml:brushProperty name="width" value="0.05" units="cm"/>
      <inkml:brushProperty name="height" value="0.05" units="cm"/>
      <inkml:brushProperty name="color" value="#33CCFF"/>
    </inkml:brush>
  </inkml:definitions>
  <inkml:trace contextRef="#ctx0" brushRef="#br0">456 29 1096,'-1'-1'266,"1"-1"1,-1 0-1,0 1 1,0-1-1,0 1 0,0-1 1,0 1-1,0-1 0,0 1 1,0 0-1,0-1 0,-1 1 1,1 0-1,-1 0 0,1 0 1,-1 0-1,1 0 1,-1 0-1,1 1 0,-1-1 1,-2 0-1,0 0 23,0 1 0,0-1 1,0 1-1,1 0 0,-1 0 0,0 1 1,0-1-1,1 1 0,-8 2 0,-2 2 214,0 0-1,1 1 0,-1 0 0,-19 14 1,15-9-44,0 2 0,1 0 0,0 1 0,1 0 0,0 2 0,2-1 0,0 2 0,0 0 0,-15 28 0,27-42-389,0 0 0,0 0-1,0 1 1,0-1 0,0 0-1,1 1 1,0-1 0,-1 1 0,1-1-1,0 1 1,1-1 0,-1 0-1,1 1 1,-1-1 0,1 1 0,0-1-1,0 0 1,1 0 0,-1 0-1,1 1 1,-1-1 0,1 0 0,3 3-1,5 7 121,0-1-1,1-1 0,23 20 1,-10-10 19,9 8 61,-11-9-12,-1 0-1,30 36 1,-47-51-209,0 1-1,0 0 1,0 0-1,0 1 1,-1-1-1,0 1 1,0-1-1,-1 1 1,0 0-1,0 0 1,-1 0-1,0 0 1,0 0-1,0 1 1,-2 10-1,0-10-18,-1-1-1,0 1 1,-1-1-1,1 0 1,-1 0-1,-1 0 1,1 0-1,-1-1 1,-1 0-1,1 1 1,-1-1-1,0-1 1,0 1-1,-11 8 1,-7 4-163,0-1-1,-38 21 1,7-7-914,-44 27-1737,37-14-7266,44-30 7331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5.268"/>
    </inkml:context>
    <inkml:brush xml:id="br0">
      <inkml:brushProperty name="width" value="0.05" units="cm"/>
      <inkml:brushProperty name="height" value="0.05" units="cm"/>
      <inkml:brushProperty name="color" value="#33CCFF"/>
    </inkml:brush>
  </inkml:definitions>
  <inkml:trace contextRef="#ctx0" brushRef="#br0">1 682 1336,'14'-42'4129,"28"-61"1,-12 34-2374,87-190 2496,-54 122-1594,-59 130-2374,0-1 1,0 1-1,0 0 0,1-1 1,0 2-1,9-10 0,-13 14-236,0 1-1,0 0 1,0 1-1,0-1 0,0 0 1,0 0-1,1 0 1,-1 1-1,0-1 0,0 0 1,1 1-1,-1-1 0,1 1 1,-1 0-1,0-1 1,1 1-1,-1 0 0,1 0 1,-1 0-1,0 0 1,1 0-1,-1 0 0,1 0 1,-1 1-1,0-1 1,1 0-1,-1 1 0,0-1 1,1 1-1,-1-1 1,0 1-1,1 0 0,-1 0 1,0-1-1,0 1 0,0 0 1,0 0-1,0 0 1,0 0-1,0 0 0,0 1 1,0-1-1,-1 0 1,1 0-1,0 2 0,13 20 225,-2 1-1,-1 1 0,-1 0 1,-1 0-1,7 31 1,1 0 27,-12-41-226,18 60 598,61 131 0,-82-202-649,1-1-1,-1 1 0,1-1 0,-1 1 1,1-1-1,0 0 0,0 0 0,7 4 1,-10-6-20,1-1 1,-1 1-1,1-1 1,0 0-1,-1 0 1,1 1-1,-1-1 1,1 0 0,0 0-1,-1 1 1,1-1-1,0 0 1,0 0-1,-1 0 1,1 0-1,0 0 1,-1 0-1,1 0 1,0-1-1,-1 1 1,1 0 0,1-1-1,-1 1-4,0-1-1,-1 0 0,1 0 1,0 0-1,0 0 1,-1 0-1,1 0 1,-1 0-1,1 0 1,-1 0-1,1 0 1,-1 0-1,1 0 0,-1-1 1,0 1-1,0 0 1,0 0-1,0-2 1,1 0-7,-1 0 0,0 0 0,0-1 0,0 1 0,-1 0 1,1 0-1,-1 0 0,0 0 0,0 0 0,0 0 0,0 0 1,0 0-1,-1 0 0,-2-4 0,0 2-25,0 0 1,0 0-1,-1 1 1,1-1-1,-1 1 1,-10-7-1,-1 2-128,-1 0-1,1 1 1,-1 1 0,-22-6-1,6 3-421,0 2 0,-1 2 0,1 1 1,-2 1-1,-36 1 0,-10 9-3731,54-2-164,-25 8 0,22-4 1599</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5.720"/>
    </inkml:context>
    <inkml:brush xml:id="br0">
      <inkml:brushProperty name="width" value="0.05" units="cm"/>
      <inkml:brushProperty name="height" value="0.05" units="cm"/>
      <inkml:brushProperty name="color" value="#33CCFF"/>
    </inkml:brush>
  </inkml:definitions>
  <inkml:trace contextRef="#ctx0" brushRef="#br0">1 648 1128,'0'1'221,"1"0"0,0-1 1,-1 1-1,1 0 0,0-1 0,-1 1 0,1 0 1,0-1-1,0 1 0,0-1 0,0 0 0,0 1 0,0-1 1,-1 1-1,1-1 0,0 0 0,0 0 0,0 0 1,0 1-1,0-1 0,0 0 0,0 0 0,0-1 0,0 1 1,2 0-1,-2-1-58,0 0 0,1 0 1,-1-1-1,0 1 0,0 0 1,0-1-1,0 1 1,0-1-1,0 1 0,-1-1 1,1 1-1,0-1 0,-1 1 1,1-4-1,61-231 4181,-45 161-3616,2 0-1,31-72 0,-45 133-442,2 0 0,10-16 0,-15 26-187,0 1 0,1-1 1,-1 1-1,1 0 0,0 0 0,0 0 0,0 1 0,0-1 0,0 1 0,1-1 0,-1 1 0,1 0 1,6-2-1,-8 4-55,0-1 0,-1 1 1,1 0-1,0 0 0,-1 0 0,1 0 1,0 1-1,0-1 0,-1 0 1,1 1-1,0-1 0,-1 1 1,1-1-1,-1 1 0,1 0 0,-1 0 1,1 0-1,-1 0 0,1 0 1,-1 0-1,0 0 0,0 0 0,1 1 1,-1-1-1,0 0 0,1 3 1,4 4 116,0 1-1,-1 0 1,5 11 0,-9-16-104,13 29 328,-3 0 1,0 1 0,5 35-1,-8-31 115,2-1 0,20 50 0,-28-83-470,0 0 1,0 0-1,1-1 1,-1 1 0,1-1-1,0 0 1,0 0-1,0 0 1,0 0-1,0-1 1,1 1 0,-1-1-1,1 0 1,0 0-1,-1 0 1,1 0-1,0 0 1,0-1 0,0 0-1,0 0 1,1 0-1,-1 0 1,0-1-1,7 0 1,10 0-85,-1-1-1,0-1 1,38-9 0,-38 7-91,33-5-570,10-2-1623,-23 0-3045,-27 0-2581,-6 7 5470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4.892"/>
    </inkml:context>
    <inkml:brush xml:id="br0">
      <inkml:brushProperty name="width" value="0.05" units="cm"/>
      <inkml:brushProperty name="height" value="0.05" units="cm"/>
      <inkml:brushProperty name="color" value="#004F8B"/>
    </inkml:brush>
  </inkml:definitions>
  <inkml:trace contextRef="#ctx0" brushRef="#br0">8 399 896,'66'-11'6921,"-61"11"-6514,-1-1 0,0 1 1,0-1-1,1 0 1,-1 0-1,0-1 0,0 1 1,0-1-1,0 0 0,0 0 1,-1-1-1,1 1 1,-1-1-1,1 1 0,-1-1 1,4-4-1,-4 3-219,-1 0 0,1-1 0,-1 1-1,0-1 1,0 1 0,0-1 0,-1 0 0,0 0 0,1 0 0,-2 0 0,1 1-1,-1-1 1,0-9 0,-1-15 423,-2 1-1,-11-49 1,-3-19 503,15 84-887,1 10-167,1 0-1,-1 1 1,1-1 0,-1 0-1,1 1 1,0-1-1,-1 0 1,1 0 0,0 1-1,0-1 1,0 0 0,1 0-1,-1 1 1,0-1 0,1 0-1,-1 1 1,1-1-1,-1 0 1,1 1 0,1-3-1,-1 3 198,4 4 2,22 13 65,0 2 0,-2 1-1,28 25 1,2 1-52,9 5 45,156 130 1472,-213-174-1659,0 1 0,0 0 0,-1 0 0,0 0 0,9 14 1,-14-19-104,0 0 0,0-1 0,0 1 0,-1 0 0,1 0 0,0-1 0,-1 1 0,0 0 0,1 0 0,-1 0 0,0 0 0,0 0 0,0 0 0,0-1 0,0 1 0,0 0 0,0 0 0,-1 0 0,1 0 0,-1 0 0,0-1 0,1 1 0,-1 0 0,0-1 0,0 1 0,0 0 0,0-1 0,0 1 0,0-1 0,-1 1 0,1-1 0,0 0 0,-1 1 0,-2 0 1,-4 4 53,0-2 1,0 1-1,0-1 0,-1 0 1,1-1-1,-19 5 1,-57 7 182,59-12-215,-169 31-194,147-23-908,-93 34-1,133-42 434,-39 19-456,29-6-1679,16-16 2310,1 1 1,-1 0-1,1 0 0,-1 0 0,1 0 1,-1 0-1,1 1 0,-1-1 0,1 0 0,0 0 1,0 0-1,0 0 0,-1 0 0,1 0 0,1 2 1,5 9-4583,8 0 1526</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6.052"/>
    </inkml:context>
    <inkml:brush xml:id="br0">
      <inkml:brushProperty name="width" value="0.05" units="cm"/>
      <inkml:brushProperty name="height" value="0.05" units="cm"/>
      <inkml:brushProperty name="color" value="#33CCFF"/>
    </inkml:brush>
  </inkml:definitions>
  <inkml:trace contextRef="#ctx0" brushRef="#br0">0 0 1464,'0'0'778,"0"0"77,0 0 59,2 5 40,9 35 1101,-2-7-462,2 0 1,1 0-1,16 31 1,-25-59-1532,0 0 0,1 0 0,0 0 0,-1-1 1,1 0-1,1 0 0,-1 0 0,1 0 0,-1-1 0,1 1 0,0-1 1,0-1-1,1 1 0,-1-1 0,0 0 0,1 0 0,0 0 0,-1-1 1,1 1-1,8-1 0,0 1-787,0-2-1,25-1 1,25-7-6120,-38 3 4807</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6.385"/>
    </inkml:context>
    <inkml:brush xml:id="br0">
      <inkml:brushProperty name="width" value="0.05" units="cm"/>
      <inkml:brushProperty name="height" value="0.05" units="cm"/>
      <inkml:brushProperty name="color" value="#33CCFF"/>
    </inkml:brush>
  </inkml:definitions>
  <inkml:trace contextRef="#ctx0" brushRef="#br0">742 380 928,'-13'-11'988,"0"1"1,-1 1-1,-1 0 0,0 1 1,0 0-1,-30-9 0,-100-23 1811,129 36-2514,-92-17 1077,57 12-1037,-70-21 1,121 30-333,-1 0 0,0-1 0,0 1 0,0 0 0,1-1 0,-1 1 0,0-1 0,0 1 0,1-1 0,-1 1 0,0-1 0,1 1 0,-1-1 0,0 1 0,1-1 0,-1 0 0,1 0 0,-1 1 0,1-1 0,-1 0 0,1 0 0,0 1 0,0-1 0,-1 0 0,1 0 0,0 0 0,0 0 0,0 0 0,0 1 0,-1-1 0,1 0 0,1 0 0,-1 0 0,0 0 0,0 0 0,0 1 0,0-1 0,1 0 0,-1 0 0,0 0 0,1 0 0,-1 1 0,1-2 0,3-5-22,0 0 0,1 0 0,10-13 1,-1 2 17,-11 14 18,-1-1 0,1 0 0,-1 0 0,0 0 0,0 0 0,-1 0-1,1-1 1,-1 1 0,1-10 0,-2 13-3,0 0 0,0 0 0,-1 0-1,1 0 1,0 0 0,-1 0 0,1 0 0,-1 0-1,0 0 1,1 1 0,-1-1 0,0 0 0,0 0 0,0 1-1,-1-1 1,1 1 0,0-1 0,-1 1 0,1-1-1,-1 1 1,1 0 0,-1 0 0,1-1 0,-1 1-1,0 0 1,0 1 0,1-1 0,-1 0 0,-3-1-1,-2 1-136,0-1 0,0 1 0,1 0 0,-1 0-1,0 1 1,0 0 0,0 0 0,0 1-1,0-1 1,0 2 0,-7 1 0,6-1-596,0 1 1,0 0-1,0 0 1,1 1-1,-1 0 1,1 0 0,0 1-1,-10 9 1,0 3-902</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6.734"/>
    </inkml:context>
    <inkml:brush xml:id="br0">
      <inkml:brushProperty name="width" value="0.05" units="cm"/>
      <inkml:brushProperty name="height" value="0.05" units="cm"/>
      <inkml:brushProperty name="color" value="#33CCFF"/>
    </inkml:brush>
  </inkml:definitions>
  <inkml:trace contextRef="#ctx0" brushRef="#br0">1 768 292,'10'138'7907,"-4"-81"-4643,3 10 1803,-9-66-4469,2-5-58,1-2-382,0 0 0,0 0 0,-1-1 0,0 1 0,0-1 0,-1 0-1,0 1 1,1-12 0,-1-63 512,-1 49-476,-19-268 804,0-3-408,19 285-545,1 1-1,0-1 1,2 1 0,0-1 0,1 1 0,0 0 0,11-25 0,-13 37-26,0 1 1,0-1 0,0 1-1,1-1 1,0 1-1,0 0 1,0 0 0,0 0-1,1 0 1,0 1-1,-1-1 1,1 1-1,1 0 1,-1 0 0,0 1-1,1-1 1,-1 1-1,1 0 1,0 0 0,0 0-1,-1 1 1,1 0-1,0 0 1,1 0-1,-1 0 1,0 1 0,0 0-1,0 0 1,10 2-1,0 1 79,0 1-1,0 0 1,-1 1-1,1 1 1,-1 0-1,0 1 1,-1 0-1,0 2 1,0-1-1,18 17 0,-29-23-79,1 0-1,-1 0 0,0 0 0,0 1 0,0-1 0,0 1 0,0-1 0,0 1 1,-1 0-1,1 0 0,-1 0 0,0 0 0,0 0 0,0 0 0,0 0 0,0 0 0,-1 1 1,0-1-1,1 0 0,-1 0 0,0 1 0,-1-1 0,1 0 0,0 0 0,-1 0 0,0 0 1,0 1-1,0-1 0,0 0 0,0 0 0,-1 0 0,1-1 0,-1 1 0,0 0 0,0-1 1,0 1-1,0-1 0,-5 5 0,-10 9-387,-1-2 1,-1 0-1,0-1 1,-1 0-1,-22 9 1,1 1-1740,-73 42-8458,60-27 7218</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8.487"/>
    </inkml:context>
    <inkml:brush xml:id="br0">
      <inkml:brushProperty name="width" value="0.05" units="cm"/>
      <inkml:brushProperty name="height" value="0.05" units="cm"/>
      <inkml:brushProperty name="color" value="#33CCFF"/>
    </inkml:brush>
  </inkml:definitions>
  <inkml:trace contextRef="#ctx0" brushRef="#br0">277 34 644,'15'-24'6321,"-15"23"-5467,-4-3 306,4 4-1101,0 0 0,0-1-1,0 1 1,0 0-1,0 0 1,0-1 0,-1 1-1,1 0 1,0 0-1,0-1 1,0 1 0,-1 0-1,1 0 1,0 0-1,0-1 1,-1 1 0,1 0-1,0 0 1,0 0-1,-1 0 1,1 0 0,0-1-1,-1 1 1,1 0-1,0 0 1,0 0 0,-1 0-1,1 0 1,0 0-1,-1 0 1,1 0-1,0 0 1,-1 0 0,-6 1 267,1 0 0,-1 0-1,1 0 1,-1 1 0,1 0 0,0 0 0,0 1 0,0-1 0,0 1 0,0 1 0,-5 3 0,-13 10 529,-26 25 0,25-20-342,9-9-203,4-4-50,1 0 0,0 1 0,0 0 0,-14 20 0,23-28-229,0 1 0,1-1 0,-1 0-1,1 1 1,0-1 0,0 1 0,0-1 0,0 1-1,0 0 1,0-1 0,1 1 0,0 0-1,-1 0 1,1-1 0,0 1 0,0 0 0,0 0-1,1-1 1,-1 1 0,1 0 0,-1 0-1,1-1 1,0 1 0,0-1 0,0 1 0,0-1-1,1 1 1,-1-1 0,1 0 0,-1 1-1,3 1 1,14 14 64,1-1 0,1-1 0,0-1 0,1-1 0,42 22 0,17 12 64,-53-31-105,-6-4 7,0 0 1,-1 2-1,-1 1 0,25 25 0,-41-38-49,1 1 0,-1 1-1,1-1 1,-1 1 0,0-1 0,-1 1-1,1 0 1,-1 0 0,0 0-1,0 0 1,-1 0 0,1 0-1,-1 1 1,0-1 0,-1 1 0,1-1-1,-1 0 1,0 1 0,0-1-1,-1 1 1,0-1 0,0 1-1,0-1 1,0 0 0,-5 10 0,1-5-23,-1-1 1,0 0 0,0 0 0,-1 0 0,0-1 0,-1 0 0,0 0 0,0-1 0,-1 0 0,0 0 0,-10 5 0,-18 10-629,-59 24 0,89-43 506,-83 34-2607,27-20-6746,50-14 6853</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8.834"/>
    </inkml:context>
    <inkml:brush xml:id="br0">
      <inkml:brushProperty name="width" value="0.05" units="cm"/>
      <inkml:brushProperty name="height" value="0.05" units="cm"/>
      <inkml:brushProperty name="color" value="#33CCFF"/>
    </inkml:brush>
  </inkml:definitions>
  <inkml:trace contextRef="#ctx0" brushRef="#br0">123 55 308,'-3'-18'1687,"3"16"-1394,-1 0 0,1-1 0,0 1 0,-1-1-1,0 1 1,1 0 0,-1-1 0,0 1-1,0 0 1,0 0 0,-1 0 0,1 0 0,-1 0-1,-1-2 1,2 3 610,0 1-796,-1 0 0,1 1 0,-1-1-1,1 0 1,0 1 0,-1-1 0,1 1 0,0 0 0,-1-1 0,1 1 0,0 0-1,0 0 1,0 0 0,0 0 0,0 0 0,0 0 0,0 0 0,0 0 0,-1 2-1,-15 27 858,14-24-693,-8 17 252,2 2-1,0-1 0,2 1 1,0 1-1,2-1 0,-3 32 1,6-37-218,1 1 0,1 0 0,1 0 1,1-1-1,0 1 0,2-1 0,0 1 0,10 25 1,-12-41-250,-1-1 1,1 0 0,0 0 0,0 1 0,0-1-1,1-1 1,-1 1 0,1 0 0,0-1 0,0 1 0,0-1-1,1 0 1,-1 0 0,1 0 0,-1 0 0,1-1 0,0 0-1,0 0 1,1 0 0,-1 0 0,0 0 0,0-1-1,1 0 1,-1 0 0,1 0 0,-1 0 0,1-1 0,0 1-1,-1-1 1,1-1 0,-1 1 0,1-1 0,-1 1 0,1-1-1,-1-1 1,1 1 0,-1 0 0,0-1 0,8-4-1,-2 0 0,-1-1 0,0 1 0,0-1-1,-1-1 1,0 0 0,0 0-1,-1 0 1,0-1 0,0 0 0,-1 0-1,-1-1 1,1 0 0,-1 0-1,5-17 1,-3 7 2,-1 0 0,0-1 0,-2 1 0,-1-1-1,0 0 1,-1-40 0,-3 47-63,0 0 0,-1 0 0,0 0 0,-1 0 0,0 0 0,-1 1 0,-1 0-1,-10-21 1,13 31-78,0-1-1,0 1 1,0-1-1,-1 1 1,1 0-1,-1 0 1,0 0-1,0 1 1,0-1 0,0 0-1,0 1 1,0 0-1,-1 0 1,1 0-1,-1 0 1,0 1-1,0-1 1,1 1-1,-1 0 1,0 0-1,0 0 1,0 1-1,0-1 1,0 1-1,0 0 1,0 0-1,0 1 1,0-1-1,0 1 1,0 0 0,0 0-1,0 0 1,1 0-1,-6 3 1,-25 15-2151,28-14 815,0 0 0,0 0 0,1 1 0,-1 0 0,-5 9 0,0 2-1045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9.422"/>
    </inkml:context>
    <inkml:brush xml:id="br0">
      <inkml:brushProperty name="width" value="0.05" units="cm"/>
      <inkml:brushProperty name="height" value="0.05" units="cm"/>
      <inkml:brushProperty name="color" value="#33CCFF"/>
    </inkml:brush>
  </inkml:definitions>
  <inkml:trace contextRef="#ctx0" brushRef="#br0">0 811 944,'2'0'124,"-1"1"-1,0-1 0,1 1 1,-1-1-1,1 0 1,-1 0-1,1 1 0,-1-1 1,1 0-1,-1 0 1,1-1-1,-1 1 1,1 0-1,-1 0 0,1-1 1,-1 1-1,0-1 1,1 1-1,-1-1 0,1 0 1,0 0-1,0-1 63,1 0-1,-2 0 1,1 0-1,0 0 1,0 0-1,-1-1 1,1 1-1,-1 0 1,0-1-1,2-4 1,1-5 355,0-1 1,-1 1-1,2-25 1,-5 37-538,17-555 5224,-18 405-2906,2 157-2087,0 0-1,1 0 1,0-1-1,0 1 1,0-1 0,1 1-1,0-1 1,0 0-1,5 7 1,-6-10-209,0 1-1,0-1 1,0 0-1,1-1 1,-1 1-1,1 0 1,-1-1-1,1 1 1,0-1-1,0 0 1,0 0-1,1 0 1,-1 0-1,0 0 1,1-1-1,-1 0 1,1 0-1,-1 0 1,1 0-1,0 0 1,0-1-1,-1 1 1,8-1-1,1-2 25,0-1 0,0 0-1,0 0 1,-1-2-1,20-9 1,54-35 232,-50 27 12,-34 21-259,0 0 0,0 1-1,0-1 1,1 0 0,-1 1 0,0-1 0,0 1 0,1 0 0,-1-1 0,0 1-1,1 0 1,-1 0 0,0-1 0,1 1 0,-1 0 0,0 0 0,1 1-1,1-1 1,-3 0-14,1 1 0,0-1 0,0 1 0,0 0 0,0-1 0,-1 1 0,1 0 0,0-1 0,-1 1 0,1 0 0,-1 0-1,1-1 1,0 1 0,-1 0 0,0 0 0,1 0 0,-1 0 0,1 0 0,-1 1 0,2 6 70,-1-1 0,0 1 0,-1 0 1,0 16-1,-1-12 22,-1 80 360,0-29-126,6 63 0,-3-108-274,2 1-1,0-1 1,2 1 0,-1-1 0,2 0-1,1-1 1,15 31 0,-19-42-70,1 0 1,-1-1-1,1 1 1,0-1-1,1 0 0,-1 0 1,1-1-1,0 1 1,0-1-1,1 0 1,-1 0-1,1-1 1,0 1-1,0-1 1,0-1-1,9 4 1,-6-4-88,0-1 0,0 0 0,0 0 0,1-1 0,-1 0 0,0-1 1,0 0-1,1 0 0,-1-1 0,0 0 0,13-5 0,-4 0-287,0 0 0,-1-1 0,0-1 0,0-1 0,28-22 0,68-70-2789,-47 39 422,-64 61 2570,0 0-1,0 0 1,0 0-1,0 1 1,1-1-1,-1 1 1,0-1-1,1 1 1,-1 0-1,1 0 1,-1 0-1,1 0 1,5-1-1,-7 2 157,0 1-1,-1-1 0,1 0 0,0 1 0,0-1 0,0 0 1,-1 1-1,1-1 0,0 1 0,-1-1 0,1 1 0,0-1 1,-1 1-1,1-1 0,-1 1 0,1 0 0,-1-1 1,1 1-1,-1 0 0,1 0 0,-1-1 0,0 1 0,1 0 1,-1 1-1,8 26 472,-5-17-108,4 11 276,-3-11-192,0 0-1,0-1 0,8 14 1,-9-20-327,-1-1 0,1 1 0,0-1 0,0 0 0,0 0 1,0 0-1,0 0 0,1 0 0,-1-1 0,1 1 0,0-1 1,6 3-1,0-2 20,-1-1 0,1 1 0,0-2 0,0 1 0,0-2 0,0 1 0,0-1 0,0-1 0,19-2 0,-2-2-1208,-1-1 0,37-14 0,-40 12-6100,-13 8 4903</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39.753"/>
    </inkml:context>
    <inkml:brush xml:id="br0">
      <inkml:brushProperty name="width" value="0.05" units="cm"/>
      <inkml:brushProperty name="height" value="0.05" units="cm"/>
      <inkml:brushProperty name="color" value="#33CCFF"/>
    </inkml:brush>
  </inkml:definitions>
  <inkml:trace contextRef="#ctx0" brushRef="#br0">604 498 144,'0'-3'236,"0"1"1,-1-1-1,1 0 0,-1 1 1,0-1-1,1 1 0,-1 0 1,0-1-1,-1 1 0,1 0 1,0-1-1,-1 1 0,1 0 1,-1 0-1,0 0 0,1 0 1,-1 1-1,0-1 0,0 0 1,0 1-1,-1-1 0,1 1 1,0 0-1,0 0 0,-1 0 1,-3-1-1,-7-3 279,0 1 0,-1 1-1,-22-4 1,28 6-286,-81-8 1295,-161 3 0,162 7-1429,83-1-112,0 0 0,0 0 0,0-1 0,0 1 0,1-1 0,-8-2 0,12 2 12,-1 1 0,1 0-1,-1 0 1,1 0-1,-1-1 1,1 1 0,-1 0-1,1-1 1,0 1-1,-1 0 1,1-1-1,0 1 1,-1 0 0,1-1-1,0 1 1,-1-1-1,1 1 1,0-1-1,0 1 1,-1-1 0,1 1-1,0-1 1,0 1-1,0-1 1,0 0 0,0 0-3,0 0 0,1-1 1,-1 1-1,1 0 1,-1 0-1,1-1 1,-1 1-1,1 0 1,0 0-1,-1 0 0,1 0 1,0 0-1,0 0 1,0 0-1,1-1 1,75-64-99,-9 8 213,-50 41 10,31-38 1,-44 48-88,0 0 1,-1 0-1,1 0 1,-1-1-1,-1 1 1,0-1-1,0 0 1,0 0 0,2-14-1,-5 19-19,1 0 0,-1 0 0,0 0-1,0 0 1,0 0 0,-1 0 0,1 0 0,-1 0-1,1 0 1,-1 0 0,0 1 0,0-1 0,0 0 0,-1 0-1,1 1 1,-1-1 0,1 1 0,-3-3 0,1 2-46,0 0 1,0 0 0,-1 1-1,1-1 1,0 1 0,-1 0-1,0 0 1,0 0 0,1 0-1,-1 1 1,-8-2 0,4 1-511,0 0 1,0 1 0,-1 1-1,1-1 1,-1 1-1,1 1 1,0-1 0,-1 2-1,1-1 1,0 1 0,0 0-1,-12 5 1,-9 9-1194</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0.205"/>
    </inkml:context>
    <inkml:brush xml:id="br0">
      <inkml:brushProperty name="width" value="0.05" units="cm"/>
      <inkml:brushProperty name="height" value="0.05" units="cm"/>
      <inkml:brushProperty name="color" value="#33CCFF"/>
    </inkml:brush>
  </inkml:definitions>
  <inkml:trace contextRef="#ctx0" brushRef="#br0">355 84 600,'7'-11'796,"15"-23"1283,-21 32-1901,0 1 0,0 0 0,0-1 0,-1 1 0,1-1 0,0 1 0,-1-1 0,0 1 0,1-1-1,-1 0 1,0 1 0,0-1 0,0 1 0,1-1 0,-2 0 0,1 1 0,-1-4 0,1 4-59,-1 1 0,0-1 0,0 0 0,0 0 0,0 1 0,0-1 0,0 1 1,-1-1-1,1 1 0,0 0 0,0-1 0,0 1 0,0 0 0,0 0 0,-1 0 0,1 0 0,0 0 0,0 0 0,0 0 0,-1 0 0,1 0 1,0 0-1,0 1 0,0-1 0,0 0 0,-2 2 0,-15 4 387,1 1 0,0 1 1,1 0-1,0 2 0,-21 14 0,32-20-408,0 0 0,1 1 1,-1-1-1,1 1 0,0 0 0,0 0 0,1 0 0,-1 0 0,1 1 0,0 0 0,1-1 0,-1 1 0,1 0 0,0 0 0,1 0 0,-1 1 0,1-1 0,0 0 0,1 0 0,0 11 0,2-4-4,0 1-1,1-1 0,0 1 0,1-1 1,0 0-1,9 16 0,42 73 392,-50-93-433,42 68 391,-19-33 25,-1 1-1,-3 1 0,19 51 0,-41-90-403,0-1 1,0 1-1,-1-1 1,1 1-1,-2 0 0,1 0 1,-1 0-1,0-1 1,0 1-1,-1 0 1,1 0-1,-2 0 0,1-1 1,-5 13-1,2-11-25,0-1 0,0 1 0,-1 0 0,0-1 0,-1 0 0,1 0 0,-1-1 0,-1 0 0,1 0 0,-1 0 0,-8 5 0,-16 8-635,-2 0 0,-1-3 0,0 0 0,-59 17 0,-12 5-8786,69-21 6667</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0.953"/>
    </inkml:context>
    <inkml:brush xml:id="br0">
      <inkml:brushProperty name="width" value="0.05" units="cm"/>
      <inkml:brushProperty name="height" value="0.05" units="cm"/>
      <inkml:brushProperty name="color" value="#33CCFF"/>
    </inkml:brush>
  </inkml:definitions>
  <inkml:trace contextRef="#ctx0" brushRef="#br0">1 867 8,'5'-8'884,"14"-20"525,-1 0 0,-1-1 0,12-33 1,100-302 2957,-51 133-1770,-74 218-2193,1-1 1,0 1 0,1 0-1,1 0 1,0 1 0,12-16-1,-19 27-364,1 1 0,-1-1 0,1 0 0,-1 0 0,1 1 0,0-1 0,-1 0 0,1 1 0,0-1-1,-1 1 1,1-1 0,0 1 0,0-1 0,0 1 0,-1 0 0,1-1 0,0 1 0,0 0 0,0 0-1,0-1 1,0 1 0,0 0 0,-1 0 0,1 0 0,0 0 0,0 0 0,0 0 0,0 1 0,0-1-1,0 0 1,-1 0 0,1 1 0,0-1 0,0 0 0,0 1 0,0-1 0,-1 1 0,1-1 0,0 1-1,-1-1 1,1 1 0,1 0 0,2 4 108,-1 0-1,1 0 1,-1 0 0,0 0-1,3 8 1,-3-7-73,64 162 1267,-33-74-836,103 198 1172,-111-257-1193,-26-34-387,0-1-40,-3-7-52,-3-5-76,0 1-1,0 0 0,-1 0 0,-1 1 0,0 0 1,0 0-1,-1 0 0,0 2 0,-13-11 0,10 11-279,0 0 0,-1 1-1,0 0 1,0 1 0,-1 0-1,0 1 1,0 0-1,0 1 1,-1 1 0,1 1-1,-19-2 1,16 3-1447,0 1 0,-1 1 0,1 0 0,0 2 0,-25 5 0,6 3-888</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1.595"/>
    </inkml:context>
    <inkml:brush xml:id="br0">
      <inkml:brushProperty name="width" value="0.05" units="cm"/>
      <inkml:brushProperty name="height" value="0.05" units="cm"/>
      <inkml:brushProperty name="color" value="#33CCFF"/>
    </inkml:brush>
  </inkml:definitions>
  <inkml:trace contextRef="#ctx0" brushRef="#br0">1 881 1240,'15'-25'1063,"-1"-1"0,-2-1 0,0 0 0,-2-1 0,-1 0 0,8-40 0,-6-2 799,5-105 0,-14 107-788,6-68 2212,-7 131-3151,0 0 0,0 0 0,0 0 0,0 1 0,1-1 0,0 0 0,0 1 0,0-1 0,1 1 0,-1 0 0,1-1 0,0 1 0,4-3 0,3-3 47,1 1-1,0 0 0,17-10 0,-8 5-81,1 1 0,0 1 0,1 0 0,0 2 0,1 0 0,24-5 0,-46 14-97,0 1-1,-1 0 1,1-1 0,0 1 0,0 0-1,0 0 1,0 0 0,0 0 0,0 0-1,0 0 1,0 0 0,0 0 0,0 0-1,0 0 1,0 1 0,0-1 0,0 0-1,0 1 1,0-1 0,-1 0 0,1 1-1,2 1 1,-3-2-2,1 1 1,-1 0-1,0 0 0,1 0 0,-1 0 0,0 0 1,0-1-1,0 1 0,0 0 0,0 0 1,0 0-1,0 0 0,0 0 0,0 0 1,0 0-1,0 0 0,0 0 0,-1 1 0,-2 6 4,0 0-1,-1-1 0,-8 14 1,-5 3-19,-28 32 0,23-30 7,-36 34-31,42-44 47,0 0 0,2 0 0,0 1 0,-18 28 0,31-42 0,0 0 0,-1 0 0,1 0 0,1 0 0,-1 0 0,0 0 0,1 0 0,-1 0-1,1 0 1,0 0 0,0 1 0,0-1 0,1 0 0,-1 0 0,1 0 0,0 0 0,-1 0 0,1 0 0,1 0 0,-1 0 0,0 0 0,1 0 0,-1-1 0,1 1 0,0 0 0,0-1 0,2 3 0,8 7 94,0 0 0,0-1 0,27 19 0,-27-21-28,69 49 412,2-3 0,101 48 0,-152-91-1340,-16-12-2242,-2-8-6946,-9-1 7039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5.582"/>
    </inkml:context>
    <inkml:brush xml:id="br0">
      <inkml:brushProperty name="width" value="0.05" units="cm"/>
      <inkml:brushProperty name="height" value="0.05" units="cm"/>
      <inkml:brushProperty name="color" value="#004F8B"/>
    </inkml:brush>
  </inkml:definitions>
  <inkml:trace contextRef="#ctx0" brushRef="#br0">846 138 1128,'-1'-1'289,"1"-1"0,-1 1-1,0-1 1,1 1 0,-1-1 0,0 1-1,0-1 1,0 1 0,0 0 0,0-1-1,0 1 1,0 0 0,0 0 0,-1 0-1,1 0 1,-1 0 0,1 0 0,0 0-1,-1 0 1,1 0 0,-3 0 0,-2-1 229,0 1 1,-1 0 0,1 0 0,-9 0 0,-11-2 950,-238-53 3417,76 15-3172,183 40-1641,1 0-1,-1 0 0,0 0 0,0 1 1,0 0-1,0 0 0,0 0 0,0 0 1,1 1-1,-1 0 0,0 0 1,0 0-1,0 1 0,1-1 0,-1 1 1,1 0-1,0 1 0,-1-1 0,1 1 1,0 0-1,0 0 0,-4 4 0,-6 9 211,2 0-1,-1 2 0,2-1 1,0 1-1,1 1 0,1 0 1,-12 39-1,-31 151 1276,45-174-1279,-4 22 480,2 0 0,-3 92 0,12-142-662,1 0 0,-1 0 0,1 0-1,0 1 1,1-1 0,0 0 0,3 9 0,-3-13-52,-1 1 1,1-1 0,1 1-1,-1-1 1,0 0-1,1 1 1,-1-1 0,1-1-1,0 1 1,0 0-1,0-1 1,1 1 0,-1-1-1,7 3 1,3 1 51,0-1 1,1 0-1,0-1 1,0-1-1,0 0 1,17 0-1,89 1 187,-96-4-237,254-16-1103,-179 8-2989,-89 8 3003,5 0-3576,-4-5-3538,-10 4 4663</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1.941"/>
    </inkml:context>
    <inkml:brush xml:id="br0">
      <inkml:brushProperty name="width" value="0.05" units="cm"/>
      <inkml:brushProperty name="height" value="0.05" units="cm"/>
      <inkml:brushProperty name="color" value="#33CCFF"/>
    </inkml:brush>
  </inkml:definitions>
  <inkml:trace contextRef="#ctx0" brushRef="#br0">0 0 480,'3'2'1163,"2"2"-685,-1 0 0,1 1-1,-1-1 1,0 1-1,-1-1 1,1 1 0,-1 1-1,0-1 1,0 0-1,0 1 1,1 6 0,5 12 1224,6 36 1,2 4 172,-13-52-1539,0 1-1,2-1 1,-1-1-1,1 1 0,1-1 1,0 0-1,9 10 1,-12-16-267,1 0 0,0-1 0,0 1 0,0-1 0,0-1-1,1 1 1,-1-1 0,1 0 0,0 0 0,0 0 0,0-1 0,0 0 0,1 0 0,-1-1 0,1 0 0,6 1 0,2-1-407,0-1-1,0-1 1,1 0 0,-1-1 0,0-1-1,14-4 1,-9 1-2265,-2 0-1,20-10 1,-12 4 330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2.273"/>
    </inkml:context>
    <inkml:brush xml:id="br0">
      <inkml:brushProperty name="width" value="0.05" units="cm"/>
      <inkml:brushProperty name="height" value="0.05" units="cm"/>
      <inkml:brushProperty name="color" value="#33CCFF"/>
    </inkml:brush>
  </inkml:definitions>
  <inkml:trace contextRef="#ctx0" brushRef="#br0">779 642 16,'0'0'1083,"2"-4"36,0 1-901,-1 1-1,1 0 0,-1-1 1,0 1-1,0-1 0,0 1 1,0-1-1,-1 0 0,1 0 0,-1 1 1,0-1-1,1 0 0,-1 1 1,0-1-1,-1 0 0,1 0 1,0 1-1,-1-1 0,0 0 1,1 1-1,-1-1 0,0 0 1,0 1-1,-1-1 0,1 1 1,-3-3-1,-5-7 273,0 0 0,-1 1 0,-1 0 0,0 1 0,0 0-1,-1 0 1,0 2 0,-1-1 0,0 2 0,-15-8 0,-7-1 234,-1 2 1,-67-18-1,38 19-37,-123-9-1,50 8-689,129 13-14,3 0-2,-1 1 0,1-1 0,0-1 0,-1 1 0,1-1 0,0 0 0,-10-5 0,16 6 13,-1 1 0,1-1 1,-1 1-1,1-1 0,-1 0 0,1 1 0,-1-1 1,1 0-1,0 1 0,-1-1 0,1 0 0,0 0 1,-1 1-1,1-1 0,0 0 0,0 0 0,0 1 1,0-1-1,0 0 0,0 0 0,0 0 1,0 1-1,0-1 0,0 0 0,0 0 0,1 0 1,-1 1-1,0-1 0,1 0 0,-1 1 0,0-1 1,1 0-1,0 0 0,18-25-102,10 1 1,51-36 0,-58 47 77,-1-1 0,-1-1 0,0-1-1,-1 0 1,-1-2 0,20-25 0,-37 43 13,0 0 1,-1 0-1,1 0 1,0 0-1,0 0 1,-1 0-1,1 0 0,-1 0 1,1 0-1,-1 0 1,1 0-1,-1-1 1,1 1-1,-1 0 1,0 0-1,0 0 1,0-1-1,0 1 0,0 0 1,0 0-1,0-1 1,0 1-1,0 0 1,-1 0-1,1-1 1,0 1-1,-1 0 0,0-2 1,-1 2-80,1 0 0,-1 0 0,1 1 0,-1-1 0,1 0 0,-1 1 0,0-1 1,1 1-1,-1-1 0,0 1 0,0 0 0,1 0 0,-1 0 0,0 0 0,0 0 0,1 0 0,-1 0 0,0 1 0,0-1 1,-1 1-1,-11 3-2597,0 0 0,-19 9 1,16-3 701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2.607"/>
    </inkml:context>
    <inkml:brush xml:id="br0">
      <inkml:brushProperty name="width" value="0.05" units="cm"/>
      <inkml:brushProperty name="height" value="0.05" units="cm"/>
      <inkml:brushProperty name="color" value="#33CCFF"/>
    </inkml:brush>
  </inkml:definitions>
  <inkml:trace contextRef="#ctx0" brushRef="#br0">108 1036 1188,'51'150'5597,"-11"-29"1788,-34-112-6134,-2-13 457,0-18-617,-2-11-594,-3-1-1,0 1 1,-13-65 0,4 28-143,-35-222 487,-13-143-145,56 407-624,1 1-1,7-52 1,-5 69-48,1 0 0,0 0-1,1 0 1,0 1 0,1-1 0,0 1 0,0 0-1,1 0 1,0 1 0,0-1 0,8-7 0,-10 12-8,1 0 0,-1 1 0,1 0 1,0-1-1,1 1 0,-1 1 0,0-1 0,1 1 0,-1-1 1,1 1-1,0 1 0,0-1 0,7-1 0,-4 2 11,0 0-1,1 0 1,-1 1-1,0 1 1,1-1-1,-1 1 0,14 3 1,-5 1 47,0 1 0,0 0 1,0 1-1,-1 1 0,0 1 1,28 19-1,-36-22-17,0 1 0,-1-1 0,0 1 0,0 0 0,0 1 0,-1 0 0,0 0 1,6 10-1,-10-15-35,-1 1 0,1-1 0,-1 0-1,0 1 1,0 0 0,0-1 0,0 1 0,0 0 0,-1-1 0,0 1 0,0 0 0,0 0 0,0 0 0,-1-1 0,1 1 0,-1 0 0,0-1 0,0 1 0,0-1 0,-1 1 0,1-1 0,-1 1 0,0-1 0,-3 5 0,-1-1-11,0 0 1,-1 0-1,1-1 1,-2 0-1,1 0 1,0-1-1,-1 0 1,0 0-1,0-1 1,-1 0-1,-9 4 1,-10 1-282,1-1 0,-35 6 0,-32 1-2024,-44-1-9758,93-10 8607</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6.481"/>
    </inkml:context>
    <inkml:brush xml:id="br0">
      <inkml:brushProperty name="width" value="0.05" units="cm"/>
      <inkml:brushProperty name="height" value="0.05" units="cm"/>
      <inkml:brushProperty name="color" value="#33CCFF"/>
    </inkml:brush>
  </inkml:definitions>
  <inkml:trace contextRef="#ctx0" brushRef="#br0">3442 439 8,'3'-2'232,"6"-3"369,-1-1 1,0 0 0,0-1-1,12-13 1,-19 19-468,0 0 0,0-1 0,0 1 1,0-1-1,0 1 0,0-1 1,0 0-1,0 1 0,-1-1 0,1 0 1,0 0-1,-1 0 0,0 1 0,1-1 1,-1 0-1,0 0 0,0 0 0,0 0 1,0 1-1,0-1 0,-1 0 1,1 0-1,-1 0 0,1 1 0,-1-1 1,1 0-1,-1 0 0,0 1 0,0-1 1,0 1-1,0-1 0,0 1 0,-2-3 1,-5-4 245,1 1 1,-2 0 0,1 0 0,-1 1 0,0 0-1,-1 0 1,1 1 0,-19-7 0,-9-1 320,-41-9 0,65 19-548,-95-20 456,-1 4 1,-1 5 0,-1 5 0,0 5 0,-178 16 0,166 2-300,0 5 1,2 6 0,0 5 0,2 6 0,2 4 0,1 6-1,3 4 1,-199 122 0,177-84 25,5 6 0,3 5 0,-137 141 0,195-167-122,3 3-1,-65 99 0,91-112-29,1 1-1,4 3 1,-40 106-1,61-136-77,3 1 0,1 1-1,1 0 1,-4 58-1,11-68-37,2 0-1,1-1 1,1 1-1,2 0 1,1-1-1,16 55 0,-3-35 13,2 0 0,1-2-1,3 0 1,2-1 0,2-2-1,51 63 1,-38-60-2,2-1 0,1-2 1,2-2-1,3-2 0,75 46 0,-24-28 95,173 71-1,122 12 153,-180-79-71,3-9 0,1-10 0,2-10 0,1-9 0,2-10 0,259-18 0,-365-3-116,-1-5-1,-1-5 0,0-5 1,208-71-1,-255 67-78,0-3-1,-2-3 1,-2-2-1,-1-3 1,-2-4 0,-2-1-1,-1-4 1,93-96 0,-95 77-26,-3-2 0,-3-2 1,-3-3-1,-4-1 1,-2-3-1,-5-1 1,-2-1-1,-4-2 0,-4-2 1,31-152-1,-45 153-18,-3-1 0,-4 0 0,-4 0 0,-12-138 0,0 149-3,-2 0 0,-4 0 0,-3 1 0,-3 1 0,-47-103 0,46 127-3,-2 2 1,-2 1 0,-1 0 0,-3 3 0,-1 0-1,-2 2 1,-72-62 0,47 54 1,-1 2 1,-3 2-1,-1 4 0,-117-52 0,65 43-95,-2 5 1,-1 6-1,-2 4 0,-1 6 0,-1 5 0,-247-8 0,240 29-884,1 6-1,1 6 0,-1 5 0,2 5 1,1 7-1,-203 72 0,-15 49-10167,196-71 7618</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7.244"/>
    </inkml:context>
    <inkml:brush xml:id="br0">
      <inkml:brushProperty name="width" value="0.05" units="cm"/>
      <inkml:brushProperty name="height" value="0.05" units="cm"/>
      <inkml:brushProperty name="color" value="#33CCFF"/>
    </inkml:brush>
  </inkml:definitions>
  <inkml:trace contextRef="#ctx0" brushRef="#br0">3453 986 820,'-1'-4'248,"1"0"-1,-1 0 1,0 0-1,-1 1 1,1-1 0,-1 0-1,0 0 1,1 1-1,-2-1 1,1 1 0,0 0-1,-1 0 1,1 0-1,-1 0 1,-5-4 0,0 1 151,-1 1 0,1 0 0,-1 0 1,0 1-1,-14-5 0,-54-16 835,-1 2-1,-1 5 1,-156-17-1,129 28-416,0 4 0,-166 18-1,168 0-127,0 4-1,-169 54 0,-185 107 882,332-122-1028,2 6-1,3 5 1,-172 131 0,217-139-209,2 4 1,4 2 0,2 3-1,4 4 1,-105 155 0,126-159-73,3 2 0,3 1 0,3 3 0,-36 121 0,56-145-124,1 1 0,4 1 0,1 0 0,3 0-1,2 0 1,3 0 0,2 0 0,9 55 0,-1-58-52,2 0-1,1-1 0,3-1 1,3 0-1,1-1 1,2-1-1,3-1 0,1-1 1,2-2-1,3-1 1,52 58-1,-34-50 21,3-1 0,2-3 0,2-3 0,2-2 0,2-2 0,109 52 0,-81-53-8,1-3 0,2-5 0,1-3 0,140 21 0,-58-26 14,0-7-1,197-9 1,344-70 197,-517 31-144,-1-9 0,-2-9 0,292-118 0,-393 128-74,-1-4 0,-3-4-1,-2-4 1,151-119 0,-184 124-40,-1-2 1,-3-2-1,-2-3 1,-3-1-1,-2-3 1,-3-1-1,55-108 1,-64 100-12,-3-1 1,-4-2-1,-2-1 1,-3 0-1,19-149 1,-33 160-14,-3 0 0,-3 0 1,-3 0-1,-2 0 0,-3 0 0,-2 0 0,-33-104 1,14 89-2,-2 1 0,-4 2 1,-3 1-1,-3 2 0,-3 2 0,-71-83 1,21 43 14,-5 4 0,-194-158 1,183 178-43,-4 5-1,-4 4 1,-2 6 0,-165-68 0,113 69-337,-2 7 0,-313-65 0,310 95-1260,-1 7-1,-1 8 0,-264 11 0,287 15-4412,-192 39-1,110 0 2217</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4.509"/>
    </inkml:context>
    <inkml:brush xml:id="br0">
      <inkml:brushProperty name="width" value="0.05" units="cm"/>
      <inkml:brushProperty name="height" value="0.05" units="cm"/>
      <inkml:brushProperty name="color" value="#33CCFF"/>
    </inkml:brush>
  </inkml:definitions>
  <inkml:trace contextRef="#ctx0" brushRef="#br0">2400 657 13021,'42'-11'1303,"-16"6"-372,-25 4-703,-1 1 64,0 0 54,-32-7 155,0 2 1,0 1 0,-34 1-1,-99 6 157,124-1-510,-369 25 575,318-15-572,-1 4-1,-122 37 0,122-21 28,3 4 0,1 4-1,1 4 1,3 3 0,2 5-1,2 2 1,3 5 0,-140 134 0,176-148 34,2 1 1,2 2 0,2 2 0,3 1 0,-46 93-1,58-97-73,1 2 1,3 0-1,2 1 0,2 0 0,3 2 0,1-1 1,-1 57-1,8-33 94,9 94-1,-2-125-119,2 1-1,2-1 0,23 67 0,-8-46 24,4-2 1,2-1-1,2-2 0,4-1 1,2-1-1,2-2 0,3-2 1,2-2-1,2-2 0,3-3 1,1-1-1,3-2 0,80 49 1,-51-46 84,3-3 0,170 59 0,199 21 333,-260-87-361,2-10 0,1-7 0,1-10 0,0-8 0,-1-9 0,1-8 0,217-46 0,-290 35-111,-2-5 0,0-5 0,-3-5 0,184-91 0,-231 93-55,-1-4 1,-2-3 0,-2-3 0,-2-2-1,-2-4 1,-3-2 0,106-128 0,-126 130-19,-3-2 0,-2-2 1,-3-1-1,39-95 0,-53 104-8,-3-1-1,-2-1 1,-2 0-1,-3-1 1,-2 0-1,1-65 1,-10 44-2,-3 1 0,-3-1 0,-4 1 1,-3 1-1,-3 0 0,-3 1 0,-3 1 0,-4 1 1,-2 1-1,-56-94 0,42 95 4,-3 2-1,-3 3 0,-3 1 1,-2 3-1,-65-54 1,8 19-5,-222-141 0,210 159-152,-4 7 0,-3 4 1,-2 7-1,-249-74 0,271 103-478,-1 6-1,-1 4 0,-1 6 0,0 4 0,-1 5 0,-174 17 0,118 12-1651,97-9-824,0 3 1,1 3 0,-86 39 0,5 15-620,152-75 3702</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5.497"/>
    </inkml:context>
    <inkml:brush xml:id="br0">
      <inkml:brushProperty name="width" value="0.05" units="cm"/>
      <inkml:brushProperty name="height" value="0.05" units="cm"/>
      <inkml:brushProperty name="color" value="#33CCFF"/>
    </inkml:brush>
  </inkml:definitions>
  <inkml:trace contextRef="#ctx0" brushRef="#br0">3121 779 928,'2'-2'363,"0"-1"-1,0 0 1,0 1 0,0-1-1,0 0 1,0 0 0,-1 0-1,1 0 1,-1-1 0,0 1-1,0 0 1,0 0 0,-1-1-1,1 1 1,-1-1 0,1 1-1,-1 0 1,0-1 0,-1 1-1,1-1 1,-1 1 0,1 0-1,-1-1 1,0 1 0,0 0-1,-2-5 1,-1-1 75,0 0 0,-1 0 0,0 1 0,0-1 0,0 1 0,-1 0 0,-14-14 0,4 8-124,0 1 0,-1 1 0,0 0 0,-1 1 0,-1 1 0,-20-8 0,-124-40 704,58 27-649,-1 6 0,-1 4 1,-1 4-1,-165-3 0,182 21-182,0 5-1,1 3 1,-1 5-1,2 3 1,0 4-1,2 4 0,0 4 1,-113 55-1,117-43-56,2 3-1,3 4 0,1 3 1,3 4-1,2 3 1,3 3-1,3 3 0,-74 91 1,90-90 95,3 3 0,3 1 1,4 2-1,2 2 0,-51 145 1,61-131 33,4 0 0,4 2 0,3 1 1,5 0-1,-1 100 0,14-140-161,2 0-1,2-1 1,2 1-1,3-1 0,1 0 1,3-1-1,2-1 1,2 0-1,34 63 0,-1-18 44,5-3 0,3-3 0,100 113 0,-85-116 26,3-3-1,4-4 0,2-4 1,4-3-1,3-4 0,2-5 1,133 66-1,-149-90-36,2-4 0,1-3 0,1-3 0,1-4 1,1-3-1,1-4 0,0-4 0,1-3 0,0-4 0,107-9 0,-75-8-3,0-5 0,195-58 0,210-118 134,-362 119-179,-3-6-1,232-163 1,-206 109-31,258-247 0,-326 269-43,118-151 0,-184 201-13,-2-3-1,-4-1 0,-2-2 0,42-101 1,-61 115-9,-2-2 1,-3 0 0,-3-1-1,-2 0 1,5-81 0,-13 83 1,-2-1 0,-2 1 0,-3 0 0,-2-1 0,-3 2 0,-2-1 0,-22-61 0,16 69 3,-2 0 0,-2 2-1,-3 0 1,-1 2 0,-2 1 0,-2 1-1,-2 1 1,-45-46 0,9 22-34,-3 2 1,-2 4-1,-3 3 0,-82-46 1,34 33-178,-2 5 0,-143-50 0,175 79-253,-2 5 0,0 4-1,-184-25 1,-200 27-2781,328 28-920,-189 30 0,12 39-1161,20 28 1621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7.915"/>
    </inkml:context>
    <inkml:brush xml:id="br0">
      <inkml:brushProperty name="width" value="0.05" units="cm"/>
      <inkml:brushProperty name="height" value="0.05" units="cm"/>
      <inkml:brushProperty name="color" value="#33CCFF"/>
    </inkml:brush>
  </inkml:definitions>
  <inkml:trace contextRef="#ctx0" brushRef="#br0">731 18 880,'-13'-4'585,"1"0"1,-1 1-1,0 1 0,0 0 1,-22-1-1,-67 7 1225,67-2-1316,-39 3 578,1 4-1,0 2 1,-111 32 0,135-23-275,45-19-701,0 1 1,1 0-1,-1 1 1,1-1-1,0 1 0,-1-1 1,1 1-1,0 0 1,1 0-1,-4 4 1,6-6-62,-1 0 1,1 0 0,-1 0-1,1 0 1,0 0 0,0 1 0,0-1-1,-1 0 1,1 0 0,0 0-1,0 0 1,1 1 0,-1-1 0,0 0-1,0 0 1,0 0 0,1 0-1,-1 0 1,1 0 0,-1 1 0,1-1-1,-1 0 1,1 0 0,-1 0-1,1 0 1,0-1 0,0 1 0,0 0-1,1 1 1,2 2 78,0 0 1,1 0 0,0 0-1,7 4 1,41 20 483,61 24-1,-25-13-134,-62-26-328,190 98 1484,-214-108-1566,1-1-1,-1 0 1,1 1 0,-1 0 0,0 0-1,0 0 1,0 0 0,0 0 0,-1 1-1,3 3 1,-4-6-34,-1 0 0,0 0 0,1 0 0,-1 0-1,0-1 1,0 1 0,1 0 0,-1 0 0,0 0 0,0 0 0,0 0 0,0 0-1,0 0 1,0 0 0,-1 0 0,1 0 0,0 0 0,-1 2 0,0-2-2,0 1 1,0-1-1,0 0 1,0 1-1,0-1 1,-1 0 0,1 0-1,0 0 1,-1 0-1,1 0 1,-1 0-1,1 0 1,-1-1 0,-2 2-1,-20 6-83,0-2 0,-1-1 0,1-1 0,-1 0 0,-42-1-1,22-1-438,37-1 548,-96 7-3158,1 9-4920,64-7 5489</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8.478"/>
    </inkml:context>
    <inkml:brush xml:id="br0">
      <inkml:brushProperty name="width" value="0.05" units="cm"/>
      <inkml:brushProperty name="height" value="0.05" units="cm"/>
      <inkml:brushProperty name="color" value="#33CCFF"/>
    </inkml:brush>
  </inkml:definitions>
  <inkml:trace contextRef="#ctx0" brushRef="#br0">289 401 768,'9'12'1425,"-1"-1"0,-1 1 0,0 1 0,-1-1 0,0 1-1,5 16 1,-10-27-1219,-1 0 0,1 0 0,0 0 0,-1-1 0,0 1 0,1 1 0,-1-1 0,0 0-1,0 0 1,0 0 0,0 0 0,0 0 0,0 0 0,-1 0 0,1 0 0,-1 0 0,0 2 0,0-2 358,1-2-44,-5-4-48,-2-5-280,0 0 0,1 0 0,0-1 0,0 0 0,1 0 0,0 0 0,-6-20-1,-22-89 615,25 85-602,2 9-65,0 6-8,2 0 0,0 0 0,1 0 0,0-26 1,3 40-100,0-1 0,0 1 0,1 0 0,0 0 0,0 0 0,0 0 0,1 0 0,0 0 0,0 0 0,0 0 0,0 0 0,1 1 0,0 0 0,0-1 0,0 1 0,0 0 0,1 0 0,-1 1 0,1-1 0,0 1 0,5-4 0,1 1 48,1 1 0,-1 0-1,1 0 1,0 1 0,0 0-1,0 1 1,0 1 0,1 0-1,-1 0 1,1 1 0,19 0-1,3 3 258,0 1 0,55 12 0,-86-14-316,-1-1-5,0 0 0,0 1 1,0-1-1,0 1 0,0-1 0,0 1 0,0 0 1,0 0-1,0 0 0,0 0 0,0 0 1,0 0-1,1 2 0,-6 0-25,-14 4-240,-1-1 0,0 0 0,-35 6 0,6-2-408,-41 12-5304,-142 55-1,92-16 2848</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9.184"/>
    </inkml:context>
    <inkml:brush xml:id="br0">
      <inkml:brushProperty name="width" value="0.05" units="cm"/>
      <inkml:brushProperty name="height" value="0.05" units="cm"/>
      <inkml:brushProperty name="color" value="#33CCFF"/>
    </inkml:brush>
  </inkml:definitions>
  <inkml:trace contextRef="#ctx0" brushRef="#br0">673 17 392,'0'-1'84,"0"1"-1,0 0 1,1-1 0,-1 1-1,0 0 1,0-1-1,0 1 1,0-1 0,0 1-1,1 0 1,-1-1 0,0 1-1,0-1 1,0 1 0,0 0-1,0-1 1,0 1-1,0-1 1,-1 1 0,1 0-1,0-1 1,0 1 0,0-1-1,0 1 1,0 0-1,-1-1 1,1 1 0,0 0-1,0-1 1,-1 1 0,1 0-1,0-1 1,0 1 0,-1 0-1,1 0 1,0-1-1,-1 1 1,1 0 0,0 0-1,-1 0 1,1-1 0,0 1-1,-1 0 1,1 0-1,-1 0 1,1 0 0,0 0-1,-1 0 1,1 0 0,-1 0-1,0 0 1,-22-1 1695,22 1-1922,-24 3 912,0 1 0,1 2 1,-1 0-1,-44 19 0,12-5-91,-269 90 2492,315-106-2960,0 1-1,0-1 1,1 1 0,0 1 0,-18 12 0,28-17-191,-1-1 0,0 1 0,1-1 0,-1 1 0,1 0 0,-1-1-1,1 1 1,-1-1 0,1 1 0,0 0 0,-1 0 0,1-1 0,0 1 0,0 0 0,-1 0 0,1-1 0,0 1 0,0 0-1,0 0 1,0-1 0,0 1 0,0 0 0,0 0 0,0-1 0,0 1 0,0 0 0,0 0 0,1 0 0,-1-1 0,0 1-1,1 0 1,-1-1 0,0 1 0,1 0 0,-1-1 0,1 1 0,-1 0 0,1-1 0,-1 1 0,1-1 0,-1 1 0,1-1-1,1 1 1,3 4 95,1 0-1,0-1 1,11 6-1,-15-9-87,148 77 1006,-88-47-361,0 2 0,104 75 0,-162-105-618,0-1 0,-1 1 0,0 1 0,0-1 0,1 0 0,-2 1 0,1-1 0,4 9 0,-6-10-37,-1-1 0,1 1 0,-1 0 0,1 0 0,-1 0 0,0 0 0,0 0 0,0 0 0,0 0 0,0 0 0,0-1 0,-1 1 0,1 0 0,-1 0 0,1 0 0,-1 0 0,0-1 1,0 1-1,1 0 0,-1-1 0,0 1 0,0 0 0,-3 1 0,0 2-36,-1 0 1,0-1-1,-1 0 1,1 0-1,-1 0 1,0-1-1,0 0 1,0 0-1,0 0 1,0-1-1,-7 2 1,-9 4-173,-166 51-3545,74-27-5621,87-21 6834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0.792"/>
    </inkml:context>
    <inkml:brush xml:id="br0">
      <inkml:brushProperty name="width" value="0.05" units="cm"/>
      <inkml:brushProperty name="height" value="0.05" units="cm"/>
    </inkml:brush>
  </inkml:definitions>
  <inkml:trace contextRef="#ctx0" brushRef="#br0">4 29 92,'0'-27'3906,"0"25"-2641,0 2 30,0 0 3,-1 5-41,0 11-382,0 0 0,1 0 0,0 1 0,2-1 0,0 0 0,0 0 0,7 20 0,-5-26-697,-1 0 0,1 0 0,1-1 0,0 1 0,8 11 0,-9-16-434,0 1 0,1-1 1,0 0-1,-1-1 0,2 1 0,-1-1 1,0 0-1,1 0 0,7 3 0,12 0-7512,-15-7 5305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5.916"/>
    </inkml:context>
    <inkml:brush xml:id="br0">
      <inkml:brushProperty name="width" value="0.05" units="cm"/>
      <inkml:brushProperty name="height" value="0.05" units="cm"/>
      <inkml:brushProperty name="color" value="#004F8B"/>
    </inkml:brush>
  </inkml:definitions>
  <inkml:trace contextRef="#ctx0" brushRef="#br0">821 32 14281,'-6'-9'672,"-4"4"-156,-2 2 360,-7 0 185,-6-3 15,-7 3-84,-12 3 44,-9 0-76,-13-2-116,0 2-76,-6 0-80,-4 0-56,1 0-116,-1 0-240,7 0-324,3 2-672,13-4-864</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7:49.629"/>
    </inkml:context>
    <inkml:brush xml:id="br0">
      <inkml:brushProperty name="width" value="0.05" units="cm"/>
      <inkml:brushProperty name="height" value="0.05" units="cm"/>
      <inkml:brushProperty name="color" value="#33CCFF"/>
    </inkml:brush>
  </inkml:definitions>
  <inkml:trace contextRef="#ctx0" brushRef="#br0">0 820 648,'62'47'9926,"-61"-46"-9156,-1-1-21,1 0-685,0 0 0,0-1 0,-1 1 0,1 0 0,0-1 0,-1 1 0,1-1 0,0 1 1,-1-1-1,1 1 0,0-1 0,-1 1 0,1-1 0,-1 1 0,1-1 0,-1 0 0,1 1 0,-1-1 0,0 0 0,1 1 0,-1-1 0,0 0 0,1 0 0,-1 1 0,0-1 0,0-1 0,5-23 1007,-5-14-462,-1-1 0,-2 1 0,-1 0 0,-12-48 0,6 30-290,8 51-287,-37-273 1171,38 270-1151,0 0 0,1 0 0,0 0 0,1 0-1,-1 0 1,2 0 0,-1 1 0,2-1 0,-1 0 0,1 1-1,0-1 1,1 1 0,0 0 0,0 0 0,1 0-1,-1 1 1,2-1 0,-1 1 0,1 1 0,0-1-1,1 1 1,0 0 0,0 0 0,0 1 0,0 0-1,1 0 1,0 1 0,0 0 0,15-5 0,-9 4 100,1 1 0,1 1 0,-1 1 0,0 0 0,1 1 0,-1 1 0,1 0 0,0 1 0,-1 0 0,0 2 0,1 0 0,-1 0 0,15 7 0,-27-9-115,-1-1 1,1 1-1,-1 0 1,0 0-1,0 0 1,0 1 0,1-1-1,-1 1 1,0-1-1,0 1 1,-1 0-1,1-1 1,0 1-1,1 3 1,-2-4-21,-1 0 0,0 0 0,1 0 0,-1 1 0,0-1 0,0 0 0,0 0 0,0 1 0,0-1-1,0 0 1,0 1 0,0-1 0,-1 0 0,1 0 0,0 1 0,-1-1 0,1 0 0,-1 0 0,1 0 0,-1 0 0,0 0 0,1 0 0,-1 0 0,0 0 0,0 0 0,0 0 0,0 0 0,1 0 0,-3 1 0,-7 6 16,0 0 1,0-1-1,-1 0 1,0 0-1,0-2 1,-16 8-1,-75 21-636,29-16-376,1-10-558</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03.482"/>
    </inkml:context>
    <inkml:brush xml:id="br0">
      <inkml:brushProperty name="width" value="0.1" units="cm"/>
      <inkml:brushProperty name="height" value="0.1" units="cm"/>
      <inkml:brushProperty name="color" value="#E71224"/>
    </inkml:brush>
  </inkml:definitions>
  <inkml:trace contextRef="#ctx0" brushRef="#br0">306 133 208,'-6'-10'485,"-1"1"0,0 0 0,-9-9 0,-5-6 620,6 5 1303,-28-24-1,42 42-1992,1 1-25,0 0-23,1 2-318,-1-1 0,1 0 0,-1 1 0,1-1 0,-1 0 0,0 1 0,0-1 0,0 1 1,0-1-1,0 1 0,0 2 0,0-1 52,1 3 40,1 0-1,0-1 1,0 1-1,0-1 0,5 9 1,3 6 146,9 22 68,2-2 0,38 54 0,-30-49-212,175 282 672,-202-326-866,-3-7 8,-7-23-30,-14-35-45,-67-137 33,86 193 213,5 8-45,11 14-6,17 28 19,44 83 149,-69-115-246,-4-9-3,-1-1-5,-3-5-9,-49-89-140,-94-162-112,146 256 277,-1-1 0,1 0 0,0 0-1,-1 0 1,1 1 0,-1-1 0,1 0 0,0 1 0,-1-1 0,0 0 0,1 1 0,-1-1 0,1 1-1,-1-1 1,0 1 0,0-1 0,1 1 0,-1-1 0,-1 1 0,3 14 52,14 35 53,24 40 247,71 122 1,-91-176-283,13 23 48,39 69 169,-65-121-290,-4-6-5,-4-16-16,-13-29-32,-21-25-115,-66-96 0,82 138 132,19 27 35,0-1 1,0 1 0,-1 0-1,1 0 1,0 0 0,-1-1-1,1 1 1,0 1 0,-1-1-1,1 0 1,-1 0 0,0 0-1,1 1 1,-1-1 0,-3 0-1,4 5 55,0 5-27,1-1 0,0 1 0,1-1-1,0 0 1,0 1 0,4 11 0,20 55 157,-12-41-72,50 129 389,-26-74-216,-30-72-206,-7-17-82,0 0 0,0 0 0,0 0 1,0 0-1,0 0 0,0 0 1,0 0-1,1 0 0,-1 0 0,0 0 1,0 0-1,0 0 0,0 0 1,0 0-1,0 0 0,0 0 0,0 0 1,0 0-1,0 0 0,0 0 1,0 0-1,0 0 0,0 0 0,0 0 1,0 0-1,1 0 0,-1 0 1,0 0-1,0 0 0,0 0 0,0 0 1,0 0-1,0 0 0,0 0 1,0 0-1,0 0 0,0 0 0,0 0 1,0 0-1,0 0 0,0 0 1,0 0-1,0 1 0,-7-28-36,-34-72-355,-97-171 0,127 250 342,8 15 38,3 4 9,0 0-1,-1 0 0,1-1 1,-1 1-1,0 0 0,1 0 1,-1 0-1,0 0 0,0 0 1,0 0-1,0 0 0,0 0 0,0 0 1,0 0-1,0 1 0,0-1 1,0 0-1,-1 0 0,2 7 24,5 27 42,3 0-1,0-1 1,2 0-1,15 33 1,-8-20 8,129 335 704,-135-354-618,-23-59-150,-52-107-218,-93-147 0,69 142 100,79 136 181,7 17 20,7 17 9,136 351 787,-57-166-375,-55-128-316,54 126 505,-113-270-807,-53-105-314,-191-283-645,267 438 1045,-1 1 0,0 0 1,0 1-1,-11-11 0,18 20 29,3 10 65,70 145 291,-27-65-146,43 102 247,140 275 901,-228-465-1348,1 1-2,-1-1 0,1 0 0,-1 0 0,1 1 0,0-1-1,0 0 1,-1 0 0,1 1 0,0-1 0,0 0 0,0 0 0,0 0 0,0 0-1,1-1 1,-1 1 0,1 1 0,-4-14 57,-17-44-114,-2 0 0,-3 1 1,-51-88-1,-114-149-371,186 287 403,-15-20-38,-41-63-248,-119-137-1,176 223 303,-1 0-1,1-1 0,0 1 0,0 0 1,-1 0-1,0 1 0,1-1 0,-1 0 1,0 1-1,-3-2 0,6 3-4,0 0 1,0 0-1,-1 0 0,1 0 0,0 0 0,0 0 1,-1 0-1,1 0 0,0 0 0,0 0 1,-1 0-1,1 0 0,0 0 0,0 0 1,-1 1-1,1-1 0,0 0 0,0 0 1,0 0-1,-1 0 0,1 0 0,0 1 1,0-1-1,0 0 0,-1 0 0,1 0 0,0 1 1,0-1-1,0 0 0,0 0 0,0 1 1,0-1-1,-1 0 0,1 0 0,0 1 1,0-1-1,0 0 0,0 1 0,3 21 133,17 39 113,3-1 1,32 58 0,-23-49-37,8 19 47,258 530 1976,-289-605-2098,-7-12-39,-6-14 146,-31-62-329,-3 1 1,-53-77-1,-115-134-618,173 240 560,-26-30-155,50 67 249,5 7 23,6 8-26,84 168 294,-23-52-37,11 29 56,210 404 1354,-274-542-1465,-10-14-149,0 0 0,0 0-1,0 0 1,0 0-1,1 0 1,-1 0 0,0 0-1,0 0 1,0 0-1,0 0 1,0 1 0,0-1-1,0 0 1,0 0-1,0 0 1,0 0-1,0 0 1,0 0 0,0 0-1,0 0 1,0 0-1,1 0 1,-1 0 0,0 0-1,0 0 1,0 0-1,0 0 1,0 0 0,0 0-1,0 0 1,0 0-1,0 0 1,0 0-1,0 0 1,1 0 0,-1 0-1,0 0 1,0 0-1,0 0 1,0 0 0,0 0-1,0 0 1,0 0-1,0 0 1,0-1 0,0 1-1,0 0 1,0 0-1,0 0 1,0 0 0,0 0-1,0 0 1,1 0-1,-1 0 1,0 0-1,0 0 1,0 0 0,0 0-1,0 0 1,0-1-1,0 1 1,0 0 0,0 0-1,0 0 1,-3-16 198,-20-49-196,-2 1 0,-3 1-1,-58-96 1,-143-171-228,224 323 229,-13-15 16,18 22-15,-1-1 0,1 0 1,-1 1-1,1-1 0,-1 1 0,0-1 0,1 1 0,-1-1 0,0 1 0,1-1 0,-1 1 0,0 0 0,1-1 1,-1 1-1,0 0 0,0 0 0,0 0 0,1-1 0,-1 1 0,0 0 0,0 0 0,0 0 0,1 0 0,-2 1 0,2 7 110,6 21 48,16 46-1,83 183 461,-72-180-442,149 334 1406,-171-384-1364,-124-239-975,-24-5-4027,124 195-817,-30-34 0,26 38 2055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15.279"/>
    </inkml:context>
    <inkml:brush xml:id="br0">
      <inkml:brushProperty name="width" value="0.1" units="cm"/>
      <inkml:brushProperty name="height" value="0.1" units="cm"/>
      <inkml:brushProperty name="color" value="#E71224"/>
    </inkml:brush>
  </inkml:definitions>
  <inkml:trace contextRef="#ctx0" brushRef="#br0">1 755 256,'0'1'117,"0"-1"1,1 1-1,-1 0 1,1-1-1,-1 1 0,1-1 1,-1 1-1,1 0 0,-1-1 1,1 1-1,0-1 1,-1 1-1,1-1 0,0 0 1,-1 1-1,1-1 1,0 0-1,0 1 0,-1-1 1,1 0-1,0 0 0,0 0 1,-1 0-1,1 0 1,1 0-1,0 0 38,0 0 1,0-1-1,0 1 0,0-1 0,0 0 1,0 0-1,0 0 0,0 0 1,3-2-1,0-1 77,1-1 1,-1 1-1,0-1 0,0 0 1,5-7-1,148-254 2941,-111 178-2317,73-102 1,-98 159-557,-9 12 127,1 0 0,0 1 1,2 0-1,0 1 1,31-25-1,-45 40-367,0 1-1,0 0 0,0-1 1,0 1-1,0 0 0,0 1 1,0-1-1,0 0 0,1 1 1,-1-1-1,0 1 0,0-1 1,0 1-1,1 0 0,-1 0 1,0 0-1,1 0 0,-1 1 1,4 0-1,-3 0 5,-1 0 0,1 1 1,0-1-1,-1 1 0,1 0 0,-1 0 1,0 0-1,1 0 0,-1 0 0,0 0 1,0 1-1,3 4 0,2 5 151,0 2 0,-1-1 1,0 1-1,6 26 0,64 329 2053,-75-364-2482,0 0 0,0 0 0,0 0 0,1 0 0,0 0 0,0 0 0,0-1 0,0 1 0,1-1 0,0 1 0,4 5 0,-2-5-1793,0-1 1,0 1-1,1-1 0,9 7 0,1 0-422</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15.959"/>
    </inkml:context>
    <inkml:brush xml:id="br0">
      <inkml:brushProperty name="width" value="0.1" units="cm"/>
      <inkml:brushProperty name="height" value="0.1" units="cm"/>
      <inkml:brushProperty name="color" value="#E71224"/>
    </inkml:brush>
  </inkml:definitions>
  <inkml:trace contextRef="#ctx0" brushRef="#br0">3 187 208,'0'0'989,"0"0"2,-1-3-27,0 1-818,1 0 1,0 0 0,0 0 0,0-1 0,0 1-1,0 0 1,0 0 0,1 0 0,-1 0-1,1-1 1,-1 1 0,1 0 0,0 0 0,0 0-1,0 0 1,0 0 0,0 1 0,0-1-1,1 0 1,-1 0 0,1 1 0,-1-1 0,1 1-1,1-2 1,9-9 646,26-18 0,-36 29-741,15-11 305,1 1 0,1 1 0,0 0 0,0 1 0,1 1 0,0 2 0,1-1 0,21-2 0,-25 6-99,0 0 0,0 2 0,1 0 0,-1 1 0,0 0 0,0 2 0,0 0 0,0 1 1,0 0-1,24 9 0,-35-10-170,0 1 0,-1 0 0,1 0 0,-1 0-1,1 0 1,-1 1 0,0 0 0,0 0 0,-1 0 0,1 1 0,-1 0 0,0 0 0,6 9 0,-6-7-17,-1 0 1,0 0-1,-1 0 0,1 0 0,-1 1 0,-1-1 0,1 1 1,-1-1-1,-1 1 0,1 0 0,-2 8 0,-2 22 180,-1-1 0,-13 53 0,-29 73 394,0-2 221,38-123-393,1-1 0,-2 53 0,8-84-392,1 0 1,0 1 0,1-1 0,-1 0-1,1 0 1,0 0 0,1 0 0,-1 0-1,1 0 1,0-1 0,1 1 0,-1 0 0,1-1-1,7 10 1,-6-11-34,0 0-1,0-1 0,0 1 1,0-1-1,0 0 1,1 0-1,-1-1 1,1 1-1,0-1 1,-1 0-1,1-1 1,0 1-1,0-1 1,1 0-1,-1 0 0,0 0 1,9-1-1,16-1-43,0-1-1,0-2 0,0-1 0,0-2 1,32-11-1,16-3-805,33-7-2822,-39 9-6227,-49 13 6941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16.493"/>
    </inkml:context>
    <inkml:brush xml:id="br0">
      <inkml:brushProperty name="width" value="0.1" units="cm"/>
      <inkml:brushProperty name="height" value="0.1" units="cm"/>
      <inkml:brushProperty name="color" value="#E71224"/>
    </inkml:brush>
  </inkml:definitions>
  <inkml:trace contextRef="#ctx0" brushRef="#br0">0 2 460,'1'0'214,"0"0"-1,1-1 1,-1 1-1,0 0 1,0 0-1,0 0 1,0 0 0,0 0-1,1 0 1,-1 0-1,0 0 1,0 0-1,0 0 1,0 1-1,1-1 1,-1 0 0,0 1-1,0-1 1,0 1-1,0-1 1,2 2-1,-2 0-12,0-1 0,1 1-1,-1 0 1,0-1-1,0 1 1,1 0 0,-2 0-1,1 0 1,0 0 0,0 0-1,0 3 1,2 7 282,-2 0 0,1 1 1,-1 19-1,-1-18 128,2 321 4272,0-9-2772,41 423 1654,-43-746-3757,1 9-66,0-1 0,0 1-1,1-1 1,1 1 0,0-1 0,8 22 0,-10-32-53,-1 0 0,1 0-1,-1 0 1,1-1 0,-1 1 0,1 0 0,0 0 0,-1-1 0,1 1-1,0 0 1,-1-1 0,1 1 0,0 0 0,0-1 0,0 1 0,0-1-1,-1 0 1,1 1 0,0-1 0,0 0 0,0 1 0,0-1 0,0 0-1,0 0 1,0 0 0,0 0 0,0 0 0,0 0 0,0 0 0,0 0-1,0 0 1,1-1 0,3 0-1088,-1-1 1,1 0-1,-1 0 0,0-1 0,6-3 1,0 0-931,12-5-556</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16.827"/>
    </inkml:context>
    <inkml:brush xml:id="br0">
      <inkml:brushProperty name="width" value="0.1" units="cm"/>
      <inkml:brushProperty name="height" value="0.1" units="cm"/>
      <inkml:brushProperty name="color" value="#E71224"/>
    </inkml:brush>
  </inkml:definitions>
  <inkml:trace contextRef="#ctx0" brushRef="#br0">1368 41 556,'1'-1'197,"0"0"-1,0 0 1,-1-1-1,1 1 1,0 0-1,0-1 1,-1 1-1,1 0 0,-1-1 1,1 1-1,-1-1 1,0 1-1,0-1 1,1 1-1,-1-1 1,0-2-1,-1 3-71,1 1-1,0-1 1,0 0-1,-1 0 1,1 1-1,0-1 0,-1 0 1,1 1-1,0-1 1,-1 0-1,1 1 0,-1-1 1,1 1-1,-1-1 1,1 1-1,-1-1 0,0 1 1,1-1-1,-1 1 1,0-1-1,1 1 1,-1 0-1,0-1 0,0 1 1,1 0-1,-1 0 1,0 0-1,0-1 0,1 1 1,-1 0-1,0 0 1,0 0-1,1 0 0,-1 0 1,0 1-1,0-1 1,0 0-1,1 0 1,-1 0-1,0 1 0,1-1 1,-2 1-1,-14 4 488,0 1 0,1 0 0,0 1 0,0 0 0,0 2 0,1 0 0,1 0 0,0 1-1,-16 16 1,-14 16 600,-45 58 1,80-90-1051,-142 191 2237,92-119-1007,-91 101 0,140-173-1209,-1 0 1,-1 0-1,1-1 1,-2 0-1,1-1 1,-22 11-1,28-17-132,0 0 0,1 0-1,-1-1 1,0 1 0,0-1-1,0 0 1,0-1 0,0 1-1,0-1 1,0 0 0,0-1-1,0 1 1,0-1-1,0 0 1,0 0 0,0 0-1,1-1 1,-1 0 0,0 0-1,1 0 1,-1 0 0,-4-4-1,-10-7-6,2-1 0,-1-1 0,2-1-1,0 0 1,-26-35 0,-58-102-825,74 111 353,-27-42-1416,-76-99-10542,85 132 8651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12.655"/>
    </inkml:context>
    <inkml:brush xml:id="br0">
      <inkml:brushProperty name="width" value="0.1" units="cm"/>
      <inkml:brushProperty name="height" value="0.1" units="cm"/>
      <inkml:brushProperty name="color" value="#E71224"/>
    </inkml:brush>
  </inkml:definitions>
  <inkml:trace contextRef="#ctx0" brushRef="#br0">299 267 184,'53'-66'2926,"-18"21"999,74-73 0,-93 102-2496,5-4 956,-20 19-1948,-1 1 7,0 0 26,-42 30 928,-67 65 146,-79 74-104,169-151-1369,-138 127-552,139-136-1356,17-8-268,1-1-2592,3-5 798,10-16 1184</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12.971"/>
    </inkml:context>
    <inkml:brush xml:id="br0">
      <inkml:brushProperty name="width" value="0.1" units="cm"/>
      <inkml:brushProperty name="height" value="0.1" units="cm"/>
      <inkml:brushProperty name="color" value="#E71224"/>
    </inkml:brush>
  </inkml:definitions>
  <inkml:trace contextRef="#ctx0" brushRef="#br0">0 14 824,'1'-1'248,"-1"0"0,1 0 0,0 0 0,-1 0 0,1 0 0,0 0 0,0 1 0,0-1 0,-1 0 0,1 0 0,0 1 1,0-1-1,0 1 0,0-1 0,0 1 0,0-1 0,1 1 0,-1 0 0,0 0 0,0-1 0,0 1 0,0 0 0,0 0 0,0 0 0,0 0 0,1 0 0,-1 0 0,0 1 0,0-1 0,0 0 0,0 0 0,2 2 0,1-1 46,0 1 0,0 0 0,-1 0 0,1 0 0,-1 0 0,1 1 0,-1 0 0,4 3 0,29 36 2056,59 91 0,-75-104-1934,20 31 309,232 317 2592,-242-342-3545,53 48 0,-64-67-1474,26 17 0,-29-23-1072,1 0-1,21 8 1,1-3-323</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29.761"/>
    </inkml:context>
    <inkml:brush xml:id="br0">
      <inkml:brushProperty name="width" value="0.1" units="cm"/>
      <inkml:brushProperty name="height" value="0.1" units="cm"/>
      <inkml:brushProperty name="color" value="#E71224"/>
    </inkml:brush>
  </inkml:definitions>
  <inkml:trace contextRef="#ctx0" brushRef="#br0">715 48 8,'25'-24'5409,"-24"23"-4785,-1 1-19,10 2-24,1 1 1,0 0-1,-1 0 0,1 1 1,-1 1-1,0 0 0,10 7 1,7 2-23,39 20-81,-1 2 0,-1 4 0,96 79 1,-136-97-444,-1 2 1,-1 0-1,-1 2 1,-1 0-1,-1 1 1,-1 1-1,-2 1 1,-1 0-1,-1 1 1,-2 1-1,-1 0 1,-1 0-1,-2 1 0,-1 1 1,-1-1-1,1 39 1,-6-42-22,-2-1-1,-1 0 1,-2 0 0,0 0-1,-2 0 1,-1 0 0,-1-1-1,-1-1 1,-15 30 0,13-33-4,0-1 0,-2 0 0,-1-1 0,0-1 0,-2 0 0,0-1 1,-1-1-1,-1 0 0,-1-1 0,-32 22 0,27-25-3,-2 0 0,1-2 0,-2-1 0,1-1-1,-2-1 1,1-1 0,-1-2 0,0-1 0,0-1 0,-1-1 0,-43-1 0,34-4 0,-1-1 0,0-2 0,1-2 0,0-1 0,0-2 0,1-2 0,-68-31 0,69 24-9,1-1 0,1-2 0,1-1 0,1-2 0,1 0 0,2-3 0,0 0 0,2-2 1,-39-56-1,50 62-9,1-1 1,1-1 0,2 0 0,0-1 0,2 0-1,-8-32 1,13 37 2,1 0 0,1-1 0,1 1 0,1-1 0,1 0 1,1 1-1,1-1 0,7-32 0,-1 23 5,1 1 1,2 1-1,1 0 0,2 0 1,1 2-1,1 0 1,1 0-1,1 2 1,2 0-1,0 1 0,2 1 1,1 1-1,37-29 1,-25 25-67,1 2 0,1 2 0,1 1 0,2 2 0,0 1 0,0 3 1,80-22-1,-82 30-1679,0 2 0,74-3-1,-36 9-1231,10 2 903</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54.718"/>
    </inkml:context>
    <inkml:brush xml:id="br0">
      <inkml:brushProperty name="width" value="0.1" units="cm"/>
      <inkml:brushProperty name="height" value="0.1" units="cm"/>
      <inkml:brushProperty name="color" value="#66CC00"/>
    </inkml:brush>
  </inkml:definitions>
  <inkml:trace contextRef="#ctx0" brushRef="#br0">50 996 124,'-10'2'2801,"-4"-4"-2061,10 2 79,-10-7 3060,13 4-3561,0 0 0,0 1-1,0-1 1,0 0-1,0 0 1,0 0 0,1 0-1,-1 0 1,1 0 0,0 0-1,0 0 1,0 0-1,0 0 1,2-4 0,11-52 1477,-8 39-1233,100-401 3472,-13 29-930,-91 388-2972,0 0 0,0 0 0,0 0 0,0 0 0,0 0-1,1 0 1,0 1 0,0-1 0,0 0 0,5-5 0,-6 8 181,3 6-8,1 1-182,0 0-1,0 1 1,-1-1-1,0 1 0,0 0 1,5 13-1,16 55 742,-11-30-414,29 80 569,114 315 1915,-153-431-3044,0-1-1,0 0 1,0 0-1,11 14 1,-14-20-69,0 0 1,1-1 0,-1 1 0,0-1-1,1 1 1,0-1 0,-1 1 0,1-1-1,0 0 1,0 0 0,0 0 0,-1 0-1,1-1 1,0 1 0,0 0 0,0-1-1,1 1 1,-1-1 0,0 0 0,0 1-1,0-1 1,0 0 0,0 0 0,0-1 0,0 1-1,4-1 1,8 1-2596,-7 0 718,-2-3-3809,-3 3 846,3 5 1523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8.266"/>
    </inkml:context>
    <inkml:brush xml:id="br0">
      <inkml:brushProperty name="width" value="0.05" units="cm"/>
      <inkml:brushProperty name="height" value="0.05" units="cm"/>
      <inkml:brushProperty name="color" value="#004F8B"/>
    </inkml:brush>
  </inkml:definitions>
  <inkml:trace contextRef="#ctx0" brushRef="#br0">470 22 292,'-12'-7'2918,"9"5"-2579,-1 0 0,-1 0 0,1 0 0,0 0 0,0 1 0,-1 0 0,1 0 0,0 0 0,-1 1 0,1-1 0,-1 1 0,1 0 0,-1 1 0,1-1 0,-6 2 0,-11 2 444,1 1 0,-22 9-1,12-4 8,-128 51 1571,146-58-2062,0 1 0,0 0 0,1 1 1,-1 0-1,1 1 0,1 0 1,-18 13-1,28-19-268,0 0 1,-1 0-1,1 1 1,0-1 0,-1 0-1,1 1 1,0-1-1,0 1 1,-1-1-1,1 0 1,0 1-1,0-1 1,0 1-1,-1-1 1,1 0-1,0 1 1,0-1 0,0 1-1,0-1 1,0 1-1,0-1 1,0 1-1,0-1 1,0 0-1,0 1 1,0-1-1,0 1 1,0-1-1,0 1 1,1-1-1,-1 1 1,14 12 338,-8-10-316,-1-1 0,1 1 1,0-1-1,9 3 0,114 13 126,-38-7-198,-50-4 12,185 32 44,-176-28 72,0 3 0,70 29 0,-109-38-63,-1 0-1,1 1 1,-1 0-1,16 12 1,-24-17-35,-1 0 0,1 0 0,-1 0 0,0 0 0,1 0 0,-1 0 0,0 1 0,0-1 0,0 1-1,0-1 1,0 1 0,0-1 0,0 1 0,-1-1 0,1 1 0,-1 0 0,1-1 0,-1 1 0,1 0 0,-1 0 0,0-1 0,0 1 0,0 0 0,0 0 0,0-1 0,0 1 0,-1 0 0,1 0 0,0-1 0,-1 1 0,0 0 0,1-1 0,-1 1 0,0-1 0,0 1 0,0-1 0,0 1 0,0-1 0,0 1-1,0-1 1,-2 2 0,-5 5 34,-1-1-1,0 0 1,0-1-1,-1 0 1,0 0-1,0-1 1,0 0-1,-1-1 1,-13 4-1,-16 3 90,-46 6 0,85-17-134,-60 7 114,-1-2 1,-86-5-1,-25 2-1052,132-2-2833,40 0-829,1 0 788,0 0 1156</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55.094"/>
    </inkml:context>
    <inkml:brush xml:id="br0">
      <inkml:brushProperty name="width" value="0.1" units="cm"/>
      <inkml:brushProperty name="height" value="0.1" units="cm"/>
      <inkml:brushProperty name="color" value="#66CC00"/>
    </inkml:brush>
  </inkml:definitions>
  <inkml:trace contextRef="#ctx0" brushRef="#br0">500 71 688,'-11'-27'9519,"6"23"-8831,0-1 1,0 1-1,0 1 1,0-1-1,-1 1 0,0 0 1,1 0-1,-1 0 0,0 1 1,0 0-1,0 0 1,-1 1-1,1-1 0,0 1 1,-1 1-1,-8-1 1,-16 1 730,0 1 1,-34 5 0,55-4-1025,-27 2 332,-55 6 781,29-5-3407,47-3 169,-2 1-3177,1-5-4288,15 2 5224</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00.174"/>
    </inkml:context>
    <inkml:brush xml:id="br0">
      <inkml:brushProperty name="width" value="0.1" units="cm"/>
      <inkml:brushProperty name="height" value="0.1" units="cm"/>
      <inkml:brushProperty name="color" value="#66CC00"/>
    </inkml:brush>
  </inkml:definitions>
  <inkml:trace contextRef="#ctx0" brushRef="#br0">41 18 568,'-7'-16'5021,"7"16"-4880,0 0 0,0 0 0,0 0 0,0 0 1,0 0-1,0 0 0,0 0 0,0-1 0,0 1 1,0 0-1,0 0 0,0 0 0,0 0 1,0 0-1,0 0 0,-1 0 0,1 0 0,0 0 1,0 0-1,0 0 0,0 0 0,0-1 0,0 1 1,0 0-1,0 0 0,-1 0 0,1 0 1,0 0-1,0 0 0,0 0 0,0 0 0,0 0 1,0 0-1,0 0 0,-1 0 0,1 0 0,0 0 1,0 0-1,0 0 0,0 1 0,0-1 1,0 0-1,0 0 0,0 0 0,-1 0 0,1 0 1,0 0-1,0 0 0,0 0 0,-6 8 1241,-5 19-788,5 13 546,2 0 0,1 0-1,4 41 1,16 122 812,-7-100-973,-6-63-360,18 72-1,-22-111-659,0 1-1,0-1 1,0 0 0,0 0-1,1 0 1,-1 0-1,0 0 1,1 0 0,-1 1-1,1-1 1,-1 0-1,1 0 1,-1 0 0,1 0-1,0-1 1,-1 1-1,1 0 1,0 0 0,0 0-1,0 0 1,0-1-1,0 1 1,0-1 0,0 1-1,0 0 1,0-1-1,0 1 1,0-1 0,0 0-1,0 1 1,2-1-1,1-4-976,6-17-293,-7 14-345,-1-1-1,0 0 1,0 0-1,0 1 1,-1-1-1,0-9 1,-1-8-1255</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00.514"/>
    </inkml:context>
    <inkml:brush xml:id="br0">
      <inkml:brushProperty name="width" value="0.1" units="cm"/>
      <inkml:brushProperty name="height" value="0.1" units="cm"/>
      <inkml:brushProperty name="color" value="#66CC00"/>
    </inkml:brush>
  </inkml:definitions>
  <inkml:trace contextRef="#ctx0" brushRef="#br0">664 6 300,'6'-4'5399,"-3"2"-1618,-5 3-1737,-7 4-1639,-1 0 1,0-1 0,-13 4 0,-15 0 928,2 0-111,-40 5 0,-307 20 1903,329-24-5131,33-3-4589,14-1 2699,4 0 1180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00.893"/>
    </inkml:context>
    <inkml:brush xml:id="br0">
      <inkml:brushProperty name="width" value="0.1" units="cm"/>
      <inkml:brushProperty name="height" value="0.1" units="cm"/>
      <inkml:brushProperty name="color" value="#66CC00"/>
    </inkml:brush>
  </inkml:definitions>
  <inkml:trace contextRef="#ctx0" brushRef="#br0">619 59 660,'2'-1'398,"-1"0"0,1 0 0,-1-1 0,1 1 0,-1 0 0,0 0 0,0-1 0,0 1 0,0-1 0,0 1 0,0-1 0,0 0-1,0 1 1,-1-1 0,1 0 0,0 0 0,-1 1 0,0-1 0,1 0 0,-1 0 0,0-2 0,-1 3-197,0 0 1,0-1-1,0 1 0,0 0 1,0-1-1,0 1 0,0 0 0,-1 0 1,1 0-1,0 0 0,-1 0 1,1 0-1,-1 0 0,1 1 0,-1-1 1,1 0-1,-1 1 0,1-1 1,-1 1-1,0 0 0,1-1 0,-1 1 1,0 0-1,-1 0 0,-22-2 1260,0 2 0,-1 0 0,-39 6-1,6 0-121,-255 6 1706,269-14-3998,1-10-706</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02.081"/>
    </inkml:context>
    <inkml:brush xml:id="br0">
      <inkml:brushProperty name="width" value="0.1" units="cm"/>
      <inkml:brushProperty name="height" value="0.1" units="cm"/>
      <inkml:brushProperty name="color" value="#66CC00"/>
    </inkml:brush>
  </inkml:definitions>
  <inkml:trace contextRef="#ctx0" brushRef="#br0">138 135 760,'2'-16'2558,"0"-18"833,-2 33-3244,0 0 0,0 0 0,0 0 0,0 0-1,-1 0 1,1 0 0,0 0 0,0 0 0,-1 0 0,1 0 0,-1 0 0,1 0 0,-1 0 0,1 0 0,-1 0 0,0 0 0,1 0 0,-1 0 0,0 1 0,0-1 0,1 0 0,-3-1 0,2 2 477,-15-2 558,14 1-1075,0 2-1,0-1 0,-1 0 1,1 0-1,0 1 1,0-1-1,0 1 1,0-1-1,0 1 0,0 0 1,0 0-1,0 0 1,0 0-1,0 1 1,0-1-1,0 0 0,1 1 1,-3 2-1,-1 0 132,1 1-1,0 0 1,0 0-1,-5 10 1,1 0 23,1 0 0,1 1-1,0 0 1,1 0 0,1 0 0,0 1 0,1-1 0,1 1 0,1 0 0,0 0 0,2 0 0,-1-1 0,2 1 0,0 0 0,1-1-1,1 1 1,1-1 0,0 0 0,10 20 0,-7-17-91,1-1 0,2 0 0,0-1 0,0 0 0,2-1 0,0 0 0,0-1 0,2-1 0,0 0 0,0-1 0,2 0 0,-1-1 0,1-1 0,1-1 0,32 14 0,-24-15-50,1 0 1,0-2 0,1-1-1,-1-2 1,1 0 0,0-2-1,0-1 1,0-1-1,0-1 1,0-2 0,-1-1-1,1-1 1,-1-1 0,49-18-1,-64 19-50,0 0-1,-1-1 0,0 0 1,0 0-1,0-1 0,-1-1 1,0 0-1,-1 0 0,1-1 0,-2-1 1,1 1-1,-1-1 0,13-22 1,-17 24-9,1-1 0,-2 0 0,1 0 0,-1-1 0,-1 1 0,0-1 0,0 1 0,-1-1 0,0 0 0,0 1 0,-1-1 0,-1 0 0,0 0 0,0 1 0,-1-1 0,0 1 0,0-1 0,-8-16 0,1 6-4,-1 1 0,-1 0-1,-1 1 1,-1 0 0,0 1 0,-1 1 0,-24-22 0,7 9-26,-2 2 0,-64-40 1,74 53-358,-1 1 1,0 0 0,0 2 0,-2 1 0,-40-11 0,51 18-678,-1 1 1,1 0 0,0 1-1,-22 1 1,22 2-998,1-1 0,-1 2 0,1 0 1,-29 10-1,-17 16-1792</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06.696"/>
    </inkml:context>
    <inkml:brush xml:id="br0">
      <inkml:brushProperty name="width" value="0.1" units="cm"/>
      <inkml:brushProperty name="height" value="0.1" units="cm"/>
      <inkml:brushProperty name="color" value="#66CC00"/>
    </inkml:brush>
  </inkml:definitions>
  <inkml:trace contextRef="#ctx0" brushRef="#br0">638 846 636,'0'0'851,"0"0"0,-5 4 499,3-1 3176,-2 6-3687,0-1-1,0 1 1,-1-1-1,0 1 1,0-1-1,-1-1 1,0 1 0,-10 9-1,10-12-680,0 0-1,0 0 0,-1 0 1,1-1-1,-1 0 1,0 0-1,0 0 0,0-1 1,-1-1-1,1 1 1,-1-1-1,0 0 0,1-1 1,-1 1-1,0-2 1,0 1-1,-11-2 0,8 1-39,0-2 0,0 1-1,0-2 1,0 1-1,0-1 1,1-1-1,0 0 1,-20-11-1,13 5 1,2-1-1,-1 0 0,1-1 0,1-1 1,-24-27-1,-53-81 267,74 97-341,2-2 0,0 0-1,2 0 1,1-1 0,-12-38 0,19 49 44,1 0 1,1 0 0,1 0-1,0 0 1,1-1-1,0 1 1,2-1 0,0 1-1,0 0 1,2-1-1,4-17 1,-1 17 79,1 1 0,0 0 0,1 0 0,1 1 0,0 0 0,1 0 0,1 1 0,0 1 0,1 0 0,0 0 0,23-17 0,-14 13 45,2 2 1,0 0-1,0 1 1,1 1 0,1 2-1,48-16 1,-51 20-70,0 2 0,1 1-1,0 1 1,-1 1 0,1 1 0,0 0 0,35 5 0,-25 1 103,0 2 0,-1 1-1,0 2 1,49 21 0,-20-5 505,95 59 0,-131-68-533,1 0 1,-2 2 0,-1 1 0,0 1 0,37 45 0,-53-56-180,0-1-1,-1 1 1,0 1 0,-1-1 0,0 1-1,-1 0 1,0 0 0,-1 0 0,0 1-1,3 21 1,-5-17 3,-1-1 1,0 1-1,-1 0 0,-1 0 0,0 0 0,-1 0 1,-7 19-1,0-7 0,-2 0-1,-1 0 1,-1-2 0,-1 1 0,-1-2 0,-1 0 0,-41 43 0,42-50-134,-1-1 0,-1-1 0,-1 0 0,0-2 0,-1 0 0,-39 20 0,49-30-318,-1 0 0,1 0 0,-1-1 0,0 0 0,0-1 0,-23 2 0,25-4-280,-1 0-1,1-1 0,0 0 1,-1 0-1,1-1 0,0-1 0,0 1 1,1-1-1,-13-7 0,6 3-3114,1-1-1,-15-11 1,4-3 221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08.020"/>
    </inkml:context>
    <inkml:brush xml:id="br0">
      <inkml:brushProperty name="width" value="0.1" units="cm"/>
      <inkml:brushProperty name="height" value="0.1" units="cm"/>
      <inkml:brushProperty name="color" value="#66CC00"/>
    </inkml:brush>
  </inkml:definitions>
  <inkml:trace contextRef="#ctx0" brushRef="#br0">431 38 16,'-1'-2'441,"0"0"0,0 0 0,0 0 0,0 0-1,0 0 1,0 0 0,-1 0 0,1 0 0,-1 1 0,1-1 0,-1 1 0,0-1-1,0 1 1,1-1 0,-1 1 0,0 0 0,-5-2 0,3 2-118,0 0 0,0 0 0,0 0 0,0 0 0,0 1 0,0 0 0,0 0 0,-1 0 0,-5 1 0,0 1 22,0 0 1,0 1-1,0 0 0,0 0 1,0 1-1,1 1 0,-13 7 1,-2 5 141,1 1 0,1 2 0,0 0 0,2 1 0,0 1 0,1 1 0,2 0 0,-17 30 0,25-39-184,2 2 0,-1-1 1,2 1-1,0 0 0,1 0 1,1 1-1,-5 28 0,5 5 488,2 64-1,2-82-506,0-18-100,2-1 0,4 22-1,2 10 58,-3-12-26,2-1-1,1 0 0,16 41 0,-22-65-173,6 10 57,0 0 0,0-1 0,2 0 1,0-1-1,1 0 0,1-1 0,0 0 0,1 0 0,0-1 0,2-1 1,-1-1-1,2 0 0,28 18 0,16 3 285,1-2 1,97 34-1,-143-60-329,5 2 6,1 0 0,0-2 0,0-1 0,0-1 0,1 0 0,-1-2-1,1 0 1,41-5 0,-17-3 36,0-2 0,0-1-1,45-19 1,-65 20-48,0-1-1,-1-1 1,0-1-1,44-30 1,-56 32-42,0 0-1,-1-1 1,0-1 0,0 0-1,-2 0 1,1-1-1,-2-1 1,0 0 0,12-23-1,-16 26-9,0 0-1,-1 0 0,0 0 1,-1-1-1,0 0 0,-1 0 1,0 0-1,-1 0 1,0 0-1,-1 0 0,0 0 1,-1 0-1,0 0 0,-1 0 1,0 1-1,-1-1 0,-1 0 1,0 1-1,-7-16 1,-5-1 5,-1 0 0,-2 0 0,-1 2 1,0 1-1,-2 0 0,-1 1 0,-1 2 1,-35-26-1,9 12 2,-2 2 0,-2 3-1,-85-37 1,97 50-914,-1 2 0,0 2 0,-1 2 0,-69-10-1,81 18-64,0 2 0,0 1-1,-1 2 1,1 1-1,0 1 1,1 2 0,-41 11-1,16 3-4351,2 0 1619</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11.124"/>
    </inkml:context>
    <inkml:brush xml:id="br0">
      <inkml:brushProperty name="width" value="0.1" units="cm"/>
      <inkml:brushProperty name="height" value="0.1" units="cm"/>
      <inkml:brushProperty name="color" value="#66CC00"/>
    </inkml:brush>
  </inkml:definitions>
  <inkml:trace contextRef="#ctx0" brushRef="#br0">172 95 756,'0'0'815,"0"0"-9,0 0-17,0 0-13,0 0-15,0 0-28,1-21 2648,6 5-2038,-1-1 1,4-17-1,-9 27 48,-4 8-547,-11 16-286,-16 29-373,30-46-157,-142 204 915,134-193-958,12-16-25,11-15 11,8-5 92,1 1 1,54-42-1,-78 65-58,1 1-1,-1-1 0,0 1 1,1 0-1,-1-1 0,0 1 1,1 0-1,-1-1 0,1 1 1,-1 0-1,1-1 0,-1 1 1,1 0-1,-1 0 0,1 0 1,-1-1-1,1 1 1,0 0-1,-1 0 0,1 0 1,-1 0-1,1 0 0,-1 0 1,1 0-1,0 0 0,-1 0 1,1 0-1,-1 1 0,1-1 1,-1 0-1,1 0 0,-1 0 1,1 1-1,-1-1 1,1 1-1,0 0 0,-1 0-1,1 1 1,-1-1-1,1 1 1,-1-1 0,0 1-1,0-1 1,0 0 0,0 1-1,0-1 1,0 1 0,0-1-1,0 2 1,-13 49 31,1-13 0,2-5 55,-2-1 0,-22 46 0,34-77-53,4-5-17,12-14-18,20-24-45,-12 12 19,-18 19 46,2 0 0,-1 1 1,1 0-1,1 1 1,0-1-1,0 1 0,0 1 1,14-9-1,-22 16 5,1 3-1,-1 1-20,1 0 1,-1 0-1,0 0 0,-1 0 1,1 0-1,-1 0 1,1 0-1,-1 0 1,-1 7-1,-8 44 61,1-11 26,8-25-49,4-14 6,-2-6-45,0 0 0,0 0 0,-1 0 1,1 0-1,-1-1 0,1 1 0,-1 0 1,1-1-1,1-2 0,3-2-16,13-15 44,25-36 1,-31 39 315,0 1 0,30-30 0,-43 46-210,-1 8-89,0-1 1,-1 0-1,0 0 1,0-1-1,-1 1 1,-4 8-1,0 1 33,-2 6 1,-51 110 332,60-130-399,4-8-11,27-44 65,2 1 0,3 2 1,48-53-1,-73 92 5,-11 9-70,1-1-1,-1 1 1,0 0-1,0 0 1,0-1 0,1 1-1,-1 0 1,0 0-1,0 0 1,0-1-1,1 1 1,-1 0 0,0 0-1,1 0 1,-1 0-1,0 0 1,0-1 0,1 1-1,-1 0 1,0 0-1,1 0 1,-1 0-1,0 0 1,1 0 0,-1 0-1,0 0 1,1 0-1,-1 0 1,0 0 0,0 0-1,1 0 1,-1 0-1,0 1 1,1-1-1,-1 0 1,0 0 0,0 0-1,1 0 1,-1 0-1,0 1 1,0-1-1,1 0 1,-1 0 0,0 1-1,1 4 12,0 1 0,-1-1 0,0 1 0,0-1-1,0 1 1,-1-1 0,-1 9 0,-14 45 78,7-27-59,7-23-32,-6 25 28,-1-1 0,-2 1 0,-25 50 0,59-129-90,32-57-91,-40 80 173,-5 5 150,0 1 0,18-21-1,-28 37-166,0 0-1,0 0 1,0-1-1,1 1 1,-1 0 0,0-1-1,0 1 1,0 0-1,0 0 1,0-1-1,1 1 1,-1 0-1,0 0 1,0 0-1,0-1 1,1 1 0,-1 0-1,0 0 1,0 0-1,1 0 1,-1-1-1,0 1 1,0 0-1,1 0 1,-1 0-1,0 0 1,1 0 0,-1 0-1,0 0 1,1 0-1,-1 0 1,0 0-1,0 0 1,1 0-1,-1 0 1,0 0-1,1 0 1,-1 0-1,0 0 1,0 0 0,1 0-1,-1 1 1,0-1-1,0 0 1,1 0-1,-1 0 1,0 0-1,0 1 1,1-1-1,-1 0 1,0 0 0,0 0-1,0 1 1,1-1-1,-1 0 1,0 0-1,0 1 1,2 16 125,-4 9 5,-1 0 1,-2-1-1,-10 36 0,10-41-54,-29 127 507,77-197-5076,-18 27-5533,-15 15 6844</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13.188"/>
    </inkml:context>
    <inkml:brush xml:id="br0">
      <inkml:brushProperty name="width" value="0.1" units="cm"/>
      <inkml:brushProperty name="height" value="0.1" units="cm"/>
      <inkml:brushProperty name="color" value="#66CC00"/>
    </inkml:brush>
  </inkml:definitions>
  <inkml:trace contextRef="#ctx0" brushRef="#br0">632 300 1304,'3'-7'1064,"3"-16"3984,-6 22-4293,-1-2-45,0 1-558,0 0 1,0 0-1,0 1 0,-1-1 1,1 0-1,0 1 0,-1-1 1,1 1-1,-1-1 0,1 1 1,-1 0-1,1 0 0,-1 0 1,0-1-1,0 2 1,0-1-1,0 0 0,0 0 1,0 1-1,0-1 0,0 1 1,0-1-1,0 1 0,0 0 1,0 0-1,-2 0 1,-9 1 244,0 0 0,0 1 1,1 1-1,-1 0 0,1 0 1,0 2-1,0-1 0,-17 10 1,-92 59 1182,105-62-1409,-9 5 125,1 2-1,0 0 1,1 1 0,1 2 0,1 0 0,1 1 0,1 2 0,-27 40 0,31-38-81,1 2 1,1-1-1,1 2 0,1 0 1,2 0-1,1 0 1,1 1-1,-5 60 1,11-65-89,1 0 1,1 0-1,1 0 0,1 0 1,1 0-1,1-1 0,2 0 1,0 0-1,2 0 1,0-1-1,19 31 0,-11-25-26,1-2-1,2 0 1,1-2 0,1 0-1,1-1 1,1-2-1,37 28 1,-22-22 46,1-2 1,2-2-1,0-2 0,67 24 1,-59-30 23,2-2 0,58 8 1,-70-17-81,0-1 1,0-2 0,1-1-1,-1-3 1,64-9 0,-43-1 8,0-2 0,109-42 0,-134 42-76,0-2 0,-2-2 0,0-1 0,0-1 0,-2-2 0,-1-2 0,-1 0 0,-1-2 1,33-38-1,-47 47-21,-1-1 0,-1-1 0,-1 0 0,0-1 0,-1 0 1,-2-1-1,0 0 0,-1 0 0,-1-1 0,-1 0 0,0 0 0,-2-1 1,-1 0-1,-1 1 0,-1-1 0,-1 0 0,-3-25 0,-2 16-1,-1 0-1,-2 1 0,-1 0 1,-2 0-1,-19-40 0,-6 2 1,-47-69 0,54 95 4,-1 1 0,-3 2 0,-1 1 0,-2 2 0,-64-51-1,68 64-27,-1 1 0,-1 1 0,-1 2 0,-1 1 0,-1 2 0,0 2 1,-67-19-1,77 29-155,0 0 0,-1 2 1,1 1-1,-56 3 1,39 3-534,1 2 0,-61 17 0,51-8-1126,0 3 1,-92 44 0,23 8-6671,95-53 6881,-31 18-1563</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14.240"/>
    </inkml:context>
    <inkml:brush xml:id="br0">
      <inkml:brushProperty name="width" value="0.1" units="cm"/>
      <inkml:brushProperty name="height" value="0.1" units="cm"/>
      <inkml:brushProperty name="color" value="#66CC00"/>
    </inkml:brush>
  </inkml:definitions>
  <inkml:trace contextRef="#ctx0" brushRef="#br0">871 25 844,'0'-1'222,"1"0"1,-1 1-1,0-1 0,1 1 1,-1-1-1,0 0 0,0 0 0,0 1 1,0-1-1,0 0 0,0 1 1,0-1-1,0 0 0,0 1 1,0-1-1,0-1 0,-2 1 17,0-1-1,0 1 1,0 0-1,0 0 1,-1 0-1,1 0 1,0 0-1,0 0 1,-1 1 0,1-1-1,0 1 1,-1 0-1,1-1 1,0 1-1,-1 0 1,1 0-1,-1 1 1,1-1-1,-3 1 1,-6 2 512,-1 0 0,-18 8 0,22-8-515,-47 21 694,1 3-1,1 2 0,1 2 1,-63 50-1,84-57-588,1 2 0,1 2 0,2 0 0,0 2 0,2 1 0,1 1 0,2 1 0,1 1 0,2 1 0,1 0 0,2 1 0,-14 45 0,15-29-3,1 0 0,3 1 1,2 1-1,2 0 0,1 55 1,18 161 1288,-7-237-1462,0 0-1,2-1 1,2 0-1,1 0 1,1-1-1,19 36 1,-18-43-99,50 86 379,-53-96-348,1-1 1,1 1-1,0-2 0,0 1 0,19 14 0,-20-19-37,15 12 101,1 0 0,0-2-1,2-1 1,34 16 0,-35-21-61,17 8 192,85 24-1,-73-32-139,2-2-1,-1-3 1,1-3-1,0-2 1,0-3-1,-1-2 1,1-2-1,-1-4 1,95-25-1,-121 24-106,0-2-1,-1-1 1,-1-1-1,0-2 1,-1 0-1,-1-2 1,-1-2-1,0 0 1,-1-1-1,-2-2 1,0 0-1,37-50 1,-37 40-32,-1-2 0,-1 0 1,-2-1-1,-2 0 1,-1-2-1,-2 0 1,-1-1-1,-2 0 0,11-80 1,-19 82-12,-2-1 0,-1 1 0,-2-1 0,-1 1 0,-12-49 0,4 37-2,-3 0 1,-2 1-1,-32-64 1,25 67-6,-3 2 1,-2 1-1,-2 0 1,-1 3 0,-65-64-1,61 70 0,-1 3-1,-2 1 1,-1 1-1,-1 2 1,-1 2 0,-54-22-1,51 28-77,0 3-1,-1 2 1,-1 2-1,0 2 1,0 2 0,-53-2-1,58 9-285,1 1-1,-1 1 1,0 3 0,1 1-1,-57 16 1,22 2-2481,-131 59 1,138-50-3040,-66 44 1,40-15 2187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8.671"/>
    </inkml:context>
    <inkml:brush xml:id="br0">
      <inkml:brushProperty name="width" value="0.05" units="cm"/>
      <inkml:brushProperty name="height" value="0.05" units="cm"/>
      <inkml:brushProperty name="color" value="#004F8B"/>
    </inkml:brush>
  </inkml:definitions>
  <inkml:trace contextRef="#ctx0" brushRef="#br0">267 31 684,'0'0'1004,"4"-5"118,-3 3-258,-2 5 4337,-4 6-4870,1 0 0,0 0 0,1 0 0,0 0 0,0 0 0,1 1 0,1-1 0,-2 16 0,3-21-238,0 1 0,0-1 0,0 1 0,1-1 0,-1 1 0,1-1 0,0 1 0,1-1-1,-1 0 1,1 0 0,0 0 0,0 0 0,0 0 0,0 0 0,1 0 0,-1-1 0,1 1 0,0-1 0,0 0 0,0 1-1,1-2 1,4 4 0,1 0 9,0-2 0,1 1 0,0-1 0,0-1 0,0 0 0,0 0 0,0-1 0,1 0 0,-1-1 0,1 0 0,-1-1 0,16-1-1,-7-1 70,0 0 0,-1-1-1,1-1 1,-1-1-1,0-1 1,21-9-1,-34 13-113,0 0 1,0-1-1,-1 0 0,1 0 0,-1 0 0,0 0 1,0 0-1,0-1 0,0 0 0,0 0 0,-1 0 1,0 0-1,4-7 0,-6 9-22,0-1 1,0 0-1,0 1 0,0-1 1,-1 0-1,1 0 0,-1 0 1,0 0-1,1 0 0,-1 0 1,-1 0-1,1 0 0,0 1 1,-1-1-1,1 0 0,-1 0 1,0 0-1,0 1 0,0-1 1,0 0-1,-1 1 0,1-1 1,-1 1-1,0-1 0,-3-3 1,-2-1 19,0-1 1,0 2 0,-1-1-1,0 1 1,0 0 0,0 1-1,-1 0 1,0 0 0,0 1-1,0 0 1,-1 1 0,1 0 0,-1 0-1,-10-1 1,-12 0-61,0 0 0,0 2 1,-35 3-1,26 0-376,-81 14 0,100-10-979,-36 13 1,44-13-785,2 1 1,-1 0 0,-19 14-1,14-4-367</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17.880"/>
    </inkml:context>
    <inkml:brush xml:id="br0">
      <inkml:brushProperty name="width" value="0.1" units="cm"/>
      <inkml:brushProperty name="height" value="0.1" units="cm"/>
      <inkml:brushProperty name="color" value="#FFC114"/>
    </inkml:brush>
  </inkml:definitions>
  <inkml:trace contextRef="#ctx0" brushRef="#br0">371 137 132,'-2'-12'1461,"1"1"0,0 0 0,0-1 1,1 1-1,1-1 0,0 1 0,5-20 0,6 10 1665,-9 17 1104,-19 17-3838,0 0 1,1 2-1,-16 18 0,12-12-133,-78 95 761,-26 26-33,64-84-1879,49-45-27,8-11-3665,1-1-4630,1-1 6555</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18.215"/>
    </inkml:context>
    <inkml:brush xml:id="br0">
      <inkml:brushProperty name="width" value="0.1" units="cm"/>
      <inkml:brushProperty name="height" value="0.1" units="cm"/>
      <inkml:brushProperty name="color" value="#FFC114"/>
    </inkml:brush>
  </inkml:definitions>
  <inkml:trace contextRef="#ctx0" brushRef="#br0">293 467 516,'1'0'834,"1"-1"1,0 1-1,-1-1 0,1 0 0,-1 1 1,1-1-1,-1 0 0,1 0 0,-1 0 1,2-2-1,-5-3-1,-1 1 0,1-1 0,-1 1 0,0 0-1,-1 0 1,-7-9 0,6 7-193,-1 0-1,1 0 1,-8-16 0,-12-32 1654,-44-71 0,-9 15-2311,61 91-1663,9 11-1166,0 1 0,0 1 0,-13-11 0,1 6-594</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57.387"/>
    </inkml:context>
    <inkml:brush xml:id="br0">
      <inkml:brushProperty name="width" value="0.1" units="cm"/>
      <inkml:brushProperty name="height" value="0.1" units="cm"/>
      <inkml:brushProperty name="color" value="#66CC00"/>
    </inkml:brush>
  </inkml:definitions>
  <inkml:trace contextRef="#ctx0" brushRef="#br0">535 45 388,'15'0'550,"78"4"3374,-214-23 6108,-30-5-8875,116 20-961,-1 2 1,-43 2 0,73 1-155,0 0 0,-1 0 1,1 0-1,0 1 0,0-1 1,0 2-1,1-1 0,-1 0 0,0 1 1,1 0-1,0 1 0,-1-1 1,-6 7-1,5-3 74,1 0-1,-1 1 1,1-1 0,0 1 0,1 1-1,0-1 1,-7 17 0,2 4 220,1-1 0,1 2 0,2-1 0,-5 48 0,-20 430 3561,29-474-3533,1-21-187,1 0 0,0 0 1,0-1-1,3 14 0,-2-21-130,0-1 0,0 0 1,0 0-1,0 0 0,0 0 0,1 0 0,-1 0 0,1-1 0,0 1 1,0 0-1,0-1 0,0 1 0,0-1 0,0 0 0,1 0 0,-1 0 1,1 0-1,0 0 0,4 2 0,9 2 116,0 0 0,0-1 0,1-1 0,0-1 0,17 2 0,-15-3-36,43 7-252,0-4-1,0-2 0,106-8 0,-142 2-1062,18-1-1509,-17 3-6802,-26 1 5027,-1 0 1358</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8:57.723"/>
    </inkml:context>
    <inkml:brush xml:id="br0">
      <inkml:brushProperty name="width" value="0.1" units="cm"/>
      <inkml:brushProperty name="height" value="0.1" units="cm"/>
      <inkml:brushProperty name="color" value="#66CC00"/>
    </inkml:brush>
  </inkml:definitions>
  <inkml:trace contextRef="#ctx0" brushRef="#br0">541 52 584,'-3'-9'1408,"0"3"28,-4 1 76,-2-4 81,-7 6 51,-3-2-16,-9 5-44,-3-3 20,-10 3-92,-6 0-76,-7 0-119,4-3-133,-3 3-112,2 0-244,4-3-348,3 3-676,6-5-924</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22.082"/>
    </inkml:context>
    <inkml:brush xml:id="br0">
      <inkml:brushProperty name="width" value="0.1" units="cm"/>
      <inkml:brushProperty name="height" value="0.1" units="cm"/>
      <inkml:brushProperty name="color" value="#66CC00"/>
    </inkml:brush>
  </inkml:definitions>
  <inkml:trace contextRef="#ctx0" brushRef="#br0">1413 289 76,'-15'-4'3044,"-15"-5"-1114,0 1 0,0 1 0,-45-3 0,-98 0 291,162 9-2005,-66-1 882,-78 9 1,120-4-770,1 3 0,-1 0 0,1 3 0,-53 19 1,41-8 18,0 2 0,2 1 1,0 3-1,2 1 1,1 3-1,-42 37 1,56-42-105,2 1-1,0 2 1,2 0 0,1 1 0,1 1 0,2 1 0,1 1 0,2 1 0,-16 41 0,28-62-134,1 1 0,-1 0 0,2 1 0,0-1 0,0 0 0,2 1 0,-1-1-1,2 0 1,0 1 0,3 14 0,0-10 7,0 0 0,2-1 0,0 0 0,1 0-1,1 0 1,17 28 0,-6-18 0,1-1 0,1-1 0,1-1 0,1 0-1,2-2 1,0-1 0,1-1 0,29 17 0,-15-15 17,0-2-1,2-1 1,0-3 0,0-1-1,2-2 1,-1-2 0,2-2-1,52 4 1,32-4 322,205-12 0,83-33 442,-312 19-463,197-57 0,-268 63-369,0-2-1,-1-1 1,-1-2 0,0-1 0,-1-1-1,-1-2 1,-1-1 0,32-30-1,-44 35-46,-2 0-1,0-1 1,-1-1-1,0 0 1,-2-1 0,0-1-1,-1 0 1,-1 0-1,-1-1 1,-1 0-1,-1-1 1,0 0-1,6-45 1,-11 47-14,0-1 1,-1 0 0,0 0 0,-2 0-1,-1 0 1,0 1 0,-2-1-1,0 1 1,-2-1 0,0 2 0,-1-1-1,-1 0 1,-12-22 0,1 12 1,-1 0 1,-1 2 0,-2 0-1,0 2 1,-2 0 0,-1 2-1,-1 1 1,-30-21 0,-22-8-8,-151-74 1,157 91-234,-103-35 1,133 57-291,1 2 0,-1 1 1,-1 3-1,-48-3 0,66 10-558,0 0-1,1 2 0,-43 8 0,33-2-5261,-66 24 1,56-14 2801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23.101"/>
    </inkml:context>
    <inkml:brush xml:id="br0">
      <inkml:brushProperty name="width" value="0.1" units="cm"/>
      <inkml:brushProperty name="height" value="0.1" units="cm"/>
      <inkml:brushProperty name="color" value="#66CC00"/>
    </inkml:brush>
  </inkml:definitions>
  <inkml:trace contextRef="#ctx0" brushRef="#br0">1423 147 256,'1'-2'498,"0"0"1,0 1-1,0-1 0,0 0 0,-1 0 1,1 0-1,-1 0 0,1 0 1,-1 0-1,0 0 0,0 0 0,0-3 1,0 4-360,0 0 0,-1-1 0,1 1 1,-1 0-1,1 0 0,-1 0 0,1 0 1,-1 0-1,0 0 0,1 0 0,-1 0 1,0 0-1,0 1 0,0-1 0,0 0 1,0 0-1,0 1 0,0-1 0,0 0 1,0 1-1,0-1 0,0 1 0,-2-1 1,-25-8 792,0 1 0,0 2 1,-1 0-1,1 2 1,-1 1-1,-1 2 1,-55 4-1,3 5-154,-122 30-1,-100 48 455,252-67-880,0 3 0,2 2-1,-79 50 1,109-60-204,0 2-1,1 0 0,0 1 0,2 1 1,0 0-1,1 2 0,1 0 0,0 0 1,2 2-1,1-1 0,0 2 0,2 0 1,0 0-1,2 0 0,0 1 0,2 1 1,1-1-1,0 1 0,2 0 0,1 0 1,2 44-1,3-25 59,2 0-1,2 0 1,2 0 0,2-1-1,1 0 1,2-1 0,29 59-1,-33-85-137,0 1 0,1-1 0,1-1 0,0 0 0,1 0 0,1-2 0,0 1 0,1-2 0,0 0 0,19 11 0,26 12 164,92 42 0,-128-67-202,46 22 42,2-3 1,1-4-1,1-3 1,1-3-1,1-3 1,90 7-1,-14-13 145,1-7-1,-1-7 0,1-6 0,296-59 1,-274 29-28,187-70 0,-340 102-187,0-1 0,-1-1 0,0-1 0,-1-1 0,-1 0 1,1-2-1,-2 0 0,0-1 0,-1-1 0,0-1 0,-2 0 1,0-1-1,0-1 0,-2 0 0,-1-1 0,0 0 0,17-43 0,-19 34-8,-1 0 0,-2 0 0,0-1 0,-3 0 0,0 0 0,-2 0 0,-1 0 0,-1-1 0,-2 1 0,-1 0 0,-7-32 0,1 25 1,-1 0 1,-2 0-1,-2 1 0,-1 1 1,-2 0-1,-1 1 1,-1 1-1,-2 0 1,-2 2-1,-32-36 0,24 34-75,-2 2 0,-1 1 0,-1 2 0,-1 1 0,-1 2 0,-2 1 0,0 3-1,-62-26 1,41 25-568,0 3 0,-1 2 0,-1 4 0,-108-12-1,100 21-2527,1 3-1,-81 8 1,-36 18-2350,-6 10 1678</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27.455"/>
    </inkml:context>
    <inkml:brush xml:id="br0">
      <inkml:brushProperty name="width" value="0.1" units="cm"/>
      <inkml:brushProperty name="height" value="0.1" units="cm"/>
      <inkml:brushProperty name="color" value="#FFC114"/>
    </inkml:brush>
  </inkml:definitions>
  <inkml:trace contextRef="#ctx0" brushRef="#br0">1 185 476,'0'0'727,"0"0"32,21-21 5040,35-10-3562,-37 20-1360,39-17 0,19-8 457,-25 10-425,16-5 1195,-67 31-1910,-1 0-25,0 0-20,0 0-1,0 0-13,0 0-18,-5 4-14,-97 64 311,24-19-226,-69 45 169,129-82 60,22-16-56,34-21-140,13 1-19,2 3 0,0 2 0,108-24 0,-146 43-131,-14 0-69,-1 0 0,0 1 0,0-1 0,1 0 0,-1 0 0,0 0 0,0 0 0,1 0 0,-1 0 0,0 0 0,0 0 0,1 0 0,-1 0 0,0 1 0,0-1 0,0 0 0,0 0 0,1 0 0,-1 0 0,0 1 0,0-1 0,0 0 0,0 0 0,1 0 0,-1 1 0,0-1 0,0 0 0,0 0 0,0 0 0,0 1 0,0-1 1,0 0-1,0 0 0,0 1 0,0-1 0,0 0 0,0 0 0,0 1 0,0-1 0,0 0 0,0 0 0,0 1 0,0-1 0,0 0 0,0 0 0,0 1 0,0-1 0,-1 0 0,1 0 0,0 0 0,0 1 0,0-1 0,0 0 0,0 0 0,-1 0 0,1 0 0,0 1 0,0-1 0,0 0 0,-1 0 0,-16 16 40,0-1 0,-1 0 0,-32 19 0,-70 33 31,84-48-65,-22 12 178,57-30-117,1-1-3,0 0-10,5-3-10,414-135 469,-285 107-126,-134 31-386,1 0 0,-1-1-1,0 1 1,0 0 0,1 0 0,-1 0-1,0 0 1,1 0 0,-1 0 0,0 0-1,1-1 1,-1 1 0,0 0 0,1 0-1,-1 0 1,1 0 0,-1 1 0,0-1 0,1 0-1,-1 0 1,0 0 0,1 0 0,-1 0-1,0 0 1,0 0 0,1 1 0,-1-1-1,0 0 1,1 0 0,-1 0 0,0 1 0,1-1-1,-4 11 47,-13 10-13,-15 3 4,0 0-1,-46 24 1,21-14-12,4-3-5,-21 14 128,154-73 243,37-21-292,146-40-1,-263 89-101,0-1-1,1 1 0,-1 0 1,0 0-1,0-1 1,0 1-1,1 0 1,-1 0-1,0 0 1,0 0-1,0 1 0,1-1 1,0 0-1,-2 1 1,1-1 0,-1 0 0,0 0 0,1 0 0,-1 1-1,0-1 1,0 0 0,1 0 0,-1 1 0,0-1 0,0 0-1,0 1 1,1-1 0,-1 0 0,0 0 0,0 1-1,0-1 1,0 0 0,0 1 0,0-1 0,1 1 0,-1-1-1,0 0 1,0 1 0,0-1 0,0 0 0,0 1 0,-1 2-1,0-1 1,1 0-1,-1 1 0,0-1 1,0 1-1,0-1 1,0 0-1,-1 0 1,-1 3-1,-18 21 2,-1-1-1,0-2 0,-2 0 1,-1-2-1,-44 31 1,-148 75 12,199-117-14,-19 8 121,31-17 4,19-13-76,22-10-6,1 0 0,1 3 0,0 1-1,45-14 1,-25 9 14,-4 6 27,-52 17-83,-1 0 1,1-1 0,0 1 0,-1 0-1,1 0 1,0-1 0,-1 1-1,1 0 1,0 0 0,0 0-1,-1 0 1,1 0 0,0 0-1,-1 0 1,1 0 0,0 0-1,-1 1 1,1-1 0,0 0-1,-1 0 1,1 1 0,0-1-1,-1 0 1,1 1 0,0-1-1,0 1 1,0 5 1,0-4-2,-1 0 0,0 0 1,0 0-1,-1 0 0,1 0 1,0-1-1,-1 1 0,1 0 0,-1 0 1,0 0-1,1 0 0,-1-1 1,0 1-1,0 0 0,0-1 0,-2 2 1,-20 25 4,-2-5-7,-1-1-1,-1-1 1,0-1 0,-2-1 0,-59 28-1,84-45 14,0-1 0,1 0 0,-1 1 0,0-1 0,0-1 0,0 1 0,-5 0 0,7-1 23,3-3-27,-1 0 1,1 0-1,0 0 0,0 0 1,0 1-1,0-1 1,1 0-1,-1 1 0,1-1 1,0 1-1,-1-1 1,1 1-1,0 0 0,1 0 1,-1 0-1,4-3 1,45-30 24,-45 31-26,38-22 62,2 1 0,83-31 0,-128 55-67,0 1 1,0-1-1,0 1 1,0-1-1,0 1 1,0 0-1,0 0 1,0-1-1,0 1 0,0 0 1,0 0-1,0 0 1,1 0-1,-1 0 1,0 0-1,0 1 1,0-1-1,1 1 1,-1-1-1,-1 1 0,0-1 0,1 0 0,-1 1 0,0-1 0,0 1 0,0-1 0,1 1 0,-1-1 1,0 1-1,0-1 0,0 1 0,0-1 0,0 1 0,0-1 0,0 1 0,0 0 0,0-1 0,0 1 1,0-1-1,0 1 0,-1-1 0,1 1 0,0-1 0,-1 1 0,-1 4 6,-1 0-1,1 0 0,-1 0 1,0 0-1,-7 6 1,-8 7 39,-1-2 1,0 0-1,-2-1 1,-23 14-1,-23 16-1206,58-33-1540,9-11 2212,-1 0 0,1 0 0,0 0 1,0 0-1,-1 0 0,1 0 0,0 0 0,0 0 0,0 0 0,0-1 0,1 1 0,-1 0 0,0 0 0,0 0 0,1 0 1,-1 0-1,0 0 0,1 0 0,-1 0 0,1 0 0,-1-1 0,2 3 0,7 7-2791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32.347"/>
    </inkml:context>
    <inkml:brush xml:id="br0">
      <inkml:brushProperty name="width" value="0.1" units="cm"/>
      <inkml:brushProperty name="height" value="0.1" units="cm"/>
      <inkml:brushProperty name="color" value="#66CC00"/>
    </inkml:brush>
  </inkml:definitions>
  <inkml:trace contextRef="#ctx0" brushRef="#br0">1089 255 1088,'1'-23'2631,"0"20"-2284,-1-1 0,1 0 0,-1 1 1,0-1-1,0 0 0,-1 1 0,1-1 0,-1 0 1,1 1-1,-1-1 0,0 0 0,0 1 0,-1-1 1,1 1-1,-1 0 0,0 0 0,0-1 0,0 1 1,0 0-1,0 0 0,-1 1 0,-2-4 0,-4 0-35,0 0 0,0 0 0,0 0 0,-1 1 1,0 1-1,0 0 0,0 0 0,0 1 0,-1 0 0,1 1 0,-1 0 0,0 0 0,1 2 0,-1-1 0,-15 2 0,-8 1 96,1 2 0,0 1-1,-56 17 1,40-5-171,1 1 0,1 2 0,1 2-1,1 2 1,1 2 0,2 3 0,0 0-1,2 3 1,1 1 0,-52 60 0,70-70-96,2 0 0,0 2-1,2 0 1,1 2 0,-26 54 0,36-65-82,0 0 0,1 0 0,1 0 0,0 1 0,1 0 0,1-1 0,1 1 0,0 0 0,1 0 0,1 0 0,1 0 0,5 26 0,0-18-4,1 0-1,1-1 0,1 0 0,1 0 0,1-1 0,1 0 1,30 38-1,-18-32 21,0-1 1,2-2 0,1 0 0,57 40-1,-19-25 55,2-3 1,2-3-1,0-2 0,129 38 0,-135-51-11,1-3-1,1-3 0,1-3 1,0-3-1,0-2 1,0-4-1,1-2 0,-1-4 1,0-2-1,0-3 1,68-19-1,-49 3-45,-2-3 1,-1-4-1,97-52 0,-120 51 23,-2-3-1,-1-2 1,-2-3 0,88-83-1,-126 107-57,-1 0-1,0-2 0,-2 0 1,24-40-1,-33 51-27,-1-1 1,0 0-1,-1 0 0,0 0 1,0 0-1,-1-1 0,0 1 1,-1-1-1,0 1 0,0-1 1,-1 0-1,0 1 0,-1-1 1,0 1-1,-3-13 0,-2 5 2,0 0-1,-1 0 0,-1 1 0,0 0 0,-1 0 1,-1 1-1,0 1 0,-1-1 0,-20-18 0,-2 1 8,-1 2 0,-60-41-1,-6 8-17,-167-77 0,240 128-15,-141-63-174,64 29-94,16 8-1348,-2 3-1,-107-26 0,102 33-3084,20 5-3751,40 14 5533</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33.197"/>
    </inkml:context>
    <inkml:brush xml:id="br0">
      <inkml:brushProperty name="width" value="0.1" units="cm"/>
      <inkml:brushProperty name="height" value="0.1" units="cm"/>
      <inkml:brushProperty name="color" value="#66CC00"/>
    </inkml:brush>
  </inkml:definitions>
  <inkml:trace contextRef="#ctx0" brushRef="#br0">1267 161 224,'3'-4'502,"0"0"0,-1-1 0,0 1 0,0-1 0,0 1 0,0-1 0,-1 0 0,0 0 0,0 1 0,0-10 0,0 12-294,-1-1 0,0 0 1,0 1-1,0-1 0,-1 1 1,1-1-1,-1 1 1,1-1-1,-1 1 0,0-1 1,0 1-1,0 0 0,0-1 1,0 1-1,0 0 1,-1 0-1,1 0 0,-1 0 1,0 0-1,1 0 1,-1 0-1,-3-2 0,-4-1 196,0 0 0,0 0 0,0 1 0,0 0 0,-1 0 0,1 1 0,-1 1 0,0 0 0,-19-2 0,24 3-303,-32-1 753,-44 3 0,27 5-505,0 3 1,0 2-1,1 2 1,1 2 0,1 3-1,0 2 1,1 2-1,2 2 1,0 3-1,1 1 1,2 3-1,1 1 1,2 2-1,-56 58 1,54-45 57,-47 61-1,77-88-232,1 0 0,1 1-1,0 0 1,2 1 0,0 0 0,-9 35 0,15-40-55,1 0 0,1 0 0,0 1 0,2-1 0,0 18 0,3 2 157,11 49 0,-6-47-135,2-1-1,2-1 1,1 0 0,2 0-1,23 39 1,-24-51-107,1-1-1,2-1 1,0-1-1,1 0 1,1-1 0,1-1-1,1-1 1,25 17-1,1-4 3,2-2 0,2-2 0,0-3 0,77 27 0,-15-15 180,1-5 0,2-5 0,179 17 0,-208-38-94,-1-5 0,90-10 0,-112 1-86,0-2-1,-1-4 1,-1-2 0,0-3 0,-1-3 0,59-29 0,-64 23-19,-2-2 0,-1-2 0,-1-3 0,-2-2 0,60-57 0,-73 57-8,-2-1 0,-2-1 0,-1-2 1,-2-1-1,-2-2 0,38-81 0,-55 101 1,-1 0 0,-2-1 0,-1 0 0,9-48 0,-14 53 0,-1 0 0,-1 0 0,0-1 1,-2 1-1,0 0 0,-1 0 0,-6-21 1,1 16-3,-1 0 0,-1 1 0,-1 0 0,0 1 1,-2 1-1,-1-1 0,-20-22 0,10 15 2,-2 2 1,-1 1-1,-1 1 0,-43-31 0,18 22-118,-2 2-1,-1 3 1,-1 2-1,-2 2 1,-1 3-1,0 3 1,-2 3-1,-99-16 0,97 26-834,-1 3-1,0 2 0,-120 13 0,59 4-5263,-192 47-1,105 2 2269</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36.738"/>
    </inkml:context>
    <inkml:brush xml:id="br0">
      <inkml:brushProperty name="width" value="0.1" units="cm"/>
      <inkml:brushProperty name="height" value="0.1" units="cm"/>
      <inkml:brushProperty name="color" value="#FFC114"/>
    </inkml:brush>
  </inkml:definitions>
  <inkml:trace contextRef="#ctx0" brushRef="#br0">252 99 60,'7'-7'1247,"0"0"-1,0-1 1,5-9-1,-3 4 1024,17-21 5179,-25 33-6950,-1 1-36,0 0-32,0 0-25,1 0-330,0 0 0,-1-1 0,1 1 1,-1 0-1,1 0 0,-1 0 0,1 0 0,-1-1 0,1 1 0,-1 0 0,1 0 0,-1-1 1,1 1-1,-1 0 0,1-1 0,-1 1 0,0-1 0,1 1 0,-1-1 0,1 1 0,-1-1 0,0 1 1,0-1-1,1 1 0,-1-1 0,0 1 0,0-1 0,1-1 235,-1 2-21,0 0-26,0 0-20,0 0-25,0 0-21,0 0-22,0 0-14,0 0-12,0 0-11,0 0-7,0 0 7,0 0 5,0 0-12,0 0 3,0 0 5,0 0 19,0 0 17,-4 4 8,-55 47 549,-60 68 0,37-35-87,13-14-673,69-70-323,0 0-183,0 0-193,30 3-5996,-20 2-1905,-9-4 5999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9.136"/>
    </inkml:context>
    <inkml:brush xml:id="br0">
      <inkml:brushProperty name="width" value="0.05" units="cm"/>
      <inkml:brushProperty name="height" value="0.05" units="cm"/>
      <inkml:brushProperty name="color" value="#004F8B"/>
    </inkml:brush>
  </inkml:definitions>
  <inkml:trace contextRef="#ctx0" brushRef="#br0">140 569 140,'6'-13'920,"0"0"1,-1 0-1,-1 0 1,0-1-1,0 0 1,-2 0-1,1 0 1,-2 0-1,0-20 0,-2-1 223,-2 0 0,-11-55 0,8 63-694,-1 1 1,-2-1-1,-1 2 0,0-1 1,-2 1-1,-19-28 0,28 48-340,0 1 0,-1 0 0,0 0 0,0 1 0,0-1 0,0 1 0,0 0 0,-1 0 0,-6-3 0,6 2 24,3 3 42,-13 11 95,14-9-234,1-1-28,0 0 0,-1 1-1,1-1 1,0 0 0,-1 1-1,1-1 1,0 1 0,0-1-1,0 0 1,-1 1 0,1-1-1,0 1 1,0-1-1,0 1 1,0-1 0,0 0-1,0 1 1,0-1 0,0 1-1,0-1 1,0 1 0,0-1-1,0 1 1,0-1 0,0 0-1,1 1 1,-1-1 0,0 1-1,0-1 1,0 0 0,1 1-1,-1-1 1,0 1 0,0-1-1,1 0 1,-1 1 0,0-1-1,1 0 1,-1 0 0,0 1-1,1-1 1,-1 0 0,1 0-1,-1 1 1,1-1 0,18 12 85,-8-7-53,1-1 0,-1 0 0,1 0 0,-1-1 0,1-1 0,13 1 0,74 0 253,-72-3-171,-21 0-73,1 0 1,-1 0-1,1-1 1,-1 0-1,1 0 0,-1-1 1,0 0-1,0 0 1,1 0-1,-1-1 0,-1 0 1,1 0-1,10-7 0,-16 9 122,0 1 42,0 0 47,0 0 47,-5 3 39,0 1-247,1-1 1,-1 1 0,1 0 0,0 0 0,0 0 0,1 0 0,-1 1 0,1-1 0,0 1 0,0 0 0,0 0 0,1 0 0,0 0 0,0 1-1,-2 6 1,2-1-10,0 0 0,0 0 0,1 0 0,0 1-1,1-1 1,1 0 0,0 1 0,0-1 0,1 0-1,0 0 1,1 0 0,0 0 0,1 0 0,0-1-1,1 1 1,0-1 0,1 0 0,0-1 0,0 0-1,1 1 1,0-2 0,1 1 0,0-1 0,0 0-1,1-1 1,0 0 0,0-1 0,1 1 0,-1-2-1,1 1 1,17 5 0,-5-4-142,-1-2 0,1 0 0,0-2 0,0 0 0,1-1 1,-1-2-1,0 0 0,1-1 0,24-5 0,-4-2-631,1-2 1,-2-1-1,66-28 1,-90 31-433,0-1 0,0 0-1,19-15 1,14-17-7962,-36 28 6049</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37.071"/>
    </inkml:context>
    <inkml:brush xml:id="br0">
      <inkml:brushProperty name="width" value="0.1" units="cm"/>
      <inkml:brushProperty name="height" value="0.1" units="cm"/>
      <inkml:brushProperty name="color" value="#FFC114"/>
    </inkml:brush>
  </inkml:definitions>
  <inkml:trace contextRef="#ctx0" brushRef="#br0">271 329 576,'0'0'1316,"3"-1"-32,7-1-4,-7 2 11,-3 0-3,0 0-2,0 0 19,0 0 25,0 0 13,-3-2-17,-11-7-145,0-1 0,1 0 0,1-1 0,-15-16 0,-44-58 973,27 31-1407,-16-22-1554,32 35-635</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1.773"/>
    </inkml:context>
    <inkml:brush xml:id="br0">
      <inkml:brushProperty name="width" value="0.1" units="cm"/>
      <inkml:brushProperty name="height" value="0.1" units="cm"/>
      <inkml:brushProperty name="color" value="#FFC114"/>
    </inkml:brush>
  </inkml:definitions>
  <inkml:trace contextRef="#ctx0" brushRef="#br0">32 1 1644,'-18'10'3853,"5"4"7605,12-13-10648,1-1-81,0 0-75,0 0-86,0 0-100,0 0-109,0 0-119,0 0-164,0 0-222,83 1-4604,-27 1-4321,-31 1 6595</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2.124"/>
    </inkml:context>
    <inkml:brush xml:id="br0">
      <inkml:brushProperty name="width" value="0.1" units="cm"/>
      <inkml:brushProperty name="height" value="0.1" units="cm"/>
      <inkml:brushProperty name="color" value="#FFC114"/>
    </inkml:brush>
  </inkml:definitions>
  <inkml:trace contextRef="#ctx0" brushRef="#br0">1 81 1372,'47'-11'6383,"2"3"-3563,13-3-895,-62 11-1925,222-41 2204,-108 31-4179,-82 10-1683,49 6 1,-47-1 1711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2.473"/>
    </inkml:context>
    <inkml:brush xml:id="br0">
      <inkml:brushProperty name="width" value="0.1" units="cm"/>
      <inkml:brushProperty name="height" value="0.1" units="cm"/>
      <inkml:brushProperty name="color" value="#FFC114"/>
    </inkml:brush>
  </inkml:definitions>
  <inkml:trace contextRef="#ctx0" brushRef="#br0">0 54 13661,'50'-1'416,"0"-2"-1,-1-3 0,95-22 1,-73 15-2764,-52 11-1264,35 1 1,-26 4 1547</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2.805"/>
    </inkml:context>
    <inkml:brush xml:id="br0">
      <inkml:brushProperty name="width" value="0.1" units="cm"/>
      <inkml:brushProperty name="height" value="0.1" units="cm"/>
      <inkml:brushProperty name="color" value="#FFC114"/>
    </inkml:brush>
  </inkml:definitions>
  <inkml:trace contextRef="#ctx0" brushRef="#br0">0 56 508,'3'0'1312,"145"-33"8669,-97 21-8562,-34 8-1518,0 1 0,0 1 0,0 1 0,1 0 0,23 3 0,-17 1-3602,38 9 0,-34-4 1825</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3.137"/>
    </inkml:context>
    <inkml:brush xml:id="br0">
      <inkml:brushProperty name="width" value="0.1" units="cm"/>
      <inkml:brushProperty name="height" value="0.1" units="cm"/>
      <inkml:brushProperty name="color" value="#FFC114"/>
    </inkml:brush>
  </inkml:definitions>
  <inkml:trace contextRef="#ctx0" brushRef="#br0">0 99 8681,'16'-14'1220,"3"5"-392,0 1-292,-4 0-176,1 2-108,0 0-84,-4-2-28,7 2-40,-3 0-16,3 1-32,-3-1-100,2 0-168,-2 1-216,6 2-280,-3 0-328,6 3-2352,3 0 1151,1 3 765</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3.472"/>
    </inkml:context>
    <inkml:brush xml:id="br0">
      <inkml:brushProperty name="width" value="0.1" units="cm"/>
      <inkml:brushProperty name="height" value="0.1" units="cm"/>
      <inkml:brushProperty name="color" value="#FFC114"/>
    </inkml:brush>
  </inkml:definitions>
  <inkml:trace contextRef="#ctx0" brushRef="#br0">1 193 1160,'19'-9'1312,"6"-5"-16,6-3 16,7 0-79,6-3-105,3 1-124,-3 2-92,3 0-72,0 0-152,-6 5-208,-3-2-236,-4 3-344,-5 5-432,-4 4-548,-6 2-2288,-4 5 1147,-2 6 753</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4.144"/>
    </inkml:context>
    <inkml:brush xml:id="br0">
      <inkml:brushProperty name="width" value="0.1" units="cm"/>
      <inkml:brushProperty name="height" value="0.1" units="cm"/>
      <inkml:brushProperty name="color" value="#FFC114"/>
    </inkml:brush>
  </inkml:definitions>
  <inkml:trace contextRef="#ctx0" brushRef="#br0">1 43 176,'0'0'1607,"0"0"-2,0-1-768,1 0 1,-1 0 0,1 0-1,0 0 1,0 0 0,0 0-1,-1 0 1,1 1-1,0-1 1,0 0 0,0 1-1,0-1 1,1 0 0,139-17 2628,75 5-7498,-104 14-3711,-53 1 5297</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4.478"/>
    </inkml:context>
    <inkml:brush xml:id="br0">
      <inkml:brushProperty name="width" value="0.1" units="cm"/>
      <inkml:brushProperty name="height" value="0.1" units="cm"/>
      <inkml:brushProperty name="color" value="#FFC114"/>
    </inkml:brush>
  </inkml:definitions>
  <inkml:trace contextRef="#ctx0" brushRef="#br0">0 94 784,'125'-31'8815,"-42"8"-6621,112-11-3116,-153 31-2288,47 1 0,-45 4 1611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4.807"/>
    </inkml:context>
    <inkml:brush xml:id="br0">
      <inkml:brushProperty name="width" value="0.1" units="cm"/>
      <inkml:brushProperty name="height" value="0.1" units="cm"/>
      <inkml:brushProperty name="color" value="#FFC114"/>
    </inkml:brush>
  </inkml:definitions>
  <inkml:trace contextRef="#ctx0" brushRef="#br0">1 30 836,'29'-1'5642,"56"-11"1,12-1-3129,-12 10-3995,44 4-6337,-83 2 5902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9.466"/>
    </inkml:context>
    <inkml:brush xml:id="br0">
      <inkml:brushProperty name="width" value="0.05" units="cm"/>
      <inkml:brushProperty name="height" value="0.05" units="cm"/>
      <inkml:brushProperty name="color" value="#004F8B"/>
    </inkml:brush>
  </inkml:definitions>
  <inkml:trace contextRef="#ctx0" brushRef="#br0">1 19 260,'1'-1'300,"-1"0"1,1-1-1,0 1 0,-1 0 1,1 0-1,0-1 0,0 1 1,0 0-1,0 0 0,0 0 1,1 0-1,-1 0 0,0 1 1,0-1-1,0 0 0,3-1 1,-3 2-124,0 0 1,0 0-1,0 0 1,0 0 0,0 0-1,0 0 1,0 1-1,-1-1 1,1 0-1,0 0 1,0 1-1,0-1 1,0 0 0,-1 1-1,1-1 1,0 1-1,0-1 1,-1 1-1,1-1 1,1 2-1,3 5 554,0-1 0,0 1 0,0 1 0,-1-1 0,3 8 0,6 9 238,-7-17-779,0 0 0,1-1 0,0 1 0,0-1 0,0 0 0,1-1 0,0 0 0,0 0 0,0-1 0,1 0 0,-1 0 0,1-1 0,0 0 0,0-1 0,0 0 0,18 2 0,6-1-172,1-2-1,-1-1 0,45-5 0,-25-3-590,56-14-1,13-3-6471,-96 22 3793,-6 2 988</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5.145"/>
    </inkml:context>
    <inkml:brush xml:id="br0">
      <inkml:brushProperty name="width" value="0.1" units="cm"/>
      <inkml:brushProperty name="height" value="0.1" units="cm"/>
      <inkml:brushProperty name="color" value="#FFC114"/>
    </inkml:brush>
  </inkml:definitions>
  <inkml:trace contextRef="#ctx0" brushRef="#br0">0 96 1532,'117'-44'11498,"-64"26"-9119,-27 10-2181,0 1-1,1 1 0,-1 1 1,1 1-1,37 1 0,137 13-10635,-143-4 8227</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5.475"/>
    </inkml:context>
    <inkml:brush xml:id="br0">
      <inkml:brushProperty name="width" value="0.1" units="cm"/>
      <inkml:brushProperty name="height" value="0.1" units="cm"/>
      <inkml:brushProperty name="color" value="#FFC114"/>
    </inkml:brush>
  </inkml:definitions>
  <inkml:trace contextRef="#ctx0" brushRef="#br0">1 187 1404,'10'-1'2017,"-1"0"-1,1-1 1,0 0 0,-1-1-1,14-5 1,17-8 1459,-33 12-4077,0 1 1,0 1-1,0-1 1,0 1 0,10-2-1,-12 4-679,0 0-1,-1 0 1,1 0-1,0 1 0,6 1 1,4 1-766</inkml:trace>
  <inkml:trace contextRef="#ctx0" brushRef="#br0" timeOffset="1">460 142 484,'7'-1'371,"79"-9"4237,-2-4 1,128-37 0,-168 35-4011,78-22 1120,-60 27-3492,-51 11 410,0-1 0,-1 2-1,18 1 1,-5 4-1959,-1 2 1008</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6.075"/>
    </inkml:context>
    <inkml:brush xml:id="br0">
      <inkml:brushProperty name="width" value="0.1" units="cm"/>
      <inkml:brushProperty name="height" value="0.1" units="cm"/>
      <inkml:brushProperty name="color" value="#FFC114"/>
    </inkml:brush>
  </inkml:definitions>
  <inkml:trace contextRef="#ctx0" brushRef="#br0">31 40 444,'-4'-14'2287,"-7"-11"5224,10 24-6227,0 17 5932,0 17-5258,-3 40-1236,-4 76-2,8-49-3777,0-58 61,2 9-5583,-2-26 5881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6.392"/>
    </inkml:context>
    <inkml:brush xml:id="br0">
      <inkml:brushProperty name="width" value="0.1" units="cm"/>
      <inkml:brushProperty name="height" value="0.1" units="cm"/>
      <inkml:brushProperty name="color" value="#FFC114"/>
    </inkml:brush>
  </inkml:definitions>
  <inkml:trace contextRef="#ctx0" brushRef="#br0">50 1 1036,'0'0'1223,"0"0"-41,0 0-29,-3 3-46,0 1-801,0-1 0,1 1 0,0 0-1,0 0 1,0 0 0,0 0 0,0 0-1,1 0 1,-2 8 0,-6 48 1914,5-26-1481,-2 0 40,3 1-1,0 61 1,5-72-1597,6 36 0,-4-42-1610,1-1 0,10 27 0,-6-21 586</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6.730"/>
    </inkml:context>
    <inkml:brush xml:id="br0">
      <inkml:brushProperty name="width" value="0.1" units="cm"/>
      <inkml:brushProperty name="height" value="0.1" units="cm"/>
      <inkml:brushProperty name="color" value="#FFC114"/>
    </inkml:brush>
  </inkml:definitions>
  <inkml:trace contextRef="#ctx0" brushRef="#br0">1 0 1108,'6'57'3883,"1"-8"-1865,-2 56 758,16 192 1034,-9-210-5641,-4-26-4667,-4-38 4608</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7.058"/>
    </inkml:context>
    <inkml:brush xml:id="br0">
      <inkml:brushProperty name="width" value="0.1" units="cm"/>
      <inkml:brushProperty name="height" value="0.1" units="cm"/>
      <inkml:brushProperty name="color" value="#FFC114"/>
    </inkml:brush>
  </inkml:definitions>
  <inkml:trace contextRef="#ctx0" brushRef="#br0">0 1 1192,'7'237'9006,"-1"-3"-5113,-1-119-4342,-1 1-7960,-4-77 6528</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7.479"/>
    </inkml:context>
    <inkml:brush xml:id="br0">
      <inkml:brushProperty name="width" value="0.1" units="cm"/>
      <inkml:brushProperty name="height" value="0.1" units="cm"/>
      <inkml:brushProperty name="color" value="#FFC114"/>
    </inkml:brush>
  </inkml:definitions>
  <inkml:trace contextRef="#ctx0" brushRef="#br0">780 94 540,'18'-10'3354,"-17"9"-2215,-10-9 2619,2 6-3114,1 0 0,-1 1-1,1 0 1,-1 0-1,0 1 1,-14-4-1,-52-5 1519,41 6-1336,-273-22 2336,101 23-5962,182 4 1728,10-1-1113,1 1 0,-1 1 0,-20 3 1,7 3-271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7.797"/>
    </inkml:context>
    <inkml:brush xml:id="br0">
      <inkml:brushProperty name="width" value="0.1" units="cm"/>
      <inkml:brushProperty name="height" value="0.1" units="cm"/>
      <inkml:brushProperty name="color" value="#FFC114"/>
    </inkml:brush>
  </inkml:definitions>
  <inkml:trace contextRef="#ctx0" brushRef="#br0">500 79 224,'-45'-3'3153,"0"-2"0,-86-20 0,39 6-1476,42 9-1804,29 5-1642,-1 0 1,0 2-1,-24-1 0,21 6 275</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8.129"/>
    </inkml:context>
    <inkml:brush xml:id="br0">
      <inkml:brushProperty name="width" value="0.1" units="cm"/>
      <inkml:brushProperty name="height" value="0.1" units="cm"/>
      <inkml:brushProperty name="color" value="#FFC114"/>
    </inkml:brush>
  </inkml:definitions>
  <inkml:trace contextRef="#ctx0" brushRef="#br0">1085 26 744,'-165'-15'5956,"-112"5"-684,0 11-3298,85 0-2971,133-2-366,-29 0-5311,62 3 4910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8.647"/>
    </inkml:context>
    <inkml:brush xml:id="br0">
      <inkml:brushProperty name="width" value="0.1" units="cm"/>
      <inkml:brushProperty name="height" value="0.1" units="cm"/>
      <inkml:brushProperty name="color" value="#FFC114"/>
    </inkml:brush>
  </inkml:definitions>
  <inkml:trace contextRef="#ctx0" brushRef="#br0">453 35 13437,'0'0'29,"8"-18"1419,-8 18-1415,0-1 0,0 1 1,1 0-1,-1 0 0,0-1 0,0 1 1,0 0-1,0-1 0,0 1 1,0 0-1,1-1 0,-1 1 0,0 0 1,0-1-1,0 1 0,0 0 0,0-1 1,0 1-1,0 0 0,-1-1 0,1 1 1,0 0-1,0-1 0,0 1 0,0 0 1,0-1-1,0 1 0,-1 0 0,1 0 1,0-1-1,0 1 0,0 0 1,-1 0-1,1-1 0,0 1 0,0 0 1,-1 0-1,1-1 0,0 1 0,-1 0 1,1 0-1,0 0 0,0 0 0,-1 0 1,1 0-1,0-1 0,-1 1 0,1 0 1,0 0-1,-1 0 0,1 0 0,0 0 1,-1 0-1,1 0 0,0 0 1,-1 0-1,1 1 0,0-1 0,-1 0 1,-27 4 296,0-2 1,1 0-1,-41-4 0,9 1-515,-91-6-3927,140 5 2627,-1 2 0,1 0 0,-1 0 0,-10 2 0,-8 5-852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19.782"/>
    </inkml:context>
    <inkml:brush xml:id="br0">
      <inkml:brushProperty name="width" value="0.05" units="cm"/>
      <inkml:brushProperty name="height" value="0.05" units="cm"/>
      <inkml:brushProperty name="color" value="#004F8B"/>
    </inkml:brush>
  </inkml:definitions>
  <inkml:trace contextRef="#ctx0" brushRef="#br0">677 584 332,'-8'-1'659,"-1"-1"-1,1 0 1,0-1-1,0 0 1,0 0 0,1-1-1,-1 1 1,1-2-1,-11-7 1,-17-8 1164,-8 0-321,-2 2 0,0 2 0,-57-13 0,-37 5 376,-25-6-1380,163 30-509,1-1 0,-1 1-1,0 0 1,1 0 0,-1 0 0,0 0 0,1 0-1,-1-1 1,0 1 0,1 0 0,-1-1 0,1 1 0,-1 0-1,1-1 1,-1 1 0,1-1 0,-1 1 0,1-1-1,-1 1 1,1-1 0,0 1 0,-1-1 0,1 1 0,-1-1-1,1 1 1,0-1 0,-1-1 0,2 1-2,-1 0 1,0 0-1,0 1 1,1-1-1,-1 0 1,1 0-1,-1 0 1,1 0-1,-1 0 1,1 1-1,-1-1 1,1 0-1,0 0 1,-1 1-1,1-1 1,1 0-1,36-24-181,81-32 0,23-13 366,-123 61-94,-2 0 16,1-1 1,27-21-1,-42 29-70,0 0 1,0-1-1,0 1 0,0-1 0,-1 0 0,1 0 1,-1 0-1,0 0 0,0 0 0,0 0 0,0-1 1,-1 1-1,1-1 0,-1 1 0,0-1 0,0 0 0,0 1 1,0-1-1,-1 0 0,1-6 0,-2 7-10,0 0-1,0 0 1,0 0-1,0 0 0,-1 0 1,1 0-1,-1 0 1,0 0-1,1 1 1,-1-1-1,-1 1 0,1-1 1,0 1-1,-1 0 1,1 0-1,-1 0 1,1 0-1,-1 0 0,0 1 1,0-1-1,-6-1 1,-2-2-196,0 1 0,0 1 0,-1 0 1,-19-3-1,-21 3-1805,43 3 824,0 1 0,-1 0-1,1 0 1,0 1 0,0 0 0,-14 6-1,-6 10-1173</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8.979"/>
    </inkml:context>
    <inkml:brush xml:id="br0">
      <inkml:brushProperty name="width" value="0.1" units="cm"/>
      <inkml:brushProperty name="height" value="0.1" units="cm"/>
      <inkml:brushProperty name="color" value="#FFC114"/>
    </inkml:brush>
  </inkml:definitions>
  <inkml:trace contextRef="#ctx0" brushRef="#br0">660 68 608,'-28'-8'1528,"-3"2"0,-1 1-56,-6 5-87,-2-6-129,-11 3-136,1 0-152,0 3-200,-1-5-260,1 2-304,-6-8-360,12 5-420,-7 0-3036,7 1 1231,0 5 809</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9.315"/>
    </inkml:context>
    <inkml:brush xml:id="br0">
      <inkml:brushProperty name="width" value="0.1" units="cm"/>
      <inkml:brushProperty name="height" value="0.1" units="cm"/>
      <inkml:brushProperty name="color" value="#FFC114"/>
    </inkml:brush>
  </inkml:definitions>
  <inkml:trace contextRef="#ctx0" brushRef="#br0">824 21 92,'-35'-6'1356,"4"3"-24,0 0-56,-4 3-96,-9-5-15,0 2-125,-6 3-104,-1 0-140,-2 3-64,-10 2-136,4-2-140,-1 6-192,10-6-264,-1 2-344,7 7-360,0-10-2756,3 7 1175,4-1 777</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9.645"/>
    </inkml:context>
    <inkml:brush xml:id="br0">
      <inkml:brushProperty name="width" value="0.1" units="cm"/>
      <inkml:brushProperty name="height" value="0.1" units="cm"/>
      <inkml:brushProperty name="color" value="#FFC114"/>
    </inkml:brush>
  </inkml:definitions>
  <inkml:trace contextRef="#ctx0" brushRef="#br0">556 9 15053,'-22'-6'588,"0"3"-368,0 3-68,-3 3 4,-3 3-40,0-6-11,-7 0-57,-6 2-16,-3 4-84,0-6-73,4 6-115,-4-6-192,6 0-244,10 5-316,-1-5-268,4 0-3056,3 0 1468,3 3 967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49.979"/>
    </inkml:context>
    <inkml:brush xml:id="br0">
      <inkml:brushProperty name="width" value="0.1" units="cm"/>
      <inkml:brushProperty name="height" value="0.1" units="cm"/>
      <inkml:brushProperty name="color" value="#FFC114"/>
    </inkml:brush>
  </inkml:definitions>
  <inkml:trace contextRef="#ctx0" brushRef="#br0">2335 4 13425,'-585'-4'5465,"114"15"-5911,-29 42-1757,420-38 1859,26-4-70,-57 5 0,-174-7-1047,225-11 1228,-84 10-1,141-8-23,-26 5-430,17 2-3798,15-4 1861,15 6 796</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50.554"/>
    </inkml:context>
    <inkml:brush xml:id="br0">
      <inkml:brushProperty name="width" value="0.1" units="cm"/>
      <inkml:brushProperty name="height" value="0.1" units="cm"/>
      <inkml:brushProperty name="color" value="#FFC114"/>
    </inkml:brush>
  </inkml:definitions>
  <inkml:trace contextRef="#ctx0" brushRef="#br0">115 1 348,'-29'115'8726,"-2"0"-4450,-19 96-1006,48-193-3734,0 0 1,2 26-1,6 36-6459,-5-65 5002,2 19-372</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50.884"/>
    </inkml:context>
    <inkml:brush xml:id="br0">
      <inkml:brushProperty name="width" value="0.1" units="cm"/>
      <inkml:brushProperty name="height" value="0.1" units="cm"/>
      <inkml:brushProperty name="color" value="#FFC114"/>
    </inkml:brush>
  </inkml:definitions>
  <inkml:trace contextRef="#ctx0" brushRef="#br0">11 0 768,'-5'103'8233,"0"0"-5622,5-83-2591,-1-7-2390,2 0-1,2 24 1,0-20 745</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51.216"/>
    </inkml:context>
    <inkml:brush xml:id="br0">
      <inkml:brushProperty name="width" value="0.1" units="cm"/>
      <inkml:brushProperty name="height" value="0.1" units="cm"/>
      <inkml:brushProperty name="color" value="#FFC114"/>
    </inkml:brush>
  </inkml:definitions>
  <inkml:trace contextRef="#ctx0" brushRef="#br0">89 1 748,'0'14'1052,"0"-3"-44,3 1-20,-3-4-32,0 1-79,3-1-97,-3 1-104,0 2-152,-3-3-228,3 4-236,-3-1-260,3 3-232,-4 0-2065,4 3 849,-3 3 564</inkml:trace>
  <inkml:trace contextRef="#ctx0" brushRef="#br0" timeOffset="1">63 1429 18070,'0'51'144,"4"-11"-88,-4-4-72,0-5 68,-4-2 176,4-4 80,-3 1-48,0-1-68,-3 0-136,0 4-144,-4-1-160,1 0-244,-1 1-368,4-4-501,0 0-4183,3 1 1884,6-1 1243</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52.001"/>
    </inkml:context>
    <inkml:brush xml:id="br0">
      <inkml:brushProperty name="width" value="0.1" units="cm"/>
      <inkml:brushProperty name="height" value="0.1" units="cm"/>
      <inkml:brushProperty name="color" value="#FFC114"/>
    </inkml:brush>
  </inkml:definitions>
  <inkml:trace contextRef="#ctx0" brushRef="#br0">19 0 1436,'3'13'1503,"-2"-1"1,1 1-1,-2 14 0,-8 73 2824,1-39-2460,-2 83 1632,11-97-3413,2-36-1517,3-13-2466,6-14-1455,-12 14 5721,12-18-2854</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39:52.405"/>
    </inkml:context>
    <inkml:brush xml:id="br0">
      <inkml:brushProperty name="width" value="0.1" units="cm"/>
      <inkml:brushProperty name="height" value="0.1" units="cm"/>
      <inkml:brushProperty name="color" value="#FFC114"/>
    </inkml:brush>
  </inkml:definitions>
  <inkml:trace contextRef="#ctx0" brushRef="#br0">66 18 1340,'0'-9'1448,"0"9"-40,-3-8-148,3 8-87,0 0-117,0 0-172,0 0-220,0 0-324,-16 20-532,4-3-692,-1 14-2008,1 8 983,2 15 649</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10.973"/>
    </inkml:context>
    <inkml:brush xml:id="br0">
      <inkml:brushProperty name="width" value="0.1" units="cm"/>
      <inkml:brushProperty name="height" value="0.1" units="cm"/>
      <inkml:brushProperty name="color" value="#E71224"/>
    </inkml:brush>
  </inkml:definitions>
  <inkml:trace contextRef="#ctx0" brushRef="#br0">1 1 332,'0'0'566,"0"0"-11,11 12 5269,9-1-4257,35 12 1,-11-5-792,81 31 854,440 180 2844,-377-149-3548,80 33 174,190 48 492,164-17 229,199 46 392,-92 21-1879,43 66-148,-765-274-184,757 325 52,-441-173-66,296 138 15,-17-2-43,-142-66-45,97 0 31,-105-48 32,-16 25 20,25 12 29,254 88 232,-415-177-97,446 162 292,-705-271-392,1310 513 1589,-1262-491-1618,548 252-33,-370-149 34,246 119 75,-255-141-6,298 127-6,53-17-12,-151-54-96,-117-42-13,9 11-2,-314-129 25,110 54-19,-41-19 15,105 54-21,-6-3 20,-83-41 7,54 23-19,-131-65 21,235 91 93,-68-44-212,-206-63-382,18 7 165,-18-1-3043,-8 2-5632,2-6 3902,1 5 1549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0.371"/>
    </inkml:context>
    <inkml:brush xml:id="br0">
      <inkml:brushProperty name="width" value="0.05" units="cm"/>
      <inkml:brushProperty name="height" value="0.05" units="cm"/>
      <inkml:brushProperty name="color" value="#004F8B"/>
    </inkml:brush>
  </inkml:definitions>
  <inkml:trace contextRef="#ctx0" brushRef="#br0">525 19 80,'1'0'247,"0"-1"0,-1 0 1,1 1-1,0-1 0,-1 0 0,1 1 0,0-1 0,-1 0 1,1 0-1,-1 0 0,1 1 0,-1-1 0,1 0 0,-1 0 1,1-2-1,-2 3-149,1 0 0,0 0 1,0-1-1,0 1 0,0 0 1,0-1-1,0 1 0,-1 0 0,1 0 1,0-1-1,0 1 0,-1 0 1,1 0-1,0 0 0,0-1 1,-1 1-1,1 0 0,0 0 0,0 0 1,-1 0-1,1 0 0,0-1 1,-1 1-1,1 0 0,0 0 1,0 0-1,-1 0 0,1 0 0,-1 0 1,-32 2 2501,28-2-2738,-23 5 1068,1 1 0,-42 14 0,9-2-71,-70 27 639,9-3 315,116-41-1603,0 0 0,0 1 1,0 0-1,0 0 1,0 0-1,0 0 1,1 1-1,-1-1 1,-4 5-1,8-6 223,14 5 188,-6-2-503,15 2 157,0-1 0,1 0 0,42 1 0,-20-3-94,41 10 22,-1 4 0,0 3 0,84 32 0,-102-28-77,64 34 0,-116-50-96,0 0 1,-1 1 0,16 12 0,-26-17-20,1 0 0,-1 0 1,1 1-1,-1-1 1,0 1-1,-1 0 1,1 0-1,-1 0 0,0 0 1,-1 0-1,4 9 1,-5-10-2,0 0 1,-1 0 0,0-1 0,0 1 0,0 0-1,0 0 1,0 0 0,-1-1 0,0 1-1,0 0 1,0 0 0,0-1 0,0 1 0,-1-1-1,0 1 1,0-1 0,1 0 0,-2 0-1,1 0 1,0 0 0,-1 0 0,1 0 0,-6 3-1,0 2 14,0-1-1,-1-1 0,-1 0 1,1 0-1,-1-1 0,-18 8 1,1-4 26,0-1-1,-1-1 1,-47 4 0,-87-3 37,35-13-263,72 1-1521,-103 7 1,152-3 1476,-12 3-2715,3 1-5274,14-4 5315</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14.696"/>
    </inkml:context>
    <inkml:brush xml:id="br0">
      <inkml:brushProperty name="width" value="0.1" units="cm"/>
      <inkml:brushProperty name="height" value="0.1" units="cm"/>
      <inkml:brushProperty name="color" value="#E71224"/>
    </inkml:brush>
  </inkml:definitions>
  <inkml:trace contextRef="#ctx0" brushRef="#br0">104 7984 416,'-53'38'3024,"39"-30"-2050,-2 4 466,-4 6 1867,20-17-2872,0-1-29,4-2-298,1 0 0,-1 0-1,1 1 1,0 0 0,-1 0-1,6-1 1,26-6 317,277-109 2473,9-4-901,98-58 247,-83 21-563,-206 98-1064,260-112 890,-81 36-480,142-56 443,-275 113-986,290-134 632,356-121 692,-682 281-1509,7-4 41,170-60 444,-116 43-189,200-102 0,-167 58-180,76-36 247,337-139 194,-530 238-842,356-170 93,-8-21-37,268-134-70,-296 179 0,70-36 0,-52-37 0,-106 57 0,424-186 0,-216 118 0,318-139 0,-860 417 0,547-219 0,298-51 0,-801 260 0,281-101 0,-107 33 0,238-63 0,-253 80 0,58-21 0,147-45 0,252-15 0,-507 117 0,279-84 0,-362 91 0,435-158 0,-232 68 0,-5 3 0,-90 34 0,76-34 0,-32 12 0,-108 47 0,-1 7-2394,-129 46 1761,6-2 1981,-4 3-3122,-1-1-4069,0 2-5688,-1 10 7248</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0.668"/>
    </inkml:context>
    <inkml:brush xml:id="br0">
      <inkml:brushProperty name="width" value="0.1" units="cm"/>
      <inkml:brushProperty name="height" value="0.1" units="cm"/>
      <inkml:brushProperty name="color" value="#E71224"/>
    </inkml:brush>
  </inkml:definitions>
  <inkml:trace contextRef="#ctx0" brushRef="#br0">252 37 412,'0'0'738,"0"0"-46,0 0-42,0 0-471,0-1 0,-1 0 1,1 1-1,-1-1 0,1 0 1,-1 1-1,1-1 0,-1 1 1,1-1-1,-1 1 0,1-1 1,-1 1-1,1-1 0,-1 1 1,-1-1-1,-3 1 26,1 0 0,-1 0 1,0 0-1,0 1 0,0 0 0,1 0 0,-1 0 0,0 0 0,1 1 0,-1 0 0,1 0 1,0 0-1,0 0 0,-1 1 0,1-1 0,1 1 0,-1 0 0,0 1 0,-3 4 1,-9 7 72,1 1 1,1 1 0,1 1 0,0 0 0,2 1-1,0 0 1,1 0 0,0 1 0,2 1-1,1 0 1,0 0 0,-6 34 0,12-45-163,0-1-1,0 1 1,1-1 0,0 1-1,1 0 1,-1-1 0,2 0-1,3 14 1,-4-18-77,1-1 0,-1 0 0,1 0-1,0 0 1,0 0 0,0 0 0,1-1 0,0 1 0,-1-1-1,1 1 1,0-1 0,1 0 0,-1 0 0,0 0 0,1-1 0,0 1-1,-1-1 1,1 0 0,0 0 0,6 2 0,2-1 25,0 0 1,0-1 0,0 0 0,0-1-1,0-1 1,0 0 0,0 0 0,0-1-1,0-1 1,0 0 0,0-1 0,0 0-1,11-5 1,12-5 268,0-3 0,61-36 0,-66 29-157,-23 18-95,0-1-1,0 1 1,13-7-1,-19 12-21,-1 0 4,0 0-7,6 31 119,-6-29-166,0 0 0,0 0 0,1 1 0,-1-1 0,0 0-1,1 0 1,-1 0 0,1 0 0,0 0 0,0 0 0,0 0 0,0 0 0,0 0 0,0 0 0,0-1 0,1 1 0,-1 0 0,1-1-1,-1 1 1,1-1 0,-1 1 0,1-1 0,0 0 0,0 0 0,0 0 0,0 0 0,0 0 0,0 0 0,0 0 0,0-1-1,0 1 1,0-1 0,0 1 0,0-1 0,4 0 0,7 0 7,-1 0 1,0 0-1,0-1 0,23-6 1,1-1 5,-1-2 1,0-2 0,-1-1-1,0-1 1,-1-2 0,-1-1-1,-1-2 1,0-1 0,28-25-1,-50 38 0,-1-1 0,1-1-1,-1 0 1,-1 0 0,0 0-1,11-18 1,-16 23-15,-1 1 1,1-1-1,-1 1 0,1-1 1,-1 0-1,0 1 0,0-1 1,-1 0-1,1 0 0,-1 0 1,0 0-1,0 1 0,0-1 1,0 0-1,-1 0 0,1 0 1,-1 0-1,0 1 0,-1-1 0,1 0 1,0 1-1,-1-1 0,-3-4 1,-1 0-38,0 0 0,-1 0 0,0 1 0,0 0 0,0 1 0,-1 0 0,0 0 0,0 0 0,-1 1 0,0 0 0,0 1 0,0 0-1,0 0 1,0 1 0,-18-4 0,9 4-623,1 1 0,-1 0-1,1 1 1,-1 1-1,1 1 1,-1 0-1,1 1 1,-21 6-1,4 5-5906,24-7 4500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1.133"/>
    </inkml:context>
    <inkml:brush xml:id="br0">
      <inkml:brushProperty name="width" value="0.1" units="cm"/>
      <inkml:brushProperty name="height" value="0.1" units="cm"/>
      <inkml:brushProperty name="color" value="#E71224"/>
    </inkml:brush>
  </inkml:definitions>
  <inkml:trace contextRef="#ctx0" brushRef="#br0">0 735 1104,'11'-5'751,"-1"-2"1,0 1-1,0-1 0,-1-1 1,1 0-1,-2 0 1,1-1-1,-1 0 0,-1 0 1,1-1-1,-2 0 0,9-14 1,5-17 1448,30-80 1,-44 104-1765,19-71 1357,-18 60-538,16-42-1,-23 69-1205,0 1 1,0-1-1,1 0 0,-1 1 0,0-1 1,0 1-1,1-1 0,-1 1 0,0-1 1,1 1-1,-1-1 0,0 1 0,1-1 0,-1 1 1,1-1-1,-1 1 0,1 0 0,-1-1 1,1 1-1,-1 0 0,1 0 0,-1-1 1,1 1-1,0 0 0,-1 0 0,1 0 1,-1-1-1,1 1 0,0 0 0,0 1-14,1-1 0,-1 0 0,0 1 0,0-1 0,0 1 0,0 0 0,0-1 0,0 1-1,0 0 1,0-1 0,-1 1 0,1 0 0,2 2 0,21 36 367,-24-38-342,11 20 186,1 0-1,0 0 0,2-1 1,0-1-1,30 31 0,-39-45-204,1 0 0,-1 0-1,1-1 1,0 0-1,0 0 1,1 0 0,-1-1-1,1 0 1,0 0-1,0 0 1,0-1-1,0 0 1,0-1 0,1 0-1,-1 0 1,0 0-1,1-1 1,-1 0 0,0 0-1,1-1 1,-1 0-1,14-4 1,-6 0-10,0-1 0,0-1 1,0 0-1,-1-2 0,0 1 0,-1-1 1,0-1-1,0-1 0,-1 0 0,0 0 1,-1-1-1,11-16 0,-2 1-76,-2 0-1,-1-1 1,-1-1-1,-1-1 1,10-32-1,-19 48-91,0-1-348,0-2-1,-1 1 1,0 0-1,-1-1 1,3-32-1,-7 49 433,0 0-1,0 0 1,0 0-1,0 0 1,0 0 0,0 0-1,0 0 1,0-1 0,0 1-1,0 0 1,0 0-1,0 0 1,0 0 0,0 0-1,0 0 1,0 0-1,0 0 1,0 0 0,0-1-1,0 1 1,0 0 0,0 0-1,0 0 1,0 0-1,0 0 1,0 0 0,0 0-1,0 0 1,0 0-1,0-1 1,0 1 0,0 0-1,0 0 1,0 0 0,-1 0-1,1 0 1,0 0-1,0 0 1,0 0 0,0 0-1,0 0 1,0 0-1,0 0 1,0 0 0,0 0-1,0 0 1,-1 0 0,1 0-1,0 0 1,0 0-1,0 0 1,0 0 0,0 0-1,0 0 1,0 0-1,0 0 1,0 0 0,-1 0-1,1 0 1,0 0 0,0 0-1,0 0 1,-6 7-1245,-4 13-2128,9-19 3016,1 0 0,0 0 0,0-1 0,-1 1 0,1 0 0,0 0 0,0 0 0,0 0 0,0 0 0,0-1-1,0 1 1,0 0 0,0 0 0,0 0 0,1 0 0,-1-1 0,1 3 0,2 3-1910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1.463"/>
    </inkml:context>
    <inkml:brush xml:id="br0">
      <inkml:brushProperty name="width" value="0.1" units="cm"/>
      <inkml:brushProperty name="height" value="0.1" units="cm"/>
      <inkml:brushProperty name="color" value="#E71224"/>
    </inkml:brush>
  </inkml:definitions>
  <inkml:trace contextRef="#ctx0" brushRef="#br0">1 22 1096,'10'-6'273,"-6"4"110,-1-1 1,1 1-1,0 0 0,1 1 0,-1-1 1,0 1-1,5-2 0,-8 3-266,1 0-1,-1 0 1,0 0-1,1 1 0,-1-1 1,0 0-1,0 0 1,1 1-1,-1-1 1,0 1-1,0-1 1,1 1-1,-1-1 0,0 1 1,0 0-1,0 0 1,0 0-1,0-1 1,0 1-1,0 0 1,0 0-1,-1 0 1,1 0-1,0 0 0,-1 1 1,1-1-1,0 0 1,-1 0-1,1 3 1,4 10 460,-1 1 1,0 0 0,-1 0 0,-1 0-1,-1 0 1,0 30 0,1 9 387,-2-37-863,0-14-280,0 1 1,0-1-1,0 0 1,0 1-1,1-1 1,0 0-1,-1 0 0,1 1 1,2 2-1,-3-5-677,1 1-462,1-4-2485,8-9 1904</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1.801"/>
    </inkml:context>
    <inkml:brush xml:id="br0">
      <inkml:brushProperty name="width" value="0.1" units="cm"/>
      <inkml:brushProperty name="height" value="0.1" units="cm"/>
      <inkml:brushProperty name="color" value="#E71224"/>
    </inkml:brush>
  </inkml:definitions>
  <inkml:trace contextRef="#ctx0" brushRef="#br0">425 45 384,'1'-2'292,"-1"0"0,1 0 0,0 1 0,0-1 0,-1 0 0,1 0 0,-1 0 0,1 0 0,-1 0-1,0 0 1,0 0 0,0 0 0,0-2 0,0 0 240,-1 3-404,1 1 0,-1-1 0,0 0 0,0 1 0,1-1 0,-1 0 0,0 1 0,0-1 0,0 1 0,0-1 0,0 1 0,0 0 0,0-1 0,0 1 0,-1-1 0,1 1 66,-5-1 153,-1 0 1,1 1 0,0-1 0,-1 1-1,1 1 1,-1-1 0,1 1 0,-12 3-1,2-2 103,-19 5-66,1 1 1,0 1-1,-45 20 1,-33 24-5842,91-40 3106,6 1 713</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2.134"/>
    </inkml:context>
    <inkml:brush xml:id="br0">
      <inkml:brushProperty name="width" value="0.1" units="cm"/>
      <inkml:brushProperty name="height" value="0.1" units="cm"/>
      <inkml:brushProperty name="color" value="#E71224"/>
    </inkml:brush>
  </inkml:definitions>
  <inkml:trace contextRef="#ctx0" brushRef="#br0">0 778 1312,'6'-2'497,"0"0"0,-1-1-1,1 0 1,-1 0 0,1-1-1,-1 1 1,0-1 0,-1 0 0,1 0-1,-1-1 1,1 1 0,-1-1-1,-1 0 1,1 0 0,3-7 0,7-12 1190,21-53 1,-29 62-1358,24-61 1114,41-88 1258,-70 162-2604,1-1 1,-1 0-1,1 0 1,0 1-1,0-1 0,0 1 1,0 0-1,1-1 1,-1 1-1,6-3 1,-4 6 207,1 5-197,-1 0 1,1 1-1,-1-1 0,-1 1 0,1 0 0,-1 0 0,0 0 0,-1 0 1,1 1-1,1 14 0,13 33 427,-7-32-299,-5-8-49,1-1 0,1 0-1,0-1 1,12 18 0,-17-28-151,1-1 1,-1 1-1,1 0 0,-1 0 1,1-1-1,0 0 1,0 1-1,0-1 0,0 0 1,0-1-1,1 1 1,-1 0-1,0-1 1,1 0-1,-1 0 0,1 0 1,0 0-1,-1 0 1,1-1-1,0 0 0,-1 0 1,1 0-1,5 0 1,-1-2 2,-1 0 0,1-1 0,0 1 0,-1-1 0,0-1 0,0 1 0,0-1 0,0-1 0,-1 1 0,1-1 0,-1 0 0,11-12 0,-1-1 21,-1 0 1,-1-1-1,13-23 0,21-45 137,-4-3 0,46-132-1,-67 162 3,-23 59-158,0 1 0,0 16 0,1-1 0,0 1 1,1-1-1,1 1 0,7 22 1,-7-30-24,0-1 1,0 1 0,1-1 0,0 0 0,0 0 0,0-1 0,1 1 0,0-1-1,0 0 1,1 0 0,0-1 0,10 9 0,6 0 7,1-2 0,0 0-1,31 11 1,-54-23-31,1 0-1,-1 0 0,1 1 1,-1-1-1,1 0 1,-1 0-1,0 0 0,1 0 1,-1 0-1,1 0 0,-1 0 1,0 1-1,1-1 1,-1 0-1,1 0 0,-1 1 1,0-1-1,1 0 0,-1 1 1,0-1-1,0 0 1,1 1-1,-1-1 0,0 0 1,0 1-1,1-1 0,-1 0 1,0 1-1,0-1 1,0 1-1,0-1 0,0 0 1,1 1-1,-1-1 1,0 1-1,0-1 0,0 1 1,0-1-1,0 1 0,0-1 1,-1 0-1,1 1 1,0-1-1,0 1 0,0-1 1,0 0-1,0 1 0,-1-1 1,1 1-1,0-1 1,0 0-1,-1 1 0,1-1 1,0 0-1,0 1 0,-1-1 1,1 0-1,0 0 1,-1 1-1,1-1 0,0 0 1,-1 0-1,0 1 0,-29 15-495,-8 0-557,-134 54-3140,54-30-6482,86-31 7864</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2.654"/>
    </inkml:context>
    <inkml:brush xml:id="br0">
      <inkml:brushProperty name="width" value="0.1" units="cm"/>
      <inkml:brushProperty name="height" value="0.1" units="cm"/>
      <inkml:brushProperty name="color" value="#E71224"/>
    </inkml:brush>
  </inkml:definitions>
  <inkml:trace contextRef="#ctx0" brushRef="#br0">1 499 1172,'0'0'1468,"4"0"52,56 11 8351,-59-11-9784,0-1 0,0 1 0,0 0 0,0-1 1,-1 1-1,1-1 0,0 1 0,0-1 0,0 1 1,0-1-1,-1 0 0,1 0 0,0 1 1,-1-1-1,1 0 0,0 0 0,-1 1 0,1-2 1,1 0 150,2-5 4,-1 1 0,1-1-1,-1 0 1,0 0 0,-1 0-1,1 0 1,-1 0 0,-1 0 0,2-12-1,1 0 78,19-165 1230,-18 122-981,14-66-1,-19 126-550,0 1 1,1 0-1,-1 0 0,0 0 0,0 0 1,1 0-1,-1 0 0,1 0 1,-1 0-1,1 0 0,-1 0 1,1 0-1,0 0 0,-1 0 0,1 0 1,0 0-1,0 1 0,-1-1 1,3-1-1,-2 2 98,1 3-8,37 54 248,-26-36-221,1-1 0,20 23 0,89 70 324,-1 0-37,-120-111-418,0-1 1,-1 0 0,0 1 0,1-1 0,-1 1 0,0-1 0,0 1 0,0 0 0,0 0 0,0-1 0,0 1 0,0 0 0,-1 0 0,1 0 0,-1 0 0,1 0 0,-1 0 0,0 0 0,1 0 0,-1 0 0,0 0 0,-1 0 0,1 0 0,0 0 0,-1 0 0,1 0 0,-2 3 0,1-3-27,-1 0 1,0 0-1,0 0 1,0 0-1,0-1 1,0 1-1,0-1 1,0 1-1,0-1 1,-1 1-1,1-1 1,-1 0-1,1 0 1,-1-1-1,1 1 1,-1 0-1,1-1 1,-1 1-1,0-1 1,-3 0-1,-2 1-109,0-1-1,-1 0 1,1-1-1,0 1 1,0-2-1,0 1 1,0-1 0,-12-4-1,18 5 104,0 0 0,0 0 0,0 0 1,0 0-1,0 0 0,0-1 0,0 1 0,1-1 0,-1 1 0,0-1 0,1 1 1,0-1-1,-1 0 0,1 0 0,0 0 0,0 0 0,0 0 0,0 0 0,0 0 1,0 0-1,1 0 0,-1 0 0,1 0 0,-1 0 0,1-1 0,0 1 0,0 0 1,0 0-1,0-1 0,0 1 0,0 0 0,1 0 0,-1 0 0,1-1 0,1-1 1,1-4-13,0 0 1,1 0 0,0 0-1,0 1 1,1-1 0,0 1 0,0 0-1,10-9 1,54-46-8,-67 60 51,18-14 33,88-68 323,-96 77-257,0-1 0,0 2 0,0-1 0,1 2 0,0 0 0,1 0 0,20-3 0,-29 7-61,0 1-1,-1-1 1,1 1 0,0 1 0,0-1-1,0 1 1,0-1 0,-1 2 0,1-1-1,0 0 1,-1 1 0,1 0 0,-1 0-1,0 0 1,1 1 0,-1-1 0,0 1-1,0 0 1,-1 0 0,1 0-1,-1 1 1,1-1 0,-1 1 0,0 0-1,0 0 1,2 6 0,7 11 82,-1 0 1,-2 1-1,0 1 1,6 26-1,-3-14-1,-3-3-29,-7-22-135,1-1-1,0 1 1,0-1-1,1 1 1,0-1-1,1 0 1,0-1 0,7 10-1,-11-17-21,0 0 1,0-1-1,0 1 0,0 0 0,0-1 0,0 1 1,0-1-1,1 1 0,-1-1 0,0 1 1,0-1-1,0 0 0,1 0 0,-1 0 1,0 1-1,0-1 0,1-1 0,-1 1 0,0 0 1,1 0-1,-1 0 0,0-1 0,0 1 1,0 0-1,1-1 0,-1 1 0,1-1 0,30-20-1812,-11 4-2954,24-29 0,-28 29 2949,16-15-1030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3.053"/>
    </inkml:context>
    <inkml:brush xml:id="br0">
      <inkml:brushProperty name="width" value="0.1" units="cm"/>
      <inkml:brushProperty name="height" value="0.1" units="cm"/>
      <inkml:brushProperty name="color" value="#E71224"/>
    </inkml:brush>
  </inkml:definitions>
  <inkml:trace contextRef="#ctx0" brushRef="#br0">221 212 24,'11'-5'945,"0"-2"0,-1 1 1,0-1-1,0-1 0,15-15 0,-22 21-673,0-2 0,-1 1-1,1 0 1,-1 0-1,0-1 1,0 1 0,-1-1-1,1 0 1,-1 0 0,1 1-1,-1-1 1,0 0-1,-1 0 1,1 0 0,-1 0-1,0 0 1,0 0 0,0 0-1,0 0 1,-1 0-1,-1-7 1,2 10-161,0-1 0,-1 1 0,1-1-1,-1 0 1,0 1 0,0-1 0,1 1 0,-1-1 0,0 1 0,0 0-1,0-1 1,0 1 0,-1 0 0,1 0 0,0 0 0,0 0 0,-1 0-1,1 0 1,-1 0 0,-2-1 0,1 1 18,1 0-1,-1 0 1,-1 1-1,1 0 1,0-1 0,0 1-1,0 0 1,0 0-1,0 0 1,-5 2 0,-2 0 111,-1 1 1,1 1-1,0-1 1,0 2-1,-12 6 1,7-2-26,0 1-1,1 1 1,1 0 0,0 1 0,0 0-1,1 1 1,1 0 0,0 1-1,1 1 1,0-1 0,1 1 0,1 1-1,1 0 1,0 0 0,-6 23 0,11-35-162,1-1 1,0 1 0,1 0 0,-1 0 0,1 0 0,0 0 0,0 0 0,0 0 0,0-1 0,1 1 0,-1 0 0,1 0 0,0 0 0,0 0 0,1-1 0,-1 1 0,1-1-1,0 1 1,0-1 0,0 1 0,0-1 0,0 0 0,5 5 0,-3-5-10,0 0-1,1 0 1,-1-1-1,1 1 1,0-1-1,-1 0 1,1 0-1,0 0 1,0-1-1,0 0 1,0 0 0,1 0-1,-1-1 1,0 1-1,0-1 1,0-1-1,8 0 1,1-1 13,1-1 0,-1 0 0,0-1 0,0 0 0,-1-1 0,1-1 0,17-10 1,-12 4-9,0 0 0,0-2 1,-2 0-1,19-19 0,5-13 50,-1-2 0,50-79 0,-76 101-73,-11 20 8,0 0 1,1-1-1,0 1 1,0 1-1,7-9 1,-10 13 53,-3 8 23,-8 26 145,-8 53 0,15-70-197,1 0 1,1 1 0,1-1 0,0 0 0,1 0 0,3 18 0,-3-31-100,0 1 0,0 0 0,0 0 0,1 0 0,-1-1 0,1 1 0,0-1 0,0 1 0,0-1 0,1 0 0,-1 0 0,1 0 0,-1 0 0,1 0 1,0 0-1,4 2 0,-5-4-79,1 1 0,0-1 0,0 0 0,0 0 0,-1 0 0,1-1 0,0 1 0,0-1 0,0 1 0,0-1 0,0 0 0,0 0 0,0 0 0,0-1 0,0 1 0,0-1 0,0 0 0,0 1 0,0-1 0,0-1 1,-1 1-1,4-2 0,6-3-797,-1-1 0,1-1 1,-2 1-1,1-2 0,17-17 1,-8 4-2924,26-39 1,-8 5 914</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3.386"/>
    </inkml:context>
    <inkml:brush xml:id="br0">
      <inkml:brushProperty name="width" value="0.1" units="cm"/>
      <inkml:brushProperty name="height" value="0.1" units="cm"/>
      <inkml:brushProperty name="color" value="#E71224"/>
    </inkml:brush>
  </inkml:definitions>
  <inkml:trace contextRef="#ctx0" brushRef="#br0">579 5 208,'-2'-5'1637,"-4"6"2828,-162 60 2304,19-10-5354,70-21-1729,-17 7-1483,35-9-3221,50-23 2511,4-4 761</inkml:trace>
  <inkml:trace contextRef="#ctx0" brushRef="#br0" timeOffset="1">305 59 80,'8'-1'378,"-1"0"-1,0 1 1,1 0 0,-1 1 0,1-1-1,-1 1 1,0 1 0,13 3-1,-15-2-97,0-1-1,0 1 0,-1 0 0,1 0 1,-1 0-1,0 0 0,0 1 1,0 0-1,0 0 0,0 0 0,-1 0 1,5 8-1,8 17 700,-2 1-1,-1 0 1,-1 1 0,-1 0-1,8 44 1,19 54 1016,-38-128-2006,2 4-2,-1-1-1,1 1 1,1-1-1,-1 1 1,0-1-1,5 6 1,-6-10-128,-1 1 1,1 0-1,0-1 1,0 1-1,-1-1 0,1 1 1,0-1-1,0 1 1,0-1-1,0 0 0,0 1 1,-1-1-1,1 0 1,0 0-1,0 0 0,0 1 1,0-1-1,0 0 1,0 0-1,0-1 0,0 1 1,0 0-1,0 0 1,0 0-1,0 0 0,0-1 1,-1 1-1,1 0 1,0-1-1,0 1 0,0-1 1,0 1-1,-1-1 1,1 0-1,0 1 0,-1-1 1,1 0-1,0 1 1,-1-1-1,1 0 0,0-1 1,15-17-2910,5-8 925</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3.734"/>
    </inkml:context>
    <inkml:brush xml:id="br0">
      <inkml:brushProperty name="width" value="0.1" units="cm"/>
      <inkml:brushProperty name="height" value="0.1" units="cm"/>
      <inkml:brushProperty name="color" value="#E71224"/>
    </inkml:brush>
  </inkml:definitions>
  <inkml:trace contextRef="#ctx0" brushRef="#br0">0 15 448,'6'-2'919,"19"-5"2439,-6 2 3031,-22 31-4746,-4-5-1270,2 1 1,0 0-1,2 1 0,0-1 0,1 1 1,2-1-1,0 1 0,2-1 0,0 1 1,7 29-1,-8-48-322,0 0 1,0 1-1,0-1 1,1 0-1,0 0 0,-1 0 1,1 0-1,1 0 1,-1-1-1,0 1 1,1-1-1,0 1 0,0-1 1,0 0-1,0 0 1,1 0-1,-1-1 1,1 1-1,-1-1 0,1 0 1,0 0-1,0 0 1,0 0-1,0-1 1,0 1-1,0-1 0,1 0 1,-1-1-1,0 1 1,1-1-1,-1 0 1,0 0-1,1 0 0,-1 0 1,0-1-1,1 1 1,6-3-1,7-2 22,-1-1 0,1-1-1,-1 0 1,-1-1 0,1-1 0,-2 0 0,1-1-1,15-14 1,-14 10-12,-1-1 0,0-1-1,-1 0 1,0-1 0,-2-1-1,16-25 1,-26 37-40,1 0 0,-2 0 0,1 0 0,-1-1 0,0 1 0,0-1 0,0 1 0,-1-1 0,1-8 0,-2 13-21,0 0-1,0 0 1,-1 0 0,1 0 0,0 0-1,-1 0 1,1 0 0,-1 0-1,1 0 1,-1 0 0,0 0 0,0 0-1,0 0 1,0 1 0,0-1 0,-1 0-1,1 1 1,0-1 0,-1 1-1,1-1 1,-1 1 0,0 0 0,1-1-1,-1 1 1,0 0 0,0 0-1,0 0 1,1 0 0,-1 1 0,0-1-1,0 1 1,-3-1 0,-2-1-87,0 2-1,-1-1 1,1 1 0,0 0 0,-1 1-1,1-1 1,0 1 0,-12 4 0,-58 20-1117,59-19 790,-80 34-3185,86-33 988,0-1 0,-21 17 0,21-11 360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1.017"/>
    </inkml:context>
    <inkml:brush xml:id="br0">
      <inkml:brushProperty name="width" value="0.05" units="cm"/>
      <inkml:brushProperty name="height" value="0.05" units="cm"/>
      <inkml:brushProperty name="color" value="#004F8B"/>
    </inkml:brush>
  </inkml:definitions>
  <inkml:trace contextRef="#ctx0" brushRef="#br0">151 38 560,'3'-3'479,"-1"2"-125,0-1 1,-1 1 0,1 0 0,0-1-1,-1 0 1,1 1 0,-1-1 0,0 0-1,0 1 1,1-1 0,-1 0 0,-1 0-1,1 0 1,0 0 0,0 0 0,0-4-1,-1 5 572,0 1-50,-7 1-558,-1 1 1,1 0-1,-1 0 0,1 1 1,0 0-1,0 0 0,0 1 1,1 0-1,-9 6 0,-25 12 667,33-19-771,-1 1 0,1 0 0,0 1 0,0 0 0,-13 10 0,19-14-56,29 2 136,10-1-148,9-8 397,-1 3 1,58 2 0,-102 1-501,0 0 0,0 0 0,-1 0 0,1 0 0,0 1 0,0-1 0,-1 1 0,1-1 0,0 1 0,-1-1 0,1 1 0,0 0 0,-1 0 0,1 0 0,-1 0 0,1 0 0,-1 0 0,0 0 0,0 1 0,1-1 0,0 2 0,-1-1 5,0 0-1,-1 0 0,1-1 1,-1 1-1,0 0 0,1 0 1,-1 0-1,0 0 0,0 0 0,0 0 1,-1 0-1,1 0 0,0 0 1,-1-1-1,1 1 0,-2 2 1,-3 8 46,0-1 0,-1 0 1,0 0-1,-13 16 0,18-26-114,-47 54-975,38-46-324,1 0 0,0 1-1,1 0 1,0 1 0,1-1 0,0 2 0,-7 14-1,6 3-1265</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4.067"/>
    </inkml:context>
    <inkml:brush xml:id="br0">
      <inkml:brushProperty name="width" value="0.1" units="cm"/>
      <inkml:brushProperty name="height" value="0.1" units="cm"/>
      <inkml:brushProperty name="color" value="#E71224"/>
    </inkml:brush>
  </inkml:definitions>
  <inkml:trace contextRef="#ctx0" brushRef="#br0">1 685 108,'60'-5'1529,"-16"1"1304,59-12 0,-96 14-2448,0 0 0,0 0 0,-1-1 1,1 0-1,0 0 0,-1-1 0,0 1 1,0-1-1,8-7 0,-3 0 453,0-1 0,0 0 0,9-14 0,-20 25-732,1 0 0,0 0 0,-1 0 0,1 0 0,0 0 0,0 1 0,-1-1 0,1 0 0,0 0 0,0 1 0,0-1 0,0 1 0,0-1 0,0 1 0,1-1 0,-1 1-69,-1 0 0,1 0-1,0 0 1,-1 0-1,1 0 1,-1 0-1,1 0 1,-1 0 0,1 1-1,-1-1 1,1 0-1,-1 0 1,1 0 0,-1 1-1,0-1 1,1 0-1,-1 1 1,1-1-1,-1 0 1,0 1 0,1-1-1,0 1 1,1 3 64,1 1-1,-1-1 1,0 1 0,0-1 0,1 8 0,2 2 348,1-2-221,-1 0-1,1 0 1,1-1-1,0 0 1,1 0-1,0-1 1,1 0-1,0-1 1,11 10 0,-16-16-175,0 0 0,0 0 0,0 0 0,0-1 0,0 0 0,1 0 0,-1 0 1,1-1-1,-1 1 0,1-1 0,0 0 0,0 0 0,-1-1 0,1 1 0,0-1 1,0 0-1,0 0 0,-1-1 0,1 1 0,0-1 0,0 0 0,-1-1 0,1 1 1,-1-1-1,1 0 0,-1 0 0,8-5 0,1-2-5,-1 0 1,0-1-1,-1 0 0,0-1 1,-1 0-1,0-1 1,15-23-1,-6 4-75,-2 0 1,17-40-1,-21 37-94,-1-1-1,-1 0 0,-2-1 0,7-57 0,-14 66-912,-1 1 0,-3-43 0,0 51-1095,-1 0 0,0 0 1,-1 0-1,-10-23 0,5 22-677</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9.295"/>
    </inkml:context>
    <inkml:brush xml:id="br0">
      <inkml:brushProperty name="width" value="0.1" units="cm"/>
      <inkml:brushProperty name="height" value="0.1" units="cm"/>
      <inkml:brushProperty name="color" value="#E71224"/>
    </inkml:brush>
  </inkml:definitions>
  <inkml:trace contextRef="#ctx0" brushRef="#br0">1 47 904,'21'-41'6566,"-20"40"-5573,0 0 371,3-2-1098,-2 5 2997,1 15-2493,0 0 0,-1 0 0,-1 0 0,-1 0 0,-2 22 0,0 8 55,6 157 1618,37 255 1,-33-425-2620,-8-33 109,0-1 0,1 1 0,-1 0-1,0 0 1,1 0 0,0 0 0,-1 0 0,1 0-1,-1-1 1,1 1 0,0 0 0,0 0-1,-1-1 1,1 1 0,0-1 0,0 1 0,0-1-1,0 1 1,0-1 0,-1 1 0,1-1-1,0 0 1,0 1 0,0-1 0,0 0 0,2 0-1,2-3-1073,14-26-1456,3-26-7506,-13 32 7283</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9.625"/>
    </inkml:context>
    <inkml:brush xml:id="br0">
      <inkml:brushProperty name="width" value="0.1" units="cm"/>
      <inkml:brushProperty name="height" value="0.1" units="cm"/>
      <inkml:brushProperty name="color" value="#E71224"/>
    </inkml:brush>
  </inkml:definitions>
  <inkml:trace contextRef="#ctx0" brushRef="#br0">783 1 1180,'0'0'239,"1"0"0,0-1 0,-1 1 0,1 0 0,0 0 0,-1 0 0,1 0 0,0 0 0,-1 0 0,1 1 0,0-1-1,-1 0 1,1 0 0,0 0 0,-1 1 0,1-1 0,0 1 0,-1 1-7,0 0 0,-1 0-1,0 0 1,1-1 0,-1 1-1,0 0 1,0 0 0,0 0-1,0-1 1,-1 1 0,1 0-1,0-1 1,-1 0 0,1 1-1,-1-1 1,1 0 0,-1 1-1,0-1 1,1 0 0,-1 0-1,0 0 1,-3 1 0,-9 4 593,-29 9 0,29-11-246,-70 19 1027,-2-4 0,-132 14 0,137-23-1307,-70 17-3312,146-25 2203,0-1 0,0 1 0,1 1 0,-1-1 0,0 1 0,1-1 0,0 1 0,-1 0 0,1 1 0,-6 6 0,-7 9-1427</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29.959"/>
    </inkml:context>
    <inkml:brush xml:id="br0">
      <inkml:brushProperty name="width" value="0.1" units="cm"/>
      <inkml:brushProperty name="height" value="0.1" units="cm"/>
      <inkml:brushProperty name="color" value="#E71224"/>
    </inkml:brush>
  </inkml:definitions>
  <inkml:trace contextRef="#ctx0" brushRef="#br0">540 1 16770,'19'0'1360,"-9"2"-624,-10-2-108,0 0 156,0 0 116,-25 17 4,-1-5-88,-11-4-136,-4 4-124,-6 2-124,-3 3-240,-7 0-340,4 5-476,-7 7-648,3 2-852,10-3-4877,9 9 2381,7-1 1568</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31.529"/>
    </inkml:context>
    <inkml:brush xml:id="br0">
      <inkml:brushProperty name="width" value="0.1" units="cm"/>
      <inkml:brushProperty name="height" value="0.1" units="cm"/>
      <inkml:brushProperty name="color" value="#E71224"/>
    </inkml:brush>
  </inkml:definitions>
  <inkml:trace contextRef="#ctx0" brushRef="#br0">29 12 1300,'-2'-11'6498,"-3"24"-1949,-3 33-141,3 29-3238,-3 224-1145,8-288-429,1-1 1,1 0-1,4 20 0,-6-30 262,0 1-1,0 0 1,1-1-1,-1 1 1,0 0-1,1-1 1,-1 1-1,0-1 1,1 1-1,-1 0 1,1-1-1,-1 1 1,1-1-1,-1 1 1,1-1-1,-1 0 1,1 1-1,-1-1 1,1 1-1,0-1 0,-1 0 1,1 0-1,0 1 1,-1-1-1,1 0 1,0 0-1,-1 0 1,1 0-1,0 0 1,-1 0-1,1 0 1,0 0-1,0 0 1,-1 0-1,1 0 1,0 0-1,-1 0 1,1-1-1,0 1 0,-1 0 1,1 0-1,0-1 1,-1 1-1,1 0 1,-1-1-1,1 1 1,-1-1-1,2 0 1,2-2-425,-1 0 1,1 0-1,0 0 1,-1-1-1,5-6 1,13-19-3239</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32.926"/>
    </inkml:context>
    <inkml:brush xml:id="br0">
      <inkml:brushProperty name="width" value="0.1" units="cm"/>
      <inkml:brushProperty name="height" value="0.1" units="cm"/>
      <inkml:brushProperty name="color" value="#E71224"/>
    </inkml:brush>
  </inkml:definitions>
  <inkml:trace contextRef="#ctx0" brushRef="#br0">601 52 860,'85'8'8697,"-50"1"-1834,-32-9-6131,-3 0-16,0 0-26,0 0-25,6 0 2819,-6-2-1476,-11-5-996,-29-7-1068,-268-24 1369,145 32-2116,74 4-1283,58 3-114,18-1-781,0 2 0,1 0 0,-16 4 1,7 4-599</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34.147"/>
    </inkml:context>
    <inkml:brush xml:id="br0">
      <inkml:brushProperty name="width" value="0.1" units="cm"/>
      <inkml:brushProperty name="height" value="0.1" units="cm"/>
      <inkml:brushProperty name="color" value="#E71224"/>
    </inkml:brush>
  </inkml:definitions>
  <inkml:trace contextRef="#ctx0" brushRef="#br0">43 23 56,'0'0'163,"1"-1"0,-1 0 0,0 1 0,1-1 0,-1 1 0,0-1 0,0 0 0,1 1 0,-1-1 0,0 0 0,0 1 0,0-1 0,0 0 0,0 1 0,0-1 0,0 0 0,0 1 0,0-1 0,0 0 0,0 1 0,0-1 0,-1 0 0,1 1 0,0-1 0,0 0 0,-1 1 0,1-1 0,0 1 0,-1-1 0,1 1 0,-1-1 0,1 1 0,-1-2 1,0 1 806,-1 5 10,-5 12-103,2 1 0,0-1 0,0 1 0,2 0 0,-4 33 0,3 92 1237,4-138-2044,-1 51 515,0-4-577,3 0 1,7 57-1,-3-91-577,1-10-1309,-7-7 1572,1 0-1,-1 0 1,1 0 0,-1 0-1,1 0 1,-1 0-1,0 0 1,1 0-1,-1 0 1,1 0-1,-1-1 1,1 1-1,-1 0 1,0 0 0,1 0-1,-1 0 1,1-1-1,-1 1 1,0 0-1,1 0 1,-1-1-1,1 0 1,17-15-1888</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34.483"/>
    </inkml:context>
    <inkml:brush xml:id="br0">
      <inkml:brushProperty name="width" value="0.1" units="cm"/>
      <inkml:brushProperty name="height" value="0.1" units="cm"/>
      <inkml:brushProperty name="color" value="#E71224"/>
    </inkml:brush>
  </inkml:definitions>
  <inkml:trace contextRef="#ctx0" brushRef="#br0">576 22 744,'22'-17'3760,"-22"17"-2574,0 0 32,-3-1-17,-2 0-906,1 0-1,-1 0 0,0 0 1,0 1-1,1 0 0,-1 0 0,0 1 1,0-1-1,1 1 0,-10 2 0,-17 3 566,-237 31 2752,91-1-6450,133-22-4057,31-11 4710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34.829"/>
    </inkml:context>
    <inkml:brush xml:id="br0">
      <inkml:brushProperty name="width" value="0.1" units="cm"/>
      <inkml:brushProperty name="height" value="0.1" units="cm"/>
      <inkml:brushProperty name="color" value="#E71224"/>
    </inkml:brush>
  </inkml:definitions>
  <inkml:trace contextRef="#ctx0" brushRef="#br0">497 1 96,'6'6'1652,"-6"2"-112,-3 1-60,-3 2-31,-13 3 15,-9 3-8,-7 0-84,-2-3-136,-7 6-124,-7-6-184,-2 0-352,6 3-500,-7 0-684,10-8-4096,-3 5 1600,13 3 1055</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35.532"/>
    </inkml:context>
    <inkml:brush xml:id="br0">
      <inkml:brushProperty name="width" value="0.1" units="cm"/>
      <inkml:brushProperty name="height" value="0.1" units="cm"/>
      <inkml:brushProperty name="color" value="#E71224"/>
    </inkml:brush>
  </inkml:definitions>
  <inkml:trace contextRef="#ctx0" brushRef="#br0">10 0 532,'-5'114'3824,"1"19"-1002,5-67-1599,14 203 3385,-15-269-4599,0 5 58,0 0 1,1 1 0,0-1-1,0 0 1,0 0 0,1 0 0,-1 0-1,1 0 1,0-1 0,1 1-1,-1-1 1,6 8 0,-7-11-82,-1-1 0,0 0 0,1 1 0,-1-1-1,0 1 1,1-1 0,-1 0 0,1 0 0,-1 1 0,1-1 0,-1 0 0,1 0 0,-1 1 0,1-1-1,-1 0 1,1 0 0,-1 0 0,1 0 0,-1 0 0,1 0 0,-1 0 0,1 0 0,0 0 0,-1 0-1,1 0 1,-1 0 0,1 0 0,-1 0 0,2-1 0,12-14-2283,4-24-3334,-9 16 3640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2.069"/>
    </inkml:context>
    <inkml:brush xml:id="br0">
      <inkml:brushProperty name="width" value="0.05" units="cm"/>
      <inkml:brushProperty name="height" value="0.05" units="cm"/>
      <inkml:brushProperty name="color" value="#004F8B"/>
    </inkml:brush>
  </inkml:definitions>
  <inkml:trace contextRef="#ctx0" brushRef="#br0">72 577 128,'5'18'1673,"1"-1"0,1 0-1,1 0 1,15 25 0,0 0 358,3 6 1600,1-1-1,68 84 1,-95-131-3577,0 1 0,0-1 1,0 0-1,0 1 0,0-1 1,0 0-1,1 1 0,-1-1 0,0 0 1,0 1-1,1-1 0,-1 0 1,0 0-1,0 1 0,1-1 1,-1 0-1,0 0 0,0 1 1,1-1-1,-1 0 0,0 0 1,1 0-1,-1 0 0,0 0 0,1 0 1,-1 1-1,0-1 0,1 0 1,-1 0-1,1 0 0,-1 0 1,0 0-1,1 0 0,-1 0 1,0 0-1,1-1 0,-1 1 1,0 0-1,1 0 0,-1 0 0,3-17 663,-4 8-583,-1 1-1,1-1 0,-5-11 0,-20-40 160,-37-59 0,-9-21-520,37 63-141,3-1 0,-30-118 0,60 189 370,1 0 1,0-1 0,0 1 0,1 0-1,0-1 1,0 1 0,0 0 0,1-1-1,1 1 1,-1 0 0,5-12 0,-4 13 6,1 1 0,-1 0 0,1 0 0,0 0 0,1 0 0,-1 1 0,1-1 0,0 1 0,0 0 0,0 0 0,1 0 0,-1 1 0,1 0 0,0 0 0,7-4 0,11-4 20,0 2 0,1 1 0,0 1 0,0 1 0,36-5 0,-24 8 46,0 1 1,0 2-1,43 5 0,-14 1 172,-1 4 0,97 25 0,-156-33-225,-1-1 1,1 1-1,0 0 1,0 0-1,5 4 0,-9-5-16,0-1-1,-1 1 0,1 0 1,0-1-1,-1 1 1,1-1-1,-1 1 0,1 0 1,-1-1-1,1 1 0,-1 0 1,1 0-1,-1-1 1,0 1-1,1 0 0,-1 0 1,0 0-1,0-1 0,0 1 1,0 0-1,0 0 1,0 0-1,0 0 0,0-1 1,0 1-1,0 0 0,0 0 1,0 0-1,0 0 1,-1-1-1,1 1 0,0 0 1,-1 0-1,1-1 0,0 1 1,-1 0-1,1 0 1,-1-1-1,0 2 0,-4 3 17,1 0-1,-1 0 0,-1 0 1,1 0-1,-1-1 0,1 1 1,-1-2-1,-8 5 0,-57 24 64,59-27-70,-231 71-248,62-22-3095,173-51 2625,1 0 0,-1 0-1,-13 9 1,3 5-3107,17-16 3240,0 0 0,0 1 0,1-1 0,-1 0 0,0 1 0,1-1-1,-1 1 1,1-1 0,-1 1 0,1 0 0,0-1 0,0 3 0,2 10-2510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0:35.864"/>
    </inkml:context>
    <inkml:brush xml:id="br0">
      <inkml:brushProperty name="width" value="0.1" units="cm"/>
      <inkml:brushProperty name="height" value="0.1" units="cm"/>
      <inkml:brushProperty name="color" value="#E71224"/>
    </inkml:brush>
  </inkml:definitions>
  <inkml:trace contextRef="#ctx0" brushRef="#br0">727 105 316,'1'-1'315,"1"-2"200,0 1 1,1-1 0,-1 1 0,0-1 0,0 0 0,2-6 0,-4 8-395,0 1-1,0-1 1,0 0 0,0 1 0,0-1-1,0 0 1,0 1 0,0-1 0,0 0-1,0 1 1,0-1 0,0 0 0,-1 1-1,1-1 1,0 0 0,-1 1 0,1-1-1,0 0 1,-1 1 0,1-1 0,-1 1-1,1-1 1,-1 1 0,1-1 0,-1 1 0,1-1-1,-1 1 1,1 0 0,-1-1 0,0 1-1,1 0 1,-1 0 0,1-1 0,-1 1-1,0 0 1,0 0 0,1 0 0,-1 0-1,-1 0 1,-6-2 663,-1 1 1,1 0-1,-1 0 0,1 1 0,-1 0 0,-14 3 0,-10-1 412,-224-1 3678,129-11-5746,3-13-5741,66 8 2142,7 3 1357</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58.639"/>
    </inkml:context>
    <inkml:brush xml:id="br0">
      <inkml:brushProperty name="width" value="0.1" units="cm"/>
      <inkml:brushProperty name="height" value="0.1" units="cm"/>
      <inkml:brushProperty name="color" value="#E71224"/>
    </inkml:brush>
  </inkml:definitions>
  <inkml:trace contextRef="#ctx0" brushRef="#br0">321 4 116,'0'0'1455,"3"-1"-2,-2 1-1182,-1-1 0,1 1 0,0 0 0,0 0 0,0-1 0,0 1 0,-1 0-1,1 0 1,0 0 0,0 0 0,0 0 0,0 0 0,0 0 0,0 0 0,-1 0 0,1 1 0,0-1-1,0 0 1,0 0 0,0 1 0,-1-1 0,1 1 0,0-1 0,0 1 0,-1-1 0,1 1-1,0-1 1,0 2 0,-1 0-27,0 0-1,0 0 1,0 0-1,0 0 1,0 0-1,-1 0 1,1-1-1,-1 1 1,0 0-1,1 0 1,-1 0-1,0-1 1,0 1-1,-2 3 1,-21 34 1357,-1-1 1,-2-1 0,-40 42-1,-19 9-1526,-1-7-4653,70-63-4163,12-12 5978</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58.976"/>
    </inkml:context>
    <inkml:brush xml:id="br0">
      <inkml:brushProperty name="width" value="0.1" units="cm"/>
      <inkml:brushProperty name="height" value="0.1" units="cm"/>
      <inkml:brushProperty name="color" value="#E71224"/>
    </inkml:brush>
  </inkml:definitions>
  <inkml:trace contextRef="#ctx0" brushRef="#br0">299 402 408,'3'0'1179,"11"0"240,-6 0 5411,-115-105-1435,65 58-4572,-60-88-1,68 84-2025,11 15-3030,12 17-804,6 10 2738</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59.607"/>
    </inkml:context>
    <inkml:brush xml:id="br0">
      <inkml:brushProperty name="width" value="0.1" units="cm"/>
      <inkml:brushProperty name="height" value="0.1" units="cm"/>
      <inkml:brushProperty name="color" value="#E71224"/>
    </inkml:brush>
  </inkml:definitions>
  <inkml:trace contextRef="#ctx0" brushRef="#br0">32 376 892,'-21'-16'7676,"19"14"-7338,1-1 0,0 1 0,0 0 0,1 0 0,-1-1 0,0 1 0,1-1 0,-1 1 0,1-1 0,0 1 0,0 0 0,0-5 0,-3-230 5293,3 163-3499,3 79-2017,20 34 89,-11-17-23,19 26-1,-27-43-144,0 0-1,0 0 1,1 0-1,-1-1 1,1 1-1,0-1 1,0-1-1,1 1 1,-1-1-1,9 4 1,-12-6-31,1 0 1,0-1-1,0 1 0,0-1 1,0 0-1,0 0 1,0 0-1,-1 0 0,1 0 1,0-1-1,0 1 1,0-1-1,0 0 0,-1 0 1,1 0-1,0 0 0,-1 0 1,1-1-1,0 1 1,-1-1-1,0 1 0,1-1 1,-1 0-1,0 0 0,0 0 1,0-1-1,2-2 1,5-6-134,-1 0 1,-1 0 0,0-1 0,8-18 0,18-35-3194,-28 57 2043,7 4-8517,-11 4 7310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59.944"/>
    </inkml:context>
    <inkml:brush xml:id="br0">
      <inkml:brushProperty name="width" value="0.1" units="cm"/>
      <inkml:brushProperty name="height" value="0.1" units="cm"/>
      <inkml:brushProperty name="color" value="#E71224"/>
    </inkml:brush>
  </inkml:definitions>
  <inkml:trace contextRef="#ctx0" brushRef="#br0">35 39 276,'11'-13'5047,"-20"28"-3305,4-2-1381,2 0 1,0 0-1,0 0 0,1 0 0,1 1 0,0-1 0,0 0 0,3 17 0,0-7 299,2-1 0,0 0 0,14 43 0,-15-57-383,0 0 0,1-1 0,0 1-1,0-1 1,0 0 0,11 13 0,-13-18-212,-1-1 0,0 1 0,1-1 1,-1 1-1,1-1 0,-1 0 0,1 0 0,0 0 0,-1 0 1,1 0-1,0 0 0,0 0 0,0 0 0,0-1 0,0 1 1,0-1-1,0 0 0,0 1 0,0-1 0,0 0 0,0 0 0,0 0 1,0 0-1,0-1 0,0 1 0,0 0 0,0-1 0,0 0 1,0 1-1,-1-1 0,1 0 0,0 0 0,0 0 0,2-2 1,1-1 31,0 1 0,-1-1 1,0 0-1,0-1 0,0 1 1,0-1-1,-1 0 0,0 0 1,0 0-1,0 0 0,0 0 1,2-9-1,-2 4 16,-1 1-1,0-1 0,0 0 1,-1 1-1,0-1 1,-1 0-1,-1-11 0,-1 5-96,0 1 0,-1 0-1,0-1 1,-2 1-1,0 0 1,0 1 0,-1 0-1,-1-1 1,-12-17-1,16 27-227,-1 0 0,0 0 0,0 0 0,0 1-1,0 0 1,-1 0 0,1 0 0,-1 0-1,0 1 1,-7-4 0,9 6-354,-1-1 1,0 1-1,0 0 0,0 0 0,0 0 1,0 1-1,0-1 0,0 1 1,0 0-1,0 0 0,0 1 1,0-1-1,0 1 0,0 0 1,0 0-1,-4 2 0,-20 9-2141</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00.926"/>
    </inkml:context>
    <inkml:brush xml:id="br0">
      <inkml:brushProperty name="width" value="0.1" units="cm"/>
      <inkml:brushProperty name="height" value="0.1" units="cm"/>
      <inkml:brushProperty name="color" value="#E71224"/>
    </inkml:brush>
  </inkml:definitions>
  <inkml:trace contextRef="#ctx0" brushRef="#br0">333 12 208,'7'-12'3954,"-12"13"902,-7 7-1269,6-3-4629,-28 26 3016,-34 38 1,3-2-701,-15 5-1046,22-22-3436,50-44 1812,4-6-5394,4 0 4770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01.262"/>
    </inkml:context>
    <inkml:brush xml:id="br0">
      <inkml:brushProperty name="width" value="0.1" units="cm"/>
      <inkml:brushProperty name="height" value="0.1" units="cm"/>
      <inkml:brushProperty name="color" value="#E71224"/>
    </inkml:brush>
  </inkml:definitions>
  <inkml:trace contextRef="#ctx0" brushRef="#br0">337 578 196,'0'0'69,"0"0"0,0 0 0,0 0 1,0 0-1,1 0 0,-1 0 0,0 0 0,0 0 0,0 0 0,0 0 1,0 0-1,1 0 0,-1 0 0,0 0 0,0 0 0,0 0 0,0 0 1,0 0-1,1 0 0,-1 0 0,0 0 0,0 0 0,0 0 0,0 0 1,0 0-1,1 0 0,-1 0 0,0 0 0,0 0 0,0 0 0,0-1 0,0 1 1,0 0-1,0 0 0,1 0 0,-1 0 0,0 0 0,0 0 0,0-1 1,0 1-1,0 0 0,0 0 0,0 0 0,0 0 0,0-1 0,0 1 1,0 0-1,0 0 0,0 0 0,0 0 0,0 0 0,0-1 0,0 1 1,0 0-1,0 0 0,0 0 0,0 0 0,0 0 0,0-1 0,0 1 1,0 0-1,-8-17 1810,-15-18 234,-136-196 3858,24-15-8365,122 212-4013,9 25 4378</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01.579"/>
    </inkml:context>
    <inkml:brush xml:id="br0">
      <inkml:brushProperty name="width" value="0.1" units="cm"/>
      <inkml:brushProperty name="height" value="0.1" units="cm"/>
      <inkml:brushProperty name="color" value="#E71224"/>
    </inkml:brush>
  </inkml:definitions>
  <inkml:trace contextRef="#ctx0" brushRef="#br0">0 384 108,'7'-8'903,"-1"-1"-1,0 0 1,-1 0-1,0-1 1,-1 1-1,0-1 1,0 0-1,2-12 1,1-13 513,4-39 0,-4 19-223,7-68 1429,-9 136-1249,2 16-1179,-4-9-27,9 46 468,-11-61-648,0-1 0,0 0 0,1 0 0,-1 0 0,1 0 0,0 0 0,0 0-1,1-1 1,-1 1 0,1-1 0,0 1 0,3 2 0,-4-4-109,0-1 0,-1 0 1,1-1-1,0 1 0,0 0 0,0 0 0,0-1 1,0 1-1,0-1 0,0 0 0,0 0 1,0 1-1,0-1 0,0 0 0,0-1 1,0 1-1,0 0 0,0-1 0,0 1 0,0-1 1,0 1-1,0-1 0,-1 0 0,1 0 1,3-2-1,4-2-1567,0-2 1,0 1-1,11-12 1,-14 12 320,10-10-713</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01.935"/>
    </inkml:context>
    <inkml:brush xml:id="br0">
      <inkml:brushProperty name="width" value="0.1" units="cm"/>
      <inkml:brushProperty name="height" value="0.1" units="cm"/>
      <inkml:brushProperty name="color" value="#E71224"/>
    </inkml:brush>
  </inkml:definitions>
  <inkml:trace contextRef="#ctx0" brushRef="#br0">28 239 996,'4'-2'450,"-1"0"0,0 0 1,-1-1-1,1 1 0,0-1 0,-1 1 0,1-1 0,2-4 0,-4 6-322,-1 0-1,1 0 1,-1 0-1,1 1 1,-1-1-1,1 0 0,-1 0 1,0 0-1,0 0 1,0 0-1,1 0 0,-1 0 1,0-1-1,0 1 1,0 0-1,0 0 1,-1 0-1,1 0 0,0 0 1,0 0-1,-1 0 1,1 0-1,0 0 0,-1 0 1,1 1-1,-1-1 1,1 0-1,-1 0 0,0 0 1,1 0-1,-1 1 1,0-1-1,-1-1 1,2 1-27,-1 1 1,0-1 0,0 0-1,1 1 1,-1-1 0,0 1-1,0-1 1,0 1 0,0-1 0,0 1-1,0 0 1,0-1 0,0 1-1,0 0 1,0 0 0,0 0 0,0 0-1,0 0 1,0 0 0,0 0-1,0 0 1,0 0 0,0 0-1,0 0 1,0 1 0,0-1 0,0 0-1,0 1 1,0-1 0,0 1-1,0-1 1,0 1 0,0 0 0,1-1-1,-1 1 1,0 0 0,0-1-1,1 1 1,-2 1 0,1 0 15,-1 0 1,1 0-1,0 0 1,-1 0-1,1 0 0,0 1 1,0-1-1,0 0 1,1 1-1,-1-1 1,1 0-1,-1 1 0,1-1 1,0 1-1,0 2 1,0-2 13,0 0 0,1 0 0,-1 0 1,1 0-1,0 0 0,0 0 0,0 0 0,1 0 1,-1-1-1,0 1 0,1 0 0,0-1 0,0 1 1,0-1-1,0 0 0,0 0 0,0 0 0,0 0 1,5 3-1,-3-3 0,0 0-1,0-1 1,0 1 0,0-1 0,0 0 0,1 0-1,-1 0 1,0 0 0,1-1 0,-1 0 0,1 0-1,5-1 1,0 0 25,0 0 1,0-1-1,-1-1 0,1 0 0,-1 0 0,1-1 0,-1 0 1,0-1-1,0 0 0,-1 0 0,12-9 0,-14 7-80,1 1 1,-1-1-1,-1 0 0,1 0 0,-1-1 0,-1 0 0,1 0 1,-1 0-1,-1 0 0,1-1 0,-2 1 0,4-16 0,-5 20-145,0 0 0,-1 0 0,1 0 0,-1-1 0,0 1 0,0 0 0,-1 0-1,1-1 1,-1 1 0,0 0 0,0 0 0,0 0 0,-1 0 0,0 0 0,1 0 0,-1 1 0,-1-1-1,1 0 1,0 1 0,-1 0 0,0-1 0,0 1 0,0 0 0,0 0 0,0 1 0,0-1-1,-1 1 1,-6-4 0,4 3-593,0 1 0,0 0 0,0 0 1,-1 1-1,1-1 0,-1 1 0,1 1 0,0-1 0,-1 1 0,1 1 0,-1-1 0,1 1 0,-1 0 0,1 0 1,0 1-1,-1 0 0,-7 3 0,-43 20-2422</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4:13.870"/>
    </inkml:context>
    <inkml:brush xml:id="br0">
      <inkml:brushProperty name="width" value="0.1" units="cm"/>
      <inkml:brushProperty name="height" value="0.1" units="cm"/>
      <inkml:brushProperty name="color" value="#E71224"/>
    </inkml:brush>
  </inkml:definitions>
  <inkml:trace contextRef="#ctx0" brushRef="#br0">0 119 64,'0'0'312,"0"0"-28,10-17-40,-10 6-24,0 11-4,3-11-44,-3 2-8,0-2-40,3 5-32,-3 6-32,0-14-56,3 9-40,-3-1-76,0 6-56,6-11-392,-3 2 192,-3 1 124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6.014"/>
    </inkml:context>
    <inkml:brush xml:id="br0">
      <inkml:brushProperty name="width" value="0.05" units="cm"/>
      <inkml:brushProperty name="height" value="0.05" units="cm"/>
      <inkml:brushProperty name="color" value="#004F8B"/>
    </inkml:brush>
  </inkml:definitions>
  <inkml:trace contextRef="#ctx0" brushRef="#br0">483 0 844,'0'0'1406,"0"0"-42,0 0 0,-4 6 5,-12 10-218,0 0 0,-21 14 0,-14 14 335,-110 92 1455,19-17-532,126-107-2063,-12 11 272,27-23-581,0 1 0,0 0 0,0 0 0,1 0 0,-1 0 0,0 0 0,0 0 0,1 0 0,-1 0 0,1 0-1,-1 1 1,1-1 0,-1 0 0,1 0 0,-1 0 0,1 1 0,0-1 0,0 0 0,0 2 0,0-2 20,1 2 19,9-4 257,140-45 137,-69 19 126,2 4 1,95-15-1,-168 37-420,0 0 0,0 0 1,1 1-1,-1 0 0,0 1 0,0 0 0,0 1 0,0 0 1,12 4-1,-19-5-114,0 1 1,0-1-1,0 1 0,0 0 1,0 0-1,0 0 1,0 0-1,-1 1 0,1-1 1,-1 1-1,1-1 1,-1 1-1,0 0 0,0 0 1,0 0-1,-1 0 0,1 0 1,-1 1-1,0-1 1,1 0-1,-1 1 0,-1-1 1,1 1-1,-1-1 1,1 1-1,-1-1 0,0 1 1,0-1-1,-1 6 1,0 4-71,-1 1 1,-1-1 0,0 1-1,-7 15 1,-11 24-2979,21-52 3010,-5 13-4725,6-14 4420,-1 1-1,0-1 1,0 1 0,1-1 0,-1 0 0,0 1 0,0-1-1,1 0 1,-1 1 0,1-1 0,-1 0 0,0 1 0,1-1 0,-1 0-1,1 0 1,-1 1 0,0-1 0,1 0 0,-1 0 0,1 0-1,-1 0 1,1 0 0,-1 1 0,1-1 0,-1 0 0,1 0-1,-1 0 1,2-1 0,15 4-2894</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4:14.203"/>
    </inkml:context>
    <inkml:brush xml:id="br0">
      <inkml:brushProperty name="width" value="0.1" units="cm"/>
      <inkml:brushProperty name="height" value="0.1" units="cm"/>
      <inkml:brushProperty name="color" value="#E71224"/>
    </inkml:brush>
  </inkml:definitions>
  <inkml:trace contextRef="#ctx0" brushRef="#br0">1 40 648,'0'0'36,"6"-8"8,1 5-4,-1-6-4,-6 9 12,9-5-12,-2-1-4,-7 6-52,12-6-288,-6 3 104,4 3 72</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9:28.986"/>
    </inkml:context>
    <inkml:brush xml:id="br0">
      <inkml:brushProperty name="width" value="0.05" units="cm"/>
      <inkml:brushProperty name="height" value="0.05" units="cm"/>
      <inkml:brushProperty name="color" value="#008C3A"/>
    </inkml:brush>
  </inkml:definitions>
  <inkml:trace contextRef="#ctx0" brushRef="#br0">1 20 328,'37'23'428,"-11"-9"-116,-11-11-148,-15-9-124,0 6-476,-15-28 148,-4 3 100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25.923"/>
    </inkml:context>
    <inkml:brush xml:id="br0">
      <inkml:brushProperty name="width" value="0.1" units="cm"/>
      <inkml:brushProperty name="height" value="0.1" units="cm"/>
      <inkml:brushProperty name="color" value="#E71224"/>
    </inkml:brush>
  </inkml:definitions>
  <inkml:trace contextRef="#ctx0" brushRef="#br0">79 75 880,'7'10'606,"-6"-8"-123,1 0 0,-1 0 0,1 1 0,-1-1 0,0 0 0,1 1 0,-1-1 0,-1 1 0,1-1 0,0 1 0,-1-1 0,1 1 0,-1-1 0,1 5 0,-4 93 4830,2 65-1109,8-83-581,27 133 0,-34-215-3581,0 0 0,0 1 0,0-1 0,0 0 1,0 0-1,0 0 0,0 1 0,0-1 0,0 0 0,0 0 1,0 0-1,0 1 0,0-1 0,0 0 0,0 0 0,1 1 1,-1-1-1,0 0 0,0 0 0,0 0 0,0 0 1,0 1-1,0-1 0,1 0 0,-1 0 0,0 0 0,0 0 1,0 1-1,0-1 0,1 0 0,-1 0 0,0 0 0,0 0 1,0 0-1,1 0 0,-1 0 0,0 0 0,1 0 0,3-9 392,-1-17-186,-8-13 7,-2 0-1,-20-59 1,10 38-255,-25-72-183,-3-13-106,43 139 279,1-1 0,-1 1 0,1 0 0,1-1 0,-1 1 0,1 0 0,0-1 0,1 1 0,1-9 0,-1 12 6,0 0 1,0 0-1,0 1 0,0-1 1,1 0-1,0 0 0,-1 1 1,1-1-1,0 1 0,0 0 1,0-1-1,1 1 0,-1 0 1,0 0-1,1 0 0,-1 0 1,1 1-1,0-1 0,0 1 1,-1 0-1,5-2 0,14-3-3,-1 1 0,1 1 0,0 1 0,1 0 0,-1 2-1,0 0 1,0 2 0,1 0 0,34 7 0,-49-7 8,-1 0-1,0 1 1,0 0-1,0 0 1,0 0 0,6 4-1,-11-5 0,0 0 0,1-1-1,-1 1 1,0 0 0,0 0-1,0 0 1,0 0 0,0 0-1,0 0 1,0 0 0,0 0-1,0 0 1,0 1 0,0-1-1,-1 0 1,1 0 0,-1 1-1,1-1 1,-1 0 0,1 1-1,-1-1 1,0 1 0,0-1-1,1 1 1,-1-1 0,0 0 0,0 1-1,-1-1 1,1 1 0,0-1-1,-1 3 1,-2 4-51,-1 0 0,0-1 1,0 1-1,0-1 0,-1 0 0,0 0 0,-1 0 1,1-1-1,-1 0 0,-1 0 0,-7 6 1,-12 7-1092,-48 26 1,11-7-2218,53-31 2115,6-5-183,0 0 1,1 1-1,-1 0 1,1-1-1,-1 1 1,1 1-1,-4 4 1,0 4-1784</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26.452"/>
    </inkml:context>
    <inkml:brush xml:id="br0">
      <inkml:brushProperty name="width" value="0.1" units="cm"/>
      <inkml:brushProperty name="height" value="0.1" units="cm"/>
      <inkml:brushProperty name="color" value="#E71224"/>
    </inkml:brush>
  </inkml:definitions>
  <inkml:trace contextRef="#ctx0" brushRef="#br0">1 549 96,'0'0'61,"0"0"0,0 0-1,0 0 1,0 0 0,0 0 0,0 1-1,0-1 1,0 0 0,0 0 0,0 0 0,0 0-1,0 0 1,0 0 0,1 0 0,-1 0 0,0 0-1,0 1 1,0-1 0,0 0 0,0 0-1,0 0 1,0 0 0,0 0 0,1 0 0,-1 0-1,0 0 1,0 0 0,0 0 0,0 0-1,0 0 1,0 0 0,1 0 0,-1 0 0,0 0-1,0 0 1,0 0 0,0 0 0,0 0 0,0 0-1,0 0 1,1 0 0,-1 0 0,0 0-1,0 0 1,0 0 0,0 0 0,0 0 0,0-1-1,0 1 1,1 0 0,-1 0 0,0 0-1,0 0 1,0 0 0,0 0 0,0 0 0,0 0-1,0 0 1,0-1 0,0 1 0,0 0 0,0 0-1,8-14 1549,4-20 120,75-309 5329,-78 297-6164,-8 30-154,2 1 0,0 0-1,1 0 1,0 0 0,10-20 0,-13 34-191,5 28 469,1-4-581,0 13-26,1 0 0,2-1 0,2 0 0,1-1 0,1 0 0,24 40 1,-27-56-246,-6-9-39,0 1 0,1-1 0,0-1 0,0 1 0,1-1 0,11 10 0,-9-14 103,-7-8 67,-8-12-115,3 13-179,0 0 1,-1 0 0,1 0-1,-1 1 1,0-1-1,0 1 1,0 0-1,0 0 1,-7-2 0,-40-10-400,50 14 371,-18-4-575,1 1 0,-1 0-1,-24 1 1,11 4-2875,0 5-3899,25-2 3066,4 0 1307</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26.959"/>
    </inkml:context>
    <inkml:brush xml:id="br0">
      <inkml:brushProperty name="width" value="0.1" units="cm"/>
      <inkml:brushProperty name="height" value="0.1" units="cm"/>
      <inkml:brushProperty name="color" value="#E71224"/>
    </inkml:brush>
  </inkml:definitions>
  <inkml:trace contextRef="#ctx0" brushRef="#br0">0 333 872,'1'2'401,"1"0"1,-1 0-1,0 0 1,1-1-1,-1 1 0,1-1 1,-1 1-1,1-1 1,0 1-1,0-1 0,-1 0 1,1 0-1,0 0 1,0 0-1,0 0 0,0-1 1,0 1-1,0 0 1,1-1-1,-1 0 0,2 1 1,-2-2-240,-1 0-1,0 0 1,0 0 0,0 0-1,0 0 1,0 0 0,0-1-1,0 1 1,0 0 0,0 0-1,1-4 1,-2 5-9,3-7 220,-1-1 0,1 0 1,-1 1-1,-1-1 1,1 0-1,-1 0 0,-1 0 1,0-12-1,1 0 111,2-45 836,7-73 1240,-2 108-1235,-7 28-943,-1 2-39,0 0-26,3 6-16,4 5-102,-1 0-1,0 1 1,-1 0-1,0 0 1,3 15-1,-7-23-148,24 81 897,-22-77-865,1 0 0,-1-1 0,1 0 0,0 1 0,1-1 1,0-1-1,0 1 0,9 9 0,-11-14-66,0 0 0,0 0 0,-1-1 0,2 1 0,-1 0 0,0-1 0,0 0 0,0 0 0,1 0 0,-1 0 0,0 0 0,1-1 0,-1 1 0,1-1 0,-1 0 0,1 0 0,-1 0 0,0-1 0,1 1 0,-1-1 0,1 0 0,-1 0 0,0 0 0,1 0 0,2-2 0,5-2-25,-1-1 0,0 0 0,0 0 0,0-1 0,-1 0 0,9-9 0,2-7-55,0 0-1,-1-1 0,-1 0 1,18-35-1,-7 11-2,-18 35 202,-11 13-128,0 0 0,0 0 1,0 0-1,1 0 0,-1 0 1,0 0-1,0 0 1,0 0-1,1 0 0,-1 0 1,0 0-1,0 0 0,0 0 1,0 0-1,1 0 1,-1 0-1,0 0 0,0 0 1,0 0-1,1 0 0,-1 0 1,0 0-1,0 0 0,0 0 1,0 0-1,0 0 1,1 0-1,-1 0 0,0 1 1,0-1-1,0 0 0,0 0 1,0 0-1,1 0 0,-1 0 1,0 1-1,0-1 1,0 0-1,0 0 0,0 0 1,5 31 490,-5-25-495,2 34 379,8 69 476,-8-95-820,1 1 1,0-1-1,1 0 1,1 0-1,6 15 1,-9-26-121,-1 0 1,0-1 0,0 1 0,1-1 0,0 1 0,-1-1 0,1 0 0,0 0 0,0 1 0,0-1 0,1-1 0,-1 1 0,0 0 0,1 0 0,-1-1 0,1 0 0,-1 1 0,1-1-1,0 0 1,0 0 0,-1 0 0,1-1 0,0 1 0,4 0 0,-3-1-316,-1-1-1,1 1 1,-1 0 0,1-1-1,-1 0 1,0 0-1,1 0 1,3-2 0,-2 0-1100,0 1-1,0-1 1,0-1 0,8-6 0,8-8-3399,-2-1 1487</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27.287"/>
    </inkml:context>
    <inkml:brush xml:id="br0">
      <inkml:brushProperty name="width" value="0.1" units="cm"/>
      <inkml:brushProperty name="height" value="0.1" units="cm"/>
      <inkml:brushProperty name="color" value="#E71224"/>
    </inkml:brush>
  </inkml:definitions>
  <inkml:trace contextRef="#ctx0" brushRef="#br0">453 122 148,'1'-2'311,"0"-1"-1,-1 0 1,1 1-1,-1-1 1,0 1 0,0-1-1,0 0 1,0 1 0,-1-1-1,1 1 1,-1-1-1,1 1 1,-1-1 0,0 1-1,0-1 1,0 1 0,0 0-1,0-1 1,-1 1-1,1 0 1,-1 0 0,1 0-1,-1 0 1,0 0 0,0 0-1,0 0 1,0 1-1,0-1 1,0 1 0,0 0-1,-4-2 1,-7-3 351,0 0-1,0 1 1,-1 1-1,-21-5 1,27 7-411,-20-4 394,-1 2 1,1 0 0,-44 1 0,49 4-1580,-35 5 0,43-3-1867,-1 1-1,-27 10 1,32-9 663</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27.635"/>
    </inkml:context>
    <inkml:brush xml:id="br0">
      <inkml:brushProperty name="width" value="0.1" units="cm"/>
      <inkml:brushProperty name="height" value="0.1" units="cm"/>
      <inkml:brushProperty name="color" value="#E71224"/>
    </inkml:brush>
  </inkml:definitions>
  <inkml:trace contextRef="#ctx0" brushRef="#br0">1 0 1448,'3'3'496,"0"-1"0,-1 0 0,1 1 0,0 0-1,-1-1 1,0 1 0,0 0 0,1 0 0,-2 1 0,1-1 0,0 0-1,1 6 1,14 48 3296,-12-37-2895,3 12 367,-3-7-583,2 0-1,0-1 1,2 0-1,1-1 1,14 27-1,-21-46-855,-1-1-1,1 1 0,0 0 0,1-1 1,-1 0-1,0 0 0,7 5 0,-7-6-604,0-1 0,0 1-1,0-1 1,1 1 0,-1-1-1,0 0 1,0 0-1,1 0 1,-1-1 0,1 1-1,4-1 1,7 0-1792</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27.972"/>
    </inkml:context>
    <inkml:brush xml:id="br0">
      <inkml:brushProperty name="width" value="0.1" units="cm"/>
      <inkml:brushProperty name="height" value="0.1" units="cm"/>
      <inkml:brushProperty name="color" value="#E71224"/>
    </inkml:brush>
  </inkml:definitions>
  <inkml:trace contextRef="#ctx0" brushRef="#br0">70 69 376,'24'-56'8550,"-20"46"-6140,-4 8-1309,-2 2-46,-1 0-881,1 0 1,0 0-1,0 1 0,-1-1 1,1 1-1,0-1 1,0 1-1,0 0 0,0 0 1,0 0-1,0 0 0,0 0 1,0 1-1,0-1 1,1 1-1,-1-1 0,0 1 1,1-1-1,-1 1 0,1 0 1,0 0-1,0 0 1,-1 0-1,0 3 0,-7 11 446,2-1 0,-7 19-1,12-29-412,-2 5 22,1-1 0,0 0 0,1 0 0,0 1 0,1 0 0,0-1 0,0 1 0,2 18 0,-1-23-153,1 0-1,0 0 1,0-1-1,0 1 1,1 0-1,0-1 1,-1 0-1,2 1 1,-1-1 0,0 0-1,1 0 1,0 0-1,0 0 1,0 0-1,0-1 1,0 0 0,1 1-1,0-1 1,0 0-1,4 2 1,2 0 9,1 0 1,0-1-1,0 0 0,0-1 1,1 0-1,-1 0 1,1-2-1,-1 1 0,1-1 1,0-1-1,-1 0 0,1-1 1,22-4-1,-13 1-16,-1-1 0,0-1-1,-1-1 1,1-1 0,-1 0 0,-1-1 0,18-12-1,-19 8-17,0 0 1,-1-1-1,20-23 0,10-8 166,-46 44-109,0 31 111,3 75 556,-1-93-634,0-1 0,0 1 0,1 0 0,1 0 0,0-1 0,8 18 0,-10-26-100,0 0 0,-1 1 0,2-1 0,-1 0 0,0 0 0,0-1 0,1 1 0,0 0 0,-1-1 0,1 0 0,0 1 0,0-1 1,0 0-1,1 0 0,-1-1 0,0 1 0,1-1 0,3 2 0,-2-3-4,0 1 1,0-1-1,0 1 1,0-1-1,0-1 0,0 1 1,0-1-1,0 0 1,0 0-1,0 0 0,9-4 1,-2-1-21,0 0 0,0-1 0,-1 0 0,0-1 1,0 0-1,-1 0 0,0-1 0,0-1 0,8-11 0,-1 0-88,-2-2-1,25-48 1,-34 59-50,0 0 0,-1-1 0,-1 0 1,0 0-1,-1 0 0,-1 0 0,2-27 1,-6 28-655,-3 9-377,-11 13-1776,7-3 905,8-7 556,1 0-101,0 0-709,5-1-2355,16-6 816,-3-2 1157</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28.305"/>
    </inkml:context>
    <inkml:brush xml:id="br0">
      <inkml:brushProperty name="width" value="0.1" units="cm"/>
      <inkml:brushProperty name="height" value="0.1" units="cm"/>
      <inkml:brushProperty name="color" value="#E71224"/>
    </inkml:brush>
  </inkml:definitions>
  <inkml:trace contextRef="#ctx0" brushRef="#br0">0 93 6485,'75'-92'2100,"-74"97"1476,-5 32-2177,-5-6-415,1 0 0,1 1 0,1 0 1,2 0-1,1 0 0,4 62 0,-1-90-912,0 0 1,1 0-1,0 0 0,0 0 0,0 0 0,0 0 0,1 0 1,0-1-1,0 1 0,0 0 0,0-1 0,0 1 1,0-1-1,1 0 0,0 0 0,0 0 0,0 0 1,0 0-1,0-1 0,0 1 0,1-1 0,-1 0 0,1 0 1,0 0-1,-1-1 0,1 1 0,0-1 0,0 0 1,0 0-1,0 0 0,0 0 0,0-1 0,6 0 0,3 0-10,0 0 0,0-1 0,-1-1 0,1 0 0,0-1 0,0 0 0,-1-1 0,0 0 0,15-8 0,-5 0-39,-1-1 1,0-1-1,-1 0 1,-1-2-1,0 0 0,23-27 1,-27 25-3,-10 11-4,0 0 1,1 1-1,0 0 1,0-1-1,0 2 1,1-1-1,8-5 1,-14 11 50,0 4 9,6 36 180,-6-28-171,1-1-1,0 0 0,1 0 1,4 14-1,-1-12-10,0-1 1,1 0-1,0 0 1,1-1-1,0 1 1,1-2-1,0 1 1,12 9-1,6 2 100,0-1-1,34 20 1,-30-25-78,-29-15-91,-2-1-39,0 0-50,-8-1-54,-100-13-1569,-9 9-3591,91 2 1572,4 1-3664,20 2 4656</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28.659"/>
    </inkml:context>
    <inkml:brush xml:id="br0">
      <inkml:brushProperty name="width" value="0.1" units="cm"/>
      <inkml:brushProperty name="height" value="0.1" units="cm"/>
      <inkml:brushProperty name="color" value="#E71224"/>
    </inkml:brush>
  </inkml:definitions>
  <inkml:trace contextRef="#ctx0" brushRef="#br0">1 299 1004,'13'5'2193,"0"-1"-1,1 0 1,-1-2-1,26 3 1,-38-5-2064,0 0-1,0-1 1,0 1-1,0-1 0,0 1 1,0-1-1,0 1 1,0-1-1,-1 0 1,1 1-1,0-1 1,0 0-1,-1 0 1,1 1-1,-1-1 1,1 0-1,0 0 1,-1 0-1,0 0 0,1 0 1,-1 0-1,0 0 1,1-2-1,6-24 1179,-7 27-1285,6-37 1122,-2 12-456,0-1 1,2 1 0,17-46 0,-21 65-552,1 1 0,-1-1 0,1 1 0,0 0 1,0 0-1,1 0 0,0 1 0,-1-1 0,2 1 0,-1 0 1,0 0-1,1 0 0,0 1 0,-1 0 0,2 0 1,-1 0-1,0 0 0,0 1 0,1-1 0,-1 2 0,1-1 1,10-1-1,-11 2-14,0 1 0,0 0 0,-1 1-1,1-1 1,0 1 0,0 0 0,0 0 0,-1 1 0,1-1 0,-1 1 0,1 0 0,-1 0 0,1 1 0,-1-1 0,0 1-1,0 0 1,-1 0 0,1 0 0,4 5 0,6 7 319,-1 1 0,-1 0 0,13 23 0,-20-31-277,1 1 9,-1 0 1,0 0-1,0 0 1,-1 1-1,-1 0 0,1 0 1,-2 0-1,3 13 1,-4-17-121,-1-1 0,0 1 0,0 0 0,-1 0 0,1-1 0,-1 1 0,0 0 0,-1-1 0,0 1 0,1-1 0,-2 1 0,1-1 0,-1 0 0,1 0 0,-2 0 0,-4 7 0,-3 2-53,3-5 30,1 0 0,1 0 0,-1 0 0,2 1 0,-6 11 0,10-17 8,0 0 1,0 0-1,0 0 0,0 0 1,1 0-1,-1 0 1,1 1-1,0-1 0,0 0 1,1 0-1,-1 0 0,1 0 1,0 1-1,0-1 0,1 0 1,-1-1-1,4 8 1,0-2 51,0 0 1,1-1 0,0 1-1,0-1 1,1 0 0,0-1 0,0 0-1,1 0 1,0 0 0,0-1 0,0 0-1,1-1 1,0 0 0,0 0 0,1-1-1,13 5 1,14 3-92,1-2 0,0-1 0,54 6 0,-55-10 0,-25-4-182,-1 1 0,1 0 0,-1 1 0,0 1 0,1-1-1,-1 2 1,11 5 0,-14-4-2141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3:41.124"/>
    </inkml:context>
    <inkml:brush xml:id="br0">
      <inkml:brushProperty name="width" value="0.05" units="cm"/>
      <inkml:brushProperty name="height" value="0.05" units="cm"/>
    </inkml:brush>
  </inkml:definitions>
  <inkml:trace contextRef="#ctx0" brushRef="#br0">808 88 784,'3'-11'1276,"0"-3"-16,-3 2 84,0 1 129,-12 0 87,-7-1-24,-9 4-52,-19 2-104,-13 3-116,-9 3-132,-19 6-180,0 3-172,-7 2-275,-27 3-357,21-3-472,17-2-753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6.494"/>
    </inkml:context>
    <inkml:brush xml:id="br0">
      <inkml:brushProperty name="width" value="0.05" units="cm"/>
      <inkml:brushProperty name="height" value="0.05" units="cm"/>
      <inkml:brushProperty name="color" value="#004F8B"/>
    </inkml:brush>
  </inkml:definitions>
  <inkml:trace contextRef="#ctx0" brushRef="#br0">133 26 212,'3'-2'523,"2"-1"284,-1 0 0,0 0 0,0 0-1,0 0 1,3-5 0,-6 7 402,-1 1-25,0 0-44,0 0-69,-5 6-80,-57 68 1319,-28 34 530,89-107-2794,0 1-1,1-1 0,-1 0 0,0 0 0,0 1 0,1-1 0,-1 0 0,1 1 1,-1-1-1,1 0 0,-1 3 0,1-3-22,1-1-1,-1 0 1,0 1 0,0-1 0,0 1-1,0-1 1,0 1 0,0-1-1,0 1 1,1-1 0,-1 0 0,0 1-1,0-1 1,1 1 0,-1-1-1,0 0 1,1 1 0,-1-1 0,0 0-1,1 1 1,-1-1 0,0 0 0,1 1-1,3 0 37,-1 0 0,0 0 0,0 0 0,0-1 0,1 1 0,-1-1 0,0 0-1,5 0 1,113-11 852,-75 8-438,-19 1 248,55 3 1,-74 0-586,-1-1-1,0 2 1,0-1 0,0 1 0,0 0-1,0 1 1,-1-1 0,1 1-1,-1 1 1,1-1 0,-1 1 0,8 7-1,-11-9-79,-1 1-1,1-1 1,-1 1-1,0 0 1,0 0-1,0-1 1,0 2-1,-1-1 1,1 0-1,-1 0 1,0 0-1,0 1 1,0-1-1,0 0 1,0 1-1,-1-1 1,0 1-1,1-1 1,-1 1-1,-1-1 1,1 1-1,0-1 1,-1 1-1,0-1 0,-2 7 1,-2 4-801,-2 0 0,0 0 0,0 0 0,-14 19 1,10-17-1880,11-15 1803,-3 4-1295,5-1-4353,14 4 3519</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30.305"/>
    </inkml:context>
    <inkml:brush xml:id="br0">
      <inkml:brushProperty name="width" value="0.1" units="cm"/>
      <inkml:brushProperty name="height" value="0.1" units="cm"/>
      <inkml:brushProperty name="color" value="#E71224"/>
    </inkml:brush>
  </inkml:definitions>
  <inkml:trace contextRef="#ctx0" brushRef="#br0">28 6 1108,'7'-6'5181,"-7"6"-4987,0 0 1,0 1 0,0-1 0,0 0 0,0 0 0,0 0-1,0 0 1,0 0 0,0 0 0,0 0 0,0 0 0,0 0-1,0 0 1,0 0 0,0 1 0,0-1 0,0 0 0,0 0-1,0 0 1,0 0 0,1 0 0,-1 0 0,0 0 0,0 0-1,0 0 1,0 0 0,0 0 0,0 0 0,0 0 0,0 0-1,0 0 1,0 0 0,0 0 0,0 0 0,0 0-1,1 0 1,-1 0 0,0 0 0,0 0 0,0 0 0,0 0-1,0 0 1,0 0 0,0 0 0,0 0 0,0 0 0,0 0-1,0 0 1,1 0 0,-1 0 0,0 0 0,0 0 0,0 0-1,0 0 1,-7 14 370,2 1 1,-1-1-1,2 1 0,0 0 1,0 0-1,2 1 0,-2 26 0,3-17-98,1 0 0,1-1 0,1 1 0,7 33 0,-4-36-204,2 0 1,0-1-1,0 0 0,2-1 1,1 1-1,1-2 1,23 34-1,-29-46-188,1 1 0,1-1-1,-1 0 1,1 0 0,1-1-1,-1 0 1,1-1 0,0 1 0,0-1-1,0-1 1,1 0 0,0 0-1,0 0 1,0-1 0,0-1 0,0 1-1,1-2 1,-1 1 0,1-1-1,15-1 1,-18 0-29,1-1-1,-1 0 1,1 0-1,-1-1 0,0 0 1,0 0-1,0 0 1,0-1-1,0-1 1,0 1-1,-1-1 1,1 0-1,8-8 1,-7 4 8,0 1 0,-1-1 0,0-1 0,-1 1 0,0-1 0,-1 0 0,1-1 0,6-16 0,-4 0-94,0 0-1,-1-1 1,-2 0 0,0-1-1,-2 1 1,-1-43-1,2-23-2303,-5 92 2169,1 0 0,0 0 0,0 0 0,0 0 0,0 0 0,0 0 0,0 0 0,0 0 0,1 0 0,-1 0 0,0 0 0,1 0 0,-1 0-1,0 0 1,1 0 0,-1 0 0,1 0 0,0 0 0,-1 0 0,1 0 0,0 1 0,-1-1 0,1 0 0,0 0 0,0 1 0,-1-1 0,1 1 0,0-1 0,0 1 0,0-1 0,2 0 0,1 1-1043,-1-1 0,1 1 0,0 0 0,0 1 0,-1-1 0,1 1 1,5 1-1,-1-1-1310,8 2-401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30.680"/>
    </inkml:context>
    <inkml:brush xml:id="br0">
      <inkml:brushProperty name="width" value="0.1" units="cm"/>
      <inkml:brushProperty name="height" value="0.1" units="cm"/>
      <inkml:brushProperty name="color" value="#E71224"/>
    </inkml:brush>
  </inkml:definitions>
  <inkml:trace contextRef="#ctx0" brushRef="#br0">1 379 348,'1'10'603,"0"1"442,0 1 0,1-1 0,0 0 0,1-1 0,0 1-1,6 11 1,-9-21-498,2 1-446,2-5 5066,3-7-4417,0 0-1,0-1 1,-1 0-1,-1 0 1,0 0-1,4-15 1,20-80 2119,-22 77-2218,9-40 606,-4 15 453,20-57 1,-21 94-797,-10 16-525,1 5-40,7 22 180,8 32 1,-13-38-362,2 0 0,1 0 0,0 0 0,17 30 0,-19-41-111,1 0 0,0 0 0,0-1 0,1 0 0,0 0 1,1-1-1,0 0 0,0 0 0,12 7 0,-16-12-54,1 1 0,-1-1 0,1 0 0,0 0-1,0-1 1,0 0 0,0 0 0,0 0 0,0 0-1,0-1 1,0 0 0,0 0 0,0 0 0,0 0-1,0-1 1,0 0 0,0 0 0,0 0 0,0-1-1,0 0 1,6-3 0,-1 0-86,-1-1 0,0 0-1,0-1 1,0 0 0,-1 0 0,0-1 0,13-16 0,43-68-1697,-64 92 1772,12-26-879,-10 21 237,-1 1 0,1 0 0,0 0 0,0 0 0,0 0-1,1 0 1,5-6 0,-7 9-887,-1 1-148,0 0-807,0 0-2607,2 0 896,8 0 1275</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31.009"/>
    </inkml:context>
    <inkml:brush xml:id="br0">
      <inkml:brushProperty name="width" value="0.1" units="cm"/>
      <inkml:brushProperty name="height" value="0.1" units="cm"/>
      <inkml:brushProperty name="color" value="#E71224"/>
    </inkml:brush>
  </inkml:definitions>
  <inkml:trace contextRef="#ctx0" brushRef="#br0">0 10 6549,'2'-2'135,"0"1"1,0 0-1,0 0 1,0 0 0,0 1-1,0-1 1,0 0 0,0 1-1,1-1 1,-1 1-1,0 0 1,0 0 0,0 0-1,1 0 1,-1 0 0,0 0-1,0 1 1,0-1-1,0 1 1,1-1 0,-1 1-1,0 0 1,0 0 0,2 1-1,-1 0 110,0 1 0,0-1 0,0 1 0,0 0-1,0 0 1,-1 0 0,1 0 0,-1 0 0,0 1 0,0-1 0,0 1 0,0-1-1,1 5 1,7 25 1969,12 67 1,-18-74-1687,1-1-1,1 0 1,1 0 0,18 42 0,-23-65-625,-1 1 0,0-1 0,1 1-1,0-1 1,-1 0 0,1 0 0,0 0 0,0 0 0,0 0-1,1 0 1,-1-1 0,0 1 0,1-1 0,-1 1-1,1-1 1,-1 0 0,1 0 0,0 0 0,-1 0-1,1-1 1,0 1 0,0-1 0,-1 1 0,1-1-1,0 0 1,0 0 0,0 0 0,-1-1 0,1 1 0,4-2-1,2 0-1021,0-1 0,-1 0 0,1-1 0,-1 0 0,0 0-1,0-1 1,0 0 0,8-7 0,12-13-1519</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31.341"/>
    </inkml:context>
    <inkml:brush xml:id="br0">
      <inkml:brushProperty name="width" value="0.1" units="cm"/>
      <inkml:brushProperty name="height" value="0.1" units="cm"/>
      <inkml:brushProperty name="color" value="#E71224"/>
    </inkml:brush>
  </inkml:definitions>
  <inkml:trace contextRef="#ctx0" brushRef="#br0">13 6 864,'-11'-4'1286,"9"3"37,2 1 69,0 0 58,0 0-14,0 0-34,3 3-49,5 9-131,-1 1-1,0 0 1,0 1-1,6 21 1,11 24 848,-10-31-1255,-1-1 238,25 39-1,-34-60-925,0 0-1,0 0 1,1-1-1,0 0 0,0 1 1,0-2-1,0 1 0,1-1 1,0 0-1,0 0 1,0 0-1,7 2 0,-9-4-83,1-1-1,-1 0 0,0 0 0,0 0 0,1-1 1,-1 0-1,0 0 0,1 0 0,-1 0 0,0 0 1,0-1-1,1 0 0,-1 0 0,8-3 0,-5 1-39,-1 0 0,1-1 0,-1 1 0,0-2 0,0 1 0,0-1-1,-1 0 1,6-5 0,4-9-120,-1 1 0,0-2 0,-2 1 0,14-31 0,40-82-429,-66 133 550,0-1 0,0 0 0,0 0-1,0 0 1,0 0 0,0 0 0,0 0-1,0 0 1,0 0 0,0 0-1,0 1 1,0-1 0,0 0 0,0 0-1,0 0 1,0 0 0,0 0 0,0 0-1,0 0 1,0 0 0,1 0 0,-1 0-1,0 0 1,0 1 0,0-1 0,0 0-1,0 0 1,0 0 0,0 0-1,0 0 1,0 0 0,0 0 0,0 0-1,1 0 1,-1 0 0,0 0 0,0 0-1,0 0 1,0 0 0,0 0 0,0 0-1,0 0 1,0 0 0,0 0-1,1 0 1,-1 0 0,0 0 0,0 0-1,0 0 1,0 0 0,0 0 0,0 0-1,0 0 1,0-1 0,0 1 0,0 0-1,1 0 1,-1 0 0,0 0-1,0 0 1,0 0 0,0 0 0,0 0-1,0 0 1,0 0 0,2 15 151,-1 19 125,-2-20-119,1 0 0,0 0 0,1 1-1,0-1 1,1 0 0,1 0-1,7 21 1,-9-30-120,1 0 0,0 0 0,1 0-1,-1 0 1,1-1 0,0 1 0,0-1 0,1 0-1,-1 0 1,1 0 0,0 0 0,0 0 0,0-1-1,0 0 1,1 0 0,-1 0 0,1 0 0,0-1-1,0 1 1,0-1 0,0-1 0,9 3 0,-1-2-92,0-1 0,0 0 0,0-1-1,0-1 1,-1 0 0,1-1 0,25-6 0,3-4-824,39-18 0,-73 27 726,45-21-1404,3-2-2554,-17 15-4986,-25 10 6001</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31.657"/>
    </inkml:context>
    <inkml:brush xml:id="br0">
      <inkml:brushProperty name="width" value="0.1" units="cm"/>
      <inkml:brushProperty name="height" value="0.1" units="cm"/>
      <inkml:brushProperty name="color" value="#E71224"/>
    </inkml:brush>
  </inkml:definitions>
  <inkml:trace contextRef="#ctx0" brushRef="#br0">609 365 856,'-4'-5'692,"0"0"0,-1 1 0,0-1 0,0 1 0,0 0-1,0 0 1,-1 1 0,0 0 0,1 0 0,-1 0 0,0 0 0,-1 1 0,1 0 0,-8-1-1,-11-2 635,-1 2 0,-33-1 0,20 1-181,-269-14 3433,302 17-4479,-1-1 0,0 1 0,1-1 0,-1-1-1,1 1 1,0-1 0,-11-4 0,17 5-85,0 0-1,0 1 1,0-1-1,0 0 1,-1 0 0,1 0-1,1 0 1,-1 0-1,0 0 1,0 1 0,0-1-1,0 0 1,1 0-1,-1 0 1,0 0 0,1 1-1,-1-1 1,1-1-1,-1 2-3,4-6 35,0-1-1,1 1 1,-1 0-1,1 0 1,1 0 0,8-7-1,5-6 37,-9 8-36,0 2 2,0-2-1,-1 0 1,-1 0-1,1 0 1,-2-1 0,0 0-1,8-18 1,-14 28-64,-1 1 1,1-1 0,-1 0-1,0 1 1,0-1 0,1 0-1,-1 1 1,0-1 0,0 0-1,-1 0 1,1 1 0,0-1-1,-1 0 1,1 1 0,-1-1-1,1 0 1,-1 1 0,0-1-1,1 1 1,-3-3 0,1 1-18,0 2 1,0-1 0,0 0 0,0 0-1,-1 1 1,1-1 0,0 1-1,-1-1 1,1 1 0,-1 0 0,1 0-1,-4 0 1,0-1-715,0 1 1,-1 0-1,1 0 0,-12 0 0,13 1-962,0 1 0,0-1 0,0 1-1,0 0 1,-7 2 0,2 3-1171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32.010"/>
    </inkml:context>
    <inkml:brush xml:id="br0">
      <inkml:brushProperty name="width" value="0.1" units="cm"/>
      <inkml:brushProperty name="height" value="0.1" units="cm"/>
      <inkml:brushProperty name="color" value="#E71224"/>
    </inkml:brush>
  </inkml:definitions>
  <inkml:trace contextRef="#ctx0" brushRef="#br0">0 337 420,'0'0'166,"29"23"1719,-27-22-1691,-1 0-1,1 0 1,0 0-1,0 0 1,-1-1-1,1 1 1,0 0-1,0-1 1,0 1-1,-1-1 1,1 0-1,0 1 1,0-1-1,0 0 1,3-1-1,-4 1-39,1-1 0,-1 0 0,0 1 0,1-1 0,-1 0 0,0 0 0,0 0 0,0 0 0,0 0 0,0 0 0,0 0 0,0 0 0,0 0 0,0-1 0,0 1 0,-1 0 0,1-1 0,0-1 0,9-28 1175,-10 28-1103,21-124 2949,-17 93-2149,1 0-1,1 0 1,15-41 0,-22 75-983,1-1 0,0 1-1,0 0 1,0-1 0,0 1-1,1 0 1,-1-1-1,0 1 1,0 0 0,0 0-1,0-1 1,0 1 0,0 0-1,0-1 1,1 1 0,-1 0-1,0-1 1,0 1 0,0 0-1,1 0 1,-1-1 0,0 1-1,0 0 1,1 0 0,-1 0-1,0-1 1,0 1 0,1 0-1,-1 0 1,0 0-1,1 0 1,-1 0 0,0 0-1,1 0 1,-1-1 0,0 1-1,1 0 1,-1 0 0,0 0-1,1 0 1,-1 0 0,0 0-1,1 1 1,-1-1 0,0 0-1,1 0 1,10 18 633,3 32-5,-13-43-585,7 33 684,15 43 1,-19-72-625,0 1 1,1-1-1,1 1 1,-1-1-1,2-1 1,0 1-1,0-1 1,10 10 0,-14-17-138,1 0 1,-1 0-1,0 0 1,1-1-1,0 0 1,-1 1-1,1-1 1,0 0-1,0-1 1,0 1 0,0-1-1,1 0 1,-1 0-1,8 1 1,-5-2-107,0 0 0,0 0 0,0-1 0,-1 0 0,1 0-1,0-1 1,0 0 0,9-3 0,7-6-869,-1-1-1,0-1 1,39-30-1,-55 39 708,30-27-2773,12-7-5026,-25 25 5300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32.393"/>
    </inkml:context>
    <inkml:brush xml:id="br0">
      <inkml:brushProperty name="width" value="0.1" units="cm"/>
      <inkml:brushProperty name="height" value="0.1" units="cm"/>
      <inkml:brushProperty name="color" value="#E71224"/>
    </inkml:brush>
  </inkml:definitions>
  <inkml:trace contextRef="#ctx0" brushRef="#br0">88 66 1540,'11'-3'2398,"-8"2"-1867,0 0 0,0-1 1,0 1-1,0 0 0,0-1 1,0 1-1,0-1 0,0 0 1,-1 0-1,1 0 0,-1-1 1,0 1-1,1 0 0,-1-1 1,2-3-1,-4 5-431,0 1 0,1-1 1,-1 1-1,0-1 0,0 0 0,0 1 0,0-1 0,0 0 1,0 1-1,0-1 0,-1 1 0,1-1 0,0 0 0,0 1 1,0-1-1,-1 1 0,1-1 0,0 1 0,0-1 0,-1 0 0,1 1 1,-1-1-1,1 1 0,0 0 0,-1-1 0,1 1 0,-1-1 1,0 1-1,-15-10 1246,12 9-1223,0 0 1,-1 0 0,1 1 0,0 0 0,0 0 0,-1 0 0,1 0 0,0 1 0,0 0 0,-1 0-1,1 0 1,0 0 0,0 0 0,0 1 0,0 0 0,0 0 0,1 0 0,-1 0 0,1 1 0,-1-1-1,1 1 1,0 0 0,0 0 0,0 0 0,0 1 0,0-1 0,1 0 0,0 1 0,-1 0 0,1 0-1,1 0 1,-1-1 0,1 1 0,-1 1 0,1-1 0,0 0 0,0 0 0,1 0 0,0 1 0,-1-1-1,2 5 1,0 3-15,1-1 0,0 0 0,1 0-1,0 0 1,1 0 0,0-1 0,0 1-1,12 17 1,4 3 259,34 39 0,-30-41-32,23 38 0,-45-64-336,-1-1 0,1 1 1,-1 0-1,0 0 1,0 0-1,0 0 0,0 0 1,-1 1-1,1-1 0,-1 0 1,0 0-1,1 0 1,-2 1-1,1-1 0,0 0 1,-1 0-1,1 0 1,-1 0-1,0 0 0,0 1 1,0-1-1,0-1 1,-1 1-1,1 0 0,-1 0 1,0 0-1,-3 4 0,-1-1-107,0 0-1,0 0 0,0-1 0,-1 0 0,0 0 0,0 0 0,0-1 0,0 0 0,-14 5 0,7-6-140,16-10 60,14-11 121,-15 17 79,13-11 40,0 1-1,1 0 1,29-15 0,-7 4 49,56-43 510,146-137 1,-239 202-610,11-11 78,0 1 86,0 1 0,0 0-1,15-9 1,-25 18-146,0-1-1,0 1 1,0-1-1,0 1 0,0-1 1,0 1-1,0 0 1,1 0-1,-1-1 1,0 1-1,0 0 1,0 0-1,0 0 0,1 0 1,-1 1-1,0-1 1,0 0-1,0 0 1,0 1-1,1-1 0,-1 1 1,0-1-1,0 1 1,0-1-1,0 1 1,0-1-1,0 1 1,0 0-1,-1 0 0,1 0 1,0 0-1,0-1 1,0 2-1,4 5 59,-1-1-1,0 0 1,0 1-1,3 9 0,-4-8-16,21 38 361,1-1 0,48 64 0,78 73 786,-140-169-1137,-5-7-6,0 0 0,0 1 0,5 9-1,-10-15-45,-1-1-62,-6-1-79,-177-10-3084,59 8-3459,111-1 2865,13 4 3601,0 0-1,-1 0 0,1 0 1,0-1-1,0 1 1,0 0-1,0 0 0,-1-1 1,1 1-1,0 0 1,0 0-1,0-1 1,0 1-1,0 0 0,0-1 1,0 1-1,0 0 1,-1-1-1,1 1 0,0 0 1,0 0-1,0-1 1,1 1-1,-1 0 0,0-1 1,0 1-1,0 0 1,0 0-1,0-1 0,0 1 1,0 0-1,0-1 1,1 1-1,-1 0 1,0 0-1,0-1 0,6-7-2567</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2:32.729"/>
    </inkml:context>
    <inkml:brush xml:id="br0">
      <inkml:brushProperty name="width" value="0.1" units="cm"/>
      <inkml:brushProperty name="height" value="0.1" units="cm"/>
      <inkml:brushProperty name="color" value="#E71224"/>
    </inkml:brush>
  </inkml:definitions>
  <inkml:trace contextRef="#ctx0" brushRef="#br0">0 167 5469,'24'-22'868,"-1"0"1,-1-2 0,28-40-1,-19 30 3710,-30 33-3299,-1 1 17,0 5 39,2 29 1638,-4 55 0,1 28-113,2-104-2473,1 0 0,0 1 0,1-1 1,0-1-1,1 1 0,10 22 0,-12-30-281,1-1 0,-1-1 0,1 1 0,0 0 0,0-1 0,0 1 0,1-1 0,-1 0 0,1 0 0,0 0 0,-1-1 0,1 1 0,0-1 0,1 0 0,-1 0 0,0 0 0,1-1 0,-1 0 0,8 2 0,8 0-55,0-1 0,0-1-1,29-2 1,9 0-1553,-53 1 884,0 1 1,0 0-1,0-1 1,0 2-1,0-1 0,5 2 1,-7-1-368,-1-1 0,1 0 1,-1 1-1,1-1 0,-1 1 1,0 0-1,0 0 1,0 0-1,0 0 0,0 0 1,-1 0-1,1 1 0,2 2 1,5 14-3199</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44.507"/>
    </inkml:context>
    <inkml:brush xml:id="br0">
      <inkml:brushProperty name="width" value="0.1" units="cm"/>
      <inkml:brushProperty name="height" value="0.1" units="cm"/>
      <inkml:brushProperty name="color" value="#E71224"/>
    </inkml:brush>
  </inkml:definitions>
  <inkml:trace contextRef="#ctx0" brushRef="#br0">704 509 268,'-44'68'6063,"36"-52"-5015,-2-1 1,1 0 0,-2-1-1,0 0 1,-1 0 0,0-1-1,-18 14 1,19-19-658,-1 0-1,0 0 1,-1-1-1,0-1 1,0 0 0,0-1-1,-1 0 1,-16 3-1,19-6-247,0-1 0,0 0 0,0-1 0,0 0 0,0 0 0,0-1 0,0-1 0,0 0 0,0 0 0,0-1 0,-11-5-1,0-2-4,0-1 0,1-1 0,1-1-1,0 0 1,1-2 0,0 0-1,1-1 1,1-1 0,0-1 0,-18-26-1,29 35-73,-1-1-1,1 0 0,1 0 0,0 0 0,0-1 1,1 0-1,1 0 0,0 0 0,0 0 0,1-1 1,0 1-1,0-20 0,3 18 29,0 0-1,1 0 0,0 0 1,1 0-1,0 0 1,1 1-1,1-1 0,0 1 1,0 0-1,1 1 1,8-12-1,-1 4 43,1 2 0,1-1 0,1 2 0,0 0 0,1 1 0,0 0 0,2 2 0,-1 0 0,2 1 0,-1 1 0,2 0 0,26-9 0,-15 9 44,1 0 0,0 2 0,0 2-1,1 1 1,0 2 0,0 1 0,53 2-1,-59 3-40,1 0 0,-1 2 0,0 2-1,-1 0 1,1 2 0,44 19 0,-61-22-85,0 0 1,0 1 0,0 1-1,-1-1 1,0 2 0,0-1-1,-1 1 1,0 1 0,-1 0-1,1 0 1,-2 0 0,1 1 0,-2 1-1,1-1 1,-1 1 0,-1 0-1,8 20 1,-11-23-29,0-1 0,-1 1 0,0-1-1,0 1 1,-1-1 0,0 1 0,0 0 0,0-1 0,-1 1 0,-1 0-1,1-1 1,-4 10 0,1-7-26,0 0 0,-1 0 0,0 0 0,-1-1 0,0 0-1,0 0 1,-1-1 0,-8 8 0,1-2-304,-1-1 0,-1-1 0,0 0 0,0-1 0,-1-1 0,-1 0 0,1-2 0,-2 0 0,-21 7 0,-13-1-1565</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54.518"/>
    </inkml:context>
    <inkml:brush xml:id="br0">
      <inkml:brushProperty name="width" value="0.1" units="cm"/>
      <inkml:brushProperty name="height" value="0.1" units="cm"/>
      <inkml:brushProperty name="color" value="#E71224"/>
    </inkml:brush>
  </inkml:definitions>
  <inkml:trace contextRef="#ctx0" brushRef="#br0">1 0 476,'0'0'1372,"0"0"-16,0 0-5,0 0-17,0 0-52,1 6-36,2 21 1089,-1 1-1,-4 54 0,1-20-545,0 47 575,21 549 7578,-20-646-9825,1-5-106,-1 1 0,1 0 0,1 0 0,-1 0 0,1-1 0,0 1 0,5 8 0,-7-15-68,0-1 0,0 1-1,0-1 1,0 1 0,1-1 0,-1 1-1,0-1 1,0 1 0,1-1 0,-1 0 0,0 1-1,1-1 1,-1 1 0,0-1 0,1 0-1,-1 1 1,1-1 0,-1 0 0,0 1 0,1-1-1,-1 0 1,1 0 0,-1 0 0,1 1-1,-1-1 1,1 0 0,-1 0 0,1 0 0,-1 0-1,1 0 1,-1 0 0,1 0 0,-1 0-1,1 0 1,-1 0 0,1 0 0,-1 0 0,1 0-1,-1-1 1,1 1 0,-1 0 0,1 0-1,-1 0 1,1-1 0,-1 1 0,0 0-1,1-1 1,-1 1 0,1 0 0,-1-1 0,0 1-1,1 0 1,-1-1 0,0 1 0,1-1-1,-1 1 1,0-2 0,15-27-5416,-15 28 5153,3-10-2702,-3-9-6140,-3 10 6138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6.956"/>
    </inkml:context>
    <inkml:brush xml:id="br0">
      <inkml:brushProperty name="width" value="0.05" units="cm"/>
      <inkml:brushProperty name="height" value="0.05" units="cm"/>
      <inkml:brushProperty name="color" value="#004F8B"/>
    </inkml:brush>
  </inkml:definitions>
  <inkml:trace contextRef="#ctx0" brushRef="#br0">234 101 964,'6'-4'481,"1"1"-1,-1-2 0,-1 1 1,1 0-1,-1-1 1,1 0-1,-1-1 1,-1 1-1,1-1 1,3-6-1,-3 3 304,-4 7-489,0 1 0,0-1 0,0 0 1,-1 0-1,1 1 0,0-1 0,-1 0 0,1 0 0,-1 0 0,0 0 0,1-2 0,-9-2 1509,2 4-1341,-2 2 621,-18 11-54,1 0 0,1 2 0,-37 25 1,29-17-1,-45 21 0,35-19-39,99-39-83,-9 4-777,-22 3 30,-1 2-1,1 1 1,0 1-1,46-2 1,-70 7-145,0 0 1,0 0-1,0 0 1,0 0 0,0 0-1,0 0 1,0 1-1,0-1 1,0 1-1,0 0 1,0-1-1,0 1 1,-1 0-1,1 0 1,0 0 0,0 0-1,-1 1 1,1-1-1,0 0 1,-1 1-1,0-1 1,1 1-1,-1-1 1,0 1 0,0 0-1,0-1 1,0 1-1,0 0 1,0 0-1,0 0 1,0 2-1,0 1-8,-1 0 0,1 0-1,-1-1 1,0 1-1,-1 0 1,1 0-1,-1 0 1,0 0-1,0-1 1,0 1 0,-1 0-1,0-1 1,-2 5-1,-34 62-950,11-21-2360,4 0-7395,18-30 7601</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54.884"/>
    </inkml:context>
    <inkml:brush xml:id="br0">
      <inkml:brushProperty name="width" value="0.1" units="cm"/>
      <inkml:brushProperty name="height" value="0.1" units="cm"/>
      <inkml:brushProperty name="color" value="#E71224"/>
    </inkml:brush>
  </inkml:definitions>
  <inkml:trace contextRef="#ctx0" brushRef="#br0">582 56 712,'11'-3'3162,"12"-4"194,-7 6 4870,-44-1-6058,-32-5-1,0-1-488,-52-4 185,-63-4-1316,58 16-4097,112 0 3324,-29 3-3041,4 6-5955,20-2 6484</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55.219"/>
    </inkml:context>
    <inkml:brush xml:id="br0">
      <inkml:brushProperty name="width" value="0.1" units="cm"/>
      <inkml:brushProperty name="height" value="0.1" units="cm"/>
      <inkml:brushProperty name="color" value="#E71224"/>
    </inkml:brush>
  </inkml:definitions>
  <inkml:trace contextRef="#ctx0" brushRef="#br0">614 1 1008,'16'9'1752,"-13"-8"-1208,0 0 0,-1 0 0,1 1-1,0 0 1,0-1 0,-1 1 0,1 0 0,-1 1 0,4 3 0,-21 2 2470,-6-2-1818,0-2 0,0 0 0,0-2 0,-1 0 1,-30-2-1,15 1-270,-263 25 2081,229-13-5469,62-10 920,1-1-1,0 1 1,0 1 0,0-1 0,0 1 0,-7 6 0,1 3-1711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56.150"/>
    </inkml:context>
    <inkml:brush xml:id="br0">
      <inkml:brushProperty name="width" value="0.1" units="cm"/>
      <inkml:brushProperty name="height" value="0.1" units="cm"/>
      <inkml:brushProperty name="color" value="#E71224"/>
    </inkml:brush>
  </inkml:definitions>
  <inkml:trace contextRef="#ctx0" brushRef="#br0">288 15 932,'5'-11'4784,"-3"8"4598,-4 3-9246,1 0 0,-1 1 0,1-1 1,-1 1-1,1 0 0,-1-1 0,1 1 0,0 0 0,-1 0 0,1 0 1,0 0-1,-2 2 0,0 0 164,-5 4 114,0 1 0,1 1 0,0-1 0,0 1 0,1 0 0,0 1 0,1 0 0,-5 10 0,2-6-82,-21 48 577,1 1 1,4 2-1,-22 88 1,21-41 30,-13 138 0,33-198-718,2 1 0,2 0 1,2 0-1,3 0 0,2-1 0,2 0 1,16 53-1,-18-88-216,0-1 0,0 0 0,2-1-1,0 1 1,1-1 0,0-1 0,1 0 0,1 0 0,13 13 0,-17-20-227,0-1 0,1 0 1,-1-1-1,1 1 0,0-2 0,1 1 1,16 6-1,-19-9-220,1 0 0,1 0-1,-1-1 1,0 0 0,0 0 0,0-1-1,1 0 1,-1 0 0,0-1-1,0 1 1,9-3 0,-2-1-2429,-1 0 1,0-1-1,18-10 1,1-2-736</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58.626"/>
    </inkml:context>
    <inkml:brush xml:id="br0">
      <inkml:brushProperty name="width" value="0.1" units="cm"/>
      <inkml:brushProperty name="height" value="0.1" units="cm"/>
      <inkml:brushProperty name="color" value="#E71224"/>
    </inkml:brush>
  </inkml:definitions>
  <inkml:trace contextRef="#ctx0" brushRef="#br0">0 801 1220,'0'0'1484,"0"0"61,2 6 406,2-3-382,-1-6 3338,26-47-2858,-2-2-1,21-58 1,-20 45-1169,88-218 1928,-37 85-774,-78 195-1952,1-1 1,-1 0-1,1 1 0,0 0 0,0-1 1,0 1-1,0 0 0,1 0 0,-1 0 1,1 0-1,0 0 0,-1 1 0,1-1 0,4-1 1,-3 7 147,0 3-165,0 0 0,-1 0 1,0 1-1,1-1 0,-2 1 1,5 14-1,7 50 251,-7-34-127,52 208 1071,-45-200-936,2 0 0,2-2 0,32 58 0,-47-96-337,0-1 0,0 1 1,0-1-1,0 0 0,1 0 0,0 0 1,0-1-1,0 1 0,0-1 0,1 0 0,5 3 1,-8-5-76,0 0 0,0 0 0,0-1 0,0 1 0,0-1 1,0 1-1,0-1 0,0 0 0,0 0 0,0 0 0,0 0 0,0 0 0,0 0 1,0 0-1,0-1 0,0 1 0,0-1 0,0 0 0,-1 1 0,1-1 1,0 0-1,0 0 0,0 0 0,-1 0 0,1-1 0,-1 1 0,1 0 0,-1-1 1,1 1-1,-1-1 0,0 1 0,2-4 0,-1 3-259,0-1 0,-1 0 0,1 0 0,-1 0 0,0 1 0,0-1 0,0-1 0,0 1 0,-1 0 0,1-6 0,-4-11-3988,2 19 3660,1 0-1,-1 0 1,1 0 0,-1-1 0,0 1 0,0 0 0,0 0 0,1 0-1,-1 0 1,0 0 0,0 1 0,0-1 0,-2-1 0,-8-3-2509</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58.957"/>
    </inkml:context>
    <inkml:brush xml:id="br0">
      <inkml:brushProperty name="width" value="0.1" units="cm"/>
      <inkml:brushProperty name="height" value="0.1" units="cm"/>
      <inkml:brushProperty name="color" value="#E71224"/>
    </inkml:brush>
  </inkml:definitions>
  <inkml:trace contextRef="#ctx0" brushRef="#br0">427 88 1232,'-3'-3'534,"0"1"-1,0 0 1,0 0 0,-1 0-1,1 1 1,-1-1 0,1 1-1,-1 0 1,0 0 0,0 0-1,-4-1 1,-47-1 2369,21 2-1628,-182-24 1664,209 24-3461,0 0 1,0-1-1,0 0 1,-10-5 0,14 6-386,0-1 1,0 0-1,0 0 1,0 0-1,0 0 1,-3-4 0,-1-3-1179</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3:59.293"/>
    </inkml:context>
    <inkml:brush xml:id="br0">
      <inkml:brushProperty name="width" value="0.1" units="cm"/>
      <inkml:brushProperty name="height" value="0.1" units="cm"/>
      <inkml:brushProperty name="color" value="#E71224"/>
    </inkml:brush>
  </inkml:definitions>
  <inkml:trace contextRef="#ctx0" brushRef="#br0">0 85 720,'2'-4'837,"-1"-1"0,1 1-1,-1-1 1,1 1 0,0 0-1,1-1 1,-1 1 0,1 0 0,0 1-1,0-1 1,0 0 0,0 1-1,1-1 1,-1 1 0,9-5 0,-7 5-278,0 1 1,1 0 0,-1 0-1,1 0 1,-1 0 0,1 1 0,0 0-1,0 0 1,0 1 0,0-1 0,8 2-1,5 1 31,0 1 0,-1 1 1,1 1-1,-1 1 0,0 0 0,35 17 0,-15-1-286,0 1 0,-1 2 0,-2 1 0,0 2 1,-2 1-1,-1 2 0,-2 1 0,-1 1 0,-1 2 0,-2 0 0,-1 2 1,-3 1-1,0 1 0,-3 1 0,-1 0 0,-2 2 0,-2-1 0,15 77 0,-25-90-178,-2-1-1,0 1 0,-2 0 1,-1-1-1,-1 1 0,-9 45 1,2-38-67,-1 0 0,-1-1-1,-2 0 1,-29 53 0,15-43-466,-1 0-1,-2-2 0,-2-2 0,-1 0 1,-3-3-1,-1 0 0,-53 39 0,15-24-1948,41-34-1234,0 0 1,0-3-1,-56 18 0,19-12-689</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5:59.733"/>
    </inkml:context>
    <inkml:brush xml:id="br0">
      <inkml:brushProperty name="width" value="0.1" units="cm"/>
      <inkml:brushProperty name="height" value="0.1" units="cm"/>
      <inkml:brushProperty name="color" value="#E71224"/>
    </inkml:brush>
  </inkml:definitions>
  <inkml:trace contextRef="#ctx0" brushRef="#br0">82 1 64,'-19'20'252,"0"-6"-84,6 3-132,1-9-216,2 4 64,1-12 36</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6:36.327"/>
    </inkml:context>
    <inkml:brush xml:id="br0">
      <inkml:brushProperty name="width" value="0.1" units="cm"/>
      <inkml:brushProperty name="height" value="0.1" units="cm"/>
      <inkml:brushProperty name="color" value="#66CC00"/>
    </inkml:brush>
  </inkml:definitions>
  <inkml:trace contextRef="#ctx0" brushRef="#br0">26 8 208,'0'0'691,"0"0"-9,0 0-13,1-5-296,0 3 1662,0 4 4487,0 14-6060,-2 0 1,1 0 0,-2 0-1,-5 23 1,-1 11 165,0 60 714,4 121 1,23 110 886,-18-329-2225,1 18-471,1-1 1,11 47-1,-7-72-1223,-5-4-7437,-2 0 6677</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6:36.782"/>
    </inkml:context>
    <inkml:brush xml:id="br0">
      <inkml:brushProperty name="width" value="0.1" units="cm"/>
      <inkml:brushProperty name="height" value="0.1" units="cm"/>
      <inkml:brushProperty name="color" value="#66CC00"/>
    </inkml:brush>
  </inkml:definitions>
  <inkml:trace contextRef="#ctx0" brushRef="#br0">764 90 852,'1'0'162,"-1"0"-1,1-1 1,0 1-1,-1-1 1,1 1 0,0-1-1,-1 1 1,1-1-1,-1 0 1,1 1 0,-1-1-1,1 0 1,-1 1-1,1-1 1,-1 0-1,0 0 1,1 1 0,-1-1-1,0 0 1,0 0-1,0 1 1,0-1 0,1 0-1,-1 0 1,0 0-1,0 0 1,0 1 0,-1-1-1,1 0 1,0 0-1,0 0 1,0 1-1,-1-1 1,1 0 0,0 0-1,-1-1 1,-1 1 46,0-1 1,0 1 0,0-1-1,0 1 1,0 0 0,0 0-1,-1 0 1,1 0-1,0 0 1,-1 0 0,1 0-1,-3 1 1,-84-18 3105,-126-9 1,-92 23-3384,296 5-563,1 0-1,-1 1 0,1 0 0,-19 5 0,20-3-1147,1-1-1,0 1 1,-10 6-1,2 1-308</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6:37.113"/>
    </inkml:context>
    <inkml:brush xml:id="br0">
      <inkml:brushProperty name="width" value="0.1" units="cm"/>
      <inkml:brushProperty name="height" value="0.1" units="cm"/>
      <inkml:brushProperty name="color" value="#66CC00"/>
    </inkml:brush>
  </inkml:definitions>
  <inkml:trace contextRef="#ctx0" brushRef="#br0">460 22 1220,'0'0'307,"1"0"-1,0 0 1,-1 0 0,1 0-1,0 0 1,-1 0 0,1 0-1,0 0 1,-1 0-1,1 0 1,-1 1 0,1-1-1,0 0 1,-1 0 0,1 1-1,-1-1 1,1 0 0,0 1-1,-1-1 1,1 1-1,-1-1 1,0 0 0,1 1-1,0 0 1,-16 4 1829,-37 0-335,8-7 94,-64-11 1,-18-2-1944,87 11-924,-7 1-2270,15 4-2987,18-1 4030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7.660"/>
    </inkml:context>
    <inkml:brush xml:id="br0">
      <inkml:brushProperty name="width" value="0.05" units="cm"/>
      <inkml:brushProperty name="height" value="0.05" units="cm"/>
      <inkml:brushProperty name="color" value="#004F8B"/>
    </inkml:brush>
  </inkml:definitions>
  <inkml:trace contextRef="#ctx0" brushRef="#br0">1 552 1144,'0'1'180,"-1"0"1,1-1-1,0 1 0,0-1 0,0 1 1,0-1-1,0 1 0,0-1 0,0 1 1,1-1-1,-1 1 0,0-1 0,0 1 1,0 0-1,0-1 0,1 1 0,-1-1 1,0 0-1,1 1 0,-1-1 0,0 1 0,1-1 1,-1 1-1,0-1 0,2 1 0,-2-1-16,1 0 0,-1 0 0,1 0-1,0 0 1,-1 0 0,1-1 0,-1 1-1,1 0 1,0 0 0,-1 0 0,1-1-1,-1 1 1,1 0 0,-1-1 0,1 1-1,-1-1 1,1 1 0,0-1 0,2-3 383,1 0 1,-1 0-1,0 0 1,5-9 0,3-11 415,-1 0 1,-1-1-1,-1 0 1,-2 0-1,0 0 1,2-33-1,0-159 2334,-7 208-3038,-1-1 1,-1 1-1,0 0 0,0 0 1,0 0-1,-1 0 1,-1 0-1,0 0 0,-7-16 1,9 24 109,-1 6-21,-1 2-263,0 0 0,1 0 0,-1 0 0,2 1 0,-1-1 0,1 1 0,0-1 0,1 1 0,0-1 0,0 1 0,0 0 0,1-1 0,0 1 0,1-1 0,0 0 0,0 1 0,0-1 0,1 0 1,4 8-1,0 0 2,1-1 0,0 0 1,1-1-1,0 0 0,1 0 1,1-1-1,0 0 0,20 16 1,-13-14-7,1 0 1,1-2 0,0 0 0,1-2 0,0 0 0,1-1 0,0-1 0,40 9 0,-50-15-54,-1 0 0,1-1 0,-1-1 0,1 0 0,-1 0 0,1-1 0,-1-1 0,19-4 0,-22 3-18,0 0 0,0 0 0,-1-1 0,1 0 0,-1 0 0,0-1 1,0 0-1,0 0 0,-1-1 0,1 1 0,-1-1 0,9-13 0,-5 5-42,-1 0 0,0 0-1,-1-1 1,10-24-1,-14 29-98,-1 0-1,0-1 0,-1 0 0,0 1 0,0-1 0,-1 0 0,0 0 0,-2-13 0,1 23 66,0 0 0,0-1 0,0 1 0,0 0-1,0 0 1,0-1 0,-1 1 0,1 0 0,-1 0 0,1 0 0,-1-1 0,1 1 0,-1 0 0,1 0 0,-1 0 0,0 0 0,0 0 0,0 0-1,1 0 1,-1 0 0,-2-1 0,2 2-62,1 0 0,-1 0 0,0-1 0,0 1 0,1 0 0,-1 0 0,0 0 0,0 0 0,0 0 0,1 0 0,-1 1-1,0-1 1,0 0 0,0 0 0,1 0 0,-1 1 0,0-1 0,1 0 0,-1 1 0,0-1 0,0 1 0,1-1 0,-1 1 0,0 0 0,-1 0-338,1 0 1,0 1 0,0-1-1,0 0 1,0 1 0,0-1-1,0 1 1,0-1 0,0 1 0,1-1-1,-1 1 1,0 0 0,1-1-1,-1 1 1,1 0 0,0-1-1,0 1 1,-1 0 0,1 0-1,0-1 1,1 1 0,-1 0 0,0 0-1,0-1 1,1 1 0,-1 0-1,1-1 1,-1 1 0,1 0-1,1 2 1,7 7-2481</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6:37.717"/>
    </inkml:context>
    <inkml:brush xml:id="br0">
      <inkml:brushProperty name="width" value="0.1" units="cm"/>
      <inkml:brushProperty name="height" value="0.1" units="cm"/>
      <inkml:brushProperty name="color" value="#66CC00"/>
    </inkml:brush>
  </inkml:definitions>
  <inkml:trace contextRef="#ctx0" brushRef="#br0">241 17 432,'2'-11'2403,"-1"5"-766,-3 7 6740,-9 14-7823,1 1 0,0 0 1,1 1-1,1 0 0,-7 21 0,-30 98 1260,13-13-467,-19 135 0,6 127 152,42-360-1641,1 0-1,2 1 1,3 28 0,-2-46-341,0-1 1,1 1 0,0 0-1,0-1 1,1 0 0,4 9-1,-5-12-347,0 0 0,1-1-1,-1 1 1,1-1-1,0 0 1,0 1 0,0-1-1,0-1 1,1 1-1,-1 0 1,1-1-1,4 3 1,7 1-1842</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6:38.117"/>
    </inkml:context>
    <inkml:brush xml:id="br0">
      <inkml:brushProperty name="width" value="0.1" units="cm"/>
      <inkml:brushProperty name="height" value="0.1" units="cm"/>
      <inkml:brushProperty name="color" value="#66CC00"/>
    </inkml:brush>
  </inkml:definitions>
  <inkml:trace contextRef="#ctx0" brushRef="#br0">1 892 1232,'48'-78'4192,"70"-155"0,-47 58-2056,-31 72 836,88-161 0,-126 260-2821,0 1 1,0 0-1,1 0 0,-1 0 0,1 0 0,0 0 0,-1 1 0,1-1 0,7-3 1,-9 5-94,1 0 1,-1 0-1,0 1 1,1-1-1,-1 1 1,1 0 0,-1-1-1,1 1 1,-1 0-1,1 0 1,0 0 0,-1 0-1,1 0 1,-1 0-1,1 0 1,-1 1 0,1-1-1,-1 1 1,1-1-1,-1 1 1,1-1-1,-1 1 1,0 0 0,1-1-1,-1 1 1,0 0-1,0 0 1,2 2 0,6 7 127,-1 1 0,0-1 0,-1 2 0,0-1 1,0 1-1,-2 0 0,1 0 0,3 15 0,1-3 25,106 308 1632,-32-84-1745,-82-244-297,0 1 1,0 0 0,0-1 0,0 0 0,1 1 0,0-1 0,0 0 0,0-1-1,4 6 1,7 1-3341,2-1-4175,-14-7 3803,1 5 1187</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6:38.447"/>
    </inkml:context>
    <inkml:brush xml:id="br0">
      <inkml:brushProperty name="width" value="0.1" units="cm"/>
      <inkml:brushProperty name="height" value="0.1" units="cm"/>
      <inkml:brushProperty name="color" value="#66CC00"/>
    </inkml:brush>
  </inkml:definitions>
  <inkml:trace contextRef="#ctx0" brushRef="#br0">639 73 144,'-3'-3'499,"0"-1"-1,-1 1 1,1 0 0,-1 1 0,0-1-1,1 0 1,-1 1 0,0 0-1,-1 0 1,1 0 0,0 1 0,0-1-1,-9 0 1,-7-2 1165,-36-2 1,39 5-1094,-90-10 1790,31 2-1849,-120 2-1,112 17-8880,64-7 6200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6:38.785"/>
    </inkml:context>
    <inkml:brush xml:id="br0">
      <inkml:brushProperty name="width" value="0.1" units="cm"/>
      <inkml:brushProperty name="height" value="0.1" units="cm"/>
      <inkml:brushProperty name="color" value="#66CC00"/>
    </inkml:brush>
  </inkml:definitions>
  <inkml:trace contextRef="#ctx0" brushRef="#br0">0 34 500,'6'-4'524,"0"0"0,0 0 0,0 1-1,0 0 1,1 0 0,-1 0 0,1 1 0,0 0 0,-1 0 0,1 1-1,0 0 1,0 0 0,0 1 0,0 0 0,0 0 0,9 1 0,3 1 161,-1 1 1,0 1 0,0 0 0,33 13 0,-18-2-120,-1 2-1,0 1 1,-1 2-1,-1 1 1,-1 1-1,-1 2 1,-1 0-1,-1 2 1,31 39-1,-38-40-175,0 0 0,-2 1 0,-1 1 0,-1 1 0,-2 0 0,17 48 0,-23-52-154,-1 0 0,-1 1 0,-1-1 0,-1 1 0,-2 0 0,0 0 0,-2 0 0,-6 49 0,0-43-230,0 0 1,-2 0-1,-2-1 0,0 0 1,-30 53-1,19-47-816,-1 0 1,-2-2-1,-2 0 0,-30 29 0,-70 58-9482,81-74 7048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5.578"/>
    </inkml:context>
    <inkml:brush xml:id="br0">
      <inkml:brushProperty name="width" value="0.1" units="cm"/>
      <inkml:brushProperty name="height" value="0.1" units="cm"/>
      <inkml:brushProperty name="color" value="#66CC00"/>
    </inkml:brush>
  </inkml:definitions>
  <inkml:trace contextRef="#ctx0" brushRef="#br0">89 1 1004,'-4'4'1143,"-4"5"-667,1 0 0,1 1 0,0 0 0,0 0 0,1 1 0,0-1 0,1 1 0,0 0 0,1 0 0,-3 17 0,-14 126 2566,20-150-2973,-3 28 463,2 0 0,1 0 0,1 0 0,2 0 0,2 0 0,0 0 0,3-1-1,11 35 1,-16-59-426,0 1 0,1-1-1,0 0 1,0 0 0,0 0-1,1 0 1,0-1 0,0 1-1,1-1 1,-1-1 0,2 1-1,-1-1 1,11 7 0,-9-7-60,1-1 0,0-1 0,-1 1 1,1-1-1,1-1 0,-1 0 0,0 0 1,0-1-1,1 0 0,-1 0 0,17-2 1,11-2-251,-1-2 0,0-1 0,43-14 1,105-43-1534,-20 6-4311,-121 46 3084,-5 4 900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5.978"/>
    </inkml:context>
    <inkml:brush xml:id="br0">
      <inkml:brushProperty name="width" value="0.1" units="cm"/>
      <inkml:brushProperty name="height" value="0.1" units="cm"/>
      <inkml:brushProperty name="color" value="#66CC00"/>
    </inkml:brush>
  </inkml:definitions>
  <inkml:trace contextRef="#ctx0" brushRef="#br0">821 758 220,'-1'-2'201,"0"0"0,0 1-1,-1-1 1,1 0 0,0 1 0,0-1-1,-1 1 1,1-1 0,-1 1-1,1 0 1,-1 0 0,0 0 0,1 0-1,-1 0 1,0 0 0,0 0 0,0 0-1,0 1 1,0-1 0,0 1 0,0-1-1,-2 1 1,-7-2 505,-1 1-1,-20 1 0,18 1-168,-124-8 2032,-136-23-1,117 10-2056,136 18-551,-40-6-220,56 7 164,0 0-1,-1-1 0,1 0 1,0 0-1,0 0 0,0 0 1,0-1-1,-5-4 0,9 6 42,0 0 0,0 0-1,0 0 1,0 0-1,1 0 1,-1 0-1,0 0 1,0-1 0,1 1-1,-1 0 1,1-1-1,0 1 1,-1 0-1,1-1 1,0 1 0,0-1-1,0 1 1,-1 0-1,2-1 1,-1 1-1,0 0 1,0-1 0,0 1-1,1-1 1,-1 1-1,0 0 1,1-1-1,0 1 1,-1 0 0,1 0-1,0-1 1,-1 1-1,2-1 1,4-7-235,0 1 0,0 0 0,11-10-1,-14 14 206,52-47-618,2 1 0,83-54 0,-2 1 822,-113 84 24,-4 3 130,31-31-1,-47 43-185,-2 0 0,1-1 0,0 1 0,-1-1 0,0 0 0,0 0 0,0 0 0,-1 0 0,1 0 0,-1-1 0,0 1 0,-1-1 0,2-7-1,-3 10-42,0 0 0,0 0-1,-1 1 1,1-1 0,-1 0-1,0 0 1,0 1 0,0-1-1,0 1 1,0-1 0,0 1-1,-1-1 1,1 1 0,-1 0-1,1-1 1,-1 1 0,0 0-1,0 0 1,0 0-1,0 0 1,0 1 0,-1-1-1,1 1 1,-1-1 0,1 1-1,-1 0 1,1 0 0,-6-2-1,-5-1-13,0 0 0,-1 1-1,1 0 1,-21-1 0,6 4-711,-1 0 1,1 2-1,0 1 1,-1 2-1,1 0 1,1 2-1,-1 1 1,-31 14-1,-39 21-814</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6.484"/>
    </inkml:context>
    <inkml:brush xml:id="br0">
      <inkml:brushProperty name="width" value="0.1" units="cm"/>
      <inkml:brushProperty name="height" value="0.1" units="cm"/>
      <inkml:brushProperty name="color" value="#66CC00"/>
    </inkml:brush>
  </inkml:definitions>
  <inkml:trace contextRef="#ctx0" brushRef="#br0">48 0 876,'-5'10'403,"1"0"-1,0 0 1,1 1-1,0-1 1,1 1-1,0 0 0,0 0 1,1-1-1,1 13 1,-2 11 232,-18 500 5796,26-416-5032,5 0 0,39 174 1,-43-260-1084,2 0 0,1 0 0,2-1-1,1-1 1,20 35 0,-30-59-334,1-1-1,0 1 0,0-1 0,1 0 0,0 0 1,9 8-1,-13-12-100,1 0 0,-1 0 0,1 0 0,-1 0 1,1 0-1,-1 0 0,1 0 0,0-1 0,-1 1 0,1-1 0,0 1 1,0-1-1,-1 0 0,1 0 0,0 0 0,0 0 0,0 0 1,-1 0-1,1 0 0,0 0 0,0-1 0,-1 1 0,1-1 1,0 1-1,-1-1 0,1 0 0,0 1 0,-1-1 0,1 0 0,1-2 1,2-1-1147,-1 0 1,0 0-1,0 0 1,0-1-1,2-4 1,4-8-1126</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6.799"/>
    </inkml:context>
    <inkml:brush xml:id="br0">
      <inkml:brushProperty name="width" value="0.1" units="cm"/>
      <inkml:brushProperty name="height" value="0.1" units="cm"/>
      <inkml:brushProperty name="color" value="#66CC00"/>
    </inkml:brush>
  </inkml:definitions>
  <inkml:trace contextRef="#ctx0" brushRef="#br0">1129 108 12777,'12'-23'208,"-9"1"28,-9 5 36,-10 0 116,-6 5 32,-6 4-44,-16 2-96,-16 3-108,-12 3-28,-19 3-96,0 6-116,0 2-168,-29 3-220,4 6-276,6 11-256,6-6-3380,7 12 1484,22-6 983</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7.129"/>
    </inkml:context>
    <inkml:brush xml:id="br0">
      <inkml:brushProperty name="width" value="0.1" units="cm"/>
      <inkml:brushProperty name="height" value="0.1" units="cm"/>
      <inkml:brushProperty name="color" value="#66CC00"/>
    </inkml:brush>
  </inkml:definitions>
  <inkml:trace contextRef="#ctx0" brushRef="#br0">1405 0 672,'10'2'1638,"-11"2"420,-20 7-335,-8-2-737,-1-1 0,-51 7 1,14-4-122,-604 93 2972,403-67-4335,260-36 471,-103 17-1863,80-12-1251,-43 15 1,52-10 1324</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7.464"/>
    </inkml:context>
    <inkml:brush xml:id="br0">
      <inkml:brushProperty name="width" value="0.1" units="cm"/>
      <inkml:brushProperty name="height" value="0.1" units="cm"/>
      <inkml:brushProperty name="color" value="#66CC00"/>
    </inkml:brush>
  </inkml:definitions>
  <inkml:trace contextRef="#ctx0" brushRef="#br0">377 127 480,'0'0'1011,"7"-2"588,-3 3 2246,-3 0-3746,-1 0 0,1 0-1,-1 0 1,0 0 0,1 0 0,-1 0-1,0 0 1,0 0 0,1 0 0,-1 0-1,0 0 1,0 0 0,0 0-1,0 0 1,0 0 0,-1 0 0,1 0-1,0 0 1,0 0 0,-1 0 0,1 1-1,-13 33 1024,1-3-188,10-24-793,0 0 0,1 0 0,0 1 0,1-1 0,0 0 0,0 1-1,0-1 1,1 0 0,1 0 0,-1 0 0,1 1 0,1-2 0,-1 1 0,1 0 0,1 0 0,-1-1 0,1 0 0,1 0 0,-1 0-1,1 0 1,1-1 0,-1 1 0,1-1 0,0-1 0,0 1 0,1-1 0,-1 0 0,1 0 0,9 4 0,8 2 10,-1-1 0,1 0 1,0-2-1,1-1 0,0-1 1,0-1-1,0-1 0,1-1 0,-1-2 1,1 0-1,25-3 0,-5-3 4,0-1 0,-1-2 0,0-2 0,-1-2 0,55-23 0,-61 19-8,-1-1-1,41-27 1,-61 34-76,-2-1 1,1-1-1,-2 0 1,1-1-1,-2-1 1,22-27-1,-31 35-42,0 0-1,-1 1 1,1-1-1,-1 0 1,-1-1-1,1 1 1,-1 0-1,0-1 1,-1 1-1,0-1 1,1-9-1,-2 12-13,0 0-1,0 0 1,-1 0-1,1 0 1,-1 0-1,0 1 1,0-1-1,-1 0 1,1 0 0,-1 1-1,0-1 1,0 1-1,0-1 1,0 1-1,0 0 1,-1 0-1,0 0 1,1 0-1,-1 1 1,-6-5-1,0 1-1,0 0 0,0 1 1,0 0-1,-1 1 0,0 0 0,-15-4 0,-68-9-69,2 7-405,-1 3 0,-110 8 0,78 8-2765,-137 26-1,35 15-828,15 8 1231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8.012"/>
    </inkml:context>
    <inkml:brush xml:id="br0">
      <inkml:brushProperty name="width" value="0.05" units="cm"/>
      <inkml:brushProperty name="height" value="0.05" units="cm"/>
      <inkml:brushProperty name="color" value="#004F8B"/>
    </inkml:brush>
  </inkml:definitions>
  <inkml:trace contextRef="#ctx0" brushRef="#br0">146 176 308,'22'-3'602,"-15"3"-316,1 0 0,-1-1 0,0 0 0,0 0 0,0-1 0,0 0 0,0 0 0,0-1-1,0 0 1,-1 0 0,1 0 0,10-9 0,-1-1 457,-10 8-367,1 0-1,-1-1 0,0 0 0,0 0 1,0 0-1,-1 0 0,0-1 1,0 0-1,-1 0 0,0 0 0,0-1 1,3-8-1,-7 15-323,0 0 0,1 0 0,-1 0 0,0-1-1,0 1 1,0 0 0,0 0 0,0 0 0,0 0 0,0 0 0,0 0 0,0 0 0,0 0 0,-1 0 0,1 0-1,0-1 1,-1 1 0,1 0 0,-1 1 0,1-1 0,-1 0 0,0 0 0,1 0 0,-1 0 0,0 0-1,1 0 1,-1 1 0,0-1 0,0 0 0,0 1 0,0-1 0,0 1 0,0-1 0,0 1 0,0-1 0,0 1-1,0-1 1,0 1 0,0 0 0,0 0 0,0 0 0,0-1 0,0 1 0,0 0 0,-1 0 0,0 1 0,-5-1 136,0 0 1,1 1 0,-1 0-1,0 0 1,-12 4 0,1 2 1,0 1 0,0 1 0,0 0 0,2 1 0,-1 1-1,1 1 1,1 1 0,0 0 0,1 0 0,0 2 0,1-1 0,1 2 0,0 0 0,1 0 0,1 1 0,0 0 0,-8 24 0,16-36-123,0 0-1,1-1 0,0 1 1,0 0-1,0 0 1,0 0-1,1 0 0,0 0 1,0 0-1,0 0 0,1 0 1,0-1-1,0 1 1,0 0-1,0 0 0,4 7 1,-3-7-7,2 0 0,-1-1 0,0 1 0,1-1 1,0 1-1,0-1 0,0 0 0,0-1 0,1 1 0,0-1 1,-1 0-1,1 0 0,0 0 0,6 2 0,3 0 10,0 0 0,0-1 0,1 0 0,-1-1 0,1-1 0,0 0 0,-1-1 0,1-1 0,0 0 0,0-1 0,0 0 0,0-1 0,15-5 0,-11 2-23,0-1 0,0-1 0,-1 0 0,0-2-1,0 0 1,-1-1 0,0-1 0,0 0 0,17-17 0,-26 21-24,0-1 1,0 0-1,-1-1 0,0 1 1,-1-2-1,1 1 0,7-17 1,-12 22-17,-1 0 1,1-1-1,-1 1 1,0 0-1,0-1 1,0 1 0,0-1-1,-1 1 1,0-1-1,0 1 1,0-1-1,0 1 1,-1-1 0,0 1-1,0-1 1,0 1-1,0-1 1,-1 1 0,0 0-1,0 0 1,-2-5-1,-2 1-13,-1 0 0,1 1 0,-1 0 0,-1 0-1,1 0 1,-1 1 0,0 0 0,-1 0 0,1 1 0,-1 0 0,0 1-1,-12-5 1,-9-1-287,0 1 0,-46-8-1,34 9-820,-1 2 0,-54 0 1,46 11-994,23-2-2891,16 0 1709,7 2 999</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3.545"/>
    </inkml:context>
    <inkml:brush xml:id="br0">
      <inkml:brushProperty name="width" value="0.1" units="cm"/>
      <inkml:brushProperty name="height" value="0.1" units="cm"/>
      <inkml:brushProperty name="color" value="#66CC00"/>
    </inkml:brush>
  </inkml:definitions>
  <inkml:trace contextRef="#ctx0" brushRef="#br0">538 10 1172,'7'-7'2994,"-3"5"-623,-3 4 2171,-4 11-4139,-1 0 0,-1-1 0,0 0 1,-1 0-1,0 0 0,-1-1 0,-8 12 0,-13 23 360,-35 79 760,-69 198 0,-18 145 504,57-166-642,61-217-2571,32-113-3486,10-25-3658,-4 25 5697</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3.961"/>
    </inkml:context>
    <inkml:brush xml:id="br0">
      <inkml:brushProperty name="width" value="0.1" units="cm"/>
      <inkml:brushProperty name="height" value="0.1" units="cm"/>
      <inkml:brushProperty name="color" value="#66CC00"/>
    </inkml:brush>
  </inkml:definitions>
  <inkml:trace contextRef="#ctx0" brushRef="#br0">0 8 1216,'0'0'94,"1"-1"-1,-1 1 1,0-1-1,0 1 1,0 0-1,0-1 1,0 1 0,1 0-1,-1-1 1,0 1-1,0 0 1,1-1-1,-1 1 1,0 0-1,1 0 1,-1-1 0,0 1-1,0 0 1,1 0-1,-1-1 1,1 1-1,-1 0 1,0 0-1,1 0 1,-1 0-1,0 0 1,1 0 0,-1 0-1,1-1 1,-1 1-1,0 0 1,1 0-1,-1 0 1,1 1-1,-1-1 1,0 0 0,1 0-1,-1 0 1,1 0-1,-1 0 1,0 0-1,1 0 1,-1 1-1,0-1 1,1 0 0,-1 0-1,0 1 1,1-1-1,-1 0 1,0 0-1,0 1 1,1-1-1,-1 0 1,0 1 0,0-1-1,0 0 1,1 1-1,-1-1 1,0 0-1,0 1 1,0-1-1,0 1 1,0-1 0,11 30 2479,1 65 1047,-5-40-2364,5 24 446,35 114-1,40 74 152,-58-180-1211,-21-66-489,94 267 1739,-68-205-756,61 109 1,-88-180-1004,1 0 1,-1 0-1,20 20 0,-25-30-217,0 1 0,1-1-1,-1 0 1,1 0-1,0 0 1,-1 0 0,1 0-1,0-1 1,0 1 0,0-1-1,0 1 1,0-1 0,1 0-1,-1-1 1,0 1 0,0 0-1,1-1 1,-1 0 0,0 0-1,1 0 1,-1 0-1,5-1 1,-6 0-310,0 0 1,0 1-1,0-1 0,0 0 1,-1 0-1,1 0 0,0-1 0,-1 1 1,3-2-1,2-9-10494,-6 11 7788</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4.296"/>
    </inkml:context>
    <inkml:brush xml:id="br0">
      <inkml:brushProperty name="width" value="0.1" units="cm"/>
      <inkml:brushProperty name="height" value="0.1" units="cm"/>
      <inkml:brushProperty name="color" value="#66CC00"/>
    </inkml:brush>
  </inkml:definitions>
  <inkml:trace contextRef="#ctx0" brushRef="#br0">928 26 1288,'-4'-3'465,"0"0"0,0 1 0,0 0 0,0 0 0,0 0 0,0 0 0,0 1 0,-1 0 0,1 0 0,-1 0 0,-4-1-1,-56-1 2092,45 3-1749,-326 0 5901,96 4-4453,167 1-5330,1 2-5524,56-4 5900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9.233"/>
    </inkml:context>
    <inkml:brush xml:id="br0">
      <inkml:brushProperty name="width" value="0.1" units="cm"/>
      <inkml:brushProperty name="height" value="0.1" units="cm"/>
      <inkml:brushProperty name="color" value="#66CC00"/>
    </inkml:brush>
  </inkml:definitions>
  <inkml:trace contextRef="#ctx0" brushRef="#br0">3 6 260,'-3'-5'7742,"4"7"-3227,8 15-1787,16 29-2078,-4-8 4,259 441 3970,-216-381-3960,4-4-1,137 147 1,-182-217-524,2-1-1,47 34 1,-65-52-237,-1 0 1,1-1-1,0 0 0,0-1 0,1 1 1,-1-1-1,1-1 0,-1 0 0,1 0 1,0 0-1,0-1 0,0 0 1,0 0-1,0-1 0,0 0 0,0-1 1,10-1-1,-15 1-107,0 0 0,1 0 1,-1-1-1,0 1 0,0-1 0,0 0 0,0 0 1,0 0-1,0 0 0,2-3 0,7-12-3383,-12 15 2874,1 1-1,-1-1 1,1 0-1,-1 1 1,0-1-1,0 0 1,1 1-1,-1-1 1,0 0-1,-1-1 1,-1-9-2220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09.589"/>
    </inkml:context>
    <inkml:brush xml:id="br0">
      <inkml:brushProperty name="width" value="0.1" units="cm"/>
      <inkml:brushProperty name="height" value="0.1" units="cm"/>
      <inkml:brushProperty name="color" value="#66CC00"/>
    </inkml:brush>
  </inkml:definitions>
  <inkml:trace contextRef="#ctx0" brushRef="#br0">529 1 544,'2'0'307,"0"0"0,1 0 0,-1 0-1,1 0 1,-1 0 0,1 0 0,-1 1 0,1-1 0,-1 1 0,1 0-1,-1 0 1,0 0 0,1 0 0,-1 0 0,0 0 0,0 0 0,0 1-1,0-1 1,0 1 0,0 0 0,-1 0 0,1-1 0,0 1-1,-1 0 1,1 0 0,1 3 0,3 7 586,0 0 0,0 0 0,7 23 1,-9-24-609,58 199 3827,-55-173-3326,0 0-1,-3 1 0,0 67 0,-4-99-691,0 0-1,-1 0 0,0 0 1,0 0-1,0 0 0,-1 0 1,0 0-1,0-1 0,-1 1 1,1-1-1,-1 1 0,0-1 1,-1 0-1,-3 5 0,3-7-43,0 1 0,0-1-1,0 0 1,0 0 0,0 0-1,0-1 1,-1 0 0,1 0 0,-1 0-1,1 0 1,-1 0 0,0-1-1,0 0 1,0 0 0,0-1-1,0 1 1,-7-1 0,-21-3-254,0-1 1,0-2 0,1-1-1,-46-16 1,9 2-842,-61-10-2511,0 6-5350,82 19 6139</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10.071"/>
    </inkml:context>
    <inkml:brush xml:id="br0">
      <inkml:brushProperty name="width" value="0.1" units="cm"/>
      <inkml:brushProperty name="height" value="0.1" units="cm"/>
      <inkml:brushProperty name="color" value="#66CC00"/>
    </inkml:brush>
  </inkml:definitions>
  <inkml:trace contextRef="#ctx0" brushRef="#br0">81 23 11781,'-9'-21'1792,"9"20"-1276,0 1-456,-1 0 1,1 0-1,0 0 1,0 0 0,0 0-1,0 0 1,0 0-1,0 1 1,0-1-1,0 0 1,-1 0 0,1 0-1,0 0 1,0 0-1,0 0 1,0 0 0,0 0-1,0 0 1,-1 0-1,1 0 1,0 0-1,0 0 1,0 0 0,0 0-1,0 0 1,-1 0-1,1 0 1,0 0 0,0 0-1,0 0 1,0 0-1,0 0 1,0 0-1,-1 0 1,1 0 0,0 0-1,0 0 1,0-1-1,0 1 1,0 0 0,0 0-1,0 0 1,0 0-1,-1 0 1,-10 35 673,1 1 0,2 0 1,-5 44-1,-3 120 739,11-123-1223,5-72-366,-1-3-10,1 0 0,-1 0-1,1 0 1,0 0 0,0 0 0,0 0 0,0 1 0,0-1 0,1 0 0,-1 0-1,1 0 1,-1 0 0,1 0 0,0 0 0,-1-1 0,1 1 0,0 0 0,0 0 0,2 2-1,-2-3-1153,2-3 372,-1 1-1,1-1 0,-1 0 0,0 1 1,1-1-1,-1 0 0,0 0 1,0-1-1,0 1 0,2-4 0,-3 6 550,5-9-2226</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10.397"/>
    </inkml:context>
    <inkml:brush xml:id="br0">
      <inkml:brushProperty name="width" value="0.1" units="cm"/>
      <inkml:brushProperty name="height" value="0.1" units="cm"/>
      <inkml:brushProperty name="color" value="#66CC00"/>
    </inkml:brush>
  </inkml:definitions>
  <inkml:trace contextRef="#ctx0" brushRef="#br0">755 142 12577,'1'-1'53,"0"0"0,0 0-1,0 0 1,0 0 0,0 0 0,0 0-1,0 0 1,0 0 0,0 0 0,0-1 0,-1 1-1,2-2 1,-3 2-12,1 0 0,0 1 0,0-1 0,-1 0 0,1 1 1,0-1-1,-1 0 0,1 0 0,-1 1 0,1-1 0,-1 1 0,1-1 0,-1 0 0,1 1 0,-1-1 0,1 1 0,-1-1 0,0 1 1,1-1-1,-1 1 0,0 0 0,0-1 0,1 1 0,-2 0 0,-14-8 424,1 2 0,-1 0 0,0 1 1,-20-4-1,-70-7 516,69 11-673,-311-40 117,320 41-1011,4 1-629,-31-2 1,49 5-177,-1 0 0,0 1 1,1 0-1,-1 0 0,-8 3 1,6 1-1113</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10.738"/>
    </inkml:context>
    <inkml:brush xml:id="br0">
      <inkml:brushProperty name="width" value="0.1" units="cm"/>
      <inkml:brushProperty name="height" value="0.1" units="cm"/>
      <inkml:brushProperty name="color" value="#66CC00"/>
    </inkml:brush>
  </inkml:definitions>
  <inkml:trace contextRef="#ctx0" brushRef="#br0">698 1 15585,'-10'5'564,"-12"4"77,-19-1 239,-12-2-40,-16 0-140,-7-4-188,-12-2-140,0-5-200,-3-1-272,10 0-452,2-8-800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11.679"/>
    </inkml:context>
    <inkml:brush xml:id="br0">
      <inkml:brushProperty name="width" value="0.1" units="cm"/>
      <inkml:brushProperty name="height" value="0.1" units="cm"/>
      <inkml:brushProperty name="color" value="#66CC00"/>
    </inkml:brush>
  </inkml:definitions>
  <inkml:trace contextRef="#ctx0" brushRef="#br0">17 1 384,'0'0'1173,"-13"6"3294,10-2 1668,2-3-5845,1 1-1,1-1 0,-1 1 1,0-1-1,0 1 1,0-1-1,1 1 1,-1-1-1,1 1 0,-1-1 1,1 1-1,0-1 1,0 0-1,-1 1 1,2 0-1,19 29 1588,-9-15-1086,96 164 2905,121 144-1211,18-13-1208,-46-61-302,-80-101-241,6-6-1,149 129 1,-100-124-265,-114-97-333,-38-33-509,0 0-1,1-1 1,1-2 0,53 24 0,-75-38 201,-1 0 1,1 0 0,-1 0-1,1-1 1,-1 0 0,1 1 0,-1-1-1,1 0 1,0-1 0,-1 1-1,1 0 1,-1-1 0,1 0 0,-1 0-1,0 0 1,1-1 0,-1 1-1,0-1 1,0 1 0,5-4 0,-3 2-615,-1-1 1,0 0-1,0 1 1,0-1-1,5-6 1,-6 5-1527,0 1 1,0-1-1,0 0 0,4-11 1,-3 3-907</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12.139"/>
    </inkml:context>
    <inkml:brush xml:id="br0">
      <inkml:brushProperty name="width" value="0.1" units="cm"/>
      <inkml:brushProperty name="height" value="0.1" units="cm"/>
      <inkml:brushProperty name="color" value="#66CC00"/>
    </inkml:brush>
  </inkml:definitions>
  <inkml:trace contextRef="#ctx0" brushRef="#br0">135 60 980,'3'-8'1871,"1"0"0,-1 1 0,10-15 0,-5 8 1580,-7 13-2570,-1 1-75,0 0-65,1 2-615,0-1 1,0 0-1,0 0 0,0 0 0,0 1 0,0-1 0,0 1 0,0-1 0,1 3 0,-2-3-22,3 7 252,-1-1 1,1 1-1,-1 0 0,-1 0 0,2 16 0,0-4 95,57 395 3636,-48-341-3514,22 171 1391,-33-240-1914,-1 0 1,0-1-1,0 1 0,0 0 0,-1-1 0,1 1 0,-1 0 0,0-1 0,-1 1 0,1-1 1,-1 1-1,-3 5 0,3-7-23,0 0 0,0-1 0,0 1-1,-1-1 1,1 0 0,-1 0 0,0 1 0,1-2 0,-1 1 0,0 0 0,0-1 0,0 1 0,-1-1 0,1 0-1,0 0 1,0 0 0,-1 0 0,-3 0 0,-123 12 331,85-10-694,44-3 299,-5 1-365,0-1 1,0 1 0,1-1 0,-1-1-1,-10-1 1,5-5-1289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8.359"/>
    </inkml:context>
    <inkml:brush xml:id="br0">
      <inkml:brushProperty name="width" value="0.05" units="cm"/>
      <inkml:brushProperty name="height" value="0.05" units="cm"/>
      <inkml:brushProperty name="color" value="#004F8B"/>
    </inkml:brush>
  </inkml:definitions>
  <inkml:trace contextRef="#ctx0" brushRef="#br0">1 1 24,'0'0'1170,"1"3"-4,1 4-547,-1 1 0,0-1 0,0 1 0,-1 0 0,0 0 0,-1 14 0,-1 19 875,4 7-111,8 96 2212,-8-127-3120,1 0 0,1-1 0,1 1 0,0-1 0,1 0 0,11 21 0,-16-35-446,0-1 0,-1 1 0,1 0 0,0-1 0,1 1 0,-1-1 0,0 1 0,0-1 0,1 1-1,-1-1 1,1 0 0,-1 0 0,1 0 0,-1 0 0,1 0 0,0 0 0,0 0 0,2 0 0,-3 0-30,1-1 0,-1 0 0,1-1 0,-1 1 0,1 0 0,-1 0 0,0 0 0,1-1 0,-1 1 0,1-1 0,-1 1 0,0-1 0,1 0 0,-1 1 0,0-1 0,0 0 0,0 0 0,2-1 0,2-3-728,0-1-1,-1 1 1,1-1 0,-1 0 0,-1 0-1,1 0 1,-1 0 0,3-8 0,5-15-2828,-7-2 1080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17.879"/>
    </inkml:context>
    <inkml:brush xml:id="br0">
      <inkml:brushProperty name="width" value="0.1" units="cm"/>
      <inkml:brushProperty name="height" value="0.1" units="cm"/>
      <inkml:brushProperty name="color" value="#66CC00"/>
    </inkml:brush>
  </inkml:definitions>
  <inkml:trace contextRef="#ctx0" brushRef="#br0">35 0 372,'-9'67'2261,"-2"0"-488,3 1 0,3 1 0,4 81-1,3-112-1059,-2-22-321,1 0 1,1 0 0,0 0-1,1 0 1,9 29 0,-11-44-386,-1 1 0,1-1 1,0 1-1,0-1 1,0 0-1,0 1 0,0-1 1,0 0-1,0 0 1,1 0-1,-1 0 0,0 0 1,1 0-1,-1 0 1,0 0-1,1-1 0,-1 1 1,1 0-1,3 0 1,5-1-2296,-1-5-3292,-8 4 3759</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18.359"/>
    </inkml:context>
    <inkml:brush xml:id="br0">
      <inkml:brushProperty name="width" value="0.1" units="cm"/>
      <inkml:brushProperty name="height" value="0.1" units="cm"/>
      <inkml:brushProperty name="color" value="#66CC00"/>
    </inkml:brush>
  </inkml:definitions>
  <inkml:trace contextRef="#ctx0" brushRef="#br0">598 35 636,'0'0'1252,"0"0"-22,2 0-21,1-1-1190,10-1 3279,-8 0 4111,-29-5-6390,-1 0-1,1 2 0,-1 1 0,-42-2 0,-110 6 1473,72 3-1176,-48 2-2200,137-1-2568,12-2-6553,4-2 6557</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21.282"/>
    </inkml:context>
    <inkml:brush xml:id="br0">
      <inkml:brushProperty name="width" value="0.1" units="cm"/>
      <inkml:brushProperty name="height" value="0.1" units="cm"/>
      <inkml:brushProperty name="color" value="#66CC00"/>
    </inkml:brush>
  </inkml:definitions>
  <inkml:trace contextRef="#ctx0" brushRef="#br0">1881 127 744,'0'-8'1439,"0"5"-982,1 0 1,-1 1-1,0-1 1,0 0-1,0 0 1,0 1-1,-1-1 1,1 0-1,-1 0 1,0 1-1,1-1 0,-1 0 1,0 1-1,0-1 1,-1 1-1,1-1 1,-1 1-1,1 0 1,-1 0-1,0 0 1,1-1-1,-1 2 0,-3-3 1,-3-1 97,0 0-1,0 1 1,-1 1 0,0-1-1,1 1 1,-1 1 0,0 0-1,-1 0 1,1 0 0,0 1-1,-14 1 1,-10 0 358,-60 10 1,3 4-493,1 5 0,1 3 0,1 4-1,2 4 1,0 3 0,2 4 0,-101 62 0,111-50-352,2 3 0,2 3 0,3 3-1,2 3 1,3 3 0,3 2-1,3 2 1,3 3 0,-63 114 0,91-141-42,2 1 1,3 1 0,-26 86 0,36-97-18,2 0 0,2 1-1,1 0 1,2 0 0,1-1 0,5 41 0,0-27-7,3-1 0,2-1-1,2 1 1,2-2 0,3 0 0,1 0 0,2-2 0,2 0 0,2-1 0,1-1 0,3-2 0,36 43 0,-12-26 5,4-2 1,105 82 0,-73-74 36,138 76 0,-52-52 139,337 118 0,-388-165-88,2-6-1,1-5 1,1-6 0,193 11 0,-211-31-54,1-4-1,-1-5 1,0-5 0,-1-4 0,176-49 0,-211 41 15,-1-3 1,-1-4-1,-2-2 1,-1-3-1,-2-3 1,-2-3-1,-1-3 1,-2-2-1,-3-3 1,-1-2-1,52-64 1,-72 70-27,-1-2 0,-3-2 0,-2-1 0,-2-1 0,23-58 0,-31 56-16,-3 0 1,-1 0-1,-3-2 1,-2 0-1,5-86 1,-13 64-4,-4 0 0,-3 1 0,-20-113 0,9 115-7,-2 1 0,-4 1 0,-3 1 0,-3 1 0,-64-118 0,60 135-13,-2 1 0,-3 2-1,-2 2 1,-1 1 0,-3 2-1,-2 2 1,-77-59 0,62 60-44,-1 4 0,-2 2 0,-1 3 0,-2 2 1,-88-28-1,65 34-159,0 3-1,-1 4 1,-2 4 0,1 4-1,-136 3 1,117 11-919,0 5 0,1 5 0,0 4 0,-127 40 0,190-45-1952,0 2 0,2 3 0,-72 38-1,58-19 13</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22.396"/>
    </inkml:context>
    <inkml:brush xml:id="br0">
      <inkml:brushProperty name="width" value="0.1" units="cm"/>
      <inkml:brushProperty name="height" value="0.1" units="cm"/>
      <inkml:brushProperty name="color" value="#66CC00"/>
    </inkml:brush>
  </inkml:definitions>
  <inkml:trace contextRef="#ctx0" brushRef="#br0">2111 81 184,'4'-5'1751,"0"0"0,0 0 1,1 0-1,5-5 0,-9 9-821,-1 1 16,-3-2 14,-6-4-469,0 1 0,0 0-1,0 1 1,-1 0-1,0 1 1,0-1-1,0 2 1,0 0-1,-10-1 1,-17-1 659,-46 1 0,19 5-270,0 3-1,-90 18 0,-120 45 564,175-37-921,2 5 0,1 3 0,-170 99 0,187-90-290,2 3 0,2 3 0,-90 86 0,123-98-121,1 2 0,2 1 1,3 2-1,1 2 0,2 1 1,-31 68-1,44-77-23,2 2 0,2 0 1,3 0-1,1 2 0,1-1 0,3 2 1,2-1-1,2 1 0,2 58 1,7-33 24,3 0 0,3 0 0,3-1 0,3-1 0,3 0 0,3-1 1,3-2-1,3-1 0,65 109 0,-87-163-107,201 307 264,-175-275-191,2-2 0,1-2-1,3-1 1,0-1-1,49 33 1,-23-28 6,1-2 1,2-3-1,2-3 0,138 47 0,-107-52-41,2-3-1,1-5 0,111 8 0,25-15-45,474-34-1,-613 9-2,0-5-1,-2-5 1,0-3-1,-1-5 1,114-51-1,-145 50-4,-2-2-1,-1-4 0,-2-2 1,-1-3-1,84-74 1,-99 72 5,-2-1 1,-2-3-1,-2-1 1,-3-2-1,-1-1 1,49-97-1,-63 101 11,-2-2 0,-2 0 0,-2 0-1,-2-2 1,12-96 0,-20 87 0,-3-1 0,-3 1 0,-2-1 0,-18-104 0,7 101 3,-3 1 0,-2 0 0,-3 1-1,-3 2 1,-3 0 0,-50-84 0,30 72 30,-3 2 0,-2 1 0,-4 4 1,-93-86-1,71 83-8,-3 3 1,-3 4-1,-2 4 1,-3 3-1,-2 5 0,-2 3 1,-2 5-1,-1 4 1,-3 4-1,0 4 1,-2 5-1,-108-12 0,137 29-250,0 4 0,0 3 0,0 3 0,-125 21 0,75 1-1308,-219 77-1,165-33-1172,-212 132-10283,224-98 9040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23.167"/>
    </inkml:context>
    <inkml:brush xml:id="br0">
      <inkml:brushProperty name="width" value="0.1" units="cm"/>
      <inkml:brushProperty name="height" value="0.1" units="cm"/>
      <inkml:brushProperty name="color" value="#66CC00"/>
    </inkml:brush>
  </inkml:definitions>
  <inkml:trace contextRef="#ctx0" brushRef="#br0">676 29 420,'1'-3'727,"-1"1"-1,1-1 1,-1 0-1,1 1 1,0-1-1,0 1 1,0-1-1,2-3 1,-2 5 467,-1 1-38,0 0-32,0 0-38,-4 2-18,-9 7-340,1 1-1,0 0 1,0 1-1,-10 13 1,-44 57 1080,44-52-1321,-99 130 1216,-191 225 914,304-373-2942,-2-1 1,1-1-1,-1 0 1,-1 0-1,1-1 0,-20 11 1,29-19-904,4-3-1017,-2 2 1844,3-4-1338,1 1 0,0 0 0,0 0 0,7-5 0,6 0-1132</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23.496"/>
    </inkml:context>
    <inkml:brush xml:id="br0">
      <inkml:brushProperty name="width" value="0.1" units="cm"/>
      <inkml:brushProperty name="height" value="0.1" units="cm"/>
      <inkml:brushProperty name="color" value="#66CC00"/>
    </inkml:brush>
  </inkml:definitions>
  <inkml:trace contextRef="#ctx0" brushRef="#br0">861 660 748,'3'-1'1618,"-3"1"-1514,0 0-1,1 0 0,-1-1 1,0 1-1,1 0 1,-1 0-1,0 0 0,0 0 1,1 0-1,-1-1 0,0 1 1,0 0-1,1 0 1,-1 0-1,0-1 0,0 1 1,0 0-1,1 0 0,-1-1 1,0 1-1,0 0 1,0 0-1,0-1 0,1 1 1,-1 0-1,0-1 1,0 1-1,0 0 0,0 0 1,0-1-1,0 1 0,0 0 1,0-1-1,0 1 1,0 0-1,0-1 0,0 1 1,-11-15 2323,-30-16 142,26 20-1462,-370-273 6853,120 89-6323,226 169-3079,-44-37-9551,82 62 10837,-29-22-3219</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55.234"/>
    </inkml:context>
    <inkml:brush xml:id="br0">
      <inkml:brushProperty name="width" value="0.05" units="cm"/>
      <inkml:brushProperty name="height" value="0.05" units="cm"/>
      <inkml:brushProperty name="color" value="#004F8B"/>
    </inkml:brush>
  </inkml:definitions>
  <inkml:trace contextRef="#ctx0" brushRef="#br0">32 17 580,'-9'-15'5794,"9"14"-5649,0 1 1,0 0-1,0 0 0,0 0 1,-1 0-1,1 0 1,0 0-1,0 0 0,0 0 1,0 0-1,-1-1 0,1 1 1,0 0-1,0 0 1,0 0-1,-1 0 0,1 0 1,0 0-1,0 0 0,0 0 1,-1 1-1,1-1 1,0 0-1,0 0 0,0 0 1,-1 0-1,1 0 0,0 0 1,0 0-1,0 0 1,0 0-1,-1 1 0,1-1 1,0 0-1,0 0 0,0 0 1,0 0-1,0 0 1,-1 1-1,-4 11 3813,1 7-3881,0 22 2099,2 1-1,4 55 1,-1-54-1294,31 238 3455,-24-229-3561,-4-31-497,-2 0-213,2 1 0,0-1 0,14 38 0,-18-58-142,0-1-1,0 1 1,0-1-1,1 1 1,-1 0-1,0-1 1,0 1-1,0-1 1,1 1-1,-1-1 1,0 1-1,1-1 1,-1 1-1,1-1 1,-1 1-1,1-1 1,-1 1-1,0-1 1,1 0-1,0 1 1,-1-1-1,1 0 1,-1 1-1,1-1 1,-1 0-1,1 0 1,0 1-1,-1-1 1,1 0-1,-1 0 1,1 0-1,0 0 1,-1 0-1,1 0 1,-1 0-1,1 0 1,1 0-1,-2-2-354,0 0-1,1 1 0,-1-1 1,0 0-1,0 1 0,0-1 1,0 0-1,0 1 0,-1-1 1,1 0-1,0 1 0,-1-1 1,0 0-1,0-1 0,-11-24-10195,3 15 7296</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55.566"/>
    </inkml:context>
    <inkml:brush xml:id="br0">
      <inkml:brushProperty name="width" value="0.05" units="cm"/>
      <inkml:brushProperty name="height" value="0.05" units="cm"/>
      <inkml:brushProperty name="color" value="#004F8B"/>
    </inkml:brush>
  </inkml:definitions>
  <inkml:trace contextRef="#ctx0" brushRef="#br0">666 15 668,'2'0'706,"-1"0"0,1 0 0,-1 0 0,1-1 0,-1 1 0,1 0 0,-1-1 1,1 1-1,-1-1 0,0 0 0,1 1 0,-1-1 0,0 0 0,2-2 0,-21-1 2833,-58 3-2578,66 1 362,-349 26 2868,333-23-4795,-1 2 1,-33 10 0,47-11-593,1 1 0,-17 8 0,22-9-583,-1 1 0,1 0-1,0 0 1,-9 9 0,2 1-728</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55.899"/>
    </inkml:context>
    <inkml:brush xml:id="br0">
      <inkml:brushProperty name="width" value="0.05" units="cm"/>
      <inkml:brushProperty name="height" value="0.05" units="cm"/>
      <inkml:brushProperty name="color" value="#004F8B"/>
    </inkml:brush>
  </inkml:definitions>
  <inkml:trace contextRef="#ctx0" brushRef="#br0">299 13 1560,'27'8'4154,"-26"-8"-2805,-1 0 65,0 0 10,0 0-49,-5-2-99,-10-2-681,0 0-1,-1 0 0,1 2 0,0 0 1,-1 1-1,0 0 0,-17 2 0,17 1-1033,0 0 0,0 1-1,0 1 1,-19 7-1,32-10 398,-5 2-1236,1 0 1,0 0 0,-1 0 0,1 1 0,0 0 0,-12 10 0,4 2-922</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56.232"/>
    </inkml:context>
    <inkml:brush xml:id="br0">
      <inkml:brushProperty name="width" value="0.05" units="cm"/>
      <inkml:brushProperty name="height" value="0.05" units="cm"/>
      <inkml:brushProperty name="color" value="#004F8B"/>
    </inkml:brush>
  </inkml:definitions>
  <inkml:trace contextRef="#ctx0" brushRef="#br0">76 10 1480,'7'-9'7481,"-8"14"-3778,-11 31-2509,0 2 400,-6 34 1204,-14 141 1,26-115-1367,4-1 1,16 145-1,-13-227-1423,1 0-1,1 0 0,0 0 1,1 0-1,5 14 0,-7-26-302,-1 0-1,1-1 0,0 1 1,-1 0-1,1 0 1,0-1-1,0 1 1,1-1-1,-1 0 0,1 1 1,-1-1-1,5 2 1,-5-3-471,1 1 0,-1-1 1,1-1-1,0 1 0,-1 0 1,1-1-1,0 1 1,0-1-1,-1 0 0,1 0 1,0 0-1,0 0 1,-1-1-1,1 1 0,0-1 1,5-1-1,7-1-2310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8.714"/>
    </inkml:context>
    <inkml:brush xml:id="br0">
      <inkml:brushProperty name="width" value="0.05" units="cm"/>
      <inkml:brushProperty name="height" value="0.05" units="cm"/>
      <inkml:brushProperty name="color" value="#004F8B"/>
    </inkml:brush>
  </inkml:definitions>
  <inkml:trace contextRef="#ctx0" brushRef="#br0">866 10 1108,'1'-1'774,"3"-5"-866,-4 3 1854,-3 3 3618,-209 50 1060,-122 3-2969,225-44-3017,65-7-1664,1 2 0,-55 13 0,96-17 870,0 1-459,0-1 0,-1 1 0,1-1 0,0 1 0,0 0 0,-1 0 0,1 0 0,0 1 0,-3 1 0,6 5-1834</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56.567"/>
    </inkml:context>
    <inkml:brush xml:id="br0">
      <inkml:brushProperty name="width" value="0.05" units="cm"/>
      <inkml:brushProperty name="height" value="0.05" units="cm"/>
      <inkml:brushProperty name="color" value="#004F8B"/>
    </inkml:brush>
  </inkml:definitions>
  <inkml:trace contextRef="#ctx0" brushRef="#br0">0 859 1148,'29'-40'3154,"-2"0"-1,44-87 1,24-95 1290,-57 129-2879,5-16 484,28-62 2461,-68 165-4138,0-1 0,0 2-1,1-1 1,0 0 0,0 1 0,7-8 0,-10 12-288,0 0 0,0 1 0,0-1 1,-1 0-1,1 1 0,0-1 0,0 1 0,1-1 0,-1 1 0,0-1 0,0 1 0,0 0 1,0-1-1,0 1 0,0 0 0,0 0 0,1 0 0,0 0 0,0 0-9,-1 1-1,0-1 1,1 1-1,-1 0 1,0-1-1,1 1 1,-1 0-1,0 0 1,0 0-1,0 0 1,0 0-1,0 0 1,0 0-1,0 0 1,0 0-1,0 1 1,-1-1-1,2 2 1,8 20 438,-1-1 1,-1 1 0,-1 1-1,5 29 1,-8-33-277,26 132 442,7 26-190,-17-91-489,58 205 0,-78-291 0,16 39 0,-15-38 0,0 0 0,0 0 0,1 0 0,-1 0 0,1 0 0,-1-1 0,1 1 0,0 0 0,-1-1 0,1 1 0,0-1 0,0 0 0,0 1 0,0-1 0,4 1 0,-5-2-113,0 0-1,0 1 1,0-1-1,0 0 1,0-1-1,0 1 1,0 0-1,0 0 1,0 0 0,0 0-1,0-1 1,0 1-1,0-1 1,0 1-1,0 0 1,0-1 0,-1 0-1,1 1 1,0-1-1,0 1 1,-1-1-1,1 0 1,0 0-1,-1 1 1,1-1 0,0 0-1,-1 0 1,1 0-1,-1 0 1,0 1-1,1-1 1,-1 0 0,0 0-1,1 0 1,-1 0-1,0 0 1,0 0-1,0-2 1,1 1-418,0-1 1,-1 0-1,0 0 0,1 0 1,-1 0-1,0 0 0,-1 0 1,1 0-1,0 0 1,-1 0-1,0 0 0,-1-3 1,-11-13-10910,4 13 7848</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56.905"/>
    </inkml:context>
    <inkml:brush xml:id="br0">
      <inkml:brushProperty name="width" value="0.05" units="cm"/>
      <inkml:brushProperty name="height" value="0.05" units="cm"/>
      <inkml:brushProperty name="color" value="#004F8B"/>
    </inkml:brush>
  </inkml:definitions>
  <inkml:trace contextRef="#ctx0" brushRef="#br0">836 295 572,'17'-22'2216,"-9"14"-1003,-1-1-1,-1 0 1,0-1-1,10-18 1,-15 24-977,0 1 1,0 0 0,0-1 0,0 1-1,-1-1 1,0 1 0,1-1-1,-1 0 1,0 1 0,-1-1 0,1 1-1,0-1 1,-1 1 0,0-1 0,0 1-1,0 0 1,0-1 0,-1 1-1,1 0 1,-3-4 0,-1 0 29,-1 1-1,1-1 1,-1 1-1,-1 0 1,1 0-1,-1 1 1,0 0 0,0 0-1,-1 0 1,1 1-1,-1 0 1,0 1-1,-10-4 1,-15-3 391,-66-13 0,29 12-1000,0 4 0,-78 1 0,2 9-3150,3 6-3610,69-3 4506</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57.220"/>
    </inkml:context>
    <inkml:brush xml:id="br0">
      <inkml:brushProperty name="width" value="0.05" units="cm"/>
      <inkml:brushProperty name="height" value="0.05" units="cm"/>
      <inkml:brushProperty name="color" value="#004F8B"/>
    </inkml:brush>
  </inkml:definitions>
  <inkml:trace contextRef="#ctx0" brushRef="#br0">419 18 696,'1'-1'4088,"-4"-1"-1575,-16-3-369,-27 0 416,33 4-2232,-41-2 2762,-58 4-1,92 1-3558,1 0-1,-24 7 1,32-6-1436,0 1 0,0 0 1,0 1-1,-18 10 0,12-3-815</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7:57.551"/>
    </inkml:context>
    <inkml:brush xml:id="br0">
      <inkml:brushProperty name="width" value="0.05" units="cm"/>
      <inkml:brushProperty name="height" value="0.05" units="cm"/>
      <inkml:brushProperty name="color" value="#004F8B"/>
    </inkml:brush>
  </inkml:definitions>
  <inkml:trace contextRef="#ctx0" brushRef="#br0">280 32 132,'7'-13'5498,"-2"3"-1529,1 3 1879,-5 6-3887,-1 1-37,0 0-112,5 3-141,2 3-1196,0 0 0,0 1 0,0-1 0,-1 2-1,0-1 1,-1 0 0,0 1 0,5 9-1,35 78 1573,-40-82-1853,26 65 188,-3 2 0,-4 0 0,-4 2 0,-3 0 0,-3 1 0,-4 1 0,-4 0 0,-6 97 0,-2-142-609,-2 0 0,-2 0 0,-2-1-1,-1 1 1,-2-2 0,-24 58 0,23-69-236,-1-1 1,-1-1-1,-2 0 0,0-1 1,-1 0-1,-2-2 0,0 0 1,-1-1-1,-40 31 0,22-25-4254,-1-2-1,-69 32 0,11-13 270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06.548"/>
    </inkml:context>
    <inkml:brush xml:id="br0">
      <inkml:brushProperty name="width" value="0.05" units="cm"/>
      <inkml:brushProperty name="height" value="0.05" units="cm"/>
      <inkml:brushProperty name="color" value="#004F8B"/>
    </inkml:brush>
  </inkml:definitions>
  <inkml:trace contextRef="#ctx0" brushRef="#br0">19 6 732,'0'0'897,"-12"5"2091,5 0 5177,7-4-8079,1-1 1,-1 1 0,0-1-1,0 0 1,0 1 0,1-1-1,-1 1 1,0-1 0,0 1-1,1-1 1,-1 0 0,0 1-1,1-1 1,-1 0 0,1 1-1,-1-1 1,0 0 0,1 1-1,-1-1 1,1 0 0,-1 0-1,1 0 1,-1 1 0,1-1-1,0 0 1,22 4 850,23-4-139,11-2-187,-29 1-239,44-7-1,-8 1 199,2 0-253,-38 4-1200,-16 3-3061,-11 1-1437,0 2 3211,0-2-211</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06.996"/>
    </inkml:context>
    <inkml:brush xml:id="br0">
      <inkml:brushProperty name="width" value="0.05" units="cm"/>
      <inkml:brushProperty name="height" value="0.05" units="cm"/>
      <inkml:brushProperty name="color" value="#004F8B"/>
    </inkml:brush>
  </inkml:definitions>
  <inkml:trace contextRef="#ctx0" brushRef="#br0">3 22 388,'-2'-14'2807,"1"7"482,2 8 4615,6 27-6604,-1 2 0,3 44 0,-1-10-238,24 124 1453,-4-32-4296,-25-142-201,-3-13 1554,1-1 0,-1 1 0,1 0 0,-1 0 0,1-1 0,-1 1 0,1 0 0,-1-1 0,1 1 0,0 0 0,0-1 0,-1 1 0,1-1 0,0 1 0,0-1 0,-1 0 1,1 1-1,0-1 0,0 0 0,0 1 0,0-1 0,1 0 0,12 3-2539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14.873"/>
    </inkml:context>
    <inkml:brush xml:id="br0">
      <inkml:brushProperty name="width" value="0.05" units="cm"/>
      <inkml:brushProperty name="height" value="0.05" units="cm"/>
      <inkml:brushProperty name="color" value="#004F8B"/>
    </inkml:brush>
  </inkml:definitions>
  <inkml:trace contextRef="#ctx0" brushRef="#br0">408 3 696,'0'0'1163,"0"0"6,0 0-15,0 0 8,0 0 18,0 0-48,5-1-40,14 0-41,-14 0-18,-5 1-11,0 0-16,0 0-29,0 0-31,15 2 438,-11-1 1666,2 0-2411,-4 0-143,-6 1 2545,-37 2-2756,1-1-1,-80-5 1,18-1-278,99 2-5,-1 1 1,0 0-1,1 1 1,-1-1 0,1 1-1,-1 0 1,1 0 0,-1 0-1,1 0 1,-1 0 0,1 1-1,0-1 1,0 1 0,0 0-1,0 0 1,0 0 0,0 1-1,1-1 1,-1 1-1,1-1 1,-1 1 0,-3 5-1,2 1 9,0 0 0,0 0 0,1 1 0,0-1-1,0 1 1,-1 11 0,-1 3 12,-11 40 122,3 2 0,3 0 0,3 0 0,3 112 0,4-158-31,2 1 0,1-1 0,0 0 0,9 28 0,-9-40-85,-1-1 1,2 1 0,-1-1 0,1 0 0,1 0 0,-1 0-1,1-1 1,0 1 0,0-1 0,1 0 0,0-1-1,0 1 1,12 7 0,-4-5 5,-1-1 1,1 0-1,1-1 1,-1-1-1,20 5 1,78 11 89,-73-14-96,9-1-102,-26-3-1102,0 0-1,0 1 0,33 12 1,-36-7-1373,7 9-8350,-17-9 7927</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15.408"/>
    </inkml:context>
    <inkml:brush xml:id="br0">
      <inkml:brushProperty name="width" value="0.05" units="cm"/>
      <inkml:brushProperty name="height" value="0.05" units="cm"/>
      <inkml:brushProperty name="color" value="#004F8B"/>
    </inkml:brush>
  </inkml:definitions>
  <inkml:trace contextRef="#ctx0" brushRef="#br0">445 85 560,'-8'-12'7537,"3"3"4455,0 6-10968,1-1 1,-1 1-1,0 0 0,0 0 1,-11-4-1,-34-8 1277,-52 4-924,97 11-1151,-71-6 577,-67-3-1744,130 12-2082,10 1-1712,7 3-6371,7 5 7110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46.060"/>
    </inkml:context>
    <inkml:brush xml:id="br0">
      <inkml:brushProperty name="width" value="0.05" units="cm"/>
      <inkml:brushProperty name="height" value="0.05" units="cm"/>
      <inkml:brushProperty name="color" value="#004F8B"/>
    </inkml:brush>
  </inkml:definitions>
  <inkml:trace contextRef="#ctx0" brushRef="#br0">0 963 88,'6'3'1799,"18"11"8680,-22-13-10235,0-1 1,0 0-1,0 0 1,0 0-1,0-1 0,0 1 1,0 0-1,-1-1 1,1 1-1,0-1 1,0 1-1,0-1 1,-1 0-1,1 0 0,0 0 1,-1 0-1,3-2 1,32-27 91,-20 16 181,295-209 1978,-210 155-2116,32-19-26,3 6 0,4 6 0,2 6 0,4 7 0,162-47 0,-10 30 576,-212 62-303,129-10 0,-199 26-548,12 0 81,1-2-1,51-11 1,-46 11-42,-32 3-88,1 0-7,33-5 12,-34 4-41,-2 1-5,8 0 510,-3-1-1105,-2 1-2622,1 2-10547,1 3 10757</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46.731"/>
    </inkml:context>
    <inkml:brush xml:id="br0">
      <inkml:brushProperty name="width" value="0.05" units="cm"/>
      <inkml:brushProperty name="height" value="0.05" units="cm"/>
      <inkml:brushProperty name="color" value="#004F8B"/>
    </inkml:brush>
  </inkml:definitions>
  <inkml:trace contextRef="#ctx0" brushRef="#br0">1 8 1128,'0'0'1127,"0"0"-28,0 0-39,0 0-52,7-7 456,0 7 5791,10 6-6597,1 1 0,-1 1 0,-1 1 0,1 0 1,-1 2-1,-1-1 0,25 23 0,91 104 1054,-101-101-1195,-2 1 1,40 71-1,-67-107-507,0 0 0,-1 1 0,1-1-1,0 0 1,-1 0 0,1 0 0,-1 1 0,0-1-1,1 0 1,-1 1 0,0-1 0,0 0 0,1 1 0,-1-1-1,0 0 1,0 1 0,-1-1 0,1 1 0,0-1-1,0 0 1,-1 1 0,1-1 0,-1 0 0,1 0-1,-1 1 1,0 0 0,-1 0-17,1-1 1,-1 0-1,0 1 0,0-1 0,1 0 1,-1 0-1,0 0 0,0 0 0,0 0 0,0-1 1,0 1-1,-1-1 0,1 1 0,0-1 1,0 0-1,-3 1 0,-102 8-4539,95-4 2502,-4 6-7153,15-10 6672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9.026"/>
    </inkml:context>
    <inkml:brush xml:id="br0">
      <inkml:brushProperty name="width" value="0.05" units="cm"/>
      <inkml:brushProperty name="height" value="0.05" units="cm"/>
      <inkml:brushProperty name="color" value="#004F8B"/>
    </inkml:brush>
  </inkml:definitions>
  <inkml:trace contextRef="#ctx0" brushRef="#br0">145 870 896,'3'5'873,"-1"-1"0,1 0 1,-1 1-1,1-1 0,1 0 0,-1-1 0,0 1 0,5 3 0,-6-5-179,1 0-1,-1 1 1,1-1-1,0 0 1,0-1-1,0 1 0,0 0 1,0-1-1,0 0 1,0 0-1,0 0 1,1 0-1,3 0 0,-7-1-652,1 0-1,0 0 1,0 0-1,-1-1 1,1 1-1,0 0 1,0-1-1,-1 1 1,1-1-1,0 1 1,-1-1-1,1 1 1,-1-1-1,1 1 1,-1-1-1,1 0 1,-1 1-1,1-1 1,-1 0-1,0 1 1,1-1-1,-1 0 1,0 0-1,1 1 1,-1-1-1,0 0 1,0 0-1,0 0 1,0 1-1,0-1 1,0 0-1,0 0 1,0 0-1,0 1 0,0-1 1,0 0-1,0 0 1,-1-1-1,-7-32 578,-116-340 1191,79 246-1424,40 113-319,1 0 0,1 0 0,0 0 0,0 0 0,2-1 0,0 1 0,1 0 0,0-1 0,1 1 0,5-23 1,-4 29-40,0 0 0,1 0 0,0 0 0,1 1 0,0-1 0,0 1 1,1 0-1,0 0 0,0 1 0,1-1 0,0 1 0,0 1 1,1-1-1,0 1 0,0 0 0,0 0 0,1 1 0,12-7 1,-6 6-6,0 0 0,1 1 1,-1 1-1,1 0 0,0 1 1,0 0-1,0 2 0,0 0 1,0 0-1,0 1 0,0 1 1,17 3-1,-1 2 31,0 0 1,-1 3-1,0 0 0,53 25 0,-77-31-46,0 0 0,0 1-1,0 0 1,0 0 0,-1 0 0,0 0-1,1 1 1,4 6 0,-9-10-5,0 1-1,0-1 1,0 0 0,-1 0-1,1 0 1,0 1-1,-1-1 1,1 0 0,-1 1-1,0-1 1,1 0 0,-1 1-1,0-1 1,0 1 0,0-1-1,0 0 1,0 1-1,-1 2 1,1-2 0,-1 0 0,0-1 0,0 1 0,0 0-1,-1 0 1,1-1 0,0 1 0,-1-1 0,1 1 0,-1-1 0,1 0-1,-1 1 1,0-1 0,1 0 0,-1 0 0,0 0 0,-2 1 0,-16 6 4,1 0 0,-2-1 0,1-1 0,-1-1 0,0-1 0,-26 3 0,-132-1-647,171-6 588,-14 0-257,-90 2-1366,39 8-2236,70-9 3167,0-1-1,1 1 1,-1-1-1,0 1 0,1 0 1,-1 0-1,0 0 0,1 1 1,-1-1-1,1 1 1,0-1-1,-4 4 0,2 6-2316</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47.709"/>
    </inkml:context>
    <inkml:brush xml:id="br0">
      <inkml:brushProperty name="width" value="0.05" units="cm"/>
      <inkml:brushProperty name="height" value="0.05" units="cm"/>
      <inkml:brushProperty name="color" value="#004F8B"/>
    </inkml:brush>
  </inkml:definitions>
  <inkml:trace contextRef="#ctx0" brushRef="#br0">314 198 628,'3'-22'5067,"3"-11"14,-6 31-4413,0 2-584,0-1-1,0 1 0,0-1 0,0 1 0,0-1 1,-1 1-1,1-1 0,0 1 0,0-1 0,0 1 1,-1-1-1,1 1 0,0 0 0,-1-1 0,1 1 1,0 0-1,-1-1 0,1 1 0,-1-1 1,-7 0 180,0 0 1,0 1 0,0 0-1,-1 1 1,1-1 0,0 2-1,0-1 1,0 1 0,0 0-1,-14 6 1,4 0 65,1 0 0,0 1 0,-27 19 0,34-21-201,1 1 1,1 1-1,-1 0 0,1 0 0,1 0 1,-1 1-1,2 0 0,-1 1 0,2 0 0,-1-1 1,-6 22-1,6-14 48,1 0 1,1 1-1,0 0 1,2 0-1,0-1 1,1 37-1,3-36-48,1 0 0,0 0 0,2-1 0,0 0 0,1 0 0,1 0 0,0 0 0,1-1 0,1-1 0,1 1 0,0-1-1,2-1 1,-1 0 0,2-1 0,0 0 0,26 21 0,-16-16 16,1-2-1,1 0 0,0-2 1,1-1-1,1-1 0,0-1 1,1-1-1,0-1 0,0-2 1,32 5-1,15-3 150,0-2 0,143-7 0,148-42 659,-319 33-787,-1-2-1,64-23 1,-95 28-143,0-1 0,-1-1 0,1 0 0,-2-1 0,1 0 1,-1-1-1,0-1 0,-1 0 0,0-1 0,-1 0 0,11-13 0,-15 13-11,0 0 0,0 0 0,-1-1 0,0 0 0,-1-1 0,0 1 0,-1-1 0,-1 1 0,4-20-1,-6 14-5,1 1-1,-2-1 0,0 1 0,-1-1 0,-1 1 0,-7-28 0,2 18-5,-2 1 0,-1 0 0,0 1 0,-2 0 0,-1 0 0,-1 1 0,-1 1 0,-1 1 0,-21-23 0,17 25 5,0 0 0,-2 2 0,0 1 0,-1 0 0,0 2 0,-2 0-1,1 2 1,-2 1 0,0 1 0,0 1 0,-1 1 0,0 1 0,0 2 0,-45-5 0,32 7-426,0 2 0,0 2 0,0 1-1,0 3 1,0 1 0,0 1 0,1 3 0,0 1 0,-58 24 0,77-26-1471,0 1-1,2 2 0,-1-1 1,1 2-1,1 0 1,-26 24-1,1 8-1442</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23.418"/>
    </inkml:context>
    <inkml:brush xml:id="br0">
      <inkml:brushProperty name="width" value="0.05" units="cm"/>
      <inkml:brushProperty name="height" value="0.05" units="cm"/>
      <inkml:brushProperty name="color" value="#004F8B"/>
    </inkml:brush>
  </inkml:definitions>
  <inkml:trace contextRef="#ctx0" brushRef="#br0">2221 149 64,'8'3'873,"1"-1"0,-1 0 0,17 1 0,-10-1 435,2 0 1593,0 1 0,17 5 0,-32-7-2104,-2-1-54,0 0-36,0 0-26,0 0-40,-73 9 1427,-101 3-337,29 1-1231,0 6 1,1 6-1,-146 47 0,173-33-288,3 5 0,-141 74-1,-24 46 228,202-111-246,3 3 0,-94 93 0,137-117-100,2 1 0,1 1 1,1 1-1,3 2 0,0 0 0,3 2 1,-21 50-1,26-48 17,2 1 0,2 0 0,2 1 0,2 0 0,2 0 0,1 1 0,3 0 0,1-1 0,2 1 0,2 0-1,17 78 1,0-38 39,3-1 1,39 88-1,-36-112-21,1-2 1,4-1 0,56 79 0,-49-87 59,2-1 0,51 46 1,-52-59-70,0-2 1,48 30-1,91 44 169,-137-82-213,406 205 706,-354-190-608,1-5-1,1-4 1,104 19 0,-99-32-52,189 5 0,381-30 81,-5-46-45,-496 27-133,234-69-1,-289 60-35,119-54 1,104-70-42,-287 133 53,-2-2 1,-1-3-1,58-49 1,-48 30-2,98-113 0,-113 111-14,-2-1 1,-3-3-1,-3-1 1,-1-1 0,-4-2-1,-2-1 1,-3-1-1,-3-1 1,-2-1-1,-4-1 1,-2-1-1,5-88 1,-16 116 7,-3-1 1,-1 1-1,-1 0 1,-3 0 0,-1 0-1,-2 1 1,-2 0-1,-1 0 1,-2 1-1,-1 1 1,-2 1-1,-1 0 1,-2 1 0,-40-51-1,24 42 10,-1 2-1,-2 1 1,-2 2-1,-73-52 1,-199-103 1,-259-74 40,394 197-13,-3 8 0,-276-57 0,294 89-119,0 8 1,-2 6-1,-195 8 0,218 16-606,0 6 0,-188 43 0,146-11-3434,-224 86 0,356-111-1234,-55 30 1,54-19 1986</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22.946"/>
    </inkml:context>
    <inkml:brush xml:id="br0">
      <inkml:brushProperty name="width" value="0.05" units="cm"/>
      <inkml:brushProperty name="height" value="0.05" units="cm"/>
      <inkml:brushProperty name="color" value="#004F8B"/>
    </inkml:brush>
  </inkml:definitions>
  <inkml:trace contextRef="#ctx0" brushRef="#br0">1884 215 764,'15'-4'2623,"-1"0"-1,15-7 0,-28 10-2032,-1 1-35,0 0-19,0 0-29,-6 0-44,-63 3 640,0 2 0,0 4-1,-67 17 1,-206 67 193,264-70-945,-4 2-47,1 3 0,-109 54 0,149-60-159,0 2-1,1 2 1,1 1-1,2 2 1,-66 67-1,49-34 25,3 2 1,2 2-1,-45 82 0,34-36 254,-61 155-1,101-213-248,3 1-1,2 1 1,3 0 0,-9 105-1,16-52 56,13 172 0,28-3 66,-34-267-281,15 88 157,5-1 0,5-2 0,3 0 0,5-2 0,49 95-1,-31-89-43,5-3-1,4-3 0,4-2 1,99 106-1,-75-105-41,5-3 0,2-5 0,157 105 0,-146-122 44,205 94 0,133 13 26,5-39-53,-314-104-58,190 18 0,-162-37-41,0-9 0,1-6 0,182-27 0,-171 2-22,-2-7 1,-1-8 0,-2-8 0,218-94 0,-282 96 3,-2-5 0,106-72 0,-141 77-2,-2-4-1,-2-3 1,96-101 0,-102 88 6,-2-2 0,-3-2 0,-4-3 0,73-136 0,-91 137 2,-3-2-1,-3-1 1,-4 0 0,-3-2-1,-4-1 1,-3 0-1,-3-1 1,-4-1 0,-4 1-1,-8-92 1,-1 103-1,-4 0 0,-2 0-1,-4 1 1,-2 1 0,-4 1 0,-2 0 0,-4 2 0,-47-82 0,24 63 6,-5 2 0,-2 3 0,-5 2 1,-2 3-1,-4 3 0,-132-106 1,-108-43 9,93 68 0,84 59 20,-3 6 0,-185-88 0,128 86 135,-324-100 1,80 95 185,-8 35-79,327 45-199,39 5 18,-1 4-1,-81 6 1,102 3-139,1 3 1,1 2-1,-87 25 1,65-8-526,1 4 0,-108 58 0,24 5-2145,6 9-4266,59-32 2187,6 1 1457</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8:24.767"/>
    </inkml:context>
    <inkml:brush xml:id="br0">
      <inkml:brushProperty name="width" value="0.05" units="cm"/>
      <inkml:brushProperty name="height" value="0.05" units="cm"/>
      <inkml:brushProperty name="color" value="#004F8B"/>
    </inkml:brush>
  </inkml:definitions>
  <inkml:trace contextRef="#ctx0" brushRef="#br0">2830 744 644,'1'-1'216,"1"1"-1,-1-1 1,0 1 0,0-1-1,0 1 1,0-1 0,0 0-1,0 0 1,0 1 0,0-1-1,0 0 1,0 0 0,0 0-1,0 0 1,0 0 0,-1 0-1,1 0 1,-1 0 0,1-1-1,0 1 1,-1 0 0,0 0-1,1 0 1,-1-1 0,0 1-1,0 0 1,1 0-1,-1-1 1,0-1 0,-1-1 215,0 0 0,-1 0 1,1 0-1,-1 1 0,1-1 0,-1 0 1,0 1-1,-5-7 0,-2-2 1,-1 0 0,-1 1 1,0 0-1,0 0 0,-1 1 0,0 1 1,-1 0-1,0 1 0,0 0 0,-1 1 1,1 0-1,-2 2 0,1-1 0,-26-5 1,2 4 24,1 1 1,-1 2-1,0 1 1,-69 4-1,3 8 124,0 4-1,1 4 0,-194 60 0,180-36-307,3 4-1,1 6 0,-108 67 0,146-72-35,3 4-1,2 2 1,2 3 0,-87 93 0,74-53 164,-79 121 0,105-137-266,-13 18 117,5 2 1,4 4-1,-90 217 0,122-239-82,4 1 0,2 1 0,5 0-1,3 1 1,4 1 0,2 86 0,10-96-12,2 0 1,5 0-1,2-1 1,3 0 0,4-1-1,3-1 1,3-1 0,3-2-1,3 0 1,3-2-1,3-1 1,73 96 0,-14-38 32,178 180 1,-183-219-147,3-3-1,162 107 1,-179-142-32,3-2 1,1-5-1,103 37 1,-69-39-26,225 45 1,132-26-71,-2-43-45,-309-18 39,1-7-1,305-62 1,-258 22-138,339-132 0,-409 129 144,449-192-206,-485 194 238,-1-4-1,-4-4 0,137-109 0,-164 108 17,-4-3 1,-2-2-1,64-87 1,-83 92 7,-4-1 0,-2-2 1,-3-2-1,-3-1 0,36-101 0,-43 87 9,-4-2 0,-3-1 0,-4 0 0,-4-1 0,-3-1 0,-5 0 1,-2 0-1,-13-99 0,1 93 19,-5 1 1,-4 0 0,-3 1 0,-5 1 0,-3 1-1,-4 2 1,-4 2 0,-3 1 0,-71-105 0,45 95-10,-3 4 0,-4 2 0,-4 4 0,-4 4 0,-106-81 0,56 62-5,-5 7 1,-4 5 0,-289-129-1,151 99 94,-350-95-1,545 188-60,-1 4 0,0 4-1,-1 3 1,-170-1 0,141 18-99,0 6 0,-192 42-1,166-16-885,-238 95 0,-21 46-2592,137-40-3806,77-31 2162,9 3 1578</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14.531"/>
    </inkml:context>
    <inkml:brush xml:id="br0">
      <inkml:brushProperty name="width" value="0.05" units="cm"/>
      <inkml:brushProperty name="height" value="0.05" units="cm"/>
      <inkml:brushProperty name="color" value="#004F8B"/>
    </inkml:brush>
  </inkml:definitions>
  <inkml:trace contextRef="#ctx0" brushRef="#br0">519 60 332,'24'-30'5273,"-1"1"2486,-104 121-266,-45 78-6685,28-37-86,8-9-143,-58 72 393,126-163-580,21-32-318,1-1-13,14 9-524,-13-9 320,0 0 0,0 1-1,0-1 1,-1 0 0,1 1 0,0-1 0,0 1-1,0-1 1,-1 1 0,1-1 0,0 1-1,-1 0 1,1-1 0,-1 1 0,1 0-1,-1-1 1,1 1 0,-1 0 0,1 0-1,-1-1 1,1 2 0,5 16-7891,-4-9 3674,-1 2 1323</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15.208"/>
    </inkml:context>
    <inkml:brush xml:id="br0">
      <inkml:brushProperty name="width" value="0.05" units="cm"/>
      <inkml:brushProperty name="height" value="0.05" units="cm"/>
      <inkml:brushProperty name="color" value="#004F8B"/>
    </inkml:brush>
  </inkml:definitions>
  <inkml:trace contextRef="#ctx0" brushRef="#br0">870 736 524,'0'0'1259,"23"18"11098,-23-18-12158,0 0 1,0 0-1,1 1 0,-1-1 1,0 0-1,0 0 0,0 0 1,0 0-1,0 0 0,0 0 1,1 1-1,-1-1 0,0 0 1,0 0-1,0 0 1,0 0-1,0 1 0,0-1 1,0 0-1,0 0 0,0 0 1,0 1-1,0-1 0,0 0 1,0 0-1,0 0 0,0 0 1,0 1-1,0-1 0,0 0 1,0 0-1,0 0 0,0 0 1,0 1-1,0-1 1,-1 0-1,1 0 0,0 0 1,0 0-1,0 1 0,0-1 1,0 0-1,0 0 0,-1 0 1,1 0-1,0 0 0,0 0 1,0 0-1,0 0 0,0 1 1,-1-1-1,1 0 0,0 0 1,0 0-1,0 0 1,-1 0-1,1 0 0,0 0 1,-18-4 2301,-27-17-2381,43 20 456,-39-21-190,2-2 1,0-2 0,-56-50 0,-96-106 1509,122 113-1671,24 26-225,-208-200 0,203 193-945,49 50-188,1 0-339,0 0-382,0 3-1409,-3 25-9568,3-17 8787</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31.792"/>
    </inkml:context>
    <inkml:brush xml:id="br0">
      <inkml:brushProperty name="width" value="0.05" units="cm"/>
      <inkml:brushProperty name="height" value="0.05" units="cm"/>
      <inkml:brushProperty name="color" value="#004F8B"/>
    </inkml:brush>
  </inkml:definitions>
  <inkml:trace contextRef="#ctx0" brushRef="#br0">496 1 552,'0'0'799,"0"0"13,0 0-1,0 0 5,0 0 5,0 0-7,3 0-21,0 2 3053,-7 0-1573,-19 2-919,-38 2-735,-26-3 385,-53 5-95,124-5-824,0-1-1,0 2 0,0 0 0,0 1 0,0 1 1,-19 10-1,31-14-55,0 0 0,0 1 0,1-1 0,-1 1 1,1 0-1,-1 0 0,1 0 0,0 0 0,0 1 0,0-1 0,1 1 0,-1 0 1,1 0-1,0 0 0,-3 7 0,4-8-1,0 0 0,1 1 0,-1-1 0,1 1 0,0 0 0,0-1 0,0 1 0,0-1 1,1 1-1,-1-1 0,1 1 0,0-1 0,0 1 0,0-1 0,1 0 0,-1 1 0,1-1 0,0 0 0,-1 0 0,5 4 0,6 9 77,2-1 0,0 0 0,31 24 0,55 33 165,-4-3 21,-73-52-196,-9-7-27,-1 0 0,0 2-1,15 16 1,-25-26-57,-1 1 1,1 0-1,-1 0 0,0 0 1,0 0-1,-1 0 1,1 1-1,-1-1 1,1 1-1,-1-1 0,0 1 1,-1-1-1,1 1 1,0-1-1,-1 1 0,0 0 1,0-1-1,0 1 1,0 0-1,-1-1 0,0 5 1,-1-4-2,0-1 0,0 1-1,0 0 1,0 0 0,-1-1 0,1 1 0,-1-1 0,0 0 0,0 0 0,0 0 0,-1 0-1,1-1 1,-1 1 0,1-1 0,-1 0 0,0 0 0,-8 3 0,-7 3 18,0-2 0,-28 6 0,40-10-18,5-2-15,-32 9-447,0-2 1,0-1-1,-41 1 1,57-10-1173,11-2-4019,6 4 2016,1 1 1102</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34.328"/>
    </inkml:context>
    <inkml:brush xml:id="br0">
      <inkml:brushProperty name="width" value="0.05" units="cm"/>
      <inkml:brushProperty name="height" value="0.05" units="cm"/>
      <inkml:brushProperty name="color" value="#004F8B"/>
    </inkml:brush>
  </inkml:definitions>
  <inkml:trace contextRef="#ctx0" brushRef="#br0">0 467 40,'6'5'1429,"-1"-1"-133,-1-1 0,0 1 0,0 0-1,-1 1 1,5 6 0,-7-10-764,-1-1-50,0 0-44,0 0-31,0 0-36,0 0-39,-1-8-27,-7-57 125,3 0 0,3-1 0,3 0 0,18-122 0,-19 185-384,1 0 0,0 0-1,0-1 1,0 1-1,1 0 1,-1 0 0,1 0-1,0 0 1,-1 0 0,1 1-1,3-4 1,-4 5-25,0 1-1,-1-1 1,1 0 0,0 1 0,0-1-1,0 1 1,0-1 0,-1 1 0,1 0 0,0-1-1,0 1 1,0 0 0,0 0 0,0-1-1,0 1 1,0 0 0,0 0 0,0 0-1,0 0 1,0 0 0,0 0 0,0 1 0,0-1-1,0 0 1,0 0 0,0 1 0,0-1-1,-1 1 1,1-1 0,0 0 0,0 1 0,0 0-1,0-1 1,-1 1 0,1-1 0,0 1-1,-1 0 1,1 0 0,0-1 0,-1 1 0,1 0-1,0 1 1,5 7 123,0 0 1,-1 0-1,1 1 1,-2-1-1,7 19 0,12 53 510,-19-63-483,4 9 83,-5-18-157,0 0 0,-1 0 0,0 0 0,0 0 1,-1 0-1,0 1 0,-1 10 0,0-19-92,0-1 0,0 0 0,1 1 0,-1-1 0,0 0 0,0 1 0,0-1 1,0 1-1,0-1 0,0 0 0,-1 1 0,1-1 0,0 0 0,0 1 0,0-1 0,0 0 1,0 1-1,0-1 0,-1 0 0,1 1 0,0-1 0,0 0 0,0 1 0,-1-1 0,1 0 1,0 0-1,0 1 0,-1-1 0,1 0 0,0 0 0,-1 0 0,1 1 0,0-1 0,-1 0 1,1 0-1,0 0 0,-1 0 0,1 0 0,0 0 0,-1 0 0,1 0 0,-1 0 0,1 0 1,0 0-1,-1 0 0,1 0 0,0 0 0,-1 0 0,1 0 0,0 0 0,-1 0 0,1 0 1,0 0-1,-1-1 0,1 1 0,0 0 0,-1 0 0,1 0 0,0-1 0,-1 1 0,1 0 1,0 0-1,0-1 0,-1 1 0,1 0 0,0-1 0,0 1 0,-18-22 49,17 20-69,-9-15-53,0 0 0,1-1-1,1 0 1,-9-30-1,-11-22-250,15 26 230,51 125 687,29 55 640,-66-134-1229,0 0 1,0 0-1,0 0 0,1 0 1,-1 0-1,1-1 0,0 1 1,-1 0-1,1-1 0,0 1 1,0-1-1,0 0 0,0 0 1,0 1-1,3 0 0,-3-2-33,-1 0-1,0 0 1,1 0-1,-1 0 1,0 0-1,1 0 1,-1-1-1,0 1 1,1 0-1,-1-1 1,0 1-1,0-1 1,1 1-1,-1-1 1,0 0-1,0 1 1,0-1-1,0 0 1,0 0-1,0 0 1,0 0 0,0 0-1,0 0 1,0 0-1,0 0 1,-1 0-1,1 0 1,0-2-1,5-8-406,0 0 1,-1 0-1,-1 0 0,0-1 0,5-22 1,2-31-4588,-6 34 210,-1 7 2323</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34.897"/>
    </inkml:context>
    <inkml:brush xml:id="br0">
      <inkml:brushProperty name="width" value="0.05" units="cm"/>
      <inkml:brushProperty name="height" value="0.05" units="cm"/>
      <inkml:brushProperty name="color" value="#004F8B"/>
    </inkml:brush>
  </inkml:definitions>
  <inkml:trace contextRef="#ctx0" brushRef="#br0">70 591 952,'0'0'137,"1"0"0,0 0 0,0 0 0,0 0 0,0-1 0,-1 1-1,1 0 1,0 0 0,0-1 0,0 1 0,-1-1 0,1 1 0,0-1 0,0 1 0,-1-1 0,1 1-1,-1-1 1,1 0 0,0 1 0,-1-1 0,1-1 0,8-22 1662,-7 12-1211,0 0 0,-1-18 0,-3-13 285,-1 0 0,-14-66 1,-30-83 763,29 125-915,13 52-540,3 12-96,1 0 0,0 0 0,0 0 0,0 0 0,1 1 0,-1-1 0,1-1 0,0 1 0,-1-4 0,5 10 63,10 7-32,1-1 0,-1 0 1,2-1-1,-1-1 1,1 0-1,0-1 0,1-1 1,-1 0-1,1-2 0,0 0 1,21 1-1,-12-2 19,0-2 0,0-1 0,0-1 0,-1-1-1,1-2 1,46-13 0,-63 15-45,1 0-1,-1 1 1,0 0 0,16 0 0,-24 2-69,-1 0 1,1 1 0,0-1 0,-1 0 0,1 1-1,-1-1 1,1 0 0,-1 1 0,1-1 0,-1 1 0,1-1-1,-1 1 1,1-1 0,-1 1 0,0-1 0,1 1 0,-1-1-1,0 1 1,1 0 0,-1-1 0,0 1 0,0-1-1,0 1 1,1 1 0,3 16 281,-4-17-254,14 126 1689,3 20-454,-13-126-1084,1 0-1,0 0 0,2-1 1,16 36-1,-20-50-215,0-1 0,0 1 0,1-1 0,-1 0 0,1 0 0,0 0 1,1 0-1,-1-1 0,1 0 0,0 1 0,0-2 0,0 1 0,1-1 0,-1 1 0,9 2 0,-8-4-308,0 0 0,0-1-1,0 0 1,0 0-1,0 0 1,9 0 0,-6-2-1326,1 0 0,0 0 1,18-5-1,4-2-2557,5-1 1277</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35.632"/>
    </inkml:context>
    <inkml:brush xml:id="br0">
      <inkml:brushProperty name="width" value="0.05" units="cm"/>
      <inkml:brushProperty name="height" value="0.05" units="cm"/>
      <inkml:brushProperty name="color" value="#004F8B"/>
    </inkml:brush>
  </inkml:definitions>
  <inkml:trace contextRef="#ctx0" brushRef="#br0">689 93 276,'-3'-5'1006,"0"1"0,0-1 1,0 1-1,-1-1 0,0 1 0,1 0 0,-7-5 1,-36-19 2319,38 24-2972,0 0 0,0 1 0,-1 0 0,0 0 0,1 1-1,-1 0 1,0 0 0,0 1 0,0 0 0,0 1 0,-14 1-1,10 1-17,-1 0-1,1 1 0,-1 0 0,1 1 0,0 1 1,-23 11-1,5 2 80,1 2 1,1 1-1,0 1 0,-48 49 1,54-48-147,1 1 0,1 1-1,2 0 1,0 2 0,-17 32 0,30-47-137,0 0-1,1 1 1,0-1-1,1 1 1,0 0-1,1 0 1,0 0-1,1 1 1,1-1-1,0 0 1,1 1-1,0-1 1,1 1-1,1-1 1,3 14 0,-3-19-63,1 0 0,-1 0 0,2-1 0,-1 1 0,1-1 0,0 0 1,0 0-1,1 0 0,0-1 0,0 0 0,1 0 0,8 7 1,-6-6-15,1-1 0,0 0 0,0-1 0,1 0 1,0-1-1,-1 0 0,2 0 0,13 3 1,10-1-228,1-2 1,-1-1 0,1-2 0,59-5 0,-36-1-764,47-2-1956,-92 7 1106,-1 1 0,0 1 1,19 4-1,-26-5 1013,0 1 1,1 0-1,-1 0 0,0 1 0,7 4 0,24 22-2451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2.640"/>
    </inkml:context>
    <inkml:brush xml:id="br0">
      <inkml:brushProperty name="width" value="0.05" units="cm"/>
      <inkml:brushProperty name="height" value="0.05" units="cm"/>
      <inkml:brushProperty name="color" value="#004F8B"/>
    </inkml:brush>
  </inkml:definitions>
  <inkml:trace contextRef="#ctx0" brushRef="#br0">1080 180 172,'1'0'96,"-1"0"0,0 0 0,0 1 0,1-1 0,-1 0-1,0 0 1,0 1 0,1-1 0,-1 0 0,0 0 0,0 1 0,0-1 0,0 0 0,0 1 0,0-1 0,1 0-1,-1 1 1,0-1 0,0 0 0,0 1 0,0-1 0,0 0 0,0 1 0,0-1 0,0 0 0,0 1 0,0-1-1,-1 0 1,1 1 0,0-1 0,0 0 0,0 1 0,0-1 0,0 0 0,-1 1 0,1-1 0,0 0 0,0 0-1,0 1 1,-1-1 0,1 0 0,0 0 0,0 1 0,-1-1 0,0 0 0,-23 12 1649,-38 3-62,62-15-1682,-118 18 1999,-1-5 1,0-6 0,-192-11-1,217 0-1111,38 3 343,-96-14 0,150 15-1195,1 0 1,0 0 0,-1-1-1,1 1 1,0 0-1,-1-1 1,1 1 0,0 0-1,0-1 1,-1 0 0,1 1-1,0-1 1,0 0-1,0 1 1,0-1 0,0 0-1,-1-2 1,2 3-19,0-1 1,0 1 0,0-1-1,0 1 1,0-1-1,0 1 1,0-1-1,0 1 1,0-1-1,1 1 1,-1-1-1,0 1 1,0-1 0,1 1-1,-1-1 1,0 1-1,1-1 1,-1 1-1,0-1 1,1 1-1,-1 0 1,1-1-1,-1 1 1,0 0 0,1 0-1,-1-1 1,2 1-1,5-4 78,0 0 1,1 0-1,0 1 0,9-2 1,71-17 175,164-17 0,-75 14-159,181-25 69,-213 27-133,-76 11-1720,133-7 0,-173 21-1107,-26-1 1668,0-1 0,0 1 0,0 0 0,0 0 0,0 0 0,0 0 0,3 3 0,1 2-1398</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36.447"/>
    </inkml:context>
    <inkml:brush xml:id="br0">
      <inkml:brushProperty name="width" value="0.05" units="cm"/>
      <inkml:brushProperty name="height" value="0.05" units="cm"/>
      <inkml:brushProperty name="color" value="#004F8B"/>
    </inkml:brush>
  </inkml:definitions>
  <inkml:trace contextRef="#ctx0" brushRef="#br0">361 535 1376,'12'46'5421,"-12"-44"-4237,0-2-33,0 0-40,-2-6-77,-19-52 528,-66-164 1584,65 172-2681,-3 1 1,-44-65 0,61 102-402,0 1 0,-2 0 0,-14-15 0,21 24-55,1 0 0,0 0 1,-1 0-1,1 0 0,-1 0 0,0 0 0,0 1 1,0-1-1,0 1 0,0 0 0,0 0 0,0 0 1,0 0-1,0 0 0,0 1 0,0 0 0,-1-1 0,1 1 1,0 0-1,0 1 0,-5 0 0,7-1-1,-1 0 0,1 1 0,0-1-1,-1 1 1,1-1 0,0 1 0,-1-1-1,1 1 1,0 0 0,0 0 0,0 0-1,0-1 1,0 1 0,0 0 0,0 0-1,0 1 1,0-1 0,0 0 0,0 0-1,1 0 1,-1 1 0,0-1 0,1 0 0,-1 0-1,1 1 1,0-1 0,-1 1 0,1-1-1,0 0 1,0 1 0,0-1 0,0 1-1,0-1 1,0 0 0,0 1 0,0-1-1,1 1 1,0 1 0,0 1 19,0-1 1,1 0 0,0 1-1,-1-1 1,1 0-1,0 0 1,0 0-1,1-1 1,-1 1 0,0 0-1,1-1 1,0 0-1,0 1 1,3 1-1,7 2 37,0 0 0,1-1 0,0 0 0,-1-1 0,2-1 0,-1 0 0,0-1 0,0 0 0,1-1 0,-1-1 0,25-2 0,-1-3 44,1-2-1,-2-1 1,41-14-1,-54 14-52,-4 2 50,34-8 0,-53 14-93,0 0 0,0-1 0,1 1 0,-1 0 0,0 0 0,0 0 0,0 0 0,0 1 0,0-1 0,0 0 0,0 0 0,0 1 0,0-1 0,0 0 0,0 1 0,0-1 0,0 1 0,0-1 0,0 1 0,-1 0 0,1-1 0,1 2 0,0 0 13,-1 0 0,0 0 0,0 0 0,0 0 0,0 0 0,0 0 0,-1 0 0,1 0-1,-1 0 1,1 4 0,0 6 96,-1 0-1,0 0 1,-3 17-1,2-18-19,-8 71 541,-2 38 298,11-101-742,0 1-1,1 0 1,1-1-1,5 20 1,-6-32-181,1-1 1,0 1 0,0-1-1,1 0 1,0 0 0,0 0-1,0-1 1,1 1 0,-1-1 0,1 1-1,1-1 1,-1-1 0,1 1-1,0 0 1,0-1 0,0 0 0,0 0-1,1-1 1,10 5 0,-5-3-258,1-1 0,-1-1 1,1 0-1,0-1 0,0 0 1,0 0-1,0-2 0,0 1 1,0-1-1,14-3 0,22-3-1655,69-15-8764,-61 10 7471</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37.064"/>
    </inkml:context>
    <inkml:brush xml:id="br0">
      <inkml:brushProperty name="width" value="0.05" units="cm"/>
      <inkml:brushProperty name="height" value="0.05" units="cm"/>
      <inkml:brushProperty name="color" value="#004F8B"/>
    </inkml:brush>
  </inkml:definitions>
  <inkml:trace contextRef="#ctx0" brushRef="#br0">517 62 408,'1'-6'207,"0"2"188,-1 0 0,1-1 0,-1 1 0,0-1 0,0 1 0,0-5 0,0 8-293,-1 0-1,1 0 1,0-1-1,-1 1 1,1 1-1,-1-1 1,1 0-1,-1 0 1,1 0-1,-1 0 1,0 0-1,1 0 1,-1 0-1,0 1 1,0-1-1,0 0 1,1 1-1,-1-1 1,0 1 0,0-1-1,0 1 1,0-1-1,0 1 1,0-1-1,0 1 1,0 0-1,0 0 1,0-1-1,0 1 1,-3 0-1,-5 0 254,0 1-1,1 0 0,-1 0 0,0 0 0,0 1 1,1 1-1,-1 0 0,1 0 0,0 0 1,-15 9-1,-2 3 585,-44 34 1,38-26-214,2 2 1,0 1-1,2 1 0,-45 59 0,56-64-264,1 1 0,1 0 1,1 2-1,1-1 0,-10 32 0,20-48-323,0 0-1,0 0 1,0-1 0,1 1-1,0 0 1,0 1 0,1-1-1,0 0 1,1 0 0,0 0-1,0 0 1,1 0 0,0 0 0,0-1-1,0 1 1,1-1 0,1 1-1,-1-1 1,1 0 0,0 0-1,1 0 1,6 7 0,-3-5-29,1-1 0,-1-1 0,2 0 0,-1 0-1,1 0 1,0-1 0,0-1 0,1 0 0,-1 0 0,1-1 0,0-1 0,1 0 0,18 3 0,4-1-7,1-3 0,-1 0 0,47-5 0,12-7-1012,117-26 0,-141 23-1074,35-14-8652,-68 20 7256</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38.378"/>
    </inkml:context>
    <inkml:brush xml:id="br0">
      <inkml:brushProperty name="width" value="0.05" units="cm"/>
      <inkml:brushProperty name="height" value="0.05" units="cm"/>
      <inkml:brushProperty name="color" value="#004F8B"/>
    </inkml:brush>
  </inkml:definitions>
  <inkml:trace contextRef="#ctx0" brushRef="#br0">1882 126 72,'15'-11'3707,"-2"2"-383,-7 1 1656,-5 8-3944,-11-3 421,9 2-1387,1 1 1,-1-1-1,0 1 1,0 0 0,0-1-1,0 1 1,1 0 0,-1 0-1,0 0 1,0 0-1,0-1 1,0 1 0,0 0-1,0 0 1,1 1 0,-1-1-1,0 0 1,-1 0-1,-36 2 1547,-64-7-1,-30 0-429,32 11-628,0 4 1,-102 25-1,102-11-187,-111 44 0,155-45-158,0 2 0,2 3 1,-69 46-1,48-22 188,-91 83-1,127-98-167,1 2 1,2 2-1,-52 76 1,64-80-80,2 1 1,2 2-1,2 0 0,1 1 0,2 0 1,2 1-1,1 1 0,3 0 1,-5 57-1,8-35 162,3 1 0,3 0 0,3-1 0,3 1 0,21 101 0,-13-115-76,1 0 1,3-2 0,2 1 0,2-2-1,2-1 1,3-1 0,41 57-1,-28-53-43,2-2 0,2-1-1,2-3 1,2-1 0,101 69-1,-66-61 9,2-3 0,2-4 0,116 43-1,-76-45-201,1-4 0,1-7 0,163 21 0,404-1-7,-140-57 3,-127-31 0,-411 34 0,140-17 0,170-44 0,-217 35 0,-1-6 0,132-59 0,-178 64 0,-2-2 0,-2-4 0,0-1 0,-3-4 0,-1-2 0,97-95 0,-130 112 0,-1-1 0,-2 0 0,-1-2 0,-1 0 0,-1-2 0,-1 1 0,-2-2 0,-1 0 0,-2-1 0,-1 0 0,-1 0 0,-2-1 0,-1 0 0,-2-1 0,0-63 0,-7 29 0,-4 0 0,-3 1 0,-24-91 0,7 65 0,-71-157 0,62 173 0,-4 1 0,-3 3 0,-78-101 0,77 121 0,-1 1 0,-3 3 0,-3 1 0,-97-70 0,77 72 0,-2 3 0,-2 4 0,-1 2 0,-2 4 0,-152-42 0,55 34 0,-303-33 0,228 54 2,-370 16 0,-246 95-20,386 9-3210,244-31-3264,8 15-3670,71-18 5544</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41.756"/>
    </inkml:context>
    <inkml:brush xml:id="br0">
      <inkml:brushProperty name="width" value="0.05" units="cm"/>
      <inkml:brushProperty name="height" value="0.05" units="cm"/>
      <inkml:brushProperty name="color" value="#004F8B"/>
    </inkml:brush>
  </inkml:definitions>
  <inkml:trace contextRef="#ctx0" brushRef="#br0">867 140 512,'68'-42'9558,"-57"38"-7569,-11 3-1906,1 1-1,0 0 0,-1 0 0,1 0 0,0-1 0,-1 1 0,1 0 0,0-1 0,-1 1 0,1-1 0,-1 1 0,1-1 1,-1 1-1,1-1 0,-1 1 0,1-1 0,-1 1 0,1-1 0,-1 0 0,1 0 0,1-2 309,1 1 0,0-1 0,0 1 0,0 0 0,0 0-1,0 0 1,1 0 0,3-2 0,-3 2-172,17-6 338,0 0-1,1 2 1,-1 0-1,37-4 1,-38 6-303,57-13 645,-75 17-840,-2 0 1,0 0 6,-6 1-3,-24 6 20,-1-2-1,-57 1 1,-71-8 11,15 0-33,45 3-21,1 5-1,-152 28 0,191-22-30,-32 8 16,-13 7 13,82-22-14,17-5-13,1 1 1,0 0-1,-1 0 1,1 0-1,0 1 0,0-1 1,0 1-1,0 0 0,0 0 1,0 0-1,-3 3 0,7-4-8,0-1-1,0 1 0,0-1 0,0 1 1,0-1-1,0 1 0,0-1 0,0 0 0,0 1 1,0-1-1,0 1 0,0-1 0,1 1 1,-1-1-1,0 0 0,0 1 0,0-1 1,1 0-1,-1 1 0,0-1 0,1 1 0,-1-1 1,0 0-1,1 0 0,-1 1 0,0-1 1,1 1-1,10 8 35,7-2-4,1 0 0,0-2-1,0 0 1,0 0 0,38 2-1,-26-3-15,313 19 74,-250-19-82,124 3 24,161 10 412,-364-16-423,-5-1 0,0 0 0,0 1 1,0 1-1,0 0 0,12 4 0,-21-6-19,-1 0-1,1 0 1,-1 0-1,1 1 1,-1-1-1,1 0 0,-1 0 1,1 0-1,-1 1 1,1-1-1,-1 0 0,1 1 1,-1-1-1,0 0 1,1 1-1,-1-1 0,1 1 1,-1-1-1,0 0 1,0 1-1,1-1 1,-1 1-1,0-1 0,0 1 1,1-1-1,-1 1 1,0-1-1,0 1 0,0 0 1,0 0 1,0 0-1,-1 0 1,1 0 0,-1-1-1,1 1 1,-1 0 0,1 0 0,-1-1-1,0 1 1,1 0 0,-1-1 0,0 1-1,0-1 1,1 1 0,-2 0-1,-33 15 60,-7-6-15,0-1 1,-79 5-1,36-5-6,-431 50 81,469-52-102,27-4 41,-31 2 1,49-5-43,2 0-4,0 0 0,8 2-6,27 5-9,0-1 0,0-2 0,44 0 0,-51-3-1,149 6-6,102 5-5,-195-8 21,-48-4 0,69 11-1,-104-11-9,0 0 0,0 0 0,1 0 0,-1 0 0,0 1-1,0-1 1,0 1 0,0-1 0,0 1 0,0-1 0,0 1 0,0-1 0,0 1-1,0 0 1,0 0 0,-1-1 0,1 1 0,0 0 0,0 0 0,-1 0 0,1 0-1,0 1 1,-1-1 0,1 0 0,-1 0 1,0 0-1,0 0 0,0 0 0,0 0 0,-1 0 0,1 0 0,0 1 0,0-1 0,-1 0 0,1-1 1,0 1-1,-1 0 0,1 0 0,-1 0 0,1 0 0,-1 0 0,0 0 0,1 0 0,-1-1 0,0 1 0,-1 1 1,-5 4 1,0-1 1,0 1 0,0-1-1,-1-1 1,0 1 0,0-1-1,-14 5 1,-63 15 8,78-22-9,-329 51 13,79-18-34,249-33 20,-55 12 17,59-12-13,-1-1-1,1 1 0,-1 0 1,1 0-1,0 1 1,0-1-1,0 1 0,0 0 1,0 0-1,-6 7 1,9-9-4,0 0 1,1 0-1,-1 0 1,0 0 0,1 1-1,-1-1 1,0 0 0,1 1-1,0-1 1,-1 0-1,1 1 1,0-1 0,-1 1-1,1-1 1,0 0 0,0 1-1,0-1 1,0 1-1,1-1 1,-1 0 0,0 1-1,1-1 1,-1 1 0,1-1-1,-1 0 1,1 0-1,-1 1 1,1-1 0,0 0-1,0 0 1,0 0 0,-1 0-1,1 1 1,0-1-1,0-1 1,1 1 0,-1 0-1,0 0 1,0 0 0,3 1-1,4 3 3,1 0-1,0-1 0,0 0 1,14 5-1,19 4 3,1-2 0,60 7 0,90 0-19,-32-4 0,-103-8 7,-19-3-2,-1 2 0,41 10 0,-74-13 4,0-1 0,0 1 0,1 0 0,-1 1 0,6 3 0,-10-5 4,0 0-1,0-1 0,0 1 0,0 0 0,0 0 0,0 0 1,0 0-1,0 0 0,0 0 0,0 0 0,-1 0 1,1 0-1,0 0 0,-1 0 0,1 1 0,-1-1 1,0 0-1,1 0 0,-1 1 0,0-1 0,0 0 0,1 0 1,-1 1-1,0-1 0,0 0 0,0 1 0,-1-1 1,1 0-1,-1 2 0,-1 2 0,0 1 0,-1-1-1,0 0 1,-1 0 0,1 0 0,-1-1 0,1 1 0,-2-1-1,1 0 1,0 0 0,-1 0 0,1-1 0,-1 0 0,0 1 0,-1-2-1,-4 3 1,-14 6-1,-1-1 0,-31 8 1,46-15-1,-54 12 5,-1-3 0,-118 8-1,-6-9-110,154-9 85,-37 5-24,64-6 39,3-1-1,6 1-43,415 40-74,-275-28 118,48 6 23,-139-15-8,-38-4-9,0 1 1,-1 0-1,1 1 1,0 0-1,22 8 1,-33-10 0,0 1 1,0-1 0,0 0 0,0 1 0,-1-1 0,1 0-1,0 1 1,0-1 0,0 1 0,-1-1 0,1 1 0,0 0-1,-1-1 1,1 1 0,0 0 0,-1-1 0,1 1 0,-1 0-1,1 0 1,-1 0 0,1-1 0,-1 1 0,0 0 0,1 0-1,-1 0 1,0 0 0,0 0 0,0 1 0,0 0 0,-1-1 0,1 1 0,-1-1 0,0 1 0,0-1 0,1 0 0,-1 1 1,0-1-1,0 0 0,-1 0 0,1 1 0,0-1 0,0 0 0,-3 1 0,-5 4 3,0 0-1,0-1 1,-17 6-1,-9 2-1,-1-3 0,-61 11 0,-78 0 11,105-13-10,32-1 29,37-7-30,0 0-1,0 1 1,0-1-1,0 0 1,0 1-1,-1-1 1,1 1-1,0-1 0,0 1 1,0 0-1,0-1 1,0 1-1,1 0 1,-1 0-1,0 0 1,0 0-1,0-1 1,1 1-1,-1 0 1,0 0-1,1 0 1,-1 1-1,1-1 0,-1 0 1,1 0-1,-1 1 1,5 2-4,16 5-4,1-1 1,0 0-1,37 8 0,72 7 7,-36-8 56,-60-9-8,-21-4-29,-1 0 0,1 0 0,-1 1 0,1 1 0,19 8 0,-31-11-17,-1-1 0,1 0 0,0 0 0,-1 1 0,1-1 0,-1 1 0,1-1 0,-1 0 0,1 1 0,-1-1 0,1 1 0,-1-1 0,1 1 0,-1 0 0,1-1 1,-1 1-1,0-1 0,1 1 0,-1 0 0,0-1 0,0 1 0,1 0 0,-1-1 0,0 1 0,0 0 0,0 0 0,0-1 0,0 1 0,0 0 0,-1 1 2,1-1 0,-1 1 1,0-1-1,1 0 0,-1 1 0,0-1 1,0 0-1,0 0 0,0 0 0,0 0 0,0 0 1,0 0-1,-2 1 0,-2 2 6,-1 0 1,0-1-1,-1 1 0,1-1 1,-8 2-1,-12 3-181,-48 13-341,24-13-3283,47-8 2473,0 0 0,1 1 0,-1-1-1,0 1 1,0 0 0,1-1 0,-6 4 0,7-3-2023</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45.788"/>
    </inkml:context>
    <inkml:brush xml:id="br0">
      <inkml:brushProperty name="width" value="0.05" units="cm"/>
      <inkml:brushProperty name="height" value="0.05" units="cm"/>
      <inkml:brushProperty name="color" value="#004F8B"/>
    </inkml:brush>
  </inkml:definitions>
  <inkml:trace contextRef="#ctx0" brushRef="#br0">495 15 1016,'7'-2'953,"-1"-1"0,1 2-1,-1-1 1,1 1 0,0 0 0,6 0 0,13-2 2509,-23 3-2549,-3 0-94,0 0-82,0 0-73,0 0-60,0 0-68,-8-1-58,-159 1 1247,144 2-1652,1 1 0,-1 0 0,1 2-1,0 0 1,-37 15 0,48-14-48,0 1 1,0 0-1,0 0 0,1 1 1,0 0-1,0 1 0,1 0 1,1 0-1,-1 1 0,1 1 1,1-1-1,0 1 0,0 0 1,-8 22-1,1 3 131,1 0 0,2 1 0,-10 67 0,-5 127 840,24-185-625,3-1 1,1 1-1,10 51 0,-9-84-264,0 1 0,0-1 0,1 0 0,1 0 1,1-1-1,8 17 0,-10-23-61,1 1 0,-1-1 0,1 0 0,0-1 0,1 1 1,-1-1-1,1 0 0,0 0 0,1 0 0,-1-1 0,1 0 0,12 5 0,-4-4-6,0 0-1,0-1 0,0-1 0,0 0 0,1-1 0,15 0 1,95-6 166,-120 3-205,86-9-718,101-26 1,-59 10-74,-89 18-194,37-6-2630,-26 8-5041,-33 6 5818</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46.122"/>
    </inkml:context>
    <inkml:brush xml:id="br0">
      <inkml:brushProperty name="width" value="0.05" units="cm"/>
      <inkml:brushProperty name="height" value="0.05" units="cm"/>
      <inkml:brushProperty name="color" value="#004F8B"/>
    </inkml:brush>
  </inkml:definitions>
  <inkml:trace contextRef="#ctx0" brushRef="#br0">867 49 12769,'-2'-4'193,"-1"1"0,0 0 0,0 0-1,0 0 1,0 0 0,-1 0 0,1 0 0,-1 1-1,1 0 1,-1 0 0,0 0 0,0 0 0,0 0 0,0 1-1,-1 0 1,1 0 0,-9-1 0,-8-1 438,-1 1 1,-27 1-1,37 1-459,-125 6 860,-145 26 1,257-28-1255,-59 10-1890,57-7-1192,0 0-1,-38 16 0,22-3 390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47.791"/>
    </inkml:context>
    <inkml:brush xml:id="br0">
      <inkml:brushProperty name="width" value="0.05" units="cm"/>
      <inkml:brushProperty name="height" value="0.05" units="cm"/>
      <inkml:brushProperty name="color" value="#004F8B"/>
    </inkml:brush>
  </inkml:definitions>
  <inkml:trace contextRef="#ctx0" brushRef="#br0">61 1036 940,'33'-27'8951,"-32"26"-8086,0 1-762,-1 0 0,1-1 0,-1 1 0,1 0 0,-1 0 0,1-1-1,-1 1 1,1-1 0,-1 1 0,1 0 0,-1-1 0,1 1 0,-1-1-1,0 1 1,1-1 0,-1 1 0,0-1 0,0 1 0,1-1 0,-1 0 0,0 1-1,0-1 1,0 1 0,1-2 0,2-15 807,-8-140 1753,1-40-1210,5 156-962,2-1 0,15-69 0,-16 102-339,1-1-1,0 1 1,0 0-1,1 0 0,0 0 1,1 0-1,9-13 1,-13 20-116,1 0 1,-1 0-1,1 0 1,-1 1-1,1-1 1,0 1-1,0-1 1,0 1-1,0 0 1,0-1 0,0 1-1,0 0 1,0 0-1,0 0 1,0 1-1,1-1 1,-1 0-1,0 1 1,0 0-1,1-1 1,-1 1-1,0 0 1,1 0-1,-1 0 1,0 1-1,1-1 1,-1 1-1,0-1 1,1 1-1,-1 0 1,0-1 0,0 1-1,0 0 1,0 1-1,0-1 1,0 0-1,3 3 1,2 2 70,0 0 1,0 1-1,-1 0 1,0 0-1,0 0 1,0 1-1,-1 0 1,7 14-1,27 72 660,-37-90-732,29 95 761,-28-88-687,-1 0 0,0 0 0,-1 1 0,0-1 0,-1 0 0,0 1 0,-3 11 0,3-21-80,0 1 1,-1 0-1,1-1 1,-1 1-1,0-1 1,0 1-1,0-1 1,0 0-1,-1 1 1,1-1-1,-1 0 1,1 0-1,-1 0 1,0 0-1,1 0 1,-1 0 0,0 0-1,-3 2 1,3-3-17,0-1 1,-1 1 0,1 0-1,0-1 1,0 0 0,0 1 0,0-1-1,-1 0 1,1 0 0,0 0-1,0 0 1,0 0 0,-1-1 0,1 1-1,0-1 1,0 1 0,0-1-1,0 0 1,0 0 0,0 0 0,0 0-1,0 0 1,-2-2 0,-8-5-26,0-1 0,1 0 0,0-1-1,1-1 1,-1 0 0,2 0 0,-11-16 0,0-4-111,-28-59 1,30 52 21,3 0 0,-22-78 0,33 97 104,0-1-1,1 0 0,1 0 0,1 1 0,1-1 1,0 0-1,2 0 0,4-24 0,-5 38 33,1-1 0,0 1 0,0 0 0,0-1 0,1 1 0,0 0 0,0 1 0,1-1 1,0 0-1,0 1 0,0 0 0,6-6 0,-7 8 6,0 1 1,1-1 0,-1 1-1,1 0 1,-1 0 0,1 1-1,0-1 1,0 1 0,0-1-1,0 1 1,0 1 0,0-1-1,0 0 1,0 1 0,0 0-1,0 0 1,0 0 0,0 0 0,0 1-1,8 2 1,-2 0 38,0 0 0,0 1-1,-1 1 1,0 0 0,0 0 0,0 1 0,0 0 0,-1 0-1,0 1 1,0 0 0,-1 0 0,11 14 0,-1 2 152,0 0 1,-2 1 0,18 37 0,-20-32 35,-1-1 1,12 42 0,-20-53-133,0 0 1,-2 0 0,1 0-1,-2 0 1,-1 33 0,-1-46-103,1 1 1,-1 0-1,0 0 0,0-1 1,-1 1-1,1-1 0,-1 1 0,0-1 1,0 1-1,0-1 0,-1 0 1,0 0-1,-5 6 0,6-8-26,0 0 0,-1 0 0,1 0 0,-1 0 0,1-1 0,-1 1 0,0-1 0,1 0 0,-1 0 0,0 0 0,0 0 0,0 0 0,0 0 0,0-1 0,0 1 0,0-1 0,0 0-1,0 0 1,-1 0 0,1-1 0,0 1 0,-4-2 0,-1 0-36,0-1-1,0 0 0,1-1 0,-1 0 1,1 0-1,0 0 0,0-1 0,0 0 1,0-1-1,1 1 0,0-1 1,-5-7-1,-3-4-112,0 0-1,2-2 1,-16-29-1,18 28 28,1 0 0,2 0 0,0-1 0,1 0-1,0 0 1,2 0 0,1-1 0,1 0-1,0-30 1,2 42 69,1 0 0,1 0 0,-1 0 1,2 0-1,-1 0 0,1 0 0,1 1 0,0 0 0,9-17 0,-9 20 34,1 0 0,-1 0 0,1 1 0,0-1-1,1 1 1,-1 1 0,1-1 0,0 1 0,0 0 0,0 0 0,1 1 0,-1-1 0,1 2-1,14-5 1,-10 4 42,1 0-1,0 1 1,-1 1-1,1 0 1,0 0-1,0 1 1,0 1-1,0 0 1,-1 0-1,17 5 1,-12-1 24,0 1 0,0 0 0,0 1-1,-1 1 1,0 0 0,22 16 0,-12-4 43,-2 0 1,0 2-1,-1 0 0,-1 2 1,-1 0-1,-1 2 0,20 35 0,-23-33 59,-2 1-1,20 57 1,-29-71-105,-1 0 1,0 0 0,-2 0-1,1 0 1,-2 0-1,0 1 1,-1-1 0,-2 18-1,2-28-40,-1 0 1,0 0-1,-1 0 0,1-1 0,-1 1 0,0 0 0,0-1 1,0 1-1,0-1 0,-1 1 0,0-1 0,0 0 1,0 0-1,-1 0 0,1-1 0,-1 1 0,0-1 0,0 0 1,0 0-1,0 0 0,0 0 0,-1-1 0,1 0 1,-1 0-1,0 0 0,0-1 0,-7 3 0,1-3-36,1 0 0,-1 0-1,1 0 1,-1-2 0,0 1-1,1-1 1,-1-1 0,1 0-1,0 0 1,-1-1 0,1-1-1,-13-5 1,1-3-108,1 0 0,0 0 0,1-2 0,1-1 1,0 0-1,1-2 0,-28-32 0,33 32 8,0 0 0,0 0 0,2-1 0,0-1 0,1 0 0,1 0 0,1-1 1,1 0-1,-6-24 0,12 38 98,0 1 0,0 0 0,1-1-1,0 1 1,-1-1 0,2 1 0,-1 0 0,1-1 0,0 1 0,0 0 0,0-1 0,1 1 0,-1 0 0,1 0 0,1 0 0,-1 0 0,1 1 0,0-1 0,0 0 0,0 1-1,6-6 1,-2 4 26,-1 1 0,1 0-1,0 0 1,0 0-1,1 1 1,-1 0 0,1 1-1,0 0 1,0 0 0,0 1-1,0 0 1,1 0-1,8 0 1,1 0 57,0 2 1,0 1-1,0 0 1,0 1-1,-1 1 0,1 0 1,-1 2-1,1 0 1,-1 1-1,-1 0 1,1 2-1,18 10 0,-4 0 59,-2 2-1,0 0 0,-1 2 0,-1 1 0,27 31 0,-39-38-21,0 2 0,-1 0 0,-1 1 0,-1 0 0,-1 1 1,0 0-1,12 36 0,-19-46-55,-1 1-1,0 1 1,0-1 0,-2 0 0,1 1-1,-1-1 1,-1 1 0,0 0-1,0-1 1,-2 1 0,1-1 0,-1 1-1,-1-1 1,0 0 0,0 0 0,-9 17-1,8-21-23,0 0 0,0-1 0,-1 1 0,1-1 0,-2-1 0,1 1 0,0-1 0,-1 1 0,0-2-1,0 1 1,-1-1 0,-6 4 0,3-3-17,-1 0-1,1-1 0,-1-1 0,0 0 1,0 0-1,0-1 0,-18 1 0,6-2-74,-1-2 0,0 0 0,0-2 0,0-1 0,1 0 0,0-2 0,-27-10 0,23 6-123,0-2 0,0-1 0,2-1-1,0-2 1,-37-28 0,45 30 47,1 0 0,0-2 1,2 0-1,-1 0 0,2-1 0,0-1 0,1 0 1,-11-24-1,20 37 103,1-1 0,0 0 0,0 1 0,0-1 0,1 0 0,0 0 0,0 0 0,0 0 0,1 0 0,0-1 0,0 1 0,3-12 0,-3 15 41,1 0 0,0-1-1,1 1 1,-1 0 0,1 0-1,-1 0 1,1 0 0,0 0-1,0 0 1,0 0-1,0 1 1,1-1 0,-1 1-1,1-1 1,0 1 0,-1 0-1,1 0 1,0 0 0,0 1-1,0-1 1,1 1 0,-1-1-1,6 0 1,5-1 55,0 0 0,1 1 0,0 1 0,-1 0 1,1 1-1,0 1 0,-1 0 0,1 1 0,0 1 0,-1 0 0,22 8 1,-2 2 148,0 1 1,0 2-1,42 27 1,-46-25 57,-1 2 1,46 40-1,-67-53-194,-1 1 0,1 0 1,-1 0-1,-1 0 0,0 1 0,0 0 0,-1 0 0,0 0 0,0 1 1,-1 0-1,0 0 0,-1 0 0,3 14 0,-6-21-41,1 0-1,-1 0 1,0 0-1,0 0 1,0 0-1,0 0 1,-1 0-1,1 0 1,-1 0 0,0 0-1,1-1 1,-1 1-1,-1 0 1,1 0-1,0 0 1,-1-1-1,1 1 1,-4 2-1,2-1-4,0-1-1,0-1 0,-1 1 0,1 0 0,-1-1 0,0 0 0,0 0 0,0 0 0,0 0 0,0-1 0,-6 2 0,-4 0-29,0-1 0,-1 0-1,1-1 1,0-1 0,-1 0-1,-22-3 1,8-3-151,1 0 1,0-2-1,0 0 1,1-2-1,0-2 0,-40-22 1,37 16-141,1-1 0,0-2 0,2-1-1,0-1 1,-25-29 0,46 45 209,0 0 1,1 0-1,0 0 0,0-1 0,0 1 0,-4-12 0,8 17 89,0 0 0,1 1-1,-1-1 1,1 1 0,-1-1 0,1 0-1,0 1 1,0-1 0,-1 0-1,1 0 1,0 1 0,0-1 0,1 0-1,-1 1 1,0-1 0,1 0-1,-1 1 1,1-1 0,-1 0 0,1 1-1,0-1 1,0 1 0,-1-1-1,1 1 1,0-1 0,0 1 0,1 0-1,-1 0 1,0-1 0,0 1-1,1 0 1,-1 0 0,0 0-1,1 0 1,-1 0 0,1 1 0,-1-1-1,1 0 1,2 0 0,2-1 32,0 1 0,0-1 1,1 1-1,-1 0 0,1 1 1,-1 0-1,1 0 0,-1 0 1,10 2-1,9 3 140,27 8 0,-36-9-88,23 8 145,0 1 0,-1 2 0,-1 2 0,0 1 0,-1 2 1,-1 1-1,-1 2 0,32 29 0,-54-42-107,-1 0 1,0 1 0,-1 1-1,0 0 1,-1 0 0,-1 0-1,0 1 1,10 22 0,-15-29-75,-1 1 1,0-1 0,0 1 0,-1-1-1,0 1 1,0-1 0,0 1 0,-1 0-1,0-1 1,0 1 0,-1 0 0,0-1-1,0 1 1,0-1 0,-1 1-1,0-1 1,0 1 0,-1-1 0,0 0-1,0 0 1,-6 9 0,-2-2-7,1 0 0,-2-1 0,1 0 0,-2-1 0,0 0 0,0-1 0,-1 0 0,0-1-1,-28 13 1,3-5-141,-2-1 0,-65 16 1,32-15-1016,-95 11 0,6-19-3330,120-11 1511,28 0-911,-1 0 0,-16-5-1,15 1 276</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48.459"/>
    </inkml:context>
    <inkml:brush xml:id="br0">
      <inkml:brushProperty name="width" value="0.05" units="cm"/>
      <inkml:brushProperty name="height" value="0.05" units="cm"/>
      <inkml:brushProperty name="color" value="#004F8B"/>
    </inkml:brush>
  </inkml:definitions>
  <inkml:trace contextRef="#ctx0" brushRef="#br0">793 872 364,'5'18'883,"-1"0"0,0 1-1,-1 0 1,-1 0 0,-1 0 0,0 0-1,-2 0 1,0 0 0,-4 19 0,2-24-414,0-1 1,-2 1-1,1-1 1,-1 0 0,-1-1-1,-1 1 1,1-1 0,-2 0-1,0-1 1,0 1-1,-1-2 1,-20 20 0,18-21-263,0 0 1,0 0-1,0-2 1,-1 1-1,0-1 1,-1-1-1,1 0 1,-1-1-1,-1-1 1,1 0 0,0 0-1,-1-1 1,0-1-1,0 0 1,0-1-1,0-1 1,0 0-1,1-1 1,-1 0-1,0-1 1,0-1-1,1 0 1,-1-1-1,1 0 1,0-1-1,-21-11 1,12 3-80,0 0 1,0-2-1,2-1 1,-1 0-1,2-1 1,1-2-1,0 0 0,1 0 1,1-2-1,1 0 1,1-1-1,0 0 1,-16-41-1,17 31-65,2 0 0,1 0 0,1-1-1,2 0 1,1 0 0,2-1 0,1 0-1,2 0 1,1 1 0,5-37 0,0 34-10,2 1 0,2 0-1,1 1 1,1-1 0,2 2 0,30-56 0,-28 63 7,1 1 0,1 0 0,1 1 1,1 1-1,1 1 0,0 1 0,2 0 0,36-25 0,-41 35 12,0 1 1,0 1-1,1 0 0,1 1 0,-1 2 1,1-1-1,1 2 0,-1 1 0,1 0 1,-1 1-1,1 1 0,0 1 1,0 1-1,0 1 0,0 0 0,0 2 1,-1 0-1,38 12 0,-25-6 83,-2 2 0,1 1 0,-2 1 0,1 2 0,-2 0 0,0 3 0,-1 0 0,-1 1 0,-1 2 0,0 0 0,-2 2 0,0 1 0,-2 0 0,26 40 0,-30-38 9,-2 1-1,0 0 1,-2 1 0,-1 0 0,-1 1-1,8 40 1,-16-55-81,0 1-1,-2 0 0,0 0 0,-1 0 1,0 0-1,-4 22 0,2-26-29,0 0-1,-1-1 1,-1 1-1,1-1 1,-2 0-1,0 0 0,0 0 1,0-1-1,-13 16 1,5-10-67,-1-2 0,0 1 0,0-2 0,-1 0 0,-1-1 0,0 0 1,0-2-1,-1 1 0,0-2 0,-1-1 0,0 0 0,0-1 0,-21 4 0,-30 4-1185,-1-4-1,-91 2 1,66-6-1462,31 0-3666,-108 23 0,66 3 2331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49.227"/>
    </inkml:context>
    <inkml:brush xml:id="br0">
      <inkml:brushProperty name="width" value="0.05" units="cm"/>
      <inkml:brushProperty name="height" value="0.05" units="cm"/>
      <inkml:brushProperty name="color" value="#004F8B"/>
    </inkml:brush>
  </inkml:definitions>
  <inkml:trace contextRef="#ctx0" brushRef="#br0">805 16 760,'1'-1'282,"0"1"0,1 0-1,-1 0 1,0 0 0,1 0 0,-1 0-1,0 0 1,1 0 0,-1 0 0,0 0-1,0 1 1,1-1 0,-1 1 0,0-1-1,0 1 1,3 1 0,-5-2 28,1 1 0,-1 0 0,0 0 0,1-1 0,-1 1 0,0-1 0,0 1 0,1 0 0,-1-1 1,0 1-1,0-1 0,0 0 0,0 1 0,1-1 0,-1 0 0,-2 1 0,-27 9 3434,7-5-3638,-11-2 718,0-1 1,0-2 0,0-1-1,-53-10 1,-173-25 1391,254 36-2177,0-1 0,0 1 0,-1 0 0,1 1 0,0-1 0,0 1 0,0 0 0,0 1 0,0-1 1,1 1-1,-1 1 0,0-1 0,1 1 0,-7 3 0,6-1-5,0 0 0,0 0 1,1 1-1,-1-1 0,1 1 0,1 0 1,-1 1-1,1-1 0,0 1 0,-6 13 1,-7 22 143,2 1 1,2 1 0,1 0-1,-7 58 1,-7 187 649,21-216-626,-10 530 2898,16-588-2964,0 0 0,1 1 0,1-1 0,0 0-1,8 22 1,-8-31-95,-1-1-1,1 0 1,0 1-1,1-1 1,-1 0-1,1 0 1,0-1-1,0 1 1,1-1-1,-1 0 1,1 0-1,0 0 1,0-1-1,0 1 1,1-1-1,7 3 1,2-1 11,-1 0 0,1-1 0,0 0 0,1-1 0,28 1 0,81-5-9,-92 0-57,584-73-1803,-597 71 1030,110-24-1976,-88 13-1904,-2-3-4394,-24 8 5564</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49.564"/>
    </inkml:context>
    <inkml:brush xml:id="br0">
      <inkml:brushProperty name="width" value="0.05" units="cm"/>
      <inkml:brushProperty name="height" value="0.05" units="cm"/>
      <inkml:brushProperty name="color" value="#004F8B"/>
    </inkml:brush>
  </inkml:definitions>
  <inkml:trace contextRef="#ctx0" brushRef="#br0">1065 80 612,'-25'-22'1732,"-6"7"0,-10 1 73,-6 6 15,-7-1-12,-12 1-80,-6 5-124,-3 3-200,-13 3-188,-3 2-267,-1-2-385,4 6-516,4-1-745,2 4-4855,10-1 1888,15 6 1243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2.972"/>
    </inkml:context>
    <inkml:brush xml:id="br0">
      <inkml:brushProperty name="width" value="0.05" units="cm"/>
      <inkml:brushProperty name="height" value="0.05" units="cm"/>
      <inkml:brushProperty name="color" value="#004F8B"/>
    </inkml:brush>
  </inkml:definitions>
  <inkml:trace contextRef="#ctx0" brushRef="#br0">0 385 1124,'5'-2'347,"0"0"1,0-1-1,-1 0 0,1 1 1,-1-1-1,1-1 0,-1 1 1,0-1-1,-1 1 1,1-1-1,-1 0 0,1-1 1,-1 1-1,0 0 0,-1-1 1,1 0-1,-1 1 0,0-1 1,0 0-1,0 0 0,1-7 1,1-5 169,-1 0 0,-1 0 0,0 0 0,-1 0 0,-1-25 0,-13-48 1093,4 31-147,9 58-1433,-1 1 0,1-1 0,0 1 0,0-1 0,0 1 0,0-1 0,0 1 0,0-1-1,0 0 1,0 1 0,0-1 0,0 1 0,0-1 0,0 1 0,0-1 0,0 1 0,0-1-1,1 1 1,-1-1 0,0 1 0,0-1 0,1 1 0,-1 0 0,0-1 0,1 1 0,-1-1 0,0 1-1,1 0 1,-1-1 0,0 1 0,1 0 0,-1-1 0,1 1 0,-1 0 0,1 0 0,-1-1 0,1 1-1,-1 0 1,1 0 0,-1 0 0,1 0 0,-1-1 0,1 1 0,-1 0 0,1 0 0,-1 0-1,1 0 1,-1 1 0,1-1 0,-1 0 0,2 0 0,31 13 445,-24-8-316,319 155 3978,-325-159-4071,0 1 1,0-1-1,-1 1 1,1 0 0,0 0-1,-1 0 1,1 1 0,-1-1-1,0 0 1,0 1-1,0 0 1,0-1 0,0 1-1,0 0 1,-1 0-1,1 0 1,-1 0 0,2 7-1,-3-7-11,0 0-1,0 0 0,0 0 1,-1 0-1,1-1 1,-1 1-1,1 0 0,-1 0 1,0 0-1,0 0 1,0-1-1,-1 1 0,1 0 1,-1-1-1,1 1 1,-1-1-1,0 0 0,0 1 1,0-1-1,0 0 0,-4 2 1,-15 13-258,-2-1 0,0-1 1,0-2-1,-2 0 0,-37 14 1,-9 5-4174,50-22 170,-25 18-1,4 2 716</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51.342"/>
    </inkml:context>
    <inkml:brush xml:id="br0">
      <inkml:brushProperty name="width" value="0.05" units="cm"/>
      <inkml:brushProperty name="height" value="0.05" units="cm"/>
      <inkml:brushProperty name="color" value="#004F8B"/>
    </inkml:brush>
  </inkml:definitions>
  <inkml:trace contextRef="#ctx0" brushRef="#br0">0 1355 396,'4'-4'8874,"19"-29"-5551,17-26-2189,697-1026 7402,-712 1045-8182,51-73 1011,-75 111-1300,1 0 1,0-1 0,0 1 0,1 0 0,-1 0 0,0 1 0,0-1 0,4-2 0,-5 4-51,0 0 1,-1 0-1,1 0 0,-1 0 1,1 0-1,-1 0 0,1 0 0,0 0 1,-1 0-1,1 0 0,-1 0 1,1 0-1,0 0 0,-1 0 0,1 0 1,-1 1-1,1-1 0,-1 0 1,1 1-1,-1-1 0,1 0 0,-1 1 1,1-1-1,-1 0 0,1 1 1,-1-1-1,1 1 0,-1-1 0,0 1 1,1-1-1,-1 1 0,0-1 1,0 1-1,1-1 0,-1 1 0,0-1 1,0 1-1,0-1 0,0 1 1,1 0-1,-1-1 0,0 1 0,0-1 1,0 2-1,4 25 289,-1 1 0,-1-1 0,-3 52 0,-1-24-30,7 159 592,-2-158-676,21 100 0,-24-155-194,4 15-200,0 0-1,1 0 1,0 0 0,10 18 0,-14-31-118,1 1-1,0-1 0,0 0 0,0 0 0,1 0 0,-1 0 0,1 0 0,0 0 0,0-1 0,0 1 0,0-1 1,0 0-1,0 0 0,1 0 0,-1 0 0,1 0 0,-1-1 0,1 0 0,0 1 0,-1-1 0,1-1 0,0 1 1,0-1-1,4 1 0,24 2-9748,-17 0 6901</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51.661"/>
    </inkml:context>
    <inkml:brush xml:id="br0">
      <inkml:brushProperty name="width" value="0.05" units="cm"/>
      <inkml:brushProperty name="height" value="0.05" units="cm"/>
      <inkml:brushProperty name="color" value="#004F8B"/>
    </inkml:brush>
  </inkml:definitions>
  <inkml:trace contextRef="#ctx0" brushRef="#br0">0 1 20874,'22'3'524,"-3"0"-240,-6-3-140,-1 0-60,-2 0-28,-1 2-44,0-2-36,-9 0-104,10-2-168,-10 2-296,9 2-496,-12 7-680,-3 5-4381,3 14 2089,0 12 1379</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52.217"/>
    </inkml:context>
    <inkml:brush xml:id="br0">
      <inkml:brushProperty name="width" value="0.05" units="cm"/>
      <inkml:brushProperty name="height" value="0.05" units="cm"/>
      <inkml:brushProperty name="color" value="#004F8B"/>
    </inkml:brush>
  </inkml:definitions>
  <inkml:trace contextRef="#ctx0" brushRef="#br0">12 413 256,'0'-22'5639,"-9"-44"-1,6 49-3603,3 11-1701,0 1 0,0-1 1,1 0-1,0 1 0,-1-1 0,2 1 1,-1 0-1,1-1 0,0 1 0,0 0 0,0 0 1,1 0-1,-1 0 0,1 0 0,0 1 1,1-1-1,-1 1 0,1 0 0,8-7 0,8-7 182,1 1 0,40-24 0,-58 38-423,27-14 170,0 1 1,0 1-1,2 1 0,0 2 0,0 1 0,1 1 0,0 2 0,1 2 1,0 1-1,0 1 0,45 2 0,-64 3-175,0 0 0,-1 1 0,0 0 0,1 2 0,-1 0 0,0 0 0,-1 1 0,1 1 0,-1 0 0,19 12 0,-24-13-53,-1 1 0,0 0 0,-1 0 0,1 1 0,-1-1-1,0 1 1,-1 1 0,1-1 0,-2 1 0,1 0 0,-1 0 0,0 0 0,-1 1 0,1-1 0,-2 1 0,1 0 0,-1 0 0,0 10-1,-1-3 4,0 0-1,-1 0 0,-1 0 0,-1 0 0,0 0 0,-1 0 0,-1-1 0,-6 16 0,-3 5 15,-2-1 0,-24 41-1,-13 11 94,-117 149-1,-88 61 278,194-226-212,48-55-117,7-9 80,1 1 0,0 0 0,0 1 0,-11 18 0,17-26-142,0 1-1,1 0 1,-1-1-1,0 1 1,1 0-1,-1-1 0,1 1 1,-1 0-1,1 0 1,0 0-1,0-1 1,0 1-1,0 0 1,0 0-1,0 0 1,1 0-1,-1-1 1,0 1-1,1 0 0,0 0 1,-1-1-1,1 1 1,0 0-1,0-1 1,0 1-1,0-1 1,0 1-1,0-1 1,0 1-1,0-1 0,1 0 1,-1 0-1,1 0 1,-1 1-1,3 0 1,7 3 37,0 0 0,0 0 0,1-1 0,0-1 0,-1 0 1,1 0-1,0-1 0,0-1 0,15 0 0,-6 1 3,56 3 130,0-4-1,103-11 1,157-36-591,-308 41 267,-20 4 48,136-25-1328,-116 19-116,0-1-1,53-23 1,-51 13-1934,-28 16 2643,0 0 1,-1 0-1,1 0 1,-1 0-1,1-1 1,-1 1-1,0-1 1,0 0-1,0 0 1,0 0-1,0 0 1,-1 0-1,3-5 1,0-17-2840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53.147"/>
    </inkml:context>
    <inkml:brush xml:id="br0">
      <inkml:brushProperty name="width" value="0.05" units="cm"/>
      <inkml:brushProperty name="height" value="0.05" units="cm"/>
      <inkml:brushProperty name="color" value="#004F8B"/>
    </inkml:brush>
  </inkml:definitions>
  <inkml:trace contextRef="#ctx0" brushRef="#br0">864 657 1488,'4'-59'12735,"-4"58"-11485,0 1-39,0 0-21,0 0-39,0 0-53,0 0-66,0 0-84,0 0-92,-1 4-87,0 9 625,3-12-589,7-22-408,10-38-589,-16 50 188,106-423-244,-107 423 266,5-34 23,-7 41-13,0-1 0,1 0 0,-1 0 0,0 0-1,-1 1 1,1-1 0,0 0 0,-1 0 0,0 1 0,0-1 0,-1-4 0,1 7 4,1-1-25,0 1 0,0 0 0,0 0 0,0 0 0,0-1 0,0 1 0,0 0 0,0 0 0,0 0 0,0 0 0,-1-1 0,1 1 0,0 0 0,0 0 0,0 0 0,0 0 0,0 0 0,-1 0 0,1-1 0,0 1 0,0 0 0,0 0 0,-1 0 0,1 0 0,0 0 0,0 0 0,0 0 0,0 0 0,-1 0 0,1 0 0,0 0 0,0 0 0,0 0 0,-1 0 0,1 0 0,0 0 0,0 0 0,0 0 0,-1 0-1,1 0 1,0 0 0,0 1 0,0-1 0,0 0 0,-1 0 0,1 0 0,0 0 0,0 0 0,0 0 0,0 0 0,0 1 0,-1-1 0,1 0 0,0 0 0,0 0 0,0 0 0,0 1 0,0-1 0,0 0 0,0 0 0,0 1 0,-11 14 158,2 1 0,0 0 0,-12 31 0,-16 59 127,34-94-256,-27 90 210,5 1 1,4 0-1,5 2 1,5 0-1,4 1 1,12 190-1,17-132 92,-16-134-298,2 0-1,1-1 0,15 37 0,-21-60-123,0 0 0,1 0 0,-1 0 0,1 0-1,0-1 1,0 1 0,1-1 0,0 0 0,0 0-1,0-1 1,0 0 0,10 6 0,-11-7-343,1-1 0,0 0 1,0 0-1,0-1 0,0 1 1,0-1-1,0 0 0,0-1 1,1 1-1,-1-1 0,0 0 1,0 0-1,0-1 0,1 1 1,-1-1-1,9-3 0,-12 4 68,0-1-1,0 1 1,0 0-1,0 0 1,-1 0-1,1 0 1,0 0-1,0 1 1,0-1-1,0 1 1,-1-1-1,1 1 1,0-1-1,0 1 0,-1 0 1,1 0-1,0 0 1,2 2-1,30 28-2633,-9-9 1611,-17-17 1311,0 0 0,1-1 0,0 0 0,0 0 0,1-1 0,-1 0 1,0-1-1,1 0 0,0 0 0,18 0 0,3-2 918,0-1-1,35-6 1,-26 0 623,-28 4-207,0 0 1,22-1-1,-34 4-1251,-1 1 0,1-1 1,0 0-1,0 0 0,0 0 0,0 0 0,0 0 1,0 0-1,0 0 0,0 0 0,0 0 1,0 0-1,0 0 0,0 0 0,0 0 0,0 0 1,0 1-1,0-1 0,0 0 0,0 0 1,0 0-1,0 0 0,0 0 0,0 0 0,0 0 1,0 0-1,0 0 0,0 0 0,0 0 1,0 1-1,0-1 0,0 0 0,0 0 0,0 0 1,0 0-1,0 0 0,0 0 0,0 0 1,0 0-1,0 0 0,0 0 0,0 0 0,0 0 1,0 0-1,0 1 0,0-1 0,0 0 1,0 0-1,1 0 0,-1 0 0,0 0 0,0 0 1,0 0-1,0 0 0,0 0 0,0 0 0,0 0 1,0 0-1,0 0 0,0 0 0,0 0 1,1 0-1,-1 0 0,0 0 0,0 0 0,0 0 1,0 0-1,0 0 0,0 0 0,-4 8 317,0 1 1,0-1-1,-1 0 0,0 0 0,-1 0 0,-12 13 0,4-5-35,-102 114 1481,-231 198 0,118-150-643,197-157-937,0-1-1,-2-2 1,-1-1 0,0-2-1,-56 17 1,77-29-117,0 0 1,0 0-1,-1-2 1,1 0 0,0 0-1,-1-1 1,1-1-1,0 0 1,-26-7-1,29 5-43,0-1 0,0 0 0,0-1 0,1 0 0,-1-1 0,1 0-1,1-1 1,-1 1 0,1-2 0,0 0 0,1 0 0,-12-14 0,2-3-58,1 0 0,1-1 0,1 0 0,1-1 0,2-1 0,0 0 0,-10-45 0,11 31-668,3-1-1,1 0 1,3 0-1,1-79 1,3 107-25,2-1 1,3-20 0,6 4-2090,-9 29 1793,0 0 1,0 0-1,0 0 0,0 0 1,0 0-1,5-5 1,3 2-3168,2 3 1268</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53.615"/>
    </inkml:context>
    <inkml:brush xml:id="br0">
      <inkml:brushProperty name="width" value="0.05" units="cm"/>
      <inkml:brushProperty name="height" value="0.05" units="cm"/>
      <inkml:brushProperty name="color" value="#004F8B"/>
    </inkml:brush>
  </inkml:definitions>
  <inkml:trace contextRef="#ctx0" brushRef="#br0">11 360 532,'1'-22'3689,"-1"17"-2872,1 0 1,-1-1-1,-1 1 0,1-1 0,-1 1 1,0-1-1,0 1 0,-3-9 0,3 11-558,0 0 0,0 0-1,1 0 1,-1 0-1,1 0 1,0 0-1,0 0 1,0 0 0,0 0-1,0 0 1,1 0-1,-1 0 1,1 0-1,1-4 1,0 1 25,1 1-1,0-1 1,0 1-1,0 0 1,1 0-1,6-8 1,4 0 152,0 0 0,1 0 0,25-16 0,-12 12-142,-1 2 0,2 0-1,0 2 1,1 1-1,0 2 1,1 1 0,0 1-1,59-7 1,-68 12-169,-1 2 1,1 0-1,-1 2 1,1 0-1,-1 1 1,1 2-1,-1 0 1,0 1-1,-1 1 1,1 1-1,-1 0 1,0 2-1,-1 1 1,21 12 0,-33-16-71,1 0 1,-1 0 0,0 1 0,0 0 0,-1 0 0,0 1 0,0-1-1,-1 1 1,1 1 0,-2-1 0,1 1 0,-2-1 0,1 1 0,-1 0-1,0 1 1,-1-1 0,0 0 0,1 19 0,-2-12-5,-1-1-1,-1 1 1,0-1-1,-2 1 1,1-1 0,-2 0-1,0 0 1,-1 0-1,0 0 1,-15 26 0,-1-6-217,-2-1 1,-1-1 0,-2-1 0,-1-1-1,-56 48 1,41-38-1140,1 2-1,-61 84 1,74-84-1591,1 0 0,2 2 0,-29 71-1,19-17-273</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49:53.946"/>
    </inkml:context>
    <inkml:brush xml:id="br0">
      <inkml:brushProperty name="width" value="0.05" units="cm"/>
      <inkml:brushProperty name="height" value="0.05" units="cm"/>
      <inkml:brushProperty name="color" value="#004F8B"/>
    </inkml:brush>
  </inkml:definitions>
  <inkml:trace contextRef="#ctx0" brushRef="#br0">1 1 28471,'3'14'1532,"0"-3"24,-3 1-348,3-4-1208,0 3 0,0-2 0,1-1 0,-1 1 0,0-1 0,0 1 0,0-4 0,3 1 0,-2 0 0,2-1-1844,-3 1-8673,0 0 3576,0 5 2361</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0:23.649"/>
    </inkml:context>
    <inkml:brush xml:id="br0">
      <inkml:brushProperty name="width" value="0.05" units="cm"/>
      <inkml:brushProperty name="height" value="0.05" units="cm"/>
      <inkml:brushProperty name="color" value="#004F8B"/>
    </inkml:brush>
  </inkml:definitions>
  <inkml:trace contextRef="#ctx0" brushRef="#br0">32 0 516,'-3'15'6670,"-12"66"-3777,2 107 662,13 233-1,3-354-2958,3 0-1,19 85 1,-25-149-647,1-1 0,0 1 1,-1-1-1,1 1 0,0-1 0,0 0 0,0 1 1,0-1-1,1 0 0,-1 0 0,1 0 0,-1 0 1,1 0-1,0 0 0,0 0 0,0-1 0,3 3 0,-3-3-227,0 0-1,1 0 0,-1-1 0,0 1 0,1-1 0,-1 0 0,1 0 0,-1 0 0,1 0 1,-1 0-1,0 0 0,1-1 0,-1 1 0,0-1 0,1 1 0,-1-1 0,4-2 1,-3 2-828,1-1-494,2 2-2654,13 0 2069</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0:24.133"/>
    </inkml:context>
    <inkml:brush xml:id="br0">
      <inkml:brushProperty name="width" value="0.05" units="cm"/>
      <inkml:brushProperty name="height" value="0.05" units="cm"/>
      <inkml:brushProperty name="color" value="#004F8B"/>
    </inkml:brush>
  </inkml:definitions>
  <inkml:trace contextRef="#ctx0" brushRef="#br0">1 733 492,'6'-20'1927,"0"0"-1,3-23 1,6-86 946,-10 75-1826,23-360 4356,-28 413-5355,0 0-1,0 0 0,0-1 0,1 1 0,-1 0 0,0 0 0,0 0 0,1 0 0,-1 0 0,0 0 0,1 0 1,-1 0-1,1 0 0,0 0 0,-1 1 0,1-1 0,0-1 0,0 2-23,-1 0 0,1-1 0,-1 1 0,1 0-1,-1 0 1,1 0 0,-1 0 0,1 0 0,-1 0 0,0 0 0,1 0-1,-1 0 1,1 0 0,-1 1 0,1-1 0,-1 0 0,1 0 0,-1 0-1,1 0 1,-1 1 0,0-1 0,1 0 0,-1 0 0,0 1 0,1-1-1,0 1 1,2 3 74,1 0-1,-1 0 1,1 0 0,-1 0-1,4 10 1,96 218 1454,4 10-122,-88-204-1143,-13-24-147,1 0 0,0-1 0,1 1-1,15 17 1,-22-30-132,0 0 0,0 0 1,0 0-1,0 0 0,0 0 0,0 0 0,1-1 0,-1 1 0,0 0 0,0-1 0,1 1 0,-1-1 0,0 1 0,1-1 0,-1 0 1,0 0-1,1 1 0,-1-1 0,1 0 0,-1 0 0,0-1 0,1 1 0,-1 0 0,1 0 0,-1-1 0,0 1 0,1 0 0,-1-1 1,0 1-1,0-1 0,1 0 0,-1 1 0,0-1 0,0 0 0,0 0 0,0 0 0,0 0 0,1-1 0,3-3 4,0 0 0,-1 0-1,1-1 1,-1 1 0,0-1-1,4-10 1,3-8-28,-2-1 0,0 0 0,6-32 1,9-83-265,-14 75 56,20-142-3065,-29 199 2712,1 1 0,0 0-1,1 0 1,3-8 0,11-11-8202,-11 18 6438</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0:24.466"/>
    </inkml:context>
    <inkml:brush xml:id="br0">
      <inkml:brushProperty name="width" value="0.05" units="cm"/>
      <inkml:brushProperty name="height" value="0.05" units="cm"/>
      <inkml:brushProperty name="color" value="#004F8B"/>
    </inkml:brush>
  </inkml:definitions>
  <inkml:trace contextRef="#ctx0" brushRef="#br0">1 29 724,'-1'34'1222,"2"-1"0,1 1 0,1-1 0,2 0 0,10 39 0,-8-39-805,3 15 223,2-1 0,2 0 0,2 0 0,2-2 0,2 0 0,31 50 0,-48-91-556,0 0-1,0 0 1,0 0-1,0 0 0,1 0 1,-1-1-1,1 0 1,0 1-1,0-2 1,0 1-1,1 0 1,7 3-1,-8-5-31,-1 0 1,1 0-1,-1-1 0,1 1 0,-1-1 1,1 0-1,0 0 0,-1 0 0,1 0 1,-1-1-1,1 1 0,-1-1 0,1 0 0,-1 0 1,1 0-1,-1 0 0,0-1 0,5-2 1,5-5 41,0 0 1,-1-1-1,0-1 1,-1 1-1,0-2 1,-1 1-1,0-2 1,-1 1-1,0-1 1,11-23-1,3-11 147,30-89 0,1-42 43,-23 68-540,-23 77-62,-7 27-113,0-1 1,0 0-1,1 1 0,0-1 0,1 1 0,-1 0 0,6-10 0,-7 13-2054,-1 3-1846,0 0 2176</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0:24.796"/>
    </inkml:context>
    <inkml:brush xml:id="br0">
      <inkml:brushProperty name="width" value="0.05" units="cm"/>
      <inkml:brushProperty name="height" value="0.05" units="cm"/>
      <inkml:brushProperty name="color" value="#004F8B"/>
    </inkml:brush>
  </inkml:definitions>
  <inkml:trace contextRef="#ctx0" brushRef="#br0">0 442 412,'60'-381'7263,"-57"361"-6778,-3 17-316,1-1 0,0 1 1,0-1-1,0 1 0,0 0 0,2-5 0,-2 7-110,-1 0 0,1 0 0,-1 1 0,1-1 0,0 0 0,-1 0 0,1 1 0,0-1 0,0 0 0,-1 1 0,1-1 0,0 1 0,0-1 0,0 1 0,0-1 0,0 1 0,0 0 0,0 0 0,0-1 0,0 1 0,0 0 0,0 0 0,1 0 0,4 4 469,9 17-157,-1 1 1,-1 1-1,-1 0 0,-1 0 0,11 35 0,2 1 167,-17-42-407,20 47 707,2-1 1,51 80-1,-79-142-814,0 0 1,0 1-1,0-1 1,0 0-1,0 0 0,0 0 1,1 0-1,-1 0 1,0 0-1,0 0 1,1-1-1,-1 1 1,1 0-1,-1-1 0,0 1 1,1-1-1,-1 0 1,1 1-1,0-1 1,-1 0-1,2 0 1,-2 0-14,0 0 1,0 0 0,0-1 0,0 1 0,0 0-1,0-1 1,0 1 0,0-1 0,0 0 0,0 1-1,-1-1 1,1 1 0,0-1 0,0 0 0,-1 0-1,1 1 1,0-1 0,-1 0 0,1 0 0,-1 0-1,1 0 1,-1 0 0,0 0 0,1 0 0,-1 0 0,0 0-1,1 0 1,-1 0 0,0 0 0,0 0 0,0 0-1,0 0 1,0 0 0,0 0 0,-1-1 0,1-1-30,0-1 1,0 1-1,0 0 1,-1-1 0,1 1-1,-1 0 1,0 0-1,0 0 1,0 0 0,-1-1-1,1 1 1,-1 1-1,1-1 1,-1 0-1,0 0 1,0 1 0,-1-1-1,1 1 1,0-1-1,-1 1 1,1 0 0,-1 0-1,0 0 1,0 1-1,0-1 1,-3-1 0,-1 0-223,0 1 0,0 0 1,0 0-1,-1 1 1,1 0-1,0 0 1,-1 1-1,1 0 1,-1 0-1,-12 3 1,5-1-1901,0 2 1,1 0 0,-26 11-1,17-4-15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4:47:24.242"/>
    </inkml:context>
    <inkml:brush xml:id="br0">
      <inkml:brushProperty name="width" value="0.05" units="cm"/>
      <inkml:brushProperty name="height" value="0.05" units="cm"/>
      <inkml:brushProperty name="color" value="#004F8B"/>
    </inkml:brush>
  </inkml:definitions>
  <inkml:trace contextRef="#ctx0" brushRef="#br0">6 12 1004,'-3'-8'2864,"1"4"-55,2 7 3574,13 101-2170,-2-2-1484,25 73 685,-29-149-2868,1 0-1,1-1 0,2 0 1,22 39-1,-30-59-540,1 1-1,0 0 1,0-1-1,6 5 0,-9-8-166,1 0-1,0-1 0,0 0 1,0 1-1,0-1 0,0 0 1,0 0-1,0 0 0,0 0 1,0-1-1,0 1 1,0 0-1,1-1 0,-1 0 1,4 1-1,-6-1-13,1 0 1,0 0-1,-1-1 0,1 1 1,0 0-1,-1 0 0,1 0 1,0-1-1,-1 1 0,1 0 1,-1 0-1,1-1 1,0 1-1,-1-1 0,1 1 1,-1 0-1,1-1 0,-1 1 1,0-1-1,1 1 1,-1-1-1,1 1 0,-1-1 1,0 0-1,0 1 0,1-2 1,2-14-9577,-3 14 6496</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0:25.203"/>
    </inkml:context>
    <inkml:brush xml:id="br0">
      <inkml:brushProperty name="width" value="0.05" units="cm"/>
      <inkml:brushProperty name="height" value="0.05" units="cm"/>
      <inkml:brushProperty name="color" value="#004F8B"/>
    </inkml:brush>
  </inkml:definitions>
  <inkml:trace contextRef="#ctx0" brushRef="#br0">0 28 1176,'6'-6'670,"-5"3"-219,1 1 0,0 0 0,0-1 1,0 1-1,0 0 0,1 0 0,-1 0 0,4-1 1,-5 2 656,3 4-101,-1 1-821,1-1-1,-1 1 1,0-1 0,-1 1-1,1 0 1,0 0 0,-1 0 0,0 0-1,0 1 1,0-1 0,-1 0-1,0 1 1,2 7 0,41 201 3172,-1-2-1508,-34-175-1549,-5-13-91,1-1 0,1-1 0,1 1 0,1-1 1,1 0-1,17 28 0,-24-46-196,0 0 0,0-1 0,0 1 0,0 0 0,1-1 0,-1 0 0,1 1 0,0-1-1,0 0 1,-1 0 0,2 0 0,-1-1 0,0 1 0,0-1 0,0 0 0,1 0 0,-1 0 0,0 0 0,1 0 0,-1-1 0,1 0 0,-1 1 0,1-1 0,-1-1 0,1 1 0,-1 0 0,1-1 0,-1 0 0,0 1 0,1-1 0,-1-1 0,6-2 0,5-3-39,-1 0-1,0-2 1,0 0-1,-1 0 1,0-1-1,13-14 1,4-6-112,-1-1 0,38-57 0,35-79-225,-35 56 414,-65 109-31,0 0-1,0 0 1,1 0-1,-1 0 1,0 0 0,1 0-1,0 0 1,-1 1-1,1-1 1,0 1-1,0-1 1,4-1 0,-5 3-12,0-1 1,0 1 0,-1 0-1,1 0 1,0 0 0,0 0-1,0 0 1,0 0 0,0 0-1,0 0 1,0 0 0,0 1-1,0-1 1,0 0 0,0 1 0,0-1-1,0 1 1,-1-1 0,1 1-1,0-1 1,0 1 0,0-1-1,-1 1 1,1 0 0,0-1-1,-1 1 1,1 0 0,-1 0 0,1-1-1,-1 1 1,1 0 0,-1 0-1,1 1 1,9 19 108,-1 0 0,0 1 0,-2 0 0,7 33-1,-1-5 45,12 49 131,14 42-336,-39-140 24,8 19-224,-7-19 182,-1 0 0,0 0-1,1 0 1,-1-1-1,1 1 1,-1 0-1,1-1 1,-1 1 0,1 0-1,0-1 1,-1 1-1,1-1 1,0 1-1,-1 0 1,1-1-1,0 0 1,0 1 0,-1-1-1,1 0 1,0 1-1,1-1 1,3-3-1018,7-8-26,-6 4-983,0 0-1,-1 0 1,7-11 0,0-2-288</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0:25.648"/>
    </inkml:context>
    <inkml:brush xml:id="br0">
      <inkml:brushProperty name="width" value="0.05" units="cm"/>
      <inkml:brushProperty name="height" value="0.05" units="cm"/>
      <inkml:brushProperty name="color" value="#004F8B"/>
    </inkml:brush>
  </inkml:definitions>
  <inkml:trace contextRef="#ctx0" brushRef="#br0">0 688 740,'1'0'98,"-1"0"0,0 1 0,0-1 0,0 1 0,0-1 0,0 1 0,0-1 0,0 1 0,1-1-1,-1 1 1,0-1 0,0 0 0,0 1 0,1-1 0,-1 1 0,0-1 0,1 0 0,-1 1 0,0-1 0,1 0 0,-1 1 0,1-1 0,-1 0 0,0 0 0,1 1-1,-1-1 1,1 0 0,-1 0 0,1 0 0,-1 0 0,1 0 0,-1 1 0,1-1 0,-1 0 0,0 0 0,1 0 0,1-1-6,-1 0 1,0 0-1,0 0 1,0 0-1,0 1 1,0-1-1,-1-1 1,1 1-1,0 0 0,0 0 1,-1 0-1,2-2 1,2-6 168,-1 1 0,1-1-1,1-11 1,5-36 1022,3-107 0,-14-60 171,-2 76-198,3 143-1146,2-24 384,-2 27-464,0 0 0,0 0 1,0 1-1,0-1 0,0 0 0,0 1 0,0-1 0,1 0 0,-1 1 0,0-1 1,1 1-1,-1-1 0,0 0 0,1 1 0,-1-1 0,1 1 0,-1-1 1,0 1-1,1-1 0,-1 1 0,1-1 0,0 1 0,-1-1 0,1 1 0,-1 0 1,1 0-1,0-1 0,-1 1 0,1 0 0,1-1 0,3 5 275,20 22 194,38 49 0,5 7 102,-24-39-68,1-1 0,89 61 0,-9-25 238,14 9 279,-136-85-1017,0 1-1,0-1 1,0 0-1,-1 1 1,1-1 0,-1 1-1,1 0 1,-1 0-1,0 0 1,0 0 0,0 0-1,0 1 1,-1-1-1,3 7 1,-4-8-15,0 1 0,0-1 0,0 0 0,0 1 0,0-1 1,-1 0-1,1 1 0,-1-1 0,0 0 0,1 0 0,-1 1 0,0-1 0,0 0 0,0 0 0,-1 0 1,1 0-1,0 0 0,-1 0 0,1 0 0,-1-1 0,0 1 0,0-1 0,1 1 0,-4 1 0,-11 8 63,0 0-1,0-1 1,-1-1-1,0-1 0,-19 6 1,-95 27 463,40-15-134,-22 7 239,61-20 882,-84 35 0,124-39-966,12-9-547,0 1 1,0-1-1,0 0 1,0 1-1,0-1 1,0 0-1,0 1 1,0-1 0,0 0-1,0 1 1,0-1-1,0 0 1,0 0-1,0 1 1,0-1-1,0 0 1,0 1 0,1-1-1,-1 0 1,0 0-1,0 1 1,0-1-1,0 0 1,1 0-1,-1 1 1,0-1 0,1 0-1,1 2-175,0-1-1,0 1 1,1-1-1,-1 0 1,1 0-1,-1 0 1,1 0-1,3 0 1,2 2-1117,-6-3 384,-1 1 0,0-1 1,0 1-1,1 0 0,-1-1 0,0 1 0,0 0 1,0 0-1,0 0 0,0 0 0,0 0 0,0 0 1,-1 0-1,1 0 0,1 2 0,2 10-2337</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0:31.141"/>
    </inkml:context>
    <inkml:brush xml:id="br0">
      <inkml:brushProperty name="width" value="0.1" units="cm"/>
      <inkml:brushProperty name="height" value="0.1" units="cm"/>
      <inkml:brushProperty name="color" value="#E71224"/>
    </inkml:brush>
  </inkml:definitions>
  <inkml:trace contextRef="#ctx0" brushRef="#br0">3209 18 212,'43'-16'7477,"-42"15"-6755,-1 1-6,-26 14 4501,-39 31-3941,24-16-453,-45 24 226,-103 48 0,-96 24-15,43-35 21,-404 95 1,-267-16 436,468-109-724,345-46-529,-67 8-871,126-21-1546,41-1 2131,-1 0 0,1 0 0,0 0 1,0 0-1,-1 0 0,1-1 0,0 1 0,0 0 0,-1 0 0,1 0 0,0 0 0,0 0 0,0 0 0,-1 0 0,1 0 0,0-1 0,0 1 0,0 0 0,-1 0 0,1 0 0,0 0 0,0-1 1,0 1-1,0 0 0,0 0 0,-1 0 0,1-1 0,0 1 0,0 0 0,0 0 0,0-1 0,0 1 0,0 0 0,0 0 0,0-1 0,0 1 0,0 0 0,0 0 0,0-1 0,0 1 1,0 0-1,0 0 0,0-1 0,0 1 0,0 0 0,0 0 0,0 0 0,1-1 0,-1 1 0,0 0 0,0 0 0,0 0 0,0-1 0,0 1 0,1 0 0,-1 0 0,0 0 0,0 0 0,0-1 1,1 1-1,8-12-2078,-8 12 1929,24-20-8419,-10 12 5895</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0T08:51:40.593"/>
    </inkml:context>
    <inkml:brush xml:id="br0">
      <inkml:brushProperty name="width" value="0.1" units="cm"/>
      <inkml:brushProperty name="height" value="0.1" units="cm"/>
      <inkml:brushProperty name="color" value="#E71224"/>
    </inkml:brush>
  </inkml:definitions>
  <inkml:trace contextRef="#ctx0" brushRef="#br0">70 72 592,'0'11'1308,"0"-6"-132,0-5-120,-10 3-68,10-3-51,0 0-73,0 0-84,-22-19-76,19 13-148,-3-3-196,0 1-276,-1-1-388,4-2-376,-3 3-2184,3-4 971,0 4 645</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0T08:52:55.042"/>
    </inkml:context>
    <inkml:brush xml:id="br0">
      <inkml:brushProperty name="width" value="0.1" units="cm"/>
      <inkml:brushProperty name="height" value="0.1" units="cm"/>
      <inkml:brushProperty name="color" value="#004F8B"/>
    </inkml:brush>
  </inkml:definitions>
  <inkml:trace contextRef="#ctx0" brushRef="#br0">1 31 14581,'22'12'996,"-13"-12"-220,0 2-99,-2 4-21,2-3-60,-3-3-40,1 3-80,-7-3-72,9 5-64,-9-5-48,10 3-40,-10-3-148,0 0-276,12-3-412,-6-2-608,7-9-5189,6-6 2173,19-3 1427</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11.214"/>
    </inkml:context>
    <inkml:brush xml:id="br0">
      <inkml:brushProperty name="width" value="0.1" units="cm"/>
      <inkml:brushProperty name="height" value="0.1" units="cm"/>
      <inkml:brushProperty name="color" value="#E71224"/>
    </inkml:brush>
  </inkml:definitions>
  <inkml:trace contextRef="#ctx0" brushRef="#br0">1 1213 15265,'0'1'66,"0"0"0,-1 1 0,1-1-1,0 0 1,0 0 0,1 0-1,-1 1 1,0-1 0,0 0 0,1 0-1,-1 0 1,0 0 0,1 0-1,-1 1 1,1-1 0,0 0 0,-1 0-1,1 0 1,0 0 0,-1 0-1,1-1 1,0 1 0,0 0 0,1 1-1,-1-2 361,4-3 11,3-6-232,0 0 0,-1 0 0,0-1 0,0 0 0,6-13 0,29-61 561,-35 67-669,146-331 1320,-58 127-618,-45 105-288,41-90 986,-71 160-893,-11 25 13,1 0 0,0 0 0,23-31 0,-32 51-562,-1 0-1,1 0 0,0 0 0,0 0 0,0 0 0,0 0 0,0 0 0,0 0 0,0 0 1,0 1-1,0-1 0,1 0 0,-1 1 0,0-1 0,0 1 0,2-1 0,-2 1-19,0 0 1,0 0-1,-1 0 0,1 0 0,0 0 0,0 1 0,-1-1 0,1 0 0,0 0 1,0 1-1,-1-1 0,1 0 0,0 1 0,-1-1 0,1 1 0,-1-1 0,1 1 1,0-1-1,-1 1 0,1 1 0,3 3 66,-1 0 0,0 1 0,0 0 0,-1 0 1,3 9-1,77 265 1041,13 40-575,-87-298-538,60 158 316,-48-132-226,45 75 0,-59-113-171,1-1 1,0 1 0,0-1-1,0-1 1,15 13-1,-18-18-272,0 0 0,0 0-1,0 0 1,1-1-1,-1 0 1,1 0 0,0 0-1,0 0 1,-1 0-1,1-1 1,0 0-1,0 0 1,1-1 0,4 1-1,-7-2-2374,0-3 3284,-2 1-3736,1 2-7997,-2 1 7503</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11.670"/>
    </inkml:context>
    <inkml:brush xml:id="br0">
      <inkml:brushProperty name="width" value="0.1" units="cm"/>
      <inkml:brushProperty name="height" value="0.1" units="cm"/>
      <inkml:brushProperty name="color" value="#E71224"/>
    </inkml:brush>
  </inkml:definitions>
  <inkml:trace contextRef="#ctx0" brushRef="#br0">950 125 1408,'0'-6'2463,"0"2"1123,0 4-3281,1-1 1,-1 0 0,0 0-1,0 0 1,1 0-1,-1 0 1,0 1 0,0-1-1,0 0 1,0 0 0,0 0-1,0 0 1,-1 0-1,1 0 1,0 1 0,0-1-1,-1 0 1,1 0 0,0 0-1,-1 0 1,1 1-1,-2-2 1,-15-13 3945,15 14-3515,-1-1-1,1 1 1,0-1-1,0 0 0,0 0 1,0 0-1,0 0 1,-2-3-1,4 4 214,0 1-58,0 0-57,0 0-57,-8-6 3125,-3 1-3897,1 0 1,-1 0-1,0 2 0,-1-1 0,1 1 1,0 1-1,-1 0 0,0 1 0,1 0 1,-1 1-1,-16 1 0,-8-1-10,-50-2 5,-162-10 0,-26 3-225,238 9-3457,-15 6-11097,34-1 9727</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14.471"/>
    </inkml:context>
    <inkml:brush xml:id="br0">
      <inkml:brushProperty name="width" value="0.1" units="cm"/>
      <inkml:brushProperty name="height" value="0.1" units="cm"/>
      <inkml:brushProperty name="color" value="#E71224"/>
    </inkml:brush>
  </inkml:definitions>
  <inkml:trace contextRef="#ctx0" brushRef="#br0">0 0 11709,'10'212'4407,"0"-39"-2577,33 444 2288,-42-609-4190,4 22-160,-4-29 127,-1 0 0,1 1 1,-1-1-1,1 0 1,-1 0-1,1 1 0,-1-1 1,1 0-1,0 0 1,0 0-1,0 0 1,0 0-1,0 0 0,0 0 1,0 0-1,0 0 1,1 0-1,-1 0-1154,1-6-989,-1 3 1874,1-1-554,-1-1 1,1 0 0,-1 0-1,0 0 1,0 0 0,0 0 0,-1 0-1,1-4 1,-1-12-1819</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15.023"/>
    </inkml:context>
    <inkml:brush xml:id="br0">
      <inkml:brushProperty name="width" value="0.1" units="cm"/>
      <inkml:brushProperty name="height" value="0.1" units="cm"/>
      <inkml:brushProperty name="color" value="#E71224"/>
    </inkml:brush>
  </inkml:definitions>
  <inkml:trace contextRef="#ctx0" brushRef="#br0">1072 4 1216,'48'-4'10660,"-86"17"-9274,-1-3-1,-41 6 0,-90 7 408,44-7-762,-15 4-209,-280 47-273,408-65-997,-42 11-1157,32-1-1832,22-11 2930,0 0 1,0 0 0,0 0 0,0 0 0,0 0-1,0 0 1,0 0 0,0 1 0,1-1 0,-1 0 0,0 0-1,1 1 1,-1 2 0,0 10-2240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9T15:52:15.418"/>
    </inkml:context>
    <inkml:brush xml:id="br0">
      <inkml:brushProperty name="width" value="0.1" units="cm"/>
      <inkml:brushProperty name="height" value="0.1" units="cm"/>
      <inkml:brushProperty name="color" value="#E71224"/>
    </inkml:brush>
  </inkml:definitions>
  <inkml:trace contextRef="#ctx0" brushRef="#br0">1307 147 460,'33'-8'1692,"-19"5"437,0-1-1,15-6 1,-28 10-753,-16-13 1448,5 8-2203,0 1 0,0 0 1,-1 1-1,1 0 0,-1 1 0,1 0 1,-14-1-1,1-1 145,-440-36 6193,368 35-6006,-132-3 1219,-127-9-1263,282 11-3834,34 4-6143,25 2 3126,11 5 1803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35113-5F4E-4EF9-BB69-FA84E4D23EE2}" type="datetimeFigureOut">
              <a:rPr lang="en-GB" smtClean="0"/>
              <a:t>29/09/2020</a:t>
            </a:fld>
            <a:endParaRPr lang="en-GB"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73003-4FEA-4C08-A793-D9CDE07D0711}" type="slidenum">
              <a:rPr lang="en-GB" smtClean="0"/>
              <a:t>‹#›</a:t>
            </a:fld>
            <a:endParaRPr lang="en-GB" dirty="0"/>
          </a:p>
        </p:txBody>
      </p:sp>
    </p:spTree>
    <p:extLst>
      <p:ext uri="{BB962C8B-B14F-4D97-AF65-F5344CB8AC3E}">
        <p14:creationId xmlns:p14="http://schemas.microsoft.com/office/powerpoint/2010/main" val="2349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716040" y="4489200"/>
            <a:ext cx="5730120" cy="4250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8A4C6F-39A1-4AB5-892A-6635F5E07AE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GB"/>
          </a:p>
        </p:txBody>
      </p:sp>
      <p:sp>
        <p:nvSpPr>
          <p:cNvPr id="3" name="Подзаголовок 2">
            <a:extLst>
              <a:ext uri="{FF2B5EF4-FFF2-40B4-BE49-F238E27FC236}">
                <a16:creationId xmlns:a16="http://schemas.microsoft.com/office/drawing/2014/main" id="{14B6BB49-AB83-4D41-8AD6-5BD18F6A3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GB"/>
          </a:p>
        </p:txBody>
      </p:sp>
      <p:sp>
        <p:nvSpPr>
          <p:cNvPr id="4" name="Дата 3">
            <a:extLst>
              <a:ext uri="{FF2B5EF4-FFF2-40B4-BE49-F238E27FC236}">
                <a16:creationId xmlns:a16="http://schemas.microsoft.com/office/drawing/2014/main" id="{B2D781DE-CA0A-4247-ABF9-11240CF44E89}"/>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5" name="Нижний колонтитул 4">
            <a:extLst>
              <a:ext uri="{FF2B5EF4-FFF2-40B4-BE49-F238E27FC236}">
                <a16:creationId xmlns:a16="http://schemas.microsoft.com/office/drawing/2014/main" id="{A9BA809C-053B-473E-9345-E471F37AD5EA}"/>
              </a:ext>
            </a:extLst>
          </p:cNvPr>
          <p:cNvSpPr>
            <a:spLocks noGrp="1"/>
          </p:cNvSpPr>
          <p:nvPr>
            <p:ph type="ftr" sz="quarter" idx="11"/>
          </p:nvPr>
        </p:nvSpPr>
        <p:spPr/>
        <p:txBody>
          <a:bodyPr/>
          <a:lstStyle/>
          <a:p>
            <a:endParaRPr lang="en-GB" dirty="0"/>
          </a:p>
        </p:txBody>
      </p:sp>
      <p:sp>
        <p:nvSpPr>
          <p:cNvPr id="6" name="Номер слайда 5">
            <a:extLst>
              <a:ext uri="{FF2B5EF4-FFF2-40B4-BE49-F238E27FC236}">
                <a16:creationId xmlns:a16="http://schemas.microsoft.com/office/drawing/2014/main" id="{67060CD5-865C-44B1-A697-DB6FDC845B93}"/>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293770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F4B4C5-B148-4305-894B-2402BFECCD0B}"/>
              </a:ext>
            </a:extLst>
          </p:cNvPr>
          <p:cNvSpPr>
            <a:spLocks noGrp="1"/>
          </p:cNvSpPr>
          <p:nvPr>
            <p:ph type="title"/>
          </p:nvPr>
        </p:nvSpPr>
        <p:spPr/>
        <p:txBody>
          <a:bodyPr/>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56A58354-4116-4711-AE47-FC0D58546B5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6A8A537D-D46F-4925-B5B8-92C3DB8DAE03}"/>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5" name="Нижний колонтитул 4">
            <a:extLst>
              <a:ext uri="{FF2B5EF4-FFF2-40B4-BE49-F238E27FC236}">
                <a16:creationId xmlns:a16="http://schemas.microsoft.com/office/drawing/2014/main" id="{2B6D99D6-F6FC-4DFF-9EC1-F4C90AB9C03A}"/>
              </a:ext>
            </a:extLst>
          </p:cNvPr>
          <p:cNvSpPr>
            <a:spLocks noGrp="1"/>
          </p:cNvSpPr>
          <p:nvPr>
            <p:ph type="ftr" sz="quarter" idx="11"/>
          </p:nvPr>
        </p:nvSpPr>
        <p:spPr/>
        <p:txBody>
          <a:bodyPr/>
          <a:lstStyle/>
          <a:p>
            <a:endParaRPr lang="en-GB" dirty="0"/>
          </a:p>
        </p:txBody>
      </p:sp>
      <p:sp>
        <p:nvSpPr>
          <p:cNvPr id="6" name="Номер слайда 5">
            <a:extLst>
              <a:ext uri="{FF2B5EF4-FFF2-40B4-BE49-F238E27FC236}">
                <a16:creationId xmlns:a16="http://schemas.microsoft.com/office/drawing/2014/main" id="{436F1976-D7D6-4F20-B041-722EC03BBD0E}"/>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224924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22C1A0F-022F-4D51-A24F-3F016822CCCC}"/>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9D57056A-D368-4D76-A1F8-6502E267422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8259F67A-3334-4CC6-B213-D4DB5E3775A2}"/>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5" name="Нижний колонтитул 4">
            <a:extLst>
              <a:ext uri="{FF2B5EF4-FFF2-40B4-BE49-F238E27FC236}">
                <a16:creationId xmlns:a16="http://schemas.microsoft.com/office/drawing/2014/main" id="{ACEEAC21-42B6-4810-B1E7-02B6954E3070}"/>
              </a:ext>
            </a:extLst>
          </p:cNvPr>
          <p:cNvSpPr>
            <a:spLocks noGrp="1"/>
          </p:cNvSpPr>
          <p:nvPr>
            <p:ph type="ftr" sz="quarter" idx="11"/>
          </p:nvPr>
        </p:nvSpPr>
        <p:spPr/>
        <p:txBody>
          <a:bodyPr/>
          <a:lstStyle/>
          <a:p>
            <a:endParaRPr lang="en-GB" dirty="0"/>
          </a:p>
        </p:txBody>
      </p:sp>
      <p:sp>
        <p:nvSpPr>
          <p:cNvPr id="6" name="Номер слайда 5">
            <a:extLst>
              <a:ext uri="{FF2B5EF4-FFF2-40B4-BE49-F238E27FC236}">
                <a16:creationId xmlns:a16="http://schemas.microsoft.com/office/drawing/2014/main" id="{D64161F8-C702-4F33-A9E8-957B436C212C}"/>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130474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98C28F-3B51-4476-B2EE-25395226B6DA}"/>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7013EB41-3EE2-4812-B00F-9EE825AFE50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8DB06629-7760-48B3-96DE-0967327C1A66}"/>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5" name="Нижний колонтитул 4">
            <a:extLst>
              <a:ext uri="{FF2B5EF4-FFF2-40B4-BE49-F238E27FC236}">
                <a16:creationId xmlns:a16="http://schemas.microsoft.com/office/drawing/2014/main" id="{2A5BA700-7A8F-40B3-9C79-30EA61C74D37}"/>
              </a:ext>
            </a:extLst>
          </p:cNvPr>
          <p:cNvSpPr>
            <a:spLocks noGrp="1"/>
          </p:cNvSpPr>
          <p:nvPr>
            <p:ph type="ftr" sz="quarter" idx="11"/>
          </p:nvPr>
        </p:nvSpPr>
        <p:spPr/>
        <p:txBody>
          <a:bodyPr/>
          <a:lstStyle/>
          <a:p>
            <a:endParaRPr lang="en-GB" dirty="0"/>
          </a:p>
        </p:txBody>
      </p:sp>
      <p:sp>
        <p:nvSpPr>
          <p:cNvPr id="6" name="Номер слайда 5">
            <a:extLst>
              <a:ext uri="{FF2B5EF4-FFF2-40B4-BE49-F238E27FC236}">
                <a16:creationId xmlns:a16="http://schemas.microsoft.com/office/drawing/2014/main" id="{45C11E21-63F4-4FE4-9DD3-D02CB73A8BD2}"/>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185109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EC62A5-E9DD-4F9B-A14F-C250A97DA27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GB"/>
          </a:p>
        </p:txBody>
      </p:sp>
      <p:sp>
        <p:nvSpPr>
          <p:cNvPr id="3" name="Текст 2">
            <a:extLst>
              <a:ext uri="{FF2B5EF4-FFF2-40B4-BE49-F238E27FC236}">
                <a16:creationId xmlns:a16="http://schemas.microsoft.com/office/drawing/2014/main" id="{B68DAAEE-0453-42E0-B635-9F12B6A88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2F5F2F5-98F8-45C6-9BF4-08EEB418E7D5}"/>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5" name="Нижний колонтитул 4">
            <a:extLst>
              <a:ext uri="{FF2B5EF4-FFF2-40B4-BE49-F238E27FC236}">
                <a16:creationId xmlns:a16="http://schemas.microsoft.com/office/drawing/2014/main" id="{96232911-E467-447C-9A54-E791A437A2D9}"/>
              </a:ext>
            </a:extLst>
          </p:cNvPr>
          <p:cNvSpPr>
            <a:spLocks noGrp="1"/>
          </p:cNvSpPr>
          <p:nvPr>
            <p:ph type="ftr" sz="quarter" idx="11"/>
          </p:nvPr>
        </p:nvSpPr>
        <p:spPr/>
        <p:txBody>
          <a:bodyPr/>
          <a:lstStyle/>
          <a:p>
            <a:endParaRPr lang="en-GB" dirty="0"/>
          </a:p>
        </p:txBody>
      </p:sp>
      <p:sp>
        <p:nvSpPr>
          <p:cNvPr id="6" name="Номер слайда 5">
            <a:extLst>
              <a:ext uri="{FF2B5EF4-FFF2-40B4-BE49-F238E27FC236}">
                <a16:creationId xmlns:a16="http://schemas.microsoft.com/office/drawing/2014/main" id="{C94CF8CC-F150-4FCE-B538-65F761A1537E}"/>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74295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187920-05D7-41FA-A876-7F5118787BC0}"/>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1A23F6D2-EC41-48E5-9305-A84D62AE6B2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Объект 3">
            <a:extLst>
              <a:ext uri="{FF2B5EF4-FFF2-40B4-BE49-F238E27FC236}">
                <a16:creationId xmlns:a16="http://schemas.microsoft.com/office/drawing/2014/main" id="{B7312EEF-9382-47DB-B759-7CF02CBACDA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Дата 4">
            <a:extLst>
              <a:ext uri="{FF2B5EF4-FFF2-40B4-BE49-F238E27FC236}">
                <a16:creationId xmlns:a16="http://schemas.microsoft.com/office/drawing/2014/main" id="{A0C243E3-8FFD-4652-8B44-B8D71F34336A}"/>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6" name="Нижний колонтитул 5">
            <a:extLst>
              <a:ext uri="{FF2B5EF4-FFF2-40B4-BE49-F238E27FC236}">
                <a16:creationId xmlns:a16="http://schemas.microsoft.com/office/drawing/2014/main" id="{586A8774-A1E6-4D70-8F83-E2C865EC23A3}"/>
              </a:ext>
            </a:extLst>
          </p:cNvPr>
          <p:cNvSpPr>
            <a:spLocks noGrp="1"/>
          </p:cNvSpPr>
          <p:nvPr>
            <p:ph type="ftr" sz="quarter" idx="11"/>
          </p:nvPr>
        </p:nvSpPr>
        <p:spPr/>
        <p:txBody>
          <a:bodyPr/>
          <a:lstStyle/>
          <a:p>
            <a:endParaRPr lang="en-GB" dirty="0"/>
          </a:p>
        </p:txBody>
      </p:sp>
      <p:sp>
        <p:nvSpPr>
          <p:cNvPr id="7" name="Номер слайда 6">
            <a:extLst>
              <a:ext uri="{FF2B5EF4-FFF2-40B4-BE49-F238E27FC236}">
                <a16:creationId xmlns:a16="http://schemas.microsoft.com/office/drawing/2014/main" id="{A158CC22-C177-49BE-859D-30B515FD53D0}"/>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62555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2D5602-9FD1-4F76-9FF4-118E5DE55383}"/>
              </a:ext>
            </a:extLst>
          </p:cNvPr>
          <p:cNvSpPr>
            <a:spLocks noGrp="1"/>
          </p:cNvSpPr>
          <p:nvPr>
            <p:ph type="title"/>
          </p:nvPr>
        </p:nvSpPr>
        <p:spPr>
          <a:xfrm>
            <a:off x="839788" y="365125"/>
            <a:ext cx="10515600" cy="1325563"/>
          </a:xfrm>
        </p:spPr>
        <p:txBody>
          <a:bodyPr/>
          <a:lstStyle/>
          <a:p>
            <a:r>
              <a:rPr lang="ru-RU"/>
              <a:t>Образец заголовка</a:t>
            </a:r>
            <a:endParaRPr lang="en-GB"/>
          </a:p>
        </p:txBody>
      </p:sp>
      <p:sp>
        <p:nvSpPr>
          <p:cNvPr id="3" name="Текст 2">
            <a:extLst>
              <a:ext uri="{FF2B5EF4-FFF2-40B4-BE49-F238E27FC236}">
                <a16:creationId xmlns:a16="http://schemas.microsoft.com/office/drawing/2014/main" id="{F857A603-F024-432C-81F1-C93C4E93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DB31328-7226-4690-A46B-DF3811DBFF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Текст 4">
            <a:extLst>
              <a:ext uri="{FF2B5EF4-FFF2-40B4-BE49-F238E27FC236}">
                <a16:creationId xmlns:a16="http://schemas.microsoft.com/office/drawing/2014/main" id="{A2D03860-C5F9-4774-8F33-086715244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046807A-9EF6-49A6-95E5-45566BF710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7" name="Дата 6">
            <a:extLst>
              <a:ext uri="{FF2B5EF4-FFF2-40B4-BE49-F238E27FC236}">
                <a16:creationId xmlns:a16="http://schemas.microsoft.com/office/drawing/2014/main" id="{9815CE09-21F9-4B36-9EF7-2287CE146997}"/>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8" name="Нижний колонтитул 7">
            <a:extLst>
              <a:ext uri="{FF2B5EF4-FFF2-40B4-BE49-F238E27FC236}">
                <a16:creationId xmlns:a16="http://schemas.microsoft.com/office/drawing/2014/main" id="{65CACA7C-E0A6-46D3-86CC-960F5F391151}"/>
              </a:ext>
            </a:extLst>
          </p:cNvPr>
          <p:cNvSpPr>
            <a:spLocks noGrp="1"/>
          </p:cNvSpPr>
          <p:nvPr>
            <p:ph type="ftr" sz="quarter" idx="11"/>
          </p:nvPr>
        </p:nvSpPr>
        <p:spPr/>
        <p:txBody>
          <a:bodyPr/>
          <a:lstStyle/>
          <a:p>
            <a:endParaRPr lang="en-GB" dirty="0"/>
          </a:p>
        </p:txBody>
      </p:sp>
      <p:sp>
        <p:nvSpPr>
          <p:cNvPr id="9" name="Номер слайда 8">
            <a:extLst>
              <a:ext uri="{FF2B5EF4-FFF2-40B4-BE49-F238E27FC236}">
                <a16:creationId xmlns:a16="http://schemas.microsoft.com/office/drawing/2014/main" id="{B98C2ED0-6960-45CA-899C-0B60E5449DB2}"/>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359750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7880B0-3FA1-4B2D-BAB2-8D001092DA25}"/>
              </a:ext>
            </a:extLst>
          </p:cNvPr>
          <p:cNvSpPr>
            <a:spLocks noGrp="1"/>
          </p:cNvSpPr>
          <p:nvPr>
            <p:ph type="title"/>
          </p:nvPr>
        </p:nvSpPr>
        <p:spPr/>
        <p:txBody>
          <a:bodyPr/>
          <a:lstStyle/>
          <a:p>
            <a:r>
              <a:rPr lang="ru-RU"/>
              <a:t>Образец заголовка</a:t>
            </a:r>
            <a:endParaRPr lang="en-GB"/>
          </a:p>
        </p:txBody>
      </p:sp>
      <p:sp>
        <p:nvSpPr>
          <p:cNvPr id="3" name="Дата 2">
            <a:extLst>
              <a:ext uri="{FF2B5EF4-FFF2-40B4-BE49-F238E27FC236}">
                <a16:creationId xmlns:a16="http://schemas.microsoft.com/office/drawing/2014/main" id="{DEBD66C3-48A8-4EB0-A11B-D12493162E2D}"/>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4" name="Нижний колонтитул 3">
            <a:extLst>
              <a:ext uri="{FF2B5EF4-FFF2-40B4-BE49-F238E27FC236}">
                <a16:creationId xmlns:a16="http://schemas.microsoft.com/office/drawing/2014/main" id="{3AF83AFB-DEA0-4D1F-BF7B-6B963991B713}"/>
              </a:ext>
            </a:extLst>
          </p:cNvPr>
          <p:cNvSpPr>
            <a:spLocks noGrp="1"/>
          </p:cNvSpPr>
          <p:nvPr>
            <p:ph type="ftr" sz="quarter" idx="11"/>
          </p:nvPr>
        </p:nvSpPr>
        <p:spPr/>
        <p:txBody>
          <a:bodyPr/>
          <a:lstStyle/>
          <a:p>
            <a:endParaRPr lang="en-GB" dirty="0"/>
          </a:p>
        </p:txBody>
      </p:sp>
      <p:sp>
        <p:nvSpPr>
          <p:cNvPr id="5" name="Номер слайда 4">
            <a:extLst>
              <a:ext uri="{FF2B5EF4-FFF2-40B4-BE49-F238E27FC236}">
                <a16:creationId xmlns:a16="http://schemas.microsoft.com/office/drawing/2014/main" id="{D8257759-E818-4815-80DA-A1145E15E87C}"/>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109469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647B733-B643-496E-933E-FF77D928A352}"/>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3" name="Нижний колонтитул 2">
            <a:extLst>
              <a:ext uri="{FF2B5EF4-FFF2-40B4-BE49-F238E27FC236}">
                <a16:creationId xmlns:a16="http://schemas.microsoft.com/office/drawing/2014/main" id="{72E81E16-6241-4295-A569-3475711F04B0}"/>
              </a:ext>
            </a:extLst>
          </p:cNvPr>
          <p:cNvSpPr>
            <a:spLocks noGrp="1"/>
          </p:cNvSpPr>
          <p:nvPr>
            <p:ph type="ftr" sz="quarter" idx="11"/>
          </p:nvPr>
        </p:nvSpPr>
        <p:spPr/>
        <p:txBody>
          <a:bodyPr/>
          <a:lstStyle/>
          <a:p>
            <a:endParaRPr lang="en-GB" dirty="0"/>
          </a:p>
        </p:txBody>
      </p:sp>
      <p:sp>
        <p:nvSpPr>
          <p:cNvPr id="4" name="Номер слайда 3">
            <a:extLst>
              <a:ext uri="{FF2B5EF4-FFF2-40B4-BE49-F238E27FC236}">
                <a16:creationId xmlns:a16="http://schemas.microsoft.com/office/drawing/2014/main" id="{7AF8157A-3CC6-4365-8D7B-D2CD97129B1D}"/>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42693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2ABD3-8C58-452D-B808-314FE21CA8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Объект 2">
            <a:extLst>
              <a:ext uri="{FF2B5EF4-FFF2-40B4-BE49-F238E27FC236}">
                <a16:creationId xmlns:a16="http://schemas.microsoft.com/office/drawing/2014/main" id="{C21BD9E1-0217-4051-AF13-D07BBEF603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Текст 3">
            <a:extLst>
              <a:ext uri="{FF2B5EF4-FFF2-40B4-BE49-F238E27FC236}">
                <a16:creationId xmlns:a16="http://schemas.microsoft.com/office/drawing/2014/main" id="{83D237BF-914A-42B8-9B76-A46796188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D2AF897-95FA-4732-AB09-AF43DE2DE7F2}"/>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6" name="Нижний колонтитул 5">
            <a:extLst>
              <a:ext uri="{FF2B5EF4-FFF2-40B4-BE49-F238E27FC236}">
                <a16:creationId xmlns:a16="http://schemas.microsoft.com/office/drawing/2014/main" id="{A3990A81-6AA6-4884-B121-917830850FF1}"/>
              </a:ext>
            </a:extLst>
          </p:cNvPr>
          <p:cNvSpPr>
            <a:spLocks noGrp="1"/>
          </p:cNvSpPr>
          <p:nvPr>
            <p:ph type="ftr" sz="quarter" idx="11"/>
          </p:nvPr>
        </p:nvSpPr>
        <p:spPr/>
        <p:txBody>
          <a:bodyPr/>
          <a:lstStyle/>
          <a:p>
            <a:endParaRPr lang="en-GB" dirty="0"/>
          </a:p>
        </p:txBody>
      </p:sp>
      <p:sp>
        <p:nvSpPr>
          <p:cNvPr id="7" name="Номер слайда 6">
            <a:extLst>
              <a:ext uri="{FF2B5EF4-FFF2-40B4-BE49-F238E27FC236}">
                <a16:creationId xmlns:a16="http://schemas.microsoft.com/office/drawing/2014/main" id="{F9451DD5-974F-412E-8E83-3DFDC249442E}"/>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413361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F37648-F107-4E30-8837-C78931807AC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Рисунок 2">
            <a:extLst>
              <a:ext uri="{FF2B5EF4-FFF2-40B4-BE49-F238E27FC236}">
                <a16:creationId xmlns:a16="http://schemas.microsoft.com/office/drawing/2014/main" id="{E6BCC2C2-7AA4-4126-BFDA-1311C3257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Текст 3">
            <a:extLst>
              <a:ext uri="{FF2B5EF4-FFF2-40B4-BE49-F238E27FC236}">
                <a16:creationId xmlns:a16="http://schemas.microsoft.com/office/drawing/2014/main" id="{EEB6F49C-DAFE-4661-AAA6-0ABBB1C04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3624FD4-B92D-44A4-B3FD-AEF006402111}"/>
              </a:ext>
            </a:extLst>
          </p:cNvPr>
          <p:cNvSpPr>
            <a:spLocks noGrp="1"/>
          </p:cNvSpPr>
          <p:nvPr>
            <p:ph type="dt" sz="half" idx="10"/>
          </p:nvPr>
        </p:nvSpPr>
        <p:spPr/>
        <p:txBody>
          <a:bodyPr/>
          <a:lstStyle/>
          <a:p>
            <a:fld id="{9F3AEDFF-0082-42FF-A6F7-398D3BF6FB51}" type="datetimeFigureOut">
              <a:rPr lang="en-GB" smtClean="0"/>
              <a:t>29/09/2020</a:t>
            </a:fld>
            <a:endParaRPr lang="en-GB" dirty="0"/>
          </a:p>
        </p:txBody>
      </p:sp>
      <p:sp>
        <p:nvSpPr>
          <p:cNvPr id="6" name="Нижний колонтитул 5">
            <a:extLst>
              <a:ext uri="{FF2B5EF4-FFF2-40B4-BE49-F238E27FC236}">
                <a16:creationId xmlns:a16="http://schemas.microsoft.com/office/drawing/2014/main" id="{72E7DC9D-9512-46C9-8EF5-AD29F6B5118D}"/>
              </a:ext>
            </a:extLst>
          </p:cNvPr>
          <p:cNvSpPr>
            <a:spLocks noGrp="1"/>
          </p:cNvSpPr>
          <p:nvPr>
            <p:ph type="ftr" sz="quarter" idx="11"/>
          </p:nvPr>
        </p:nvSpPr>
        <p:spPr/>
        <p:txBody>
          <a:bodyPr/>
          <a:lstStyle/>
          <a:p>
            <a:endParaRPr lang="en-GB" dirty="0"/>
          </a:p>
        </p:txBody>
      </p:sp>
      <p:sp>
        <p:nvSpPr>
          <p:cNvPr id="7" name="Номер слайда 6">
            <a:extLst>
              <a:ext uri="{FF2B5EF4-FFF2-40B4-BE49-F238E27FC236}">
                <a16:creationId xmlns:a16="http://schemas.microsoft.com/office/drawing/2014/main" id="{85832DBF-4CC2-42AE-8C4A-B47CA8A0DDAC}"/>
              </a:ext>
            </a:extLst>
          </p:cNvPr>
          <p:cNvSpPr>
            <a:spLocks noGrp="1"/>
          </p:cNvSpPr>
          <p:nvPr>
            <p:ph type="sldNum" sz="quarter" idx="12"/>
          </p:nvPr>
        </p:nvSpPr>
        <p:spPr/>
        <p:txBody>
          <a:bodyPr/>
          <a:lstStyle/>
          <a:p>
            <a:fld id="{8E8AEF0D-30A8-471F-968F-6AEC28B3879C}" type="slidenum">
              <a:rPr lang="en-GB" smtClean="0"/>
              <a:t>‹#›</a:t>
            </a:fld>
            <a:endParaRPr lang="en-GB" dirty="0"/>
          </a:p>
        </p:txBody>
      </p:sp>
    </p:spTree>
    <p:extLst>
      <p:ext uri="{BB962C8B-B14F-4D97-AF65-F5344CB8AC3E}">
        <p14:creationId xmlns:p14="http://schemas.microsoft.com/office/powerpoint/2010/main" val="94256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EB0CCF-B8F5-4E23-9530-91B58CFC0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GB"/>
          </a:p>
        </p:txBody>
      </p:sp>
      <p:sp>
        <p:nvSpPr>
          <p:cNvPr id="3" name="Текст 2">
            <a:extLst>
              <a:ext uri="{FF2B5EF4-FFF2-40B4-BE49-F238E27FC236}">
                <a16:creationId xmlns:a16="http://schemas.microsoft.com/office/drawing/2014/main" id="{12D8A725-876A-4942-8ADB-0F7024A93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4426D168-607C-4DD3-BCD2-C992459500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AEDFF-0082-42FF-A6F7-398D3BF6FB51}" type="datetimeFigureOut">
              <a:rPr lang="en-GB" smtClean="0"/>
              <a:t>29/09/2020</a:t>
            </a:fld>
            <a:endParaRPr lang="en-GB" dirty="0"/>
          </a:p>
        </p:txBody>
      </p:sp>
      <p:sp>
        <p:nvSpPr>
          <p:cNvPr id="5" name="Нижний колонтитул 4">
            <a:extLst>
              <a:ext uri="{FF2B5EF4-FFF2-40B4-BE49-F238E27FC236}">
                <a16:creationId xmlns:a16="http://schemas.microsoft.com/office/drawing/2014/main" id="{C35343AF-514C-4A1F-A551-90406F4AF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Номер слайда 5">
            <a:extLst>
              <a:ext uri="{FF2B5EF4-FFF2-40B4-BE49-F238E27FC236}">
                <a16:creationId xmlns:a16="http://schemas.microsoft.com/office/drawing/2014/main" id="{3B03B753-FFA2-40B7-8DB5-FED60A8E8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AEF0D-30A8-471F-968F-6AEC28B3879C}" type="slidenum">
              <a:rPr lang="en-GB" smtClean="0"/>
              <a:t>‹#›</a:t>
            </a:fld>
            <a:endParaRPr lang="en-GB" dirty="0"/>
          </a:p>
        </p:txBody>
      </p:sp>
    </p:spTree>
    <p:extLst>
      <p:ext uri="{BB962C8B-B14F-4D97-AF65-F5344CB8AC3E}">
        <p14:creationId xmlns:p14="http://schemas.microsoft.com/office/powerpoint/2010/main" val="2259657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ustomXml" Target="../ink/ink642.xml"/><Relationship Id="rId2" Type="http://schemas.openxmlformats.org/officeDocument/2006/relationships/image" Target="../media/image268.jpeg"/><Relationship Id="rId1" Type="http://schemas.openxmlformats.org/officeDocument/2006/relationships/slideLayout" Target="../slideLayouts/slideLayout7.xml"/><Relationship Id="rId6" Type="http://schemas.openxmlformats.org/officeDocument/2006/relationships/image" Target="../media/image644.png"/><Relationship Id="rId5" Type="http://schemas.openxmlformats.org/officeDocument/2006/relationships/customXml" Target="../ink/ink643.xml"/><Relationship Id="rId4" Type="http://schemas.openxmlformats.org/officeDocument/2006/relationships/image" Target="../media/image643.png"/></Relationships>
</file>

<file path=ppt/slides/_rels/slide11.xml.rels><?xml version="1.0" encoding="UTF-8" standalone="yes"?>
<Relationships xmlns="http://schemas.openxmlformats.org/package/2006/relationships"><Relationship Id="rId3" Type="http://schemas.openxmlformats.org/officeDocument/2006/relationships/customXml" Target="../ink/ink644.xml"/><Relationship Id="rId2" Type="http://schemas.openxmlformats.org/officeDocument/2006/relationships/image" Target="../media/image269.jpeg"/><Relationship Id="rId1" Type="http://schemas.openxmlformats.org/officeDocument/2006/relationships/slideLayout" Target="../slideLayouts/slideLayout7.xml"/><Relationship Id="rId6" Type="http://schemas.openxmlformats.org/officeDocument/2006/relationships/image" Target="../media/image647.png"/><Relationship Id="rId5" Type="http://schemas.openxmlformats.org/officeDocument/2006/relationships/customXml" Target="../ink/ink645.xml"/><Relationship Id="rId4" Type="http://schemas.openxmlformats.org/officeDocument/2006/relationships/image" Target="../media/image6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customXml" Target="../ink/ink649.xml"/><Relationship Id="rId13" Type="http://schemas.openxmlformats.org/officeDocument/2006/relationships/image" Target="../media/image9100.png"/><Relationship Id="rId3" Type="http://schemas.openxmlformats.org/officeDocument/2006/relationships/image" Target="../media/image4100.png"/><Relationship Id="rId7" Type="http://schemas.openxmlformats.org/officeDocument/2006/relationships/image" Target="../media/image642.png"/><Relationship Id="rId12" Type="http://schemas.openxmlformats.org/officeDocument/2006/relationships/customXml" Target="../ink/ink651.xml"/><Relationship Id="rId2" Type="http://schemas.openxmlformats.org/officeDocument/2006/relationships/customXml" Target="../ink/ink646.xml"/><Relationship Id="rId1" Type="http://schemas.openxmlformats.org/officeDocument/2006/relationships/slideLayout" Target="../slideLayouts/slideLayout7.xml"/><Relationship Id="rId6" Type="http://schemas.openxmlformats.org/officeDocument/2006/relationships/customXml" Target="../ink/ink648.xml"/><Relationship Id="rId11" Type="http://schemas.openxmlformats.org/officeDocument/2006/relationships/image" Target="../media/image8100.png"/><Relationship Id="rId5" Type="http://schemas.openxmlformats.org/officeDocument/2006/relationships/image" Target="../media/image5100.png"/><Relationship Id="rId10" Type="http://schemas.openxmlformats.org/officeDocument/2006/relationships/customXml" Target="../ink/ink650.xml"/><Relationship Id="rId4" Type="http://schemas.openxmlformats.org/officeDocument/2006/relationships/customXml" Target="../ink/ink647.xml"/><Relationship Id="rId9" Type="http://schemas.openxmlformats.org/officeDocument/2006/relationships/image" Target="../media/image7100.png"/></Relationships>
</file>

<file path=ppt/slides/_rels/slide14.xml.rels><?xml version="1.0" encoding="UTF-8" standalone="yes"?>
<Relationships xmlns="http://schemas.openxmlformats.org/package/2006/relationships"><Relationship Id="rId8" Type="http://schemas.openxmlformats.org/officeDocument/2006/relationships/customXml" Target="../ink/ink655.xml"/><Relationship Id="rId13" Type="http://schemas.openxmlformats.org/officeDocument/2006/relationships/image" Target="../media/image4510.png"/><Relationship Id="rId18" Type="http://schemas.openxmlformats.org/officeDocument/2006/relationships/customXml" Target="../ink/ink660.xml"/><Relationship Id="rId3" Type="http://schemas.openxmlformats.org/officeDocument/2006/relationships/image" Target="../media/image4010.png"/><Relationship Id="rId21" Type="http://schemas.openxmlformats.org/officeDocument/2006/relationships/image" Target="../media/image4910.png"/><Relationship Id="rId7" Type="http://schemas.openxmlformats.org/officeDocument/2006/relationships/image" Target="../media/image4210.png"/><Relationship Id="rId12" Type="http://schemas.openxmlformats.org/officeDocument/2006/relationships/customXml" Target="../ink/ink657.xml"/><Relationship Id="rId17" Type="http://schemas.openxmlformats.org/officeDocument/2006/relationships/image" Target="../media/image4710.png"/><Relationship Id="rId2" Type="http://schemas.openxmlformats.org/officeDocument/2006/relationships/customXml" Target="../ink/ink652.xml"/><Relationship Id="rId16" Type="http://schemas.openxmlformats.org/officeDocument/2006/relationships/customXml" Target="../ink/ink659.xml"/><Relationship Id="rId20" Type="http://schemas.openxmlformats.org/officeDocument/2006/relationships/customXml" Target="../ink/ink661.xml"/><Relationship Id="rId1" Type="http://schemas.openxmlformats.org/officeDocument/2006/relationships/slideLayout" Target="../slideLayouts/slideLayout7.xml"/><Relationship Id="rId6" Type="http://schemas.openxmlformats.org/officeDocument/2006/relationships/customXml" Target="../ink/ink654.xml"/><Relationship Id="rId11" Type="http://schemas.openxmlformats.org/officeDocument/2006/relationships/image" Target="../media/image4410.png"/><Relationship Id="rId5" Type="http://schemas.openxmlformats.org/officeDocument/2006/relationships/image" Target="../media/image4110.png"/><Relationship Id="rId15" Type="http://schemas.openxmlformats.org/officeDocument/2006/relationships/image" Target="../media/image4610.png"/><Relationship Id="rId10" Type="http://schemas.openxmlformats.org/officeDocument/2006/relationships/customXml" Target="../ink/ink656.xml"/><Relationship Id="rId19" Type="http://schemas.openxmlformats.org/officeDocument/2006/relationships/image" Target="../media/image4810.png"/><Relationship Id="rId4" Type="http://schemas.openxmlformats.org/officeDocument/2006/relationships/customXml" Target="../ink/ink653.xml"/><Relationship Id="rId9" Type="http://schemas.openxmlformats.org/officeDocument/2006/relationships/image" Target="../media/image4310.png"/><Relationship Id="rId14" Type="http://schemas.openxmlformats.org/officeDocument/2006/relationships/customXml" Target="../ink/ink658.xml"/></Relationships>
</file>

<file path=ppt/slides/_rels/slide15.xml.rels><?xml version="1.0" encoding="UTF-8" standalone="yes"?>
<Relationships xmlns="http://schemas.openxmlformats.org/package/2006/relationships"><Relationship Id="rId2" Type="http://schemas.openxmlformats.org/officeDocument/2006/relationships/image" Target="../media/image27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9" Type="http://schemas.openxmlformats.org/officeDocument/2006/relationships/image" Target="../media/image656.png"/><Relationship Id="rId34" Type="http://schemas.openxmlformats.org/officeDocument/2006/relationships/customXml" Target="../ink/ink666.xml"/><Relationship Id="rId42" Type="http://schemas.openxmlformats.org/officeDocument/2006/relationships/customXml" Target="../ink/ink670.xml"/><Relationship Id="rId47" Type="http://schemas.openxmlformats.org/officeDocument/2006/relationships/image" Target="../media/image660.png"/><Relationship Id="rId50" Type="http://schemas.openxmlformats.org/officeDocument/2006/relationships/customXml" Target="../ink/ink674.xml"/><Relationship Id="rId55" Type="http://schemas.openxmlformats.org/officeDocument/2006/relationships/image" Target="../media/image664.png"/><Relationship Id="rId63" Type="http://schemas.openxmlformats.org/officeDocument/2006/relationships/image" Target="../media/image668.png"/><Relationship Id="rId68" Type="http://schemas.openxmlformats.org/officeDocument/2006/relationships/customXml" Target="../ink/ink683.xml"/><Relationship Id="rId76" Type="http://schemas.openxmlformats.org/officeDocument/2006/relationships/customXml" Target="../ink/ink687.xml"/><Relationship Id="rId84" Type="http://schemas.openxmlformats.org/officeDocument/2006/relationships/customXml" Target="../ink/ink691.xml"/><Relationship Id="rId89" Type="http://schemas.openxmlformats.org/officeDocument/2006/relationships/image" Target="../media/image681.png"/><Relationship Id="rId71" Type="http://schemas.openxmlformats.org/officeDocument/2006/relationships/image" Target="../media/image672.png"/><Relationship Id="rId2" Type="http://schemas.openxmlformats.org/officeDocument/2006/relationships/customXml" Target="../ink/ink662.xml"/><Relationship Id="rId29" Type="http://schemas.openxmlformats.org/officeDocument/2006/relationships/image" Target="../media/image651.png"/><Relationship Id="rId1" Type="http://schemas.openxmlformats.org/officeDocument/2006/relationships/slideLayout" Target="../slideLayouts/slideLayout7.xml"/><Relationship Id="rId32" Type="http://schemas.openxmlformats.org/officeDocument/2006/relationships/customXml" Target="../ink/ink665.xml"/><Relationship Id="rId37" Type="http://schemas.openxmlformats.org/officeDocument/2006/relationships/image" Target="../media/image655.png"/><Relationship Id="rId40" Type="http://schemas.openxmlformats.org/officeDocument/2006/relationships/customXml" Target="../ink/ink669.xml"/><Relationship Id="rId45" Type="http://schemas.openxmlformats.org/officeDocument/2006/relationships/image" Target="../media/image659.png"/><Relationship Id="rId53" Type="http://schemas.openxmlformats.org/officeDocument/2006/relationships/image" Target="../media/image663.png"/><Relationship Id="rId58" Type="http://schemas.openxmlformats.org/officeDocument/2006/relationships/customXml" Target="../ink/ink678.xml"/><Relationship Id="rId66" Type="http://schemas.openxmlformats.org/officeDocument/2006/relationships/customXml" Target="../ink/ink682.xml"/><Relationship Id="rId74" Type="http://schemas.openxmlformats.org/officeDocument/2006/relationships/customXml" Target="../ink/ink686.xml"/><Relationship Id="rId79" Type="http://schemas.openxmlformats.org/officeDocument/2006/relationships/image" Target="../media/image676.png"/><Relationship Id="rId87" Type="http://schemas.openxmlformats.org/officeDocument/2006/relationships/image" Target="../media/image680.png"/><Relationship Id="rId28" Type="http://schemas.openxmlformats.org/officeDocument/2006/relationships/customXml" Target="../ink/ink663.xml"/><Relationship Id="rId36" Type="http://schemas.openxmlformats.org/officeDocument/2006/relationships/customXml" Target="../ink/ink667.xml"/><Relationship Id="rId49" Type="http://schemas.openxmlformats.org/officeDocument/2006/relationships/image" Target="../media/image661.png"/><Relationship Id="rId57" Type="http://schemas.openxmlformats.org/officeDocument/2006/relationships/image" Target="../media/image665.png"/><Relationship Id="rId61" Type="http://schemas.openxmlformats.org/officeDocument/2006/relationships/image" Target="../media/image667.png"/><Relationship Id="rId82" Type="http://schemas.openxmlformats.org/officeDocument/2006/relationships/customXml" Target="../ink/ink690.xml"/><Relationship Id="rId90" Type="http://schemas.openxmlformats.org/officeDocument/2006/relationships/customXml" Target="../ink/ink694.xml"/><Relationship Id="rId31" Type="http://schemas.openxmlformats.org/officeDocument/2006/relationships/image" Target="../media/image652.png"/><Relationship Id="rId44" Type="http://schemas.openxmlformats.org/officeDocument/2006/relationships/customXml" Target="../ink/ink671.xml"/><Relationship Id="rId52" Type="http://schemas.openxmlformats.org/officeDocument/2006/relationships/customXml" Target="../ink/ink675.xml"/><Relationship Id="rId60" Type="http://schemas.openxmlformats.org/officeDocument/2006/relationships/customXml" Target="../ink/ink679.xml"/><Relationship Id="rId65" Type="http://schemas.openxmlformats.org/officeDocument/2006/relationships/image" Target="../media/image669.png"/><Relationship Id="rId73" Type="http://schemas.openxmlformats.org/officeDocument/2006/relationships/image" Target="../media/image673.png"/><Relationship Id="rId78" Type="http://schemas.openxmlformats.org/officeDocument/2006/relationships/customXml" Target="../ink/ink688.xml"/><Relationship Id="rId81" Type="http://schemas.openxmlformats.org/officeDocument/2006/relationships/image" Target="../media/image677.png"/><Relationship Id="rId86" Type="http://schemas.openxmlformats.org/officeDocument/2006/relationships/customXml" Target="../ink/ink692.xml"/><Relationship Id="rId27" Type="http://schemas.openxmlformats.org/officeDocument/2006/relationships/image" Target="../media/image6210.png"/><Relationship Id="rId30" Type="http://schemas.openxmlformats.org/officeDocument/2006/relationships/customXml" Target="../ink/ink664.xml"/><Relationship Id="rId35" Type="http://schemas.openxmlformats.org/officeDocument/2006/relationships/image" Target="../media/image654.png"/><Relationship Id="rId43" Type="http://schemas.openxmlformats.org/officeDocument/2006/relationships/image" Target="../media/image658.png"/><Relationship Id="rId48" Type="http://schemas.openxmlformats.org/officeDocument/2006/relationships/customXml" Target="../ink/ink673.xml"/><Relationship Id="rId56" Type="http://schemas.openxmlformats.org/officeDocument/2006/relationships/customXml" Target="../ink/ink677.xml"/><Relationship Id="rId64" Type="http://schemas.openxmlformats.org/officeDocument/2006/relationships/customXml" Target="../ink/ink681.xml"/><Relationship Id="rId69" Type="http://schemas.openxmlformats.org/officeDocument/2006/relationships/image" Target="../media/image671.png"/><Relationship Id="rId77" Type="http://schemas.openxmlformats.org/officeDocument/2006/relationships/image" Target="../media/image675.png"/><Relationship Id="rId51" Type="http://schemas.openxmlformats.org/officeDocument/2006/relationships/image" Target="../media/image662.png"/><Relationship Id="rId72" Type="http://schemas.openxmlformats.org/officeDocument/2006/relationships/customXml" Target="../ink/ink685.xml"/><Relationship Id="rId80" Type="http://schemas.openxmlformats.org/officeDocument/2006/relationships/customXml" Target="../ink/ink689.xml"/><Relationship Id="rId85" Type="http://schemas.openxmlformats.org/officeDocument/2006/relationships/image" Target="../media/image679.png"/><Relationship Id="rId33" Type="http://schemas.openxmlformats.org/officeDocument/2006/relationships/image" Target="../media/image653.png"/><Relationship Id="rId38" Type="http://schemas.openxmlformats.org/officeDocument/2006/relationships/customXml" Target="../ink/ink668.xml"/><Relationship Id="rId46" Type="http://schemas.openxmlformats.org/officeDocument/2006/relationships/customXml" Target="../ink/ink672.xml"/><Relationship Id="rId59" Type="http://schemas.openxmlformats.org/officeDocument/2006/relationships/image" Target="../media/image666.png"/><Relationship Id="rId67" Type="http://schemas.openxmlformats.org/officeDocument/2006/relationships/image" Target="../media/image670.png"/><Relationship Id="rId41" Type="http://schemas.openxmlformats.org/officeDocument/2006/relationships/image" Target="../media/image657.png"/><Relationship Id="rId54" Type="http://schemas.openxmlformats.org/officeDocument/2006/relationships/customXml" Target="../ink/ink676.xml"/><Relationship Id="rId62" Type="http://schemas.openxmlformats.org/officeDocument/2006/relationships/customXml" Target="../ink/ink680.xml"/><Relationship Id="rId70" Type="http://schemas.openxmlformats.org/officeDocument/2006/relationships/customXml" Target="../ink/ink684.xml"/><Relationship Id="rId75" Type="http://schemas.openxmlformats.org/officeDocument/2006/relationships/image" Target="../media/image674.png"/><Relationship Id="rId83" Type="http://schemas.openxmlformats.org/officeDocument/2006/relationships/image" Target="../media/image678.png"/><Relationship Id="rId88" Type="http://schemas.openxmlformats.org/officeDocument/2006/relationships/customXml" Target="../ink/ink693.xml"/><Relationship Id="rId91" Type="http://schemas.openxmlformats.org/officeDocument/2006/relationships/image" Target="../media/image682.png"/></Relationships>
</file>

<file path=ppt/slides/_rels/slide21.xml.rels><?xml version="1.0" encoding="UTF-8" standalone="yes"?>
<Relationships xmlns="http://schemas.openxmlformats.org/package/2006/relationships"><Relationship Id="rId8" Type="http://schemas.openxmlformats.org/officeDocument/2006/relationships/customXml" Target="../ink/ink698.xml"/><Relationship Id="rId13" Type="http://schemas.openxmlformats.org/officeDocument/2006/relationships/image" Target="../media/image688.png"/><Relationship Id="rId18" Type="http://schemas.openxmlformats.org/officeDocument/2006/relationships/customXml" Target="../ink/ink703.xml"/><Relationship Id="rId26" Type="http://schemas.openxmlformats.org/officeDocument/2006/relationships/customXml" Target="../ink/ink707.xml"/><Relationship Id="rId3" Type="http://schemas.openxmlformats.org/officeDocument/2006/relationships/image" Target="../media/image683.png"/><Relationship Id="rId21" Type="http://schemas.openxmlformats.org/officeDocument/2006/relationships/image" Target="../media/image692.png"/><Relationship Id="rId34" Type="http://schemas.openxmlformats.org/officeDocument/2006/relationships/customXml" Target="../ink/ink711.xml"/><Relationship Id="rId7" Type="http://schemas.openxmlformats.org/officeDocument/2006/relationships/image" Target="../media/image685.png"/><Relationship Id="rId12" Type="http://schemas.openxmlformats.org/officeDocument/2006/relationships/customXml" Target="../ink/ink700.xml"/><Relationship Id="rId17" Type="http://schemas.openxmlformats.org/officeDocument/2006/relationships/image" Target="../media/image690.png"/><Relationship Id="rId25" Type="http://schemas.openxmlformats.org/officeDocument/2006/relationships/image" Target="../media/image694.png"/><Relationship Id="rId33" Type="http://schemas.openxmlformats.org/officeDocument/2006/relationships/image" Target="../media/image698.png"/><Relationship Id="rId2" Type="http://schemas.openxmlformats.org/officeDocument/2006/relationships/customXml" Target="../ink/ink695.xml"/><Relationship Id="rId16" Type="http://schemas.openxmlformats.org/officeDocument/2006/relationships/customXml" Target="../ink/ink702.xml"/><Relationship Id="rId20" Type="http://schemas.openxmlformats.org/officeDocument/2006/relationships/customXml" Target="../ink/ink704.xml"/><Relationship Id="rId29" Type="http://schemas.openxmlformats.org/officeDocument/2006/relationships/image" Target="../media/image696.png"/><Relationship Id="rId1" Type="http://schemas.openxmlformats.org/officeDocument/2006/relationships/slideLayout" Target="../slideLayouts/slideLayout7.xml"/><Relationship Id="rId6" Type="http://schemas.openxmlformats.org/officeDocument/2006/relationships/customXml" Target="../ink/ink697.xml"/><Relationship Id="rId11" Type="http://schemas.openxmlformats.org/officeDocument/2006/relationships/image" Target="../media/image687.png"/><Relationship Id="rId24" Type="http://schemas.openxmlformats.org/officeDocument/2006/relationships/customXml" Target="../ink/ink706.xml"/><Relationship Id="rId32" Type="http://schemas.openxmlformats.org/officeDocument/2006/relationships/customXml" Target="../ink/ink710.xml"/><Relationship Id="rId5" Type="http://schemas.openxmlformats.org/officeDocument/2006/relationships/image" Target="../media/image684.png"/><Relationship Id="rId15" Type="http://schemas.openxmlformats.org/officeDocument/2006/relationships/image" Target="../media/image689.png"/><Relationship Id="rId23" Type="http://schemas.openxmlformats.org/officeDocument/2006/relationships/image" Target="../media/image693.png"/><Relationship Id="rId28" Type="http://schemas.openxmlformats.org/officeDocument/2006/relationships/customXml" Target="../ink/ink708.xml"/><Relationship Id="rId10" Type="http://schemas.openxmlformats.org/officeDocument/2006/relationships/customXml" Target="../ink/ink699.xml"/><Relationship Id="rId19" Type="http://schemas.openxmlformats.org/officeDocument/2006/relationships/image" Target="../media/image691.png"/><Relationship Id="rId31" Type="http://schemas.openxmlformats.org/officeDocument/2006/relationships/image" Target="../media/image697.png"/><Relationship Id="rId4" Type="http://schemas.openxmlformats.org/officeDocument/2006/relationships/customXml" Target="../ink/ink696.xml"/><Relationship Id="rId9" Type="http://schemas.openxmlformats.org/officeDocument/2006/relationships/image" Target="../media/image686.png"/><Relationship Id="rId14" Type="http://schemas.openxmlformats.org/officeDocument/2006/relationships/customXml" Target="../ink/ink701.xml"/><Relationship Id="rId22" Type="http://schemas.openxmlformats.org/officeDocument/2006/relationships/customXml" Target="../ink/ink705.xml"/><Relationship Id="rId27" Type="http://schemas.openxmlformats.org/officeDocument/2006/relationships/image" Target="../media/image695.png"/><Relationship Id="rId30" Type="http://schemas.openxmlformats.org/officeDocument/2006/relationships/customXml" Target="../ink/ink709.xml"/><Relationship Id="rId35" Type="http://schemas.openxmlformats.org/officeDocument/2006/relationships/image" Target="../media/image699.png"/></Relationships>
</file>

<file path=ppt/slides/_rels/slide22.xml.rels><?xml version="1.0" encoding="UTF-8" standalone="yes"?>
<Relationships xmlns="http://schemas.openxmlformats.org/package/2006/relationships"><Relationship Id="rId8" Type="http://schemas.openxmlformats.org/officeDocument/2006/relationships/customXml" Target="../ink/ink715.xml"/><Relationship Id="rId13" Type="http://schemas.openxmlformats.org/officeDocument/2006/relationships/image" Target="../media/image704.png"/><Relationship Id="rId3" Type="http://schemas.openxmlformats.org/officeDocument/2006/relationships/image" Target="../media/image1390.png"/><Relationship Id="rId7" Type="http://schemas.openxmlformats.org/officeDocument/2006/relationships/image" Target="../media/image701.png"/><Relationship Id="rId12" Type="http://schemas.openxmlformats.org/officeDocument/2006/relationships/customXml" Target="../ink/ink717.xml"/><Relationship Id="rId2" Type="http://schemas.openxmlformats.org/officeDocument/2006/relationships/customXml" Target="../ink/ink712.xml"/><Relationship Id="rId1" Type="http://schemas.openxmlformats.org/officeDocument/2006/relationships/slideLayout" Target="../slideLayouts/slideLayout7.xml"/><Relationship Id="rId6" Type="http://schemas.openxmlformats.org/officeDocument/2006/relationships/customXml" Target="../ink/ink714.xml"/><Relationship Id="rId11" Type="http://schemas.openxmlformats.org/officeDocument/2006/relationships/image" Target="../media/image703.png"/><Relationship Id="rId5" Type="http://schemas.openxmlformats.org/officeDocument/2006/relationships/image" Target="../media/image700.png"/><Relationship Id="rId10" Type="http://schemas.openxmlformats.org/officeDocument/2006/relationships/customXml" Target="../ink/ink716.xml"/><Relationship Id="rId4" Type="http://schemas.openxmlformats.org/officeDocument/2006/relationships/customXml" Target="../ink/ink713.xml"/><Relationship Id="rId9" Type="http://schemas.openxmlformats.org/officeDocument/2006/relationships/image" Target="../media/image702.png"/></Relationships>
</file>

<file path=ppt/slides/_rels/slide23.xml.rels><?xml version="1.0" encoding="UTF-8" standalone="yes"?>
<Relationships xmlns="http://schemas.openxmlformats.org/package/2006/relationships"><Relationship Id="rId8" Type="http://schemas.openxmlformats.org/officeDocument/2006/relationships/customXml" Target="../ink/ink721.xml"/><Relationship Id="rId13" Type="http://schemas.openxmlformats.org/officeDocument/2006/relationships/image" Target="../media/image710.png"/><Relationship Id="rId18" Type="http://schemas.openxmlformats.org/officeDocument/2006/relationships/customXml" Target="../ink/ink726.xml"/><Relationship Id="rId26" Type="http://schemas.openxmlformats.org/officeDocument/2006/relationships/customXml" Target="../ink/ink730.xml"/><Relationship Id="rId3" Type="http://schemas.openxmlformats.org/officeDocument/2006/relationships/image" Target="../media/image705.png"/><Relationship Id="rId21" Type="http://schemas.openxmlformats.org/officeDocument/2006/relationships/image" Target="../media/image714.png"/><Relationship Id="rId7" Type="http://schemas.openxmlformats.org/officeDocument/2006/relationships/image" Target="../media/image707.png"/><Relationship Id="rId12" Type="http://schemas.openxmlformats.org/officeDocument/2006/relationships/customXml" Target="../ink/ink723.xml"/><Relationship Id="rId17" Type="http://schemas.openxmlformats.org/officeDocument/2006/relationships/image" Target="../media/image712.png"/><Relationship Id="rId25" Type="http://schemas.openxmlformats.org/officeDocument/2006/relationships/image" Target="../media/image716.png"/><Relationship Id="rId2" Type="http://schemas.openxmlformats.org/officeDocument/2006/relationships/customXml" Target="../ink/ink718.xml"/><Relationship Id="rId16" Type="http://schemas.openxmlformats.org/officeDocument/2006/relationships/customXml" Target="../ink/ink725.xml"/><Relationship Id="rId20" Type="http://schemas.openxmlformats.org/officeDocument/2006/relationships/customXml" Target="../ink/ink727.xml"/><Relationship Id="rId29" Type="http://schemas.openxmlformats.org/officeDocument/2006/relationships/image" Target="../media/image718.png"/><Relationship Id="rId1" Type="http://schemas.openxmlformats.org/officeDocument/2006/relationships/slideLayout" Target="../slideLayouts/slideLayout7.xml"/><Relationship Id="rId6" Type="http://schemas.openxmlformats.org/officeDocument/2006/relationships/customXml" Target="../ink/ink720.xml"/><Relationship Id="rId11" Type="http://schemas.openxmlformats.org/officeDocument/2006/relationships/image" Target="../media/image709.png"/><Relationship Id="rId24" Type="http://schemas.openxmlformats.org/officeDocument/2006/relationships/customXml" Target="../ink/ink729.xml"/><Relationship Id="rId5" Type="http://schemas.openxmlformats.org/officeDocument/2006/relationships/image" Target="../media/image706.png"/><Relationship Id="rId15" Type="http://schemas.openxmlformats.org/officeDocument/2006/relationships/image" Target="../media/image711.png"/><Relationship Id="rId23" Type="http://schemas.openxmlformats.org/officeDocument/2006/relationships/image" Target="../media/image715.png"/><Relationship Id="rId28" Type="http://schemas.openxmlformats.org/officeDocument/2006/relationships/customXml" Target="../ink/ink731.xml"/><Relationship Id="rId10" Type="http://schemas.openxmlformats.org/officeDocument/2006/relationships/customXml" Target="../ink/ink722.xml"/><Relationship Id="rId19" Type="http://schemas.openxmlformats.org/officeDocument/2006/relationships/image" Target="../media/image713.png"/><Relationship Id="rId31" Type="http://schemas.openxmlformats.org/officeDocument/2006/relationships/image" Target="../media/image719.png"/><Relationship Id="rId4" Type="http://schemas.openxmlformats.org/officeDocument/2006/relationships/customXml" Target="../ink/ink719.xml"/><Relationship Id="rId9" Type="http://schemas.openxmlformats.org/officeDocument/2006/relationships/image" Target="../media/image708.png"/><Relationship Id="rId14" Type="http://schemas.openxmlformats.org/officeDocument/2006/relationships/customXml" Target="../ink/ink724.xml"/><Relationship Id="rId22" Type="http://schemas.openxmlformats.org/officeDocument/2006/relationships/customXml" Target="../ink/ink728.xml"/><Relationship Id="rId27" Type="http://schemas.openxmlformats.org/officeDocument/2006/relationships/image" Target="../media/image717.png"/><Relationship Id="rId30" Type="http://schemas.openxmlformats.org/officeDocument/2006/relationships/customXml" Target="../ink/ink7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3" Type="http://schemas.openxmlformats.org/officeDocument/2006/relationships/customXml" Target="../ink/ink735.xml"/><Relationship Id="rId18" Type="http://schemas.openxmlformats.org/officeDocument/2006/relationships/image" Target="../media/image724.png"/><Relationship Id="rId3" Type="http://schemas.openxmlformats.org/officeDocument/2006/relationships/customXml" Target="../ink/ink733.xml"/><Relationship Id="rId21" Type="http://schemas.openxmlformats.org/officeDocument/2006/relationships/customXml" Target="../ink/ink739.xml"/><Relationship Id="rId12" Type="http://schemas.openxmlformats.org/officeDocument/2006/relationships/image" Target="../media/image721.png"/><Relationship Id="rId17" Type="http://schemas.openxmlformats.org/officeDocument/2006/relationships/customXml" Target="../ink/ink737.xml"/><Relationship Id="rId2" Type="http://schemas.openxmlformats.org/officeDocument/2006/relationships/image" Target="../media/image645.png"/><Relationship Id="rId16" Type="http://schemas.openxmlformats.org/officeDocument/2006/relationships/image" Target="../media/image723.png"/><Relationship Id="rId20" Type="http://schemas.openxmlformats.org/officeDocument/2006/relationships/image" Target="../media/image725.png"/><Relationship Id="rId1" Type="http://schemas.openxmlformats.org/officeDocument/2006/relationships/slideLayout" Target="../slideLayouts/slideLayout7.xml"/><Relationship Id="rId11" Type="http://schemas.openxmlformats.org/officeDocument/2006/relationships/customXml" Target="../ink/ink734.xml"/><Relationship Id="rId15" Type="http://schemas.openxmlformats.org/officeDocument/2006/relationships/customXml" Target="../ink/ink736.xml"/><Relationship Id="rId10" Type="http://schemas.openxmlformats.org/officeDocument/2006/relationships/image" Target="../media/image5410.png"/><Relationship Id="rId19" Type="http://schemas.openxmlformats.org/officeDocument/2006/relationships/customXml" Target="../ink/ink738.xml"/><Relationship Id="rId14" Type="http://schemas.openxmlformats.org/officeDocument/2006/relationships/image" Target="../media/image722.png"/><Relationship Id="rId22" Type="http://schemas.openxmlformats.org/officeDocument/2006/relationships/image" Target="../media/image726.png"/></Relationships>
</file>

<file path=ppt/slides/_rels/slide26.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customXml" Target="../ink/ink745.xml"/><Relationship Id="rId18" Type="http://schemas.openxmlformats.org/officeDocument/2006/relationships/image" Target="../media/image735.png"/><Relationship Id="rId26" Type="http://schemas.openxmlformats.org/officeDocument/2006/relationships/image" Target="../media/image739.png"/><Relationship Id="rId3" Type="http://schemas.openxmlformats.org/officeDocument/2006/relationships/customXml" Target="../ink/ink740.xml"/><Relationship Id="rId21" Type="http://schemas.openxmlformats.org/officeDocument/2006/relationships/customXml" Target="../ink/ink749.xml"/><Relationship Id="rId7" Type="http://schemas.openxmlformats.org/officeDocument/2006/relationships/customXml" Target="../ink/ink742.xml"/><Relationship Id="rId12" Type="http://schemas.openxmlformats.org/officeDocument/2006/relationships/image" Target="../media/image732.png"/><Relationship Id="rId17" Type="http://schemas.openxmlformats.org/officeDocument/2006/relationships/customXml" Target="../ink/ink747.xml"/><Relationship Id="rId25" Type="http://schemas.openxmlformats.org/officeDocument/2006/relationships/customXml" Target="../ink/ink751.xml"/><Relationship Id="rId2" Type="http://schemas.openxmlformats.org/officeDocument/2006/relationships/image" Target="../media/image648.png"/><Relationship Id="rId16" Type="http://schemas.openxmlformats.org/officeDocument/2006/relationships/image" Target="../media/image734.png"/><Relationship Id="rId20" Type="http://schemas.openxmlformats.org/officeDocument/2006/relationships/image" Target="../media/image736.png"/><Relationship Id="rId29" Type="http://schemas.openxmlformats.org/officeDocument/2006/relationships/customXml" Target="../ink/ink753.xml"/><Relationship Id="rId1" Type="http://schemas.openxmlformats.org/officeDocument/2006/relationships/slideLayout" Target="../slideLayouts/slideLayout7.xml"/><Relationship Id="rId6" Type="http://schemas.openxmlformats.org/officeDocument/2006/relationships/image" Target="../media/image729.png"/><Relationship Id="rId11" Type="http://schemas.openxmlformats.org/officeDocument/2006/relationships/customXml" Target="../ink/ink744.xml"/><Relationship Id="rId24" Type="http://schemas.openxmlformats.org/officeDocument/2006/relationships/image" Target="../media/image738.png"/><Relationship Id="rId5" Type="http://schemas.openxmlformats.org/officeDocument/2006/relationships/customXml" Target="../ink/ink741.xml"/><Relationship Id="rId15" Type="http://schemas.openxmlformats.org/officeDocument/2006/relationships/customXml" Target="../ink/ink746.xml"/><Relationship Id="rId23" Type="http://schemas.openxmlformats.org/officeDocument/2006/relationships/customXml" Target="../ink/ink750.xml"/><Relationship Id="rId28" Type="http://schemas.openxmlformats.org/officeDocument/2006/relationships/image" Target="../media/image740.png"/><Relationship Id="rId10" Type="http://schemas.openxmlformats.org/officeDocument/2006/relationships/image" Target="../media/image731.png"/><Relationship Id="rId19" Type="http://schemas.openxmlformats.org/officeDocument/2006/relationships/customXml" Target="../ink/ink748.xml"/><Relationship Id="rId4" Type="http://schemas.openxmlformats.org/officeDocument/2006/relationships/image" Target="../media/image728.png"/><Relationship Id="rId9" Type="http://schemas.openxmlformats.org/officeDocument/2006/relationships/customXml" Target="../ink/ink743.xml"/><Relationship Id="rId14" Type="http://schemas.openxmlformats.org/officeDocument/2006/relationships/image" Target="../media/image733.png"/><Relationship Id="rId22" Type="http://schemas.openxmlformats.org/officeDocument/2006/relationships/image" Target="../media/image737.png"/><Relationship Id="rId27" Type="http://schemas.openxmlformats.org/officeDocument/2006/relationships/customXml" Target="../ink/ink752.xml"/><Relationship Id="rId30" Type="http://schemas.openxmlformats.org/officeDocument/2006/relationships/image" Target="../media/image7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customXml" Target="../ink/ink757.xml"/><Relationship Id="rId13" Type="http://schemas.openxmlformats.org/officeDocument/2006/relationships/image" Target="../media/image747.png"/><Relationship Id="rId18" Type="http://schemas.openxmlformats.org/officeDocument/2006/relationships/customXml" Target="../ink/ink762.xml"/><Relationship Id="rId26" Type="http://schemas.openxmlformats.org/officeDocument/2006/relationships/customXml" Target="../ink/ink766.xml"/><Relationship Id="rId39" Type="http://schemas.openxmlformats.org/officeDocument/2006/relationships/image" Target="../media/image760.png"/><Relationship Id="rId3" Type="http://schemas.openxmlformats.org/officeDocument/2006/relationships/image" Target="../media/image742.png"/><Relationship Id="rId21" Type="http://schemas.openxmlformats.org/officeDocument/2006/relationships/image" Target="../media/image751.png"/><Relationship Id="rId34" Type="http://schemas.openxmlformats.org/officeDocument/2006/relationships/customXml" Target="../ink/ink770.xml"/><Relationship Id="rId7" Type="http://schemas.openxmlformats.org/officeDocument/2006/relationships/image" Target="../media/image744.png"/><Relationship Id="rId12" Type="http://schemas.openxmlformats.org/officeDocument/2006/relationships/customXml" Target="../ink/ink759.xml"/><Relationship Id="rId17" Type="http://schemas.openxmlformats.org/officeDocument/2006/relationships/image" Target="../media/image749.png"/><Relationship Id="rId25" Type="http://schemas.openxmlformats.org/officeDocument/2006/relationships/image" Target="../media/image753.png"/><Relationship Id="rId33" Type="http://schemas.openxmlformats.org/officeDocument/2006/relationships/image" Target="../media/image757.png"/><Relationship Id="rId38" Type="http://schemas.openxmlformats.org/officeDocument/2006/relationships/customXml" Target="../ink/ink772.xml"/><Relationship Id="rId2" Type="http://schemas.openxmlformats.org/officeDocument/2006/relationships/customXml" Target="../ink/ink754.xml"/><Relationship Id="rId16" Type="http://schemas.openxmlformats.org/officeDocument/2006/relationships/customXml" Target="../ink/ink761.xml"/><Relationship Id="rId20" Type="http://schemas.openxmlformats.org/officeDocument/2006/relationships/customXml" Target="../ink/ink763.xml"/><Relationship Id="rId29" Type="http://schemas.openxmlformats.org/officeDocument/2006/relationships/image" Target="../media/image755.png"/><Relationship Id="rId41" Type="http://schemas.openxmlformats.org/officeDocument/2006/relationships/image" Target="../media/image761.png"/><Relationship Id="rId1" Type="http://schemas.openxmlformats.org/officeDocument/2006/relationships/slideLayout" Target="../slideLayouts/slideLayout7.xml"/><Relationship Id="rId6" Type="http://schemas.openxmlformats.org/officeDocument/2006/relationships/customXml" Target="../ink/ink756.xml"/><Relationship Id="rId11" Type="http://schemas.openxmlformats.org/officeDocument/2006/relationships/image" Target="../media/image746.png"/><Relationship Id="rId24" Type="http://schemas.openxmlformats.org/officeDocument/2006/relationships/customXml" Target="../ink/ink765.xml"/><Relationship Id="rId32" Type="http://schemas.openxmlformats.org/officeDocument/2006/relationships/customXml" Target="../ink/ink769.xml"/><Relationship Id="rId37" Type="http://schemas.openxmlformats.org/officeDocument/2006/relationships/image" Target="../media/image759.png"/><Relationship Id="rId40" Type="http://schemas.openxmlformats.org/officeDocument/2006/relationships/customXml" Target="../ink/ink773.xml"/><Relationship Id="rId5" Type="http://schemas.openxmlformats.org/officeDocument/2006/relationships/image" Target="../media/image743.png"/><Relationship Id="rId15" Type="http://schemas.openxmlformats.org/officeDocument/2006/relationships/image" Target="../media/image748.png"/><Relationship Id="rId23" Type="http://schemas.openxmlformats.org/officeDocument/2006/relationships/image" Target="../media/image752.png"/><Relationship Id="rId28" Type="http://schemas.openxmlformats.org/officeDocument/2006/relationships/customXml" Target="../ink/ink767.xml"/><Relationship Id="rId36" Type="http://schemas.openxmlformats.org/officeDocument/2006/relationships/customXml" Target="../ink/ink771.xml"/><Relationship Id="rId10" Type="http://schemas.openxmlformats.org/officeDocument/2006/relationships/customXml" Target="../ink/ink758.xml"/><Relationship Id="rId19" Type="http://schemas.openxmlformats.org/officeDocument/2006/relationships/image" Target="../media/image750.png"/><Relationship Id="rId31" Type="http://schemas.openxmlformats.org/officeDocument/2006/relationships/image" Target="../media/image756.png"/><Relationship Id="rId4" Type="http://schemas.openxmlformats.org/officeDocument/2006/relationships/customXml" Target="../ink/ink755.xml"/><Relationship Id="rId9" Type="http://schemas.openxmlformats.org/officeDocument/2006/relationships/image" Target="../media/image745.png"/><Relationship Id="rId14" Type="http://schemas.openxmlformats.org/officeDocument/2006/relationships/customXml" Target="../ink/ink760.xml"/><Relationship Id="rId22" Type="http://schemas.openxmlformats.org/officeDocument/2006/relationships/customXml" Target="../ink/ink764.xml"/><Relationship Id="rId27" Type="http://schemas.openxmlformats.org/officeDocument/2006/relationships/image" Target="../media/image754.png"/><Relationship Id="rId30" Type="http://schemas.openxmlformats.org/officeDocument/2006/relationships/customXml" Target="../ink/ink768.xml"/><Relationship Id="rId35" Type="http://schemas.openxmlformats.org/officeDocument/2006/relationships/image" Target="../media/image758.png"/></Relationships>
</file>

<file path=ppt/slides/_rels/slide29.xml.rels><?xml version="1.0" encoding="UTF-8" standalone="yes"?>
<Relationships xmlns="http://schemas.openxmlformats.org/package/2006/relationships"><Relationship Id="rId13" Type="http://schemas.openxmlformats.org/officeDocument/2006/relationships/image" Target="../media/image767.png"/><Relationship Id="rId18" Type="http://schemas.openxmlformats.org/officeDocument/2006/relationships/customXml" Target="../ink/ink782.xml"/><Relationship Id="rId26" Type="http://schemas.openxmlformats.org/officeDocument/2006/relationships/customXml" Target="../ink/ink786.xml"/><Relationship Id="rId39" Type="http://schemas.openxmlformats.org/officeDocument/2006/relationships/image" Target="../media/image780.png"/><Relationship Id="rId21" Type="http://schemas.openxmlformats.org/officeDocument/2006/relationships/image" Target="../media/image771.png"/><Relationship Id="rId34" Type="http://schemas.openxmlformats.org/officeDocument/2006/relationships/customXml" Target="../ink/ink790.xml"/><Relationship Id="rId42" Type="http://schemas.openxmlformats.org/officeDocument/2006/relationships/customXml" Target="../ink/ink794.xml"/><Relationship Id="rId47" Type="http://schemas.openxmlformats.org/officeDocument/2006/relationships/image" Target="../media/image784.png"/><Relationship Id="rId50" Type="http://schemas.openxmlformats.org/officeDocument/2006/relationships/customXml" Target="../ink/ink798.xml"/><Relationship Id="rId55" Type="http://schemas.openxmlformats.org/officeDocument/2006/relationships/image" Target="../media/image788.png"/><Relationship Id="rId63" Type="http://schemas.openxmlformats.org/officeDocument/2006/relationships/image" Target="../media/image792.png"/><Relationship Id="rId68" Type="http://schemas.openxmlformats.org/officeDocument/2006/relationships/customXml" Target="../ink/ink807.xml"/><Relationship Id="rId7" Type="http://schemas.openxmlformats.org/officeDocument/2006/relationships/image" Target="../media/image764.png"/><Relationship Id="rId71" Type="http://schemas.openxmlformats.org/officeDocument/2006/relationships/image" Target="../media/image796.png"/><Relationship Id="rId2" Type="http://schemas.openxmlformats.org/officeDocument/2006/relationships/customXml" Target="../ink/ink774.xml"/><Relationship Id="rId16" Type="http://schemas.openxmlformats.org/officeDocument/2006/relationships/customXml" Target="../ink/ink781.xml"/><Relationship Id="rId29" Type="http://schemas.openxmlformats.org/officeDocument/2006/relationships/image" Target="../media/image775.png"/><Relationship Id="rId1" Type="http://schemas.openxmlformats.org/officeDocument/2006/relationships/slideLayout" Target="../slideLayouts/slideLayout7.xml"/><Relationship Id="rId6" Type="http://schemas.openxmlformats.org/officeDocument/2006/relationships/customXml" Target="../ink/ink776.xml"/><Relationship Id="rId11" Type="http://schemas.openxmlformats.org/officeDocument/2006/relationships/image" Target="../media/image766.png"/><Relationship Id="rId24" Type="http://schemas.openxmlformats.org/officeDocument/2006/relationships/customXml" Target="../ink/ink785.xml"/><Relationship Id="rId32" Type="http://schemas.openxmlformats.org/officeDocument/2006/relationships/customXml" Target="../ink/ink789.xml"/><Relationship Id="rId37" Type="http://schemas.openxmlformats.org/officeDocument/2006/relationships/image" Target="../media/image779.png"/><Relationship Id="rId40" Type="http://schemas.openxmlformats.org/officeDocument/2006/relationships/customXml" Target="../ink/ink793.xml"/><Relationship Id="rId45" Type="http://schemas.openxmlformats.org/officeDocument/2006/relationships/image" Target="../media/image783.png"/><Relationship Id="rId53" Type="http://schemas.openxmlformats.org/officeDocument/2006/relationships/image" Target="../media/image787.png"/><Relationship Id="rId58" Type="http://schemas.openxmlformats.org/officeDocument/2006/relationships/customXml" Target="../ink/ink802.xml"/><Relationship Id="rId66" Type="http://schemas.openxmlformats.org/officeDocument/2006/relationships/customXml" Target="../ink/ink806.xml"/><Relationship Id="rId5" Type="http://schemas.openxmlformats.org/officeDocument/2006/relationships/image" Target="../media/image763.png"/><Relationship Id="rId15" Type="http://schemas.openxmlformats.org/officeDocument/2006/relationships/image" Target="../media/image768.png"/><Relationship Id="rId23" Type="http://schemas.openxmlformats.org/officeDocument/2006/relationships/image" Target="../media/image772.png"/><Relationship Id="rId28" Type="http://schemas.openxmlformats.org/officeDocument/2006/relationships/customXml" Target="../ink/ink787.xml"/><Relationship Id="rId36" Type="http://schemas.openxmlformats.org/officeDocument/2006/relationships/customXml" Target="../ink/ink791.xml"/><Relationship Id="rId49" Type="http://schemas.openxmlformats.org/officeDocument/2006/relationships/image" Target="../media/image785.png"/><Relationship Id="rId57" Type="http://schemas.openxmlformats.org/officeDocument/2006/relationships/image" Target="../media/image789.png"/><Relationship Id="rId61" Type="http://schemas.openxmlformats.org/officeDocument/2006/relationships/image" Target="../media/image791.png"/><Relationship Id="rId10" Type="http://schemas.openxmlformats.org/officeDocument/2006/relationships/customXml" Target="../ink/ink778.xml"/><Relationship Id="rId19" Type="http://schemas.openxmlformats.org/officeDocument/2006/relationships/image" Target="../media/image770.png"/><Relationship Id="rId31" Type="http://schemas.openxmlformats.org/officeDocument/2006/relationships/image" Target="../media/image776.png"/><Relationship Id="rId44" Type="http://schemas.openxmlformats.org/officeDocument/2006/relationships/customXml" Target="../ink/ink795.xml"/><Relationship Id="rId52" Type="http://schemas.openxmlformats.org/officeDocument/2006/relationships/customXml" Target="../ink/ink799.xml"/><Relationship Id="rId60" Type="http://schemas.openxmlformats.org/officeDocument/2006/relationships/customXml" Target="../ink/ink803.xml"/><Relationship Id="rId65" Type="http://schemas.openxmlformats.org/officeDocument/2006/relationships/image" Target="../media/image793.png"/><Relationship Id="rId4" Type="http://schemas.openxmlformats.org/officeDocument/2006/relationships/customXml" Target="../ink/ink775.xml"/><Relationship Id="rId9" Type="http://schemas.openxmlformats.org/officeDocument/2006/relationships/image" Target="../media/image765.png"/><Relationship Id="rId14" Type="http://schemas.openxmlformats.org/officeDocument/2006/relationships/customXml" Target="../ink/ink780.xml"/><Relationship Id="rId22" Type="http://schemas.openxmlformats.org/officeDocument/2006/relationships/customXml" Target="../ink/ink784.xml"/><Relationship Id="rId27" Type="http://schemas.openxmlformats.org/officeDocument/2006/relationships/image" Target="../media/image774.png"/><Relationship Id="rId30" Type="http://schemas.openxmlformats.org/officeDocument/2006/relationships/customXml" Target="../ink/ink788.xml"/><Relationship Id="rId35" Type="http://schemas.openxmlformats.org/officeDocument/2006/relationships/image" Target="../media/image778.png"/><Relationship Id="rId43" Type="http://schemas.openxmlformats.org/officeDocument/2006/relationships/image" Target="../media/image782.png"/><Relationship Id="rId48" Type="http://schemas.openxmlformats.org/officeDocument/2006/relationships/customXml" Target="../ink/ink797.xml"/><Relationship Id="rId56" Type="http://schemas.openxmlformats.org/officeDocument/2006/relationships/customXml" Target="../ink/ink801.xml"/><Relationship Id="rId64" Type="http://schemas.openxmlformats.org/officeDocument/2006/relationships/customXml" Target="../ink/ink805.xml"/><Relationship Id="rId69" Type="http://schemas.openxmlformats.org/officeDocument/2006/relationships/image" Target="../media/image795.png"/><Relationship Id="rId8" Type="http://schemas.openxmlformats.org/officeDocument/2006/relationships/customXml" Target="../ink/ink777.xml"/><Relationship Id="rId51" Type="http://schemas.openxmlformats.org/officeDocument/2006/relationships/image" Target="../media/image786.png"/><Relationship Id="rId3" Type="http://schemas.openxmlformats.org/officeDocument/2006/relationships/image" Target="../media/image762.png"/><Relationship Id="rId12" Type="http://schemas.openxmlformats.org/officeDocument/2006/relationships/customXml" Target="../ink/ink779.xml"/><Relationship Id="rId17" Type="http://schemas.openxmlformats.org/officeDocument/2006/relationships/image" Target="../media/image769.png"/><Relationship Id="rId25" Type="http://schemas.openxmlformats.org/officeDocument/2006/relationships/image" Target="../media/image773.png"/><Relationship Id="rId33" Type="http://schemas.openxmlformats.org/officeDocument/2006/relationships/image" Target="../media/image777.png"/><Relationship Id="rId38" Type="http://schemas.openxmlformats.org/officeDocument/2006/relationships/customXml" Target="../ink/ink792.xml"/><Relationship Id="rId46" Type="http://schemas.openxmlformats.org/officeDocument/2006/relationships/customXml" Target="../ink/ink796.xml"/><Relationship Id="rId59" Type="http://schemas.openxmlformats.org/officeDocument/2006/relationships/image" Target="../media/image790.png"/><Relationship Id="rId67" Type="http://schemas.openxmlformats.org/officeDocument/2006/relationships/image" Target="../media/image794.png"/><Relationship Id="rId20" Type="http://schemas.openxmlformats.org/officeDocument/2006/relationships/customXml" Target="../ink/ink783.xml"/><Relationship Id="rId41" Type="http://schemas.openxmlformats.org/officeDocument/2006/relationships/image" Target="../media/image781.png"/><Relationship Id="rId54" Type="http://schemas.openxmlformats.org/officeDocument/2006/relationships/customXml" Target="../ink/ink800.xml"/><Relationship Id="rId62" Type="http://schemas.openxmlformats.org/officeDocument/2006/relationships/customXml" Target="../ink/ink804.xml"/><Relationship Id="rId70" Type="http://schemas.openxmlformats.org/officeDocument/2006/relationships/customXml" Target="../ink/ink808.xml"/></Relationships>
</file>

<file path=ppt/slides/_rels/slide3.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1.xml"/><Relationship Id="rId63" Type="http://schemas.openxmlformats.org/officeDocument/2006/relationships/image" Target="../media/image31.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79.png"/><Relationship Id="rId170" Type="http://schemas.openxmlformats.org/officeDocument/2006/relationships/customXml" Target="../ink/ink85.xml"/><Relationship Id="rId191" Type="http://schemas.openxmlformats.org/officeDocument/2006/relationships/image" Target="../media/image95.png"/><Relationship Id="rId205" Type="http://schemas.openxmlformats.org/officeDocument/2006/relationships/image" Target="../media/image102.png"/><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28" Type="http://schemas.openxmlformats.org/officeDocument/2006/relationships/customXml" Target="../ink/ink64.xml"/><Relationship Id="rId144" Type="http://schemas.openxmlformats.org/officeDocument/2006/relationships/customXml" Target="../ink/ink72.xml"/><Relationship Id="rId149" Type="http://schemas.openxmlformats.org/officeDocument/2006/relationships/image" Target="../media/image74.png"/><Relationship Id="rId5" Type="http://schemas.openxmlformats.org/officeDocument/2006/relationships/image" Target="../media/image2.png"/><Relationship Id="rId90" Type="http://schemas.openxmlformats.org/officeDocument/2006/relationships/customXml" Target="../ink/ink45.xml"/><Relationship Id="rId95" Type="http://schemas.openxmlformats.org/officeDocument/2006/relationships/image" Target="../media/image47.png"/><Relationship Id="rId160" Type="http://schemas.openxmlformats.org/officeDocument/2006/relationships/customXml" Target="../ink/ink80.xml"/><Relationship Id="rId165" Type="http://schemas.openxmlformats.org/officeDocument/2006/relationships/image" Target="../media/image82.png"/><Relationship Id="rId181" Type="http://schemas.openxmlformats.org/officeDocument/2006/relationships/image" Target="../media/image90.png"/><Relationship Id="rId186" Type="http://schemas.openxmlformats.org/officeDocument/2006/relationships/customXml" Target="../ink/ink93.xml"/><Relationship Id="rId211" Type="http://schemas.openxmlformats.org/officeDocument/2006/relationships/image" Target="../media/image105.png"/><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113" Type="http://schemas.openxmlformats.org/officeDocument/2006/relationships/image" Target="../media/image56.png"/><Relationship Id="rId118" Type="http://schemas.openxmlformats.org/officeDocument/2006/relationships/customXml" Target="../ink/ink59.xml"/><Relationship Id="rId134" Type="http://schemas.openxmlformats.org/officeDocument/2006/relationships/customXml" Target="../ink/ink67.xml"/><Relationship Id="rId139" Type="http://schemas.openxmlformats.org/officeDocument/2006/relationships/image" Target="../media/image69.png"/><Relationship Id="rId80" Type="http://schemas.openxmlformats.org/officeDocument/2006/relationships/customXml" Target="../ink/ink40.xml"/><Relationship Id="rId85" Type="http://schemas.openxmlformats.org/officeDocument/2006/relationships/image" Target="../media/image42.png"/><Relationship Id="rId150" Type="http://schemas.openxmlformats.org/officeDocument/2006/relationships/customXml" Target="../ink/ink75.xml"/><Relationship Id="rId155" Type="http://schemas.openxmlformats.org/officeDocument/2006/relationships/image" Target="../media/image77.png"/><Relationship Id="rId171" Type="http://schemas.openxmlformats.org/officeDocument/2006/relationships/image" Target="../media/image85.png"/><Relationship Id="rId176" Type="http://schemas.openxmlformats.org/officeDocument/2006/relationships/customXml" Target="../ink/ink88.xml"/><Relationship Id="rId192" Type="http://schemas.openxmlformats.org/officeDocument/2006/relationships/customXml" Target="../ink/ink96.xml"/><Relationship Id="rId197" Type="http://schemas.openxmlformats.org/officeDocument/2006/relationships/image" Target="../media/image98.png"/><Relationship Id="rId206" Type="http://schemas.openxmlformats.org/officeDocument/2006/relationships/customXml" Target="../ink/ink103.xml"/><Relationship Id="rId201" Type="http://schemas.openxmlformats.org/officeDocument/2006/relationships/image" Target="../media/image100.png"/><Relationship Id="rId12" Type="http://schemas.openxmlformats.org/officeDocument/2006/relationships/customXml" Target="../ink/ink6.xml"/><Relationship Id="rId17" Type="http://schemas.openxmlformats.org/officeDocument/2006/relationships/image" Target="../media/image8.png"/><Relationship Id="rId33" Type="http://schemas.openxmlformats.org/officeDocument/2006/relationships/image" Target="../media/image16.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64.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37.png"/><Relationship Id="rId91" Type="http://schemas.openxmlformats.org/officeDocument/2006/relationships/image" Target="../media/image45.png"/><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72.png"/><Relationship Id="rId161" Type="http://schemas.openxmlformats.org/officeDocument/2006/relationships/image" Target="../media/image80.png"/><Relationship Id="rId166" Type="http://schemas.openxmlformats.org/officeDocument/2006/relationships/customXml" Target="../ink/ink83.xml"/><Relationship Id="rId182" Type="http://schemas.openxmlformats.org/officeDocument/2006/relationships/customXml" Target="../ink/ink91.xml"/><Relationship Id="rId187"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customXml" Target="../ink/ink3.xml"/><Relationship Id="rId212" Type="http://schemas.openxmlformats.org/officeDocument/2006/relationships/customXml" Target="../ink/ink106.xml"/><Relationship Id="rId23" Type="http://schemas.openxmlformats.org/officeDocument/2006/relationships/image" Target="../media/image11.png"/><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119" Type="http://schemas.openxmlformats.org/officeDocument/2006/relationships/image" Target="../media/image59.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2.png"/><Relationship Id="rId81" Type="http://schemas.openxmlformats.org/officeDocument/2006/relationships/image" Target="../media/image40.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67.png"/><Relationship Id="rId151" Type="http://schemas.openxmlformats.org/officeDocument/2006/relationships/image" Target="../media/image75.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172" Type="http://schemas.openxmlformats.org/officeDocument/2006/relationships/customXml" Target="../ink/ink86.xml"/><Relationship Id="rId193" Type="http://schemas.openxmlformats.org/officeDocument/2006/relationships/image" Target="../media/image96.png"/><Relationship Id="rId202" Type="http://schemas.openxmlformats.org/officeDocument/2006/relationships/customXml" Target="../ink/ink101.xml"/><Relationship Id="rId207" Type="http://schemas.openxmlformats.org/officeDocument/2006/relationships/image" Target="../media/image103.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2.png"/><Relationship Id="rId141" Type="http://schemas.openxmlformats.org/officeDocument/2006/relationships/image" Target="../media/image70.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91.png"/><Relationship Id="rId213" Type="http://schemas.openxmlformats.org/officeDocument/2006/relationships/image" Target="../media/image106.png"/><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15" Type="http://schemas.openxmlformats.org/officeDocument/2006/relationships/image" Target="../media/image57.png"/><Relationship Id="rId131" Type="http://schemas.openxmlformats.org/officeDocument/2006/relationships/image" Target="../media/image65.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199" Type="http://schemas.openxmlformats.org/officeDocument/2006/relationships/image" Target="../media/image99.png"/><Relationship Id="rId203" Type="http://schemas.openxmlformats.org/officeDocument/2006/relationships/image" Target="../media/image101.png"/><Relationship Id="rId208" Type="http://schemas.openxmlformats.org/officeDocument/2006/relationships/customXml" Target="../ink/ink104.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189" Type="http://schemas.openxmlformats.org/officeDocument/2006/relationships/image" Target="../media/image94.png"/><Relationship Id="rId3" Type="http://schemas.openxmlformats.org/officeDocument/2006/relationships/image" Target="../media/image1.png"/><Relationship Id="rId214" Type="http://schemas.openxmlformats.org/officeDocument/2006/relationships/customXml" Target="../ink/ink107.xml"/><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79" Type="http://schemas.openxmlformats.org/officeDocument/2006/relationships/image" Target="../media/image89.png"/><Relationship Id="rId195" Type="http://schemas.openxmlformats.org/officeDocument/2006/relationships/image" Target="../media/image97.png"/><Relationship Id="rId209" Type="http://schemas.openxmlformats.org/officeDocument/2006/relationships/image" Target="../media/image104.png"/><Relationship Id="rId190" Type="http://schemas.openxmlformats.org/officeDocument/2006/relationships/customXml" Target="../ink/ink95.xml"/><Relationship Id="rId204" Type="http://schemas.openxmlformats.org/officeDocument/2006/relationships/customXml" Target="../ink/ink102.xml"/><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106" Type="http://schemas.openxmlformats.org/officeDocument/2006/relationships/customXml" Target="../ink/ink53.xml"/><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4.png"/><Relationship Id="rId185" Type="http://schemas.openxmlformats.org/officeDocument/2006/relationships/image" Target="../media/image92.png"/><Relationship Id="rId4" Type="http://schemas.openxmlformats.org/officeDocument/2006/relationships/customXml" Target="../ink/ink2.xml"/><Relationship Id="rId9" Type="http://schemas.openxmlformats.org/officeDocument/2006/relationships/image" Target="../media/image4.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07.png"/><Relationship Id="rId26" Type="http://schemas.openxmlformats.org/officeDocument/2006/relationships/customXml" Target="../ink/ink13.xml"/><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s>
</file>

<file path=ppt/slides/_rels/slide30.xml.rels><?xml version="1.0" encoding="UTF-8" standalone="yes"?>
<Relationships xmlns="http://schemas.openxmlformats.org/package/2006/relationships"><Relationship Id="rId26" Type="http://schemas.openxmlformats.org/officeDocument/2006/relationships/customXml" Target="../ink/ink821.xml"/><Relationship Id="rId117" Type="http://schemas.openxmlformats.org/officeDocument/2006/relationships/image" Target="../media/image854.png"/><Relationship Id="rId21" Type="http://schemas.openxmlformats.org/officeDocument/2006/relationships/image" Target="../media/image806.png"/><Relationship Id="rId42" Type="http://schemas.openxmlformats.org/officeDocument/2006/relationships/customXml" Target="../ink/ink829.xml"/><Relationship Id="rId47" Type="http://schemas.openxmlformats.org/officeDocument/2006/relationships/image" Target="../media/image819.png"/><Relationship Id="rId63" Type="http://schemas.openxmlformats.org/officeDocument/2006/relationships/image" Target="../media/image827.png"/><Relationship Id="rId68" Type="http://schemas.openxmlformats.org/officeDocument/2006/relationships/customXml" Target="../ink/ink842.xml"/><Relationship Id="rId84" Type="http://schemas.openxmlformats.org/officeDocument/2006/relationships/customXml" Target="../ink/ink850.xml"/><Relationship Id="rId89" Type="http://schemas.openxmlformats.org/officeDocument/2006/relationships/image" Target="../media/image840.png"/><Relationship Id="rId112" Type="http://schemas.openxmlformats.org/officeDocument/2006/relationships/customXml" Target="../ink/ink864.xml"/><Relationship Id="rId133" Type="http://schemas.openxmlformats.org/officeDocument/2006/relationships/image" Target="../media/image862.png"/><Relationship Id="rId138" Type="http://schemas.openxmlformats.org/officeDocument/2006/relationships/customXml" Target="../ink/ink877.xml"/><Relationship Id="rId154" Type="http://schemas.openxmlformats.org/officeDocument/2006/relationships/customXml" Target="../ink/ink885.xml"/><Relationship Id="rId159" Type="http://schemas.openxmlformats.org/officeDocument/2006/relationships/image" Target="../media/image875.png"/><Relationship Id="rId16" Type="http://schemas.openxmlformats.org/officeDocument/2006/relationships/customXml" Target="../ink/ink816.xml"/><Relationship Id="rId107" Type="http://schemas.openxmlformats.org/officeDocument/2006/relationships/image" Target="../media/image849.png"/><Relationship Id="rId11" Type="http://schemas.openxmlformats.org/officeDocument/2006/relationships/image" Target="../media/image801.png"/><Relationship Id="rId32" Type="http://schemas.openxmlformats.org/officeDocument/2006/relationships/customXml" Target="../ink/ink824.xml"/><Relationship Id="rId37" Type="http://schemas.openxmlformats.org/officeDocument/2006/relationships/image" Target="../media/image814.png"/><Relationship Id="rId53" Type="http://schemas.openxmlformats.org/officeDocument/2006/relationships/image" Target="../media/image822.png"/><Relationship Id="rId58" Type="http://schemas.openxmlformats.org/officeDocument/2006/relationships/customXml" Target="../ink/ink837.xml"/><Relationship Id="rId74" Type="http://schemas.openxmlformats.org/officeDocument/2006/relationships/customXml" Target="../ink/ink845.xml"/><Relationship Id="rId79" Type="http://schemas.openxmlformats.org/officeDocument/2006/relationships/image" Target="../media/image835.png"/><Relationship Id="rId102" Type="http://schemas.openxmlformats.org/officeDocument/2006/relationships/customXml" Target="../ink/ink859.xml"/><Relationship Id="rId123" Type="http://schemas.openxmlformats.org/officeDocument/2006/relationships/image" Target="../media/image857.png"/><Relationship Id="rId128" Type="http://schemas.openxmlformats.org/officeDocument/2006/relationships/customXml" Target="../ink/ink872.xml"/><Relationship Id="rId144" Type="http://schemas.openxmlformats.org/officeDocument/2006/relationships/customXml" Target="../ink/ink880.xml"/><Relationship Id="rId149" Type="http://schemas.openxmlformats.org/officeDocument/2006/relationships/image" Target="../media/image870.png"/><Relationship Id="rId5" Type="http://schemas.openxmlformats.org/officeDocument/2006/relationships/image" Target="../media/image798.png"/><Relationship Id="rId90" Type="http://schemas.openxmlformats.org/officeDocument/2006/relationships/customXml" Target="../ink/ink853.xml"/><Relationship Id="rId95" Type="http://schemas.openxmlformats.org/officeDocument/2006/relationships/image" Target="../media/image843.png"/><Relationship Id="rId160" Type="http://schemas.openxmlformats.org/officeDocument/2006/relationships/customXml" Target="../ink/ink888.xml"/><Relationship Id="rId165" Type="http://schemas.openxmlformats.org/officeDocument/2006/relationships/image" Target="../media/image878.png"/><Relationship Id="rId22" Type="http://schemas.openxmlformats.org/officeDocument/2006/relationships/customXml" Target="../ink/ink819.xml"/><Relationship Id="rId27" Type="http://schemas.openxmlformats.org/officeDocument/2006/relationships/image" Target="../media/image809.png"/><Relationship Id="rId43" Type="http://schemas.openxmlformats.org/officeDocument/2006/relationships/image" Target="../media/image817.png"/><Relationship Id="rId48" Type="http://schemas.openxmlformats.org/officeDocument/2006/relationships/customXml" Target="../ink/ink832.xml"/><Relationship Id="rId64" Type="http://schemas.openxmlformats.org/officeDocument/2006/relationships/customXml" Target="../ink/ink840.xml"/><Relationship Id="rId69" Type="http://schemas.openxmlformats.org/officeDocument/2006/relationships/image" Target="../media/image830.png"/><Relationship Id="rId113" Type="http://schemas.openxmlformats.org/officeDocument/2006/relationships/image" Target="../media/image852.png"/><Relationship Id="rId118" Type="http://schemas.openxmlformats.org/officeDocument/2006/relationships/customXml" Target="../ink/ink867.xml"/><Relationship Id="rId134" Type="http://schemas.openxmlformats.org/officeDocument/2006/relationships/customXml" Target="../ink/ink875.xml"/><Relationship Id="rId139" Type="http://schemas.openxmlformats.org/officeDocument/2006/relationships/image" Target="../media/image865.png"/><Relationship Id="rId80" Type="http://schemas.openxmlformats.org/officeDocument/2006/relationships/customXml" Target="../ink/ink848.xml"/><Relationship Id="rId85" Type="http://schemas.openxmlformats.org/officeDocument/2006/relationships/image" Target="../media/image838.png"/><Relationship Id="rId150" Type="http://schemas.openxmlformats.org/officeDocument/2006/relationships/customXml" Target="../ink/ink883.xml"/><Relationship Id="rId155" Type="http://schemas.openxmlformats.org/officeDocument/2006/relationships/image" Target="../media/image873.png"/><Relationship Id="rId12" Type="http://schemas.openxmlformats.org/officeDocument/2006/relationships/customXml" Target="../ink/ink814.xml"/><Relationship Id="rId17" Type="http://schemas.openxmlformats.org/officeDocument/2006/relationships/image" Target="../media/image804.png"/><Relationship Id="rId33" Type="http://schemas.openxmlformats.org/officeDocument/2006/relationships/image" Target="../media/image812.png"/><Relationship Id="rId38" Type="http://schemas.openxmlformats.org/officeDocument/2006/relationships/customXml" Target="../ink/ink827.xml"/><Relationship Id="rId59" Type="http://schemas.openxmlformats.org/officeDocument/2006/relationships/image" Target="../media/image825.png"/><Relationship Id="rId103" Type="http://schemas.openxmlformats.org/officeDocument/2006/relationships/image" Target="../media/image847.png"/><Relationship Id="rId108" Type="http://schemas.openxmlformats.org/officeDocument/2006/relationships/customXml" Target="../ink/ink862.xml"/><Relationship Id="rId124" Type="http://schemas.openxmlformats.org/officeDocument/2006/relationships/customXml" Target="../ink/ink870.xml"/><Relationship Id="rId129" Type="http://schemas.openxmlformats.org/officeDocument/2006/relationships/image" Target="../media/image860.png"/><Relationship Id="rId54" Type="http://schemas.openxmlformats.org/officeDocument/2006/relationships/customXml" Target="../ink/ink835.xml"/><Relationship Id="rId70" Type="http://schemas.openxmlformats.org/officeDocument/2006/relationships/customXml" Target="../ink/ink843.xml"/><Relationship Id="rId75" Type="http://schemas.openxmlformats.org/officeDocument/2006/relationships/image" Target="../media/image833.png"/><Relationship Id="rId91" Type="http://schemas.openxmlformats.org/officeDocument/2006/relationships/image" Target="../media/image841.png"/><Relationship Id="rId96" Type="http://schemas.openxmlformats.org/officeDocument/2006/relationships/customXml" Target="../ink/ink856.xml"/><Relationship Id="rId140" Type="http://schemas.openxmlformats.org/officeDocument/2006/relationships/customXml" Target="../ink/ink878.xml"/><Relationship Id="rId145" Type="http://schemas.openxmlformats.org/officeDocument/2006/relationships/image" Target="../media/image868.png"/><Relationship Id="rId161" Type="http://schemas.openxmlformats.org/officeDocument/2006/relationships/image" Target="../media/image876.png"/><Relationship Id="rId166" Type="http://schemas.openxmlformats.org/officeDocument/2006/relationships/customXml" Target="../ink/ink891.xml"/><Relationship Id="rId1" Type="http://schemas.openxmlformats.org/officeDocument/2006/relationships/slideLayout" Target="../slideLayouts/slideLayout7.xml"/><Relationship Id="rId6" Type="http://schemas.openxmlformats.org/officeDocument/2006/relationships/customXml" Target="../ink/ink811.xml"/><Relationship Id="rId15" Type="http://schemas.openxmlformats.org/officeDocument/2006/relationships/image" Target="../media/image803.png"/><Relationship Id="rId23" Type="http://schemas.openxmlformats.org/officeDocument/2006/relationships/image" Target="../media/image807.png"/><Relationship Id="rId28" Type="http://schemas.openxmlformats.org/officeDocument/2006/relationships/customXml" Target="../ink/ink822.xml"/><Relationship Id="rId36" Type="http://schemas.openxmlformats.org/officeDocument/2006/relationships/customXml" Target="../ink/ink826.xml"/><Relationship Id="rId49" Type="http://schemas.openxmlformats.org/officeDocument/2006/relationships/image" Target="../media/image820.png"/><Relationship Id="rId57" Type="http://schemas.openxmlformats.org/officeDocument/2006/relationships/image" Target="../media/image824.png"/><Relationship Id="rId106" Type="http://schemas.openxmlformats.org/officeDocument/2006/relationships/customXml" Target="../ink/ink861.xml"/><Relationship Id="rId114" Type="http://schemas.openxmlformats.org/officeDocument/2006/relationships/customXml" Target="../ink/ink865.xml"/><Relationship Id="rId119" Type="http://schemas.openxmlformats.org/officeDocument/2006/relationships/image" Target="../media/image855.png"/><Relationship Id="rId127" Type="http://schemas.openxmlformats.org/officeDocument/2006/relationships/image" Target="../media/image859.png"/><Relationship Id="rId10" Type="http://schemas.openxmlformats.org/officeDocument/2006/relationships/customXml" Target="../ink/ink813.xml"/><Relationship Id="rId31" Type="http://schemas.openxmlformats.org/officeDocument/2006/relationships/image" Target="../media/image811.png"/><Relationship Id="rId44" Type="http://schemas.openxmlformats.org/officeDocument/2006/relationships/customXml" Target="../ink/ink830.xml"/><Relationship Id="rId52" Type="http://schemas.openxmlformats.org/officeDocument/2006/relationships/customXml" Target="../ink/ink834.xml"/><Relationship Id="rId60" Type="http://schemas.openxmlformats.org/officeDocument/2006/relationships/customXml" Target="../ink/ink838.xml"/><Relationship Id="rId65" Type="http://schemas.openxmlformats.org/officeDocument/2006/relationships/image" Target="../media/image828.png"/><Relationship Id="rId73" Type="http://schemas.openxmlformats.org/officeDocument/2006/relationships/image" Target="../media/image832.png"/><Relationship Id="rId78" Type="http://schemas.openxmlformats.org/officeDocument/2006/relationships/customXml" Target="../ink/ink847.xml"/><Relationship Id="rId81" Type="http://schemas.openxmlformats.org/officeDocument/2006/relationships/image" Target="../media/image836.png"/><Relationship Id="rId86" Type="http://schemas.openxmlformats.org/officeDocument/2006/relationships/customXml" Target="../ink/ink851.xml"/><Relationship Id="rId94" Type="http://schemas.openxmlformats.org/officeDocument/2006/relationships/customXml" Target="../ink/ink855.xml"/><Relationship Id="rId99" Type="http://schemas.openxmlformats.org/officeDocument/2006/relationships/image" Target="../media/image845.png"/><Relationship Id="rId101" Type="http://schemas.openxmlformats.org/officeDocument/2006/relationships/image" Target="../media/image846.png"/><Relationship Id="rId122" Type="http://schemas.openxmlformats.org/officeDocument/2006/relationships/customXml" Target="../ink/ink869.xml"/><Relationship Id="rId130" Type="http://schemas.openxmlformats.org/officeDocument/2006/relationships/customXml" Target="../ink/ink873.xml"/><Relationship Id="rId135" Type="http://schemas.openxmlformats.org/officeDocument/2006/relationships/image" Target="../media/image863.png"/><Relationship Id="rId143" Type="http://schemas.openxmlformats.org/officeDocument/2006/relationships/image" Target="../media/image867.png"/><Relationship Id="rId148" Type="http://schemas.openxmlformats.org/officeDocument/2006/relationships/customXml" Target="../ink/ink882.xml"/><Relationship Id="rId151" Type="http://schemas.openxmlformats.org/officeDocument/2006/relationships/image" Target="../media/image871.png"/><Relationship Id="rId156" Type="http://schemas.openxmlformats.org/officeDocument/2006/relationships/customXml" Target="../ink/ink886.xml"/><Relationship Id="rId164" Type="http://schemas.openxmlformats.org/officeDocument/2006/relationships/customXml" Target="../ink/ink890.xml"/><Relationship Id="rId4" Type="http://schemas.openxmlformats.org/officeDocument/2006/relationships/customXml" Target="../ink/ink810.xml"/><Relationship Id="rId9" Type="http://schemas.openxmlformats.org/officeDocument/2006/relationships/image" Target="../media/image800.png"/><Relationship Id="rId13" Type="http://schemas.openxmlformats.org/officeDocument/2006/relationships/image" Target="../media/image802.png"/><Relationship Id="rId18" Type="http://schemas.openxmlformats.org/officeDocument/2006/relationships/customXml" Target="../ink/ink817.xml"/><Relationship Id="rId39" Type="http://schemas.openxmlformats.org/officeDocument/2006/relationships/image" Target="../media/image815.png"/><Relationship Id="rId109" Type="http://schemas.openxmlformats.org/officeDocument/2006/relationships/image" Target="../media/image850.png"/><Relationship Id="rId34" Type="http://schemas.openxmlformats.org/officeDocument/2006/relationships/customXml" Target="../ink/ink825.xml"/><Relationship Id="rId50" Type="http://schemas.openxmlformats.org/officeDocument/2006/relationships/customXml" Target="../ink/ink833.xml"/><Relationship Id="rId55" Type="http://schemas.openxmlformats.org/officeDocument/2006/relationships/image" Target="../media/image823.png"/><Relationship Id="rId76" Type="http://schemas.openxmlformats.org/officeDocument/2006/relationships/customXml" Target="../ink/ink846.xml"/><Relationship Id="rId97" Type="http://schemas.openxmlformats.org/officeDocument/2006/relationships/image" Target="../media/image844.png"/><Relationship Id="rId104" Type="http://schemas.openxmlformats.org/officeDocument/2006/relationships/customXml" Target="../ink/ink860.xml"/><Relationship Id="rId120" Type="http://schemas.openxmlformats.org/officeDocument/2006/relationships/customXml" Target="../ink/ink868.xml"/><Relationship Id="rId125" Type="http://schemas.openxmlformats.org/officeDocument/2006/relationships/image" Target="../media/image858.png"/><Relationship Id="rId141" Type="http://schemas.openxmlformats.org/officeDocument/2006/relationships/image" Target="../media/image866.png"/><Relationship Id="rId146" Type="http://schemas.openxmlformats.org/officeDocument/2006/relationships/customXml" Target="../ink/ink881.xml"/><Relationship Id="rId167" Type="http://schemas.openxmlformats.org/officeDocument/2006/relationships/image" Target="../media/image879.png"/><Relationship Id="rId7" Type="http://schemas.openxmlformats.org/officeDocument/2006/relationships/image" Target="../media/image799.png"/><Relationship Id="rId71" Type="http://schemas.openxmlformats.org/officeDocument/2006/relationships/image" Target="../media/image831.png"/><Relationship Id="rId92" Type="http://schemas.openxmlformats.org/officeDocument/2006/relationships/customXml" Target="../ink/ink854.xml"/><Relationship Id="rId162" Type="http://schemas.openxmlformats.org/officeDocument/2006/relationships/customXml" Target="../ink/ink889.xml"/><Relationship Id="rId2" Type="http://schemas.openxmlformats.org/officeDocument/2006/relationships/customXml" Target="../ink/ink809.xml"/><Relationship Id="rId29" Type="http://schemas.openxmlformats.org/officeDocument/2006/relationships/image" Target="../media/image810.png"/><Relationship Id="rId24" Type="http://schemas.openxmlformats.org/officeDocument/2006/relationships/customXml" Target="../ink/ink820.xml"/><Relationship Id="rId40" Type="http://schemas.openxmlformats.org/officeDocument/2006/relationships/customXml" Target="../ink/ink828.xml"/><Relationship Id="rId45" Type="http://schemas.openxmlformats.org/officeDocument/2006/relationships/image" Target="../media/image818.png"/><Relationship Id="rId66" Type="http://schemas.openxmlformats.org/officeDocument/2006/relationships/customXml" Target="../ink/ink841.xml"/><Relationship Id="rId87" Type="http://schemas.openxmlformats.org/officeDocument/2006/relationships/image" Target="../media/image839.png"/><Relationship Id="rId110" Type="http://schemas.openxmlformats.org/officeDocument/2006/relationships/customXml" Target="../ink/ink863.xml"/><Relationship Id="rId115" Type="http://schemas.openxmlformats.org/officeDocument/2006/relationships/image" Target="../media/image853.png"/><Relationship Id="rId131" Type="http://schemas.openxmlformats.org/officeDocument/2006/relationships/image" Target="../media/image861.png"/><Relationship Id="rId136" Type="http://schemas.openxmlformats.org/officeDocument/2006/relationships/customXml" Target="../ink/ink876.xml"/><Relationship Id="rId157" Type="http://schemas.openxmlformats.org/officeDocument/2006/relationships/image" Target="../media/image874.png"/><Relationship Id="rId61" Type="http://schemas.openxmlformats.org/officeDocument/2006/relationships/image" Target="../media/image826.png"/><Relationship Id="rId82" Type="http://schemas.openxmlformats.org/officeDocument/2006/relationships/customXml" Target="../ink/ink849.xml"/><Relationship Id="rId152" Type="http://schemas.openxmlformats.org/officeDocument/2006/relationships/customXml" Target="../ink/ink884.xml"/><Relationship Id="rId19" Type="http://schemas.openxmlformats.org/officeDocument/2006/relationships/image" Target="../media/image805.png"/><Relationship Id="rId14" Type="http://schemas.openxmlformats.org/officeDocument/2006/relationships/customXml" Target="../ink/ink815.xml"/><Relationship Id="rId30" Type="http://schemas.openxmlformats.org/officeDocument/2006/relationships/customXml" Target="../ink/ink823.xml"/><Relationship Id="rId35" Type="http://schemas.openxmlformats.org/officeDocument/2006/relationships/image" Target="../media/image813.png"/><Relationship Id="rId56" Type="http://schemas.openxmlformats.org/officeDocument/2006/relationships/customXml" Target="../ink/ink836.xml"/><Relationship Id="rId77" Type="http://schemas.openxmlformats.org/officeDocument/2006/relationships/image" Target="../media/image834.png"/><Relationship Id="rId100" Type="http://schemas.openxmlformats.org/officeDocument/2006/relationships/customXml" Target="../ink/ink858.xml"/><Relationship Id="rId105" Type="http://schemas.openxmlformats.org/officeDocument/2006/relationships/image" Target="../media/image848.png"/><Relationship Id="rId126" Type="http://schemas.openxmlformats.org/officeDocument/2006/relationships/customXml" Target="../ink/ink871.xml"/><Relationship Id="rId147" Type="http://schemas.openxmlformats.org/officeDocument/2006/relationships/image" Target="../media/image869.png"/><Relationship Id="rId8" Type="http://schemas.openxmlformats.org/officeDocument/2006/relationships/customXml" Target="../ink/ink812.xml"/><Relationship Id="rId51" Type="http://schemas.openxmlformats.org/officeDocument/2006/relationships/image" Target="../media/image821.png"/><Relationship Id="rId72" Type="http://schemas.openxmlformats.org/officeDocument/2006/relationships/customXml" Target="../ink/ink844.xml"/><Relationship Id="rId93" Type="http://schemas.openxmlformats.org/officeDocument/2006/relationships/image" Target="../media/image842.png"/><Relationship Id="rId98" Type="http://schemas.openxmlformats.org/officeDocument/2006/relationships/customXml" Target="../ink/ink857.xml"/><Relationship Id="rId121" Type="http://schemas.openxmlformats.org/officeDocument/2006/relationships/image" Target="../media/image856.png"/><Relationship Id="rId142" Type="http://schemas.openxmlformats.org/officeDocument/2006/relationships/customXml" Target="../ink/ink879.xml"/><Relationship Id="rId163" Type="http://schemas.openxmlformats.org/officeDocument/2006/relationships/image" Target="../media/image877.png"/><Relationship Id="rId3" Type="http://schemas.openxmlformats.org/officeDocument/2006/relationships/image" Target="../media/image797.png"/><Relationship Id="rId25" Type="http://schemas.openxmlformats.org/officeDocument/2006/relationships/image" Target="../media/image808.png"/><Relationship Id="rId46" Type="http://schemas.openxmlformats.org/officeDocument/2006/relationships/customXml" Target="../ink/ink831.xml"/><Relationship Id="rId67" Type="http://schemas.openxmlformats.org/officeDocument/2006/relationships/image" Target="../media/image829.png"/><Relationship Id="rId116" Type="http://schemas.openxmlformats.org/officeDocument/2006/relationships/customXml" Target="../ink/ink866.xml"/><Relationship Id="rId137" Type="http://schemas.openxmlformats.org/officeDocument/2006/relationships/image" Target="../media/image864.png"/><Relationship Id="rId158" Type="http://schemas.openxmlformats.org/officeDocument/2006/relationships/customXml" Target="../ink/ink887.xml"/><Relationship Id="rId20" Type="http://schemas.openxmlformats.org/officeDocument/2006/relationships/customXml" Target="../ink/ink818.xml"/><Relationship Id="rId41" Type="http://schemas.openxmlformats.org/officeDocument/2006/relationships/image" Target="../media/image816.png"/><Relationship Id="rId62" Type="http://schemas.openxmlformats.org/officeDocument/2006/relationships/customXml" Target="../ink/ink839.xml"/><Relationship Id="rId83" Type="http://schemas.openxmlformats.org/officeDocument/2006/relationships/image" Target="../media/image837.png"/><Relationship Id="rId88" Type="http://schemas.openxmlformats.org/officeDocument/2006/relationships/customXml" Target="../ink/ink852.xml"/><Relationship Id="rId111" Type="http://schemas.openxmlformats.org/officeDocument/2006/relationships/image" Target="../media/image851.png"/><Relationship Id="rId132" Type="http://schemas.openxmlformats.org/officeDocument/2006/relationships/customXml" Target="../ink/ink874.xml"/><Relationship Id="rId153" Type="http://schemas.openxmlformats.org/officeDocument/2006/relationships/image" Target="../media/image872.png"/></Relationships>
</file>

<file path=ppt/slides/_rels/slide31.xml.rels><?xml version="1.0" encoding="UTF-8" standalone="yes"?>
<Relationships xmlns="http://schemas.openxmlformats.org/package/2006/relationships"><Relationship Id="rId8" Type="http://schemas.openxmlformats.org/officeDocument/2006/relationships/customXml" Target="../ink/ink895.xml"/><Relationship Id="rId13" Type="http://schemas.openxmlformats.org/officeDocument/2006/relationships/image" Target="../media/image885.png"/><Relationship Id="rId18" Type="http://schemas.openxmlformats.org/officeDocument/2006/relationships/customXml" Target="../ink/ink900.xml"/><Relationship Id="rId26" Type="http://schemas.openxmlformats.org/officeDocument/2006/relationships/customXml" Target="../ink/ink904.xml"/><Relationship Id="rId3" Type="http://schemas.openxmlformats.org/officeDocument/2006/relationships/image" Target="../media/image880.png"/><Relationship Id="rId21" Type="http://schemas.openxmlformats.org/officeDocument/2006/relationships/image" Target="../media/image889.png"/><Relationship Id="rId7" Type="http://schemas.openxmlformats.org/officeDocument/2006/relationships/image" Target="../media/image882.png"/><Relationship Id="rId12" Type="http://schemas.openxmlformats.org/officeDocument/2006/relationships/customXml" Target="../ink/ink897.xml"/><Relationship Id="rId17" Type="http://schemas.openxmlformats.org/officeDocument/2006/relationships/image" Target="../media/image887.png"/><Relationship Id="rId25" Type="http://schemas.openxmlformats.org/officeDocument/2006/relationships/image" Target="../media/image891.png"/><Relationship Id="rId33" Type="http://schemas.openxmlformats.org/officeDocument/2006/relationships/image" Target="../media/image895.png"/><Relationship Id="rId2" Type="http://schemas.openxmlformats.org/officeDocument/2006/relationships/customXml" Target="../ink/ink892.xml"/><Relationship Id="rId16" Type="http://schemas.openxmlformats.org/officeDocument/2006/relationships/customXml" Target="../ink/ink899.xml"/><Relationship Id="rId20" Type="http://schemas.openxmlformats.org/officeDocument/2006/relationships/customXml" Target="../ink/ink901.xml"/><Relationship Id="rId29" Type="http://schemas.openxmlformats.org/officeDocument/2006/relationships/image" Target="../media/image893.png"/><Relationship Id="rId1" Type="http://schemas.openxmlformats.org/officeDocument/2006/relationships/slideLayout" Target="../slideLayouts/slideLayout7.xml"/><Relationship Id="rId6" Type="http://schemas.openxmlformats.org/officeDocument/2006/relationships/customXml" Target="../ink/ink894.xml"/><Relationship Id="rId11" Type="http://schemas.openxmlformats.org/officeDocument/2006/relationships/image" Target="../media/image884.png"/><Relationship Id="rId24" Type="http://schemas.openxmlformats.org/officeDocument/2006/relationships/customXml" Target="../ink/ink903.xml"/><Relationship Id="rId32" Type="http://schemas.openxmlformats.org/officeDocument/2006/relationships/customXml" Target="../ink/ink907.xml"/><Relationship Id="rId5" Type="http://schemas.openxmlformats.org/officeDocument/2006/relationships/image" Target="../media/image881.png"/><Relationship Id="rId15" Type="http://schemas.openxmlformats.org/officeDocument/2006/relationships/image" Target="../media/image886.png"/><Relationship Id="rId23" Type="http://schemas.openxmlformats.org/officeDocument/2006/relationships/image" Target="../media/image890.png"/><Relationship Id="rId28" Type="http://schemas.openxmlformats.org/officeDocument/2006/relationships/customXml" Target="../ink/ink905.xml"/><Relationship Id="rId10" Type="http://schemas.openxmlformats.org/officeDocument/2006/relationships/customXml" Target="../ink/ink896.xml"/><Relationship Id="rId19" Type="http://schemas.openxmlformats.org/officeDocument/2006/relationships/image" Target="../media/image888.png"/><Relationship Id="rId31" Type="http://schemas.openxmlformats.org/officeDocument/2006/relationships/image" Target="../media/image894.png"/><Relationship Id="rId4" Type="http://schemas.openxmlformats.org/officeDocument/2006/relationships/customXml" Target="../ink/ink893.xml"/><Relationship Id="rId9" Type="http://schemas.openxmlformats.org/officeDocument/2006/relationships/image" Target="../media/image883.png"/><Relationship Id="rId14" Type="http://schemas.openxmlformats.org/officeDocument/2006/relationships/customXml" Target="../ink/ink898.xml"/><Relationship Id="rId22" Type="http://schemas.openxmlformats.org/officeDocument/2006/relationships/customXml" Target="../ink/ink902.xml"/><Relationship Id="rId27" Type="http://schemas.openxmlformats.org/officeDocument/2006/relationships/image" Target="../media/image892.png"/><Relationship Id="rId30" Type="http://schemas.openxmlformats.org/officeDocument/2006/relationships/customXml" Target="../ink/ink906.xml"/></Relationships>
</file>

<file path=ppt/slides/_rels/slide32.xml.rels><?xml version="1.0" encoding="UTF-8" standalone="yes"?>
<Relationships xmlns="http://schemas.openxmlformats.org/package/2006/relationships"><Relationship Id="rId8" Type="http://schemas.openxmlformats.org/officeDocument/2006/relationships/customXml" Target="../ink/ink911.xml"/><Relationship Id="rId13" Type="http://schemas.openxmlformats.org/officeDocument/2006/relationships/image" Target="../media/image901.png"/><Relationship Id="rId3" Type="http://schemas.openxmlformats.org/officeDocument/2006/relationships/image" Target="../media/image896.png"/><Relationship Id="rId7" Type="http://schemas.openxmlformats.org/officeDocument/2006/relationships/image" Target="../media/image898.png"/><Relationship Id="rId12" Type="http://schemas.openxmlformats.org/officeDocument/2006/relationships/customXml" Target="../ink/ink913.xml"/><Relationship Id="rId17" Type="http://schemas.openxmlformats.org/officeDocument/2006/relationships/image" Target="../media/image903.png"/><Relationship Id="rId2" Type="http://schemas.openxmlformats.org/officeDocument/2006/relationships/customXml" Target="../ink/ink908.xml"/><Relationship Id="rId16" Type="http://schemas.openxmlformats.org/officeDocument/2006/relationships/customXml" Target="../ink/ink915.xml"/><Relationship Id="rId1" Type="http://schemas.openxmlformats.org/officeDocument/2006/relationships/slideLayout" Target="../slideLayouts/slideLayout7.xml"/><Relationship Id="rId6" Type="http://schemas.openxmlformats.org/officeDocument/2006/relationships/customXml" Target="../ink/ink910.xml"/><Relationship Id="rId11" Type="http://schemas.openxmlformats.org/officeDocument/2006/relationships/image" Target="../media/image900.png"/><Relationship Id="rId5" Type="http://schemas.openxmlformats.org/officeDocument/2006/relationships/image" Target="../media/image897.png"/><Relationship Id="rId15" Type="http://schemas.openxmlformats.org/officeDocument/2006/relationships/image" Target="../media/image902.png"/><Relationship Id="rId10" Type="http://schemas.openxmlformats.org/officeDocument/2006/relationships/customXml" Target="../ink/ink912.xml"/><Relationship Id="rId4" Type="http://schemas.openxmlformats.org/officeDocument/2006/relationships/customXml" Target="../ink/ink909.xml"/><Relationship Id="rId9" Type="http://schemas.openxmlformats.org/officeDocument/2006/relationships/image" Target="../media/image899.png"/><Relationship Id="rId14" Type="http://schemas.openxmlformats.org/officeDocument/2006/relationships/customXml" Target="../ink/ink914.xml"/></Relationships>
</file>

<file path=ppt/slides/_rels/slide33.xml.rels><?xml version="1.0" encoding="UTF-8" standalone="yes"?>
<Relationships xmlns="http://schemas.openxmlformats.org/package/2006/relationships"><Relationship Id="rId3" Type="http://schemas.openxmlformats.org/officeDocument/2006/relationships/image" Target="../media/image904.png"/><Relationship Id="rId2" Type="http://schemas.openxmlformats.org/officeDocument/2006/relationships/customXml" Target="../ink/ink9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3" Type="http://schemas.openxmlformats.org/officeDocument/2006/relationships/image" Target="../media/image910.png"/><Relationship Id="rId18" Type="http://schemas.openxmlformats.org/officeDocument/2006/relationships/customXml" Target="../ink/ink925.xml"/><Relationship Id="rId26" Type="http://schemas.openxmlformats.org/officeDocument/2006/relationships/customXml" Target="../ink/ink929.xml"/><Relationship Id="rId39" Type="http://schemas.openxmlformats.org/officeDocument/2006/relationships/image" Target="../media/image923.png"/><Relationship Id="rId21" Type="http://schemas.openxmlformats.org/officeDocument/2006/relationships/image" Target="../media/image914.png"/><Relationship Id="rId34" Type="http://schemas.openxmlformats.org/officeDocument/2006/relationships/customXml" Target="../ink/ink933.xml"/><Relationship Id="rId42" Type="http://schemas.openxmlformats.org/officeDocument/2006/relationships/customXml" Target="../ink/ink937.xml"/><Relationship Id="rId47" Type="http://schemas.openxmlformats.org/officeDocument/2006/relationships/image" Target="../media/image927.png"/><Relationship Id="rId50" Type="http://schemas.openxmlformats.org/officeDocument/2006/relationships/customXml" Target="../ink/ink941.xml"/><Relationship Id="rId55" Type="http://schemas.openxmlformats.org/officeDocument/2006/relationships/image" Target="../media/image931.png"/><Relationship Id="rId7" Type="http://schemas.openxmlformats.org/officeDocument/2006/relationships/image" Target="../media/image907.png"/><Relationship Id="rId12" Type="http://schemas.openxmlformats.org/officeDocument/2006/relationships/customXml" Target="../ink/ink922.xml"/><Relationship Id="rId17" Type="http://schemas.openxmlformats.org/officeDocument/2006/relationships/image" Target="../media/image912.png"/><Relationship Id="rId25" Type="http://schemas.openxmlformats.org/officeDocument/2006/relationships/image" Target="../media/image916.png"/><Relationship Id="rId33" Type="http://schemas.openxmlformats.org/officeDocument/2006/relationships/image" Target="../media/image920.png"/><Relationship Id="rId38" Type="http://schemas.openxmlformats.org/officeDocument/2006/relationships/customXml" Target="../ink/ink935.xml"/><Relationship Id="rId46" Type="http://schemas.openxmlformats.org/officeDocument/2006/relationships/customXml" Target="../ink/ink939.xml"/><Relationship Id="rId59" Type="http://schemas.openxmlformats.org/officeDocument/2006/relationships/image" Target="../media/image933.png"/><Relationship Id="rId2" Type="http://schemas.openxmlformats.org/officeDocument/2006/relationships/customXml" Target="../ink/ink917.xml"/><Relationship Id="rId16" Type="http://schemas.openxmlformats.org/officeDocument/2006/relationships/customXml" Target="../ink/ink924.xml"/><Relationship Id="rId20" Type="http://schemas.openxmlformats.org/officeDocument/2006/relationships/customXml" Target="../ink/ink926.xml"/><Relationship Id="rId29" Type="http://schemas.openxmlformats.org/officeDocument/2006/relationships/image" Target="../media/image918.png"/><Relationship Id="rId41" Type="http://schemas.openxmlformats.org/officeDocument/2006/relationships/image" Target="../media/image924.png"/><Relationship Id="rId54" Type="http://schemas.openxmlformats.org/officeDocument/2006/relationships/customXml" Target="../ink/ink943.xml"/><Relationship Id="rId1" Type="http://schemas.openxmlformats.org/officeDocument/2006/relationships/slideLayout" Target="../slideLayouts/slideLayout7.xml"/><Relationship Id="rId6" Type="http://schemas.openxmlformats.org/officeDocument/2006/relationships/customXml" Target="../ink/ink919.xml"/><Relationship Id="rId11" Type="http://schemas.openxmlformats.org/officeDocument/2006/relationships/image" Target="../media/image909.png"/><Relationship Id="rId24" Type="http://schemas.openxmlformats.org/officeDocument/2006/relationships/customXml" Target="../ink/ink928.xml"/><Relationship Id="rId32" Type="http://schemas.openxmlformats.org/officeDocument/2006/relationships/customXml" Target="../ink/ink932.xml"/><Relationship Id="rId37" Type="http://schemas.openxmlformats.org/officeDocument/2006/relationships/image" Target="../media/image922.png"/><Relationship Id="rId40" Type="http://schemas.openxmlformats.org/officeDocument/2006/relationships/customXml" Target="../ink/ink936.xml"/><Relationship Id="rId45" Type="http://schemas.openxmlformats.org/officeDocument/2006/relationships/image" Target="../media/image926.png"/><Relationship Id="rId53" Type="http://schemas.openxmlformats.org/officeDocument/2006/relationships/image" Target="../media/image930.png"/><Relationship Id="rId58" Type="http://schemas.openxmlformats.org/officeDocument/2006/relationships/customXml" Target="../ink/ink945.xml"/><Relationship Id="rId5" Type="http://schemas.openxmlformats.org/officeDocument/2006/relationships/image" Target="../media/image906.png"/><Relationship Id="rId15" Type="http://schemas.openxmlformats.org/officeDocument/2006/relationships/image" Target="../media/image911.png"/><Relationship Id="rId23" Type="http://schemas.openxmlformats.org/officeDocument/2006/relationships/image" Target="../media/image915.png"/><Relationship Id="rId28" Type="http://schemas.openxmlformats.org/officeDocument/2006/relationships/customXml" Target="../ink/ink930.xml"/><Relationship Id="rId36" Type="http://schemas.openxmlformats.org/officeDocument/2006/relationships/customXml" Target="../ink/ink934.xml"/><Relationship Id="rId49" Type="http://schemas.openxmlformats.org/officeDocument/2006/relationships/image" Target="../media/image928.png"/><Relationship Id="rId57" Type="http://schemas.openxmlformats.org/officeDocument/2006/relationships/image" Target="../media/image932.png"/><Relationship Id="rId10" Type="http://schemas.openxmlformats.org/officeDocument/2006/relationships/customXml" Target="../ink/ink921.xml"/><Relationship Id="rId19" Type="http://schemas.openxmlformats.org/officeDocument/2006/relationships/image" Target="../media/image913.png"/><Relationship Id="rId31" Type="http://schemas.openxmlformats.org/officeDocument/2006/relationships/image" Target="../media/image919.png"/><Relationship Id="rId44" Type="http://schemas.openxmlformats.org/officeDocument/2006/relationships/customXml" Target="../ink/ink938.xml"/><Relationship Id="rId52" Type="http://schemas.openxmlformats.org/officeDocument/2006/relationships/customXml" Target="../ink/ink942.xml"/><Relationship Id="rId4" Type="http://schemas.openxmlformats.org/officeDocument/2006/relationships/customXml" Target="../ink/ink918.xml"/><Relationship Id="rId9" Type="http://schemas.openxmlformats.org/officeDocument/2006/relationships/image" Target="../media/image908.png"/><Relationship Id="rId14" Type="http://schemas.openxmlformats.org/officeDocument/2006/relationships/customXml" Target="../ink/ink923.xml"/><Relationship Id="rId22" Type="http://schemas.openxmlformats.org/officeDocument/2006/relationships/customXml" Target="../ink/ink927.xml"/><Relationship Id="rId27" Type="http://schemas.openxmlformats.org/officeDocument/2006/relationships/image" Target="../media/image917.png"/><Relationship Id="rId30" Type="http://schemas.openxmlformats.org/officeDocument/2006/relationships/customXml" Target="../ink/ink931.xml"/><Relationship Id="rId35" Type="http://schemas.openxmlformats.org/officeDocument/2006/relationships/image" Target="../media/image921.png"/><Relationship Id="rId43" Type="http://schemas.openxmlformats.org/officeDocument/2006/relationships/image" Target="../media/image925.png"/><Relationship Id="rId48" Type="http://schemas.openxmlformats.org/officeDocument/2006/relationships/customXml" Target="../ink/ink940.xml"/><Relationship Id="rId56" Type="http://schemas.openxmlformats.org/officeDocument/2006/relationships/customXml" Target="../ink/ink944.xml"/><Relationship Id="rId8" Type="http://schemas.openxmlformats.org/officeDocument/2006/relationships/customXml" Target="../ink/ink920.xml"/><Relationship Id="rId51" Type="http://schemas.openxmlformats.org/officeDocument/2006/relationships/image" Target="../media/image929.png"/><Relationship Id="rId3" Type="http://schemas.openxmlformats.org/officeDocument/2006/relationships/image" Target="../media/image905.png"/></Relationships>
</file>

<file path=ppt/slides/_rels/slide35.xml.rels><?xml version="1.0" encoding="UTF-8" standalone="yes"?>
<Relationships xmlns="http://schemas.openxmlformats.org/package/2006/relationships"><Relationship Id="rId13" Type="http://schemas.openxmlformats.org/officeDocument/2006/relationships/image" Target="../media/image939.png"/><Relationship Id="rId18" Type="http://schemas.openxmlformats.org/officeDocument/2006/relationships/customXml" Target="../ink/ink954.xml"/><Relationship Id="rId26" Type="http://schemas.openxmlformats.org/officeDocument/2006/relationships/customXml" Target="../ink/ink958.xml"/><Relationship Id="rId39" Type="http://schemas.openxmlformats.org/officeDocument/2006/relationships/image" Target="../media/image952.png"/><Relationship Id="rId21" Type="http://schemas.openxmlformats.org/officeDocument/2006/relationships/image" Target="../media/image943.png"/><Relationship Id="rId34" Type="http://schemas.openxmlformats.org/officeDocument/2006/relationships/customXml" Target="../ink/ink962.xml"/><Relationship Id="rId42" Type="http://schemas.openxmlformats.org/officeDocument/2006/relationships/customXml" Target="../ink/ink966.xml"/><Relationship Id="rId47" Type="http://schemas.openxmlformats.org/officeDocument/2006/relationships/image" Target="../media/image956.png"/><Relationship Id="rId50" Type="http://schemas.openxmlformats.org/officeDocument/2006/relationships/customXml" Target="../ink/ink970.xml"/><Relationship Id="rId55" Type="http://schemas.openxmlformats.org/officeDocument/2006/relationships/image" Target="../media/image960.png"/><Relationship Id="rId63" Type="http://schemas.openxmlformats.org/officeDocument/2006/relationships/image" Target="../media/image964.png"/><Relationship Id="rId68" Type="http://schemas.openxmlformats.org/officeDocument/2006/relationships/customXml" Target="../ink/ink979.xml"/><Relationship Id="rId76" Type="http://schemas.openxmlformats.org/officeDocument/2006/relationships/customXml" Target="../ink/ink983.xml"/><Relationship Id="rId84" Type="http://schemas.openxmlformats.org/officeDocument/2006/relationships/customXml" Target="../ink/ink987.xml"/><Relationship Id="rId89" Type="http://schemas.openxmlformats.org/officeDocument/2006/relationships/image" Target="../media/image977.png"/><Relationship Id="rId7" Type="http://schemas.openxmlformats.org/officeDocument/2006/relationships/image" Target="../media/image936.png"/><Relationship Id="rId71" Type="http://schemas.openxmlformats.org/officeDocument/2006/relationships/image" Target="../media/image968.png"/><Relationship Id="rId92" Type="http://schemas.openxmlformats.org/officeDocument/2006/relationships/customXml" Target="../ink/ink991.xml"/><Relationship Id="rId2" Type="http://schemas.openxmlformats.org/officeDocument/2006/relationships/customXml" Target="../ink/ink946.xml"/><Relationship Id="rId16" Type="http://schemas.openxmlformats.org/officeDocument/2006/relationships/customXml" Target="../ink/ink953.xml"/><Relationship Id="rId29" Type="http://schemas.openxmlformats.org/officeDocument/2006/relationships/image" Target="../media/image947.png"/><Relationship Id="rId11" Type="http://schemas.openxmlformats.org/officeDocument/2006/relationships/image" Target="../media/image938.png"/><Relationship Id="rId24" Type="http://schemas.openxmlformats.org/officeDocument/2006/relationships/customXml" Target="../ink/ink957.xml"/><Relationship Id="rId32" Type="http://schemas.openxmlformats.org/officeDocument/2006/relationships/customXml" Target="../ink/ink961.xml"/><Relationship Id="rId37" Type="http://schemas.openxmlformats.org/officeDocument/2006/relationships/image" Target="../media/image951.png"/><Relationship Id="rId40" Type="http://schemas.openxmlformats.org/officeDocument/2006/relationships/customXml" Target="../ink/ink965.xml"/><Relationship Id="rId45" Type="http://schemas.openxmlformats.org/officeDocument/2006/relationships/image" Target="../media/image955.png"/><Relationship Id="rId53" Type="http://schemas.openxmlformats.org/officeDocument/2006/relationships/image" Target="../media/image959.png"/><Relationship Id="rId58" Type="http://schemas.openxmlformats.org/officeDocument/2006/relationships/customXml" Target="../ink/ink974.xml"/><Relationship Id="rId66" Type="http://schemas.openxmlformats.org/officeDocument/2006/relationships/customXml" Target="../ink/ink978.xml"/><Relationship Id="rId74" Type="http://schemas.openxmlformats.org/officeDocument/2006/relationships/customXml" Target="../ink/ink982.xml"/><Relationship Id="rId79" Type="http://schemas.openxmlformats.org/officeDocument/2006/relationships/image" Target="../media/image972.png"/><Relationship Id="rId87" Type="http://schemas.openxmlformats.org/officeDocument/2006/relationships/image" Target="../media/image976.png"/><Relationship Id="rId5" Type="http://schemas.openxmlformats.org/officeDocument/2006/relationships/image" Target="../media/image935.png"/><Relationship Id="rId61" Type="http://schemas.openxmlformats.org/officeDocument/2006/relationships/image" Target="../media/image963.png"/><Relationship Id="rId82" Type="http://schemas.openxmlformats.org/officeDocument/2006/relationships/customXml" Target="../ink/ink986.xml"/><Relationship Id="rId90" Type="http://schemas.openxmlformats.org/officeDocument/2006/relationships/customXml" Target="../ink/ink990.xml"/><Relationship Id="rId95" Type="http://schemas.openxmlformats.org/officeDocument/2006/relationships/image" Target="../media/image980.png"/><Relationship Id="rId19" Type="http://schemas.openxmlformats.org/officeDocument/2006/relationships/image" Target="../media/image942.png"/><Relationship Id="rId14" Type="http://schemas.openxmlformats.org/officeDocument/2006/relationships/customXml" Target="../ink/ink952.xml"/><Relationship Id="rId22" Type="http://schemas.openxmlformats.org/officeDocument/2006/relationships/customXml" Target="../ink/ink956.xml"/><Relationship Id="rId27" Type="http://schemas.openxmlformats.org/officeDocument/2006/relationships/image" Target="../media/image946.png"/><Relationship Id="rId30" Type="http://schemas.openxmlformats.org/officeDocument/2006/relationships/customXml" Target="../ink/ink960.xml"/><Relationship Id="rId35" Type="http://schemas.openxmlformats.org/officeDocument/2006/relationships/image" Target="../media/image950.png"/><Relationship Id="rId43" Type="http://schemas.openxmlformats.org/officeDocument/2006/relationships/image" Target="../media/image954.png"/><Relationship Id="rId48" Type="http://schemas.openxmlformats.org/officeDocument/2006/relationships/customXml" Target="../ink/ink969.xml"/><Relationship Id="rId56" Type="http://schemas.openxmlformats.org/officeDocument/2006/relationships/customXml" Target="../ink/ink973.xml"/><Relationship Id="rId64" Type="http://schemas.openxmlformats.org/officeDocument/2006/relationships/customXml" Target="../ink/ink977.xml"/><Relationship Id="rId69" Type="http://schemas.openxmlformats.org/officeDocument/2006/relationships/image" Target="../media/image967.png"/><Relationship Id="rId77" Type="http://schemas.openxmlformats.org/officeDocument/2006/relationships/image" Target="../media/image971.png"/><Relationship Id="rId8" Type="http://schemas.openxmlformats.org/officeDocument/2006/relationships/customXml" Target="../ink/ink949.xml"/><Relationship Id="rId51" Type="http://schemas.openxmlformats.org/officeDocument/2006/relationships/image" Target="../media/image958.png"/><Relationship Id="rId72" Type="http://schemas.openxmlformats.org/officeDocument/2006/relationships/customXml" Target="../ink/ink981.xml"/><Relationship Id="rId80" Type="http://schemas.openxmlformats.org/officeDocument/2006/relationships/customXml" Target="../ink/ink985.xml"/><Relationship Id="rId85" Type="http://schemas.openxmlformats.org/officeDocument/2006/relationships/image" Target="../media/image975.png"/><Relationship Id="rId93" Type="http://schemas.openxmlformats.org/officeDocument/2006/relationships/image" Target="../media/image979.png"/><Relationship Id="rId3" Type="http://schemas.openxmlformats.org/officeDocument/2006/relationships/image" Target="../media/image934.png"/><Relationship Id="rId12" Type="http://schemas.openxmlformats.org/officeDocument/2006/relationships/customXml" Target="../ink/ink951.xml"/><Relationship Id="rId17" Type="http://schemas.openxmlformats.org/officeDocument/2006/relationships/image" Target="../media/image941.png"/><Relationship Id="rId25" Type="http://schemas.openxmlformats.org/officeDocument/2006/relationships/image" Target="../media/image945.png"/><Relationship Id="rId33" Type="http://schemas.openxmlformats.org/officeDocument/2006/relationships/image" Target="../media/image949.png"/><Relationship Id="rId38" Type="http://schemas.openxmlformats.org/officeDocument/2006/relationships/customXml" Target="../ink/ink964.xml"/><Relationship Id="rId46" Type="http://schemas.openxmlformats.org/officeDocument/2006/relationships/customXml" Target="../ink/ink968.xml"/><Relationship Id="rId59" Type="http://schemas.openxmlformats.org/officeDocument/2006/relationships/image" Target="../media/image962.png"/><Relationship Id="rId67" Type="http://schemas.openxmlformats.org/officeDocument/2006/relationships/image" Target="../media/image966.png"/><Relationship Id="rId20" Type="http://schemas.openxmlformats.org/officeDocument/2006/relationships/customXml" Target="../ink/ink955.xml"/><Relationship Id="rId41" Type="http://schemas.openxmlformats.org/officeDocument/2006/relationships/image" Target="../media/image953.png"/><Relationship Id="rId54" Type="http://schemas.openxmlformats.org/officeDocument/2006/relationships/customXml" Target="../ink/ink972.xml"/><Relationship Id="rId62" Type="http://schemas.openxmlformats.org/officeDocument/2006/relationships/customXml" Target="../ink/ink976.xml"/><Relationship Id="rId70" Type="http://schemas.openxmlformats.org/officeDocument/2006/relationships/customXml" Target="../ink/ink980.xml"/><Relationship Id="rId75" Type="http://schemas.openxmlformats.org/officeDocument/2006/relationships/image" Target="../media/image970.png"/><Relationship Id="rId83" Type="http://schemas.openxmlformats.org/officeDocument/2006/relationships/image" Target="../media/image974.png"/><Relationship Id="rId88" Type="http://schemas.openxmlformats.org/officeDocument/2006/relationships/customXml" Target="../ink/ink989.xml"/><Relationship Id="rId91" Type="http://schemas.openxmlformats.org/officeDocument/2006/relationships/image" Target="../media/image978.png"/><Relationship Id="rId1" Type="http://schemas.openxmlformats.org/officeDocument/2006/relationships/slideLayout" Target="../slideLayouts/slideLayout7.xml"/><Relationship Id="rId6" Type="http://schemas.openxmlformats.org/officeDocument/2006/relationships/customXml" Target="../ink/ink948.xml"/><Relationship Id="rId15" Type="http://schemas.openxmlformats.org/officeDocument/2006/relationships/image" Target="../media/image940.png"/><Relationship Id="rId23" Type="http://schemas.openxmlformats.org/officeDocument/2006/relationships/image" Target="../media/image944.png"/><Relationship Id="rId28" Type="http://schemas.openxmlformats.org/officeDocument/2006/relationships/customXml" Target="../ink/ink959.xml"/><Relationship Id="rId36" Type="http://schemas.openxmlformats.org/officeDocument/2006/relationships/customXml" Target="../ink/ink963.xml"/><Relationship Id="rId49" Type="http://schemas.openxmlformats.org/officeDocument/2006/relationships/image" Target="../media/image957.png"/><Relationship Id="rId57" Type="http://schemas.openxmlformats.org/officeDocument/2006/relationships/image" Target="../media/image961.png"/><Relationship Id="rId10" Type="http://schemas.openxmlformats.org/officeDocument/2006/relationships/customXml" Target="../ink/ink950.xml"/><Relationship Id="rId31" Type="http://schemas.openxmlformats.org/officeDocument/2006/relationships/image" Target="../media/image948.png"/><Relationship Id="rId44" Type="http://schemas.openxmlformats.org/officeDocument/2006/relationships/customXml" Target="../ink/ink967.xml"/><Relationship Id="rId52" Type="http://schemas.openxmlformats.org/officeDocument/2006/relationships/customXml" Target="../ink/ink971.xml"/><Relationship Id="rId60" Type="http://schemas.openxmlformats.org/officeDocument/2006/relationships/customXml" Target="../ink/ink975.xml"/><Relationship Id="rId65" Type="http://schemas.openxmlformats.org/officeDocument/2006/relationships/image" Target="../media/image965.png"/><Relationship Id="rId73" Type="http://schemas.openxmlformats.org/officeDocument/2006/relationships/image" Target="../media/image969.png"/><Relationship Id="rId78" Type="http://schemas.openxmlformats.org/officeDocument/2006/relationships/customXml" Target="../ink/ink984.xml"/><Relationship Id="rId81" Type="http://schemas.openxmlformats.org/officeDocument/2006/relationships/image" Target="../media/image973.png"/><Relationship Id="rId86" Type="http://schemas.openxmlformats.org/officeDocument/2006/relationships/customXml" Target="../ink/ink988.xml"/><Relationship Id="rId94" Type="http://schemas.openxmlformats.org/officeDocument/2006/relationships/customXml" Target="../ink/ink992.xml"/><Relationship Id="rId4" Type="http://schemas.openxmlformats.org/officeDocument/2006/relationships/customXml" Target="../ink/ink947.xml"/><Relationship Id="rId9" Type="http://schemas.openxmlformats.org/officeDocument/2006/relationships/image" Target="../media/image937.png"/></Relationships>
</file>

<file path=ppt/slides/_rels/slide36.xml.rels><?xml version="1.0" encoding="UTF-8" standalone="yes"?>
<Relationships xmlns="http://schemas.openxmlformats.org/package/2006/relationships"><Relationship Id="rId26" Type="http://schemas.openxmlformats.org/officeDocument/2006/relationships/image" Target="../media/image990.png"/><Relationship Id="rId117" Type="http://schemas.openxmlformats.org/officeDocument/2006/relationships/customXml" Target="../ink/ink1050.xml"/><Relationship Id="rId21" Type="http://schemas.openxmlformats.org/officeDocument/2006/relationships/customXml" Target="../ink/ink1002.xml"/><Relationship Id="rId42" Type="http://schemas.openxmlformats.org/officeDocument/2006/relationships/image" Target="../media/image998.png"/><Relationship Id="rId47" Type="http://schemas.openxmlformats.org/officeDocument/2006/relationships/customXml" Target="../ink/ink1015.xml"/><Relationship Id="rId63" Type="http://schemas.openxmlformats.org/officeDocument/2006/relationships/customXml" Target="../ink/ink1023.xml"/><Relationship Id="rId68" Type="http://schemas.openxmlformats.org/officeDocument/2006/relationships/image" Target="../media/image1011.png"/><Relationship Id="rId84" Type="http://schemas.openxmlformats.org/officeDocument/2006/relationships/image" Target="../media/image1019.png"/><Relationship Id="rId89" Type="http://schemas.openxmlformats.org/officeDocument/2006/relationships/customXml" Target="../ink/ink1036.xml"/><Relationship Id="rId112" Type="http://schemas.openxmlformats.org/officeDocument/2006/relationships/image" Target="../media/image1033.png"/><Relationship Id="rId16" Type="http://schemas.openxmlformats.org/officeDocument/2006/relationships/image" Target="../media/image985.png"/><Relationship Id="rId107" Type="http://schemas.openxmlformats.org/officeDocument/2006/relationships/customXml" Target="../ink/ink1045.xml"/><Relationship Id="rId11" Type="http://schemas.openxmlformats.org/officeDocument/2006/relationships/customXml" Target="../ink/ink997.xml"/><Relationship Id="rId32" Type="http://schemas.openxmlformats.org/officeDocument/2006/relationships/image" Target="../media/image993.png"/><Relationship Id="rId37" Type="http://schemas.openxmlformats.org/officeDocument/2006/relationships/customXml" Target="../ink/ink1010.xml"/><Relationship Id="rId53" Type="http://schemas.openxmlformats.org/officeDocument/2006/relationships/customXml" Target="../ink/ink1018.xml"/><Relationship Id="rId58" Type="http://schemas.openxmlformats.org/officeDocument/2006/relationships/image" Target="../media/image1006.png"/><Relationship Id="rId74" Type="http://schemas.openxmlformats.org/officeDocument/2006/relationships/image" Target="../media/image1014.png"/><Relationship Id="rId79" Type="http://schemas.openxmlformats.org/officeDocument/2006/relationships/customXml" Target="../ink/ink1031.xml"/><Relationship Id="rId102" Type="http://schemas.openxmlformats.org/officeDocument/2006/relationships/image" Target="../media/image1028.png"/><Relationship Id="rId5" Type="http://schemas.openxmlformats.org/officeDocument/2006/relationships/customXml" Target="../ink/ink994.xml"/><Relationship Id="rId61" Type="http://schemas.openxmlformats.org/officeDocument/2006/relationships/customXml" Target="../ink/ink1022.xml"/><Relationship Id="rId82" Type="http://schemas.openxmlformats.org/officeDocument/2006/relationships/image" Target="../media/image1018.png"/><Relationship Id="rId90" Type="http://schemas.openxmlformats.org/officeDocument/2006/relationships/image" Target="../media/image1022.png"/><Relationship Id="rId95" Type="http://schemas.openxmlformats.org/officeDocument/2006/relationships/customXml" Target="../ink/ink1039.xml"/><Relationship Id="rId19" Type="http://schemas.openxmlformats.org/officeDocument/2006/relationships/customXml" Target="../ink/ink1001.xml"/><Relationship Id="rId14" Type="http://schemas.openxmlformats.org/officeDocument/2006/relationships/image" Target="../media/image984.png"/><Relationship Id="rId22" Type="http://schemas.openxmlformats.org/officeDocument/2006/relationships/image" Target="../media/image988.png"/><Relationship Id="rId27" Type="http://schemas.openxmlformats.org/officeDocument/2006/relationships/customXml" Target="../ink/ink1005.xml"/><Relationship Id="rId30" Type="http://schemas.openxmlformats.org/officeDocument/2006/relationships/image" Target="../media/image992.png"/><Relationship Id="rId35" Type="http://schemas.openxmlformats.org/officeDocument/2006/relationships/customXml" Target="../ink/ink1009.xml"/><Relationship Id="rId43" Type="http://schemas.openxmlformats.org/officeDocument/2006/relationships/customXml" Target="../ink/ink1013.xml"/><Relationship Id="rId48" Type="http://schemas.openxmlformats.org/officeDocument/2006/relationships/image" Target="../media/image1001.png"/><Relationship Id="rId56" Type="http://schemas.openxmlformats.org/officeDocument/2006/relationships/image" Target="../media/image1005.png"/><Relationship Id="rId64" Type="http://schemas.openxmlformats.org/officeDocument/2006/relationships/image" Target="../media/image1009.png"/><Relationship Id="rId69" Type="http://schemas.openxmlformats.org/officeDocument/2006/relationships/customXml" Target="../ink/ink1026.xml"/><Relationship Id="rId77" Type="http://schemas.openxmlformats.org/officeDocument/2006/relationships/customXml" Target="../ink/ink1030.xml"/><Relationship Id="rId100" Type="http://schemas.openxmlformats.org/officeDocument/2006/relationships/image" Target="../media/image1027.png"/><Relationship Id="rId105" Type="http://schemas.openxmlformats.org/officeDocument/2006/relationships/customXml" Target="../ink/ink1044.xml"/><Relationship Id="rId113" Type="http://schemas.openxmlformats.org/officeDocument/2006/relationships/customXml" Target="../ink/ink1048.xml"/><Relationship Id="rId118" Type="http://schemas.openxmlformats.org/officeDocument/2006/relationships/image" Target="../media/image1036.png"/><Relationship Id="rId8" Type="http://schemas.openxmlformats.org/officeDocument/2006/relationships/image" Target="../media/image981.png"/><Relationship Id="rId51" Type="http://schemas.openxmlformats.org/officeDocument/2006/relationships/customXml" Target="../ink/ink1017.xml"/><Relationship Id="rId72" Type="http://schemas.openxmlformats.org/officeDocument/2006/relationships/image" Target="../media/image1013.png"/><Relationship Id="rId80" Type="http://schemas.openxmlformats.org/officeDocument/2006/relationships/image" Target="../media/image1017.png"/><Relationship Id="rId85" Type="http://schemas.openxmlformats.org/officeDocument/2006/relationships/customXml" Target="../ink/ink1034.xml"/><Relationship Id="rId93" Type="http://schemas.openxmlformats.org/officeDocument/2006/relationships/customXml" Target="../ink/ink1038.xml"/><Relationship Id="rId98" Type="http://schemas.openxmlformats.org/officeDocument/2006/relationships/image" Target="../media/image1026.png"/><Relationship Id="rId121" Type="http://schemas.openxmlformats.org/officeDocument/2006/relationships/customXml" Target="../ink/ink1052.xml"/><Relationship Id="rId12" Type="http://schemas.openxmlformats.org/officeDocument/2006/relationships/image" Target="../media/image983.png"/><Relationship Id="rId17" Type="http://schemas.openxmlformats.org/officeDocument/2006/relationships/customXml" Target="../ink/ink1000.xml"/><Relationship Id="rId25" Type="http://schemas.openxmlformats.org/officeDocument/2006/relationships/customXml" Target="../ink/ink1004.xml"/><Relationship Id="rId33" Type="http://schemas.openxmlformats.org/officeDocument/2006/relationships/customXml" Target="../ink/ink1008.xml"/><Relationship Id="rId38" Type="http://schemas.openxmlformats.org/officeDocument/2006/relationships/image" Target="../media/image996.png"/><Relationship Id="rId46" Type="http://schemas.openxmlformats.org/officeDocument/2006/relationships/image" Target="../media/image1000.png"/><Relationship Id="rId59" Type="http://schemas.openxmlformats.org/officeDocument/2006/relationships/customXml" Target="../ink/ink1021.xml"/><Relationship Id="rId67" Type="http://schemas.openxmlformats.org/officeDocument/2006/relationships/customXml" Target="../ink/ink1025.xml"/><Relationship Id="rId103" Type="http://schemas.openxmlformats.org/officeDocument/2006/relationships/customXml" Target="../ink/ink1043.xml"/><Relationship Id="rId108" Type="http://schemas.openxmlformats.org/officeDocument/2006/relationships/image" Target="../media/image1031.png"/><Relationship Id="rId116" Type="http://schemas.openxmlformats.org/officeDocument/2006/relationships/image" Target="../media/image1035.png"/><Relationship Id="rId20" Type="http://schemas.openxmlformats.org/officeDocument/2006/relationships/image" Target="../media/image987.png"/><Relationship Id="rId41" Type="http://schemas.openxmlformats.org/officeDocument/2006/relationships/customXml" Target="../ink/ink1012.xml"/><Relationship Id="rId54" Type="http://schemas.openxmlformats.org/officeDocument/2006/relationships/image" Target="../media/image1004.png"/><Relationship Id="rId62" Type="http://schemas.openxmlformats.org/officeDocument/2006/relationships/image" Target="../media/image1008.png"/><Relationship Id="rId70" Type="http://schemas.openxmlformats.org/officeDocument/2006/relationships/image" Target="../media/image1012.png"/><Relationship Id="rId75" Type="http://schemas.openxmlformats.org/officeDocument/2006/relationships/customXml" Target="../ink/ink1029.xml"/><Relationship Id="rId83" Type="http://schemas.openxmlformats.org/officeDocument/2006/relationships/customXml" Target="../ink/ink1033.xml"/><Relationship Id="rId88" Type="http://schemas.openxmlformats.org/officeDocument/2006/relationships/image" Target="../media/image1021.png"/><Relationship Id="rId91" Type="http://schemas.openxmlformats.org/officeDocument/2006/relationships/customXml" Target="../ink/ink1037.xml"/><Relationship Id="rId96" Type="http://schemas.openxmlformats.org/officeDocument/2006/relationships/image" Target="../media/image1025.png"/><Relationship Id="rId111" Type="http://schemas.openxmlformats.org/officeDocument/2006/relationships/customXml" Target="../ink/ink1047.xml"/><Relationship Id="rId1" Type="http://schemas.openxmlformats.org/officeDocument/2006/relationships/slideLayout" Target="../slideLayouts/slideLayout7.xml"/><Relationship Id="rId6" Type="http://schemas.openxmlformats.org/officeDocument/2006/relationships/image" Target="../media/image10410.png"/><Relationship Id="rId15" Type="http://schemas.openxmlformats.org/officeDocument/2006/relationships/customXml" Target="../ink/ink999.xml"/><Relationship Id="rId23" Type="http://schemas.openxmlformats.org/officeDocument/2006/relationships/customXml" Target="../ink/ink1003.xml"/><Relationship Id="rId28" Type="http://schemas.openxmlformats.org/officeDocument/2006/relationships/image" Target="../media/image991.png"/><Relationship Id="rId36" Type="http://schemas.openxmlformats.org/officeDocument/2006/relationships/image" Target="../media/image995.png"/><Relationship Id="rId49" Type="http://schemas.openxmlformats.org/officeDocument/2006/relationships/customXml" Target="../ink/ink1016.xml"/><Relationship Id="rId57" Type="http://schemas.openxmlformats.org/officeDocument/2006/relationships/customXml" Target="../ink/ink1020.xml"/><Relationship Id="rId106" Type="http://schemas.openxmlformats.org/officeDocument/2006/relationships/image" Target="../media/image1030.png"/><Relationship Id="rId114" Type="http://schemas.openxmlformats.org/officeDocument/2006/relationships/image" Target="../media/image1034.png"/><Relationship Id="rId119" Type="http://schemas.openxmlformats.org/officeDocument/2006/relationships/customXml" Target="../ink/ink1051.xml"/><Relationship Id="rId10" Type="http://schemas.openxmlformats.org/officeDocument/2006/relationships/image" Target="../media/image982.png"/><Relationship Id="rId31" Type="http://schemas.openxmlformats.org/officeDocument/2006/relationships/customXml" Target="../ink/ink1007.xml"/><Relationship Id="rId44" Type="http://schemas.openxmlformats.org/officeDocument/2006/relationships/image" Target="../media/image999.png"/><Relationship Id="rId52" Type="http://schemas.openxmlformats.org/officeDocument/2006/relationships/image" Target="../media/image1003.png"/><Relationship Id="rId60" Type="http://schemas.openxmlformats.org/officeDocument/2006/relationships/image" Target="../media/image1007.png"/><Relationship Id="rId65" Type="http://schemas.openxmlformats.org/officeDocument/2006/relationships/customXml" Target="../ink/ink1024.xml"/><Relationship Id="rId73" Type="http://schemas.openxmlformats.org/officeDocument/2006/relationships/customXml" Target="../ink/ink1028.xml"/><Relationship Id="rId78" Type="http://schemas.openxmlformats.org/officeDocument/2006/relationships/image" Target="../media/image1016.png"/><Relationship Id="rId81" Type="http://schemas.openxmlformats.org/officeDocument/2006/relationships/customXml" Target="../ink/ink1032.xml"/><Relationship Id="rId86" Type="http://schemas.openxmlformats.org/officeDocument/2006/relationships/image" Target="../media/image1020.png"/><Relationship Id="rId94" Type="http://schemas.openxmlformats.org/officeDocument/2006/relationships/image" Target="../media/image1024.png"/><Relationship Id="rId99" Type="http://schemas.openxmlformats.org/officeDocument/2006/relationships/customXml" Target="../ink/ink1041.xml"/><Relationship Id="rId101" Type="http://schemas.openxmlformats.org/officeDocument/2006/relationships/customXml" Target="../ink/ink1042.xml"/><Relationship Id="rId122" Type="http://schemas.openxmlformats.org/officeDocument/2006/relationships/image" Target="../media/image1038.png"/><Relationship Id="rId4" Type="http://schemas.openxmlformats.org/officeDocument/2006/relationships/image" Target="../media/image10310.png"/><Relationship Id="rId9" Type="http://schemas.openxmlformats.org/officeDocument/2006/relationships/customXml" Target="../ink/ink996.xml"/><Relationship Id="rId13" Type="http://schemas.openxmlformats.org/officeDocument/2006/relationships/customXml" Target="../ink/ink998.xml"/><Relationship Id="rId18" Type="http://schemas.openxmlformats.org/officeDocument/2006/relationships/image" Target="../media/image986.png"/><Relationship Id="rId39" Type="http://schemas.openxmlformats.org/officeDocument/2006/relationships/customXml" Target="../ink/ink1011.xml"/><Relationship Id="rId109" Type="http://schemas.openxmlformats.org/officeDocument/2006/relationships/customXml" Target="../ink/ink1046.xml"/><Relationship Id="rId34" Type="http://schemas.openxmlformats.org/officeDocument/2006/relationships/image" Target="../media/image994.png"/><Relationship Id="rId50" Type="http://schemas.openxmlformats.org/officeDocument/2006/relationships/image" Target="../media/image1002.png"/><Relationship Id="rId55" Type="http://schemas.openxmlformats.org/officeDocument/2006/relationships/customXml" Target="../ink/ink1019.xml"/><Relationship Id="rId76" Type="http://schemas.openxmlformats.org/officeDocument/2006/relationships/image" Target="../media/image1015.png"/><Relationship Id="rId97" Type="http://schemas.openxmlformats.org/officeDocument/2006/relationships/customXml" Target="../ink/ink1040.xml"/><Relationship Id="rId104" Type="http://schemas.openxmlformats.org/officeDocument/2006/relationships/image" Target="../media/image1029.png"/><Relationship Id="rId120" Type="http://schemas.openxmlformats.org/officeDocument/2006/relationships/image" Target="../media/image1037.png"/><Relationship Id="rId7" Type="http://schemas.openxmlformats.org/officeDocument/2006/relationships/customXml" Target="../ink/ink995.xml"/><Relationship Id="rId71" Type="http://schemas.openxmlformats.org/officeDocument/2006/relationships/customXml" Target="../ink/ink1027.xml"/><Relationship Id="rId92" Type="http://schemas.openxmlformats.org/officeDocument/2006/relationships/image" Target="../media/image1023.png"/><Relationship Id="rId2" Type="http://schemas.openxmlformats.org/officeDocument/2006/relationships/customXml" Target="../ink/ink993.xml"/><Relationship Id="rId29" Type="http://schemas.openxmlformats.org/officeDocument/2006/relationships/customXml" Target="../ink/ink1006.xml"/><Relationship Id="rId24" Type="http://schemas.openxmlformats.org/officeDocument/2006/relationships/image" Target="../media/image989.png"/><Relationship Id="rId40" Type="http://schemas.openxmlformats.org/officeDocument/2006/relationships/image" Target="../media/image997.png"/><Relationship Id="rId45" Type="http://schemas.openxmlformats.org/officeDocument/2006/relationships/customXml" Target="../ink/ink1014.xml"/><Relationship Id="rId66" Type="http://schemas.openxmlformats.org/officeDocument/2006/relationships/image" Target="../media/image1010.png"/><Relationship Id="rId87" Type="http://schemas.openxmlformats.org/officeDocument/2006/relationships/customXml" Target="../ink/ink1035.xml"/><Relationship Id="rId110" Type="http://schemas.openxmlformats.org/officeDocument/2006/relationships/image" Target="../media/image1032.png"/><Relationship Id="rId115" Type="http://schemas.openxmlformats.org/officeDocument/2006/relationships/customXml" Target="../ink/ink1049.xml"/></Relationships>
</file>

<file path=ppt/slides/_rels/slide37.xml.rels><?xml version="1.0" encoding="UTF-8" standalone="yes"?>
<Relationships xmlns="http://schemas.openxmlformats.org/package/2006/relationships"><Relationship Id="rId13" Type="http://schemas.openxmlformats.org/officeDocument/2006/relationships/image" Target="../media/image1044.png"/><Relationship Id="rId18" Type="http://schemas.openxmlformats.org/officeDocument/2006/relationships/customXml" Target="../ink/ink1061.xml"/><Relationship Id="rId26" Type="http://schemas.openxmlformats.org/officeDocument/2006/relationships/customXml" Target="../ink/ink1065.xml"/><Relationship Id="rId39" Type="http://schemas.openxmlformats.org/officeDocument/2006/relationships/image" Target="../media/image1057.png"/><Relationship Id="rId21" Type="http://schemas.openxmlformats.org/officeDocument/2006/relationships/image" Target="../media/image1048.png"/><Relationship Id="rId34" Type="http://schemas.openxmlformats.org/officeDocument/2006/relationships/customXml" Target="../ink/ink1069.xml"/><Relationship Id="rId42" Type="http://schemas.openxmlformats.org/officeDocument/2006/relationships/customXml" Target="../ink/ink1073.xml"/><Relationship Id="rId47" Type="http://schemas.openxmlformats.org/officeDocument/2006/relationships/image" Target="../media/image1061.png"/><Relationship Id="rId50" Type="http://schemas.openxmlformats.org/officeDocument/2006/relationships/customXml" Target="../ink/ink1077.xml"/><Relationship Id="rId55" Type="http://schemas.openxmlformats.org/officeDocument/2006/relationships/image" Target="../media/image1065.png"/><Relationship Id="rId63" Type="http://schemas.openxmlformats.org/officeDocument/2006/relationships/image" Target="../media/image1069.png"/><Relationship Id="rId7" Type="http://schemas.openxmlformats.org/officeDocument/2006/relationships/image" Target="../media/image1041.png"/><Relationship Id="rId2" Type="http://schemas.openxmlformats.org/officeDocument/2006/relationships/customXml" Target="../ink/ink1053.xml"/><Relationship Id="rId16" Type="http://schemas.openxmlformats.org/officeDocument/2006/relationships/customXml" Target="../ink/ink1060.xml"/><Relationship Id="rId20" Type="http://schemas.openxmlformats.org/officeDocument/2006/relationships/customXml" Target="../ink/ink1062.xml"/><Relationship Id="rId29" Type="http://schemas.openxmlformats.org/officeDocument/2006/relationships/image" Target="../media/image1052.png"/><Relationship Id="rId41" Type="http://schemas.openxmlformats.org/officeDocument/2006/relationships/image" Target="../media/image1058.png"/><Relationship Id="rId54" Type="http://schemas.openxmlformats.org/officeDocument/2006/relationships/customXml" Target="../ink/ink1079.xml"/><Relationship Id="rId62" Type="http://schemas.openxmlformats.org/officeDocument/2006/relationships/customXml" Target="../ink/ink1083.xml"/><Relationship Id="rId1" Type="http://schemas.openxmlformats.org/officeDocument/2006/relationships/slideLayout" Target="../slideLayouts/slideLayout7.xml"/><Relationship Id="rId6" Type="http://schemas.openxmlformats.org/officeDocument/2006/relationships/customXml" Target="../ink/ink1055.xml"/><Relationship Id="rId11" Type="http://schemas.openxmlformats.org/officeDocument/2006/relationships/image" Target="../media/image1043.png"/><Relationship Id="rId24" Type="http://schemas.openxmlformats.org/officeDocument/2006/relationships/customXml" Target="../ink/ink1064.xml"/><Relationship Id="rId32" Type="http://schemas.openxmlformats.org/officeDocument/2006/relationships/customXml" Target="../ink/ink1068.xml"/><Relationship Id="rId37" Type="http://schemas.openxmlformats.org/officeDocument/2006/relationships/image" Target="../media/image1056.png"/><Relationship Id="rId40" Type="http://schemas.openxmlformats.org/officeDocument/2006/relationships/customXml" Target="../ink/ink1072.xml"/><Relationship Id="rId45" Type="http://schemas.openxmlformats.org/officeDocument/2006/relationships/image" Target="../media/image1060.png"/><Relationship Id="rId53" Type="http://schemas.openxmlformats.org/officeDocument/2006/relationships/image" Target="../media/image1064.png"/><Relationship Id="rId58" Type="http://schemas.openxmlformats.org/officeDocument/2006/relationships/customXml" Target="../ink/ink1081.xml"/><Relationship Id="rId5" Type="http://schemas.openxmlformats.org/officeDocument/2006/relationships/image" Target="../media/image1040.png"/><Relationship Id="rId15" Type="http://schemas.openxmlformats.org/officeDocument/2006/relationships/image" Target="../media/image1045.png"/><Relationship Id="rId23" Type="http://schemas.openxmlformats.org/officeDocument/2006/relationships/image" Target="../media/image1049.png"/><Relationship Id="rId28" Type="http://schemas.openxmlformats.org/officeDocument/2006/relationships/customXml" Target="../ink/ink1066.xml"/><Relationship Id="rId36" Type="http://schemas.openxmlformats.org/officeDocument/2006/relationships/customXml" Target="../ink/ink1070.xml"/><Relationship Id="rId49" Type="http://schemas.openxmlformats.org/officeDocument/2006/relationships/image" Target="../media/image1062.png"/><Relationship Id="rId57" Type="http://schemas.openxmlformats.org/officeDocument/2006/relationships/image" Target="../media/image1066.png"/><Relationship Id="rId61" Type="http://schemas.openxmlformats.org/officeDocument/2006/relationships/image" Target="../media/image1068.png"/><Relationship Id="rId10" Type="http://schemas.openxmlformats.org/officeDocument/2006/relationships/customXml" Target="../ink/ink1057.xml"/><Relationship Id="rId19" Type="http://schemas.openxmlformats.org/officeDocument/2006/relationships/image" Target="../media/image1047.png"/><Relationship Id="rId31" Type="http://schemas.openxmlformats.org/officeDocument/2006/relationships/image" Target="../media/image1053.png"/><Relationship Id="rId44" Type="http://schemas.openxmlformats.org/officeDocument/2006/relationships/customXml" Target="../ink/ink1074.xml"/><Relationship Id="rId52" Type="http://schemas.openxmlformats.org/officeDocument/2006/relationships/customXml" Target="../ink/ink1078.xml"/><Relationship Id="rId60" Type="http://schemas.openxmlformats.org/officeDocument/2006/relationships/customXml" Target="../ink/ink1082.xml"/><Relationship Id="rId4" Type="http://schemas.openxmlformats.org/officeDocument/2006/relationships/customXml" Target="../ink/ink1054.xml"/><Relationship Id="rId9" Type="http://schemas.openxmlformats.org/officeDocument/2006/relationships/image" Target="../media/image1042.png"/><Relationship Id="rId14" Type="http://schemas.openxmlformats.org/officeDocument/2006/relationships/customXml" Target="../ink/ink1059.xml"/><Relationship Id="rId22" Type="http://schemas.openxmlformats.org/officeDocument/2006/relationships/customXml" Target="../ink/ink1063.xml"/><Relationship Id="rId27" Type="http://schemas.openxmlformats.org/officeDocument/2006/relationships/image" Target="../media/image1051.png"/><Relationship Id="rId30" Type="http://schemas.openxmlformats.org/officeDocument/2006/relationships/customXml" Target="../ink/ink1067.xml"/><Relationship Id="rId35" Type="http://schemas.openxmlformats.org/officeDocument/2006/relationships/image" Target="../media/image1055.png"/><Relationship Id="rId43" Type="http://schemas.openxmlformats.org/officeDocument/2006/relationships/image" Target="../media/image1059.png"/><Relationship Id="rId48" Type="http://schemas.openxmlformats.org/officeDocument/2006/relationships/customXml" Target="../ink/ink1076.xml"/><Relationship Id="rId56" Type="http://schemas.openxmlformats.org/officeDocument/2006/relationships/customXml" Target="../ink/ink1080.xml"/><Relationship Id="rId8" Type="http://schemas.openxmlformats.org/officeDocument/2006/relationships/customXml" Target="../ink/ink1056.xml"/><Relationship Id="rId51" Type="http://schemas.openxmlformats.org/officeDocument/2006/relationships/image" Target="../media/image1063.png"/><Relationship Id="rId3" Type="http://schemas.openxmlformats.org/officeDocument/2006/relationships/image" Target="../media/image1039.png"/><Relationship Id="rId12" Type="http://schemas.openxmlformats.org/officeDocument/2006/relationships/customXml" Target="../ink/ink1058.xml"/><Relationship Id="rId17" Type="http://schemas.openxmlformats.org/officeDocument/2006/relationships/image" Target="../media/image1046.png"/><Relationship Id="rId25" Type="http://schemas.openxmlformats.org/officeDocument/2006/relationships/image" Target="../media/image1050.png"/><Relationship Id="rId33" Type="http://schemas.openxmlformats.org/officeDocument/2006/relationships/image" Target="../media/image1054.png"/><Relationship Id="rId38" Type="http://schemas.openxmlformats.org/officeDocument/2006/relationships/customXml" Target="../ink/ink1071.xml"/><Relationship Id="rId46" Type="http://schemas.openxmlformats.org/officeDocument/2006/relationships/customXml" Target="../ink/ink1075.xml"/><Relationship Id="rId59" Type="http://schemas.openxmlformats.org/officeDocument/2006/relationships/image" Target="../media/image1067.png"/></Relationships>
</file>

<file path=ppt/slides/_rels/slide38.xml.rels><?xml version="1.0" encoding="UTF-8" standalone="yes"?>
<Relationships xmlns="http://schemas.openxmlformats.org/package/2006/relationships"><Relationship Id="rId26" Type="http://schemas.openxmlformats.org/officeDocument/2006/relationships/customXml" Target="../ink/ink1096.xml"/><Relationship Id="rId21" Type="http://schemas.openxmlformats.org/officeDocument/2006/relationships/image" Target="../media/image1079.png"/><Relationship Id="rId42" Type="http://schemas.openxmlformats.org/officeDocument/2006/relationships/customXml" Target="../ink/ink1104.xml"/><Relationship Id="rId47" Type="http://schemas.openxmlformats.org/officeDocument/2006/relationships/image" Target="../media/image1092.png"/><Relationship Id="rId63" Type="http://schemas.openxmlformats.org/officeDocument/2006/relationships/image" Target="../media/image1100.png"/><Relationship Id="rId68" Type="http://schemas.openxmlformats.org/officeDocument/2006/relationships/customXml" Target="../ink/ink1117.xml"/><Relationship Id="rId84" Type="http://schemas.openxmlformats.org/officeDocument/2006/relationships/customXml" Target="../ink/ink1125.xml"/><Relationship Id="rId89" Type="http://schemas.openxmlformats.org/officeDocument/2006/relationships/image" Target="../media/image1113.png"/><Relationship Id="rId2" Type="http://schemas.openxmlformats.org/officeDocument/2006/relationships/customXml" Target="../ink/ink1084.xml"/><Relationship Id="rId16" Type="http://schemas.openxmlformats.org/officeDocument/2006/relationships/customXml" Target="../ink/ink1091.xml"/><Relationship Id="rId29" Type="http://schemas.openxmlformats.org/officeDocument/2006/relationships/image" Target="../media/image1083.png"/><Relationship Id="rId107" Type="http://schemas.openxmlformats.org/officeDocument/2006/relationships/image" Target="../media/image1122.png"/><Relationship Id="rId11" Type="http://schemas.openxmlformats.org/officeDocument/2006/relationships/image" Target="../media/image1074.png"/><Relationship Id="rId24" Type="http://schemas.openxmlformats.org/officeDocument/2006/relationships/customXml" Target="../ink/ink1095.xml"/><Relationship Id="rId32" Type="http://schemas.openxmlformats.org/officeDocument/2006/relationships/customXml" Target="../ink/ink1099.xml"/><Relationship Id="rId37" Type="http://schemas.openxmlformats.org/officeDocument/2006/relationships/image" Target="../media/image1087.png"/><Relationship Id="rId40" Type="http://schemas.openxmlformats.org/officeDocument/2006/relationships/customXml" Target="../ink/ink1103.xml"/><Relationship Id="rId45" Type="http://schemas.openxmlformats.org/officeDocument/2006/relationships/image" Target="../media/image1091.png"/><Relationship Id="rId53" Type="http://schemas.openxmlformats.org/officeDocument/2006/relationships/image" Target="../media/image1095.png"/><Relationship Id="rId58" Type="http://schemas.openxmlformats.org/officeDocument/2006/relationships/customXml" Target="../ink/ink1112.xml"/><Relationship Id="rId66" Type="http://schemas.openxmlformats.org/officeDocument/2006/relationships/customXml" Target="../ink/ink1116.xml"/><Relationship Id="rId74" Type="http://schemas.openxmlformats.org/officeDocument/2006/relationships/customXml" Target="../ink/ink1120.xml"/><Relationship Id="rId79" Type="http://schemas.openxmlformats.org/officeDocument/2006/relationships/image" Target="../media/image1108.png"/><Relationship Id="rId87" Type="http://schemas.openxmlformats.org/officeDocument/2006/relationships/image" Target="../media/image1112.png"/><Relationship Id="rId102" Type="http://schemas.openxmlformats.org/officeDocument/2006/relationships/customXml" Target="../ink/ink1134.xml"/><Relationship Id="rId110" Type="http://schemas.openxmlformats.org/officeDocument/2006/relationships/customXml" Target="../ink/ink1138.xml"/><Relationship Id="rId5" Type="http://schemas.openxmlformats.org/officeDocument/2006/relationships/image" Target="../media/image1071.png"/><Relationship Id="rId61" Type="http://schemas.openxmlformats.org/officeDocument/2006/relationships/image" Target="../media/image1099.png"/><Relationship Id="rId82" Type="http://schemas.openxmlformats.org/officeDocument/2006/relationships/customXml" Target="../ink/ink1124.xml"/><Relationship Id="rId90" Type="http://schemas.openxmlformats.org/officeDocument/2006/relationships/customXml" Target="../ink/ink1128.xml"/><Relationship Id="rId95" Type="http://schemas.openxmlformats.org/officeDocument/2006/relationships/image" Target="../media/image1116.png"/><Relationship Id="rId19" Type="http://schemas.openxmlformats.org/officeDocument/2006/relationships/image" Target="../media/image1078.png"/><Relationship Id="rId14" Type="http://schemas.openxmlformats.org/officeDocument/2006/relationships/customXml" Target="../ink/ink1090.xml"/><Relationship Id="rId22" Type="http://schemas.openxmlformats.org/officeDocument/2006/relationships/customXml" Target="../ink/ink1094.xml"/><Relationship Id="rId27" Type="http://schemas.openxmlformats.org/officeDocument/2006/relationships/image" Target="../media/image1082.png"/><Relationship Id="rId30" Type="http://schemas.openxmlformats.org/officeDocument/2006/relationships/customXml" Target="../ink/ink1098.xml"/><Relationship Id="rId35" Type="http://schemas.openxmlformats.org/officeDocument/2006/relationships/image" Target="../media/image1086.png"/><Relationship Id="rId43" Type="http://schemas.openxmlformats.org/officeDocument/2006/relationships/image" Target="../media/image1090.png"/><Relationship Id="rId48" Type="http://schemas.openxmlformats.org/officeDocument/2006/relationships/customXml" Target="../ink/ink1107.xml"/><Relationship Id="rId56" Type="http://schemas.openxmlformats.org/officeDocument/2006/relationships/customXml" Target="../ink/ink1111.xml"/><Relationship Id="rId64" Type="http://schemas.openxmlformats.org/officeDocument/2006/relationships/customXml" Target="../ink/ink1115.xml"/><Relationship Id="rId69" Type="http://schemas.openxmlformats.org/officeDocument/2006/relationships/image" Target="../media/image1103.png"/><Relationship Id="rId77" Type="http://schemas.openxmlformats.org/officeDocument/2006/relationships/image" Target="../media/image1107.png"/><Relationship Id="rId100" Type="http://schemas.openxmlformats.org/officeDocument/2006/relationships/customXml" Target="../ink/ink1133.xml"/><Relationship Id="rId105" Type="http://schemas.openxmlformats.org/officeDocument/2006/relationships/image" Target="../media/image1121.png"/><Relationship Id="rId8" Type="http://schemas.openxmlformats.org/officeDocument/2006/relationships/customXml" Target="../ink/ink1087.xml"/><Relationship Id="rId51" Type="http://schemas.openxmlformats.org/officeDocument/2006/relationships/image" Target="../media/image1094.png"/><Relationship Id="rId72" Type="http://schemas.openxmlformats.org/officeDocument/2006/relationships/customXml" Target="../ink/ink1119.xml"/><Relationship Id="rId80" Type="http://schemas.openxmlformats.org/officeDocument/2006/relationships/customXml" Target="../ink/ink1123.xml"/><Relationship Id="rId85" Type="http://schemas.openxmlformats.org/officeDocument/2006/relationships/image" Target="../media/image1111.png"/><Relationship Id="rId93" Type="http://schemas.openxmlformats.org/officeDocument/2006/relationships/image" Target="../media/image1115.png"/><Relationship Id="rId98" Type="http://schemas.openxmlformats.org/officeDocument/2006/relationships/customXml" Target="../ink/ink1132.xml"/><Relationship Id="rId3" Type="http://schemas.openxmlformats.org/officeDocument/2006/relationships/image" Target="../media/image1070.png"/><Relationship Id="rId12" Type="http://schemas.openxmlformats.org/officeDocument/2006/relationships/customXml" Target="../ink/ink1089.xml"/><Relationship Id="rId17" Type="http://schemas.openxmlformats.org/officeDocument/2006/relationships/image" Target="../media/image1077.png"/><Relationship Id="rId25" Type="http://schemas.openxmlformats.org/officeDocument/2006/relationships/image" Target="../media/image1081.png"/><Relationship Id="rId33" Type="http://schemas.openxmlformats.org/officeDocument/2006/relationships/image" Target="../media/image1085.png"/><Relationship Id="rId38" Type="http://schemas.openxmlformats.org/officeDocument/2006/relationships/customXml" Target="../ink/ink1102.xml"/><Relationship Id="rId46" Type="http://schemas.openxmlformats.org/officeDocument/2006/relationships/customXml" Target="../ink/ink1106.xml"/><Relationship Id="rId59" Type="http://schemas.openxmlformats.org/officeDocument/2006/relationships/image" Target="../media/image1098.png"/><Relationship Id="rId67" Type="http://schemas.openxmlformats.org/officeDocument/2006/relationships/image" Target="../media/image1102.png"/><Relationship Id="rId103" Type="http://schemas.openxmlformats.org/officeDocument/2006/relationships/image" Target="../media/image1120.png"/><Relationship Id="rId108" Type="http://schemas.openxmlformats.org/officeDocument/2006/relationships/customXml" Target="../ink/ink1137.xml"/><Relationship Id="rId20" Type="http://schemas.openxmlformats.org/officeDocument/2006/relationships/customXml" Target="../ink/ink1093.xml"/><Relationship Id="rId41" Type="http://schemas.openxmlformats.org/officeDocument/2006/relationships/image" Target="../media/image1089.png"/><Relationship Id="rId54" Type="http://schemas.openxmlformats.org/officeDocument/2006/relationships/customXml" Target="../ink/ink1110.xml"/><Relationship Id="rId62" Type="http://schemas.openxmlformats.org/officeDocument/2006/relationships/customXml" Target="../ink/ink1114.xml"/><Relationship Id="rId70" Type="http://schemas.openxmlformats.org/officeDocument/2006/relationships/customXml" Target="../ink/ink1118.xml"/><Relationship Id="rId75" Type="http://schemas.openxmlformats.org/officeDocument/2006/relationships/image" Target="../media/image1106.png"/><Relationship Id="rId83" Type="http://schemas.openxmlformats.org/officeDocument/2006/relationships/image" Target="../media/image1110.png"/><Relationship Id="rId88" Type="http://schemas.openxmlformats.org/officeDocument/2006/relationships/customXml" Target="../ink/ink1127.xml"/><Relationship Id="rId91" Type="http://schemas.openxmlformats.org/officeDocument/2006/relationships/image" Target="../media/image1114.png"/><Relationship Id="rId96" Type="http://schemas.openxmlformats.org/officeDocument/2006/relationships/customXml" Target="../ink/ink1131.xml"/><Relationship Id="rId111" Type="http://schemas.openxmlformats.org/officeDocument/2006/relationships/image" Target="../media/image1124.png"/><Relationship Id="rId1" Type="http://schemas.openxmlformats.org/officeDocument/2006/relationships/slideLayout" Target="../slideLayouts/slideLayout7.xml"/><Relationship Id="rId6" Type="http://schemas.openxmlformats.org/officeDocument/2006/relationships/customXml" Target="../ink/ink1086.xml"/><Relationship Id="rId15" Type="http://schemas.openxmlformats.org/officeDocument/2006/relationships/image" Target="../media/image1076.png"/><Relationship Id="rId23" Type="http://schemas.openxmlformats.org/officeDocument/2006/relationships/image" Target="../media/image1080.png"/><Relationship Id="rId28" Type="http://schemas.openxmlformats.org/officeDocument/2006/relationships/customXml" Target="../ink/ink1097.xml"/><Relationship Id="rId36" Type="http://schemas.openxmlformats.org/officeDocument/2006/relationships/customXml" Target="../ink/ink1101.xml"/><Relationship Id="rId49" Type="http://schemas.openxmlformats.org/officeDocument/2006/relationships/image" Target="../media/image1093.png"/><Relationship Id="rId57" Type="http://schemas.openxmlformats.org/officeDocument/2006/relationships/image" Target="../media/image1097.png"/><Relationship Id="rId106" Type="http://schemas.openxmlformats.org/officeDocument/2006/relationships/customXml" Target="../ink/ink1136.xml"/><Relationship Id="rId10" Type="http://schemas.openxmlformats.org/officeDocument/2006/relationships/customXml" Target="../ink/ink1088.xml"/><Relationship Id="rId31" Type="http://schemas.openxmlformats.org/officeDocument/2006/relationships/image" Target="../media/image1084.png"/><Relationship Id="rId44" Type="http://schemas.openxmlformats.org/officeDocument/2006/relationships/customXml" Target="../ink/ink1105.xml"/><Relationship Id="rId52" Type="http://schemas.openxmlformats.org/officeDocument/2006/relationships/customXml" Target="../ink/ink1109.xml"/><Relationship Id="rId60" Type="http://schemas.openxmlformats.org/officeDocument/2006/relationships/customXml" Target="../ink/ink1113.xml"/><Relationship Id="rId65" Type="http://schemas.openxmlformats.org/officeDocument/2006/relationships/image" Target="../media/image1101.png"/><Relationship Id="rId73" Type="http://schemas.openxmlformats.org/officeDocument/2006/relationships/image" Target="../media/image1105.png"/><Relationship Id="rId78" Type="http://schemas.openxmlformats.org/officeDocument/2006/relationships/customXml" Target="../ink/ink1122.xml"/><Relationship Id="rId81" Type="http://schemas.openxmlformats.org/officeDocument/2006/relationships/image" Target="../media/image1109.png"/><Relationship Id="rId86" Type="http://schemas.openxmlformats.org/officeDocument/2006/relationships/customXml" Target="../ink/ink1126.xml"/><Relationship Id="rId94" Type="http://schemas.openxmlformats.org/officeDocument/2006/relationships/customXml" Target="../ink/ink1130.xml"/><Relationship Id="rId99" Type="http://schemas.openxmlformats.org/officeDocument/2006/relationships/image" Target="../media/image1118.png"/><Relationship Id="rId101" Type="http://schemas.openxmlformats.org/officeDocument/2006/relationships/image" Target="../media/image1119.png"/><Relationship Id="rId4" Type="http://schemas.openxmlformats.org/officeDocument/2006/relationships/customXml" Target="../ink/ink1085.xml"/><Relationship Id="rId9" Type="http://schemas.openxmlformats.org/officeDocument/2006/relationships/image" Target="../media/image1073.png"/><Relationship Id="rId13" Type="http://schemas.openxmlformats.org/officeDocument/2006/relationships/image" Target="../media/image1075.png"/><Relationship Id="rId18" Type="http://schemas.openxmlformats.org/officeDocument/2006/relationships/customXml" Target="../ink/ink1092.xml"/><Relationship Id="rId39" Type="http://schemas.openxmlformats.org/officeDocument/2006/relationships/image" Target="../media/image1088.png"/><Relationship Id="rId109" Type="http://schemas.openxmlformats.org/officeDocument/2006/relationships/image" Target="../media/image1123.png"/><Relationship Id="rId34" Type="http://schemas.openxmlformats.org/officeDocument/2006/relationships/customXml" Target="../ink/ink1100.xml"/><Relationship Id="rId50" Type="http://schemas.openxmlformats.org/officeDocument/2006/relationships/customXml" Target="../ink/ink1108.xml"/><Relationship Id="rId55" Type="http://schemas.openxmlformats.org/officeDocument/2006/relationships/image" Target="../media/image1096.png"/><Relationship Id="rId76" Type="http://schemas.openxmlformats.org/officeDocument/2006/relationships/customXml" Target="../ink/ink1121.xml"/><Relationship Id="rId97" Type="http://schemas.openxmlformats.org/officeDocument/2006/relationships/image" Target="../media/image1117.png"/><Relationship Id="rId104" Type="http://schemas.openxmlformats.org/officeDocument/2006/relationships/customXml" Target="../ink/ink1135.xml"/><Relationship Id="rId7" Type="http://schemas.openxmlformats.org/officeDocument/2006/relationships/image" Target="../media/image1072.png"/><Relationship Id="rId71" Type="http://schemas.openxmlformats.org/officeDocument/2006/relationships/image" Target="../media/image1104.png"/><Relationship Id="rId92" Type="http://schemas.openxmlformats.org/officeDocument/2006/relationships/customXml" Target="../ink/ink1129.xml"/></Relationships>
</file>

<file path=ppt/slides/_rels/slide39.xml.rels><?xml version="1.0" encoding="UTF-8" standalone="yes"?>
<Relationships xmlns="http://schemas.openxmlformats.org/package/2006/relationships"><Relationship Id="rId231" Type="http://schemas.openxmlformats.org/officeDocument/2006/relationships/image" Target="../media/image1165.png"/><Relationship Id="rId252" Type="http://schemas.openxmlformats.org/officeDocument/2006/relationships/customXml" Target="../ink/ink1194.xml"/><Relationship Id="rId154" Type="http://schemas.openxmlformats.org/officeDocument/2006/relationships/customXml" Target="../ink/ink1145.xml"/><Relationship Id="rId159" Type="http://schemas.openxmlformats.org/officeDocument/2006/relationships/image" Target="../media/image1129.png"/><Relationship Id="rId175" Type="http://schemas.openxmlformats.org/officeDocument/2006/relationships/image" Target="../media/image1137.png"/><Relationship Id="rId170" Type="http://schemas.openxmlformats.org/officeDocument/2006/relationships/customXml" Target="../ink/ink1153.xml"/><Relationship Id="rId191" Type="http://schemas.openxmlformats.org/officeDocument/2006/relationships/image" Target="../media/image1145.png"/><Relationship Id="rId196" Type="http://schemas.openxmlformats.org/officeDocument/2006/relationships/customXml" Target="../ink/ink1166.xml"/><Relationship Id="rId200" Type="http://schemas.openxmlformats.org/officeDocument/2006/relationships/customXml" Target="../ink/ink1168.xml"/><Relationship Id="rId205" Type="http://schemas.openxmlformats.org/officeDocument/2006/relationships/image" Target="../media/image1152.png"/><Relationship Id="rId226" Type="http://schemas.openxmlformats.org/officeDocument/2006/relationships/customXml" Target="../ink/ink1181.xml"/><Relationship Id="rId247" Type="http://schemas.openxmlformats.org/officeDocument/2006/relationships/image" Target="../media/image1173.png"/><Relationship Id="rId221" Type="http://schemas.openxmlformats.org/officeDocument/2006/relationships/image" Target="../media/image1160.png"/><Relationship Id="rId242" Type="http://schemas.openxmlformats.org/officeDocument/2006/relationships/customXml" Target="../ink/ink1189.xml"/><Relationship Id="rId144" Type="http://schemas.openxmlformats.org/officeDocument/2006/relationships/customXml" Target="../ink/ink1141.xml"/><Relationship Id="rId149" Type="http://schemas.openxmlformats.org/officeDocument/2006/relationships/image" Target="../media/image8810.png"/><Relationship Id="rId157" Type="http://schemas.openxmlformats.org/officeDocument/2006/relationships/image" Target="../media/image1128.png"/><Relationship Id="rId178" Type="http://schemas.openxmlformats.org/officeDocument/2006/relationships/customXml" Target="../ink/ink1157.xml"/><Relationship Id="rId152" Type="http://schemas.openxmlformats.org/officeDocument/2006/relationships/customXml" Target="../ink/ink1144.xml"/><Relationship Id="rId160" Type="http://schemas.openxmlformats.org/officeDocument/2006/relationships/customXml" Target="../ink/ink1148.xml"/><Relationship Id="rId165" Type="http://schemas.openxmlformats.org/officeDocument/2006/relationships/image" Target="../media/image1132.png"/><Relationship Id="rId173" Type="http://schemas.openxmlformats.org/officeDocument/2006/relationships/image" Target="../media/image1136.png"/><Relationship Id="rId181" Type="http://schemas.openxmlformats.org/officeDocument/2006/relationships/image" Target="../media/image1140.png"/><Relationship Id="rId186" Type="http://schemas.openxmlformats.org/officeDocument/2006/relationships/customXml" Target="../ink/ink1161.xml"/><Relationship Id="rId194" Type="http://schemas.openxmlformats.org/officeDocument/2006/relationships/customXml" Target="../ink/ink1165.xml"/><Relationship Id="rId199" Type="http://schemas.openxmlformats.org/officeDocument/2006/relationships/image" Target="../media/image1149.png"/><Relationship Id="rId203" Type="http://schemas.openxmlformats.org/officeDocument/2006/relationships/image" Target="../media/image1151.png"/><Relationship Id="rId208" Type="http://schemas.openxmlformats.org/officeDocument/2006/relationships/customXml" Target="../ink/ink1172.xml"/><Relationship Id="rId216" Type="http://schemas.openxmlformats.org/officeDocument/2006/relationships/customXml" Target="../ink/ink1176.xml"/><Relationship Id="rId229" Type="http://schemas.openxmlformats.org/officeDocument/2006/relationships/image" Target="../media/image1164.png"/><Relationship Id="rId237" Type="http://schemas.openxmlformats.org/officeDocument/2006/relationships/image" Target="../media/image1168.png"/><Relationship Id="rId211" Type="http://schemas.openxmlformats.org/officeDocument/2006/relationships/image" Target="../media/image1155.png"/><Relationship Id="rId224" Type="http://schemas.openxmlformats.org/officeDocument/2006/relationships/customXml" Target="../ink/ink1180.xml"/><Relationship Id="rId232" Type="http://schemas.openxmlformats.org/officeDocument/2006/relationships/customXml" Target="../ink/ink1184.xml"/><Relationship Id="rId240" Type="http://schemas.openxmlformats.org/officeDocument/2006/relationships/customXml" Target="../ink/ink1188.xml"/><Relationship Id="rId245" Type="http://schemas.openxmlformats.org/officeDocument/2006/relationships/image" Target="../media/image1172.png"/><Relationship Id="rId253" Type="http://schemas.openxmlformats.org/officeDocument/2006/relationships/image" Target="../media/image1176.png"/><Relationship Id="rId168" Type="http://schemas.openxmlformats.org/officeDocument/2006/relationships/customXml" Target="../ink/ink1152.xml"/><Relationship Id="rId142" Type="http://schemas.openxmlformats.org/officeDocument/2006/relationships/customXml" Target="../ink/ink1140.xml"/><Relationship Id="rId150" Type="http://schemas.openxmlformats.org/officeDocument/2006/relationships/customXml" Target="../ink/ink1143.xml"/><Relationship Id="rId155" Type="http://schemas.openxmlformats.org/officeDocument/2006/relationships/image" Target="../media/image1127.png"/><Relationship Id="rId163" Type="http://schemas.openxmlformats.org/officeDocument/2006/relationships/image" Target="../media/image1131.png"/><Relationship Id="rId171" Type="http://schemas.openxmlformats.org/officeDocument/2006/relationships/image" Target="../media/image1135.png"/><Relationship Id="rId176" Type="http://schemas.openxmlformats.org/officeDocument/2006/relationships/customXml" Target="../ink/ink1156.xml"/><Relationship Id="rId184" Type="http://schemas.openxmlformats.org/officeDocument/2006/relationships/customXml" Target="../ink/ink1160.xml"/><Relationship Id="rId189" Type="http://schemas.openxmlformats.org/officeDocument/2006/relationships/image" Target="../media/image1144.png"/><Relationship Id="rId192" Type="http://schemas.openxmlformats.org/officeDocument/2006/relationships/customXml" Target="../ink/ink1164.xml"/><Relationship Id="rId197" Type="http://schemas.openxmlformats.org/officeDocument/2006/relationships/image" Target="../media/image1148.png"/><Relationship Id="rId206" Type="http://schemas.openxmlformats.org/officeDocument/2006/relationships/customXml" Target="../ink/ink1171.xml"/><Relationship Id="rId219" Type="http://schemas.openxmlformats.org/officeDocument/2006/relationships/image" Target="../media/image1159.png"/><Relationship Id="rId227" Type="http://schemas.openxmlformats.org/officeDocument/2006/relationships/image" Target="../media/image1163.png"/><Relationship Id="rId201" Type="http://schemas.openxmlformats.org/officeDocument/2006/relationships/image" Target="../media/image1150.png"/><Relationship Id="rId214" Type="http://schemas.openxmlformats.org/officeDocument/2006/relationships/customXml" Target="../ink/ink1175.xml"/><Relationship Id="rId222" Type="http://schemas.openxmlformats.org/officeDocument/2006/relationships/customXml" Target="../ink/ink1179.xml"/><Relationship Id="rId230" Type="http://schemas.openxmlformats.org/officeDocument/2006/relationships/customXml" Target="../ink/ink1183.xml"/><Relationship Id="rId235" Type="http://schemas.openxmlformats.org/officeDocument/2006/relationships/image" Target="../media/image1167.png"/><Relationship Id="rId243" Type="http://schemas.openxmlformats.org/officeDocument/2006/relationships/image" Target="../media/image1171.png"/><Relationship Id="rId248" Type="http://schemas.openxmlformats.org/officeDocument/2006/relationships/customXml" Target="../ink/ink1192.xml"/><Relationship Id="rId251" Type="http://schemas.openxmlformats.org/officeDocument/2006/relationships/image" Target="../media/image1175.png"/><Relationship Id="rId256" Type="http://schemas.openxmlformats.org/officeDocument/2006/relationships/customXml" Target="../ink/ink1196.xml"/><Relationship Id="rId158" Type="http://schemas.openxmlformats.org/officeDocument/2006/relationships/customXml" Target="../ink/ink1147.xml"/><Relationship Id="rId145" Type="http://schemas.openxmlformats.org/officeDocument/2006/relationships/image" Target="../media/image8790.png"/><Relationship Id="rId153" Type="http://schemas.openxmlformats.org/officeDocument/2006/relationships/image" Target="../media/image1126.png"/><Relationship Id="rId161" Type="http://schemas.openxmlformats.org/officeDocument/2006/relationships/image" Target="../media/image1130.png"/><Relationship Id="rId166" Type="http://schemas.openxmlformats.org/officeDocument/2006/relationships/customXml" Target="../ink/ink1151.xml"/><Relationship Id="rId174" Type="http://schemas.openxmlformats.org/officeDocument/2006/relationships/customXml" Target="../ink/ink1155.xml"/><Relationship Id="rId179" Type="http://schemas.openxmlformats.org/officeDocument/2006/relationships/image" Target="../media/image1139.png"/><Relationship Id="rId182" Type="http://schemas.openxmlformats.org/officeDocument/2006/relationships/customXml" Target="../ink/ink1159.xml"/><Relationship Id="rId187" Type="http://schemas.openxmlformats.org/officeDocument/2006/relationships/image" Target="../media/image1143.png"/><Relationship Id="rId195" Type="http://schemas.openxmlformats.org/officeDocument/2006/relationships/image" Target="../media/image1147.png"/><Relationship Id="rId209" Type="http://schemas.openxmlformats.org/officeDocument/2006/relationships/image" Target="../media/image1154.png"/><Relationship Id="rId217" Type="http://schemas.openxmlformats.org/officeDocument/2006/relationships/image" Target="../media/image1158.png"/><Relationship Id="rId1" Type="http://schemas.openxmlformats.org/officeDocument/2006/relationships/slideLayout" Target="../slideLayouts/slideLayout7.xml"/><Relationship Id="rId190" Type="http://schemas.openxmlformats.org/officeDocument/2006/relationships/customXml" Target="../ink/ink1163.xml"/><Relationship Id="rId204" Type="http://schemas.openxmlformats.org/officeDocument/2006/relationships/customXml" Target="../ink/ink1170.xml"/><Relationship Id="rId212" Type="http://schemas.openxmlformats.org/officeDocument/2006/relationships/customXml" Target="../ink/ink1174.xml"/><Relationship Id="rId220" Type="http://schemas.openxmlformats.org/officeDocument/2006/relationships/customXml" Target="../ink/ink1178.xml"/><Relationship Id="rId225" Type="http://schemas.openxmlformats.org/officeDocument/2006/relationships/image" Target="../media/image1162.png"/><Relationship Id="rId233" Type="http://schemas.openxmlformats.org/officeDocument/2006/relationships/image" Target="../media/image1166.png"/><Relationship Id="rId238" Type="http://schemas.openxmlformats.org/officeDocument/2006/relationships/customXml" Target="../ink/ink1187.xml"/><Relationship Id="rId241" Type="http://schemas.openxmlformats.org/officeDocument/2006/relationships/image" Target="../media/image1170.png"/><Relationship Id="rId246" Type="http://schemas.openxmlformats.org/officeDocument/2006/relationships/customXml" Target="../ink/ink1191.xml"/><Relationship Id="rId254" Type="http://schemas.openxmlformats.org/officeDocument/2006/relationships/customXml" Target="../ink/ink1195.xml"/><Relationship Id="rId143" Type="http://schemas.openxmlformats.org/officeDocument/2006/relationships/image" Target="../media/image8780.png"/><Relationship Id="rId151" Type="http://schemas.openxmlformats.org/officeDocument/2006/relationships/image" Target="../media/image1125.png"/><Relationship Id="rId156" Type="http://schemas.openxmlformats.org/officeDocument/2006/relationships/customXml" Target="../ink/ink1146.xml"/><Relationship Id="rId164" Type="http://schemas.openxmlformats.org/officeDocument/2006/relationships/customXml" Target="../ink/ink1150.xml"/><Relationship Id="rId169" Type="http://schemas.openxmlformats.org/officeDocument/2006/relationships/image" Target="../media/image1134.png"/><Relationship Id="rId177" Type="http://schemas.openxmlformats.org/officeDocument/2006/relationships/image" Target="../media/image1138.png"/><Relationship Id="rId185" Type="http://schemas.openxmlformats.org/officeDocument/2006/relationships/image" Target="../media/image1142.png"/><Relationship Id="rId198" Type="http://schemas.openxmlformats.org/officeDocument/2006/relationships/customXml" Target="../ink/ink1167.xml"/><Relationship Id="rId172" Type="http://schemas.openxmlformats.org/officeDocument/2006/relationships/customXml" Target="../ink/ink1154.xml"/><Relationship Id="rId180" Type="http://schemas.openxmlformats.org/officeDocument/2006/relationships/customXml" Target="../ink/ink1158.xml"/><Relationship Id="rId193" Type="http://schemas.openxmlformats.org/officeDocument/2006/relationships/image" Target="../media/image1146.png"/><Relationship Id="rId202" Type="http://schemas.openxmlformats.org/officeDocument/2006/relationships/customXml" Target="../ink/ink1169.xml"/><Relationship Id="rId207" Type="http://schemas.openxmlformats.org/officeDocument/2006/relationships/image" Target="../media/image1153.png"/><Relationship Id="rId210" Type="http://schemas.openxmlformats.org/officeDocument/2006/relationships/customXml" Target="../ink/ink1173.xml"/><Relationship Id="rId215" Type="http://schemas.openxmlformats.org/officeDocument/2006/relationships/image" Target="../media/image1157.png"/><Relationship Id="rId223" Type="http://schemas.openxmlformats.org/officeDocument/2006/relationships/image" Target="../media/image1161.png"/><Relationship Id="rId228" Type="http://schemas.openxmlformats.org/officeDocument/2006/relationships/customXml" Target="../ink/ink1182.xml"/><Relationship Id="rId236" Type="http://schemas.openxmlformats.org/officeDocument/2006/relationships/customXml" Target="../ink/ink1186.xml"/><Relationship Id="rId244" Type="http://schemas.openxmlformats.org/officeDocument/2006/relationships/customXml" Target="../ink/ink1190.xml"/><Relationship Id="rId249" Type="http://schemas.openxmlformats.org/officeDocument/2006/relationships/image" Target="../media/image1174.png"/><Relationship Id="rId257" Type="http://schemas.openxmlformats.org/officeDocument/2006/relationships/image" Target="../media/image1178.png"/><Relationship Id="rId141" Type="http://schemas.openxmlformats.org/officeDocument/2006/relationships/image" Target="../media/image8770.png"/><Relationship Id="rId146" Type="http://schemas.openxmlformats.org/officeDocument/2006/relationships/customXml" Target="../ink/ink1142.xml"/><Relationship Id="rId167" Type="http://schemas.openxmlformats.org/officeDocument/2006/relationships/image" Target="../media/image1133.png"/><Relationship Id="rId188" Type="http://schemas.openxmlformats.org/officeDocument/2006/relationships/customXml" Target="../ink/ink1162.xml"/><Relationship Id="rId162" Type="http://schemas.openxmlformats.org/officeDocument/2006/relationships/customXml" Target="../ink/ink1149.xml"/><Relationship Id="rId183" Type="http://schemas.openxmlformats.org/officeDocument/2006/relationships/image" Target="../media/image1141.png"/><Relationship Id="rId213" Type="http://schemas.openxmlformats.org/officeDocument/2006/relationships/image" Target="../media/image1156.png"/><Relationship Id="rId218" Type="http://schemas.openxmlformats.org/officeDocument/2006/relationships/customXml" Target="../ink/ink1177.xml"/><Relationship Id="rId234" Type="http://schemas.openxmlformats.org/officeDocument/2006/relationships/customXml" Target="../ink/ink1185.xml"/><Relationship Id="rId239" Type="http://schemas.openxmlformats.org/officeDocument/2006/relationships/image" Target="../media/image1169.png"/><Relationship Id="rId2" Type="http://schemas.openxmlformats.org/officeDocument/2006/relationships/customXml" Target="../ink/ink1139.xml"/><Relationship Id="rId250" Type="http://schemas.openxmlformats.org/officeDocument/2006/relationships/customXml" Target="../ink/ink1193.xml"/><Relationship Id="rId255" Type="http://schemas.openxmlformats.org/officeDocument/2006/relationships/image" Target="../media/image1177.png"/></Relationships>
</file>

<file path=ppt/slides/_rels/slide4.xml.rels><?xml version="1.0" encoding="UTF-8" standalone="yes"?>
<Relationships xmlns="http://schemas.openxmlformats.org/package/2006/relationships"><Relationship Id="rId117" Type="http://schemas.openxmlformats.org/officeDocument/2006/relationships/image" Target="../media/image165.png"/><Relationship Id="rId299" Type="http://schemas.openxmlformats.org/officeDocument/2006/relationships/image" Target="../media/image256.png"/><Relationship Id="rId303" Type="http://schemas.openxmlformats.org/officeDocument/2006/relationships/image" Target="../media/image258.png"/><Relationship Id="rId21" Type="http://schemas.openxmlformats.org/officeDocument/2006/relationships/image" Target="../media/image117.png"/><Relationship Id="rId42" Type="http://schemas.openxmlformats.org/officeDocument/2006/relationships/customXml" Target="../ink/ink128.xml"/><Relationship Id="rId63" Type="http://schemas.openxmlformats.org/officeDocument/2006/relationships/image" Target="../media/image138.png"/><Relationship Id="rId84" Type="http://schemas.openxmlformats.org/officeDocument/2006/relationships/customXml" Target="../ink/ink149.xml"/><Relationship Id="rId138" Type="http://schemas.openxmlformats.org/officeDocument/2006/relationships/customXml" Target="../ink/ink176.xml"/><Relationship Id="rId159" Type="http://schemas.openxmlformats.org/officeDocument/2006/relationships/image" Target="../media/image186.png"/><Relationship Id="rId170" Type="http://schemas.openxmlformats.org/officeDocument/2006/relationships/customXml" Target="../ink/ink192.xml"/><Relationship Id="rId191" Type="http://schemas.openxmlformats.org/officeDocument/2006/relationships/image" Target="../media/image202.png"/><Relationship Id="rId205" Type="http://schemas.openxmlformats.org/officeDocument/2006/relationships/image" Target="../media/image209.png"/><Relationship Id="rId226" Type="http://schemas.openxmlformats.org/officeDocument/2006/relationships/customXml" Target="../ink/ink220.xml"/><Relationship Id="rId247" Type="http://schemas.openxmlformats.org/officeDocument/2006/relationships/image" Target="../media/image230.png"/><Relationship Id="rId107" Type="http://schemas.openxmlformats.org/officeDocument/2006/relationships/image" Target="../media/image160.png"/><Relationship Id="rId268" Type="http://schemas.openxmlformats.org/officeDocument/2006/relationships/customXml" Target="../ink/ink241.xml"/><Relationship Id="rId289" Type="http://schemas.openxmlformats.org/officeDocument/2006/relationships/image" Target="../media/image251.png"/><Relationship Id="rId11" Type="http://schemas.openxmlformats.org/officeDocument/2006/relationships/image" Target="../media/image112.png"/><Relationship Id="rId32" Type="http://schemas.openxmlformats.org/officeDocument/2006/relationships/customXml" Target="../ink/ink123.xml"/><Relationship Id="rId53" Type="http://schemas.openxmlformats.org/officeDocument/2006/relationships/image" Target="../media/image133.png"/><Relationship Id="rId74" Type="http://schemas.openxmlformats.org/officeDocument/2006/relationships/customXml" Target="../ink/ink144.xml"/><Relationship Id="rId128" Type="http://schemas.openxmlformats.org/officeDocument/2006/relationships/customXml" Target="../ink/ink171.xml"/><Relationship Id="rId149" Type="http://schemas.openxmlformats.org/officeDocument/2006/relationships/image" Target="../media/image181.png"/><Relationship Id="rId314" Type="http://schemas.openxmlformats.org/officeDocument/2006/relationships/customXml" Target="../ink/ink264.xml"/><Relationship Id="rId5" Type="http://schemas.openxmlformats.org/officeDocument/2006/relationships/image" Target="../media/image109.png"/><Relationship Id="rId95" Type="http://schemas.openxmlformats.org/officeDocument/2006/relationships/image" Target="../media/image154.png"/><Relationship Id="rId160" Type="http://schemas.openxmlformats.org/officeDocument/2006/relationships/customXml" Target="../ink/ink187.xml"/><Relationship Id="rId181" Type="http://schemas.openxmlformats.org/officeDocument/2006/relationships/image" Target="../media/image197.png"/><Relationship Id="rId216" Type="http://schemas.openxmlformats.org/officeDocument/2006/relationships/customXml" Target="../ink/ink215.xml"/><Relationship Id="rId237" Type="http://schemas.openxmlformats.org/officeDocument/2006/relationships/image" Target="../media/image225.png"/><Relationship Id="rId258" Type="http://schemas.openxmlformats.org/officeDocument/2006/relationships/customXml" Target="../ink/ink236.xml"/><Relationship Id="rId279" Type="http://schemas.openxmlformats.org/officeDocument/2006/relationships/image" Target="../media/image246.png"/><Relationship Id="rId22" Type="http://schemas.openxmlformats.org/officeDocument/2006/relationships/customXml" Target="../ink/ink118.xml"/><Relationship Id="rId43" Type="http://schemas.openxmlformats.org/officeDocument/2006/relationships/image" Target="../media/image128.png"/><Relationship Id="rId64" Type="http://schemas.openxmlformats.org/officeDocument/2006/relationships/customXml" Target="../ink/ink139.xml"/><Relationship Id="rId118" Type="http://schemas.openxmlformats.org/officeDocument/2006/relationships/customXml" Target="../ink/ink166.xml"/><Relationship Id="rId139" Type="http://schemas.openxmlformats.org/officeDocument/2006/relationships/image" Target="../media/image176.png"/><Relationship Id="rId290" Type="http://schemas.openxmlformats.org/officeDocument/2006/relationships/customXml" Target="../ink/ink252.xml"/><Relationship Id="rId304" Type="http://schemas.openxmlformats.org/officeDocument/2006/relationships/customXml" Target="../ink/ink259.xml"/><Relationship Id="rId85" Type="http://schemas.openxmlformats.org/officeDocument/2006/relationships/image" Target="../media/image149.png"/><Relationship Id="rId150" Type="http://schemas.openxmlformats.org/officeDocument/2006/relationships/customXml" Target="../ink/ink182.xml"/><Relationship Id="rId171" Type="http://schemas.openxmlformats.org/officeDocument/2006/relationships/image" Target="../media/image192.png"/><Relationship Id="rId192" Type="http://schemas.openxmlformats.org/officeDocument/2006/relationships/customXml" Target="../ink/ink203.xml"/><Relationship Id="rId206" Type="http://schemas.openxmlformats.org/officeDocument/2006/relationships/customXml" Target="../ink/ink210.xml"/><Relationship Id="rId227" Type="http://schemas.openxmlformats.org/officeDocument/2006/relationships/image" Target="../media/image220.png"/><Relationship Id="rId248" Type="http://schemas.openxmlformats.org/officeDocument/2006/relationships/customXml" Target="../ink/ink231.xml"/><Relationship Id="rId269" Type="http://schemas.openxmlformats.org/officeDocument/2006/relationships/image" Target="../media/image241.png"/><Relationship Id="rId12" Type="http://schemas.openxmlformats.org/officeDocument/2006/relationships/customXml" Target="../ink/ink113.xml"/><Relationship Id="rId33" Type="http://schemas.openxmlformats.org/officeDocument/2006/relationships/image" Target="../media/image123.png"/><Relationship Id="rId108" Type="http://schemas.openxmlformats.org/officeDocument/2006/relationships/customXml" Target="../ink/ink161.xml"/><Relationship Id="rId129" Type="http://schemas.openxmlformats.org/officeDocument/2006/relationships/image" Target="../media/image171.png"/><Relationship Id="rId280" Type="http://schemas.openxmlformats.org/officeDocument/2006/relationships/customXml" Target="../ink/ink247.xml"/><Relationship Id="rId315" Type="http://schemas.openxmlformats.org/officeDocument/2006/relationships/image" Target="../media/image264.png"/><Relationship Id="rId54" Type="http://schemas.openxmlformats.org/officeDocument/2006/relationships/customXml" Target="../ink/ink134.xml"/><Relationship Id="rId75" Type="http://schemas.openxmlformats.org/officeDocument/2006/relationships/image" Target="../media/image144.png"/><Relationship Id="rId96" Type="http://schemas.openxmlformats.org/officeDocument/2006/relationships/customXml" Target="../ink/ink155.xml"/><Relationship Id="rId140" Type="http://schemas.openxmlformats.org/officeDocument/2006/relationships/customXml" Target="../ink/ink177.xml"/><Relationship Id="rId161" Type="http://schemas.openxmlformats.org/officeDocument/2006/relationships/image" Target="../media/image187.png"/><Relationship Id="rId182" Type="http://schemas.openxmlformats.org/officeDocument/2006/relationships/customXml" Target="../ink/ink198.xml"/><Relationship Id="rId217" Type="http://schemas.openxmlformats.org/officeDocument/2006/relationships/image" Target="../media/image215.png"/><Relationship Id="rId6" Type="http://schemas.openxmlformats.org/officeDocument/2006/relationships/customXml" Target="../ink/ink110.xml"/><Relationship Id="rId238" Type="http://schemas.openxmlformats.org/officeDocument/2006/relationships/customXml" Target="../ink/ink226.xml"/><Relationship Id="rId259" Type="http://schemas.openxmlformats.org/officeDocument/2006/relationships/image" Target="../media/image236.png"/><Relationship Id="rId23" Type="http://schemas.openxmlformats.org/officeDocument/2006/relationships/image" Target="../media/image118.png"/><Relationship Id="rId119" Type="http://schemas.openxmlformats.org/officeDocument/2006/relationships/image" Target="../media/image166.png"/><Relationship Id="rId270" Type="http://schemas.openxmlformats.org/officeDocument/2006/relationships/customXml" Target="../ink/ink242.xml"/><Relationship Id="rId291" Type="http://schemas.openxmlformats.org/officeDocument/2006/relationships/image" Target="../media/image252.png"/><Relationship Id="rId305" Type="http://schemas.openxmlformats.org/officeDocument/2006/relationships/image" Target="../media/image259.png"/><Relationship Id="rId44" Type="http://schemas.openxmlformats.org/officeDocument/2006/relationships/customXml" Target="../ink/ink129.xml"/><Relationship Id="rId65" Type="http://schemas.openxmlformats.org/officeDocument/2006/relationships/image" Target="../media/image139.png"/><Relationship Id="rId86" Type="http://schemas.openxmlformats.org/officeDocument/2006/relationships/customXml" Target="../ink/ink150.xml"/><Relationship Id="rId130" Type="http://schemas.openxmlformats.org/officeDocument/2006/relationships/customXml" Target="../ink/ink172.xml"/><Relationship Id="rId151" Type="http://schemas.openxmlformats.org/officeDocument/2006/relationships/image" Target="../media/image182.png"/><Relationship Id="rId172" Type="http://schemas.openxmlformats.org/officeDocument/2006/relationships/customXml" Target="../ink/ink193.xml"/><Relationship Id="rId193" Type="http://schemas.openxmlformats.org/officeDocument/2006/relationships/image" Target="../media/image203.png"/><Relationship Id="rId207" Type="http://schemas.openxmlformats.org/officeDocument/2006/relationships/image" Target="../media/image210.png"/><Relationship Id="rId228" Type="http://schemas.openxmlformats.org/officeDocument/2006/relationships/customXml" Target="../ink/ink221.xml"/><Relationship Id="rId249" Type="http://schemas.openxmlformats.org/officeDocument/2006/relationships/image" Target="../media/image231.png"/><Relationship Id="rId13" Type="http://schemas.openxmlformats.org/officeDocument/2006/relationships/image" Target="../media/image113.png"/><Relationship Id="rId109" Type="http://schemas.openxmlformats.org/officeDocument/2006/relationships/image" Target="../media/image161.png"/><Relationship Id="rId260" Type="http://schemas.openxmlformats.org/officeDocument/2006/relationships/customXml" Target="../ink/ink237.xml"/><Relationship Id="rId281" Type="http://schemas.openxmlformats.org/officeDocument/2006/relationships/image" Target="../media/image247.png"/><Relationship Id="rId316" Type="http://schemas.openxmlformats.org/officeDocument/2006/relationships/customXml" Target="../ink/ink265.xml"/><Relationship Id="rId34" Type="http://schemas.openxmlformats.org/officeDocument/2006/relationships/customXml" Target="../ink/ink124.xml"/><Relationship Id="rId55" Type="http://schemas.openxmlformats.org/officeDocument/2006/relationships/image" Target="../media/image134.png"/><Relationship Id="rId76" Type="http://schemas.openxmlformats.org/officeDocument/2006/relationships/customXml" Target="../ink/ink145.xml"/><Relationship Id="rId97" Type="http://schemas.openxmlformats.org/officeDocument/2006/relationships/image" Target="../media/image155.png"/><Relationship Id="rId120" Type="http://schemas.openxmlformats.org/officeDocument/2006/relationships/customXml" Target="../ink/ink167.xml"/><Relationship Id="rId141" Type="http://schemas.openxmlformats.org/officeDocument/2006/relationships/image" Target="../media/image177.png"/><Relationship Id="rId7" Type="http://schemas.openxmlformats.org/officeDocument/2006/relationships/image" Target="../media/image110.png"/><Relationship Id="rId162" Type="http://schemas.openxmlformats.org/officeDocument/2006/relationships/customXml" Target="../ink/ink188.xml"/><Relationship Id="rId183" Type="http://schemas.openxmlformats.org/officeDocument/2006/relationships/image" Target="../media/image198.png"/><Relationship Id="rId218" Type="http://schemas.openxmlformats.org/officeDocument/2006/relationships/customXml" Target="../ink/ink216.xml"/><Relationship Id="rId239" Type="http://schemas.openxmlformats.org/officeDocument/2006/relationships/image" Target="../media/image226.png"/><Relationship Id="rId250" Type="http://schemas.openxmlformats.org/officeDocument/2006/relationships/customXml" Target="../ink/ink232.xml"/><Relationship Id="rId271" Type="http://schemas.openxmlformats.org/officeDocument/2006/relationships/image" Target="../media/image242.png"/><Relationship Id="rId292" Type="http://schemas.openxmlformats.org/officeDocument/2006/relationships/customXml" Target="../ink/ink253.xml"/><Relationship Id="rId306" Type="http://schemas.openxmlformats.org/officeDocument/2006/relationships/customXml" Target="../ink/ink260.xml"/><Relationship Id="rId24" Type="http://schemas.openxmlformats.org/officeDocument/2006/relationships/customXml" Target="../ink/ink119.xml"/><Relationship Id="rId45" Type="http://schemas.openxmlformats.org/officeDocument/2006/relationships/image" Target="../media/image129.png"/><Relationship Id="rId66" Type="http://schemas.openxmlformats.org/officeDocument/2006/relationships/customXml" Target="../ink/ink140.xml"/><Relationship Id="rId87" Type="http://schemas.openxmlformats.org/officeDocument/2006/relationships/image" Target="../media/image150.png"/><Relationship Id="rId110" Type="http://schemas.openxmlformats.org/officeDocument/2006/relationships/customXml" Target="../ink/ink162.xml"/><Relationship Id="rId131" Type="http://schemas.openxmlformats.org/officeDocument/2006/relationships/image" Target="../media/image172.png"/><Relationship Id="rId152" Type="http://schemas.openxmlformats.org/officeDocument/2006/relationships/customXml" Target="../ink/ink183.xml"/><Relationship Id="rId173" Type="http://schemas.openxmlformats.org/officeDocument/2006/relationships/image" Target="../media/image193.png"/><Relationship Id="rId194" Type="http://schemas.openxmlformats.org/officeDocument/2006/relationships/customXml" Target="../ink/ink204.xml"/><Relationship Id="rId208" Type="http://schemas.openxmlformats.org/officeDocument/2006/relationships/customXml" Target="../ink/ink211.xml"/><Relationship Id="rId229" Type="http://schemas.openxmlformats.org/officeDocument/2006/relationships/image" Target="../media/image221.png"/><Relationship Id="rId19" Type="http://schemas.openxmlformats.org/officeDocument/2006/relationships/image" Target="../media/image116.png"/><Relationship Id="rId224" Type="http://schemas.openxmlformats.org/officeDocument/2006/relationships/customXml" Target="../ink/ink219.xml"/><Relationship Id="rId240" Type="http://schemas.openxmlformats.org/officeDocument/2006/relationships/customXml" Target="../ink/ink227.xml"/><Relationship Id="rId245" Type="http://schemas.openxmlformats.org/officeDocument/2006/relationships/image" Target="../media/image229.png"/><Relationship Id="rId261" Type="http://schemas.openxmlformats.org/officeDocument/2006/relationships/image" Target="../media/image237.png"/><Relationship Id="rId266" Type="http://schemas.openxmlformats.org/officeDocument/2006/relationships/customXml" Target="../ink/ink240.xml"/><Relationship Id="rId287" Type="http://schemas.openxmlformats.org/officeDocument/2006/relationships/image" Target="../media/image250.png"/><Relationship Id="rId14" Type="http://schemas.openxmlformats.org/officeDocument/2006/relationships/customXml" Target="../ink/ink114.xml"/><Relationship Id="rId30" Type="http://schemas.openxmlformats.org/officeDocument/2006/relationships/customXml" Target="../ink/ink122.xml"/><Relationship Id="rId35" Type="http://schemas.openxmlformats.org/officeDocument/2006/relationships/image" Target="../media/image124.png"/><Relationship Id="rId56" Type="http://schemas.openxmlformats.org/officeDocument/2006/relationships/customXml" Target="../ink/ink135.xml"/><Relationship Id="rId77" Type="http://schemas.openxmlformats.org/officeDocument/2006/relationships/image" Target="../media/image145.png"/><Relationship Id="rId100" Type="http://schemas.openxmlformats.org/officeDocument/2006/relationships/customXml" Target="../ink/ink157.xml"/><Relationship Id="rId105" Type="http://schemas.openxmlformats.org/officeDocument/2006/relationships/image" Target="../media/image159.png"/><Relationship Id="rId126" Type="http://schemas.openxmlformats.org/officeDocument/2006/relationships/customXml" Target="../ink/ink170.xml"/><Relationship Id="rId147" Type="http://schemas.openxmlformats.org/officeDocument/2006/relationships/image" Target="../media/image180.png"/><Relationship Id="rId168" Type="http://schemas.openxmlformats.org/officeDocument/2006/relationships/customXml" Target="../ink/ink191.xml"/><Relationship Id="rId282" Type="http://schemas.openxmlformats.org/officeDocument/2006/relationships/customXml" Target="../ink/ink248.xml"/><Relationship Id="rId312" Type="http://schemas.openxmlformats.org/officeDocument/2006/relationships/customXml" Target="../ink/ink263.xml"/><Relationship Id="rId317" Type="http://schemas.openxmlformats.org/officeDocument/2006/relationships/image" Target="../media/image265.png"/><Relationship Id="rId8" Type="http://schemas.openxmlformats.org/officeDocument/2006/relationships/customXml" Target="../ink/ink111.xml"/><Relationship Id="rId51" Type="http://schemas.openxmlformats.org/officeDocument/2006/relationships/image" Target="../media/image132.png"/><Relationship Id="rId72" Type="http://schemas.openxmlformats.org/officeDocument/2006/relationships/customXml" Target="../ink/ink143.xml"/><Relationship Id="rId93" Type="http://schemas.openxmlformats.org/officeDocument/2006/relationships/image" Target="../media/image153.png"/><Relationship Id="rId98" Type="http://schemas.openxmlformats.org/officeDocument/2006/relationships/customXml" Target="../ink/ink156.xml"/><Relationship Id="rId121" Type="http://schemas.openxmlformats.org/officeDocument/2006/relationships/image" Target="../media/image167.png"/><Relationship Id="rId142" Type="http://schemas.openxmlformats.org/officeDocument/2006/relationships/customXml" Target="../ink/ink178.xml"/><Relationship Id="rId163" Type="http://schemas.openxmlformats.org/officeDocument/2006/relationships/image" Target="../media/image188.png"/><Relationship Id="rId184" Type="http://schemas.openxmlformats.org/officeDocument/2006/relationships/customXml" Target="../ink/ink199.xml"/><Relationship Id="rId189" Type="http://schemas.openxmlformats.org/officeDocument/2006/relationships/image" Target="../media/image201.png"/><Relationship Id="rId219" Type="http://schemas.openxmlformats.org/officeDocument/2006/relationships/image" Target="../media/image216.png"/><Relationship Id="rId3" Type="http://schemas.openxmlformats.org/officeDocument/2006/relationships/image" Target="../media/image108.png"/><Relationship Id="rId214" Type="http://schemas.openxmlformats.org/officeDocument/2006/relationships/customXml" Target="../ink/ink214.xml"/><Relationship Id="rId230" Type="http://schemas.openxmlformats.org/officeDocument/2006/relationships/customXml" Target="../ink/ink222.xml"/><Relationship Id="rId235" Type="http://schemas.openxmlformats.org/officeDocument/2006/relationships/image" Target="../media/image224.png"/><Relationship Id="rId251" Type="http://schemas.openxmlformats.org/officeDocument/2006/relationships/image" Target="../media/image232.png"/><Relationship Id="rId256" Type="http://schemas.openxmlformats.org/officeDocument/2006/relationships/customXml" Target="../ink/ink235.xml"/><Relationship Id="rId277" Type="http://schemas.openxmlformats.org/officeDocument/2006/relationships/image" Target="../media/image245.png"/><Relationship Id="rId298" Type="http://schemas.openxmlformats.org/officeDocument/2006/relationships/customXml" Target="../ink/ink256.xml"/><Relationship Id="rId25" Type="http://schemas.openxmlformats.org/officeDocument/2006/relationships/image" Target="../media/image119.png"/><Relationship Id="rId46" Type="http://schemas.openxmlformats.org/officeDocument/2006/relationships/customXml" Target="../ink/ink130.xml"/><Relationship Id="rId67" Type="http://schemas.openxmlformats.org/officeDocument/2006/relationships/image" Target="../media/image140.png"/><Relationship Id="rId116" Type="http://schemas.openxmlformats.org/officeDocument/2006/relationships/customXml" Target="../ink/ink165.xml"/><Relationship Id="rId137" Type="http://schemas.openxmlformats.org/officeDocument/2006/relationships/image" Target="../media/image175.png"/><Relationship Id="rId158" Type="http://schemas.openxmlformats.org/officeDocument/2006/relationships/customXml" Target="../ink/ink186.xml"/><Relationship Id="rId272" Type="http://schemas.openxmlformats.org/officeDocument/2006/relationships/customXml" Target="../ink/ink243.xml"/><Relationship Id="rId293" Type="http://schemas.openxmlformats.org/officeDocument/2006/relationships/image" Target="../media/image253.png"/><Relationship Id="rId302" Type="http://schemas.openxmlformats.org/officeDocument/2006/relationships/customXml" Target="../ink/ink258.xml"/><Relationship Id="rId307" Type="http://schemas.openxmlformats.org/officeDocument/2006/relationships/image" Target="../media/image260.png"/><Relationship Id="rId20" Type="http://schemas.openxmlformats.org/officeDocument/2006/relationships/customXml" Target="../ink/ink117.xml"/><Relationship Id="rId41" Type="http://schemas.openxmlformats.org/officeDocument/2006/relationships/image" Target="../media/image127.png"/><Relationship Id="rId62" Type="http://schemas.openxmlformats.org/officeDocument/2006/relationships/customXml" Target="../ink/ink138.xml"/><Relationship Id="rId83" Type="http://schemas.openxmlformats.org/officeDocument/2006/relationships/image" Target="../media/image148.png"/><Relationship Id="rId88" Type="http://schemas.openxmlformats.org/officeDocument/2006/relationships/customXml" Target="../ink/ink151.xml"/><Relationship Id="rId111" Type="http://schemas.openxmlformats.org/officeDocument/2006/relationships/image" Target="../media/image162.png"/><Relationship Id="rId132" Type="http://schemas.openxmlformats.org/officeDocument/2006/relationships/customXml" Target="../ink/ink173.xml"/><Relationship Id="rId153" Type="http://schemas.openxmlformats.org/officeDocument/2006/relationships/image" Target="../media/image183.png"/><Relationship Id="rId174" Type="http://schemas.openxmlformats.org/officeDocument/2006/relationships/customXml" Target="../ink/ink194.xml"/><Relationship Id="rId179" Type="http://schemas.openxmlformats.org/officeDocument/2006/relationships/image" Target="../media/image196.png"/><Relationship Id="rId195" Type="http://schemas.openxmlformats.org/officeDocument/2006/relationships/image" Target="../media/image204.png"/><Relationship Id="rId209" Type="http://schemas.openxmlformats.org/officeDocument/2006/relationships/image" Target="../media/image211.png"/><Relationship Id="rId190" Type="http://schemas.openxmlformats.org/officeDocument/2006/relationships/customXml" Target="../ink/ink202.xml"/><Relationship Id="rId204" Type="http://schemas.openxmlformats.org/officeDocument/2006/relationships/customXml" Target="../ink/ink209.xml"/><Relationship Id="rId220" Type="http://schemas.openxmlformats.org/officeDocument/2006/relationships/customXml" Target="../ink/ink217.xml"/><Relationship Id="rId225" Type="http://schemas.openxmlformats.org/officeDocument/2006/relationships/image" Target="../media/image219.png"/><Relationship Id="rId241" Type="http://schemas.openxmlformats.org/officeDocument/2006/relationships/image" Target="../media/image227.png"/><Relationship Id="rId246" Type="http://schemas.openxmlformats.org/officeDocument/2006/relationships/customXml" Target="../ink/ink230.xml"/><Relationship Id="rId267" Type="http://schemas.openxmlformats.org/officeDocument/2006/relationships/image" Target="../media/image240.png"/><Relationship Id="rId288" Type="http://schemas.openxmlformats.org/officeDocument/2006/relationships/customXml" Target="../ink/ink251.xml"/><Relationship Id="rId15" Type="http://schemas.openxmlformats.org/officeDocument/2006/relationships/image" Target="../media/image114.png"/><Relationship Id="rId36" Type="http://schemas.openxmlformats.org/officeDocument/2006/relationships/customXml" Target="../ink/ink125.xml"/><Relationship Id="rId57" Type="http://schemas.openxmlformats.org/officeDocument/2006/relationships/image" Target="../media/image135.png"/><Relationship Id="rId106" Type="http://schemas.openxmlformats.org/officeDocument/2006/relationships/customXml" Target="../ink/ink160.xml"/><Relationship Id="rId127" Type="http://schemas.openxmlformats.org/officeDocument/2006/relationships/image" Target="../media/image170.png"/><Relationship Id="rId262" Type="http://schemas.openxmlformats.org/officeDocument/2006/relationships/customXml" Target="../ink/ink238.xml"/><Relationship Id="rId283" Type="http://schemas.openxmlformats.org/officeDocument/2006/relationships/image" Target="../media/image248.png"/><Relationship Id="rId313" Type="http://schemas.openxmlformats.org/officeDocument/2006/relationships/image" Target="../media/image263.png"/><Relationship Id="rId318" Type="http://schemas.openxmlformats.org/officeDocument/2006/relationships/customXml" Target="../ink/ink266.xml"/><Relationship Id="rId10" Type="http://schemas.openxmlformats.org/officeDocument/2006/relationships/customXml" Target="../ink/ink112.xml"/><Relationship Id="rId31" Type="http://schemas.openxmlformats.org/officeDocument/2006/relationships/image" Target="../media/image122.png"/><Relationship Id="rId52" Type="http://schemas.openxmlformats.org/officeDocument/2006/relationships/customXml" Target="../ink/ink133.xml"/><Relationship Id="rId73" Type="http://schemas.openxmlformats.org/officeDocument/2006/relationships/image" Target="../media/image143.png"/><Relationship Id="rId78" Type="http://schemas.openxmlformats.org/officeDocument/2006/relationships/customXml" Target="../ink/ink146.xml"/><Relationship Id="rId94" Type="http://schemas.openxmlformats.org/officeDocument/2006/relationships/customXml" Target="../ink/ink154.xml"/><Relationship Id="rId99" Type="http://schemas.openxmlformats.org/officeDocument/2006/relationships/image" Target="../media/image156.png"/><Relationship Id="rId101" Type="http://schemas.openxmlformats.org/officeDocument/2006/relationships/image" Target="../media/image157.png"/><Relationship Id="rId122" Type="http://schemas.openxmlformats.org/officeDocument/2006/relationships/customXml" Target="../ink/ink168.xml"/><Relationship Id="rId143" Type="http://schemas.openxmlformats.org/officeDocument/2006/relationships/image" Target="../media/image178.png"/><Relationship Id="rId148" Type="http://schemas.openxmlformats.org/officeDocument/2006/relationships/customXml" Target="../ink/ink181.xml"/><Relationship Id="rId164" Type="http://schemas.openxmlformats.org/officeDocument/2006/relationships/customXml" Target="../ink/ink189.xml"/><Relationship Id="rId169" Type="http://schemas.openxmlformats.org/officeDocument/2006/relationships/image" Target="../media/image191.png"/><Relationship Id="rId185" Type="http://schemas.openxmlformats.org/officeDocument/2006/relationships/image" Target="../media/image199.png"/><Relationship Id="rId4" Type="http://schemas.openxmlformats.org/officeDocument/2006/relationships/customXml" Target="../ink/ink109.xml"/><Relationship Id="rId9" Type="http://schemas.openxmlformats.org/officeDocument/2006/relationships/image" Target="../media/image111.png"/><Relationship Id="rId180" Type="http://schemas.openxmlformats.org/officeDocument/2006/relationships/customXml" Target="../ink/ink197.xml"/><Relationship Id="rId210" Type="http://schemas.openxmlformats.org/officeDocument/2006/relationships/customXml" Target="../ink/ink212.xml"/><Relationship Id="rId215" Type="http://schemas.openxmlformats.org/officeDocument/2006/relationships/image" Target="../media/image214.png"/><Relationship Id="rId236" Type="http://schemas.openxmlformats.org/officeDocument/2006/relationships/customXml" Target="../ink/ink225.xml"/><Relationship Id="rId257" Type="http://schemas.openxmlformats.org/officeDocument/2006/relationships/image" Target="../media/image235.png"/><Relationship Id="rId278" Type="http://schemas.openxmlformats.org/officeDocument/2006/relationships/customXml" Target="../ink/ink246.xml"/><Relationship Id="rId26" Type="http://schemas.openxmlformats.org/officeDocument/2006/relationships/customXml" Target="../ink/ink120.xml"/><Relationship Id="rId231" Type="http://schemas.openxmlformats.org/officeDocument/2006/relationships/image" Target="../media/image222.png"/><Relationship Id="rId252" Type="http://schemas.openxmlformats.org/officeDocument/2006/relationships/customXml" Target="../ink/ink233.xml"/><Relationship Id="rId273" Type="http://schemas.openxmlformats.org/officeDocument/2006/relationships/image" Target="../media/image243.png"/><Relationship Id="rId294" Type="http://schemas.openxmlformats.org/officeDocument/2006/relationships/customXml" Target="../ink/ink254.xml"/><Relationship Id="rId308" Type="http://schemas.openxmlformats.org/officeDocument/2006/relationships/customXml" Target="../ink/ink261.xml"/><Relationship Id="rId47" Type="http://schemas.openxmlformats.org/officeDocument/2006/relationships/image" Target="../media/image130.png"/><Relationship Id="rId68" Type="http://schemas.openxmlformats.org/officeDocument/2006/relationships/customXml" Target="../ink/ink141.xml"/><Relationship Id="rId89" Type="http://schemas.openxmlformats.org/officeDocument/2006/relationships/image" Target="../media/image151.png"/><Relationship Id="rId112" Type="http://schemas.openxmlformats.org/officeDocument/2006/relationships/customXml" Target="../ink/ink163.xml"/><Relationship Id="rId133" Type="http://schemas.openxmlformats.org/officeDocument/2006/relationships/image" Target="../media/image173.png"/><Relationship Id="rId154" Type="http://schemas.openxmlformats.org/officeDocument/2006/relationships/customXml" Target="../ink/ink184.xml"/><Relationship Id="rId175" Type="http://schemas.openxmlformats.org/officeDocument/2006/relationships/image" Target="../media/image194.png"/><Relationship Id="rId196" Type="http://schemas.openxmlformats.org/officeDocument/2006/relationships/customXml" Target="../ink/ink205.xml"/><Relationship Id="rId200" Type="http://schemas.openxmlformats.org/officeDocument/2006/relationships/customXml" Target="../ink/ink207.xml"/><Relationship Id="rId16" Type="http://schemas.openxmlformats.org/officeDocument/2006/relationships/customXml" Target="../ink/ink115.xml"/><Relationship Id="rId221" Type="http://schemas.openxmlformats.org/officeDocument/2006/relationships/image" Target="../media/image217.png"/><Relationship Id="rId242" Type="http://schemas.openxmlformats.org/officeDocument/2006/relationships/customXml" Target="../ink/ink228.xml"/><Relationship Id="rId263" Type="http://schemas.openxmlformats.org/officeDocument/2006/relationships/image" Target="../media/image238.png"/><Relationship Id="rId284" Type="http://schemas.openxmlformats.org/officeDocument/2006/relationships/customXml" Target="../ink/ink249.xml"/><Relationship Id="rId319" Type="http://schemas.openxmlformats.org/officeDocument/2006/relationships/image" Target="../media/image266.png"/><Relationship Id="rId37" Type="http://schemas.openxmlformats.org/officeDocument/2006/relationships/image" Target="../media/image125.png"/><Relationship Id="rId58" Type="http://schemas.openxmlformats.org/officeDocument/2006/relationships/customXml" Target="../ink/ink136.xml"/><Relationship Id="rId79" Type="http://schemas.openxmlformats.org/officeDocument/2006/relationships/image" Target="../media/image146.png"/><Relationship Id="rId102" Type="http://schemas.openxmlformats.org/officeDocument/2006/relationships/customXml" Target="../ink/ink158.xml"/><Relationship Id="rId123" Type="http://schemas.openxmlformats.org/officeDocument/2006/relationships/image" Target="../media/image168.png"/><Relationship Id="rId144" Type="http://schemas.openxmlformats.org/officeDocument/2006/relationships/customXml" Target="../ink/ink179.xml"/><Relationship Id="rId90" Type="http://schemas.openxmlformats.org/officeDocument/2006/relationships/customXml" Target="../ink/ink152.xml"/><Relationship Id="rId165" Type="http://schemas.openxmlformats.org/officeDocument/2006/relationships/image" Target="../media/image189.png"/><Relationship Id="rId186" Type="http://schemas.openxmlformats.org/officeDocument/2006/relationships/customXml" Target="../ink/ink200.xml"/><Relationship Id="rId211" Type="http://schemas.openxmlformats.org/officeDocument/2006/relationships/image" Target="../media/image212.png"/><Relationship Id="rId232" Type="http://schemas.openxmlformats.org/officeDocument/2006/relationships/customXml" Target="../ink/ink223.xml"/><Relationship Id="rId253" Type="http://schemas.openxmlformats.org/officeDocument/2006/relationships/image" Target="../media/image233.png"/><Relationship Id="rId274" Type="http://schemas.openxmlformats.org/officeDocument/2006/relationships/customXml" Target="../ink/ink244.xml"/><Relationship Id="rId295" Type="http://schemas.openxmlformats.org/officeDocument/2006/relationships/image" Target="../media/image254.png"/><Relationship Id="rId309" Type="http://schemas.openxmlformats.org/officeDocument/2006/relationships/image" Target="../media/image261.png"/><Relationship Id="rId27" Type="http://schemas.openxmlformats.org/officeDocument/2006/relationships/image" Target="../media/image120.png"/><Relationship Id="rId48" Type="http://schemas.openxmlformats.org/officeDocument/2006/relationships/customXml" Target="../ink/ink131.xml"/><Relationship Id="rId69" Type="http://schemas.openxmlformats.org/officeDocument/2006/relationships/image" Target="../media/image141.png"/><Relationship Id="rId113" Type="http://schemas.openxmlformats.org/officeDocument/2006/relationships/image" Target="../media/image163.png"/><Relationship Id="rId134" Type="http://schemas.openxmlformats.org/officeDocument/2006/relationships/customXml" Target="../ink/ink174.xml"/><Relationship Id="rId320" Type="http://schemas.openxmlformats.org/officeDocument/2006/relationships/customXml" Target="../ink/ink267.xml"/><Relationship Id="rId80" Type="http://schemas.openxmlformats.org/officeDocument/2006/relationships/customXml" Target="../ink/ink147.xml"/><Relationship Id="rId155" Type="http://schemas.openxmlformats.org/officeDocument/2006/relationships/image" Target="../media/image184.png"/><Relationship Id="rId176" Type="http://schemas.openxmlformats.org/officeDocument/2006/relationships/customXml" Target="../ink/ink195.xml"/><Relationship Id="rId197" Type="http://schemas.openxmlformats.org/officeDocument/2006/relationships/image" Target="../media/image205.png"/><Relationship Id="rId201" Type="http://schemas.openxmlformats.org/officeDocument/2006/relationships/image" Target="../media/image207.png"/><Relationship Id="rId222" Type="http://schemas.openxmlformats.org/officeDocument/2006/relationships/customXml" Target="../ink/ink218.xml"/><Relationship Id="rId243" Type="http://schemas.openxmlformats.org/officeDocument/2006/relationships/image" Target="../media/image228.png"/><Relationship Id="rId264" Type="http://schemas.openxmlformats.org/officeDocument/2006/relationships/customXml" Target="../ink/ink239.xml"/><Relationship Id="rId285" Type="http://schemas.openxmlformats.org/officeDocument/2006/relationships/image" Target="../media/image249.png"/><Relationship Id="rId17" Type="http://schemas.openxmlformats.org/officeDocument/2006/relationships/image" Target="../media/image115.png"/><Relationship Id="rId38" Type="http://schemas.openxmlformats.org/officeDocument/2006/relationships/customXml" Target="../ink/ink126.xml"/><Relationship Id="rId59" Type="http://schemas.openxmlformats.org/officeDocument/2006/relationships/image" Target="../media/image136.png"/><Relationship Id="rId103" Type="http://schemas.openxmlformats.org/officeDocument/2006/relationships/image" Target="../media/image158.png"/><Relationship Id="rId124" Type="http://schemas.openxmlformats.org/officeDocument/2006/relationships/customXml" Target="../ink/ink169.xml"/><Relationship Id="rId310" Type="http://schemas.openxmlformats.org/officeDocument/2006/relationships/customXml" Target="../ink/ink262.xml"/><Relationship Id="rId70" Type="http://schemas.openxmlformats.org/officeDocument/2006/relationships/customXml" Target="../ink/ink142.xml"/><Relationship Id="rId91" Type="http://schemas.openxmlformats.org/officeDocument/2006/relationships/image" Target="../media/image152.png"/><Relationship Id="rId145" Type="http://schemas.openxmlformats.org/officeDocument/2006/relationships/image" Target="../media/image179.png"/><Relationship Id="rId166" Type="http://schemas.openxmlformats.org/officeDocument/2006/relationships/customXml" Target="../ink/ink190.xml"/><Relationship Id="rId187" Type="http://schemas.openxmlformats.org/officeDocument/2006/relationships/image" Target="../media/image200.png"/><Relationship Id="rId1" Type="http://schemas.openxmlformats.org/officeDocument/2006/relationships/slideLayout" Target="../slideLayouts/slideLayout7.xml"/><Relationship Id="rId212" Type="http://schemas.openxmlformats.org/officeDocument/2006/relationships/customXml" Target="../ink/ink213.xml"/><Relationship Id="rId233" Type="http://schemas.openxmlformats.org/officeDocument/2006/relationships/image" Target="../media/image223.png"/><Relationship Id="rId254" Type="http://schemas.openxmlformats.org/officeDocument/2006/relationships/customXml" Target="../ink/ink234.xml"/><Relationship Id="rId28" Type="http://schemas.openxmlformats.org/officeDocument/2006/relationships/customXml" Target="../ink/ink121.xml"/><Relationship Id="rId49" Type="http://schemas.openxmlformats.org/officeDocument/2006/relationships/image" Target="../media/image131.png"/><Relationship Id="rId114" Type="http://schemas.openxmlformats.org/officeDocument/2006/relationships/customXml" Target="../ink/ink164.xml"/><Relationship Id="rId275" Type="http://schemas.openxmlformats.org/officeDocument/2006/relationships/image" Target="../media/image244.png"/><Relationship Id="rId296" Type="http://schemas.openxmlformats.org/officeDocument/2006/relationships/customXml" Target="../ink/ink255.xml"/><Relationship Id="rId300" Type="http://schemas.openxmlformats.org/officeDocument/2006/relationships/customXml" Target="../ink/ink257.xml"/><Relationship Id="rId60" Type="http://schemas.openxmlformats.org/officeDocument/2006/relationships/customXml" Target="../ink/ink137.xml"/><Relationship Id="rId81" Type="http://schemas.openxmlformats.org/officeDocument/2006/relationships/image" Target="../media/image147.png"/><Relationship Id="rId135" Type="http://schemas.openxmlformats.org/officeDocument/2006/relationships/image" Target="../media/image174.png"/><Relationship Id="rId156" Type="http://schemas.openxmlformats.org/officeDocument/2006/relationships/customXml" Target="../ink/ink185.xml"/><Relationship Id="rId177" Type="http://schemas.openxmlformats.org/officeDocument/2006/relationships/image" Target="../media/image195.png"/><Relationship Id="rId198" Type="http://schemas.openxmlformats.org/officeDocument/2006/relationships/customXml" Target="../ink/ink206.xml"/><Relationship Id="rId321" Type="http://schemas.openxmlformats.org/officeDocument/2006/relationships/image" Target="../media/image267.png"/><Relationship Id="rId202" Type="http://schemas.openxmlformats.org/officeDocument/2006/relationships/customXml" Target="../ink/ink208.xml"/><Relationship Id="rId223" Type="http://schemas.openxmlformats.org/officeDocument/2006/relationships/image" Target="../media/image218.png"/><Relationship Id="rId244" Type="http://schemas.openxmlformats.org/officeDocument/2006/relationships/customXml" Target="../ink/ink229.xml"/><Relationship Id="rId18" Type="http://schemas.openxmlformats.org/officeDocument/2006/relationships/customXml" Target="../ink/ink116.xml"/><Relationship Id="rId39" Type="http://schemas.openxmlformats.org/officeDocument/2006/relationships/image" Target="../media/image126.png"/><Relationship Id="rId265" Type="http://schemas.openxmlformats.org/officeDocument/2006/relationships/image" Target="../media/image239.png"/><Relationship Id="rId286" Type="http://schemas.openxmlformats.org/officeDocument/2006/relationships/customXml" Target="../ink/ink250.xml"/><Relationship Id="rId50" Type="http://schemas.openxmlformats.org/officeDocument/2006/relationships/customXml" Target="../ink/ink132.xml"/><Relationship Id="rId104" Type="http://schemas.openxmlformats.org/officeDocument/2006/relationships/customXml" Target="../ink/ink159.xml"/><Relationship Id="rId125" Type="http://schemas.openxmlformats.org/officeDocument/2006/relationships/image" Target="../media/image169.png"/><Relationship Id="rId146" Type="http://schemas.openxmlformats.org/officeDocument/2006/relationships/customXml" Target="../ink/ink180.xml"/><Relationship Id="rId167" Type="http://schemas.openxmlformats.org/officeDocument/2006/relationships/image" Target="../media/image190.png"/><Relationship Id="rId188" Type="http://schemas.openxmlformats.org/officeDocument/2006/relationships/customXml" Target="../ink/ink201.xml"/><Relationship Id="rId311" Type="http://schemas.openxmlformats.org/officeDocument/2006/relationships/image" Target="../media/image262.png"/><Relationship Id="rId71" Type="http://schemas.openxmlformats.org/officeDocument/2006/relationships/image" Target="../media/image142.png"/><Relationship Id="rId92" Type="http://schemas.openxmlformats.org/officeDocument/2006/relationships/customXml" Target="../ink/ink153.xml"/><Relationship Id="rId213" Type="http://schemas.openxmlformats.org/officeDocument/2006/relationships/image" Target="../media/image213.png"/><Relationship Id="rId234" Type="http://schemas.openxmlformats.org/officeDocument/2006/relationships/customXml" Target="../ink/ink224.xml"/><Relationship Id="rId2" Type="http://schemas.openxmlformats.org/officeDocument/2006/relationships/customXml" Target="../ink/ink108.xml"/><Relationship Id="rId29" Type="http://schemas.openxmlformats.org/officeDocument/2006/relationships/image" Target="../media/image121.png"/><Relationship Id="rId255" Type="http://schemas.openxmlformats.org/officeDocument/2006/relationships/image" Target="../media/image234.png"/><Relationship Id="rId276" Type="http://schemas.openxmlformats.org/officeDocument/2006/relationships/customXml" Target="../ink/ink245.xml"/><Relationship Id="rId297" Type="http://schemas.openxmlformats.org/officeDocument/2006/relationships/image" Target="../media/image255.png"/><Relationship Id="rId40" Type="http://schemas.openxmlformats.org/officeDocument/2006/relationships/customXml" Target="../ink/ink127.xml"/><Relationship Id="rId115" Type="http://schemas.openxmlformats.org/officeDocument/2006/relationships/image" Target="../media/image164.png"/><Relationship Id="rId136" Type="http://schemas.openxmlformats.org/officeDocument/2006/relationships/customXml" Target="../ink/ink175.xml"/><Relationship Id="rId157" Type="http://schemas.openxmlformats.org/officeDocument/2006/relationships/image" Target="../media/image185.png"/><Relationship Id="rId178" Type="http://schemas.openxmlformats.org/officeDocument/2006/relationships/customXml" Target="../ink/ink196.xml"/><Relationship Id="rId301" Type="http://schemas.openxmlformats.org/officeDocument/2006/relationships/image" Target="../media/image257.png"/><Relationship Id="rId61" Type="http://schemas.openxmlformats.org/officeDocument/2006/relationships/image" Target="../media/image137.png"/><Relationship Id="rId82" Type="http://schemas.openxmlformats.org/officeDocument/2006/relationships/customXml" Target="../ink/ink148.xml"/><Relationship Id="rId199" Type="http://schemas.openxmlformats.org/officeDocument/2006/relationships/image" Target="../media/image206.png"/><Relationship Id="rId203" Type="http://schemas.openxmlformats.org/officeDocument/2006/relationships/image" Target="../media/image20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17" Type="http://schemas.openxmlformats.org/officeDocument/2006/relationships/image" Target="../media/image325.png"/><Relationship Id="rId299" Type="http://schemas.openxmlformats.org/officeDocument/2006/relationships/image" Target="../media/image416.png"/><Relationship Id="rId303" Type="http://schemas.openxmlformats.org/officeDocument/2006/relationships/image" Target="../media/image418.png"/><Relationship Id="rId21" Type="http://schemas.openxmlformats.org/officeDocument/2006/relationships/image" Target="../media/image277.png"/><Relationship Id="rId42" Type="http://schemas.openxmlformats.org/officeDocument/2006/relationships/customXml" Target="../ink/ink288.xml"/><Relationship Id="rId63" Type="http://schemas.openxmlformats.org/officeDocument/2006/relationships/image" Target="../media/image298.png"/><Relationship Id="rId84" Type="http://schemas.openxmlformats.org/officeDocument/2006/relationships/customXml" Target="../ink/ink309.xml"/><Relationship Id="rId138" Type="http://schemas.openxmlformats.org/officeDocument/2006/relationships/customXml" Target="../ink/ink336.xml"/><Relationship Id="rId159" Type="http://schemas.openxmlformats.org/officeDocument/2006/relationships/image" Target="../media/image346.png"/><Relationship Id="rId170" Type="http://schemas.openxmlformats.org/officeDocument/2006/relationships/customXml" Target="../ink/ink352.xml"/><Relationship Id="rId191" Type="http://schemas.openxmlformats.org/officeDocument/2006/relationships/image" Target="../media/image362.png"/><Relationship Id="rId205" Type="http://schemas.openxmlformats.org/officeDocument/2006/relationships/image" Target="../media/image369.png"/><Relationship Id="rId226" Type="http://schemas.openxmlformats.org/officeDocument/2006/relationships/customXml" Target="../ink/ink380.xml"/><Relationship Id="rId247" Type="http://schemas.openxmlformats.org/officeDocument/2006/relationships/image" Target="../media/image390.png"/><Relationship Id="rId107" Type="http://schemas.openxmlformats.org/officeDocument/2006/relationships/image" Target="../media/image320.png"/><Relationship Id="rId268" Type="http://schemas.openxmlformats.org/officeDocument/2006/relationships/customXml" Target="../ink/ink401.xml"/><Relationship Id="rId289" Type="http://schemas.openxmlformats.org/officeDocument/2006/relationships/image" Target="../media/image411.png"/><Relationship Id="rId11" Type="http://schemas.openxmlformats.org/officeDocument/2006/relationships/image" Target="../media/image272.png"/><Relationship Id="rId32" Type="http://schemas.openxmlformats.org/officeDocument/2006/relationships/customXml" Target="../ink/ink283.xml"/><Relationship Id="rId53" Type="http://schemas.openxmlformats.org/officeDocument/2006/relationships/image" Target="../media/image293.png"/><Relationship Id="rId74" Type="http://schemas.openxmlformats.org/officeDocument/2006/relationships/customXml" Target="../ink/ink304.xml"/><Relationship Id="rId128" Type="http://schemas.openxmlformats.org/officeDocument/2006/relationships/customXml" Target="../ink/ink331.xml"/><Relationship Id="rId149" Type="http://schemas.openxmlformats.org/officeDocument/2006/relationships/image" Target="../media/image341.png"/><Relationship Id="rId5" Type="http://schemas.openxmlformats.org/officeDocument/2006/relationships/image" Target="../media/image269.png"/><Relationship Id="rId95" Type="http://schemas.openxmlformats.org/officeDocument/2006/relationships/image" Target="../media/image314.png"/><Relationship Id="rId160" Type="http://schemas.openxmlformats.org/officeDocument/2006/relationships/customXml" Target="../ink/ink347.xml"/><Relationship Id="rId181" Type="http://schemas.openxmlformats.org/officeDocument/2006/relationships/image" Target="../media/image357.png"/><Relationship Id="rId216" Type="http://schemas.openxmlformats.org/officeDocument/2006/relationships/customXml" Target="../ink/ink375.xml"/><Relationship Id="rId237" Type="http://schemas.openxmlformats.org/officeDocument/2006/relationships/image" Target="../media/image385.png"/><Relationship Id="rId258" Type="http://schemas.openxmlformats.org/officeDocument/2006/relationships/customXml" Target="../ink/ink396.xml"/><Relationship Id="rId279" Type="http://schemas.openxmlformats.org/officeDocument/2006/relationships/image" Target="../media/image406.png"/><Relationship Id="rId22" Type="http://schemas.openxmlformats.org/officeDocument/2006/relationships/customXml" Target="../ink/ink278.xml"/><Relationship Id="rId43" Type="http://schemas.openxmlformats.org/officeDocument/2006/relationships/image" Target="../media/image288.png"/><Relationship Id="rId64" Type="http://schemas.openxmlformats.org/officeDocument/2006/relationships/customXml" Target="../ink/ink299.xml"/><Relationship Id="rId118" Type="http://schemas.openxmlformats.org/officeDocument/2006/relationships/customXml" Target="../ink/ink326.xml"/><Relationship Id="rId139" Type="http://schemas.openxmlformats.org/officeDocument/2006/relationships/image" Target="../media/image336.png"/><Relationship Id="rId290" Type="http://schemas.openxmlformats.org/officeDocument/2006/relationships/customXml" Target="../ink/ink412.xml"/><Relationship Id="rId304" Type="http://schemas.openxmlformats.org/officeDocument/2006/relationships/customXml" Target="../ink/ink419.xml"/><Relationship Id="rId85" Type="http://schemas.openxmlformats.org/officeDocument/2006/relationships/image" Target="../media/image309.png"/><Relationship Id="rId150" Type="http://schemas.openxmlformats.org/officeDocument/2006/relationships/customXml" Target="../ink/ink342.xml"/><Relationship Id="rId171" Type="http://schemas.openxmlformats.org/officeDocument/2006/relationships/image" Target="../media/image352.png"/><Relationship Id="rId192" Type="http://schemas.openxmlformats.org/officeDocument/2006/relationships/customXml" Target="../ink/ink363.xml"/><Relationship Id="rId206" Type="http://schemas.openxmlformats.org/officeDocument/2006/relationships/customXml" Target="../ink/ink370.xml"/><Relationship Id="rId227" Type="http://schemas.openxmlformats.org/officeDocument/2006/relationships/image" Target="../media/image380.png"/><Relationship Id="rId248" Type="http://schemas.openxmlformats.org/officeDocument/2006/relationships/customXml" Target="../ink/ink391.xml"/><Relationship Id="rId269" Type="http://schemas.openxmlformats.org/officeDocument/2006/relationships/image" Target="../media/image401.png"/><Relationship Id="rId12" Type="http://schemas.openxmlformats.org/officeDocument/2006/relationships/customXml" Target="../ink/ink273.xml"/><Relationship Id="rId33" Type="http://schemas.openxmlformats.org/officeDocument/2006/relationships/image" Target="../media/image283.png"/><Relationship Id="rId108" Type="http://schemas.openxmlformats.org/officeDocument/2006/relationships/customXml" Target="../ink/ink321.xml"/><Relationship Id="rId129" Type="http://schemas.openxmlformats.org/officeDocument/2006/relationships/image" Target="../media/image331.png"/><Relationship Id="rId280" Type="http://schemas.openxmlformats.org/officeDocument/2006/relationships/customXml" Target="../ink/ink407.xml"/><Relationship Id="rId54" Type="http://schemas.openxmlformats.org/officeDocument/2006/relationships/customXml" Target="../ink/ink294.xml"/><Relationship Id="rId75" Type="http://schemas.openxmlformats.org/officeDocument/2006/relationships/image" Target="../media/image304.png"/><Relationship Id="rId96" Type="http://schemas.openxmlformats.org/officeDocument/2006/relationships/customXml" Target="../ink/ink315.xml"/><Relationship Id="rId140" Type="http://schemas.openxmlformats.org/officeDocument/2006/relationships/customXml" Target="../ink/ink337.xml"/><Relationship Id="rId161" Type="http://schemas.openxmlformats.org/officeDocument/2006/relationships/image" Target="../media/image347.png"/><Relationship Id="rId182" Type="http://schemas.openxmlformats.org/officeDocument/2006/relationships/customXml" Target="../ink/ink358.xml"/><Relationship Id="rId217" Type="http://schemas.openxmlformats.org/officeDocument/2006/relationships/image" Target="../media/image375.png"/><Relationship Id="rId6" Type="http://schemas.openxmlformats.org/officeDocument/2006/relationships/customXml" Target="../ink/ink270.xml"/><Relationship Id="rId238" Type="http://schemas.openxmlformats.org/officeDocument/2006/relationships/customXml" Target="../ink/ink386.xml"/><Relationship Id="rId259" Type="http://schemas.openxmlformats.org/officeDocument/2006/relationships/image" Target="../media/image396.png"/><Relationship Id="rId23" Type="http://schemas.openxmlformats.org/officeDocument/2006/relationships/image" Target="../media/image278.png"/><Relationship Id="rId119" Type="http://schemas.openxmlformats.org/officeDocument/2006/relationships/image" Target="../media/image326.png"/><Relationship Id="rId270" Type="http://schemas.openxmlformats.org/officeDocument/2006/relationships/customXml" Target="../ink/ink402.xml"/><Relationship Id="rId291" Type="http://schemas.openxmlformats.org/officeDocument/2006/relationships/image" Target="../media/image412.png"/><Relationship Id="rId305" Type="http://schemas.openxmlformats.org/officeDocument/2006/relationships/image" Target="../media/image419.png"/><Relationship Id="rId44" Type="http://schemas.openxmlformats.org/officeDocument/2006/relationships/customXml" Target="../ink/ink289.xml"/><Relationship Id="rId65" Type="http://schemas.openxmlformats.org/officeDocument/2006/relationships/image" Target="../media/image299.png"/><Relationship Id="rId86" Type="http://schemas.openxmlformats.org/officeDocument/2006/relationships/customXml" Target="../ink/ink310.xml"/><Relationship Id="rId130" Type="http://schemas.openxmlformats.org/officeDocument/2006/relationships/customXml" Target="../ink/ink332.xml"/><Relationship Id="rId151" Type="http://schemas.openxmlformats.org/officeDocument/2006/relationships/image" Target="../media/image342.png"/><Relationship Id="rId172" Type="http://schemas.openxmlformats.org/officeDocument/2006/relationships/customXml" Target="../ink/ink353.xml"/><Relationship Id="rId193" Type="http://schemas.openxmlformats.org/officeDocument/2006/relationships/image" Target="../media/image363.png"/><Relationship Id="rId207" Type="http://schemas.openxmlformats.org/officeDocument/2006/relationships/image" Target="../media/image370.png"/><Relationship Id="rId228" Type="http://schemas.openxmlformats.org/officeDocument/2006/relationships/customXml" Target="../ink/ink381.xml"/><Relationship Id="rId249" Type="http://schemas.openxmlformats.org/officeDocument/2006/relationships/image" Target="../media/image391.png"/><Relationship Id="rId13" Type="http://schemas.openxmlformats.org/officeDocument/2006/relationships/image" Target="../media/image273.png"/><Relationship Id="rId109" Type="http://schemas.openxmlformats.org/officeDocument/2006/relationships/image" Target="../media/image321.png"/><Relationship Id="rId260" Type="http://schemas.openxmlformats.org/officeDocument/2006/relationships/customXml" Target="../ink/ink397.xml"/><Relationship Id="rId281" Type="http://schemas.openxmlformats.org/officeDocument/2006/relationships/image" Target="../media/image407.png"/><Relationship Id="rId34" Type="http://schemas.openxmlformats.org/officeDocument/2006/relationships/customXml" Target="../ink/ink284.xml"/><Relationship Id="rId55" Type="http://schemas.openxmlformats.org/officeDocument/2006/relationships/image" Target="../media/image294.png"/><Relationship Id="rId76" Type="http://schemas.openxmlformats.org/officeDocument/2006/relationships/customXml" Target="../ink/ink305.xml"/><Relationship Id="rId97" Type="http://schemas.openxmlformats.org/officeDocument/2006/relationships/image" Target="../media/image315.png"/><Relationship Id="rId120" Type="http://schemas.openxmlformats.org/officeDocument/2006/relationships/customXml" Target="../ink/ink327.xml"/><Relationship Id="rId141" Type="http://schemas.openxmlformats.org/officeDocument/2006/relationships/image" Target="../media/image337.png"/><Relationship Id="rId7" Type="http://schemas.openxmlformats.org/officeDocument/2006/relationships/image" Target="../media/image270.png"/><Relationship Id="rId162" Type="http://schemas.openxmlformats.org/officeDocument/2006/relationships/customXml" Target="../ink/ink348.xml"/><Relationship Id="rId183" Type="http://schemas.openxmlformats.org/officeDocument/2006/relationships/image" Target="../media/image358.png"/><Relationship Id="rId218" Type="http://schemas.openxmlformats.org/officeDocument/2006/relationships/customXml" Target="../ink/ink376.xml"/><Relationship Id="rId239" Type="http://schemas.openxmlformats.org/officeDocument/2006/relationships/image" Target="../media/image386.png"/><Relationship Id="rId250" Type="http://schemas.openxmlformats.org/officeDocument/2006/relationships/customXml" Target="../ink/ink392.xml"/><Relationship Id="rId271" Type="http://schemas.openxmlformats.org/officeDocument/2006/relationships/image" Target="../media/image402.png"/><Relationship Id="rId292" Type="http://schemas.openxmlformats.org/officeDocument/2006/relationships/customXml" Target="../ink/ink413.xml"/><Relationship Id="rId306" Type="http://schemas.openxmlformats.org/officeDocument/2006/relationships/customXml" Target="../ink/ink420.xml"/><Relationship Id="rId24" Type="http://schemas.openxmlformats.org/officeDocument/2006/relationships/customXml" Target="../ink/ink279.xml"/><Relationship Id="rId40" Type="http://schemas.openxmlformats.org/officeDocument/2006/relationships/customXml" Target="../ink/ink287.xml"/><Relationship Id="rId45" Type="http://schemas.openxmlformats.org/officeDocument/2006/relationships/image" Target="../media/image289.png"/><Relationship Id="rId66" Type="http://schemas.openxmlformats.org/officeDocument/2006/relationships/customXml" Target="../ink/ink300.xml"/><Relationship Id="rId87" Type="http://schemas.openxmlformats.org/officeDocument/2006/relationships/image" Target="../media/image310.png"/><Relationship Id="rId110" Type="http://schemas.openxmlformats.org/officeDocument/2006/relationships/customXml" Target="../ink/ink322.xml"/><Relationship Id="rId115" Type="http://schemas.openxmlformats.org/officeDocument/2006/relationships/image" Target="../media/image324.png"/><Relationship Id="rId131" Type="http://schemas.openxmlformats.org/officeDocument/2006/relationships/image" Target="../media/image332.png"/><Relationship Id="rId136" Type="http://schemas.openxmlformats.org/officeDocument/2006/relationships/customXml" Target="../ink/ink335.xml"/><Relationship Id="rId157" Type="http://schemas.openxmlformats.org/officeDocument/2006/relationships/image" Target="../media/image345.png"/><Relationship Id="rId178" Type="http://schemas.openxmlformats.org/officeDocument/2006/relationships/customXml" Target="../ink/ink356.xml"/><Relationship Id="rId301" Type="http://schemas.openxmlformats.org/officeDocument/2006/relationships/image" Target="../media/image417.png"/><Relationship Id="rId61" Type="http://schemas.openxmlformats.org/officeDocument/2006/relationships/image" Target="../media/image297.png"/><Relationship Id="rId82" Type="http://schemas.openxmlformats.org/officeDocument/2006/relationships/customXml" Target="../ink/ink308.xml"/><Relationship Id="rId152" Type="http://schemas.openxmlformats.org/officeDocument/2006/relationships/customXml" Target="../ink/ink343.xml"/><Relationship Id="rId173" Type="http://schemas.openxmlformats.org/officeDocument/2006/relationships/image" Target="../media/image353.png"/><Relationship Id="rId194" Type="http://schemas.openxmlformats.org/officeDocument/2006/relationships/customXml" Target="../ink/ink364.xml"/><Relationship Id="rId199" Type="http://schemas.openxmlformats.org/officeDocument/2006/relationships/image" Target="../media/image366.png"/><Relationship Id="rId203" Type="http://schemas.openxmlformats.org/officeDocument/2006/relationships/image" Target="../media/image368.png"/><Relationship Id="rId208" Type="http://schemas.openxmlformats.org/officeDocument/2006/relationships/customXml" Target="../ink/ink371.xml"/><Relationship Id="rId229" Type="http://schemas.openxmlformats.org/officeDocument/2006/relationships/image" Target="../media/image381.png"/><Relationship Id="rId19" Type="http://schemas.openxmlformats.org/officeDocument/2006/relationships/image" Target="../media/image276.png"/><Relationship Id="rId224" Type="http://schemas.openxmlformats.org/officeDocument/2006/relationships/customXml" Target="../ink/ink379.xml"/><Relationship Id="rId240" Type="http://schemas.openxmlformats.org/officeDocument/2006/relationships/customXml" Target="../ink/ink387.xml"/><Relationship Id="rId245" Type="http://schemas.openxmlformats.org/officeDocument/2006/relationships/image" Target="../media/image389.png"/><Relationship Id="rId261" Type="http://schemas.openxmlformats.org/officeDocument/2006/relationships/image" Target="../media/image397.png"/><Relationship Id="rId266" Type="http://schemas.openxmlformats.org/officeDocument/2006/relationships/customXml" Target="../ink/ink400.xml"/><Relationship Id="rId287" Type="http://schemas.openxmlformats.org/officeDocument/2006/relationships/image" Target="../media/image410.png"/><Relationship Id="rId14" Type="http://schemas.openxmlformats.org/officeDocument/2006/relationships/customXml" Target="../ink/ink274.xml"/><Relationship Id="rId30" Type="http://schemas.openxmlformats.org/officeDocument/2006/relationships/customXml" Target="../ink/ink282.xml"/><Relationship Id="rId35" Type="http://schemas.openxmlformats.org/officeDocument/2006/relationships/image" Target="../media/image284.png"/><Relationship Id="rId56" Type="http://schemas.openxmlformats.org/officeDocument/2006/relationships/customXml" Target="../ink/ink295.xml"/><Relationship Id="rId77" Type="http://schemas.openxmlformats.org/officeDocument/2006/relationships/image" Target="../media/image305.png"/><Relationship Id="rId100" Type="http://schemas.openxmlformats.org/officeDocument/2006/relationships/customXml" Target="../ink/ink317.xml"/><Relationship Id="rId105" Type="http://schemas.openxmlformats.org/officeDocument/2006/relationships/image" Target="../media/image319.png"/><Relationship Id="rId126" Type="http://schemas.openxmlformats.org/officeDocument/2006/relationships/customXml" Target="../ink/ink330.xml"/><Relationship Id="rId147" Type="http://schemas.openxmlformats.org/officeDocument/2006/relationships/image" Target="../media/image340.png"/><Relationship Id="rId168" Type="http://schemas.openxmlformats.org/officeDocument/2006/relationships/customXml" Target="../ink/ink351.xml"/><Relationship Id="rId282" Type="http://schemas.openxmlformats.org/officeDocument/2006/relationships/customXml" Target="../ink/ink408.xml"/><Relationship Id="rId8" Type="http://schemas.openxmlformats.org/officeDocument/2006/relationships/customXml" Target="../ink/ink271.xml"/><Relationship Id="rId51" Type="http://schemas.openxmlformats.org/officeDocument/2006/relationships/image" Target="../media/image292.png"/><Relationship Id="rId72" Type="http://schemas.openxmlformats.org/officeDocument/2006/relationships/customXml" Target="../ink/ink303.xml"/><Relationship Id="rId93" Type="http://schemas.openxmlformats.org/officeDocument/2006/relationships/image" Target="../media/image313.png"/><Relationship Id="rId98" Type="http://schemas.openxmlformats.org/officeDocument/2006/relationships/customXml" Target="../ink/ink316.xml"/><Relationship Id="rId121" Type="http://schemas.openxmlformats.org/officeDocument/2006/relationships/image" Target="../media/image327.png"/><Relationship Id="rId142" Type="http://schemas.openxmlformats.org/officeDocument/2006/relationships/customXml" Target="../ink/ink338.xml"/><Relationship Id="rId163" Type="http://schemas.openxmlformats.org/officeDocument/2006/relationships/image" Target="../media/image348.png"/><Relationship Id="rId184" Type="http://schemas.openxmlformats.org/officeDocument/2006/relationships/customXml" Target="../ink/ink359.xml"/><Relationship Id="rId189" Type="http://schemas.openxmlformats.org/officeDocument/2006/relationships/image" Target="../media/image361.png"/><Relationship Id="rId219" Type="http://schemas.openxmlformats.org/officeDocument/2006/relationships/image" Target="../media/image376.png"/><Relationship Id="rId3" Type="http://schemas.openxmlformats.org/officeDocument/2006/relationships/image" Target="../media/image268.png"/><Relationship Id="rId214" Type="http://schemas.openxmlformats.org/officeDocument/2006/relationships/customXml" Target="../ink/ink374.xml"/><Relationship Id="rId230" Type="http://schemas.openxmlformats.org/officeDocument/2006/relationships/customXml" Target="../ink/ink382.xml"/><Relationship Id="rId235" Type="http://schemas.openxmlformats.org/officeDocument/2006/relationships/image" Target="../media/image384.png"/><Relationship Id="rId251" Type="http://schemas.openxmlformats.org/officeDocument/2006/relationships/image" Target="../media/image392.png"/><Relationship Id="rId256" Type="http://schemas.openxmlformats.org/officeDocument/2006/relationships/customXml" Target="../ink/ink395.xml"/><Relationship Id="rId277" Type="http://schemas.openxmlformats.org/officeDocument/2006/relationships/image" Target="../media/image405.png"/><Relationship Id="rId298" Type="http://schemas.openxmlformats.org/officeDocument/2006/relationships/customXml" Target="../ink/ink416.xml"/><Relationship Id="rId25" Type="http://schemas.openxmlformats.org/officeDocument/2006/relationships/image" Target="../media/image279.png"/><Relationship Id="rId46" Type="http://schemas.openxmlformats.org/officeDocument/2006/relationships/customXml" Target="../ink/ink290.xml"/><Relationship Id="rId67" Type="http://schemas.openxmlformats.org/officeDocument/2006/relationships/image" Target="../media/image300.png"/><Relationship Id="rId116" Type="http://schemas.openxmlformats.org/officeDocument/2006/relationships/customXml" Target="../ink/ink325.xml"/><Relationship Id="rId137" Type="http://schemas.openxmlformats.org/officeDocument/2006/relationships/image" Target="../media/image335.png"/><Relationship Id="rId158" Type="http://schemas.openxmlformats.org/officeDocument/2006/relationships/customXml" Target="../ink/ink346.xml"/><Relationship Id="rId272" Type="http://schemas.openxmlformats.org/officeDocument/2006/relationships/customXml" Target="../ink/ink403.xml"/><Relationship Id="rId293" Type="http://schemas.openxmlformats.org/officeDocument/2006/relationships/image" Target="../media/image413.png"/><Relationship Id="rId302" Type="http://schemas.openxmlformats.org/officeDocument/2006/relationships/customXml" Target="../ink/ink418.xml"/><Relationship Id="rId307" Type="http://schemas.openxmlformats.org/officeDocument/2006/relationships/image" Target="../media/image420.png"/><Relationship Id="rId20" Type="http://schemas.openxmlformats.org/officeDocument/2006/relationships/customXml" Target="../ink/ink277.xml"/><Relationship Id="rId41" Type="http://schemas.openxmlformats.org/officeDocument/2006/relationships/image" Target="../media/image287.png"/><Relationship Id="rId62" Type="http://schemas.openxmlformats.org/officeDocument/2006/relationships/customXml" Target="../ink/ink298.xml"/><Relationship Id="rId83" Type="http://schemas.openxmlformats.org/officeDocument/2006/relationships/image" Target="../media/image308.png"/><Relationship Id="rId88" Type="http://schemas.openxmlformats.org/officeDocument/2006/relationships/customXml" Target="../ink/ink311.xml"/><Relationship Id="rId111" Type="http://schemas.openxmlformats.org/officeDocument/2006/relationships/image" Target="../media/image322.png"/><Relationship Id="rId132" Type="http://schemas.openxmlformats.org/officeDocument/2006/relationships/customXml" Target="../ink/ink333.xml"/><Relationship Id="rId153" Type="http://schemas.openxmlformats.org/officeDocument/2006/relationships/image" Target="../media/image343.png"/><Relationship Id="rId174" Type="http://schemas.openxmlformats.org/officeDocument/2006/relationships/customXml" Target="../ink/ink354.xml"/><Relationship Id="rId179" Type="http://schemas.openxmlformats.org/officeDocument/2006/relationships/image" Target="../media/image356.png"/><Relationship Id="rId195" Type="http://schemas.openxmlformats.org/officeDocument/2006/relationships/image" Target="../media/image364.png"/><Relationship Id="rId209" Type="http://schemas.openxmlformats.org/officeDocument/2006/relationships/image" Target="../media/image371.png"/><Relationship Id="rId190" Type="http://schemas.openxmlformats.org/officeDocument/2006/relationships/customXml" Target="../ink/ink362.xml"/><Relationship Id="rId204" Type="http://schemas.openxmlformats.org/officeDocument/2006/relationships/customXml" Target="../ink/ink369.xml"/><Relationship Id="rId220" Type="http://schemas.openxmlformats.org/officeDocument/2006/relationships/customXml" Target="../ink/ink377.xml"/><Relationship Id="rId225" Type="http://schemas.openxmlformats.org/officeDocument/2006/relationships/image" Target="../media/image379.png"/><Relationship Id="rId241" Type="http://schemas.openxmlformats.org/officeDocument/2006/relationships/image" Target="../media/image387.png"/><Relationship Id="rId246" Type="http://schemas.openxmlformats.org/officeDocument/2006/relationships/customXml" Target="../ink/ink390.xml"/><Relationship Id="rId267" Type="http://schemas.openxmlformats.org/officeDocument/2006/relationships/image" Target="../media/image400.png"/><Relationship Id="rId288" Type="http://schemas.openxmlformats.org/officeDocument/2006/relationships/customXml" Target="../ink/ink411.xml"/><Relationship Id="rId15" Type="http://schemas.openxmlformats.org/officeDocument/2006/relationships/image" Target="../media/image274.png"/><Relationship Id="rId36" Type="http://schemas.openxmlformats.org/officeDocument/2006/relationships/customXml" Target="../ink/ink285.xml"/><Relationship Id="rId57" Type="http://schemas.openxmlformats.org/officeDocument/2006/relationships/image" Target="../media/image295.png"/><Relationship Id="rId106" Type="http://schemas.openxmlformats.org/officeDocument/2006/relationships/customXml" Target="../ink/ink320.xml"/><Relationship Id="rId127" Type="http://schemas.openxmlformats.org/officeDocument/2006/relationships/image" Target="../media/image330.png"/><Relationship Id="rId262" Type="http://schemas.openxmlformats.org/officeDocument/2006/relationships/customXml" Target="../ink/ink398.xml"/><Relationship Id="rId283" Type="http://schemas.openxmlformats.org/officeDocument/2006/relationships/image" Target="../media/image408.png"/><Relationship Id="rId10" Type="http://schemas.openxmlformats.org/officeDocument/2006/relationships/customXml" Target="../ink/ink272.xml"/><Relationship Id="rId31" Type="http://schemas.openxmlformats.org/officeDocument/2006/relationships/image" Target="../media/image282.png"/><Relationship Id="rId52" Type="http://schemas.openxmlformats.org/officeDocument/2006/relationships/customXml" Target="../ink/ink293.xml"/><Relationship Id="rId73" Type="http://schemas.openxmlformats.org/officeDocument/2006/relationships/image" Target="../media/image303.png"/><Relationship Id="rId78" Type="http://schemas.openxmlformats.org/officeDocument/2006/relationships/customXml" Target="../ink/ink306.xml"/><Relationship Id="rId94" Type="http://schemas.openxmlformats.org/officeDocument/2006/relationships/customXml" Target="../ink/ink314.xml"/><Relationship Id="rId99" Type="http://schemas.openxmlformats.org/officeDocument/2006/relationships/image" Target="../media/image316.png"/><Relationship Id="rId101" Type="http://schemas.openxmlformats.org/officeDocument/2006/relationships/image" Target="../media/image317.png"/><Relationship Id="rId122" Type="http://schemas.openxmlformats.org/officeDocument/2006/relationships/customXml" Target="../ink/ink328.xml"/><Relationship Id="rId143" Type="http://schemas.openxmlformats.org/officeDocument/2006/relationships/image" Target="../media/image338.png"/><Relationship Id="rId148" Type="http://schemas.openxmlformats.org/officeDocument/2006/relationships/customXml" Target="../ink/ink341.xml"/><Relationship Id="rId164" Type="http://schemas.openxmlformats.org/officeDocument/2006/relationships/customXml" Target="../ink/ink349.xml"/><Relationship Id="rId169" Type="http://schemas.openxmlformats.org/officeDocument/2006/relationships/image" Target="../media/image351.png"/><Relationship Id="rId185" Type="http://schemas.openxmlformats.org/officeDocument/2006/relationships/image" Target="../media/image359.png"/><Relationship Id="rId4" Type="http://schemas.openxmlformats.org/officeDocument/2006/relationships/customXml" Target="../ink/ink269.xml"/><Relationship Id="rId9" Type="http://schemas.openxmlformats.org/officeDocument/2006/relationships/image" Target="../media/image271.png"/><Relationship Id="rId180" Type="http://schemas.openxmlformats.org/officeDocument/2006/relationships/customXml" Target="../ink/ink357.xml"/><Relationship Id="rId210" Type="http://schemas.openxmlformats.org/officeDocument/2006/relationships/customXml" Target="../ink/ink372.xml"/><Relationship Id="rId215" Type="http://schemas.openxmlformats.org/officeDocument/2006/relationships/image" Target="../media/image374.png"/><Relationship Id="rId236" Type="http://schemas.openxmlformats.org/officeDocument/2006/relationships/customXml" Target="../ink/ink385.xml"/><Relationship Id="rId257" Type="http://schemas.openxmlformats.org/officeDocument/2006/relationships/image" Target="../media/image395.png"/><Relationship Id="rId278" Type="http://schemas.openxmlformats.org/officeDocument/2006/relationships/customXml" Target="../ink/ink406.xml"/><Relationship Id="rId26" Type="http://schemas.openxmlformats.org/officeDocument/2006/relationships/customXml" Target="../ink/ink280.xml"/><Relationship Id="rId231" Type="http://schemas.openxmlformats.org/officeDocument/2006/relationships/image" Target="../media/image382.png"/><Relationship Id="rId252" Type="http://schemas.openxmlformats.org/officeDocument/2006/relationships/customXml" Target="../ink/ink393.xml"/><Relationship Id="rId273" Type="http://schemas.openxmlformats.org/officeDocument/2006/relationships/image" Target="../media/image403.png"/><Relationship Id="rId294" Type="http://schemas.openxmlformats.org/officeDocument/2006/relationships/customXml" Target="../ink/ink414.xml"/><Relationship Id="rId47" Type="http://schemas.openxmlformats.org/officeDocument/2006/relationships/image" Target="../media/image290.png"/><Relationship Id="rId68" Type="http://schemas.openxmlformats.org/officeDocument/2006/relationships/customXml" Target="../ink/ink301.xml"/><Relationship Id="rId89" Type="http://schemas.openxmlformats.org/officeDocument/2006/relationships/image" Target="../media/image311.png"/><Relationship Id="rId112" Type="http://schemas.openxmlformats.org/officeDocument/2006/relationships/customXml" Target="../ink/ink323.xml"/><Relationship Id="rId133" Type="http://schemas.openxmlformats.org/officeDocument/2006/relationships/image" Target="../media/image333.png"/><Relationship Id="rId154" Type="http://schemas.openxmlformats.org/officeDocument/2006/relationships/customXml" Target="../ink/ink344.xml"/><Relationship Id="rId175" Type="http://schemas.openxmlformats.org/officeDocument/2006/relationships/image" Target="../media/image354.png"/><Relationship Id="rId196" Type="http://schemas.openxmlformats.org/officeDocument/2006/relationships/customXml" Target="../ink/ink365.xml"/><Relationship Id="rId200" Type="http://schemas.openxmlformats.org/officeDocument/2006/relationships/customXml" Target="../ink/ink367.xml"/><Relationship Id="rId16" Type="http://schemas.openxmlformats.org/officeDocument/2006/relationships/customXml" Target="../ink/ink275.xml"/><Relationship Id="rId221" Type="http://schemas.openxmlformats.org/officeDocument/2006/relationships/image" Target="../media/image377.png"/><Relationship Id="rId242" Type="http://schemas.openxmlformats.org/officeDocument/2006/relationships/customXml" Target="../ink/ink388.xml"/><Relationship Id="rId263" Type="http://schemas.openxmlformats.org/officeDocument/2006/relationships/image" Target="../media/image398.png"/><Relationship Id="rId284" Type="http://schemas.openxmlformats.org/officeDocument/2006/relationships/customXml" Target="../ink/ink409.xml"/><Relationship Id="rId37" Type="http://schemas.openxmlformats.org/officeDocument/2006/relationships/image" Target="../media/image285.png"/><Relationship Id="rId58" Type="http://schemas.openxmlformats.org/officeDocument/2006/relationships/customXml" Target="../ink/ink296.xml"/><Relationship Id="rId79" Type="http://schemas.openxmlformats.org/officeDocument/2006/relationships/image" Target="../media/image306.png"/><Relationship Id="rId102" Type="http://schemas.openxmlformats.org/officeDocument/2006/relationships/customXml" Target="../ink/ink318.xml"/><Relationship Id="rId123" Type="http://schemas.openxmlformats.org/officeDocument/2006/relationships/image" Target="../media/image328.png"/><Relationship Id="rId144" Type="http://schemas.openxmlformats.org/officeDocument/2006/relationships/customXml" Target="../ink/ink339.xml"/><Relationship Id="rId90" Type="http://schemas.openxmlformats.org/officeDocument/2006/relationships/customXml" Target="../ink/ink312.xml"/><Relationship Id="rId165" Type="http://schemas.openxmlformats.org/officeDocument/2006/relationships/image" Target="../media/image349.png"/><Relationship Id="rId186" Type="http://schemas.openxmlformats.org/officeDocument/2006/relationships/customXml" Target="../ink/ink360.xml"/><Relationship Id="rId211" Type="http://schemas.openxmlformats.org/officeDocument/2006/relationships/image" Target="../media/image372.png"/><Relationship Id="rId232" Type="http://schemas.openxmlformats.org/officeDocument/2006/relationships/customXml" Target="../ink/ink383.xml"/><Relationship Id="rId253" Type="http://schemas.openxmlformats.org/officeDocument/2006/relationships/image" Target="../media/image393.png"/><Relationship Id="rId274" Type="http://schemas.openxmlformats.org/officeDocument/2006/relationships/customXml" Target="../ink/ink404.xml"/><Relationship Id="rId295" Type="http://schemas.openxmlformats.org/officeDocument/2006/relationships/image" Target="../media/image414.png"/><Relationship Id="rId27" Type="http://schemas.openxmlformats.org/officeDocument/2006/relationships/image" Target="../media/image280.png"/><Relationship Id="rId48" Type="http://schemas.openxmlformats.org/officeDocument/2006/relationships/customXml" Target="../ink/ink291.xml"/><Relationship Id="rId69" Type="http://schemas.openxmlformats.org/officeDocument/2006/relationships/image" Target="../media/image301.png"/><Relationship Id="rId113" Type="http://schemas.openxmlformats.org/officeDocument/2006/relationships/image" Target="../media/image323.png"/><Relationship Id="rId134" Type="http://schemas.openxmlformats.org/officeDocument/2006/relationships/customXml" Target="../ink/ink334.xml"/><Relationship Id="rId80" Type="http://schemas.openxmlformats.org/officeDocument/2006/relationships/customXml" Target="../ink/ink307.xml"/><Relationship Id="rId155" Type="http://schemas.openxmlformats.org/officeDocument/2006/relationships/image" Target="../media/image344.png"/><Relationship Id="rId176" Type="http://schemas.openxmlformats.org/officeDocument/2006/relationships/customXml" Target="../ink/ink355.xml"/><Relationship Id="rId197" Type="http://schemas.openxmlformats.org/officeDocument/2006/relationships/image" Target="../media/image365.png"/><Relationship Id="rId201" Type="http://schemas.openxmlformats.org/officeDocument/2006/relationships/image" Target="../media/image367.png"/><Relationship Id="rId222" Type="http://schemas.openxmlformats.org/officeDocument/2006/relationships/customXml" Target="../ink/ink378.xml"/><Relationship Id="rId243" Type="http://schemas.openxmlformats.org/officeDocument/2006/relationships/image" Target="../media/image388.png"/><Relationship Id="rId264" Type="http://schemas.openxmlformats.org/officeDocument/2006/relationships/customXml" Target="../ink/ink399.xml"/><Relationship Id="rId285" Type="http://schemas.openxmlformats.org/officeDocument/2006/relationships/image" Target="../media/image409.png"/><Relationship Id="rId17" Type="http://schemas.openxmlformats.org/officeDocument/2006/relationships/image" Target="../media/image275.png"/><Relationship Id="rId38" Type="http://schemas.openxmlformats.org/officeDocument/2006/relationships/customXml" Target="../ink/ink286.xml"/><Relationship Id="rId59" Type="http://schemas.openxmlformats.org/officeDocument/2006/relationships/image" Target="../media/image296.png"/><Relationship Id="rId103" Type="http://schemas.openxmlformats.org/officeDocument/2006/relationships/image" Target="../media/image318.png"/><Relationship Id="rId124" Type="http://schemas.openxmlformats.org/officeDocument/2006/relationships/customXml" Target="../ink/ink329.xml"/><Relationship Id="rId70" Type="http://schemas.openxmlformats.org/officeDocument/2006/relationships/customXml" Target="../ink/ink302.xml"/><Relationship Id="rId91" Type="http://schemas.openxmlformats.org/officeDocument/2006/relationships/image" Target="../media/image312.png"/><Relationship Id="rId145" Type="http://schemas.openxmlformats.org/officeDocument/2006/relationships/image" Target="../media/image339.png"/><Relationship Id="rId166" Type="http://schemas.openxmlformats.org/officeDocument/2006/relationships/customXml" Target="../ink/ink350.xml"/><Relationship Id="rId187" Type="http://schemas.openxmlformats.org/officeDocument/2006/relationships/image" Target="../media/image360.png"/><Relationship Id="rId1" Type="http://schemas.openxmlformats.org/officeDocument/2006/relationships/slideLayout" Target="../slideLayouts/slideLayout7.xml"/><Relationship Id="rId212" Type="http://schemas.openxmlformats.org/officeDocument/2006/relationships/customXml" Target="../ink/ink373.xml"/><Relationship Id="rId233" Type="http://schemas.openxmlformats.org/officeDocument/2006/relationships/image" Target="../media/image383.png"/><Relationship Id="rId254" Type="http://schemas.openxmlformats.org/officeDocument/2006/relationships/customXml" Target="../ink/ink394.xml"/><Relationship Id="rId28" Type="http://schemas.openxmlformats.org/officeDocument/2006/relationships/customXml" Target="../ink/ink281.xml"/><Relationship Id="rId49" Type="http://schemas.openxmlformats.org/officeDocument/2006/relationships/image" Target="../media/image291.png"/><Relationship Id="rId114" Type="http://schemas.openxmlformats.org/officeDocument/2006/relationships/customXml" Target="../ink/ink324.xml"/><Relationship Id="rId275" Type="http://schemas.openxmlformats.org/officeDocument/2006/relationships/image" Target="../media/image404.png"/><Relationship Id="rId296" Type="http://schemas.openxmlformats.org/officeDocument/2006/relationships/customXml" Target="../ink/ink415.xml"/><Relationship Id="rId300" Type="http://schemas.openxmlformats.org/officeDocument/2006/relationships/customXml" Target="../ink/ink417.xml"/><Relationship Id="rId60" Type="http://schemas.openxmlformats.org/officeDocument/2006/relationships/customXml" Target="../ink/ink297.xml"/><Relationship Id="rId81" Type="http://schemas.openxmlformats.org/officeDocument/2006/relationships/image" Target="../media/image307.png"/><Relationship Id="rId135" Type="http://schemas.openxmlformats.org/officeDocument/2006/relationships/image" Target="../media/image334.png"/><Relationship Id="rId156" Type="http://schemas.openxmlformats.org/officeDocument/2006/relationships/customXml" Target="../ink/ink345.xml"/><Relationship Id="rId177" Type="http://schemas.openxmlformats.org/officeDocument/2006/relationships/image" Target="../media/image355.png"/><Relationship Id="rId198" Type="http://schemas.openxmlformats.org/officeDocument/2006/relationships/customXml" Target="../ink/ink366.xml"/><Relationship Id="rId202" Type="http://schemas.openxmlformats.org/officeDocument/2006/relationships/customXml" Target="../ink/ink368.xml"/><Relationship Id="rId223" Type="http://schemas.openxmlformats.org/officeDocument/2006/relationships/image" Target="../media/image378.png"/><Relationship Id="rId244" Type="http://schemas.openxmlformats.org/officeDocument/2006/relationships/customXml" Target="../ink/ink389.xml"/><Relationship Id="rId18" Type="http://schemas.openxmlformats.org/officeDocument/2006/relationships/customXml" Target="../ink/ink276.xml"/><Relationship Id="rId39" Type="http://schemas.openxmlformats.org/officeDocument/2006/relationships/image" Target="../media/image286.png"/><Relationship Id="rId265" Type="http://schemas.openxmlformats.org/officeDocument/2006/relationships/image" Target="../media/image399.png"/><Relationship Id="rId286" Type="http://schemas.openxmlformats.org/officeDocument/2006/relationships/customXml" Target="../ink/ink410.xml"/><Relationship Id="rId50" Type="http://schemas.openxmlformats.org/officeDocument/2006/relationships/customXml" Target="../ink/ink292.xml"/><Relationship Id="rId104" Type="http://schemas.openxmlformats.org/officeDocument/2006/relationships/customXml" Target="../ink/ink319.xml"/><Relationship Id="rId125" Type="http://schemas.openxmlformats.org/officeDocument/2006/relationships/image" Target="../media/image329.png"/><Relationship Id="rId146" Type="http://schemas.openxmlformats.org/officeDocument/2006/relationships/customXml" Target="../ink/ink340.xml"/><Relationship Id="rId167" Type="http://schemas.openxmlformats.org/officeDocument/2006/relationships/image" Target="../media/image350.png"/><Relationship Id="rId188" Type="http://schemas.openxmlformats.org/officeDocument/2006/relationships/customXml" Target="../ink/ink361.xml"/><Relationship Id="rId71" Type="http://schemas.openxmlformats.org/officeDocument/2006/relationships/image" Target="../media/image302.png"/><Relationship Id="rId92" Type="http://schemas.openxmlformats.org/officeDocument/2006/relationships/customXml" Target="../ink/ink313.xml"/><Relationship Id="rId213" Type="http://schemas.openxmlformats.org/officeDocument/2006/relationships/image" Target="../media/image373.png"/><Relationship Id="rId234" Type="http://schemas.openxmlformats.org/officeDocument/2006/relationships/customXml" Target="../ink/ink384.xml"/><Relationship Id="rId2" Type="http://schemas.openxmlformats.org/officeDocument/2006/relationships/customXml" Target="../ink/ink268.xml"/><Relationship Id="rId29" Type="http://schemas.openxmlformats.org/officeDocument/2006/relationships/image" Target="../media/image281.png"/><Relationship Id="rId255" Type="http://schemas.openxmlformats.org/officeDocument/2006/relationships/image" Target="../media/image394.png"/><Relationship Id="rId276" Type="http://schemas.openxmlformats.org/officeDocument/2006/relationships/customXml" Target="../ink/ink405.xml"/><Relationship Id="rId297" Type="http://schemas.openxmlformats.org/officeDocument/2006/relationships/image" Target="../media/image415.png"/></Relationships>
</file>

<file path=ppt/slides/_rels/slide6.xml.rels><?xml version="1.0" encoding="UTF-8" standalone="yes"?>
<Relationships xmlns="http://schemas.openxmlformats.org/package/2006/relationships"><Relationship Id="rId117" Type="http://schemas.openxmlformats.org/officeDocument/2006/relationships/image" Target="../media/image478.png"/><Relationship Id="rId21" Type="http://schemas.openxmlformats.org/officeDocument/2006/relationships/image" Target="../media/image430.png"/><Relationship Id="rId42" Type="http://schemas.openxmlformats.org/officeDocument/2006/relationships/customXml" Target="../ink/ink441.xml"/><Relationship Id="rId63" Type="http://schemas.openxmlformats.org/officeDocument/2006/relationships/image" Target="../media/image451.png"/><Relationship Id="rId84" Type="http://schemas.openxmlformats.org/officeDocument/2006/relationships/customXml" Target="../ink/ink462.xml"/><Relationship Id="rId138" Type="http://schemas.openxmlformats.org/officeDocument/2006/relationships/customXml" Target="../ink/ink489.xml"/><Relationship Id="rId159" Type="http://schemas.openxmlformats.org/officeDocument/2006/relationships/image" Target="../media/image499.png"/><Relationship Id="rId170" Type="http://schemas.openxmlformats.org/officeDocument/2006/relationships/customXml" Target="../ink/ink505.xml"/><Relationship Id="rId191" Type="http://schemas.openxmlformats.org/officeDocument/2006/relationships/image" Target="../media/image515.png"/><Relationship Id="rId205" Type="http://schemas.openxmlformats.org/officeDocument/2006/relationships/image" Target="../media/image522.png"/><Relationship Id="rId16" Type="http://schemas.openxmlformats.org/officeDocument/2006/relationships/customXml" Target="../ink/ink428.xml"/><Relationship Id="rId107" Type="http://schemas.openxmlformats.org/officeDocument/2006/relationships/image" Target="../media/image473.png"/><Relationship Id="rId11" Type="http://schemas.openxmlformats.org/officeDocument/2006/relationships/image" Target="../media/image425.png"/><Relationship Id="rId32" Type="http://schemas.openxmlformats.org/officeDocument/2006/relationships/customXml" Target="../ink/ink436.xml"/><Relationship Id="rId37" Type="http://schemas.openxmlformats.org/officeDocument/2006/relationships/image" Target="../media/image438.png"/><Relationship Id="rId53" Type="http://schemas.openxmlformats.org/officeDocument/2006/relationships/image" Target="../media/image446.png"/><Relationship Id="rId58" Type="http://schemas.openxmlformats.org/officeDocument/2006/relationships/customXml" Target="../ink/ink449.xml"/><Relationship Id="rId74" Type="http://schemas.openxmlformats.org/officeDocument/2006/relationships/customXml" Target="../ink/ink457.xml"/><Relationship Id="rId79" Type="http://schemas.openxmlformats.org/officeDocument/2006/relationships/image" Target="../media/image459.png"/><Relationship Id="rId102" Type="http://schemas.openxmlformats.org/officeDocument/2006/relationships/customXml" Target="../ink/ink471.xml"/><Relationship Id="rId123" Type="http://schemas.openxmlformats.org/officeDocument/2006/relationships/image" Target="../media/image481.png"/><Relationship Id="rId128" Type="http://schemas.openxmlformats.org/officeDocument/2006/relationships/customXml" Target="../ink/ink484.xml"/><Relationship Id="rId144" Type="http://schemas.openxmlformats.org/officeDocument/2006/relationships/customXml" Target="../ink/ink492.xml"/><Relationship Id="rId149" Type="http://schemas.openxmlformats.org/officeDocument/2006/relationships/image" Target="../media/image494.png"/><Relationship Id="rId5" Type="http://schemas.openxmlformats.org/officeDocument/2006/relationships/image" Target="../media/image422.png"/><Relationship Id="rId90" Type="http://schemas.openxmlformats.org/officeDocument/2006/relationships/customXml" Target="../ink/ink465.xml"/><Relationship Id="rId95" Type="http://schemas.openxmlformats.org/officeDocument/2006/relationships/image" Target="../media/image467.png"/><Relationship Id="rId160" Type="http://schemas.openxmlformats.org/officeDocument/2006/relationships/customXml" Target="../ink/ink500.xml"/><Relationship Id="rId165" Type="http://schemas.openxmlformats.org/officeDocument/2006/relationships/image" Target="../media/image502.png"/><Relationship Id="rId181" Type="http://schemas.openxmlformats.org/officeDocument/2006/relationships/image" Target="../media/image510.png"/><Relationship Id="rId186" Type="http://schemas.openxmlformats.org/officeDocument/2006/relationships/customXml" Target="../ink/ink513.xml"/><Relationship Id="rId22" Type="http://schemas.openxmlformats.org/officeDocument/2006/relationships/customXml" Target="../ink/ink431.xml"/><Relationship Id="rId27" Type="http://schemas.openxmlformats.org/officeDocument/2006/relationships/image" Target="../media/image433.png"/><Relationship Id="rId43" Type="http://schemas.openxmlformats.org/officeDocument/2006/relationships/image" Target="../media/image441.png"/><Relationship Id="rId48" Type="http://schemas.openxmlformats.org/officeDocument/2006/relationships/customXml" Target="../ink/ink444.xml"/><Relationship Id="rId64" Type="http://schemas.openxmlformats.org/officeDocument/2006/relationships/customXml" Target="../ink/ink452.xml"/><Relationship Id="rId69" Type="http://schemas.openxmlformats.org/officeDocument/2006/relationships/image" Target="../media/image454.png"/><Relationship Id="rId113" Type="http://schemas.openxmlformats.org/officeDocument/2006/relationships/image" Target="../media/image476.png"/><Relationship Id="rId118" Type="http://schemas.openxmlformats.org/officeDocument/2006/relationships/customXml" Target="../ink/ink479.xml"/><Relationship Id="rId134" Type="http://schemas.openxmlformats.org/officeDocument/2006/relationships/customXml" Target="../ink/ink487.xml"/><Relationship Id="rId139" Type="http://schemas.openxmlformats.org/officeDocument/2006/relationships/image" Target="../media/image489.png"/><Relationship Id="rId80" Type="http://schemas.openxmlformats.org/officeDocument/2006/relationships/customXml" Target="../ink/ink460.xml"/><Relationship Id="rId85" Type="http://schemas.openxmlformats.org/officeDocument/2006/relationships/image" Target="../media/image462.png"/><Relationship Id="rId150" Type="http://schemas.openxmlformats.org/officeDocument/2006/relationships/customXml" Target="../ink/ink495.xml"/><Relationship Id="rId155" Type="http://schemas.openxmlformats.org/officeDocument/2006/relationships/image" Target="../media/image497.png"/><Relationship Id="rId171" Type="http://schemas.openxmlformats.org/officeDocument/2006/relationships/image" Target="../media/image505.png"/><Relationship Id="rId176" Type="http://schemas.openxmlformats.org/officeDocument/2006/relationships/customXml" Target="../ink/ink508.xml"/><Relationship Id="rId192" Type="http://schemas.openxmlformats.org/officeDocument/2006/relationships/customXml" Target="../ink/ink516.xml"/><Relationship Id="rId197" Type="http://schemas.openxmlformats.org/officeDocument/2006/relationships/image" Target="../media/image518.png"/><Relationship Id="rId206" Type="http://schemas.openxmlformats.org/officeDocument/2006/relationships/customXml" Target="../ink/ink523.xml"/><Relationship Id="rId201" Type="http://schemas.openxmlformats.org/officeDocument/2006/relationships/image" Target="../media/image520.png"/><Relationship Id="rId12" Type="http://schemas.openxmlformats.org/officeDocument/2006/relationships/customXml" Target="../ink/ink426.xml"/><Relationship Id="rId17" Type="http://schemas.openxmlformats.org/officeDocument/2006/relationships/image" Target="../media/image428.png"/><Relationship Id="rId33" Type="http://schemas.openxmlformats.org/officeDocument/2006/relationships/image" Target="../media/image436.png"/><Relationship Id="rId38" Type="http://schemas.openxmlformats.org/officeDocument/2006/relationships/customXml" Target="../ink/ink439.xml"/><Relationship Id="rId59" Type="http://schemas.openxmlformats.org/officeDocument/2006/relationships/image" Target="../media/image449.png"/><Relationship Id="rId103" Type="http://schemas.openxmlformats.org/officeDocument/2006/relationships/image" Target="../media/image471.png"/><Relationship Id="rId108" Type="http://schemas.openxmlformats.org/officeDocument/2006/relationships/customXml" Target="../ink/ink474.xml"/><Relationship Id="rId124" Type="http://schemas.openxmlformats.org/officeDocument/2006/relationships/customXml" Target="../ink/ink482.xml"/><Relationship Id="rId129" Type="http://schemas.openxmlformats.org/officeDocument/2006/relationships/image" Target="../media/image484.png"/><Relationship Id="rId54" Type="http://schemas.openxmlformats.org/officeDocument/2006/relationships/customXml" Target="../ink/ink447.xml"/><Relationship Id="rId70" Type="http://schemas.openxmlformats.org/officeDocument/2006/relationships/customXml" Target="../ink/ink455.xml"/><Relationship Id="rId75" Type="http://schemas.openxmlformats.org/officeDocument/2006/relationships/image" Target="../media/image457.png"/><Relationship Id="rId91" Type="http://schemas.openxmlformats.org/officeDocument/2006/relationships/image" Target="../media/image465.png"/><Relationship Id="rId96" Type="http://schemas.openxmlformats.org/officeDocument/2006/relationships/customXml" Target="../ink/ink468.xml"/><Relationship Id="rId140" Type="http://schemas.openxmlformats.org/officeDocument/2006/relationships/customXml" Target="../ink/ink490.xml"/><Relationship Id="rId145" Type="http://schemas.openxmlformats.org/officeDocument/2006/relationships/image" Target="../media/image492.png"/><Relationship Id="rId161" Type="http://schemas.openxmlformats.org/officeDocument/2006/relationships/image" Target="../media/image500.png"/><Relationship Id="rId166" Type="http://schemas.openxmlformats.org/officeDocument/2006/relationships/customXml" Target="../ink/ink503.xml"/><Relationship Id="rId182" Type="http://schemas.openxmlformats.org/officeDocument/2006/relationships/customXml" Target="../ink/ink511.xml"/><Relationship Id="rId187" Type="http://schemas.openxmlformats.org/officeDocument/2006/relationships/image" Target="../media/image513.png"/><Relationship Id="rId1" Type="http://schemas.openxmlformats.org/officeDocument/2006/relationships/slideLayout" Target="../slideLayouts/slideLayout7.xml"/><Relationship Id="rId6" Type="http://schemas.openxmlformats.org/officeDocument/2006/relationships/customXml" Target="../ink/ink423.xml"/><Relationship Id="rId23" Type="http://schemas.openxmlformats.org/officeDocument/2006/relationships/image" Target="../media/image431.png"/><Relationship Id="rId28" Type="http://schemas.openxmlformats.org/officeDocument/2006/relationships/customXml" Target="../ink/ink434.xml"/><Relationship Id="rId49" Type="http://schemas.openxmlformats.org/officeDocument/2006/relationships/image" Target="../media/image444.png"/><Relationship Id="rId114" Type="http://schemas.openxmlformats.org/officeDocument/2006/relationships/customXml" Target="../ink/ink477.xml"/><Relationship Id="rId119" Type="http://schemas.openxmlformats.org/officeDocument/2006/relationships/image" Target="../media/image479.png"/><Relationship Id="rId44" Type="http://schemas.openxmlformats.org/officeDocument/2006/relationships/customXml" Target="../ink/ink442.xml"/><Relationship Id="rId60" Type="http://schemas.openxmlformats.org/officeDocument/2006/relationships/customXml" Target="../ink/ink450.xml"/><Relationship Id="rId65" Type="http://schemas.openxmlformats.org/officeDocument/2006/relationships/image" Target="../media/image452.png"/><Relationship Id="rId81" Type="http://schemas.openxmlformats.org/officeDocument/2006/relationships/image" Target="../media/image460.png"/><Relationship Id="rId86" Type="http://schemas.openxmlformats.org/officeDocument/2006/relationships/customXml" Target="../ink/ink463.xml"/><Relationship Id="rId130" Type="http://schemas.openxmlformats.org/officeDocument/2006/relationships/customXml" Target="../ink/ink485.xml"/><Relationship Id="rId135" Type="http://schemas.openxmlformats.org/officeDocument/2006/relationships/image" Target="../media/image487.png"/><Relationship Id="rId151" Type="http://schemas.openxmlformats.org/officeDocument/2006/relationships/image" Target="../media/image495.png"/><Relationship Id="rId156" Type="http://schemas.openxmlformats.org/officeDocument/2006/relationships/customXml" Target="../ink/ink498.xml"/><Relationship Id="rId177" Type="http://schemas.openxmlformats.org/officeDocument/2006/relationships/image" Target="../media/image508.png"/><Relationship Id="rId198" Type="http://schemas.openxmlformats.org/officeDocument/2006/relationships/customXml" Target="../ink/ink519.xml"/><Relationship Id="rId172" Type="http://schemas.openxmlformats.org/officeDocument/2006/relationships/customXml" Target="../ink/ink506.xml"/><Relationship Id="rId193" Type="http://schemas.openxmlformats.org/officeDocument/2006/relationships/image" Target="../media/image516.png"/><Relationship Id="rId202" Type="http://schemas.openxmlformats.org/officeDocument/2006/relationships/customXml" Target="../ink/ink521.xml"/><Relationship Id="rId207" Type="http://schemas.openxmlformats.org/officeDocument/2006/relationships/image" Target="../media/image523.png"/><Relationship Id="rId13" Type="http://schemas.openxmlformats.org/officeDocument/2006/relationships/image" Target="../media/image426.png"/><Relationship Id="rId18" Type="http://schemas.openxmlformats.org/officeDocument/2006/relationships/customXml" Target="../ink/ink429.xml"/><Relationship Id="rId39" Type="http://schemas.openxmlformats.org/officeDocument/2006/relationships/image" Target="../media/image439.png"/><Relationship Id="rId109" Type="http://schemas.openxmlformats.org/officeDocument/2006/relationships/image" Target="../media/image474.png"/><Relationship Id="rId34" Type="http://schemas.openxmlformats.org/officeDocument/2006/relationships/customXml" Target="../ink/ink437.xml"/><Relationship Id="rId50" Type="http://schemas.openxmlformats.org/officeDocument/2006/relationships/customXml" Target="../ink/ink445.xml"/><Relationship Id="rId55" Type="http://schemas.openxmlformats.org/officeDocument/2006/relationships/image" Target="../media/image447.png"/><Relationship Id="rId76" Type="http://schemas.openxmlformats.org/officeDocument/2006/relationships/customXml" Target="../ink/ink458.xml"/><Relationship Id="rId97" Type="http://schemas.openxmlformats.org/officeDocument/2006/relationships/image" Target="../media/image468.png"/><Relationship Id="rId104" Type="http://schemas.openxmlformats.org/officeDocument/2006/relationships/customXml" Target="../ink/ink472.xml"/><Relationship Id="rId120" Type="http://schemas.openxmlformats.org/officeDocument/2006/relationships/customXml" Target="../ink/ink480.xml"/><Relationship Id="rId125" Type="http://schemas.openxmlformats.org/officeDocument/2006/relationships/image" Target="../media/image482.png"/><Relationship Id="rId141" Type="http://schemas.openxmlformats.org/officeDocument/2006/relationships/image" Target="../media/image490.png"/><Relationship Id="rId146" Type="http://schemas.openxmlformats.org/officeDocument/2006/relationships/customXml" Target="../ink/ink493.xml"/><Relationship Id="rId167" Type="http://schemas.openxmlformats.org/officeDocument/2006/relationships/image" Target="../media/image503.png"/><Relationship Id="rId188" Type="http://schemas.openxmlformats.org/officeDocument/2006/relationships/customXml" Target="../ink/ink514.xml"/><Relationship Id="rId7" Type="http://schemas.openxmlformats.org/officeDocument/2006/relationships/image" Target="../media/image423.png"/><Relationship Id="rId71" Type="http://schemas.openxmlformats.org/officeDocument/2006/relationships/image" Target="../media/image455.png"/><Relationship Id="rId92" Type="http://schemas.openxmlformats.org/officeDocument/2006/relationships/customXml" Target="../ink/ink466.xml"/><Relationship Id="rId162" Type="http://schemas.openxmlformats.org/officeDocument/2006/relationships/customXml" Target="../ink/ink501.xml"/><Relationship Id="rId183" Type="http://schemas.openxmlformats.org/officeDocument/2006/relationships/image" Target="../media/image511.png"/><Relationship Id="rId2" Type="http://schemas.openxmlformats.org/officeDocument/2006/relationships/customXml" Target="../ink/ink421.xml"/><Relationship Id="rId29" Type="http://schemas.openxmlformats.org/officeDocument/2006/relationships/image" Target="../media/image434.png"/><Relationship Id="rId24" Type="http://schemas.openxmlformats.org/officeDocument/2006/relationships/customXml" Target="../ink/ink432.xml"/><Relationship Id="rId40" Type="http://schemas.openxmlformats.org/officeDocument/2006/relationships/customXml" Target="../ink/ink440.xml"/><Relationship Id="rId45" Type="http://schemas.openxmlformats.org/officeDocument/2006/relationships/image" Target="../media/image442.png"/><Relationship Id="rId66" Type="http://schemas.openxmlformats.org/officeDocument/2006/relationships/customXml" Target="../ink/ink453.xml"/><Relationship Id="rId87" Type="http://schemas.openxmlformats.org/officeDocument/2006/relationships/image" Target="../media/image463.png"/><Relationship Id="rId110" Type="http://schemas.openxmlformats.org/officeDocument/2006/relationships/customXml" Target="../ink/ink475.xml"/><Relationship Id="rId115" Type="http://schemas.openxmlformats.org/officeDocument/2006/relationships/image" Target="../media/image477.png"/><Relationship Id="rId131" Type="http://schemas.openxmlformats.org/officeDocument/2006/relationships/image" Target="../media/image485.png"/><Relationship Id="rId136" Type="http://schemas.openxmlformats.org/officeDocument/2006/relationships/customXml" Target="../ink/ink488.xml"/><Relationship Id="rId157" Type="http://schemas.openxmlformats.org/officeDocument/2006/relationships/image" Target="../media/image498.png"/><Relationship Id="rId178" Type="http://schemas.openxmlformats.org/officeDocument/2006/relationships/customXml" Target="../ink/ink509.xml"/><Relationship Id="rId61" Type="http://schemas.openxmlformats.org/officeDocument/2006/relationships/image" Target="../media/image450.png"/><Relationship Id="rId82" Type="http://schemas.openxmlformats.org/officeDocument/2006/relationships/customXml" Target="../ink/ink461.xml"/><Relationship Id="rId152" Type="http://schemas.openxmlformats.org/officeDocument/2006/relationships/customXml" Target="../ink/ink496.xml"/><Relationship Id="rId173" Type="http://schemas.openxmlformats.org/officeDocument/2006/relationships/image" Target="../media/image506.png"/><Relationship Id="rId194" Type="http://schemas.openxmlformats.org/officeDocument/2006/relationships/customXml" Target="../ink/ink517.xml"/><Relationship Id="rId199" Type="http://schemas.openxmlformats.org/officeDocument/2006/relationships/image" Target="../media/image519.png"/><Relationship Id="rId203" Type="http://schemas.openxmlformats.org/officeDocument/2006/relationships/image" Target="../media/image521.png"/><Relationship Id="rId208" Type="http://schemas.openxmlformats.org/officeDocument/2006/relationships/customXml" Target="../ink/ink524.xml"/><Relationship Id="rId19" Type="http://schemas.openxmlformats.org/officeDocument/2006/relationships/image" Target="../media/image429.png"/><Relationship Id="rId14" Type="http://schemas.openxmlformats.org/officeDocument/2006/relationships/customXml" Target="../ink/ink427.xml"/><Relationship Id="rId30" Type="http://schemas.openxmlformats.org/officeDocument/2006/relationships/customXml" Target="../ink/ink435.xml"/><Relationship Id="rId35" Type="http://schemas.openxmlformats.org/officeDocument/2006/relationships/image" Target="../media/image437.png"/><Relationship Id="rId56" Type="http://schemas.openxmlformats.org/officeDocument/2006/relationships/customXml" Target="../ink/ink448.xml"/><Relationship Id="rId77" Type="http://schemas.openxmlformats.org/officeDocument/2006/relationships/image" Target="../media/image458.png"/><Relationship Id="rId100" Type="http://schemas.openxmlformats.org/officeDocument/2006/relationships/customXml" Target="../ink/ink470.xml"/><Relationship Id="rId105" Type="http://schemas.openxmlformats.org/officeDocument/2006/relationships/image" Target="../media/image472.png"/><Relationship Id="rId126" Type="http://schemas.openxmlformats.org/officeDocument/2006/relationships/customXml" Target="../ink/ink483.xml"/><Relationship Id="rId147" Type="http://schemas.openxmlformats.org/officeDocument/2006/relationships/image" Target="../media/image493.png"/><Relationship Id="rId168" Type="http://schemas.openxmlformats.org/officeDocument/2006/relationships/customXml" Target="../ink/ink504.xml"/><Relationship Id="rId8" Type="http://schemas.openxmlformats.org/officeDocument/2006/relationships/customXml" Target="../ink/ink424.xml"/><Relationship Id="rId51" Type="http://schemas.openxmlformats.org/officeDocument/2006/relationships/image" Target="../media/image445.png"/><Relationship Id="rId72" Type="http://schemas.openxmlformats.org/officeDocument/2006/relationships/customXml" Target="../ink/ink456.xml"/><Relationship Id="rId93" Type="http://schemas.openxmlformats.org/officeDocument/2006/relationships/image" Target="../media/image466.png"/><Relationship Id="rId98" Type="http://schemas.openxmlformats.org/officeDocument/2006/relationships/customXml" Target="../ink/ink469.xml"/><Relationship Id="rId121" Type="http://schemas.openxmlformats.org/officeDocument/2006/relationships/image" Target="../media/image480.png"/><Relationship Id="rId142" Type="http://schemas.openxmlformats.org/officeDocument/2006/relationships/customXml" Target="../ink/ink491.xml"/><Relationship Id="rId163" Type="http://schemas.openxmlformats.org/officeDocument/2006/relationships/image" Target="../media/image501.png"/><Relationship Id="rId184" Type="http://schemas.openxmlformats.org/officeDocument/2006/relationships/customXml" Target="../ink/ink512.xml"/><Relationship Id="rId189" Type="http://schemas.openxmlformats.org/officeDocument/2006/relationships/image" Target="../media/image514.png"/><Relationship Id="rId3" Type="http://schemas.openxmlformats.org/officeDocument/2006/relationships/image" Target="../media/image421.png"/><Relationship Id="rId25" Type="http://schemas.openxmlformats.org/officeDocument/2006/relationships/image" Target="../media/image432.png"/><Relationship Id="rId46" Type="http://schemas.openxmlformats.org/officeDocument/2006/relationships/customXml" Target="../ink/ink443.xml"/><Relationship Id="rId67" Type="http://schemas.openxmlformats.org/officeDocument/2006/relationships/image" Target="../media/image453.png"/><Relationship Id="rId116" Type="http://schemas.openxmlformats.org/officeDocument/2006/relationships/customXml" Target="../ink/ink478.xml"/><Relationship Id="rId137" Type="http://schemas.openxmlformats.org/officeDocument/2006/relationships/image" Target="../media/image488.png"/><Relationship Id="rId158" Type="http://schemas.openxmlformats.org/officeDocument/2006/relationships/customXml" Target="../ink/ink499.xml"/><Relationship Id="rId20" Type="http://schemas.openxmlformats.org/officeDocument/2006/relationships/customXml" Target="../ink/ink430.xml"/><Relationship Id="rId41" Type="http://schemas.openxmlformats.org/officeDocument/2006/relationships/image" Target="../media/image440.png"/><Relationship Id="rId62" Type="http://schemas.openxmlformats.org/officeDocument/2006/relationships/customXml" Target="../ink/ink451.xml"/><Relationship Id="rId83" Type="http://schemas.openxmlformats.org/officeDocument/2006/relationships/image" Target="../media/image461.png"/><Relationship Id="rId88" Type="http://schemas.openxmlformats.org/officeDocument/2006/relationships/customXml" Target="../ink/ink464.xml"/><Relationship Id="rId111" Type="http://schemas.openxmlformats.org/officeDocument/2006/relationships/image" Target="../media/image475.png"/><Relationship Id="rId132" Type="http://schemas.openxmlformats.org/officeDocument/2006/relationships/customXml" Target="../ink/ink486.xml"/><Relationship Id="rId153" Type="http://schemas.openxmlformats.org/officeDocument/2006/relationships/image" Target="../media/image496.png"/><Relationship Id="rId174" Type="http://schemas.openxmlformats.org/officeDocument/2006/relationships/customXml" Target="../ink/ink507.xml"/><Relationship Id="rId179" Type="http://schemas.openxmlformats.org/officeDocument/2006/relationships/image" Target="../media/image509.png"/><Relationship Id="rId195" Type="http://schemas.openxmlformats.org/officeDocument/2006/relationships/image" Target="../media/image517.png"/><Relationship Id="rId209" Type="http://schemas.openxmlformats.org/officeDocument/2006/relationships/image" Target="../media/image524.png"/><Relationship Id="rId190" Type="http://schemas.openxmlformats.org/officeDocument/2006/relationships/customXml" Target="../ink/ink515.xml"/><Relationship Id="rId204" Type="http://schemas.openxmlformats.org/officeDocument/2006/relationships/customXml" Target="../ink/ink522.xml"/><Relationship Id="rId15" Type="http://schemas.openxmlformats.org/officeDocument/2006/relationships/image" Target="../media/image427.png"/><Relationship Id="rId36" Type="http://schemas.openxmlformats.org/officeDocument/2006/relationships/customXml" Target="../ink/ink438.xml"/><Relationship Id="rId57" Type="http://schemas.openxmlformats.org/officeDocument/2006/relationships/image" Target="../media/image448.png"/><Relationship Id="rId106" Type="http://schemas.openxmlformats.org/officeDocument/2006/relationships/customXml" Target="../ink/ink473.xml"/><Relationship Id="rId127" Type="http://schemas.openxmlformats.org/officeDocument/2006/relationships/image" Target="../media/image483.png"/><Relationship Id="rId10" Type="http://schemas.openxmlformats.org/officeDocument/2006/relationships/customXml" Target="../ink/ink425.xml"/><Relationship Id="rId31" Type="http://schemas.openxmlformats.org/officeDocument/2006/relationships/image" Target="../media/image435.png"/><Relationship Id="rId52" Type="http://schemas.openxmlformats.org/officeDocument/2006/relationships/customXml" Target="../ink/ink446.xml"/><Relationship Id="rId73" Type="http://schemas.openxmlformats.org/officeDocument/2006/relationships/image" Target="../media/image456.png"/><Relationship Id="rId78" Type="http://schemas.openxmlformats.org/officeDocument/2006/relationships/customXml" Target="../ink/ink459.xml"/><Relationship Id="rId94" Type="http://schemas.openxmlformats.org/officeDocument/2006/relationships/customXml" Target="../ink/ink467.xml"/><Relationship Id="rId99" Type="http://schemas.openxmlformats.org/officeDocument/2006/relationships/image" Target="../media/image469.png"/><Relationship Id="rId101" Type="http://schemas.openxmlformats.org/officeDocument/2006/relationships/image" Target="../media/image470.png"/><Relationship Id="rId122" Type="http://schemas.openxmlformats.org/officeDocument/2006/relationships/customXml" Target="../ink/ink481.xml"/><Relationship Id="rId143" Type="http://schemas.openxmlformats.org/officeDocument/2006/relationships/image" Target="../media/image491.png"/><Relationship Id="rId148" Type="http://schemas.openxmlformats.org/officeDocument/2006/relationships/customXml" Target="../ink/ink494.xml"/><Relationship Id="rId164" Type="http://schemas.openxmlformats.org/officeDocument/2006/relationships/customXml" Target="../ink/ink502.xml"/><Relationship Id="rId169" Type="http://schemas.openxmlformats.org/officeDocument/2006/relationships/image" Target="../media/image504.png"/><Relationship Id="rId185" Type="http://schemas.openxmlformats.org/officeDocument/2006/relationships/image" Target="../media/image512.png"/><Relationship Id="rId4" Type="http://schemas.openxmlformats.org/officeDocument/2006/relationships/customXml" Target="../ink/ink422.xml"/><Relationship Id="rId9" Type="http://schemas.openxmlformats.org/officeDocument/2006/relationships/image" Target="../media/image424.png"/><Relationship Id="rId180" Type="http://schemas.openxmlformats.org/officeDocument/2006/relationships/customXml" Target="../ink/ink510.xml"/><Relationship Id="rId26" Type="http://schemas.openxmlformats.org/officeDocument/2006/relationships/customXml" Target="../ink/ink433.xml"/><Relationship Id="rId47" Type="http://schemas.openxmlformats.org/officeDocument/2006/relationships/image" Target="../media/image443.png"/><Relationship Id="rId68" Type="http://schemas.openxmlformats.org/officeDocument/2006/relationships/customXml" Target="../ink/ink454.xml"/><Relationship Id="rId89" Type="http://schemas.openxmlformats.org/officeDocument/2006/relationships/image" Target="../media/image464.png"/><Relationship Id="rId112" Type="http://schemas.openxmlformats.org/officeDocument/2006/relationships/customXml" Target="../ink/ink476.xml"/><Relationship Id="rId133" Type="http://schemas.openxmlformats.org/officeDocument/2006/relationships/image" Target="../media/image486.png"/><Relationship Id="rId154" Type="http://schemas.openxmlformats.org/officeDocument/2006/relationships/customXml" Target="../ink/ink497.xml"/><Relationship Id="rId175" Type="http://schemas.openxmlformats.org/officeDocument/2006/relationships/image" Target="../media/image507.png"/><Relationship Id="rId196" Type="http://schemas.openxmlformats.org/officeDocument/2006/relationships/customXml" Target="../ink/ink518.xml"/><Relationship Id="rId200" Type="http://schemas.openxmlformats.org/officeDocument/2006/relationships/customXml" Target="../ink/ink520.xml"/></Relationships>
</file>

<file path=ppt/slides/_rels/slide7.xml.rels><?xml version="1.0" encoding="UTF-8" standalone="yes"?>
<Relationships xmlns="http://schemas.openxmlformats.org/package/2006/relationships"><Relationship Id="rId117" Type="http://schemas.openxmlformats.org/officeDocument/2006/relationships/image" Target="../media/image582.png"/><Relationship Id="rId21" Type="http://schemas.openxmlformats.org/officeDocument/2006/relationships/image" Target="../media/image534.png"/><Relationship Id="rId42" Type="http://schemas.openxmlformats.org/officeDocument/2006/relationships/customXml" Target="../ink/ink545.xml"/><Relationship Id="rId63" Type="http://schemas.openxmlformats.org/officeDocument/2006/relationships/image" Target="../media/image555.png"/><Relationship Id="rId84" Type="http://schemas.openxmlformats.org/officeDocument/2006/relationships/customXml" Target="../ink/ink566.xml"/><Relationship Id="rId138" Type="http://schemas.openxmlformats.org/officeDocument/2006/relationships/customXml" Target="../ink/ink593.xml"/><Relationship Id="rId159" Type="http://schemas.openxmlformats.org/officeDocument/2006/relationships/image" Target="../media/image603.png"/><Relationship Id="rId170" Type="http://schemas.openxmlformats.org/officeDocument/2006/relationships/customXml" Target="../ink/ink609.xml"/><Relationship Id="rId191" Type="http://schemas.openxmlformats.org/officeDocument/2006/relationships/image" Target="../media/image619.png"/><Relationship Id="rId205" Type="http://schemas.openxmlformats.org/officeDocument/2006/relationships/image" Target="../media/image626.png"/><Relationship Id="rId226" Type="http://schemas.openxmlformats.org/officeDocument/2006/relationships/customXml" Target="../ink/ink637.xml"/><Relationship Id="rId107" Type="http://schemas.openxmlformats.org/officeDocument/2006/relationships/image" Target="../media/image577.png"/><Relationship Id="rId11" Type="http://schemas.openxmlformats.org/officeDocument/2006/relationships/image" Target="../media/image529.png"/><Relationship Id="rId32" Type="http://schemas.openxmlformats.org/officeDocument/2006/relationships/customXml" Target="../ink/ink540.xml"/><Relationship Id="rId53" Type="http://schemas.openxmlformats.org/officeDocument/2006/relationships/image" Target="../media/image550.png"/><Relationship Id="rId74" Type="http://schemas.openxmlformats.org/officeDocument/2006/relationships/customXml" Target="../ink/ink561.xml"/><Relationship Id="rId128" Type="http://schemas.openxmlformats.org/officeDocument/2006/relationships/customXml" Target="../ink/ink588.xml"/><Relationship Id="rId149" Type="http://schemas.openxmlformats.org/officeDocument/2006/relationships/image" Target="../media/image598.png"/><Relationship Id="rId5" Type="http://schemas.openxmlformats.org/officeDocument/2006/relationships/image" Target="../media/image526.png"/><Relationship Id="rId95" Type="http://schemas.openxmlformats.org/officeDocument/2006/relationships/image" Target="../media/image571.png"/><Relationship Id="rId160" Type="http://schemas.openxmlformats.org/officeDocument/2006/relationships/customXml" Target="../ink/ink604.xml"/><Relationship Id="rId181" Type="http://schemas.openxmlformats.org/officeDocument/2006/relationships/image" Target="../media/image614.png"/><Relationship Id="rId216" Type="http://schemas.openxmlformats.org/officeDocument/2006/relationships/customXml" Target="../ink/ink632.xml"/><Relationship Id="rId211" Type="http://schemas.openxmlformats.org/officeDocument/2006/relationships/image" Target="../media/image629.png"/><Relationship Id="rId22" Type="http://schemas.openxmlformats.org/officeDocument/2006/relationships/customXml" Target="../ink/ink535.xml"/><Relationship Id="rId27" Type="http://schemas.openxmlformats.org/officeDocument/2006/relationships/image" Target="../media/image537.png"/><Relationship Id="rId43" Type="http://schemas.openxmlformats.org/officeDocument/2006/relationships/image" Target="../media/image545.png"/><Relationship Id="rId48" Type="http://schemas.openxmlformats.org/officeDocument/2006/relationships/customXml" Target="../ink/ink548.xml"/><Relationship Id="rId64" Type="http://schemas.openxmlformats.org/officeDocument/2006/relationships/customXml" Target="../ink/ink556.xml"/><Relationship Id="rId69" Type="http://schemas.openxmlformats.org/officeDocument/2006/relationships/image" Target="../media/image558.png"/><Relationship Id="rId113" Type="http://schemas.openxmlformats.org/officeDocument/2006/relationships/image" Target="../media/image580.png"/><Relationship Id="rId118" Type="http://schemas.openxmlformats.org/officeDocument/2006/relationships/customXml" Target="../ink/ink583.xml"/><Relationship Id="rId134" Type="http://schemas.openxmlformats.org/officeDocument/2006/relationships/customXml" Target="../ink/ink591.xml"/><Relationship Id="rId139" Type="http://schemas.openxmlformats.org/officeDocument/2006/relationships/image" Target="../media/image593.png"/><Relationship Id="rId80" Type="http://schemas.openxmlformats.org/officeDocument/2006/relationships/customXml" Target="../ink/ink564.xml"/><Relationship Id="rId85" Type="http://schemas.openxmlformats.org/officeDocument/2006/relationships/image" Target="../media/image566.png"/><Relationship Id="rId150" Type="http://schemas.openxmlformats.org/officeDocument/2006/relationships/customXml" Target="../ink/ink599.xml"/><Relationship Id="rId155" Type="http://schemas.openxmlformats.org/officeDocument/2006/relationships/image" Target="../media/image601.png"/><Relationship Id="rId171" Type="http://schemas.openxmlformats.org/officeDocument/2006/relationships/image" Target="../media/image609.png"/><Relationship Id="rId176" Type="http://schemas.openxmlformats.org/officeDocument/2006/relationships/customXml" Target="../ink/ink612.xml"/><Relationship Id="rId192" Type="http://schemas.openxmlformats.org/officeDocument/2006/relationships/customXml" Target="../ink/ink620.xml"/><Relationship Id="rId197" Type="http://schemas.openxmlformats.org/officeDocument/2006/relationships/image" Target="../media/image622.png"/><Relationship Id="rId206" Type="http://schemas.openxmlformats.org/officeDocument/2006/relationships/customXml" Target="../ink/ink627.xml"/><Relationship Id="rId227" Type="http://schemas.openxmlformats.org/officeDocument/2006/relationships/image" Target="../media/image637.png"/><Relationship Id="rId201" Type="http://schemas.openxmlformats.org/officeDocument/2006/relationships/image" Target="../media/image624.png"/><Relationship Id="rId222" Type="http://schemas.openxmlformats.org/officeDocument/2006/relationships/customXml" Target="../ink/ink635.xml"/><Relationship Id="rId12" Type="http://schemas.openxmlformats.org/officeDocument/2006/relationships/customXml" Target="../ink/ink530.xml"/><Relationship Id="rId17" Type="http://schemas.openxmlformats.org/officeDocument/2006/relationships/image" Target="../media/image532.png"/><Relationship Id="rId33" Type="http://schemas.openxmlformats.org/officeDocument/2006/relationships/image" Target="../media/image540.png"/><Relationship Id="rId38" Type="http://schemas.openxmlformats.org/officeDocument/2006/relationships/customXml" Target="../ink/ink543.xml"/><Relationship Id="rId59" Type="http://schemas.openxmlformats.org/officeDocument/2006/relationships/image" Target="../media/image553.png"/><Relationship Id="rId103" Type="http://schemas.openxmlformats.org/officeDocument/2006/relationships/image" Target="../media/image575.png"/><Relationship Id="rId108" Type="http://schemas.openxmlformats.org/officeDocument/2006/relationships/customXml" Target="../ink/ink578.xml"/><Relationship Id="rId124" Type="http://schemas.openxmlformats.org/officeDocument/2006/relationships/customXml" Target="../ink/ink586.xml"/><Relationship Id="rId129" Type="http://schemas.openxmlformats.org/officeDocument/2006/relationships/image" Target="../media/image588.png"/><Relationship Id="rId54" Type="http://schemas.openxmlformats.org/officeDocument/2006/relationships/customXml" Target="../ink/ink551.xml"/><Relationship Id="rId70" Type="http://schemas.openxmlformats.org/officeDocument/2006/relationships/customXml" Target="../ink/ink559.xml"/><Relationship Id="rId75" Type="http://schemas.openxmlformats.org/officeDocument/2006/relationships/image" Target="../media/image561.png"/><Relationship Id="rId91" Type="http://schemas.openxmlformats.org/officeDocument/2006/relationships/image" Target="../media/image569.png"/><Relationship Id="rId96" Type="http://schemas.openxmlformats.org/officeDocument/2006/relationships/customXml" Target="../ink/ink572.xml"/><Relationship Id="rId140" Type="http://schemas.openxmlformats.org/officeDocument/2006/relationships/customXml" Target="../ink/ink594.xml"/><Relationship Id="rId145" Type="http://schemas.openxmlformats.org/officeDocument/2006/relationships/image" Target="../media/image596.png"/><Relationship Id="rId161" Type="http://schemas.openxmlformats.org/officeDocument/2006/relationships/image" Target="../media/image604.png"/><Relationship Id="rId166" Type="http://schemas.openxmlformats.org/officeDocument/2006/relationships/customXml" Target="../ink/ink607.xml"/><Relationship Id="rId182" Type="http://schemas.openxmlformats.org/officeDocument/2006/relationships/customXml" Target="../ink/ink615.xml"/><Relationship Id="rId187" Type="http://schemas.openxmlformats.org/officeDocument/2006/relationships/image" Target="../media/image617.png"/><Relationship Id="rId217" Type="http://schemas.openxmlformats.org/officeDocument/2006/relationships/image" Target="../media/image632.png"/><Relationship Id="rId1" Type="http://schemas.openxmlformats.org/officeDocument/2006/relationships/slideLayout" Target="../slideLayouts/slideLayout7.xml"/><Relationship Id="rId6" Type="http://schemas.openxmlformats.org/officeDocument/2006/relationships/customXml" Target="../ink/ink527.xml"/><Relationship Id="rId212" Type="http://schemas.openxmlformats.org/officeDocument/2006/relationships/customXml" Target="../ink/ink630.xml"/><Relationship Id="rId23" Type="http://schemas.openxmlformats.org/officeDocument/2006/relationships/image" Target="../media/image535.png"/><Relationship Id="rId28" Type="http://schemas.openxmlformats.org/officeDocument/2006/relationships/customXml" Target="../ink/ink538.xml"/><Relationship Id="rId49" Type="http://schemas.openxmlformats.org/officeDocument/2006/relationships/image" Target="../media/image548.png"/><Relationship Id="rId114" Type="http://schemas.openxmlformats.org/officeDocument/2006/relationships/customXml" Target="../ink/ink581.xml"/><Relationship Id="rId119" Type="http://schemas.openxmlformats.org/officeDocument/2006/relationships/image" Target="../media/image583.png"/><Relationship Id="rId44" Type="http://schemas.openxmlformats.org/officeDocument/2006/relationships/customXml" Target="../ink/ink546.xml"/><Relationship Id="rId60" Type="http://schemas.openxmlformats.org/officeDocument/2006/relationships/customXml" Target="../ink/ink554.xml"/><Relationship Id="rId65" Type="http://schemas.openxmlformats.org/officeDocument/2006/relationships/image" Target="../media/image556.png"/><Relationship Id="rId81" Type="http://schemas.openxmlformats.org/officeDocument/2006/relationships/image" Target="../media/image564.png"/><Relationship Id="rId86" Type="http://schemas.openxmlformats.org/officeDocument/2006/relationships/customXml" Target="../ink/ink567.xml"/><Relationship Id="rId130" Type="http://schemas.openxmlformats.org/officeDocument/2006/relationships/customXml" Target="../ink/ink589.xml"/><Relationship Id="rId135" Type="http://schemas.openxmlformats.org/officeDocument/2006/relationships/image" Target="../media/image591.png"/><Relationship Id="rId151" Type="http://schemas.openxmlformats.org/officeDocument/2006/relationships/image" Target="../media/image599.png"/><Relationship Id="rId156" Type="http://schemas.openxmlformats.org/officeDocument/2006/relationships/customXml" Target="../ink/ink602.xml"/><Relationship Id="rId177" Type="http://schemas.openxmlformats.org/officeDocument/2006/relationships/image" Target="../media/image612.png"/><Relationship Id="rId198" Type="http://schemas.openxmlformats.org/officeDocument/2006/relationships/customXml" Target="../ink/ink623.xml"/><Relationship Id="rId172" Type="http://schemas.openxmlformats.org/officeDocument/2006/relationships/customXml" Target="../ink/ink610.xml"/><Relationship Id="rId193" Type="http://schemas.openxmlformats.org/officeDocument/2006/relationships/image" Target="../media/image620.png"/><Relationship Id="rId202" Type="http://schemas.openxmlformats.org/officeDocument/2006/relationships/customXml" Target="../ink/ink625.xml"/><Relationship Id="rId207" Type="http://schemas.openxmlformats.org/officeDocument/2006/relationships/image" Target="../media/image627.png"/><Relationship Id="rId223" Type="http://schemas.openxmlformats.org/officeDocument/2006/relationships/image" Target="../media/image635.png"/><Relationship Id="rId13" Type="http://schemas.openxmlformats.org/officeDocument/2006/relationships/image" Target="../media/image530.png"/><Relationship Id="rId18" Type="http://schemas.openxmlformats.org/officeDocument/2006/relationships/customXml" Target="../ink/ink533.xml"/><Relationship Id="rId39" Type="http://schemas.openxmlformats.org/officeDocument/2006/relationships/image" Target="../media/image543.png"/><Relationship Id="rId109" Type="http://schemas.openxmlformats.org/officeDocument/2006/relationships/image" Target="../media/image578.png"/><Relationship Id="rId34" Type="http://schemas.openxmlformats.org/officeDocument/2006/relationships/customXml" Target="../ink/ink541.xml"/><Relationship Id="rId50" Type="http://schemas.openxmlformats.org/officeDocument/2006/relationships/customXml" Target="../ink/ink549.xml"/><Relationship Id="rId55" Type="http://schemas.openxmlformats.org/officeDocument/2006/relationships/image" Target="../media/image551.png"/><Relationship Id="rId76" Type="http://schemas.openxmlformats.org/officeDocument/2006/relationships/customXml" Target="../ink/ink562.xml"/><Relationship Id="rId97" Type="http://schemas.openxmlformats.org/officeDocument/2006/relationships/image" Target="../media/image572.png"/><Relationship Id="rId104" Type="http://schemas.openxmlformats.org/officeDocument/2006/relationships/customXml" Target="../ink/ink576.xml"/><Relationship Id="rId120" Type="http://schemas.openxmlformats.org/officeDocument/2006/relationships/customXml" Target="../ink/ink584.xml"/><Relationship Id="rId125" Type="http://schemas.openxmlformats.org/officeDocument/2006/relationships/image" Target="../media/image586.png"/><Relationship Id="rId141" Type="http://schemas.openxmlformats.org/officeDocument/2006/relationships/image" Target="../media/image594.png"/><Relationship Id="rId146" Type="http://schemas.openxmlformats.org/officeDocument/2006/relationships/customXml" Target="../ink/ink597.xml"/><Relationship Id="rId167" Type="http://schemas.openxmlformats.org/officeDocument/2006/relationships/image" Target="../media/image607.png"/><Relationship Id="rId188" Type="http://schemas.openxmlformats.org/officeDocument/2006/relationships/customXml" Target="../ink/ink618.xml"/><Relationship Id="rId7" Type="http://schemas.openxmlformats.org/officeDocument/2006/relationships/image" Target="../media/image527.png"/><Relationship Id="rId71" Type="http://schemas.openxmlformats.org/officeDocument/2006/relationships/image" Target="../media/image559.png"/><Relationship Id="rId92" Type="http://schemas.openxmlformats.org/officeDocument/2006/relationships/customXml" Target="../ink/ink570.xml"/><Relationship Id="rId162" Type="http://schemas.openxmlformats.org/officeDocument/2006/relationships/customXml" Target="../ink/ink605.xml"/><Relationship Id="rId183" Type="http://schemas.openxmlformats.org/officeDocument/2006/relationships/image" Target="../media/image615.png"/><Relationship Id="rId213" Type="http://schemas.openxmlformats.org/officeDocument/2006/relationships/image" Target="../media/image630.png"/><Relationship Id="rId218" Type="http://schemas.openxmlformats.org/officeDocument/2006/relationships/customXml" Target="../ink/ink633.xml"/><Relationship Id="rId2" Type="http://schemas.openxmlformats.org/officeDocument/2006/relationships/customXml" Target="../ink/ink525.xml"/><Relationship Id="rId29" Type="http://schemas.openxmlformats.org/officeDocument/2006/relationships/image" Target="../media/image538.png"/><Relationship Id="rId24" Type="http://schemas.openxmlformats.org/officeDocument/2006/relationships/customXml" Target="../ink/ink536.xml"/><Relationship Id="rId40" Type="http://schemas.openxmlformats.org/officeDocument/2006/relationships/customXml" Target="../ink/ink544.xml"/><Relationship Id="rId45" Type="http://schemas.openxmlformats.org/officeDocument/2006/relationships/image" Target="../media/image546.png"/><Relationship Id="rId66" Type="http://schemas.openxmlformats.org/officeDocument/2006/relationships/customXml" Target="../ink/ink557.xml"/><Relationship Id="rId87" Type="http://schemas.openxmlformats.org/officeDocument/2006/relationships/image" Target="../media/image567.png"/><Relationship Id="rId110" Type="http://schemas.openxmlformats.org/officeDocument/2006/relationships/customXml" Target="../ink/ink579.xml"/><Relationship Id="rId115" Type="http://schemas.openxmlformats.org/officeDocument/2006/relationships/image" Target="../media/image581.png"/><Relationship Id="rId131" Type="http://schemas.openxmlformats.org/officeDocument/2006/relationships/image" Target="../media/image589.png"/><Relationship Id="rId136" Type="http://schemas.openxmlformats.org/officeDocument/2006/relationships/customXml" Target="../ink/ink592.xml"/><Relationship Id="rId157" Type="http://schemas.openxmlformats.org/officeDocument/2006/relationships/image" Target="../media/image602.png"/><Relationship Id="rId178" Type="http://schemas.openxmlformats.org/officeDocument/2006/relationships/customXml" Target="../ink/ink613.xml"/><Relationship Id="rId61" Type="http://schemas.openxmlformats.org/officeDocument/2006/relationships/image" Target="../media/image554.png"/><Relationship Id="rId82" Type="http://schemas.openxmlformats.org/officeDocument/2006/relationships/customXml" Target="../ink/ink565.xml"/><Relationship Id="rId152" Type="http://schemas.openxmlformats.org/officeDocument/2006/relationships/customXml" Target="../ink/ink600.xml"/><Relationship Id="rId173" Type="http://schemas.openxmlformats.org/officeDocument/2006/relationships/image" Target="../media/image610.png"/><Relationship Id="rId194" Type="http://schemas.openxmlformats.org/officeDocument/2006/relationships/customXml" Target="../ink/ink621.xml"/><Relationship Id="rId199" Type="http://schemas.openxmlformats.org/officeDocument/2006/relationships/image" Target="../media/image623.png"/><Relationship Id="rId203" Type="http://schemas.openxmlformats.org/officeDocument/2006/relationships/image" Target="../media/image625.png"/><Relationship Id="rId208" Type="http://schemas.openxmlformats.org/officeDocument/2006/relationships/customXml" Target="../ink/ink628.xml"/><Relationship Id="rId19" Type="http://schemas.openxmlformats.org/officeDocument/2006/relationships/image" Target="../media/image533.png"/><Relationship Id="rId224" Type="http://schemas.openxmlformats.org/officeDocument/2006/relationships/customXml" Target="../ink/ink636.xml"/><Relationship Id="rId14" Type="http://schemas.openxmlformats.org/officeDocument/2006/relationships/customXml" Target="../ink/ink531.xml"/><Relationship Id="rId30" Type="http://schemas.openxmlformats.org/officeDocument/2006/relationships/customXml" Target="../ink/ink539.xml"/><Relationship Id="rId35" Type="http://schemas.openxmlformats.org/officeDocument/2006/relationships/image" Target="../media/image541.png"/><Relationship Id="rId56" Type="http://schemas.openxmlformats.org/officeDocument/2006/relationships/customXml" Target="../ink/ink552.xml"/><Relationship Id="rId77" Type="http://schemas.openxmlformats.org/officeDocument/2006/relationships/image" Target="../media/image562.png"/><Relationship Id="rId100" Type="http://schemas.openxmlformats.org/officeDocument/2006/relationships/customXml" Target="../ink/ink574.xml"/><Relationship Id="rId105" Type="http://schemas.openxmlformats.org/officeDocument/2006/relationships/image" Target="../media/image576.png"/><Relationship Id="rId126" Type="http://schemas.openxmlformats.org/officeDocument/2006/relationships/customXml" Target="../ink/ink587.xml"/><Relationship Id="rId147" Type="http://schemas.openxmlformats.org/officeDocument/2006/relationships/image" Target="../media/image597.png"/><Relationship Id="rId168" Type="http://schemas.openxmlformats.org/officeDocument/2006/relationships/customXml" Target="../ink/ink608.xml"/><Relationship Id="rId8" Type="http://schemas.openxmlformats.org/officeDocument/2006/relationships/customXml" Target="../ink/ink528.xml"/><Relationship Id="rId51" Type="http://schemas.openxmlformats.org/officeDocument/2006/relationships/image" Target="../media/image549.png"/><Relationship Id="rId72" Type="http://schemas.openxmlformats.org/officeDocument/2006/relationships/customXml" Target="../ink/ink560.xml"/><Relationship Id="rId93" Type="http://schemas.openxmlformats.org/officeDocument/2006/relationships/image" Target="../media/image570.png"/><Relationship Id="rId98" Type="http://schemas.openxmlformats.org/officeDocument/2006/relationships/customXml" Target="../ink/ink573.xml"/><Relationship Id="rId121" Type="http://schemas.openxmlformats.org/officeDocument/2006/relationships/image" Target="../media/image584.png"/><Relationship Id="rId142" Type="http://schemas.openxmlformats.org/officeDocument/2006/relationships/customXml" Target="../ink/ink595.xml"/><Relationship Id="rId163" Type="http://schemas.openxmlformats.org/officeDocument/2006/relationships/image" Target="../media/image605.png"/><Relationship Id="rId184" Type="http://schemas.openxmlformats.org/officeDocument/2006/relationships/customXml" Target="../ink/ink616.xml"/><Relationship Id="rId189" Type="http://schemas.openxmlformats.org/officeDocument/2006/relationships/image" Target="../media/image618.png"/><Relationship Id="rId219" Type="http://schemas.openxmlformats.org/officeDocument/2006/relationships/image" Target="../media/image633.png"/><Relationship Id="rId3" Type="http://schemas.openxmlformats.org/officeDocument/2006/relationships/image" Target="../media/image525.png"/><Relationship Id="rId214" Type="http://schemas.openxmlformats.org/officeDocument/2006/relationships/customXml" Target="../ink/ink631.xml"/><Relationship Id="rId25" Type="http://schemas.openxmlformats.org/officeDocument/2006/relationships/image" Target="../media/image536.png"/><Relationship Id="rId46" Type="http://schemas.openxmlformats.org/officeDocument/2006/relationships/customXml" Target="../ink/ink547.xml"/><Relationship Id="rId67" Type="http://schemas.openxmlformats.org/officeDocument/2006/relationships/image" Target="../media/image557.png"/><Relationship Id="rId116" Type="http://schemas.openxmlformats.org/officeDocument/2006/relationships/customXml" Target="../ink/ink582.xml"/><Relationship Id="rId137" Type="http://schemas.openxmlformats.org/officeDocument/2006/relationships/image" Target="../media/image592.png"/><Relationship Id="rId158" Type="http://schemas.openxmlformats.org/officeDocument/2006/relationships/customXml" Target="../ink/ink603.xml"/><Relationship Id="rId20" Type="http://schemas.openxmlformats.org/officeDocument/2006/relationships/customXml" Target="../ink/ink534.xml"/><Relationship Id="rId41" Type="http://schemas.openxmlformats.org/officeDocument/2006/relationships/image" Target="../media/image544.png"/><Relationship Id="rId62" Type="http://schemas.openxmlformats.org/officeDocument/2006/relationships/customXml" Target="../ink/ink555.xml"/><Relationship Id="rId83" Type="http://schemas.openxmlformats.org/officeDocument/2006/relationships/image" Target="../media/image565.png"/><Relationship Id="rId88" Type="http://schemas.openxmlformats.org/officeDocument/2006/relationships/customXml" Target="../ink/ink568.xml"/><Relationship Id="rId111" Type="http://schemas.openxmlformats.org/officeDocument/2006/relationships/image" Target="../media/image579.png"/><Relationship Id="rId132" Type="http://schemas.openxmlformats.org/officeDocument/2006/relationships/customXml" Target="../ink/ink590.xml"/><Relationship Id="rId153" Type="http://schemas.openxmlformats.org/officeDocument/2006/relationships/image" Target="../media/image600.png"/><Relationship Id="rId174" Type="http://schemas.openxmlformats.org/officeDocument/2006/relationships/customXml" Target="../ink/ink611.xml"/><Relationship Id="rId179" Type="http://schemas.openxmlformats.org/officeDocument/2006/relationships/image" Target="../media/image613.png"/><Relationship Id="rId195" Type="http://schemas.openxmlformats.org/officeDocument/2006/relationships/image" Target="../media/image621.png"/><Relationship Id="rId209" Type="http://schemas.openxmlformats.org/officeDocument/2006/relationships/image" Target="../media/image628.png"/><Relationship Id="rId190" Type="http://schemas.openxmlformats.org/officeDocument/2006/relationships/customXml" Target="../ink/ink619.xml"/><Relationship Id="rId204" Type="http://schemas.openxmlformats.org/officeDocument/2006/relationships/customXml" Target="../ink/ink626.xml"/><Relationship Id="rId220" Type="http://schemas.openxmlformats.org/officeDocument/2006/relationships/customXml" Target="../ink/ink634.xml"/><Relationship Id="rId225" Type="http://schemas.openxmlformats.org/officeDocument/2006/relationships/image" Target="../media/image636.png"/><Relationship Id="rId15" Type="http://schemas.openxmlformats.org/officeDocument/2006/relationships/image" Target="../media/image531.png"/><Relationship Id="rId36" Type="http://schemas.openxmlformats.org/officeDocument/2006/relationships/customXml" Target="../ink/ink542.xml"/><Relationship Id="rId57" Type="http://schemas.openxmlformats.org/officeDocument/2006/relationships/image" Target="../media/image552.png"/><Relationship Id="rId106" Type="http://schemas.openxmlformats.org/officeDocument/2006/relationships/customXml" Target="../ink/ink577.xml"/><Relationship Id="rId127" Type="http://schemas.openxmlformats.org/officeDocument/2006/relationships/image" Target="../media/image587.png"/><Relationship Id="rId10" Type="http://schemas.openxmlformats.org/officeDocument/2006/relationships/customXml" Target="../ink/ink529.xml"/><Relationship Id="rId31" Type="http://schemas.openxmlformats.org/officeDocument/2006/relationships/image" Target="../media/image539.png"/><Relationship Id="rId52" Type="http://schemas.openxmlformats.org/officeDocument/2006/relationships/customXml" Target="../ink/ink550.xml"/><Relationship Id="rId73" Type="http://schemas.openxmlformats.org/officeDocument/2006/relationships/image" Target="../media/image560.png"/><Relationship Id="rId78" Type="http://schemas.openxmlformats.org/officeDocument/2006/relationships/customXml" Target="../ink/ink563.xml"/><Relationship Id="rId94" Type="http://schemas.openxmlformats.org/officeDocument/2006/relationships/customXml" Target="../ink/ink571.xml"/><Relationship Id="rId99" Type="http://schemas.openxmlformats.org/officeDocument/2006/relationships/image" Target="../media/image573.png"/><Relationship Id="rId101" Type="http://schemas.openxmlformats.org/officeDocument/2006/relationships/image" Target="../media/image574.png"/><Relationship Id="rId122" Type="http://schemas.openxmlformats.org/officeDocument/2006/relationships/customXml" Target="../ink/ink585.xml"/><Relationship Id="rId143" Type="http://schemas.openxmlformats.org/officeDocument/2006/relationships/image" Target="../media/image595.png"/><Relationship Id="rId148" Type="http://schemas.openxmlformats.org/officeDocument/2006/relationships/customXml" Target="../ink/ink598.xml"/><Relationship Id="rId164" Type="http://schemas.openxmlformats.org/officeDocument/2006/relationships/customXml" Target="../ink/ink606.xml"/><Relationship Id="rId169" Type="http://schemas.openxmlformats.org/officeDocument/2006/relationships/image" Target="../media/image608.png"/><Relationship Id="rId185" Type="http://schemas.openxmlformats.org/officeDocument/2006/relationships/image" Target="../media/image616.png"/><Relationship Id="rId4" Type="http://schemas.openxmlformats.org/officeDocument/2006/relationships/customXml" Target="../ink/ink526.xml"/><Relationship Id="rId9" Type="http://schemas.openxmlformats.org/officeDocument/2006/relationships/image" Target="../media/image528.png"/><Relationship Id="rId180" Type="http://schemas.openxmlformats.org/officeDocument/2006/relationships/customXml" Target="../ink/ink614.xml"/><Relationship Id="rId210" Type="http://schemas.openxmlformats.org/officeDocument/2006/relationships/customXml" Target="../ink/ink629.xml"/><Relationship Id="rId215" Type="http://schemas.openxmlformats.org/officeDocument/2006/relationships/image" Target="../media/image631.png"/><Relationship Id="rId26" Type="http://schemas.openxmlformats.org/officeDocument/2006/relationships/customXml" Target="../ink/ink537.xml"/><Relationship Id="rId47" Type="http://schemas.openxmlformats.org/officeDocument/2006/relationships/image" Target="../media/image547.png"/><Relationship Id="rId68" Type="http://schemas.openxmlformats.org/officeDocument/2006/relationships/customXml" Target="../ink/ink558.xml"/><Relationship Id="rId89" Type="http://schemas.openxmlformats.org/officeDocument/2006/relationships/image" Target="../media/image568.png"/><Relationship Id="rId112" Type="http://schemas.openxmlformats.org/officeDocument/2006/relationships/customXml" Target="../ink/ink580.xml"/><Relationship Id="rId133" Type="http://schemas.openxmlformats.org/officeDocument/2006/relationships/image" Target="../media/image590.png"/><Relationship Id="rId154" Type="http://schemas.openxmlformats.org/officeDocument/2006/relationships/customXml" Target="../ink/ink601.xml"/><Relationship Id="rId175" Type="http://schemas.openxmlformats.org/officeDocument/2006/relationships/image" Target="../media/image611.png"/><Relationship Id="rId196" Type="http://schemas.openxmlformats.org/officeDocument/2006/relationships/customXml" Target="../ink/ink622.xml"/><Relationship Id="rId200" Type="http://schemas.openxmlformats.org/officeDocument/2006/relationships/customXml" Target="../ink/ink624.xml"/><Relationship Id="rId16" Type="http://schemas.openxmlformats.org/officeDocument/2006/relationships/customXml" Target="../ink/ink532.xml"/><Relationship Id="rId221" Type="http://schemas.openxmlformats.org/officeDocument/2006/relationships/image" Target="../media/image634.png"/><Relationship Id="rId37" Type="http://schemas.openxmlformats.org/officeDocument/2006/relationships/image" Target="../media/image542.png"/><Relationship Id="rId58" Type="http://schemas.openxmlformats.org/officeDocument/2006/relationships/customXml" Target="../ink/ink553.xml"/><Relationship Id="rId79" Type="http://schemas.openxmlformats.org/officeDocument/2006/relationships/image" Target="../media/image563.png"/><Relationship Id="rId102" Type="http://schemas.openxmlformats.org/officeDocument/2006/relationships/customXml" Target="../ink/ink575.xml"/><Relationship Id="rId123" Type="http://schemas.openxmlformats.org/officeDocument/2006/relationships/image" Target="../media/image585.png"/><Relationship Id="rId144" Type="http://schemas.openxmlformats.org/officeDocument/2006/relationships/customXml" Target="../ink/ink596.xml"/><Relationship Id="rId90" Type="http://schemas.openxmlformats.org/officeDocument/2006/relationships/customXml" Target="../ink/ink569.xml"/><Relationship Id="rId165" Type="http://schemas.openxmlformats.org/officeDocument/2006/relationships/image" Target="../media/image606.png"/><Relationship Id="rId186" Type="http://schemas.openxmlformats.org/officeDocument/2006/relationships/customXml" Target="../ink/ink617.xml"/></Relationships>
</file>

<file path=ppt/slides/_rels/slide8.xml.rels><?xml version="1.0" encoding="UTF-8" standalone="yes"?>
<Relationships xmlns="http://schemas.openxmlformats.org/package/2006/relationships"><Relationship Id="rId8" Type="http://schemas.openxmlformats.org/officeDocument/2006/relationships/customXml" Target="../ink/ink641.xml"/><Relationship Id="rId3" Type="http://schemas.openxmlformats.org/officeDocument/2006/relationships/image" Target="../media/image638.png"/><Relationship Id="rId7" Type="http://schemas.openxmlformats.org/officeDocument/2006/relationships/image" Target="../media/image640.png"/><Relationship Id="rId2" Type="http://schemas.openxmlformats.org/officeDocument/2006/relationships/customXml" Target="../ink/ink638.xml"/><Relationship Id="rId1" Type="http://schemas.openxmlformats.org/officeDocument/2006/relationships/slideLayout" Target="../slideLayouts/slideLayout7.xml"/><Relationship Id="rId6" Type="http://schemas.openxmlformats.org/officeDocument/2006/relationships/customXml" Target="../ink/ink640.xml"/><Relationship Id="rId5" Type="http://schemas.openxmlformats.org/officeDocument/2006/relationships/image" Target="../media/image639.png"/><Relationship Id="rId4" Type="http://schemas.openxmlformats.org/officeDocument/2006/relationships/customXml" Target="../ink/ink639.xml"/><Relationship Id="rId9" Type="http://schemas.openxmlformats.org/officeDocument/2006/relationships/image" Target="../media/image6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979640" y="1143360"/>
            <a:ext cx="8226000" cy="3974760"/>
          </a:xfrm>
          <a:prstGeom prst="rect">
            <a:avLst/>
          </a:prstGeom>
          <a:noFill/>
          <a:ln>
            <a:noFill/>
          </a:ln>
        </p:spPr>
        <p:style>
          <a:lnRef idx="0">
            <a:scrgbClr r="0" g="0" b="0"/>
          </a:lnRef>
          <a:fillRef idx="0">
            <a:scrgbClr r="0" g="0" b="0"/>
          </a:fillRef>
          <a:effectRef idx="0">
            <a:scrgbClr r="0" g="0" b="0"/>
          </a:effectRef>
          <a:fontRef idx="minor"/>
        </p:style>
        <p:txBody>
          <a:bodyPr lIns="0" tIns="32400" rIns="0" bIns="0" anchor="ctr"/>
          <a:lstStyle/>
          <a:p>
            <a:pPr algn="ctr">
              <a:lnSpc>
                <a:spcPct val="93000"/>
              </a:lnSpc>
            </a:pPr>
            <a:r>
              <a:rPr lang="en-GB" sz="3629" i="1" spc="-1" dirty="0">
                <a:solidFill>
                  <a:srgbClr val="000000"/>
                </a:solidFill>
                <a:uFill>
                  <a:solidFill>
                    <a:srgbClr val="FFFFFF"/>
                  </a:solidFill>
                </a:uFill>
                <a:latin typeface="Arial"/>
                <a:ea typeface="Microsoft YaHei"/>
              </a:rPr>
              <a:t>Venn Diagrams and the Square of Opposition</a:t>
            </a: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Mirko Farina</a:t>
            </a: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Assistant Professor</a:t>
            </a:r>
          </a:p>
          <a:p>
            <a:pPr algn="ctr">
              <a:lnSpc>
                <a:spcPct val="93000"/>
              </a:lnSpc>
            </a:pPr>
            <a:r>
              <a:rPr lang="en-GB" sz="2539" i="1" spc="-1" dirty="0" err="1">
                <a:solidFill>
                  <a:srgbClr val="000000"/>
                </a:solidFill>
                <a:uFill>
                  <a:solidFill>
                    <a:srgbClr val="FFFFFF"/>
                  </a:solidFill>
                </a:uFill>
                <a:latin typeface="Arial"/>
                <a:ea typeface="Microsoft YaHei"/>
              </a:rPr>
              <a:t>Innopolis</a:t>
            </a:r>
            <a:r>
              <a:rPr lang="en-GB" sz="2539" i="1" spc="-1" dirty="0">
                <a:solidFill>
                  <a:srgbClr val="000000"/>
                </a:solidFill>
                <a:uFill>
                  <a:solidFill>
                    <a:srgbClr val="FFFFFF"/>
                  </a:solidFill>
                </a:uFill>
                <a:latin typeface="Arial"/>
                <a:ea typeface="Microsoft YaHei"/>
              </a:rPr>
              <a:t> University</a:t>
            </a:r>
            <a:endParaRPr lang="en-GB" sz="1800" b="0" strike="noStrike" spc="-1" dirty="0">
              <a:solidFill>
                <a:srgbClr val="000000"/>
              </a:solidFill>
              <a:uFill>
                <a:solidFill>
                  <a:srgbClr val="FFFFFF"/>
                </a:solidFill>
              </a:uFill>
              <a:latin typeface="Arial"/>
            </a:endParaRPr>
          </a:p>
        </p:txBody>
      </p:sp>
      <p:sp>
        <p:nvSpPr>
          <p:cNvPr id="46" name="CustomShape 2"/>
          <p:cNvSpPr/>
          <p:nvPr/>
        </p:nvSpPr>
        <p:spPr>
          <a:xfrm>
            <a:off x="6792731" y="6129501"/>
            <a:ext cx="5283720" cy="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GB" sz="1269" b="0" strike="noStrike" spc="-1" dirty="0">
                <a:solidFill>
                  <a:srgbClr val="000000"/>
                </a:solidFill>
                <a:uFill>
                  <a:solidFill>
                    <a:srgbClr val="FFFFFF"/>
                  </a:solidFill>
                </a:uFill>
                <a:latin typeface="Arial"/>
                <a:ea typeface="DejaVu Sans"/>
              </a:rPr>
              <a:t>* I do not claim authorship for all texts and pictures in the presentation.</a:t>
            </a:r>
            <a:endParaRPr lang="en-GB" sz="1800" b="0" strike="noStrike" spc="-1" dirty="0">
              <a:solidFill>
                <a:srgbClr val="000000"/>
              </a:solidFill>
              <a:uFill>
                <a:solidFill>
                  <a:srgbClr val="FFFFFF"/>
                </a:solidFill>
              </a:uFill>
              <a:latin typeface="Arial"/>
            </a:endParaRPr>
          </a:p>
        </p:txBody>
      </p:sp>
      <p:sp>
        <p:nvSpPr>
          <p:cNvPr id="47" name="CustomShape 3"/>
          <p:cNvSpPr/>
          <p:nvPr/>
        </p:nvSpPr>
        <p:spPr>
          <a:xfrm>
            <a:off x="478800" y="268236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14FEE-6FE1-42E5-B7BE-E2E6FC8A2881}"/>
              </a:ext>
            </a:extLst>
          </p:cNvPr>
          <p:cNvSpPr txBox="1"/>
          <p:nvPr/>
        </p:nvSpPr>
        <p:spPr>
          <a:xfrm>
            <a:off x="2359058" y="1847654"/>
            <a:ext cx="3136769" cy="3416320"/>
          </a:xfrm>
          <a:prstGeom prst="rect">
            <a:avLst/>
          </a:prstGeom>
          <a:noFill/>
        </p:spPr>
        <p:txBody>
          <a:bodyPr wrap="square">
            <a:spAutoFit/>
          </a:bodyPr>
          <a:lstStyle/>
          <a:p>
            <a:pPr algn="l"/>
            <a:r>
              <a:rPr lang="en-GB" sz="2400" b="0" i="0" u="none" strike="noStrike" baseline="0" dirty="0">
                <a:latin typeface="Arial" panose="020B0604020202020204" pitchFamily="34" charset="0"/>
                <a:cs typeface="Arial" panose="020B0604020202020204" pitchFamily="34" charset="0"/>
              </a:rPr>
              <a:t>-Aristotle held that universal</a:t>
            </a:r>
            <a:r>
              <a:rPr lang="ru-RU" sz="2400" b="0" i="0" u="none" strike="noStrike" baseline="0" dirty="0">
                <a:latin typeface="Arial" panose="020B0604020202020204" pitchFamily="34" charset="0"/>
                <a:cs typeface="Arial" panose="020B0604020202020204" pitchFamily="34" charset="0"/>
              </a:rPr>
              <a:t> </a:t>
            </a:r>
            <a:r>
              <a:rPr lang="en-GB" sz="2400" b="0" i="0" u="none" strike="noStrike" baseline="0" dirty="0">
                <a:latin typeface="Arial" panose="020B0604020202020204" pitchFamily="34" charset="0"/>
                <a:cs typeface="Arial" panose="020B0604020202020204" pitchFamily="34" charset="0"/>
              </a:rPr>
              <a:t>propositions about existing things</a:t>
            </a:r>
            <a:r>
              <a:rPr lang="ru-RU" sz="2400" b="0" i="0" u="none" strike="noStrike" baseline="0" dirty="0">
                <a:latin typeface="Arial" panose="020B0604020202020204" pitchFamily="34" charset="0"/>
                <a:cs typeface="Arial" panose="020B0604020202020204" pitchFamily="34" charset="0"/>
              </a:rPr>
              <a:t> </a:t>
            </a:r>
            <a:r>
              <a:rPr lang="en-GB" sz="2400" b="0" i="0" u="none" strike="noStrike" baseline="0" dirty="0">
                <a:latin typeface="Arial" panose="020B0604020202020204" pitchFamily="34" charset="0"/>
                <a:cs typeface="Arial" panose="020B0604020202020204" pitchFamily="34" charset="0"/>
              </a:rPr>
              <a:t>do have existential import.</a:t>
            </a:r>
          </a:p>
          <a:p>
            <a:pPr algn="l"/>
            <a:endParaRPr lang="en-GB" sz="2400" dirty="0">
              <a:latin typeface="Arial" panose="020B0604020202020204" pitchFamily="34" charset="0"/>
              <a:cs typeface="Arial" panose="020B0604020202020204" pitchFamily="34" charset="0"/>
            </a:endParaRPr>
          </a:p>
          <a:p>
            <a:pPr algn="l"/>
            <a:r>
              <a:rPr lang="en-GB" sz="2400" dirty="0">
                <a:latin typeface="Arial" panose="020B0604020202020204" pitchFamily="34" charset="0"/>
                <a:cs typeface="Arial" panose="020B0604020202020204" pitchFamily="34" charset="0"/>
              </a:rPr>
              <a:t>Existential Import =</a:t>
            </a:r>
            <a:r>
              <a:rPr lang="en-GB" sz="2400" b="0" i="0" u="none" strike="noStrike" baseline="0" dirty="0">
                <a:latin typeface="Arial" panose="020B0604020202020204" pitchFamily="34" charset="0"/>
                <a:cs typeface="Arial" panose="020B0604020202020204" pitchFamily="34" charset="0"/>
              </a:rPr>
              <a:t> Subject term refers to real things</a:t>
            </a:r>
            <a:endParaRPr lang="en-GB" sz="2400" dirty="0">
              <a:latin typeface="Arial" panose="020B0604020202020204" pitchFamily="34" charset="0"/>
              <a:cs typeface="Arial" panose="020B0604020202020204" pitchFamily="34" charset="0"/>
            </a:endParaRPr>
          </a:p>
        </p:txBody>
      </p:sp>
      <p:pic>
        <p:nvPicPr>
          <p:cNvPr id="1026" name="Picture 2" descr="Greek Archaeologist Says He Has Found Aristotle's Tomb - The New ...">
            <a:extLst>
              <a:ext uri="{FF2B5EF4-FFF2-40B4-BE49-F238E27FC236}">
                <a16:creationId xmlns:a16="http://schemas.microsoft.com/office/drawing/2014/main" id="{324B069B-9C28-4432-8DB4-35A6D20CC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5694" y="1252158"/>
            <a:ext cx="1914525" cy="23907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Группа 4">
            <a:extLst>
              <a:ext uri="{FF2B5EF4-FFF2-40B4-BE49-F238E27FC236}">
                <a16:creationId xmlns:a16="http://schemas.microsoft.com/office/drawing/2014/main" id="{1534913D-7874-48E0-A69D-679A403B77EC}"/>
              </a:ext>
            </a:extLst>
          </p:cNvPr>
          <p:cNvGrpSpPr/>
          <p:nvPr/>
        </p:nvGrpSpPr>
        <p:grpSpPr>
          <a:xfrm>
            <a:off x="894752" y="717918"/>
            <a:ext cx="578160" cy="605520"/>
            <a:chOff x="894752" y="717918"/>
            <a:chExt cx="578160" cy="605520"/>
          </a:xfrm>
        </p:grpSpPr>
        <mc:AlternateContent xmlns:mc="http://schemas.openxmlformats.org/markup-compatibility/2006" xmlns:p14="http://schemas.microsoft.com/office/powerpoint/2010/main">
          <mc:Choice Requires="p14">
            <p:contentPart p14:bwMode="auto" r:id="rId3">
              <p14:nvContentPartPr>
                <p14:cNvPr id="2" name="Рукописный ввод 1">
                  <a:extLst>
                    <a:ext uri="{FF2B5EF4-FFF2-40B4-BE49-F238E27FC236}">
                      <a16:creationId xmlns:a16="http://schemas.microsoft.com/office/drawing/2014/main" id="{ADD2D7A0-F9BC-4575-AF51-0DCADEFCC576}"/>
                    </a:ext>
                  </a:extLst>
                </p14:cNvPr>
                <p14:cNvContentPartPr/>
                <p14:nvPr/>
              </p14:nvContentPartPr>
              <p14:xfrm>
                <a:off x="894752" y="717918"/>
                <a:ext cx="286560" cy="554760"/>
              </p14:xfrm>
            </p:contentPart>
          </mc:Choice>
          <mc:Fallback xmlns="">
            <p:pic>
              <p:nvPicPr>
                <p:cNvPr id="2" name="Рукописный ввод 1">
                  <a:extLst>
                    <a:ext uri="{FF2B5EF4-FFF2-40B4-BE49-F238E27FC236}">
                      <a16:creationId xmlns:a16="http://schemas.microsoft.com/office/drawing/2014/main" id="{ADD2D7A0-F9BC-4575-AF51-0DCADEFCC576}"/>
                    </a:ext>
                  </a:extLst>
                </p:cNvPr>
                <p:cNvPicPr/>
                <p:nvPr/>
              </p:nvPicPr>
              <p:blipFill>
                <a:blip r:embed="rId4"/>
                <a:stretch>
                  <a:fillRect/>
                </a:stretch>
              </p:blipFill>
              <p:spPr>
                <a:xfrm>
                  <a:off x="885752" y="708918"/>
                  <a:ext cx="30420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BF3007C4-ECB5-46AB-8E1E-B979B010E128}"/>
                    </a:ext>
                  </a:extLst>
                </p14:cNvPr>
                <p14:cNvContentPartPr/>
                <p14:nvPr/>
              </p14:nvContentPartPr>
              <p14:xfrm>
                <a:off x="1367432" y="1282398"/>
                <a:ext cx="105480" cy="41040"/>
              </p14:xfrm>
            </p:contentPart>
          </mc:Choice>
          <mc:Fallback xmlns="">
            <p:pic>
              <p:nvPicPr>
                <p:cNvPr id="4" name="Рукописный ввод 3">
                  <a:extLst>
                    <a:ext uri="{FF2B5EF4-FFF2-40B4-BE49-F238E27FC236}">
                      <a16:creationId xmlns:a16="http://schemas.microsoft.com/office/drawing/2014/main" id="{BF3007C4-ECB5-46AB-8E1E-B979B010E128}"/>
                    </a:ext>
                  </a:extLst>
                </p:cNvPr>
                <p:cNvPicPr/>
                <p:nvPr/>
              </p:nvPicPr>
              <p:blipFill>
                <a:blip r:embed="rId6"/>
                <a:stretch>
                  <a:fillRect/>
                </a:stretch>
              </p:blipFill>
              <p:spPr>
                <a:xfrm>
                  <a:off x="1358792" y="1273398"/>
                  <a:ext cx="123120" cy="58680"/>
                </a:xfrm>
                <a:prstGeom prst="rect">
                  <a:avLst/>
                </a:prstGeom>
              </p:spPr>
            </p:pic>
          </mc:Fallback>
        </mc:AlternateContent>
      </p:grpSp>
    </p:spTree>
    <p:extLst>
      <p:ext uri="{BB962C8B-B14F-4D97-AF65-F5344CB8AC3E}">
        <p14:creationId xmlns:p14="http://schemas.microsoft.com/office/powerpoint/2010/main" val="226915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5E507-96CD-4DDB-A34E-2B2F0888F121}"/>
              </a:ext>
            </a:extLst>
          </p:cNvPr>
          <p:cNvSpPr txBox="1"/>
          <p:nvPr/>
        </p:nvSpPr>
        <p:spPr>
          <a:xfrm>
            <a:off x="1435231" y="1858075"/>
            <a:ext cx="6094428" cy="3170099"/>
          </a:xfrm>
          <a:prstGeom prst="rect">
            <a:avLst/>
          </a:prstGeom>
          <a:noFill/>
        </p:spPr>
        <p:txBody>
          <a:bodyPr wrap="square">
            <a:spAutoFit/>
          </a:bodyPr>
          <a:lstStyle/>
          <a:p>
            <a:pPr algn="l"/>
            <a:r>
              <a:rPr lang="en-GB" sz="2000" b="0" i="0" u="none" strike="noStrike" baseline="0" dirty="0">
                <a:latin typeface="Arial" panose="020B0604020202020204" pitchFamily="34" charset="0"/>
                <a:cs typeface="Arial" panose="020B0604020202020204" pitchFamily="34" charset="0"/>
              </a:rPr>
              <a:t>Boole disagreed. </a:t>
            </a:r>
          </a:p>
          <a:p>
            <a:pPr algn="l"/>
            <a:endParaRPr lang="en-GB" sz="2000" dirty="0">
              <a:latin typeface="Arial" panose="020B0604020202020204" pitchFamily="34" charset="0"/>
              <a:cs typeface="Arial" panose="020B0604020202020204" pitchFamily="34" charset="0"/>
            </a:endParaRPr>
          </a:p>
          <a:p>
            <a:pPr algn="l"/>
            <a:r>
              <a:rPr lang="en-GB" sz="2000" b="0" i="0" u="none" strike="noStrike" baseline="0" dirty="0">
                <a:latin typeface="Arial" panose="020B0604020202020204" pitchFamily="34" charset="0"/>
                <a:cs typeface="Arial" panose="020B0604020202020204" pitchFamily="34" charset="0"/>
              </a:rPr>
              <a:t>Boole is known primarily for the</a:t>
            </a:r>
          </a:p>
          <a:p>
            <a:pPr algn="l"/>
            <a:r>
              <a:rPr lang="en-GB" sz="2000" b="0" i="0" u="none" strike="noStrike" baseline="0" dirty="0">
                <a:latin typeface="Arial" panose="020B0604020202020204" pitchFamily="34" charset="0"/>
                <a:cs typeface="Arial" panose="020B0604020202020204" pitchFamily="34" charset="0"/>
              </a:rPr>
              <a:t>development of Boolean algebra</a:t>
            </a:r>
          </a:p>
          <a:p>
            <a:pPr algn="l"/>
            <a:endParaRPr lang="en-GB" sz="2000" i="1"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Boole’s work had many fans, including Charles Sanders Pierce and John Venn and </a:t>
            </a:r>
            <a:r>
              <a:rPr lang="en-GB" sz="2000" b="0" i="0" u="none" strike="noStrike" baseline="0" dirty="0">
                <a:latin typeface="Arial" panose="020B0604020202020204" pitchFamily="34" charset="0"/>
                <a:cs typeface="Arial" panose="020B0604020202020204" pitchFamily="34" charset="0"/>
              </a:rPr>
              <a:t>Claude Shannon </a:t>
            </a:r>
          </a:p>
          <a:p>
            <a:pPr algn="l"/>
            <a:endParaRPr lang="en-GB" sz="2000" dirty="0">
              <a:latin typeface="Arial" panose="020B0604020202020204" pitchFamily="34" charset="0"/>
              <a:cs typeface="Arial" panose="020B0604020202020204" pitchFamily="34" charset="0"/>
            </a:endParaRPr>
          </a:p>
          <a:p>
            <a:pPr algn="l"/>
            <a:r>
              <a:rPr lang="en-GB" sz="2000" b="0" i="0" u="none" strike="noStrike" baseline="0" dirty="0">
                <a:latin typeface="Arial" panose="020B0604020202020204" pitchFamily="34" charset="0"/>
                <a:cs typeface="Arial" panose="020B0604020202020204" pitchFamily="34" charset="0"/>
              </a:rPr>
              <a:t>Boole is an important figure in the history of logic!</a:t>
            </a:r>
            <a:endParaRPr lang="en-GB" sz="2000" dirty="0">
              <a:latin typeface="Arial" panose="020B0604020202020204" pitchFamily="34" charset="0"/>
              <a:cs typeface="Arial" panose="020B0604020202020204" pitchFamily="34" charset="0"/>
            </a:endParaRPr>
          </a:p>
        </p:txBody>
      </p:sp>
      <p:pic>
        <p:nvPicPr>
          <p:cNvPr id="2050" name="Picture 2" descr="upload.wikimedia.org/wikipedia/commons/c/ce/Geo...">
            <a:extLst>
              <a:ext uri="{FF2B5EF4-FFF2-40B4-BE49-F238E27FC236}">
                <a16:creationId xmlns:a16="http://schemas.microsoft.com/office/drawing/2014/main" id="{443940DD-CC65-43A3-9E01-CE99227CA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519" y="1616746"/>
            <a:ext cx="2381250" cy="31908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Группа 4">
            <a:extLst>
              <a:ext uri="{FF2B5EF4-FFF2-40B4-BE49-F238E27FC236}">
                <a16:creationId xmlns:a16="http://schemas.microsoft.com/office/drawing/2014/main" id="{3786EFCE-48E3-4819-85DD-823E52AE9246}"/>
              </a:ext>
            </a:extLst>
          </p:cNvPr>
          <p:cNvGrpSpPr/>
          <p:nvPr/>
        </p:nvGrpSpPr>
        <p:grpSpPr>
          <a:xfrm>
            <a:off x="577952" y="830238"/>
            <a:ext cx="598680" cy="416520"/>
            <a:chOff x="577952" y="830238"/>
            <a:chExt cx="598680" cy="416520"/>
          </a:xfrm>
        </p:grpSpPr>
        <mc:AlternateContent xmlns:mc="http://schemas.openxmlformats.org/markup-compatibility/2006" xmlns:p14="http://schemas.microsoft.com/office/powerpoint/2010/main">
          <mc:Choice Requires="p14">
            <p:contentPart p14:bwMode="auto" r:id="rId3">
              <p14:nvContentPartPr>
                <p14:cNvPr id="2" name="Рукописный ввод 1">
                  <a:extLst>
                    <a:ext uri="{FF2B5EF4-FFF2-40B4-BE49-F238E27FC236}">
                      <a16:creationId xmlns:a16="http://schemas.microsoft.com/office/drawing/2014/main" id="{96450B5F-7815-412C-9ECC-5940E11E9481}"/>
                    </a:ext>
                  </a:extLst>
                </p14:cNvPr>
                <p14:cNvContentPartPr/>
                <p14:nvPr/>
              </p14:nvContentPartPr>
              <p14:xfrm>
                <a:off x="577952" y="830238"/>
                <a:ext cx="346680" cy="416520"/>
              </p14:xfrm>
            </p:contentPart>
          </mc:Choice>
          <mc:Fallback xmlns="">
            <p:pic>
              <p:nvPicPr>
                <p:cNvPr id="2" name="Рукописный ввод 1">
                  <a:extLst>
                    <a:ext uri="{FF2B5EF4-FFF2-40B4-BE49-F238E27FC236}">
                      <a16:creationId xmlns:a16="http://schemas.microsoft.com/office/drawing/2014/main" id="{96450B5F-7815-412C-9ECC-5940E11E9481}"/>
                    </a:ext>
                  </a:extLst>
                </p:cNvPr>
                <p:cNvPicPr/>
                <p:nvPr/>
              </p:nvPicPr>
              <p:blipFill>
                <a:blip r:embed="rId4"/>
                <a:stretch>
                  <a:fillRect/>
                </a:stretch>
              </p:blipFill>
              <p:spPr>
                <a:xfrm>
                  <a:off x="568952" y="821598"/>
                  <a:ext cx="3643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00A48EEB-7BE1-43D4-8F5A-E94DCBD3986E}"/>
                    </a:ext>
                  </a:extLst>
                </p14:cNvPr>
                <p14:cNvContentPartPr/>
                <p14:nvPr/>
              </p14:nvContentPartPr>
              <p14:xfrm>
                <a:off x="1126592" y="1201758"/>
                <a:ext cx="50040" cy="21600"/>
              </p14:xfrm>
            </p:contentPart>
          </mc:Choice>
          <mc:Fallback xmlns="">
            <p:pic>
              <p:nvPicPr>
                <p:cNvPr id="4" name="Рукописный ввод 3">
                  <a:extLst>
                    <a:ext uri="{FF2B5EF4-FFF2-40B4-BE49-F238E27FC236}">
                      <a16:creationId xmlns:a16="http://schemas.microsoft.com/office/drawing/2014/main" id="{00A48EEB-7BE1-43D4-8F5A-E94DCBD3986E}"/>
                    </a:ext>
                  </a:extLst>
                </p:cNvPr>
                <p:cNvPicPr/>
                <p:nvPr/>
              </p:nvPicPr>
              <p:blipFill>
                <a:blip r:embed="rId6"/>
                <a:stretch>
                  <a:fillRect/>
                </a:stretch>
              </p:blipFill>
              <p:spPr>
                <a:xfrm>
                  <a:off x="1117592" y="1193118"/>
                  <a:ext cx="67680" cy="39240"/>
                </a:xfrm>
                <a:prstGeom prst="rect">
                  <a:avLst/>
                </a:prstGeom>
              </p:spPr>
            </p:pic>
          </mc:Fallback>
        </mc:AlternateContent>
      </p:grpSp>
    </p:spTree>
    <p:extLst>
      <p:ext uri="{BB962C8B-B14F-4D97-AF65-F5344CB8AC3E}">
        <p14:creationId xmlns:p14="http://schemas.microsoft.com/office/powerpoint/2010/main" val="270925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193B9D-B11B-4C8A-83BF-7635CC180541}"/>
              </a:ext>
            </a:extLst>
          </p:cNvPr>
          <p:cNvSpPr txBox="1"/>
          <p:nvPr/>
        </p:nvSpPr>
        <p:spPr>
          <a:xfrm>
            <a:off x="2432116" y="962528"/>
            <a:ext cx="7539086" cy="5016758"/>
          </a:xfrm>
          <a:prstGeom prst="rect">
            <a:avLst/>
          </a:prstGeom>
          <a:noFill/>
        </p:spPr>
        <p:txBody>
          <a:bodyPr wrap="square">
            <a:spAutoFit/>
          </a:bodyPr>
          <a:lstStyle/>
          <a:p>
            <a:pPr algn="l"/>
            <a:r>
              <a:rPr lang="en-GB" sz="2000" b="0" i="0" u="none" strike="noStrike" baseline="0" dirty="0">
                <a:latin typeface="Arial" panose="020B0604020202020204" pitchFamily="34" charset="0"/>
                <a:cs typeface="Arial" panose="020B0604020202020204" pitchFamily="34" charset="0"/>
              </a:rPr>
              <a:t>Boole = born into a poor family and had to work hard to support it after his father s business folded when he was 16. </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He was assistant teacher </a:t>
            </a:r>
          </a:p>
          <a:p>
            <a:pPr algn="l"/>
            <a:r>
              <a:rPr lang="en-GB" sz="2000" dirty="0">
                <a:latin typeface="Arial" panose="020B0604020202020204" pitchFamily="34" charset="0"/>
                <a:cs typeface="Arial" panose="020B0604020202020204" pitchFamily="34" charset="0"/>
              </a:rPr>
              <a:t>then became director of a small boarding school. </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At age 29 he published one of his most important papers, where he</a:t>
            </a:r>
            <a:r>
              <a:rPr lang="en-GB" sz="2000" b="0" i="0" u="none" strike="noStrike" baseline="0" dirty="0">
                <a:latin typeface="Arial" panose="020B0604020202020204" pitchFamily="34" charset="0"/>
                <a:cs typeface="Arial" panose="020B0604020202020204" pitchFamily="34" charset="0"/>
              </a:rPr>
              <a:t> showed how one can use algebraic methods in solving differential Equations. </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A few years later he published his </a:t>
            </a:r>
            <a:r>
              <a:rPr lang="en-GB" sz="2000" dirty="0" err="1">
                <a:latin typeface="Arial" panose="020B0604020202020204" pitchFamily="34" charset="0"/>
                <a:cs typeface="Arial" panose="020B0604020202020204" pitchFamily="34" charset="0"/>
              </a:rPr>
              <a:t>book:</a:t>
            </a:r>
            <a:r>
              <a:rPr lang="en-GB" sz="2000" b="0" i="1" u="none" strike="noStrike" baseline="0" dirty="0" err="1">
                <a:latin typeface="Arial" panose="020B0604020202020204" pitchFamily="34" charset="0"/>
                <a:cs typeface="Arial" panose="020B0604020202020204" pitchFamily="34" charset="0"/>
              </a:rPr>
              <a:t>The</a:t>
            </a:r>
            <a:r>
              <a:rPr lang="en-GB" sz="2000" b="0" i="1" u="none" strike="noStrike" baseline="0" dirty="0">
                <a:latin typeface="Arial" panose="020B0604020202020204" pitchFamily="34" charset="0"/>
                <a:cs typeface="Arial" panose="020B0604020202020204" pitchFamily="34" charset="0"/>
              </a:rPr>
              <a:t> Mathematical</a:t>
            </a:r>
          </a:p>
          <a:p>
            <a:pPr algn="l"/>
            <a:r>
              <a:rPr lang="en-GB" sz="2000" b="0" i="1" u="none" strike="noStrike" baseline="0" dirty="0">
                <a:latin typeface="Arial" panose="020B0604020202020204" pitchFamily="34" charset="0"/>
                <a:cs typeface="Arial" panose="020B0604020202020204" pitchFamily="34" charset="0"/>
              </a:rPr>
              <a:t>Analysis of Logic, </a:t>
            </a:r>
            <a:r>
              <a:rPr lang="en-GB" sz="2000" b="0" i="0" u="none" strike="noStrike" baseline="0" dirty="0">
                <a:latin typeface="Arial" panose="020B0604020202020204" pitchFamily="34" charset="0"/>
                <a:cs typeface="Arial" panose="020B0604020202020204" pitchFamily="34" charset="0"/>
              </a:rPr>
              <a:t>which changed the history of mathematics and logic </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He died less than 50 because of a pneumonia, which he caught because he delivered a lecture with wet clothes…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14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3B2ECF-6175-42B0-8883-1E9A5A986432}"/>
              </a:ext>
            </a:extLst>
          </p:cNvPr>
          <p:cNvSpPr txBox="1"/>
          <p:nvPr/>
        </p:nvSpPr>
        <p:spPr>
          <a:xfrm>
            <a:off x="988891" y="1722451"/>
            <a:ext cx="3290877" cy="1015663"/>
          </a:xfrm>
          <a:prstGeom prst="rect">
            <a:avLst/>
          </a:prstGeom>
          <a:noFill/>
        </p:spPr>
        <p:txBody>
          <a:bodyPr wrap="square">
            <a:spAutoFit/>
          </a:bodyPr>
          <a:lstStyle/>
          <a:p>
            <a:pPr algn="l"/>
            <a:r>
              <a:rPr lang="en-GB" sz="2000" b="0" i="0" u="none" strike="noStrike" baseline="0" dirty="0">
                <a:latin typeface="Arial" panose="020B0604020202020204" pitchFamily="34" charset="0"/>
                <a:cs typeface="Arial" panose="020B0604020202020204" pitchFamily="34" charset="0"/>
              </a:rPr>
              <a:t>Boole, more nuanced</a:t>
            </a:r>
            <a:r>
              <a:rPr lang="en-GB" sz="2000" dirty="0">
                <a:latin typeface="Arial" panose="020B0604020202020204" pitchFamily="34" charset="0"/>
                <a:cs typeface="Arial" panose="020B0604020202020204" pitchFamily="34" charset="0"/>
              </a:rPr>
              <a:t>-</a:t>
            </a:r>
            <a:r>
              <a:rPr lang="en-GB" sz="2000" b="0" i="0" u="none" strike="noStrike" baseline="0" dirty="0">
                <a:latin typeface="Arial" panose="020B0604020202020204" pitchFamily="34" charset="0"/>
                <a:cs typeface="Arial" panose="020B0604020202020204" pitchFamily="34" charset="0"/>
              </a:rPr>
              <a:t>sophisticated perspective </a:t>
            </a:r>
          </a:p>
          <a:p>
            <a:pPr algn="l"/>
            <a:endParaRPr lang="en-GB" sz="2000" dirty="0">
              <a:latin typeface="Arial" panose="020B0604020202020204" pitchFamily="34" charset="0"/>
              <a:cs typeface="Arial" panose="020B0604020202020204" pitchFamily="34" charset="0"/>
            </a:endParaRPr>
          </a:p>
        </p:txBody>
      </p:sp>
      <p:grpSp>
        <p:nvGrpSpPr>
          <p:cNvPr id="6" name="Группа 5">
            <a:extLst>
              <a:ext uri="{FF2B5EF4-FFF2-40B4-BE49-F238E27FC236}">
                <a16:creationId xmlns:a16="http://schemas.microsoft.com/office/drawing/2014/main" id="{52A529D6-ADBF-4ED0-A38D-D020EE382D01}"/>
              </a:ext>
            </a:extLst>
          </p:cNvPr>
          <p:cNvGrpSpPr/>
          <p:nvPr/>
        </p:nvGrpSpPr>
        <p:grpSpPr>
          <a:xfrm>
            <a:off x="774872" y="395718"/>
            <a:ext cx="657360" cy="629640"/>
            <a:chOff x="774872" y="395718"/>
            <a:chExt cx="657360" cy="62964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30FBEF13-FB5C-485B-B7EB-32C1D8115033}"/>
                    </a:ext>
                  </a:extLst>
                </p14:cNvPr>
                <p14:cNvContentPartPr/>
                <p14:nvPr/>
              </p14:nvContentPartPr>
              <p14:xfrm>
                <a:off x="774872" y="395718"/>
                <a:ext cx="428040" cy="629640"/>
              </p14:xfrm>
            </p:contentPart>
          </mc:Choice>
          <mc:Fallback xmlns="">
            <p:pic>
              <p:nvPicPr>
                <p:cNvPr id="2" name="Рукописный ввод 1">
                  <a:extLst>
                    <a:ext uri="{FF2B5EF4-FFF2-40B4-BE49-F238E27FC236}">
                      <a16:creationId xmlns:a16="http://schemas.microsoft.com/office/drawing/2014/main" id="{30FBEF13-FB5C-485B-B7EB-32C1D8115033}"/>
                    </a:ext>
                  </a:extLst>
                </p:cNvPr>
                <p:cNvPicPr/>
                <p:nvPr/>
              </p:nvPicPr>
              <p:blipFill>
                <a:blip r:embed="rId3"/>
                <a:stretch>
                  <a:fillRect/>
                </a:stretch>
              </p:blipFill>
              <p:spPr>
                <a:xfrm>
                  <a:off x="756872" y="377718"/>
                  <a:ext cx="463680" cy="66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F82A96B6-32B6-427D-A835-3CC5E0DA4E50}"/>
                    </a:ext>
                  </a:extLst>
                </p14:cNvPr>
                <p14:cNvContentPartPr/>
                <p14:nvPr/>
              </p14:nvContentPartPr>
              <p14:xfrm>
                <a:off x="1349432" y="895398"/>
                <a:ext cx="82800" cy="87120"/>
              </p14:xfrm>
            </p:contentPart>
          </mc:Choice>
          <mc:Fallback xmlns="">
            <p:pic>
              <p:nvPicPr>
                <p:cNvPr id="4" name="Рукописный ввод 3">
                  <a:extLst>
                    <a:ext uri="{FF2B5EF4-FFF2-40B4-BE49-F238E27FC236}">
                      <a16:creationId xmlns:a16="http://schemas.microsoft.com/office/drawing/2014/main" id="{F82A96B6-32B6-427D-A835-3CC5E0DA4E50}"/>
                    </a:ext>
                  </a:extLst>
                </p:cNvPr>
                <p:cNvPicPr/>
                <p:nvPr/>
              </p:nvPicPr>
              <p:blipFill>
                <a:blip r:embed="rId5"/>
                <a:stretch>
                  <a:fillRect/>
                </a:stretch>
              </p:blipFill>
              <p:spPr>
                <a:xfrm>
                  <a:off x="1331432" y="877398"/>
                  <a:ext cx="118440" cy="122760"/>
                </a:xfrm>
                <a:prstGeom prst="rect">
                  <a:avLst/>
                </a:prstGeom>
              </p:spPr>
            </p:pic>
          </mc:Fallback>
        </mc:AlternateContent>
      </p:grpSp>
      <p:sp>
        <p:nvSpPr>
          <p:cNvPr id="8" name="TextBox 7">
            <a:extLst>
              <a:ext uri="{FF2B5EF4-FFF2-40B4-BE49-F238E27FC236}">
                <a16:creationId xmlns:a16="http://schemas.microsoft.com/office/drawing/2014/main" id="{BE74B04C-9AA2-4FDD-B5C0-4C81CBE58099}"/>
              </a:ext>
            </a:extLst>
          </p:cNvPr>
          <p:cNvSpPr txBox="1"/>
          <p:nvPr/>
        </p:nvSpPr>
        <p:spPr>
          <a:xfrm>
            <a:off x="5655752" y="1367959"/>
            <a:ext cx="6419652" cy="984885"/>
          </a:xfrm>
          <a:prstGeom prst="rect">
            <a:avLst/>
          </a:prstGeom>
          <a:noFill/>
        </p:spPr>
        <p:txBody>
          <a:bodyPr wrap="square">
            <a:spAutoFit/>
          </a:bodyPr>
          <a:lstStyle/>
          <a:p>
            <a:pPr algn="l"/>
            <a:r>
              <a:rPr lang="en-GB" sz="2000" b="0" i="0" u="none" strike="noStrike" baseline="0" dirty="0">
                <a:latin typeface="Arial" panose="020B0604020202020204" pitchFamily="34" charset="0"/>
                <a:cs typeface="Arial" panose="020B0604020202020204" pitchFamily="34" charset="0"/>
              </a:rPr>
              <a:t>Yes, real particulars, like in Aristotle, do have existential import. </a:t>
            </a:r>
          </a:p>
          <a:p>
            <a:pPr algn="l"/>
            <a:endParaRPr lang="en-GB" sz="18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089921B-62C6-4CF0-84A2-6ECB36FB783C}"/>
              </a:ext>
            </a:extLst>
          </p:cNvPr>
          <p:cNvSpPr txBox="1"/>
          <p:nvPr/>
        </p:nvSpPr>
        <p:spPr>
          <a:xfrm>
            <a:off x="5681312" y="2962473"/>
            <a:ext cx="6419652" cy="1631216"/>
          </a:xfrm>
          <a:prstGeom prst="rect">
            <a:avLst/>
          </a:prstGeom>
          <a:noFill/>
        </p:spPr>
        <p:txBody>
          <a:bodyPr wrap="square">
            <a:spAutoFit/>
          </a:bodyPr>
          <a:lstStyle/>
          <a:p>
            <a:pPr algn="l"/>
            <a:r>
              <a:rPr lang="en-GB" sz="2000" b="0" i="0" u="none" strike="noStrike" baseline="0" dirty="0">
                <a:latin typeface="Arial" panose="020B0604020202020204" pitchFamily="34" charset="0"/>
                <a:cs typeface="Arial" panose="020B0604020202020204" pitchFamily="34" charset="0"/>
              </a:rPr>
              <a:t>No, universal statements never imply the existence of the things talked about</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A proposition does not make a claim of existence if it refers to a universal </a:t>
            </a:r>
          </a:p>
        </p:txBody>
      </p:sp>
      <p:grpSp>
        <p:nvGrpSpPr>
          <p:cNvPr id="14" name="Группа 13">
            <a:extLst>
              <a:ext uri="{FF2B5EF4-FFF2-40B4-BE49-F238E27FC236}">
                <a16:creationId xmlns:a16="http://schemas.microsoft.com/office/drawing/2014/main" id="{EEE355BC-3546-4CDB-B650-71E292A8183A}"/>
              </a:ext>
            </a:extLst>
          </p:cNvPr>
          <p:cNvGrpSpPr/>
          <p:nvPr/>
        </p:nvGrpSpPr>
        <p:grpSpPr>
          <a:xfrm>
            <a:off x="4481792" y="1930758"/>
            <a:ext cx="933120" cy="393120"/>
            <a:chOff x="4481792" y="1930758"/>
            <a:chExt cx="933120" cy="393120"/>
          </a:xfrm>
        </p:grpSpPr>
        <mc:AlternateContent xmlns:mc="http://schemas.openxmlformats.org/markup-compatibility/2006" xmlns:p14="http://schemas.microsoft.com/office/powerpoint/2010/main">
          <mc:Choice Requires="p14">
            <p:contentPart p14:bwMode="auto" r:id="rId6">
              <p14:nvContentPartPr>
                <p14:cNvPr id="12" name="Рукописный ввод 11">
                  <a:extLst>
                    <a:ext uri="{FF2B5EF4-FFF2-40B4-BE49-F238E27FC236}">
                      <a16:creationId xmlns:a16="http://schemas.microsoft.com/office/drawing/2014/main" id="{71B634D2-ABF0-48C7-AC10-D4377C1507BC}"/>
                    </a:ext>
                  </a:extLst>
                </p14:cNvPr>
                <p14:cNvContentPartPr/>
                <p14:nvPr/>
              </p14:nvContentPartPr>
              <p14:xfrm>
                <a:off x="4481792" y="2102838"/>
                <a:ext cx="713160" cy="35280"/>
              </p14:xfrm>
            </p:contentPart>
          </mc:Choice>
          <mc:Fallback xmlns="">
            <p:pic>
              <p:nvPicPr>
                <p:cNvPr id="12" name="Рукописный ввод 11">
                  <a:extLst>
                    <a:ext uri="{FF2B5EF4-FFF2-40B4-BE49-F238E27FC236}">
                      <a16:creationId xmlns:a16="http://schemas.microsoft.com/office/drawing/2014/main" id="{71B634D2-ABF0-48C7-AC10-D4377C1507BC}"/>
                    </a:ext>
                  </a:extLst>
                </p:cNvPr>
                <p:cNvPicPr/>
                <p:nvPr/>
              </p:nvPicPr>
              <p:blipFill>
                <a:blip r:embed="rId7"/>
                <a:stretch>
                  <a:fillRect/>
                </a:stretch>
              </p:blipFill>
              <p:spPr>
                <a:xfrm>
                  <a:off x="4445792" y="2066838"/>
                  <a:ext cx="7848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Рукописный ввод 12">
                  <a:extLst>
                    <a:ext uri="{FF2B5EF4-FFF2-40B4-BE49-F238E27FC236}">
                      <a16:creationId xmlns:a16="http://schemas.microsoft.com/office/drawing/2014/main" id="{6239EF07-5F67-4884-A78A-09DB1266023B}"/>
                    </a:ext>
                  </a:extLst>
                </p14:cNvPr>
                <p14:cNvContentPartPr/>
                <p14:nvPr/>
              </p14:nvContentPartPr>
              <p14:xfrm>
                <a:off x="5002712" y="1930758"/>
                <a:ext cx="412200" cy="393120"/>
              </p14:xfrm>
            </p:contentPart>
          </mc:Choice>
          <mc:Fallback xmlns="">
            <p:pic>
              <p:nvPicPr>
                <p:cNvPr id="13" name="Рукописный ввод 12">
                  <a:extLst>
                    <a:ext uri="{FF2B5EF4-FFF2-40B4-BE49-F238E27FC236}">
                      <a16:creationId xmlns:a16="http://schemas.microsoft.com/office/drawing/2014/main" id="{6239EF07-5F67-4884-A78A-09DB1266023B}"/>
                    </a:ext>
                  </a:extLst>
                </p:cNvPr>
                <p:cNvPicPr/>
                <p:nvPr/>
              </p:nvPicPr>
              <p:blipFill>
                <a:blip r:embed="rId9"/>
                <a:stretch>
                  <a:fillRect/>
                </a:stretch>
              </p:blipFill>
              <p:spPr>
                <a:xfrm>
                  <a:off x="4967072" y="1895118"/>
                  <a:ext cx="483840" cy="464760"/>
                </a:xfrm>
                <a:prstGeom prst="rect">
                  <a:avLst/>
                </a:prstGeom>
              </p:spPr>
            </p:pic>
          </mc:Fallback>
        </mc:AlternateContent>
      </p:grpSp>
      <p:grpSp>
        <p:nvGrpSpPr>
          <p:cNvPr id="17" name="Группа 16">
            <a:extLst>
              <a:ext uri="{FF2B5EF4-FFF2-40B4-BE49-F238E27FC236}">
                <a16:creationId xmlns:a16="http://schemas.microsoft.com/office/drawing/2014/main" id="{3233D61F-2839-42A8-B096-771770DB8353}"/>
              </a:ext>
            </a:extLst>
          </p:cNvPr>
          <p:cNvGrpSpPr/>
          <p:nvPr/>
        </p:nvGrpSpPr>
        <p:grpSpPr>
          <a:xfrm>
            <a:off x="4283792" y="2561478"/>
            <a:ext cx="1074960" cy="1108800"/>
            <a:chOff x="4283792" y="2561478"/>
            <a:chExt cx="1074960" cy="1108800"/>
          </a:xfrm>
        </p:grpSpPr>
        <mc:AlternateContent xmlns:mc="http://schemas.openxmlformats.org/markup-compatibility/2006" xmlns:p14="http://schemas.microsoft.com/office/powerpoint/2010/main">
          <mc:Choice Requires="p14">
            <p:contentPart p14:bwMode="auto" r:id="rId10">
              <p14:nvContentPartPr>
                <p14:cNvPr id="15" name="Рукописный ввод 14">
                  <a:extLst>
                    <a:ext uri="{FF2B5EF4-FFF2-40B4-BE49-F238E27FC236}">
                      <a16:creationId xmlns:a16="http://schemas.microsoft.com/office/drawing/2014/main" id="{92AF9C0C-E859-4C8A-B36A-9F7CA6DB74C9}"/>
                    </a:ext>
                  </a:extLst>
                </p14:cNvPr>
                <p14:cNvContentPartPr/>
                <p14:nvPr/>
              </p14:nvContentPartPr>
              <p14:xfrm>
                <a:off x="4283792" y="2561478"/>
                <a:ext cx="857880" cy="886680"/>
              </p14:xfrm>
            </p:contentPart>
          </mc:Choice>
          <mc:Fallback xmlns="">
            <p:pic>
              <p:nvPicPr>
                <p:cNvPr id="15" name="Рукописный ввод 14">
                  <a:extLst>
                    <a:ext uri="{FF2B5EF4-FFF2-40B4-BE49-F238E27FC236}">
                      <a16:creationId xmlns:a16="http://schemas.microsoft.com/office/drawing/2014/main" id="{92AF9C0C-E859-4C8A-B36A-9F7CA6DB74C9}"/>
                    </a:ext>
                  </a:extLst>
                </p:cNvPr>
                <p:cNvPicPr/>
                <p:nvPr/>
              </p:nvPicPr>
              <p:blipFill>
                <a:blip r:embed="rId11"/>
                <a:stretch>
                  <a:fillRect/>
                </a:stretch>
              </p:blipFill>
              <p:spPr>
                <a:xfrm>
                  <a:off x="4265792" y="2543838"/>
                  <a:ext cx="893520" cy="922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Рукописный ввод 15">
                  <a:extLst>
                    <a:ext uri="{FF2B5EF4-FFF2-40B4-BE49-F238E27FC236}">
                      <a16:creationId xmlns:a16="http://schemas.microsoft.com/office/drawing/2014/main" id="{BC667BE9-E17B-4B20-A31B-2EB5ED63B615}"/>
                    </a:ext>
                  </a:extLst>
                </p14:cNvPr>
                <p14:cNvContentPartPr/>
                <p14:nvPr/>
              </p14:nvContentPartPr>
              <p14:xfrm>
                <a:off x="4833152" y="3160158"/>
                <a:ext cx="525600" cy="510120"/>
              </p14:xfrm>
            </p:contentPart>
          </mc:Choice>
          <mc:Fallback xmlns="">
            <p:pic>
              <p:nvPicPr>
                <p:cNvPr id="16" name="Рукописный ввод 15">
                  <a:extLst>
                    <a:ext uri="{FF2B5EF4-FFF2-40B4-BE49-F238E27FC236}">
                      <a16:creationId xmlns:a16="http://schemas.microsoft.com/office/drawing/2014/main" id="{BC667BE9-E17B-4B20-A31B-2EB5ED63B615}"/>
                    </a:ext>
                  </a:extLst>
                </p:cNvPr>
                <p:cNvPicPr/>
                <p:nvPr/>
              </p:nvPicPr>
              <p:blipFill>
                <a:blip r:embed="rId13"/>
                <a:stretch>
                  <a:fillRect/>
                </a:stretch>
              </p:blipFill>
              <p:spPr>
                <a:xfrm>
                  <a:off x="4815152" y="3142518"/>
                  <a:ext cx="561240" cy="545760"/>
                </a:xfrm>
                <a:prstGeom prst="rect">
                  <a:avLst/>
                </a:prstGeom>
              </p:spPr>
            </p:pic>
          </mc:Fallback>
        </mc:AlternateContent>
      </p:grpSp>
    </p:spTree>
    <p:extLst>
      <p:ext uri="{BB962C8B-B14F-4D97-AF65-F5344CB8AC3E}">
        <p14:creationId xmlns:p14="http://schemas.microsoft.com/office/powerpoint/2010/main" val="330339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48815850-BFFA-4369-B3B7-44FF2179E873}"/>
              </a:ext>
            </a:extLst>
          </p:cNvPr>
          <p:cNvSpPr txBox="1"/>
          <p:nvPr/>
        </p:nvSpPr>
        <p:spPr>
          <a:xfrm>
            <a:off x="1548352" y="1210500"/>
            <a:ext cx="7105453" cy="3139321"/>
          </a:xfrm>
          <a:prstGeom prst="rect">
            <a:avLst/>
          </a:prstGeom>
          <a:noFill/>
        </p:spPr>
        <p:txBody>
          <a:bodyPr wrap="square">
            <a:spAutoFit/>
          </a:bodyPr>
          <a:lstStyle/>
          <a:p>
            <a:r>
              <a:rPr lang="en-GB" sz="2000" dirty="0">
                <a:latin typeface="Verdana" panose="020B0604030504040204" pitchFamily="34" charset="0"/>
                <a:ea typeface="Verdana" panose="020B0604030504040204" pitchFamily="34" charset="0"/>
              </a:rPr>
              <a:t>Both Aristotle and Boole agree that unicorns do not have an existential import</a:t>
            </a:r>
          </a:p>
          <a:p>
            <a:endParaRPr lang="en-GB" sz="2000" dirty="0">
              <a:latin typeface="Verdana" panose="020B0604030504040204" pitchFamily="34" charset="0"/>
              <a:ea typeface="Verdana" panose="020B0604030504040204" pitchFamily="34" charset="0"/>
            </a:endParaRPr>
          </a:p>
          <a:p>
            <a:r>
              <a:rPr lang="en-GB" sz="2000" dirty="0">
                <a:latin typeface="Verdana" panose="020B0604030504040204" pitchFamily="34" charset="0"/>
                <a:ea typeface="Verdana" panose="020B0604030504040204" pitchFamily="34" charset="0"/>
              </a:rPr>
              <a:t>Boole, argued that if you make a universal claim , well such a claim does not have existential import</a:t>
            </a:r>
          </a:p>
          <a:p>
            <a:endParaRPr lang="en-GB" sz="2000" dirty="0">
              <a:latin typeface="Verdana" panose="020B0604030504040204" pitchFamily="34" charset="0"/>
              <a:ea typeface="Verdana" panose="020B0604030504040204" pitchFamily="34" charset="0"/>
            </a:endParaRPr>
          </a:p>
          <a:p>
            <a:r>
              <a:rPr lang="en-GB" sz="2000" dirty="0">
                <a:latin typeface="Verdana" panose="020B0604030504040204" pitchFamily="34" charset="0"/>
                <a:ea typeface="Verdana" panose="020B0604030504040204" pitchFamily="34" charset="0"/>
              </a:rPr>
              <a:t>So, he say No, Universals cannot be known</a:t>
            </a:r>
          </a:p>
          <a:p>
            <a:endParaRPr lang="en-GB" sz="2000" dirty="0">
              <a:latin typeface="Verdana" panose="020B0604030504040204" pitchFamily="34" charset="0"/>
              <a:ea typeface="Verdana" panose="020B0604030504040204" pitchFamily="34" charset="0"/>
            </a:endParaRPr>
          </a:p>
          <a:p>
            <a:endParaRPr lang="en-GB" sz="2000" dirty="0">
              <a:latin typeface="Verdana" panose="020B0604030504040204" pitchFamily="34" charset="0"/>
              <a:ea typeface="Verdana" panose="020B0604030504040204" pitchFamily="34" charset="0"/>
            </a:endParaRPr>
          </a:p>
          <a:p>
            <a:endParaRPr lang="en-GB" dirty="0"/>
          </a:p>
        </p:txBody>
      </p:sp>
      <p:grpSp>
        <p:nvGrpSpPr>
          <p:cNvPr id="29" name="Группа 28">
            <a:extLst>
              <a:ext uri="{FF2B5EF4-FFF2-40B4-BE49-F238E27FC236}">
                <a16:creationId xmlns:a16="http://schemas.microsoft.com/office/drawing/2014/main" id="{110BBC35-FDAF-4102-88F1-A82632814A2F}"/>
              </a:ext>
            </a:extLst>
          </p:cNvPr>
          <p:cNvGrpSpPr/>
          <p:nvPr/>
        </p:nvGrpSpPr>
        <p:grpSpPr>
          <a:xfrm>
            <a:off x="5291580" y="4083250"/>
            <a:ext cx="1881720" cy="965880"/>
            <a:chOff x="2889872" y="3263118"/>
            <a:chExt cx="1881720" cy="965880"/>
          </a:xfrm>
        </p:grpSpPr>
        <mc:AlternateContent xmlns:mc="http://schemas.openxmlformats.org/markup-compatibility/2006" xmlns:p14="http://schemas.microsoft.com/office/powerpoint/2010/main">
          <mc:Choice Requires="p14">
            <p:contentPart p14:bwMode="auto" r:id="rId2">
              <p14:nvContentPartPr>
                <p14:cNvPr id="20" name="Рукописный ввод 19">
                  <a:extLst>
                    <a:ext uri="{FF2B5EF4-FFF2-40B4-BE49-F238E27FC236}">
                      <a16:creationId xmlns:a16="http://schemas.microsoft.com/office/drawing/2014/main" id="{CA4C9AEB-9B24-432D-A092-032DCD6ECD61}"/>
                    </a:ext>
                  </a:extLst>
                </p14:cNvPr>
                <p14:cNvContentPartPr/>
                <p14:nvPr/>
              </p14:nvContentPartPr>
              <p14:xfrm>
                <a:off x="2889872" y="3442758"/>
                <a:ext cx="515520" cy="462240"/>
              </p14:xfrm>
            </p:contentPart>
          </mc:Choice>
          <mc:Fallback xmlns="">
            <p:pic>
              <p:nvPicPr>
                <p:cNvPr id="20" name="Рукописный ввод 19">
                  <a:extLst>
                    <a:ext uri="{FF2B5EF4-FFF2-40B4-BE49-F238E27FC236}">
                      <a16:creationId xmlns:a16="http://schemas.microsoft.com/office/drawing/2014/main" id="{CA4C9AEB-9B24-432D-A092-032DCD6ECD61}"/>
                    </a:ext>
                  </a:extLst>
                </p:cNvPr>
                <p:cNvPicPr/>
                <p:nvPr/>
              </p:nvPicPr>
              <p:blipFill>
                <a:blip r:embed="rId3"/>
                <a:stretch>
                  <a:fillRect/>
                </a:stretch>
              </p:blipFill>
              <p:spPr>
                <a:xfrm>
                  <a:off x="2871872" y="3424758"/>
                  <a:ext cx="55116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Рукописный ввод 20">
                  <a:extLst>
                    <a:ext uri="{FF2B5EF4-FFF2-40B4-BE49-F238E27FC236}">
                      <a16:creationId xmlns:a16="http://schemas.microsoft.com/office/drawing/2014/main" id="{4A406E79-55DE-4BA8-AAA5-4C5734C64B80}"/>
                    </a:ext>
                  </a:extLst>
                </p14:cNvPr>
                <p14:cNvContentPartPr/>
                <p14:nvPr/>
              </p14:nvContentPartPr>
              <p14:xfrm>
                <a:off x="3142232" y="3510078"/>
                <a:ext cx="402120" cy="415440"/>
              </p14:xfrm>
            </p:contentPart>
          </mc:Choice>
          <mc:Fallback xmlns="">
            <p:pic>
              <p:nvPicPr>
                <p:cNvPr id="21" name="Рукописный ввод 20">
                  <a:extLst>
                    <a:ext uri="{FF2B5EF4-FFF2-40B4-BE49-F238E27FC236}">
                      <a16:creationId xmlns:a16="http://schemas.microsoft.com/office/drawing/2014/main" id="{4A406E79-55DE-4BA8-AAA5-4C5734C64B80}"/>
                    </a:ext>
                  </a:extLst>
                </p:cNvPr>
                <p:cNvPicPr/>
                <p:nvPr/>
              </p:nvPicPr>
              <p:blipFill>
                <a:blip r:embed="rId5"/>
                <a:stretch>
                  <a:fillRect/>
                </a:stretch>
              </p:blipFill>
              <p:spPr>
                <a:xfrm>
                  <a:off x="3124592" y="3492078"/>
                  <a:ext cx="43776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Рукописный ввод 21">
                  <a:extLst>
                    <a:ext uri="{FF2B5EF4-FFF2-40B4-BE49-F238E27FC236}">
                      <a16:creationId xmlns:a16="http://schemas.microsoft.com/office/drawing/2014/main" id="{9DB0D455-D0F8-448A-8DD8-CD965FB5265E}"/>
                    </a:ext>
                  </a:extLst>
                </p14:cNvPr>
                <p14:cNvContentPartPr/>
                <p14:nvPr/>
              </p14:nvContentPartPr>
              <p14:xfrm>
                <a:off x="3696272" y="3502518"/>
                <a:ext cx="115200" cy="395640"/>
              </p14:xfrm>
            </p:contentPart>
          </mc:Choice>
          <mc:Fallback xmlns="">
            <p:pic>
              <p:nvPicPr>
                <p:cNvPr id="22" name="Рукописный ввод 21">
                  <a:extLst>
                    <a:ext uri="{FF2B5EF4-FFF2-40B4-BE49-F238E27FC236}">
                      <a16:creationId xmlns:a16="http://schemas.microsoft.com/office/drawing/2014/main" id="{9DB0D455-D0F8-448A-8DD8-CD965FB5265E}"/>
                    </a:ext>
                  </a:extLst>
                </p:cNvPr>
                <p:cNvPicPr/>
                <p:nvPr/>
              </p:nvPicPr>
              <p:blipFill>
                <a:blip r:embed="rId7"/>
                <a:stretch>
                  <a:fillRect/>
                </a:stretch>
              </p:blipFill>
              <p:spPr>
                <a:xfrm>
                  <a:off x="3678272" y="3484518"/>
                  <a:ext cx="15084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Рукописный ввод 22">
                  <a:extLst>
                    <a:ext uri="{FF2B5EF4-FFF2-40B4-BE49-F238E27FC236}">
                      <a16:creationId xmlns:a16="http://schemas.microsoft.com/office/drawing/2014/main" id="{596A916C-8F6A-4859-BCAE-54940E190B80}"/>
                    </a:ext>
                  </a:extLst>
                </p14:cNvPr>
                <p14:cNvContentPartPr/>
                <p14:nvPr/>
              </p14:nvContentPartPr>
              <p14:xfrm>
                <a:off x="3895712" y="3405678"/>
                <a:ext cx="142920" cy="460800"/>
              </p14:xfrm>
            </p:contentPart>
          </mc:Choice>
          <mc:Fallback xmlns="">
            <p:pic>
              <p:nvPicPr>
                <p:cNvPr id="23" name="Рукописный ввод 22">
                  <a:extLst>
                    <a:ext uri="{FF2B5EF4-FFF2-40B4-BE49-F238E27FC236}">
                      <a16:creationId xmlns:a16="http://schemas.microsoft.com/office/drawing/2014/main" id="{596A916C-8F6A-4859-BCAE-54940E190B80}"/>
                    </a:ext>
                  </a:extLst>
                </p:cNvPr>
                <p:cNvPicPr/>
                <p:nvPr/>
              </p:nvPicPr>
              <p:blipFill>
                <a:blip r:embed="rId9"/>
                <a:stretch>
                  <a:fillRect/>
                </a:stretch>
              </p:blipFill>
              <p:spPr>
                <a:xfrm>
                  <a:off x="3878072" y="3388038"/>
                  <a:ext cx="17856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Рукописный ввод 23">
                  <a:extLst>
                    <a:ext uri="{FF2B5EF4-FFF2-40B4-BE49-F238E27FC236}">
                      <a16:creationId xmlns:a16="http://schemas.microsoft.com/office/drawing/2014/main" id="{E1A723BC-781D-4D88-87FA-A182F75C4B62}"/>
                    </a:ext>
                  </a:extLst>
                </p14:cNvPr>
                <p14:cNvContentPartPr/>
                <p14:nvPr/>
              </p14:nvContentPartPr>
              <p14:xfrm>
                <a:off x="3725072" y="3683958"/>
                <a:ext cx="305640" cy="41040"/>
              </p14:xfrm>
            </p:contentPart>
          </mc:Choice>
          <mc:Fallback xmlns="">
            <p:pic>
              <p:nvPicPr>
                <p:cNvPr id="24" name="Рукописный ввод 23">
                  <a:extLst>
                    <a:ext uri="{FF2B5EF4-FFF2-40B4-BE49-F238E27FC236}">
                      <a16:creationId xmlns:a16="http://schemas.microsoft.com/office/drawing/2014/main" id="{E1A723BC-781D-4D88-87FA-A182F75C4B62}"/>
                    </a:ext>
                  </a:extLst>
                </p:cNvPr>
                <p:cNvPicPr/>
                <p:nvPr/>
              </p:nvPicPr>
              <p:blipFill>
                <a:blip r:embed="rId11"/>
                <a:stretch>
                  <a:fillRect/>
                </a:stretch>
              </p:blipFill>
              <p:spPr>
                <a:xfrm>
                  <a:off x="3707072" y="3666318"/>
                  <a:ext cx="3412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Рукописный ввод 24">
                  <a:extLst>
                    <a:ext uri="{FF2B5EF4-FFF2-40B4-BE49-F238E27FC236}">
                      <a16:creationId xmlns:a16="http://schemas.microsoft.com/office/drawing/2014/main" id="{336E83EE-4BEA-45FC-86D4-BAB4759A62AC}"/>
                    </a:ext>
                  </a:extLst>
                </p14:cNvPr>
                <p14:cNvContentPartPr/>
                <p14:nvPr/>
              </p14:nvContentPartPr>
              <p14:xfrm>
                <a:off x="4003352" y="3481638"/>
                <a:ext cx="232200" cy="290520"/>
              </p14:xfrm>
            </p:contentPart>
          </mc:Choice>
          <mc:Fallback xmlns="">
            <p:pic>
              <p:nvPicPr>
                <p:cNvPr id="25" name="Рукописный ввод 24">
                  <a:extLst>
                    <a:ext uri="{FF2B5EF4-FFF2-40B4-BE49-F238E27FC236}">
                      <a16:creationId xmlns:a16="http://schemas.microsoft.com/office/drawing/2014/main" id="{336E83EE-4BEA-45FC-86D4-BAB4759A62AC}"/>
                    </a:ext>
                  </a:extLst>
                </p:cNvPr>
                <p:cNvPicPr/>
                <p:nvPr/>
              </p:nvPicPr>
              <p:blipFill>
                <a:blip r:embed="rId13"/>
                <a:stretch>
                  <a:fillRect/>
                </a:stretch>
              </p:blipFill>
              <p:spPr>
                <a:xfrm>
                  <a:off x="3985352" y="3463998"/>
                  <a:ext cx="2678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Рукописный ввод 25">
                  <a:extLst>
                    <a:ext uri="{FF2B5EF4-FFF2-40B4-BE49-F238E27FC236}">
                      <a16:creationId xmlns:a16="http://schemas.microsoft.com/office/drawing/2014/main" id="{A60AE7C1-8158-40FB-95A1-37821296FE91}"/>
                    </a:ext>
                  </a:extLst>
                </p14:cNvPr>
                <p14:cNvContentPartPr/>
                <p14:nvPr/>
              </p14:nvContentPartPr>
              <p14:xfrm>
                <a:off x="4139432" y="3565878"/>
                <a:ext cx="128880" cy="663120"/>
              </p14:xfrm>
            </p:contentPart>
          </mc:Choice>
          <mc:Fallback xmlns="">
            <p:pic>
              <p:nvPicPr>
                <p:cNvPr id="26" name="Рукописный ввод 25">
                  <a:extLst>
                    <a:ext uri="{FF2B5EF4-FFF2-40B4-BE49-F238E27FC236}">
                      <a16:creationId xmlns:a16="http://schemas.microsoft.com/office/drawing/2014/main" id="{A60AE7C1-8158-40FB-95A1-37821296FE91}"/>
                    </a:ext>
                  </a:extLst>
                </p:cNvPr>
                <p:cNvPicPr/>
                <p:nvPr/>
              </p:nvPicPr>
              <p:blipFill>
                <a:blip r:embed="rId15"/>
                <a:stretch>
                  <a:fillRect/>
                </a:stretch>
              </p:blipFill>
              <p:spPr>
                <a:xfrm>
                  <a:off x="4121432" y="3548238"/>
                  <a:ext cx="164520" cy="698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Рукописный ввод 26">
                  <a:extLst>
                    <a:ext uri="{FF2B5EF4-FFF2-40B4-BE49-F238E27FC236}">
                      <a16:creationId xmlns:a16="http://schemas.microsoft.com/office/drawing/2014/main" id="{00426860-78BF-4A1A-B30B-CA99D65813F1}"/>
                    </a:ext>
                  </a:extLst>
                </p14:cNvPr>
                <p14:cNvContentPartPr/>
                <p14:nvPr/>
              </p14:nvContentPartPr>
              <p14:xfrm>
                <a:off x="4513472" y="3263118"/>
                <a:ext cx="258120" cy="417240"/>
              </p14:xfrm>
            </p:contentPart>
          </mc:Choice>
          <mc:Fallback xmlns="">
            <p:pic>
              <p:nvPicPr>
                <p:cNvPr id="27" name="Рукописный ввод 26">
                  <a:extLst>
                    <a:ext uri="{FF2B5EF4-FFF2-40B4-BE49-F238E27FC236}">
                      <a16:creationId xmlns:a16="http://schemas.microsoft.com/office/drawing/2014/main" id="{00426860-78BF-4A1A-B30B-CA99D65813F1}"/>
                    </a:ext>
                  </a:extLst>
                </p:cNvPr>
                <p:cNvPicPr/>
                <p:nvPr/>
              </p:nvPicPr>
              <p:blipFill>
                <a:blip r:embed="rId17"/>
                <a:stretch>
                  <a:fillRect/>
                </a:stretch>
              </p:blipFill>
              <p:spPr>
                <a:xfrm>
                  <a:off x="4495472" y="3245478"/>
                  <a:ext cx="29376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Рукописный ввод 27">
                  <a:extLst>
                    <a:ext uri="{FF2B5EF4-FFF2-40B4-BE49-F238E27FC236}">
                      <a16:creationId xmlns:a16="http://schemas.microsoft.com/office/drawing/2014/main" id="{AA379D2E-1D7A-46A9-A302-E8CF90048640}"/>
                    </a:ext>
                  </a:extLst>
                </p14:cNvPr>
                <p14:cNvContentPartPr/>
                <p14:nvPr/>
              </p14:nvContentPartPr>
              <p14:xfrm>
                <a:off x="4732712" y="3916158"/>
                <a:ext cx="30960" cy="32760"/>
              </p14:xfrm>
            </p:contentPart>
          </mc:Choice>
          <mc:Fallback xmlns="">
            <p:pic>
              <p:nvPicPr>
                <p:cNvPr id="28" name="Рукописный ввод 27">
                  <a:extLst>
                    <a:ext uri="{FF2B5EF4-FFF2-40B4-BE49-F238E27FC236}">
                      <a16:creationId xmlns:a16="http://schemas.microsoft.com/office/drawing/2014/main" id="{AA379D2E-1D7A-46A9-A302-E8CF90048640}"/>
                    </a:ext>
                  </a:extLst>
                </p:cNvPr>
                <p:cNvPicPr/>
                <p:nvPr/>
              </p:nvPicPr>
              <p:blipFill>
                <a:blip r:embed="rId19"/>
                <a:stretch>
                  <a:fillRect/>
                </a:stretch>
              </p:blipFill>
              <p:spPr>
                <a:xfrm>
                  <a:off x="4715072" y="3898518"/>
                  <a:ext cx="66600" cy="68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0" name="Рукописный ввод 29">
                <a:extLst>
                  <a:ext uri="{FF2B5EF4-FFF2-40B4-BE49-F238E27FC236}">
                    <a16:creationId xmlns:a16="http://schemas.microsoft.com/office/drawing/2014/main" id="{9D2A5E8E-A3FE-4A9F-AA61-250770FA187E}"/>
                  </a:ext>
                </a:extLst>
              </p14:cNvPr>
              <p14:cNvContentPartPr/>
              <p14:nvPr/>
            </p14:nvContentPartPr>
            <p14:xfrm>
              <a:off x="5716200" y="5085319"/>
              <a:ext cx="1162440" cy="175680"/>
            </p14:xfrm>
          </p:contentPart>
        </mc:Choice>
        <mc:Fallback xmlns="">
          <p:pic>
            <p:nvPicPr>
              <p:cNvPr id="30" name="Рукописный ввод 29">
                <a:extLst>
                  <a:ext uri="{FF2B5EF4-FFF2-40B4-BE49-F238E27FC236}">
                    <a16:creationId xmlns:a16="http://schemas.microsoft.com/office/drawing/2014/main" id="{9D2A5E8E-A3FE-4A9F-AA61-250770FA187E}"/>
                  </a:ext>
                </a:extLst>
              </p:cNvPr>
              <p:cNvPicPr/>
              <p:nvPr/>
            </p:nvPicPr>
            <p:blipFill>
              <a:blip r:embed="rId21"/>
              <a:stretch>
                <a:fillRect/>
              </a:stretch>
            </p:blipFill>
            <p:spPr>
              <a:xfrm>
                <a:off x="5662200" y="4977679"/>
                <a:ext cx="1270080" cy="391320"/>
              </a:xfrm>
              <a:prstGeom prst="rect">
                <a:avLst/>
              </a:prstGeom>
            </p:spPr>
          </p:pic>
        </mc:Fallback>
      </mc:AlternateContent>
    </p:spTree>
    <p:extLst>
      <p:ext uri="{BB962C8B-B14F-4D97-AF65-F5344CB8AC3E}">
        <p14:creationId xmlns:p14="http://schemas.microsoft.com/office/powerpoint/2010/main" val="8844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2BFE7-1BDC-48E2-B27C-280C2544BE45}"/>
              </a:ext>
            </a:extLst>
          </p:cNvPr>
          <p:cNvSpPr txBox="1"/>
          <p:nvPr/>
        </p:nvSpPr>
        <p:spPr>
          <a:xfrm>
            <a:off x="1218415" y="2004037"/>
            <a:ext cx="5550030" cy="4247317"/>
          </a:xfrm>
          <a:prstGeom prst="rect">
            <a:avLst/>
          </a:prstGeom>
          <a:noFill/>
        </p:spPr>
        <p:txBody>
          <a:bodyPr wrap="square">
            <a:spAutoFit/>
          </a:bodyPr>
          <a:lstStyle/>
          <a:p>
            <a:r>
              <a:rPr lang="en-GB" sz="1800" b="0" i="0" u="none" strike="noStrike" baseline="0" dirty="0">
                <a:latin typeface="Verdana" panose="020B0604030504040204" pitchFamily="34" charset="0"/>
                <a:ea typeface="Verdana" panose="020B0604030504040204" pitchFamily="34" charset="0"/>
              </a:rPr>
              <a:t>This problem of universals is a very deep problem in philosophy and in logic</a:t>
            </a:r>
          </a:p>
          <a:p>
            <a:endParaRPr lang="en-GB" dirty="0">
              <a:latin typeface="Verdana" panose="020B0604030504040204" pitchFamily="34" charset="0"/>
              <a:ea typeface="Verdana" panose="020B0604030504040204" pitchFamily="34" charset="0"/>
            </a:endParaRPr>
          </a:p>
          <a:p>
            <a:r>
              <a:rPr lang="en-GB" dirty="0">
                <a:latin typeface="Verdana" panose="020B0604030504040204" pitchFamily="34" charset="0"/>
                <a:ea typeface="Verdana" panose="020B0604030504040204" pitchFamily="34" charset="0"/>
              </a:rPr>
              <a:t>Aristotle thought that we could know universals. </a:t>
            </a:r>
          </a:p>
          <a:p>
            <a:endParaRPr lang="en-GB" dirty="0">
              <a:latin typeface="Verdana" panose="020B0604030504040204" pitchFamily="34" charset="0"/>
              <a:ea typeface="Verdana" panose="020B0604030504040204" pitchFamily="34" charset="0"/>
            </a:endParaRPr>
          </a:p>
          <a:p>
            <a:r>
              <a:rPr lang="en-GB" dirty="0">
                <a:latin typeface="Verdana" panose="020B0604030504040204" pitchFamily="34" charset="0"/>
                <a:ea typeface="Verdana" panose="020B0604030504040204" pitchFamily="34" charset="0"/>
              </a:rPr>
              <a:t>How do I know there are threes in the world?</a:t>
            </a:r>
          </a:p>
          <a:p>
            <a:endParaRPr lang="en-GB" dirty="0">
              <a:latin typeface="Verdana" panose="020B0604030504040204" pitchFamily="34" charset="0"/>
              <a:ea typeface="Verdana" panose="020B0604030504040204" pitchFamily="34" charset="0"/>
            </a:endParaRPr>
          </a:p>
          <a:p>
            <a:r>
              <a:rPr lang="en-GB" dirty="0">
                <a:latin typeface="Verdana" panose="020B0604030504040204" pitchFamily="34" charset="0"/>
                <a:ea typeface="Verdana" panose="020B0604030504040204" pitchFamily="34" charset="0"/>
              </a:rPr>
              <a:t>Well through repeated observations (induction) – </a:t>
            </a:r>
          </a:p>
          <a:p>
            <a:endParaRPr lang="en-GB" dirty="0">
              <a:latin typeface="Verdana" panose="020B0604030504040204" pitchFamily="34" charset="0"/>
              <a:ea typeface="Verdana" panose="020B0604030504040204" pitchFamily="34" charset="0"/>
            </a:endParaRPr>
          </a:p>
          <a:p>
            <a:r>
              <a:rPr lang="en-GB" dirty="0">
                <a:latin typeface="Verdana" panose="020B0604030504040204" pitchFamily="34" charset="0"/>
                <a:ea typeface="Verdana" panose="020B0604030504040204" pitchFamily="34" charset="0"/>
              </a:rPr>
              <a:t>problem Russell’s turkey</a:t>
            </a:r>
          </a:p>
          <a:p>
            <a:endParaRPr lang="en-GB" dirty="0">
              <a:latin typeface="Verdana" panose="020B0604030504040204" pitchFamily="34" charset="0"/>
              <a:ea typeface="Verdana" panose="020B0604030504040204" pitchFamily="34" charset="0"/>
            </a:endParaRPr>
          </a:p>
          <a:p>
            <a:endParaRPr lang="en-GB" dirty="0">
              <a:latin typeface="Verdana" panose="020B0604030504040204" pitchFamily="34" charset="0"/>
              <a:ea typeface="Verdana" panose="020B0604030504040204" pitchFamily="34" charset="0"/>
            </a:endParaRPr>
          </a:p>
          <a:p>
            <a:endParaRPr lang="en-GB" dirty="0">
              <a:latin typeface="Verdana" panose="020B0604030504040204" pitchFamily="34" charset="0"/>
              <a:ea typeface="Verdana" panose="020B0604030504040204" pitchFamily="34" charset="0"/>
            </a:endParaRPr>
          </a:p>
        </p:txBody>
      </p:sp>
      <p:pic>
        <p:nvPicPr>
          <p:cNvPr id="3074" name="Picture 2" descr="European Tree of the Year – The Witch Tree - The Netherlands">
            <a:extLst>
              <a:ext uri="{FF2B5EF4-FFF2-40B4-BE49-F238E27FC236}">
                <a16:creationId xmlns:a16="http://schemas.microsoft.com/office/drawing/2014/main" id="{AB25AF8C-F08A-45BC-8CD3-223BB978A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120" y="1870570"/>
            <a:ext cx="4281029" cy="285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9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B1CFFF-35C0-4627-94E6-7CEE9F8E4395}"/>
              </a:ext>
            </a:extLst>
          </p:cNvPr>
          <p:cNvSpPr txBox="1"/>
          <p:nvPr/>
        </p:nvSpPr>
        <p:spPr>
          <a:xfrm>
            <a:off x="2648932" y="1443841"/>
            <a:ext cx="6916917" cy="3693319"/>
          </a:xfrm>
          <a:prstGeom prst="rect">
            <a:avLst/>
          </a:prstGeom>
          <a:noFill/>
        </p:spPr>
        <p:txBody>
          <a:bodyPr wrap="square">
            <a:spAutoFit/>
          </a:bodyPr>
          <a:lstStyle/>
          <a:p>
            <a:r>
              <a:rPr lang="en-GB" dirty="0">
                <a:latin typeface="Verdana" panose="020B0604030504040204" pitchFamily="34" charset="0"/>
                <a:ea typeface="Verdana" panose="020B0604030504040204" pitchFamily="34" charset="0"/>
              </a:rPr>
              <a:t>However, can I really say that all trees are plants? (it is a universal claim). Do I really know that this claim actually implies existence?</a:t>
            </a:r>
          </a:p>
          <a:p>
            <a:endParaRPr lang="en-GB" dirty="0">
              <a:latin typeface="Verdana" panose="020B0604030504040204" pitchFamily="34" charset="0"/>
              <a:ea typeface="Verdana" panose="020B0604030504040204" pitchFamily="34" charset="0"/>
            </a:endParaRPr>
          </a:p>
          <a:p>
            <a:r>
              <a:rPr lang="en-GB" dirty="0">
                <a:latin typeface="Verdana" panose="020B0604030504040204" pitchFamily="34" charset="0"/>
                <a:ea typeface="Verdana" panose="020B0604030504040204" pitchFamily="34" charset="0"/>
              </a:rPr>
              <a:t>The answer Boole gave, was no, it does not - because you can’t have universal knowledge of this</a:t>
            </a:r>
          </a:p>
          <a:p>
            <a:endParaRPr lang="en-GB" dirty="0">
              <a:latin typeface="Verdana" panose="020B0604030504040204" pitchFamily="34" charset="0"/>
              <a:ea typeface="Verdana" panose="020B0604030504040204" pitchFamily="34" charset="0"/>
            </a:endParaRPr>
          </a:p>
          <a:p>
            <a:r>
              <a:rPr lang="en-GB" dirty="0">
                <a:latin typeface="Verdana" panose="020B0604030504040204" pitchFamily="34" charset="0"/>
                <a:ea typeface="Verdana" panose="020B0604030504040204" pitchFamily="34" charset="0"/>
              </a:rPr>
              <a:t>Reason: In order to know that all trees are plants, you would have to go literally throughout the universe of the entire classes (trees and plants) to double check whether elements of these class exist and match to each other.</a:t>
            </a:r>
          </a:p>
          <a:p>
            <a:endParaRPr lang="en-GB" dirty="0">
              <a:latin typeface="Verdana" panose="020B0604030504040204" pitchFamily="34" charset="0"/>
              <a:ea typeface="Verdana" panose="020B0604030504040204" pitchFamily="34" charset="0"/>
            </a:endParaRPr>
          </a:p>
          <a:p>
            <a:r>
              <a:rPr lang="en-GB" dirty="0">
                <a:latin typeface="Verdana" panose="020B0604030504040204" pitchFamily="34" charset="0"/>
                <a:ea typeface="Verdana" panose="020B0604030504040204" pitchFamily="34" charset="0"/>
              </a:rPr>
              <a:t>However, this is impossible..</a:t>
            </a:r>
          </a:p>
        </p:txBody>
      </p:sp>
    </p:spTree>
    <p:extLst>
      <p:ext uri="{BB962C8B-B14F-4D97-AF65-F5344CB8AC3E}">
        <p14:creationId xmlns:p14="http://schemas.microsoft.com/office/powerpoint/2010/main" val="77069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394780-FA5A-41FA-8D4A-AE8FFDE4206F}"/>
              </a:ext>
            </a:extLst>
          </p:cNvPr>
          <p:cNvSpPr txBox="1"/>
          <p:nvPr/>
        </p:nvSpPr>
        <p:spPr>
          <a:xfrm>
            <a:off x="6692243" y="1291472"/>
            <a:ext cx="4572001" cy="5232202"/>
          </a:xfrm>
          <a:prstGeom prst="rect">
            <a:avLst/>
          </a:prstGeom>
          <a:noFill/>
        </p:spPr>
        <p:txBody>
          <a:bodyPr wrap="square">
            <a:spAutoFit/>
          </a:bodyPr>
          <a:lstStyle/>
          <a:p>
            <a:r>
              <a:rPr lang="en-GB" sz="2000" dirty="0">
                <a:latin typeface="Arial" panose="020B0604020202020204" pitchFamily="34" charset="0"/>
                <a:ea typeface="Verdana" panose="020B0604030504040204" pitchFamily="34" charset="0"/>
                <a:cs typeface="Arial" panose="020B0604020202020204" pitchFamily="34" charset="0"/>
              </a:rPr>
              <a:t>To sum up both agreed that if you are talking about imaginary things (unicorns) there is no existential claim</a:t>
            </a:r>
          </a:p>
          <a:p>
            <a:endParaRPr lang="en-GB" sz="2000" dirty="0">
              <a:latin typeface="Arial" panose="020B0604020202020204" pitchFamily="34" charset="0"/>
              <a:ea typeface="Verdana" panose="020B0604030504040204" pitchFamily="34" charset="0"/>
              <a:cs typeface="Arial" panose="020B0604020202020204" pitchFamily="34" charset="0"/>
            </a:endParaRPr>
          </a:p>
          <a:p>
            <a:r>
              <a:rPr lang="en-GB" sz="2000" dirty="0">
                <a:latin typeface="Arial" panose="020B0604020202020204" pitchFamily="34" charset="0"/>
                <a:ea typeface="Verdana" panose="020B0604030504040204" pitchFamily="34" charset="0"/>
                <a:cs typeface="Arial" panose="020B0604020202020204" pitchFamily="34" charset="0"/>
              </a:rPr>
              <a:t>Both agreed that particulars had existential import</a:t>
            </a:r>
          </a:p>
          <a:p>
            <a:endParaRPr lang="en-GB" sz="2000" dirty="0">
              <a:latin typeface="Arial" panose="020B0604020202020204" pitchFamily="34" charset="0"/>
              <a:ea typeface="Verdana" panose="020B0604030504040204" pitchFamily="34" charset="0"/>
              <a:cs typeface="Arial" panose="020B0604020202020204" pitchFamily="34" charset="0"/>
            </a:endParaRPr>
          </a:p>
          <a:p>
            <a:r>
              <a:rPr lang="en-GB" sz="2000" dirty="0">
                <a:latin typeface="Arial" panose="020B0604020202020204" pitchFamily="34" charset="0"/>
                <a:ea typeface="Verdana" panose="020B0604030504040204" pitchFamily="34" charset="0"/>
                <a:cs typeface="Arial" panose="020B0604020202020204" pitchFamily="34" charset="0"/>
              </a:rPr>
              <a:t>If you are talking about real things: Aristotle though that universals make claim about existence, while Boole said no, they don’t. </a:t>
            </a:r>
          </a:p>
          <a:p>
            <a:endParaRPr lang="en-GB" sz="2000" dirty="0">
              <a:latin typeface="Arial" panose="020B0604020202020204" pitchFamily="34" charset="0"/>
              <a:ea typeface="Verdana" panose="020B0604030504040204" pitchFamily="34" charset="0"/>
              <a:cs typeface="Arial" panose="020B0604020202020204" pitchFamily="34" charset="0"/>
            </a:endParaRPr>
          </a:p>
          <a:p>
            <a:endParaRPr lang="en-GB" sz="2000" dirty="0">
              <a:latin typeface="Arial" panose="020B0604020202020204" pitchFamily="34" charset="0"/>
              <a:ea typeface="Verdana" panose="020B0604030504040204" pitchFamily="34" charset="0"/>
              <a:cs typeface="Arial" panose="020B0604020202020204" pitchFamily="34" charset="0"/>
            </a:endParaRPr>
          </a:p>
          <a:p>
            <a:endParaRPr lang="en-GB" sz="2000" dirty="0">
              <a:latin typeface="Arial" panose="020B0604020202020204" pitchFamily="34" charset="0"/>
              <a:ea typeface="Verdana" panose="020B0604030504040204" pitchFamily="34" charset="0"/>
              <a:cs typeface="Arial" panose="020B0604020202020204" pitchFamily="34" charset="0"/>
            </a:endParaRPr>
          </a:p>
          <a:p>
            <a:endParaRPr lang="en-GB" dirty="0">
              <a:latin typeface="Verdana" panose="020B0604030504040204" pitchFamily="34" charset="0"/>
              <a:ea typeface="Verdana" panose="020B0604030504040204" pitchFamily="34" charset="0"/>
            </a:endParaRPr>
          </a:p>
          <a:p>
            <a:endParaRPr lang="en-GB" dirty="0">
              <a:latin typeface="Verdana" panose="020B0604030504040204" pitchFamily="34" charset="0"/>
              <a:ea typeface="Verdana" panose="020B0604030504040204" pitchFamily="34" charset="0"/>
            </a:endParaRPr>
          </a:p>
          <a:p>
            <a:endParaRPr lang="en-GB" dirty="0"/>
          </a:p>
        </p:txBody>
      </p:sp>
      <p:pic>
        <p:nvPicPr>
          <p:cNvPr id="4098" name="Picture 2" descr="Boole vs Aristotle (Categorical Logic) - YouTube">
            <a:extLst>
              <a:ext uri="{FF2B5EF4-FFF2-40B4-BE49-F238E27FC236}">
                <a16:creationId xmlns:a16="http://schemas.microsoft.com/office/drawing/2014/main" id="{A457FA85-D434-4B6F-8BBD-E1A68D061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08" y="1714500"/>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02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68457-A7F9-471D-A82B-78FBB94D45B5}"/>
              </a:ext>
            </a:extLst>
          </p:cNvPr>
          <p:cNvSpPr txBox="1"/>
          <p:nvPr/>
        </p:nvSpPr>
        <p:spPr>
          <a:xfrm>
            <a:off x="2896385" y="1359919"/>
            <a:ext cx="7803037" cy="4062651"/>
          </a:xfrm>
          <a:prstGeom prst="rect">
            <a:avLst/>
          </a:prstGeom>
          <a:noFill/>
        </p:spPr>
        <p:txBody>
          <a:bodyPr wrap="square">
            <a:spAutoFit/>
          </a:bodyPr>
          <a:lstStyle/>
          <a:p>
            <a:pPr algn="l"/>
            <a:r>
              <a:rPr lang="en-GB" sz="2400" b="1" i="0" u="none" strike="noStrike" baseline="0" dirty="0">
                <a:latin typeface="HelveticaNeue-Light"/>
              </a:rPr>
              <a:t>INTERMEDIATE SUMMARY</a:t>
            </a:r>
          </a:p>
          <a:p>
            <a:pPr algn="l"/>
            <a:endParaRPr lang="en-GB" sz="1800" b="1" i="0" u="none" strike="noStrike" baseline="0" dirty="0">
              <a:latin typeface="HelveticaNeue-Light"/>
            </a:endParaRPr>
          </a:p>
          <a:p>
            <a:pPr algn="l"/>
            <a:r>
              <a:rPr lang="en-GB" b="1" dirty="0">
                <a:latin typeface="HelveticaNeue-Light"/>
              </a:rPr>
              <a:t>WHAT IS THE </a:t>
            </a:r>
            <a:r>
              <a:rPr lang="en-GB" sz="1800" b="1" i="0" u="none" strike="noStrike" baseline="0" dirty="0">
                <a:latin typeface="HelveticaNeue-Light"/>
              </a:rPr>
              <a:t>EXISTENTIAL IMPORT?</a:t>
            </a:r>
            <a:endParaRPr lang="en-GB" dirty="0">
              <a:latin typeface="HelveticaNeue-Light"/>
            </a:endParaRPr>
          </a:p>
          <a:p>
            <a:pPr algn="l"/>
            <a:r>
              <a:rPr lang="en-GB" i="1" u="sng" dirty="0">
                <a:latin typeface="HelveticaNeue-Light"/>
              </a:rPr>
              <a:t>An</a:t>
            </a:r>
            <a:r>
              <a:rPr lang="en-GB" sz="1800" b="0" i="1" u="sng" strike="noStrike" baseline="0" dirty="0">
                <a:latin typeface="HelveticaNeue-Light"/>
              </a:rPr>
              <a:t> attribute of</a:t>
            </a:r>
            <a:r>
              <a:rPr lang="en-GB" i="1" u="sng" dirty="0">
                <a:latin typeface="HelveticaNeue-Light"/>
              </a:rPr>
              <a:t> </a:t>
            </a:r>
            <a:r>
              <a:rPr lang="en-GB" sz="1800" b="0" i="1" u="sng" strike="noStrike" baseline="0" dirty="0">
                <a:latin typeface="HelveticaNeue-Light"/>
              </a:rPr>
              <a:t>propositions that normally assert the existence of objects of</a:t>
            </a:r>
          </a:p>
          <a:p>
            <a:pPr algn="l"/>
            <a:r>
              <a:rPr lang="en-GB" sz="1800" b="0" i="1" u="sng" strike="noStrike" baseline="0" dirty="0">
                <a:latin typeface="HelveticaNeue-Light"/>
              </a:rPr>
              <a:t>some specified kind. </a:t>
            </a:r>
          </a:p>
          <a:p>
            <a:pPr algn="l"/>
            <a:endParaRPr lang="en-GB" dirty="0">
              <a:latin typeface="HelveticaNeue-Light"/>
            </a:endParaRPr>
          </a:p>
          <a:p>
            <a:pPr algn="l"/>
            <a:r>
              <a:rPr lang="en-GB" b="1" dirty="0">
                <a:latin typeface="HelveticaNeue-Light"/>
              </a:rPr>
              <a:t>WHICH STATEMENTS HAVE EXISTENTIAL IMPORT?</a:t>
            </a:r>
          </a:p>
          <a:p>
            <a:pPr algn="l"/>
            <a:r>
              <a:rPr lang="en-GB" sz="1800" b="0" i="0" u="none" strike="noStrike" baseline="0" dirty="0">
                <a:latin typeface="HelveticaNeue-Light"/>
              </a:rPr>
              <a:t>Particular propositions (</a:t>
            </a:r>
            <a:r>
              <a:rPr lang="en-GB" sz="1800" b="1" i="0" u="none" strike="noStrike" baseline="0" dirty="0">
                <a:latin typeface="HelveticaNeue-Bold"/>
              </a:rPr>
              <a:t>I </a:t>
            </a:r>
            <a:r>
              <a:rPr lang="en-GB" sz="1800" b="0" i="0" u="none" strike="noStrike" baseline="0" dirty="0">
                <a:latin typeface="HelveticaNeue-Light"/>
              </a:rPr>
              <a:t>and </a:t>
            </a:r>
            <a:r>
              <a:rPr lang="en-GB" sz="1800" b="1" i="0" u="none" strike="noStrike" baseline="0" dirty="0">
                <a:latin typeface="HelveticaNeue-Bold"/>
              </a:rPr>
              <a:t>O </a:t>
            </a:r>
            <a:r>
              <a:rPr lang="en-GB" sz="1800" b="0" i="0" u="none" strike="noStrike" baseline="0" dirty="0">
                <a:latin typeface="HelveticaNeue-Light"/>
              </a:rPr>
              <a:t>propositions)</a:t>
            </a:r>
          </a:p>
          <a:p>
            <a:pPr algn="l"/>
            <a:r>
              <a:rPr lang="en-GB" sz="1800" b="0" i="0" u="none" strike="noStrike" baseline="0" dirty="0">
                <a:latin typeface="HelveticaNeue-Light"/>
              </a:rPr>
              <a:t>always have existential import; thus the proposition “Some dogs are obedient” asserts that there are dogs.</a:t>
            </a:r>
          </a:p>
          <a:p>
            <a:pPr algn="l"/>
            <a:endParaRPr lang="en-GB" sz="1800" b="0" i="0" u="none" strike="noStrike" baseline="0" dirty="0">
              <a:latin typeface="HelveticaNeue-Light"/>
            </a:endParaRPr>
          </a:p>
          <a:p>
            <a:pPr algn="l"/>
            <a:r>
              <a:rPr lang="en-GB" sz="1800" b="0" i="0" u="none" strike="noStrike" baseline="0" dirty="0">
                <a:latin typeface="HelveticaNeue-Light"/>
              </a:rPr>
              <a:t>Whether universal propositions (</a:t>
            </a:r>
            <a:r>
              <a:rPr lang="en-GB" sz="1800" b="1" i="0" u="none" strike="noStrike" baseline="0" dirty="0">
                <a:latin typeface="HelveticaNeue-Bold"/>
              </a:rPr>
              <a:t>A </a:t>
            </a:r>
            <a:r>
              <a:rPr lang="en-GB" sz="1800" b="0" i="0" u="none" strike="noStrike" baseline="0" dirty="0">
                <a:latin typeface="HelveticaNeue-Light"/>
              </a:rPr>
              <a:t>and </a:t>
            </a:r>
            <a:r>
              <a:rPr lang="en-GB" sz="1800" b="1" i="0" u="none" strike="noStrike" baseline="0" dirty="0">
                <a:latin typeface="HelveticaNeue-Bold"/>
              </a:rPr>
              <a:t>E </a:t>
            </a:r>
            <a:r>
              <a:rPr lang="en-GB" sz="1800" b="0" i="0" u="none" strike="noStrike" baseline="0" dirty="0">
                <a:latin typeface="HelveticaNeue-Light"/>
              </a:rPr>
              <a:t>propositions) have existential import is an issue on which the Aristotelian and Boolean interpretations of</a:t>
            </a:r>
          </a:p>
          <a:p>
            <a:pPr algn="l"/>
            <a:r>
              <a:rPr lang="en-GB" sz="1800" b="0" i="0" u="none" strike="noStrike" baseline="0" dirty="0">
                <a:latin typeface="HelveticaNeue-Light"/>
              </a:rPr>
              <a:t>propositions differ.</a:t>
            </a:r>
            <a:endParaRPr lang="en-GB" dirty="0"/>
          </a:p>
        </p:txBody>
      </p:sp>
    </p:spTree>
    <p:extLst>
      <p:ext uri="{BB962C8B-B14F-4D97-AF65-F5344CB8AC3E}">
        <p14:creationId xmlns:p14="http://schemas.microsoft.com/office/powerpoint/2010/main" val="329810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E25BB-18EA-4E20-8475-464232054E80}"/>
              </a:ext>
            </a:extLst>
          </p:cNvPr>
          <p:cNvSpPr txBox="1"/>
          <p:nvPr/>
        </p:nvSpPr>
        <p:spPr>
          <a:xfrm>
            <a:off x="2230225" y="2355277"/>
            <a:ext cx="4736183" cy="2862322"/>
          </a:xfrm>
          <a:prstGeom prst="rect">
            <a:avLst/>
          </a:prstGeom>
          <a:noFill/>
        </p:spPr>
        <p:txBody>
          <a:bodyPr wrap="square">
            <a:spAutoFit/>
          </a:bodyPr>
          <a:lstStyle/>
          <a:p>
            <a:r>
              <a:rPr lang="en-GB" sz="2000" dirty="0">
                <a:solidFill>
                  <a:srgbClr val="202122"/>
                </a:solidFill>
                <a:latin typeface="Arial" panose="020B0604020202020204" pitchFamily="34" charset="0"/>
              </a:rPr>
              <a:t>J. Venn = </a:t>
            </a:r>
            <a:r>
              <a:rPr lang="en-GB" sz="2000" b="0" i="0" dirty="0">
                <a:solidFill>
                  <a:srgbClr val="202122"/>
                </a:solidFill>
                <a:effectLst/>
                <a:latin typeface="Arial" panose="020B0604020202020204" pitchFamily="34" charset="0"/>
              </a:rPr>
              <a:t>English mathematician, logician and philosopher. </a:t>
            </a:r>
          </a:p>
          <a:p>
            <a:endParaRPr lang="en-GB" sz="2000" dirty="0">
              <a:solidFill>
                <a:srgbClr val="202122"/>
              </a:solidFill>
              <a:latin typeface="Arial" panose="020B0604020202020204" pitchFamily="34" charset="0"/>
            </a:endParaRPr>
          </a:p>
          <a:p>
            <a:r>
              <a:rPr lang="en-GB" sz="2000" b="0" i="0" dirty="0">
                <a:solidFill>
                  <a:srgbClr val="202122"/>
                </a:solidFill>
                <a:effectLst/>
                <a:latin typeface="Arial" panose="020B0604020202020204" pitchFamily="34" charset="0"/>
              </a:rPr>
              <a:t>1866, Venn published </a:t>
            </a:r>
            <a:r>
              <a:rPr lang="en-GB" sz="2000" b="0" i="1" dirty="0">
                <a:solidFill>
                  <a:srgbClr val="202122"/>
                </a:solidFill>
                <a:effectLst/>
                <a:latin typeface="Arial" panose="020B0604020202020204" pitchFamily="34" charset="0"/>
              </a:rPr>
              <a:t>The Logic of Chance</a:t>
            </a:r>
            <a:r>
              <a:rPr lang="en-GB" sz="2000" b="0" i="0" dirty="0">
                <a:solidFill>
                  <a:srgbClr val="202122"/>
                </a:solidFill>
                <a:effectLst/>
                <a:latin typeface="Arial" panose="020B0604020202020204" pitchFamily="34" charset="0"/>
              </a:rPr>
              <a:t>. </a:t>
            </a:r>
          </a:p>
          <a:p>
            <a:endParaRPr lang="en-GB" sz="2000" dirty="0">
              <a:solidFill>
                <a:srgbClr val="202122"/>
              </a:solidFill>
              <a:latin typeface="Arial" panose="020B0604020202020204" pitchFamily="34" charset="0"/>
            </a:endParaRPr>
          </a:p>
          <a:p>
            <a:r>
              <a:rPr lang="en-GB" sz="2000" b="0" i="0" dirty="0">
                <a:solidFill>
                  <a:srgbClr val="202122"/>
                </a:solidFill>
                <a:effectLst/>
                <a:latin typeface="Arial" panose="020B0604020202020204" pitchFamily="34" charset="0"/>
              </a:rPr>
              <a:t>Venn </a:t>
            </a:r>
            <a:r>
              <a:rPr lang="en-GB" sz="2000" dirty="0">
                <a:solidFill>
                  <a:srgbClr val="202122"/>
                </a:solidFill>
                <a:latin typeface="Arial" panose="020B0604020202020204" pitchFamily="34" charset="0"/>
              </a:rPr>
              <a:t>is also known because he </a:t>
            </a:r>
            <a:r>
              <a:rPr lang="en-GB" sz="2000" b="0" i="0" dirty="0">
                <a:solidFill>
                  <a:srgbClr val="202122"/>
                </a:solidFill>
                <a:effectLst/>
                <a:latin typeface="Arial" panose="020B0604020202020204" pitchFamily="34" charset="0"/>
              </a:rPr>
              <a:t>further developed </a:t>
            </a:r>
            <a:r>
              <a:rPr lang="en-GB" sz="2000" b="0" i="0" u="none" strike="noStrike" dirty="0">
                <a:solidFill>
                  <a:srgbClr val="0B0080"/>
                </a:solidFill>
                <a:effectLst/>
                <a:latin typeface="Arial" panose="020B0604020202020204" pitchFamily="34" charset="0"/>
              </a:rPr>
              <a:t>Boole’s </a:t>
            </a:r>
            <a:r>
              <a:rPr lang="en-GB" sz="2000" b="0" i="0" dirty="0">
                <a:solidFill>
                  <a:srgbClr val="202122"/>
                </a:solidFill>
                <a:effectLst/>
                <a:latin typeface="Arial" panose="020B0604020202020204" pitchFamily="34" charset="0"/>
              </a:rPr>
              <a:t>theories in the 1881 work </a:t>
            </a:r>
            <a:r>
              <a:rPr lang="en-GB" sz="2000" b="0" i="1" dirty="0">
                <a:solidFill>
                  <a:srgbClr val="202122"/>
                </a:solidFill>
                <a:effectLst/>
                <a:latin typeface="Arial" panose="020B0604020202020204" pitchFamily="34" charset="0"/>
              </a:rPr>
              <a:t>Symbolic Logic</a:t>
            </a:r>
            <a:endParaRPr lang="en-GB" sz="2000" dirty="0"/>
          </a:p>
        </p:txBody>
      </p:sp>
      <p:sp>
        <p:nvSpPr>
          <p:cNvPr id="5" name="TextBox 4">
            <a:extLst>
              <a:ext uri="{FF2B5EF4-FFF2-40B4-BE49-F238E27FC236}">
                <a16:creationId xmlns:a16="http://schemas.microsoft.com/office/drawing/2014/main" id="{3CDB4470-52DB-4095-ABE1-8EB187059CAF}"/>
              </a:ext>
            </a:extLst>
          </p:cNvPr>
          <p:cNvSpPr txBox="1"/>
          <p:nvPr/>
        </p:nvSpPr>
        <p:spPr>
          <a:xfrm>
            <a:off x="822489" y="767441"/>
            <a:ext cx="6094428" cy="523220"/>
          </a:xfrm>
          <a:prstGeom prst="rect">
            <a:avLst/>
          </a:prstGeom>
          <a:noFill/>
        </p:spPr>
        <p:txBody>
          <a:bodyPr wrap="square">
            <a:spAutoFit/>
          </a:bodyPr>
          <a:lstStyle/>
          <a:p>
            <a:r>
              <a:rPr lang="en-GB" sz="2800" b="1" i="1" strike="noStrike" spc="-1" dirty="0">
                <a:solidFill>
                  <a:srgbClr val="000000"/>
                </a:solidFill>
                <a:uFill>
                  <a:solidFill>
                    <a:srgbClr val="FFFFFF"/>
                  </a:solidFill>
                </a:uFill>
                <a:latin typeface="Arial"/>
                <a:ea typeface="Microsoft YaHei"/>
              </a:rPr>
              <a:t>2. Venn Diagrams</a:t>
            </a:r>
          </a:p>
        </p:txBody>
      </p:sp>
      <p:pic>
        <p:nvPicPr>
          <p:cNvPr id="5122" name="Picture 2" descr="Biografia: John Venn | Logici e matematici britannici.">
            <a:extLst>
              <a:ext uri="{FF2B5EF4-FFF2-40B4-BE49-F238E27FC236}">
                <a16:creationId xmlns:a16="http://schemas.microsoft.com/office/drawing/2014/main" id="{7ED97692-EA09-47D4-89AB-ACBAE9541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4544" y="2355277"/>
            <a:ext cx="32385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46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CD8B2-AFB9-4E50-A712-ECC65AB9E5E0}"/>
              </a:ext>
            </a:extLst>
          </p:cNvPr>
          <p:cNvSpPr txBox="1"/>
          <p:nvPr/>
        </p:nvSpPr>
        <p:spPr>
          <a:xfrm>
            <a:off x="1949385" y="1291472"/>
            <a:ext cx="8293230" cy="4431983"/>
          </a:xfrm>
          <a:prstGeom prst="rect">
            <a:avLst/>
          </a:prstGeom>
          <a:noFill/>
        </p:spPr>
        <p:txBody>
          <a:bodyPr wrap="square">
            <a:spAutoFit/>
          </a:bodyPr>
          <a:lstStyle/>
          <a:p>
            <a:pPr marL="342900" indent="-342900">
              <a:buAutoNum type="arabicPeriod"/>
            </a:pPr>
            <a:r>
              <a:rPr lang="en-GB" sz="2400" i="1" strike="noStrike" spc="-1" dirty="0">
                <a:solidFill>
                  <a:srgbClr val="000000"/>
                </a:solidFill>
                <a:uFill>
                  <a:solidFill>
                    <a:srgbClr val="FFFFFF"/>
                  </a:solidFill>
                </a:uFill>
                <a:latin typeface="Arial"/>
                <a:ea typeface="Microsoft YaHei"/>
              </a:rPr>
              <a:t>Summary of Previous Lectures</a:t>
            </a:r>
            <a:r>
              <a:rPr lang="en-GB" sz="2000" i="1" strike="noStrike" spc="-1" dirty="0">
                <a:solidFill>
                  <a:srgbClr val="000000"/>
                </a:solidFill>
                <a:uFill>
                  <a:solidFill>
                    <a:srgbClr val="FFFFFF"/>
                  </a:solidFill>
                </a:uFill>
                <a:latin typeface="Arial"/>
                <a:ea typeface="Microsoft YaHei"/>
              </a:rPr>
              <a:t> </a:t>
            </a:r>
          </a:p>
          <a:p>
            <a:r>
              <a:rPr lang="en-GB" sz="2000" i="1" spc="-1" dirty="0">
                <a:solidFill>
                  <a:srgbClr val="000000"/>
                </a:solidFill>
                <a:uFill>
                  <a:solidFill>
                    <a:srgbClr val="FFFFFF"/>
                  </a:solidFill>
                </a:uFill>
                <a:latin typeface="Arial"/>
                <a:ea typeface="Microsoft YaHei"/>
              </a:rPr>
              <a:t> - Elements of Categorical Logic</a:t>
            </a:r>
          </a:p>
          <a:p>
            <a:r>
              <a:rPr lang="en-GB" sz="2000" i="1" strike="noStrike" spc="-1" dirty="0">
                <a:solidFill>
                  <a:srgbClr val="000000"/>
                </a:solidFill>
                <a:uFill>
                  <a:solidFill>
                    <a:srgbClr val="FFFFFF"/>
                  </a:solidFill>
                </a:uFill>
                <a:latin typeface="Arial"/>
                <a:ea typeface="Microsoft YaHei"/>
              </a:rPr>
              <a:t> - Quantity, Quality and Distribution of Categorical Propositions</a:t>
            </a:r>
            <a:br>
              <a:rPr lang="en-GB" sz="2000" i="1" strike="noStrike" spc="-1" dirty="0">
                <a:solidFill>
                  <a:srgbClr val="000000"/>
                </a:solidFill>
                <a:uFill>
                  <a:solidFill>
                    <a:srgbClr val="FFFFFF"/>
                  </a:solidFill>
                </a:uFill>
                <a:latin typeface="Arial"/>
                <a:ea typeface="Microsoft YaHei"/>
              </a:rPr>
            </a:br>
            <a:r>
              <a:rPr lang="en-GB" sz="2000" i="1" strike="noStrike" spc="-1" dirty="0">
                <a:solidFill>
                  <a:srgbClr val="000000"/>
                </a:solidFill>
                <a:uFill>
                  <a:solidFill>
                    <a:srgbClr val="FFFFFF"/>
                  </a:solidFill>
                </a:uFill>
                <a:latin typeface="Arial"/>
                <a:ea typeface="Microsoft YaHei"/>
              </a:rPr>
              <a:t>-  Exercises</a:t>
            </a:r>
          </a:p>
          <a:p>
            <a:endParaRPr lang="en-GB" sz="2400" i="1" spc="-1" dirty="0">
              <a:solidFill>
                <a:srgbClr val="000000"/>
              </a:solidFill>
              <a:uFill>
                <a:solidFill>
                  <a:srgbClr val="FFFFFF"/>
                </a:solidFill>
              </a:uFill>
              <a:latin typeface="Arial"/>
              <a:ea typeface="Microsoft YaHei"/>
            </a:endParaRPr>
          </a:p>
          <a:p>
            <a:r>
              <a:rPr lang="en-GB" sz="2400" i="1" strike="noStrike" spc="-1" dirty="0">
                <a:solidFill>
                  <a:srgbClr val="000000"/>
                </a:solidFill>
                <a:uFill>
                  <a:solidFill>
                    <a:srgbClr val="FFFFFF"/>
                  </a:solidFill>
                </a:uFill>
                <a:latin typeface="Arial"/>
                <a:ea typeface="Microsoft YaHei"/>
              </a:rPr>
              <a:t>2. Existential Import</a:t>
            </a:r>
          </a:p>
          <a:p>
            <a:endParaRPr lang="en-GB" sz="2400" i="1" spc="-1" dirty="0">
              <a:solidFill>
                <a:srgbClr val="000000"/>
              </a:solidFill>
              <a:uFill>
                <a:solidFill>
                  <a:srgbClr val="FFFFFF"/>
                </a:solidFill>
              </a:uFill>
              <a:latin typeface="Arial"/>
              <a:ea typeface="Microsoft YaHei"/>
            </a:endParaRPr>
          </a:p>
          <a:p>
            <a:r>
              <a:rPr lang="en-GB" sz="2400" i="1" spc="-1" dirty="0">
                <a:solidFill>
                  <a:srgbClr val="000000"/>
                </a:solidFill>
                <a:uFill>
                  <a:solidFill>
                    <a:srgbClr val="FFFFFF"/>
                  </a:solidFill>
                </a:uFill>
                <a:latin typeface="Arial"/>
                <a:ea typeface="Microsoft YaHei"/>
              </a:rPr>
              <a:t>3. </a:t>
            </a:r>
            <a:r>
              <a:rPr lang="en-GB" sz="2400" i="1" strike="noStrike" spc="-1" dirty="0">
                <a:solidFill>
                  <a:srgbClr val="000000"/>
                </a:solidFill>
                <a:uFill>
                  <a:solidFill>
                    <a:srgbClr val="FFFFFF"/>
                  </a:solidFill>
                </a:uFill>
                <a:latin typeface="Arial"/>
                <a:ea typeface="Microsoft YaHei"/>
              </a:rPr>
              <a:t>Venn Diagrams</a:t>
            </a:r>
          </a:p>
          <a:p>
            <a:endParaRPr lang="en-GB" sz="2400" i="1" spc="-1" dirty="0">
              <a:solidFill>
                <a:srgbClr val="000000"/>
              </a:solidFill>
              <a:uFill>
                <a:solidFill>
                  <a:srgbClr val="FFFFFF"/>
                </a:solidFill>
              </a:uFill>
              <a:latin typeface="Arial"/>
              <a:ea typeface="Microsoft YaHei"/>
            </a:endParaRPr>
          </a:p>
          <a:p>
            <a:r>
              <a:rPr lang="en-GB" sz="2400" i="1" spc="-1" dirty="0">
                <a:solidFill>
                  <a:srgbClr val="000000"/>
                </a:solidFill>
                <a:uFill>
                  <a:solidFill>
                    <a:srgbClr val="FFFFFF"/>
                  </a:solidFill>
                </a:uFill>
                <a:latin typeface="Arial"/>
                <a:ea typeface="Microsoft YaHei"/>
              </a:rPr>
              <a:t>4. Modern Square of Opposition and Exercises</a:t>
            </a:r>
            <a:endParaRPr lang="en-GB" sz="2400" i="1" strike="noStrike" spc="-1" dirty="0">
              <a:solidFill>
                <a:srgbClr val="000000"/>
              </a:solidFill>
              <a:uFill>
                <a:solidFill>
                  <a:srgbClr val="FFFFFF"/>
                </a:solidFill>
              </a:uFill>
              <a:latin typeface="Arial"/>
              <a:ea typeface="Microsoft YaHei"/>
            </a:endParaRPr>
          </a:p>
          <a:p>
            <a:pPr marL="342900" indent="-342900">
              <a:buAutoNum type="arabicPeriod"/>
            </a:pPr>
            <a:endParaRPr lang="en-GB" i="1" spc="-1" dirty="0">
              <a:solidFill>
                <a:srgbClr val="000000"/>
              </a:solidFill>
              <a:uFill>
                <a:solidFill>
                  <a:srgbClr val="FFFFFF"/>
                </a:solidFill>
              </a:uFill>
              <a:latin typeface="Arial"/>
              <a:ea typeface="Microsoft YaHei"/>
            </a:endParaRPr>
          </a:p>
          <a:p>
            <a:pPr marL="342900" indent="-342900">
              <a:buAutoNum type="arabicPeriod"/>
            </a:pPr>
            <a:endParaRPr lang="en-GB" sz="1800" b="0" i="1" strike="noStrike" spc="-1" dirty="0">
              <a:solidFill>
                <a:srgbClr val="000000"/>
              </a:solidFill>
              <a:uFill>
                <a:solidFill>
                  <a:srgbClr val="FFFFFF"/>
                </a:solidFill>
              </a:uFill>
              <a:latin typeface="Arial"/>
              <a:ea typeface="Microsoft YaHei"/>
            </a:endParaRPr>
          </a:p>
          <a:p>
            <a:endParaRPr lang="en-GB" dirty="0"/>
          </a:p>
        </p:txBody>
      </p:sp>
    </p:spTree>
    <p:extLst>
      <p:ext uri="{BB962C8B-B14F-4D97-AF65-F5344CB8AC3E}">
        <p14:creationId xmlns:p14="http://schemas.microsoft.com/office/powerpoint/2010/main" val="422844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3A7735-7168-4E24-84D2-8C2919B4255F}"/>
              </a:ext>
            </a:extLst>
          </p:cNvPr>
          <p:cNvSpPr txBox="1"/>
          <p:nvPr/>
        </p:nvSpPr>
        <p:spPr>
          <a:xfrm>
            <a:off x="1060308" y="1059591"/>
            <a:ext cx="6094428" cy="3477875"/>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Venn Diagrams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ways of diagramming graphically a categorical proposition. </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Rules </a:t>
            </a:r>
            <a:r>
              <a:rPr lang="en-GB" sz="2000" dirty="0">
                <a:latin typeface="Arial" panose="020B0604020202020204" pitchFamily="34" charset="0"/>
                <a:cs typeface="Arial" panose="020B0604020202020204" pitchFamily="34" charset="0"/>
                <a:sym typeface="Wingdings" panose="05000000000000000000" pitchFamily="2" charset="2"/>
              </a:rPr>
              <a:t></a:t>
            </a:r>
          </a:p>
          <a:p>
            <a:r>
              <a:rPr lang="en-GB" sz="2000" dirty="0">
                <a:latin typeface="Arial" panose="020B0604020202020204" pitchFamily="34" charset="0"/>
                <a:ea typeface="Verdana" panose="020B0604030504040204" pitchFamily="34" charset="0"/>
                <a:cs typeface="Arial" panose="020B0604020202020204" pitchFamily="34" charset="0"/>
              </a:rPr>
              <a:t>So, what we are allowed to do in Venn Diagrams is either to fill in spaces or to put </a:t>
            </a:r>
            <a:r>
              <a:rPr lang="en-GB" sz="2000" dirty="0" err="1">
                <a:latin typeface="Arial" panose="020B0604020202020204" pitchFamily="34" charset="0"/>
                <a:ea typeface="Verdana" panose="020B0604030504040204" pitchFamily="34" charset="0"/>
                <a:cs typeface="Arial" panose="020B0604020202020204" pitchFamily="34" charset="0"/>
              </a:rPr>
              <a:t>Xs</a:t>
            </a:r>
            <a:r>
              <a:rPr lang="en-GB" sz="2000" dirty="0">
                <a:latin typeface="Arial" panose="020B0604020202020204" pitchFamily="34" charset="0"/>
                <a:ea typeface="Verdana" panose="020B0604030504040204" pitchFamily="34" charset="0"/>
                <a:cs typeface="Arial" panose="020B0604020202020204" pitchFamily="34" charset="0"/>
              </a:rPr>
              <a:t> in.</a:t>
            </a:r>
          </a:p>
          <a:p>
            <a:endParaRPr lang="en-GB" sz="2000" dirty="0">
              <a:latin typeface="Arial" panose="020B0604020202020204" pitchFamily="34" charset="0"/>
              <a:ea typeface="Verdana" panose="020B060403050404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2" name="Рукописный ввод 31">
                <a:extLst>
                  <a:ext uri="{FF2B5EF4-FFF2-40B4-BE49-F238E27FC236}">
                    <a16:creationId xmlns:a16="http://schemas.microsoft.com/office/drawing/2014/main" id="{1EF8ADA9-EA70-42CD-99B9-5E0AB812E6CB}"/>
                  </a:ext>
                </a:extLst>
              </p14:cNvPr>
              <p14:cNvContentPartPr/>
              <p14:nvPr/>
            </p14:nvContentPartPr>
            <p14:xfrm>
              <a:off x="11456792" y="3661638"/>
              <a:ext cx="32040" cy="7560"/>
            </p14:xfrm>
          </p:contentPart>
        </mc:Choice>
        <mc:Fallback xmlns="">
          <p:pic>
            <p:nvPicPr>
              <p:cNvPr id="32" name="Рукописный ввод 31">
                <a:extLst>
                  <a:ext uri="{FF2B5EF4-FFF2-40B4-BE49-F238E27FC236}">
                    <a16:creationId xmlns:a16="http://schemas.microsoft.com/office/drawing/2014/main" id="{1EF8ADA9-EA70-42CD-99B9-5E0AB812E6CB}"/>
                  </a:ext>
                </a:extLst>
              </p:cNvPr>
              <p:cNvPicPr/>
              <p:nvPr/>
            </p:nvPicPr>
            <p:blipFill>
              <a:blip r:embed="rId27"/>
              <a:stretch>
                <a:fillRect/>
              </a:stretch>
            </p:blipFill>
            <p:spPr>
              <a:xfrm>
                <a:off x="11447792" y="3652998"/>
                <a:ext cx="49680" cy="25200"/>
              </a:xfrm>
              <a:prstGeom prst="rect">
                <a:avLst/>
              </a:prstGeom>
            </p:spPr>
          </p:pic>
        </mc:Fallback>
      </mc:AlternateContent>
      <p:grpSp>
        <p:nvGrpSpPr>
          <p:cNvPr id="11" name="Группа 10">
            <a:extLst>
              <a:ext uri="{FF2B5EF4-FFF2-40B4-BE49-F238E27FC236}">
                <a16:creationId xmlns:a16="http://schemas.microsoft.com/office/drawing/2014/main" id="{A18CFEEC-71A8-45E0-BF03-996FB3E59D13}"/>
              </a:ext>
            </a:extLst>
          </p:cNvPr>
          <p:cNvGrpSpPr/>
          <p:nvPr/>
        </p:nvGrpSpPr>
        <p:grpSpPr>
          <a:xfrm>
            <a:off x="6992432" y="4234758"/>
            <a:ext cx="2543040" cy="1652400"/>
            <a:chOff x="6992432" y="4234758"/>
            <a:chExt cx="2543040" cy="1652400"/>
          </a:xfrm>
        </p:grpSpPr>
        <mc:AlternateContent xmlns:mc="http://schemas.openxmlformats.org/markup-compatibility/2006" xmlns:p14="http://schemas.microsoft.com/office/powerpoint/2010/main">
          <mc:Choice Requires="p14">
            <p:contentPart p14:bwMode="auto" r:id="rId28">
              <p14:nvContentPartPr>
                <p14:cNvPr id="6" name="Рукописный ввод 5">
                  <a:extLst>
                    <a:ext uri="{FF2B5EF4-FFF2-40B4-BE49-F238E27FC236}">
                      <a16:creationId xmlns:a16="http://schemas.microsoft.com/office/drawing/2014/main" id="{9F109C24-C3C2-49FE-9C06-277AEB41E73B}"/>
                    </a:ext>
                  </a:extLst>
                </p14:cNvPr>
                <p14:cNvContentPartPr/>
                <p14:nvPr/>
              </p14:nvContentPartPr>
              <p14:xfrm>
                <a:off x="6992432" y="4351038"/>
                <a:ext cx="1416240" cy="903600"/>
              </p14:xfrm>
            </p:contentPart>
          </mc:Choice>
          <mc:Fallback xmlns="">
            <p:pic>
              <p:nvPicPr>
                <p:cNvPr id="6" name="Рукописный ввод 5">
                  <a:extLst>
                    <a:ext uri="{FF2B5EF4-FFF2-40B4-BE49-F238E27FC236}">
                      <a16:creationId xmlns:a16="http://schemas.microsoft.com/office/drawing/2014/main" id="{9F109C24-C3C2-49FE-9C06-277AEB41E73B}"/>
                    </a:ext>
                  </a:extLst>
                </p:cNvPr>
                <p:cNvPicPr/>
                <p:nvPr/>
              </p:nvPicPr>
              <p:blipFill>
                <a:blip r:embed="rId29"/>
                <a:stretch>
                  <a:fillRect/>
                </a:stretch>
              </p:blipFill>
              <p:spPr>
                <a:xfrm>
                  <a:off x="6983432" y="4342398"/>
                  <a:ext cx="1433880" cy="921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 name="Рукописный ввод 6">
                  <a:extLst>
                    <a:ext uri="{FF2B5EF4-FFF2-40B4-BE49-F238E27FC236}">
                      <a16:creationId xmlns:a16="http://schemas.microsoft.com/office/drawing/2014/main" id="{73FA3853-9D39-4E08-AD37-E612A51D2999}"/>
                    </a:ext>
                  </a:extLst>
                </p14:cNvPr>
                <p14:cNvContentPartPr/>
                <p14:nvPr/>
              </p14:nvContentPartPr>
              <p14:xfrm>
                <a:off x="7887752" y="4234758"/>
                <a:ext cx="1647720" cy="1021680"/>
              </p14:xfrm>
            </p:contentPart>
          </mc:Choice>
          <mc:Fallback xmlns="">
            <p:pic>
              <p:nvPicPr>
                <p:cNvPr id="7" name="Рукописный ввод 6">
                  <a:extLst>
                    <a:ext uri="{FF2B5EF4-FFF2-40B4-BE49-F238E27FC236}">
                      <a16:creationId xmlns:a16="http://schemas.microsoft.com/office/drawing/2014/main" id="{73FA3853-9D39-4E08-AD37-E612A51D2999}"/>
                    </a:ext>
                  </a:extLst>
                </p:cNvPr>
                <p:cNvPicPr/>
                <p:nvPr/>
              </p:nvPicPr>
              <p:blipFill>
                <a:blip r:embed="rId31"/>
                <a:stretch>
                  <a:fillRect/>
                </a:stretch>
              </p:blipFill>
              <p:spPr>
                <a:xfrm>
                  <a:off x="7878752" y="4225758"/>
                  <a:ext cx="1665360" cy="1039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 name="Рукописный ввод 8">
                  <a:extLst>
                    <a:ext uri="{FF2B5EF4-FFF2-40B4-BE49-F238E27FC236}">
                      <a16:creationId xmlns:a16="http://schemas.microsoft.com/office/drawing/2014/main" id="{9F5FDC6A-06DD-4202-8C22-67483072E285}"/>
                    </a:ext>
                  </a:extLst>
                </p14:cNvPr>
                <p14:cNvContentPartPr/>
                <p14:nvPr/>
              </p14:nvContentPartPr>
              <p14:xfrm>
                <a:off x="7250192" y="5497278"/>
                <a:ext cx="384120" cy="335520"/>
              </p14:xfrm>
            </p:contentPart>
          </mc:Choice>
          <mc:Fallback xmlns="">
            <p:pic>
              <p:nvPicPr>
                <p:cNvPr id="9" name="Рукописный ввод 8">
                  <a:extLst>
                    <a:ext uri="{FF2B5EF4-FFF2-40B4-BE49-F238E27FC236}">
                      <a16:creationId xmlns:a16="http://schemas.microsoft.com/office/drawing/2014/main" id="{9F5FDC6A-06DD-4202-8C22-67483072E285}"/>
                    </a:ext>
                  </a:extLst>
                </p:cNvPr>
                <p:cNvPicPr/>
                <p:nvPr/>
              </p:nvPicPr>
              <p:blipFill>
                <a:blip r:embed="rId33"/>
                <a:stretch>
                  <a:fillRect/>
                </a:stretch>
              </p:blipFill>
              <p:spPr>
                <a:xfrm>
                  <a:off x="7241192" y="5488638"/>
                  <a:ext cx="40176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 name="Рукописный ввод 9">
                  <a:extLst>
                    <a:ext uri="{FF2B5EF4-FFF2-40B4-BE49-F238E27FC236}">
                      <a16:creationId xmlns:a16="http://schemas.microsoft.com/office/drawing/2014/main" id="{9758EB1A-F914-4D7F-BAD0-2E7EFE202DE4}"/>
                    </a:ext>
                  </a:extLst>
                </p14:cNvPr>
                <p14:cNvContentPartPr/>
                <p14:nvPr/>
              </p14:nvContentPartPr>
              <p14:xfrm>
                <a:off x="8942192" y="5517078"/>
                <a:ext cx="253080" cy="370080"/>
              </p14:xfrm>
            </p:contentPart>
          </mc:Choice>
          <mc:Fallback xmlns="">
            <p:pic>
              <p:nvPicPr>
                <p:cNvPr id="10" name="Рукописный ввод 9">
                  <a:extLst>
                    <a:ext uri="{FF2B5EF4-FFF2-40B4-BE49-F238E27FC236}">
                      <a16:creationId xmlns:a16="http://schemas.microsoft.com/office/drawing/2014/main" id="{9758EB1A-F914-4D7F-BAD0-2E7EFE202DE4}"/>
                    </a:ext>
                  </a:extLst>
                </p:cNvPr>
                <p:cNvPicPr/>
                <p:nvPr/>
              </p:nvPicPr>
              <p:blipFill>
                <a:blip r:embed="rId35"/>
                <a:stretch>
                  <a:fillRect/>
                </a:stretch>
              </p:blipFill>
              <p:spPr>
                <a:xfrm>
                  <a:off x="8933192" y="5508438"/>
                  <a:ext cx="270720" cy="387720"/>
                </a:xfrm>
                <a:prstGeom prst="rect">
                  <a:avLst/>
                </a:prstGeom>
              </p:spPr>
            </p:pic>
          </mc:Fallback>
        </mc:AlternateContent>
      </p:grpSp>
      <p:grpSp>
        <p:nvGrpSpPr>
          <p:cNvPr id="24" name="Группа 23">
            <a:extLst>
              <a:ext uri="{FF2B5EF4-FFF2-40B4-BE49-F238E27FC236}">
                <a16:creationId xmlns:a16="http://schemas.microsoft.com/office/drawing/2014/main" id="{23DD35A3-2A53-4355-BC49-2A78BCBA4DCD}"/>
              </a:ext>
            </a:extLst>
          </p:cNvPr>
          <p:cNvGrpSpPr/>
          <p:nvPr/>
        </p:nvGrpSpPr>
        <p:grpSpPr>
          <a:xfrm>
            <a:off x="953432" y="4039638"/>
            <a:ext cx="2930400" cy="973080"/>
            <a:chOff x="953432" y="4039638"/>
            <a:chExt cx="2930400" cy="973080"/>
          </a:xfrm>
        </p:grpSpPr>
        <mc:AlternateContent xmlns:mc="http://schemas.openxmlformats.org/markup-compatibility/2006" xmlns:p14="http://schemas.microsoft.com/office/powerpoint/2010/main">
          <mc:Choice Requires="p14">
            <p:contentPart p14:bwMode="auto" r:id="rId36">
              <p14:nvContentPartPr>
                <p14:cNvPr id="12" name="Рукописный ввод 11">
                  <a:extLst>
                    <a:ext uri="{FF2B5EF4-FFF2-40B4-BE49-F238E27FC236}">
                      <a16:creationId xmlns:a16="http://schemas.microsoft.com/office/drawing/2014/main" id="{35F6F9D8-02F7-42B0-B4AA-CB4A8DA87E6B}"/>
                    </a:ext>
                  </a:extLst>
                </p14:cNvPr>
                <p14:cNvContentPartPr/>
                <p14:nvPr/>
              </p14:nvContentPartPr>
              <p14:xfrm>
                <a:off x="2206952" y="4524918"/>
                <a:ext cx="160920" cy="32760"/>
              </p14:xfrm>
            </p:contentPart>
          </mc:Choice>
          <mc:Fallback xmlns="">
            <p:pic>
              <p:nvPicPr>
                <p:cNvPr id="12" name="Рукописный ввод 11">
                  <a:extLst>
                    <a:ext uri="{FF2B5EF4-FFF2-40B4-BE49-F238E27FC236}">
                      <a16:creationId xmlns:a16="http://schemas.microsoft.com/office/drawing/2014/main" id="{35F6F9D8-02F7-42B0-B4AA-CB4A8DA87E6B}"/>
                    </a:ext>
                  </a:extLst>
                </p:cNvPr>
                <p:cNvPicPr/>
                <p:nvPr/>
              </p:nvPicPr>
              <p:blipFill>
                <a:blip r:embed="rId37"/>
                <a:stretch>
                  <a:fillRect/>
                </a:stretch>
              </p:blipFill>
              <p:spPr>
                <a:xfrm>
                  <a:off x="2197952" y="4516278"/>
                  <a:ext cx="1785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 name="Рукописный ввод 12">
                  <a:extLst>
                    <a:ext uri="{FF2B5EF4-FFF2-40B4-BE49-F238E27FC236}">
                      <a16:creationId xmlns:a16="http://schemas.microsoft.com/office/drawing/2014/main" id="{76C41E7C-A575-4807-89CA-4B1D093CC92A}"/>
                    </a:ext>
                  </a:extLst>
                </p14:cNvPr>
                <p14:cNvContentPartPr/>
                <p14:nvPr/>
              </p14:nvContentPartPr>
              <p14:xfrm>
                <a:off x="2287232" y="4719318"/>
                <a:ext cx="156240" cy="27000"/>
              </p14:xfrm>
            </p:contentPart>
          </mc:Choice>
          <mc:Fallback xmlns="">
            <p:pic>
              <p:nvPicPr>
                <p:cNvPr id="13" name="Рукописный ввод 12">
                  <a:extLst>
                    <a:ext uri="{FF2B5EF4-FFF2-40B4-BE49-F238E27FC236}">
                      <a16:creationId xmlns:a16="http://schemas.microsoft.com/office/drawing/2014/main" id="{76C41E7C-A575-4807-89CA-4B1D093CC92A}"/>
                    </a:ext>
                  </a:extLst>
                </p:cNvPr>
                <p:cNvPicPr/>
                <p:nvPr/>
              </p:nvPicPr>
              <p:blipFill>
                <a:blip r:embed="rId39"/>
                <a:stretch>
                  <a:fillRect/>
                </a:stretch>
              </p:blipFill>
              <p:spPr>
                <a:xfrm>
                  <a:off x="2278232" y="4710678"/>
                  <a:ext cx="1738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Рукописный ввод 13">
                  <a:extLst>
                    <a:ext uri="{FF2B5EF4-FFF2-40B4-BE49-F238E27FC236}">
                      <a16:creationId xmlns:a16="http://schemas.microsoft.com/office/drawing/2014/main" id="{3560E566-51A6-4D7A-BAA7-AC944E6AC025}"/>
                    </a:ext>
                  </a:extLst>
                </p14:cNvPr>
                <p14:cNvContentPartPr/>
                <p14:nvPr/>
              </p14:nvContentPartPr>
              <p14:xfrm>
                <a:off x="2678552" y="4423398"/>
                <a:ext cx="259560" cy="232200"/>
              </p14:xfrm>
            </p:contentPart>
          </mc:Choice>
          <mc:Fallback xmlns="">
            <p:pic>
              <p:nvPicPr>
                <p:cNvPr id="14" name="Рукописный ввод 13">
                  <a:extLst>
                    <a:ext uri="{FF2B5EF4-FFF2-40B4-BE49-F238E27FC236}">
                      <a16:creationId xmlns:a16="http://schemas.microsoft.com/office/drawing/2014/main" id="{3560E566-51A6-4D7A-BAA7-AC944E6AC025}"/>
                    </a:ext>
                  </a:extLst>
                </p:cNvPr>
                <p:cNvPicPr/>
                <p:nvPr/>
              </p:nvPicPr>
              <p:blipFill>
                <a:blip r:embed="rId41"/>
                <a:stretch>
                  <a:fillRect/>
                </a:stretch>
              </p:blipFill>
              <p:spPr>
                <a:xfrm>
                  <a:off x="2669912" y="4414758"/>
                  <a:ext cx="2772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 name="Рукописный ввод 14">
                  <a:extLst>
                    <a:ext uri="{FF2B5EF4-FFF2-40B4-BE49-F238E27FC236}">
                      <a16:creationId xmlns:a16="http://schemas.microsoft.com/office/drawing/2014/main" id="{C9DAACB0-5CE4-4AFB-9D0F-9C5109D103BD}"/>
                    </a:ext>
                  </a:extLst>
                </p14:cNvPr>
                <p14:cNvContentPartPr/>
                <p14:nvPr/>
              </p14:nvContentPartPr>
              <p14:xfrm>
                <a:off x="2651552" y="4505478"/>
                <a:ext cx="173880" cy="32040"/>
              </p14:xfrm>
            </p:contentPart>
          </mc:Choice>
          <mc:Fallback xmlns="">
            <p:pic>
              <p:nvPicPr>
                <p:cNvPr id="15" name="Рукописный ввод 14">
                  <a:extLst>
                    <a:ext uri="{FF2B5EF4-FFF2-40B4-BE49-F238E27FC236}">
                      <a16:creationId xmlns:a16="http://schemas.microsoft.com/office/drawing/2014/main" id="{C9DAACB0-5CE4-4AFB-9D0F-9C5109D103BD}"/>
                    </a:ext>
                  </a:extLst>
                </p:cNvPr>
                <p:cNvPicPr/>
                <p:nvPr/>
              </p:nvPicPr>
              <p:blipFill>
                <a:blip r:embed="rId43"/>
                <a:stretch>
                  <a:fillRect/>
                </a:stretch>
              </p:blipFill>
              <p:spPr>
                <a:xfrm>
                  <a:off x="2642552" y="4496838"/>
                  <a:ext cx="1915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 name="Рукописный ввод 15">
                  <a:extLst>
                    <a:ext uri="{FF2B5EF4-FFF2-40B4-BE49-F238E27FC236}">
                      <a16:creationId xmlns:a16="http://schemas.microsoft.com/office/drawing/2014/main" id="{8A7277FE-8984-41DD-A39B-67FC9DDFD6A8}"/>
                    </a:ext>
                  </a:extLst>
                </p14:cNvPr>
                <p14:cNvContentPartPr/>
                <p14:nvPr/>
              </p14:nvContentPartPr>
              <p14:xfrm>
                <a:off x="2713472" y="4385958"/>
                <a:ext cx="145080" cy="24120"/>
              </p14:xfrm>
            </p:contentPart>
          </mc:Choice>
          <mc:Fallback xmlns="">
            <p:pic>
              <p:nvPicPr>
                <p:cNvPr id="16" name="Рукописный ввод 15">
                  <a:extLst>
                    <a:ext uri="{FF2B5EF4-FFF2-40B4-BE49-F238E27FC236}">
                      <a16:creationId xmlns:a16="http://schemas.microsoft.com/office/drawing/2014/main" id="{8A7277FE-8984-41DD-A39B-67FC9DDFD6A8}"/>
                    </a:ext>
                  </a:extLst>
                </p:cNvPr>
                <p:cNvPicPr/>
                <p:nvPr/>
              </p:nvPicPr>
              <p:blipFill>
                <a:blip r:embed="rId45"/>
                <a:stretch>
                  <a:fillRect/>
                </a:stretch>
              </p:blipFill>
              <p:spPr>
                <a:xfrm>
                  <a:off x="2704832" y="4377318"/>
                  <a:ext cx="1627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Рукописный ввод 16">
                  <a:extLst>
                    <a:ext uri="{FF2B5EF4-FFF2-40B4-BE49-F238E27FC236}">
                      <a16:creationId xmlns:a16="http://schemas.microsoft.com/office/drawing/2014/main" id="{89D807C5-78FE-406A-ACE1-47F0889D0D24}"/>
                    </a:ext>
                  </a:extLst>
                </p14:cNvPr>
                <p14:cNvContentPartPr/>
                <p14:nvPr/>
              </p14:nvContentPartPr>
              <p14:xfrm>
                <a:off x="2944232" y="4381638"/>
                <a:ext cx="237960" cy="236520"/>
              </p14:xfrm>
            </p:contentPart>
          </mc:Choice>
          <mc:Fallback xmlns="">
            <p:pic>
              <p:nvPicPr>
                <p:cNvPr id="17" name="Рукописный ввод 16">
                  <a:extLst>
                    <a:ext uri="{FF2B5EF4-FFF2-40B4-BE49-F238E27FC236}">
                      <a16:creationId xmlns:a16="http://schemas.microsoft.com/office/drawing/2014/main" id="{89D807C5-78FE-406A-ACE1-47F0889D0D24}"/>
                    </a:ext>
                  </a:extLst>
                </p:cNvPr>
                <p:cNvPicPr/>
                <p:nvPr/>
              </p:nvPicPr>
              <p:blipFill>
                <a:blip r:embed="rId47"/>
                <a:stretch>
                  <a:fillRect/>
                </a:stretch>
              </p:blipFill>
              <p:spPr>
                <a:xfrm>
                  <a:off x="2935592" y="4372638"/>
                  <a:ext cx="2556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Рукописный ввод 17">
                  <a:extLst>
                    <a:ext uri="{FF2B5EF4-FFF2-40B4-BE49-F238E27FC236}">
                      <a16:creationId xmlns:a16="http://schemas.microsoft.com/office/drawing/2014/main" id="{86C74929-A071-4D4D-99C8-6C33238D9EC3}"/>
                    </a:ext>
                  </a:extLst>
                </p14:cNvPr>
                <p14:cNvContentPartPr/>
                <p14:nvPr/>
              </p14:nvContentPartPr>
              <p14:xfrm>
                <a:off x="3257792" y="4347798"/>
                <a:ext cx="185760" cy="234000"/>
              </p14:xfrm>
            </p:contentPart>
          </mc:Choice>
          <mc:Fallback xmlns="">
            <p:pic>
              <p:nvPicPr>
                <p:cNvPr id="18" name="Рукописный ввод 17">
                  <a:extLst>
                    <a:ext uri="{FF2B5EF4-FFF2-40B4-BE49-F238E27FC236}">
                      <a16:creationId xmlns:a16="http://schemas.microsoft.com/office/drawing/2014/main" id="{86C74929-A071-4D4D-99C8-6C33238D9EC3}"/>
                    </a:ext>
                  </a:extLst>
                </p:cNvPr>
                <p:cNvPicPr/>
                <p:nvPr/>
              </p:nvPicPr>
              <p:blipFill>
                <a:blip r:embed="rId49"/>
                <a:stretch>
                  <a:fillRect/>
                </a:stretch>
              </p:blipFill>
              <p:spPr>
                <a:xfrm>
                  <a:off x="3248792" y="4338798"/>
                  <a:ext cx="2034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 name="Рукописный ввод 18">
                  <a:extLst>
                    <a:ext uri="{FF2B5EF4-FFF2-40B4-BE49-F238E27FC236}">
                      <a16:creationId xmlns:a16="http://schemas.microsoft.com/office/drawing/2014/main" id="{14F0FDBA-1655-4901-87BB-3745DD0D0407}"/>
                    </a:ext>
                  </a:extLst>
                </p14:cNvPr>
                <p14:cNvContentPartPr/>
                <p14:nvPr/>
              </p14:nvContentPartPr>
              <p14:xfrm>
                <a:off x="3502232" y="4410078"/>
                <a:ext cx="39960" cy="141840"/>
              </p14:xfrm>
            </p:contentPart>
          </mc:Choice>
          <mc:Fallback xmlns="">
            <p:pic>
              <p:nvPicPr>
                <p:cNvPr id="19" name="Рукописный ввод 18">
                  <a:extLst>
                    <a:ext uri="{FF2B5EF4-FFF2-40B4-BE49-F238E27FC236}">
                      <a16:creationId xmlns:a16="http://schemas.microsoft.com/office/drawing/2014/main" id="{14F0FDBA-1655-4901-87BB-3745DD0D0407}"/>
                    </a:ext>
                  </a:extLst>
                </p:cNvPr>
                <p:cNvPicPr/>
                <p:nvPr/>
              </p:nvPicPr>
              <p:blipFill>
                <a:blip r:embed="rId51"/>
                <a:stretch>
                  <a:fillRect/>
                </a:stretch>
              </p:blipFill>
              <p:spPr>
                <a:xfrm>
                  <a:off x="3493232" y="4401078"/>
                  <a:ext cx="576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 name="Рукописный ввод 19">
                  <a:extLst>
                    <a:ext uri="{FF2B5EF4-FFF2-40B4-BE49-F238E27FC236}">
                      <a16:creationId xmlns:a16="http://schemas.microsoft.com/office/drawing/2014/main" id="{A6420B5E-D55B-4599-A4BB-074B6BD10848}"/>
                    </a:ext>
                  </a:extLst>
                </p14:cNvPr>
                <p14:cNvContentPartPr/>
                <p14:nvPr/>
              </p14:nvContentPartPr>
              <p14:xfrm>
                <a:off x="3442112" y="4398558"/>
                <a:ext cx="201960" cy="23040"/>
              </p14:xfrm>
            </p:contentPart>
          </mc:Choice>
          <mc:Fallback xmlns="">
            <p:pic>
              <p:nvPicPr>
                <p:cNvPr id="20" name="Рукописный ввод 19">
                  <a:extLst>
                    <a:ext uri="{FF2B5EF4-FFF2-40B4-BE49-F238E27FC236}">
                      <a16:creationId xmlns:a16="http://schemas.microsoft.com/office/drawing/2014/main" id="{A6420B5E-D55B-4599-A4BB-074B6BD10848}"/>
                    </a:ext>
                  </a:extLst>
                </p:cNvPr>
                <p:cNvPicPr/>
                <p:nvPr/>
              </p:nvPicPr>
              <p:blipFill>
                <a:blip r:embed="rId53"/>
                <a:stretch>
                  <a:fillRect/>
                </a:stretch>
              </p:blipFill>
              <p:spPr>
                <a:xfrm>
                  <a:off x="3433112" y="4389558"/>
                  <a:ext cx="2196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Рукописный ввод 20">
                  <a:extLst>
                    <a:ext uri="{FF2B5EF4-FFF2-40B4-BE49-F238E27FC236}">
                      <a16:creationId xmlns:a16="http://schemas.microsoft.com/office/drawing/2014/main" id="{26BC14CD-C42A-4D02-9BE4-17782AFA60B8}"/>
                    </a:ext>
                  </a:extLst>
                </p14:cNvPr>
                <p14:cNvContentPartPr/>
                <p14:nvPr/>
              </p14:nvContentPartPr>
              <p14:xfrm>
                <a:off x="3648032" y="4363998"/>
                <a:ext cx="235800" cy="467280"/>
              </p14:xfrm>
            </p:contentPart>
          </mc:Choice>
          <mc:Fallback xmlns="">
            <p:pic>
              <p:nvPicPr>
                <p:cNvPr id="21" name="Рукописный ввод 20">
                  <a:extLst>
                    <a:ext uri="{FF2B5EF4-FFF2-40B4-BE49-F238E27FC236}">
                      <a16:creationId xmlns:a16="http://schemas.microsoft.com/office/drawing/2014/main" id="{26BC14CD-C42A-4D02-9BE4-17782AFA60B8}"/>
                    </a:ext>
                  </a:extLst>
                </p:cNvPr>
                <p:cNvPicPr/>
                <p:nvPr/>
              </p:nvPicPr>
              <p:blipFill>
                <a:blip r:embed="rId55"/>
                <a:stretch>
                  <a:fillRect/>
                </a:stretch>
              </p:blipFill>
              <p:spPr>
                <a:xfrm>
                  <a:off x="3639032" y="4355358"/>
                  <a:ext cx="25344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 name="Рукописный ввод 1">
                  <a:extLst>
                    <a:ext uri="{FF2B5EF4-FFF2-40B4-BE49-F238E27FC236}">
                      <a16:creationId xmlns:a16="http://schemas.microsoft.com/office/drawing/2014/main" id="{2FEA9313-48B8-41DE-BCB4-D5813AAFA46A}"/>
                    </a:ext>
                  </a:extLst>
                </p14:cNvPr>
                <p14:cNvContentPartPr/>
                <p14:nvPr/>
              </p14:nvContentPartPr>
              <p14:xfrm>
                <a:off x="1387952" y="4731558"/>
                <a:ext cx="16200" cy="56520"/>
              </p14:xfrm>
            </p:contentPart>
          </mc:Choice>
          <mc:Fallback xmlns="">
            <p:pic>
              <p:nvPicPr>
                <p:cNvPr id="2" name="Рукописный ввод 1">
                  <a:extLst>
                    <a:ext uri="{FF2B5EF4-FFF2-40B4-BE49-F238E27FC236}">
                      <a16:creationId xmlns:a16="http://schemas.microsoft.com/office/drawing/2014/main" id="{2FEA9313-48B8-41DE-BCB4-D5813AAFA46A}"/>
                    </a:ext>
                  </a:extLst>
                </p:cNvPr>
                <p:cNvPicPr/>
                <p:nvPr/>
              </p:nvPicPr>
              <p:blipFill>
                <a:blip r:embed="rId57"/>
                <a:stretch>
                  <a:fillRect/>
                </a:stretch>
              </p:blipFill>
              <p:spPr>
                <a:xfrm>
                  <a:off x="1378952" y="4722918"/>
                  <a:ext cx="338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 name="Рукописный ввод 2">
                  <a:extLst>
                    <a:ext uri="{FF2B5EF4-FFF2-40B4-BE49-F238E27FC236}">
                      <a16:creationId xmlns:a16="http://schemas.microsoft.com/office/drawing/2014/main" id="{5C974CDD-EB96-4F5E-B5ED-023428FB5FF8}"/>
                    </a:ext>
                  </a:extLst>
                </p14:cNvPr>
                <p14:cNvContentPartPr/>
                <p14:nvPr/>
              </p14:nvContentPartPr>
              <p14:xfrm>
                <a:off x="1230632" y="4320078"/>
                <a:ext cx="620640" cy="615240"/>
              </p14:xfrm>
            </p:contentPart>
          </mc:Choice>
          <mc:Fallback xmlns="">
            <p:pic>
              <p:nvPicPr>
                <p:cNvPr id="3" name="Рукописный ввод 2">
                  <a:extLst>
                    <a:ext uri="{FF2B5EF4-FFF2-40B4-BE49-F238E27FC236}">
                      <a16:creationId xmlns:a16="http://schemas.microsoft.com/office/drawing/2014/main" id="{5C974CDD-EB96-4F5E-B5ED-023428FB5FF8}"/>
                    </a:ext>
                  </a:extLst>
                </p:cNvPr>
                <p:cNvPicPr/>
                <p:nvPr/>
              </p:nvPicPr>
              <p:blipFill>
                <a:blip r:embed="rId59"/>
                <a:stretch>
                  <a:fillRect/>
                </a:stretch>
              </p:blipFill>
              <p:spPr>
                <a:xfrm>
                  <a:off x="1221632" y="4311078"/>
                  <a:ext cx="638280" cy="632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 name="Рукописный ввод 21">
                  <a:extLst>
                    <a:ext uri="{FF2B5EF4-FFF2-40B4-BE49-F238E27FC236}">
                      <a16:creationId xmlns:a16="http://schemas.microsoft.com/office/drawing/2014/main" id="{DFDFC4DA-98BC-4107-8D05-713FBBAF1E76}"/>
                    </a:ext>
                  </a:extLst>
                </p14:cNvPr>
                <p14:cNvContentPartPr/>
                <p14:nvPr/>
              </p14:nvContentPartPr>
              <p14:xfrm>
                <a:off x="953432" y="4039638"/>
                <a:ext cx="1001160" cy="973080"/>
              </p14:xfrm>
            </p:contentPart>
          </mc:Choice>
          <mc:Fallback xmlns="">
            <p:pic>
              <p:nvPicPr>
                <p:cNvPr id="22" name="Рукописный ввод 21">
                  <a:extLst>
                    <a:ext uri="{FF2B5EF4-FFF2-40B4-BE49-F238E27FC236}">
                      <a16:creationId xmlns:a16="http://schemas.microsoft.com/office/drawing/2014/main" id="{DFDFC4DA-98BC-4107-8D05-713FBBAF1E76}"/>
                    </a:ext>
                  </a:extLst>
                </p:cNvPr>
                <p:cNvPicPr/>
                <p:nvPr/>
              </p:nvPicPr>
              <p:blipFill>
                <a:blip r:embed="rId61"/>
                <a:stretch>
                  <a:fillRect/>
                </a:stretch>
              </p:blipFill>
              <p:spPr>
                <a:xfrm>
                  <a:off x="944792" y="4030638"/>
                  <a:ext cx="1018800" cy="990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27" name="Рукописный ввод 26">
                <a:extLst>
                  <a:ext uri="{FF2B5EF4-FFF2-40B4-BE49-F238E27FC236}">
                    <a16:creationId xmlns:a16="http://schemas.microsoft.com/office/drawing/2014/main" id="{CB2972F7-FC05-4469-9B0B-E831F157EE3F}"/>
                  </a:ext>
                </a:extLst>
              </p14:cNvPr>
              <p14:cNvContentPartPr/>
              <p14:nvPr/>
            </p14:nvContentPartPr>
            <p14:xfrm>
              <a:off x="2190752" y="5506638"/>
              <a:ext cx="216720" cy="116280"/>
            </p14:xfrm>
          </p:contentPart>
        </mc:Choice>
        <mc:Fallback xmlns="">
          <p:pic>
            <p:nvPicPr>
              <p:cNvPr id="27" name="Рукописный ввод 26">
                <a:extLst>
                  <a:ext uri="{FF2B5EF4-FFF2-40B4-BE49-F238E27FC236}">
                    <a16:creationId xmlns:a16="http://schemas.microsoft.com/office/drawing/2014/main" id="{CB2972F7-FC05-4469-9B0B-E831F157EE3F}"/>
                  </a:ext>
                </a:extLst>
              </p:cNvPr>
              <p:cNvPicPr/>
              <p:nvPr/>
            </p:nvPicPr>
            <p:blipFill>
              <a:blip r:embed="rId63"/>
              <a:stretch>
                <a:fillRect/>
              </a:stretch>
            </p:blipFill>
            <p:spPr>
              <a:xfrm>
                <a:off x="2172752" y="5488638"/>
                <a:ext cx="252360" cy="151920"/>
              </a:xfrm>
              <a:prstGeom prst="rect">
                <a:avLst/>
              </a:prstGeom>
            </p:spPr>
          </p:pic>
        </mc:Fallback>
      </mc:AlternateContent>
      <p:grpSp>
        <p:nvGrpSpPr>
          <p:cNvPr id="40" name="Группа 39">
            <a:extLst>
              <a:ext uri="{FF2B5EF4-FFF2-40B4-BE49-F238E27FC236}">
                <a16:creationId xmlns:a16="http://schemas.microsoft.com/office/drawing/2014/main" id="{D594D205-1D92-4148-894C-17EA2451683F}"/>
              </a:ext>
            </a:extLst>
          </p:cNvPr>
          <p:cNvGrpSpPr/>
          <p:nvPr/>
        </p:nvGrpSpPr>
        <p:grpSpPr>
          <a:xfrm>
            <a:off x="2838032" y="5375958"/>
            <a:ext cx="489960" cy="372240"/>
            <a:chOff x="2838032" y="5375958"/>
            <a:chExt cx="489960" cy="372240"/>
          </a:xfrm>
        </p:grpSpPr>
        <mc:AlternateContent xmlns:mc="http://schemas.openxmlformats.org/markup-compatibility/2006" xmlns:p14="http://schemas.microsoft.com/office/powerpoint/2010/main">
          <mc:Choice Requires="p14">
            <p:contentPart p14:bwMode="auto" r:id="rId64">
              <p14:nvContentPartPr>
                <p14:cNvPr id="29" name="Рукописный ввод 28">
                  <a:extLst>
                    <a:ext uri="{FF2B5EF4-FFF2-40B4-BE49-F238E27FC236}">
                      <a16:creationId xmlns:a16="http://schemas.microsoft.com/office/drawing/2014/main" id="{ADFF70D4-DC6E-408D-8BB5-30D87839FB07}"/>
                    </a:ext>
                  </a:extLst>
                </p14:cNvPr>
                <p14:cNvContentPartPr/>
                <p14:nvPr/>
              </p14:nvContentPartPr>
              <p14:xfrm>
                <a:off x="2838032" y="5386398"/>
                <a:ext cx="316800" cy="361800"/>
              </p14:xfrm>
            </p:contentPart>
          </mc:Choice>
          <mc:Fallback xmlns="">
            <p:pic>
              <p:nvPicPr>
                <p:cNvPr id="29" name="Рукописный ввод 28">
                  <a:extLst>
                    <a:ext uri="{FF2B5EF4-FFF2-40B4-BE49-F238E27FC236}">
                      <a16:creationId xmlns:a16="http://schemas.microsoft.com/office/drawing/2014/main" id="{ADFF70D4-DC6E-408D-8BB5-30D87839FB07}"/>
                    </a:ext>
                  </a:extLst>
                </p:cNvPr>
                <p:cNvPicPr/>
                <p:nvPr/>
              </p:nvPicPr>
              <p:blipFill>
                <a:blip r:embed="rId65"/>
                <a:stretch>
                  <a:fillRect/>
                </a:stretch>
              </p:blipFill>
              <p:spPr>
                <a:xfrm>
                  <a:off x="2820392" y="5368758"/>
                  <a:ext cx="35244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 name="Рукописный ввод 29">
                  <a:extLst>
                    <a:ext uri="{FF2B5EF4-FFF2-40B4-BE49-F238E27FC236}">
                      <a16:creationId xmlns:a16="http://schemas.microsoft.com/office/drawing/2014/main" id="{0A9B300E-0909-4422-80F8-11D64018E102}"/>
                    </a:ext>
                  </a:extLst>
                </p14:cNvPr>
                <p14:cNvContentPartPr/>
                <p14:nvPr/>
              </p14:nvContentPartPr>
              <p14:xfrm>
                <a:off x="3192272" y="5406558"/>
                <a:ext cx="112320" cy="218160"/>
              </p14:xfrm>
            </p:contentPart>
          </mc:Choice>
          <mc:Fallback xmlns="">
            <p:pic>
              <p:nvPicPr>
                <p:cNvPr id="30" name="Рукописный ввод 29">
                  <a:extLst>
                    <a:ext uri="{FF2B5EF4-FFF2-40B4-BE49-F238E27FC236}">
                      <a16:creationId xmlns:a16="http://schemas.microsoft.com/office/drawing/2014/main" id="{0A9B300E-0909-4422-80F8-11D64018E102}"/>
                    </a:ext>
                  </a:extLst>
                </p:cNvPr>
                <p:cNvPicPr/>
                <p:nvPr/>
              </p:nvPicPr>
              <p:blipFill>
                <a:blip r:embed="rId67"/>
                <a:stretch>
                  <a:fillRect/>
                </a:stretch>
              </p:blipFill>
              <p:spPr>
                <a:xfrm>
                  <a:off x="3174272" y="5388918"/>
                  <a:ext cx="1479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1" name="Рукописный ввод 30">
                  <a:extLst>
                    <a:ext uri="{FF2B5EF4-FFF2-40B4-BE49-F238E27FC236}">
                      <a16:creationId xmlns:a16="http://schemas.microsoft.com/office/drawing/2014/main" id="{7F684B84-6AF6-4F43-AC14-B591A8804FCA}"/>
                    </a:ext>
                  </a:extLst>
                </p14:cNvPr>
                <p14:cNvContentPartPr/>
                <p14:nvPr/>
              </p14:nvContentPartPr>
              <p14:xfrm>
                <a:off x="3064112" y="5375958"/>
                <a:ext cx="263880" cy="38160"/>
              </p14:xfrm>
            </p:contentPart>
          </mc:Choice>
          <mc:Fallback xmlns="">
            <p:pic>
              <p:nvPicPr>
                <p:cNvPr id="31" name="Рукописный ввод 30">
                  <a:extLst>
                    <a:ext uri="{FF2B5EF4-FFF2-40B4-BE49-F238E27FC236}">
                      <a16:creationId xmlns:a16="http://schemas.microsoft.com/office/drawing/2014/main" id="{7F684B84-6AF6-4F43-AC14-B591A8804FCA}"/>
                    </a:ext>
                  </a:extLst>
                </p:cNvPr>
                <p:cNvPicPr/>
                <p:nvPr/>
              </p:nvPicPr>
              <p:blipFill>
                <a:blip r:embed="rId69"/>
                <a:stretch>
                  <a:fillRect/>
                </a:stretch>
              </p:blipFill>
              <p:spPr>
                <a:xfrm>
                  <a:off x="3046472" y="5358318"/>
                  <a:ext cx="299520" cy="73800"/>
                </a:xfrm>
                <a:prstGeom prst="rect">
                  <a:avLst/>
                </a:prstGeom>
              </p:spPr>
            </p:pic>
          </mc:Fallback>
        </mc:AlternateContent>
      </p:grpSp>
      <p:grpSp>
        <p:nvGrpSpPr>
          <p:cNvPr id="39" name="Группа 38">
            <a:extLst>
              <a:ext uri="{FF2B5EF4-FFF2-40B4-BE49-F238E27FC236}">
                <a16:creationId xmlns:a16="http://schemas.microsoft.com/office/drawing/2014/main" id="{74394975-7D29-41CE-BDD4-8B02B1ED4312}"/>
              </a:ext>
            </a:extLst>
          </p:cNvPr>
          <p:cNvGrpSpPr/>
          <p:nvPr/>
        </p:nvGrpSpPr>
        <p:grpSpPr>
          <a:xfrm>
            <a:off x="3640112" y="5257878"/>
            <a:ext cx="972000" cy="314640"/>
            <a:chOff x="3640112" y="5257878"/>
            <a:chExt cx="972000" cy="314640"/>
          </a:xfrm>
        </p:grpSpPr>
        <mc:AlternateContent xmlns:mc="http://schemas.openxmlformats.org/markup-compatibility/2006" xmlns:p14="http://schemas.microsoft.com/office/powerpoint/2010/main">
          <mc:Choice Requires="p14">
            <p:contentPart p14:bwMode="auto" r:id="rId70">
              <p14:nvContentPartPr>
                <p14:cNvPr id="33" name="Рукописный ввод 32">
                  <a:extLst>
                    <a:ext uri="{FF2B5EF4-FFF2-40B4-BE49-F238E27FC236}">
                      <a16:creationId xmlns:a16="http://schemas.microsoft.com/office/drawing/2014/main" id="{8A352F67-203B-4DE7-99C4-5BBB540A920A}"/>
                    </a:ext>
                  </a:extLst>
                </p14:cNvPr>
                <p14:cNvContentPartPr/>
                <p14:nvPr/>
              </p14:nvContentPartPr>
              <p14:xfrm>
                <a:off x="3640112" y="5391078"/>
                <a:ext cx="378360" cy="181440"/>
              </p14:xfrm>
            </p:contentPart>
          </mc:Choice>
          <mc:Fallback xmlns="">
            <p:pic>
              <p:nvPicPr>
                <p:cNvPr id="33" name="Рукописный ввод 32">
                  <a:extLst>
                    <a:ext uri="{FF2B5EF4-FFF2-40B4-BE49-F238E27FC236}">
                      <a16:creationId xmlns:a16="http://schemas.microsoft.com/office/drawing/2014/main" id="{8A352F67-203B-4DE7-99C4-5BBB540A920A}"/>
                    </a:ext>
                  </a:extLst>
                </p:cNvPr>
                <p:cNvPicPr/>
                <p:nvPr/>
              </p:nvPicPr>
              <p:blipFill>
                <a:blip r:embed="rId71"/>
                <a:stretch>
                  <a:fillRect/>
                </a:stretch>
              </p:blipFill>
              <p:spPr>
                <a:xfrm>
                  <a:off x="3622112" y="5373438"/>
                  <a:ext cx="4140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Рукописный ввод 33">
                  <a:extLst>
                    <a:ext uri="{FF2B5EF4-FFF2-40B4-BE49-F238E27FC236}">
                      <a16:creationId xmlns:a16="http://schemas.microsoft.com/office/drawing/2014/main" id="{8CB9FDD7-B97A-4269-BAF4-29804765E9E6}"/>
                    </a:ext>
                  </a:extLst>
                </p14:cNvPr>
                <p14:cNvContentPartPr/>
                <p14:nvPr/>
              </p14:nvContentPartPr>
              <p14:xfrm>
                <a:off x="3756752" y="5320518"/>
                <a:ext cx="228600" cy="137520"/>
              </p14:xfrm>
            </p:contentPart>
          </mc:Choice>
          <mc:Fallback xmlns="">
            <p:pic>
              <p:nvPicPr>
                <p:cNvPr id="34" name="Рукописный ввод 33">
                  <a:extLst>
                    <a:ext uri="{FF2B5EF4-FFF2-40B4-BE49-F238E27FC236}">
                      <a16:creationId xmlns:a16="http://schemas.microsoft.com/office/drawing/2014/main" id="{8CB9FDD7-B97A-4269-BAF4-29804765E9E6}"/>
                    </a:ext>
                  </a:extLst>
                </p:cNvPr>
                <p:cNvPicPr/>
                <p:nvPr/>
              </p:nvPicPr>
              <p:blipFill>
                <a:blip r:embed="rId73"/>
                <a:stretch>
                  <a:fillRect/>
                </a:stretch>
              </p:blipFill>
              <p:spPr>
                <a:xfrm>
                  <a:off x="3739112" y="5302518"/>
                  <a:ext cx="2642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 name="Рукописный ввод 34">
                  <a:extLst>
                    <a:ext uri="{FF2B5EF4-FFF2-40B4-BE49-F238E27FC236}">
                      <a16:creationId xmlns:a16="http://schemas.microsoft.com/office/drawing/2014/main" id="{428D0E45-9A47-41E6-B7FA-0DB872B38602}"/>
                    </a:ext>
                  </a:extLst>
                </p14:cNvPr>
                <p14:cNvContentPartPr/>
                <p14:nvPr/>
              </p14:nvContentPartPr>
              <p14:xfrm>
                <a:off x="4055192" y="5330238"/>
                <a:ext cx="197640" cy="162360"/>
              </p14:xfrm>
            </p:contentPart>
          </mc:Choice>
          <mc:Fallback xmlns="">
            <p:pic>
              <p:nvPicPr>
                <p:cNvPr id="35" name="Рукописный ввод 34">
                  <a:extLst>
                    <a:ext uri="{FF2B5EF4-FFF2-40B4-BE49-F238E27FC236}">
                      <a16:creationId xmlns:a16="http://schemas.microsoft.com/office/drawing/2014/main" id="{428D0E45-9A47-41E6-B7FA-0DB872B38602}"/>
                    </a:ext>
                  </a:extLst>
                </p:cNvPr>
                <p:cNvPicPr/>
                <p:nvPr/>
              </p:nvPicPr>
              <p:blipFill>
                <a:blip r:embed="rId75"/>
                <a:stretch>
                  <a:fillRect/>
                </a:stretch>
              </p:blipFill>
              <p:spPr>
                <a:xfrm>
                  <a:off x="4037552" y="5312598"/>
                  <a:ext cx="2332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Рукописный ввод 35">
                  <a:extLst>
                    <a:ext uri="{FF2B5EF4-FFF2-40B4-BE49-F238E27FC236}">
                      <a16:creationId xmlns:a16="http://schemas.microsoft.com/office/drawing/2014/main" id="{EA7724E4-B6B4-4746-B3B7-929ADF8A21BD}"/>
                    </a:ext>
                  </a:extLst>
                </p14:cNvPr>
                <p14:cNvContentPartPr/>
                <p14:nvPr/>
              </p14:nvContentPartPr>
              <p14:xfrm>
                <a:off x="4239512" y="5257878"/>
                <a:ext cx="173880" cy="191880"/>
              </p14:xfrm>
            </p:contentPart>
          </mc:Choice>
          <mc:Fallback xmlns="">
            <p:pic>
              <p:nvPicPr>
                <p:cNvPr id="36" name="Рукописный ввод 35">
                  <a:extLst>
                    <a:ext uri="{FF2B5EF4-FFF2-40B4-BE49-F238E27FC236}">
                      <a16:creationId xmlns:a16="http://schemas.microsoft.com/office/drawing/2014/main" id="{EA7724E4-B6B4-4746-B3B7-929ADF8A21BD}"/>
                    </a:ext>
                  </a:extLst>
                </p:cNvPr>
                <p:cNvPicPr/>
                <p:nvPr/>
              </p:nvPicPr>
              <p:blipFill>
                <a:blip r:embed="rId77"/>
                <a:stretch>
                  <a:fillRect/>
                </a:stretch>
              </p:blipFill>
              <p:spPr>
                <a:xfrm>
                  <a:off x="4221512" y="5239878"/>
                  <a:ext cx="2095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7" name="Рукописный ввод 36">
                  <a:extLst>
                    <a:ext uri="{FF2B5EF4-FFF2-40B4-BE49-F238E27FC236}">
                      <a16:creationId xmlns:a16="http://schemas.microsoft.com/office/drawing/2014/main" id="{92C0B9B7-D029-4145-B638-9EC314173579}"/>
                    </a:ext>
                  </a:extLst>
                </p14:cNvPr>
                <p14:cNvContentPartPr/>
                <p14:nvPr/>
              </p14:nvContentPartPr>
              <p14:xfrm>
                <a:off x="4492952" y="5328438"/>
                <a:ext cx="63720" cy="153720"/>
              </p14:xfrm>
            </p:contentPart>
          </mc:Choice>
          <mc:Fallback xmlns="">
            <p:pic>
              <p:nvPicPr>
                <p:cNvPr id="37" name="Рукописный ввод 36">
                  <a:extLst>
                    <a:ext uri="{FF2B5EF4-FFF2-40B4-BE49-F238E27FC236}">
                      <a16:creationId xmlns:a16="http://schemas.microsoft.com/office/drawing/2014/main" id="{92C0B9B7-D029-4145-B638-9EC314173579}"/>
                    </a:ext>
                  </a:extLst>
                </p:cNvPr>
                <p:cNvPicPr/>
                <p:nvPr/>
              </p:nvPicPr>
              <p:blipFill>
                <a:blip r:embed="rId79"/>
                <a:stretch>
                  <a:fillRect/>
                </a:stretch>
              </p:blipFill>
              <p:spPr>
                <a:xfrm>
                  <a:off x="4475312" y="5310438"/>
                  <a:ext cx="993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 name="Рукописный ввод 37">
                  <a:extLst>
                    <a:ext uri="{FF2B5EF4-FFF2-40B4-BE49-F238E27FC236}">
                      <a16:creationId xmlns:a16="http://schemas.microsoft.com/office/drawing/2014/main" id="{568288D4-E786-4EC9-9D8D-DF4B61A1ED90}"/>
                    </a:ext>
                  </a:extLst>
                </p14:cNvPr>
                <p14:cNvContentPartPr/>
                <p14:nvPr/>
              </p14:nvContentPartPr>
              <p14:xfrm>
                <a:off x="4397912" y="5263998"/>
                <a:ext cx="214200" cy="32040"/>
              </p14:xfrm>
            </p:contentPart>
          </mc:Choice>
          <mc:Fallback xmlns="">
            <p:pic>
              <p:nvPicPr>
                <p:cNvPr id="38" name="Рукописный ввод 37">
                  <a:extLst>
                    <a:ext uri="{FF2B5EF4-FFF2-40B4-BE49-F238E27FC236}">
                      <a16:creationId xmlns:a16="http://schemas.microsoft.com/office/drawing/2014/main" id="{568288D4-E786-4EC9-9D8D-DF4B61A1ED90}"/>
                    </a:ext>
                  </a:extLst>
                </p:cNvPr>
                <p:cNvPicPr/>
                <p:nvPr/>
              </p:nvPicPr>
              <p:blipFill>
                <a:blip r:embed="rId81"/>
                <a:stretch>
                  <a:fillRect/>
                </a:stretch>
              </p:blipFill>
              <p:spPr>
                <a:xfrm>
                  <a:off x="4380272" y="5246358"/>
                  <a:ext cx="249840" cy="67680"/>
                </a:xfrm>
                <a:prstGeom prst="rect">
                  <a:avLst/>
                </a:prstGeom>
              </p:spPr>
            </p:pic>
          </mc:Fallback>
        </mc:AlternateContent>
      </p:grpSp>
      <p:grpSp>
        <p:nvGrpSpPr>
          <p:cNvPr id="43" name="Группа 42">
            <a:extLst>
              <a:ext uri="{FF2B5EF4-FFF2-40B4-BE49-F238E27FC236}">
                <a16:creationId xmlns:a16="http://schemas.microsoft.com/office/drawing/2014/main" id="{94E3FA80-A022-4D79-872E-FEF625F5233D}"/>
              </a:ext>
            </a:extLst>
          </p:cNvPr>
          <p:cNvGrpSpPr/>
          <p:nvPr/>
        </p:nvGrpSpPr>
        <p:grpSpPr>
          <a:xfrm>
            <a:off x="3323312" y="5947998"/>
            <a:ext cx="367920" cy="326520"/>
            <a:chOff x="3323312" y="5947998"/>
            <a:chExt cx="367920" cy="326520"/>
          </a:xfrm>
        </p:grpSpPr>
        <mc:AlternateContent xmlns:mc="http://schemas.openxmlformats.org/markup-compatibility/2006" xmlns:p14="http://schemas.microsoft.com/office/powerpoint/2010/main">
          <mc:Choice Requires="p14">
            <p:contentPart p14:bwMode="auto" r:id="rId82">
              <p14:nvContentPartPr>
                <p14:cNvPr id="41" name="Рукописный ввод 40">
                  <a:extLst>
                    <a:ext uri="{FF2B5EF4-FFF2-40B4-BE49-F238E27FC236}">
                      <a16:creationId xmlns:a16="http://schemas.microsoft.com/office/drawing/2014/main" id="{B53E9ABB-8B73-4106-AA9F-78E57C541A27}"/>
                    </a:ext>
                  </a:extLst>
                </p14:cNvPr>
                <p14:cNvContentPartPr/>
                <p14:nvPr/>
              </p14:nvContentPartPr>
              <p14:xfrm>
                <a:off x="3323312" y="5947998"/>
                <a:ext cx="250200" cy="311040"/>
              </p14:xfrm>
            </p:contentPart>
          </mc:Choice>
          <mc:Fallback xmlns="">
            <p:pic>
              <p:nvPicPr>
                <p:cNvPr id="41" name="Рукописный ввод 40">
                  <a:extLst>
                    <a:ext uri="{FF2B5EF4-FFF2-40B4-BE49-F238E27FC236}">
                      <a16:creationId xmlns:a16="http://schemas.microsoft.com/office/drawing/2014/main" id="{B53E9ABB-8B73-4106-AA9F-78E57C541A27}"/>
                    </a:ext>
                  </a:extLst>
                </p:cNvPr>
                <p:cNvPicPr/>
                <p:nvPr/>
              </p:nvPicPr>
              <p:blipFill>
                <a:blip r:embed="rId83"/>
                <a:stretch>
                  <a:fillRect/>
                </a:stretch>
              </p:blipFill>
              <p:spPr>
                <a:xfrm>
                  <a:off x="3305672" y="5930358"/>
                  <a:ext cx="28584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2" name="Рукописный ввод 41">
                  <a:extLst>
                    <a:ext uri="{FF2B5EF4-FFF2-40B4-BE49-F238E27FC236}">
                      <a16:creationId xmlns:a16="http://schemas.microsoft.com/office/drawing/2014/main" id="{6BF2B288-8EF6-447D-9972-9FC9755BA12E}"/>
                    </a:ext>
                  </a:extLst>
                </p14:cNvPr>
                <p14:cNvContentPartPr/>
                <p14:nvPr/>
              </p14:nvContentPartPr>
              <p14:xfrm>
                <a:off x="3490712" y="6247518"/>
                <a:ext cx="200520" cy="27000"/>
              </p14:xfrm>
            </p:contentPart>
          </mc:Choice>
          <mc:Fallback xmlns="">
            <p:pic>
              <p:nvPicPr>
                <p:cNvPr id="42" name="Рукописный ввод 41">
                  <a:extLst>
                    <a:ext uri="{FF2B5EF4-FFF2-40B4-BE49-F238E27FC236}">
                      <a16:creationId xmlns:a16="http://schemas.microsoft.com/office/drawing/2014/main" id="{6BF2B288-8EF6-447D-9972-9FC9755BA12E}"/>
                    </a:ext>
                  </a:extLst>
                </p:cNvPr>
                <p:cNvPicPr/>
                <p:nvPr/>
              </p:nvPicPr>
              <p:blipFill>
                <a:blip r:embed="rId85"/>
                <a:stretch>
                  <a:fillRect/>
                </a:stretch>
              </p:blipFill>
              <p:spPr>
                <a:xfrm>
                  <a:off x="3473072" y="6229878"/>
                  <a:ext cx="236160" cy="62640"/>
                </a:xfrm>
                <a:prstGeom prst="rect">
                  <a:avLst/>
                </a:prstGeom>
              </p:spPr>
            </p:pic>
          </mc:Fallback>
        </mc:AlternateContent>
      </p:grpSp>
      <p:grpSp>
        <p:nvGrpSpPr>
          <p:cNvPr id="45" name="Группа 44">
            <a:extLst>
              <a:ext uri="{FF2B5EF4-FFF2-40B4-BE49-F238E27FC236}">
                <a16:creationId xmlns:a16="http://schemas.microsoft.com/office/drawing/2014/main" id="{1F443D62-6EC7-4D0F-BC82-6576E6F48EB7}"/>
              </a:ext>
            </a:extLst>
          </p:cNvPr>
          <p:cNvGrpSpPr/>
          <p:nvPr/>
        </p:nvGrpSpPr>
        <p:grpSpPr>
          <a:xfrm>
            <a:off x="963872" y="5210718"/>
            <a:ext cx="914760" cy="771840"/>
            <a:chOff x="963872" y="5210718"/>
            <a:chExt cx="914760" cy="771840"/>
          </a:xfrm>
        </p:grpSpPr>
        <mc:AlternateContent xmlns:mc="http://schemas.openxmlformats.org/markup-compatibility/2006" xmlns:p14="http://schemas.microsoft.com/office/powerpoint/2010/main">
          <mc:Choice Requires="p14">
            <p:contentPart p14:bwMode="auto" r:id="rId86">
              <p14:nvContentPartPr>
                <p14:cNvPr id="25" name="Рукописный ввод 24">
                  <a:extLst>
                    <a:ext uri="{FF2B5EF4-FFF2-40B4-BE49-F238E27FC236}">
                      <a16:creationId xmlns:a16="http://schemas.microsoft.com/office/drawing/2014/main" id="{D9B49B77-312B-4D03-B4F5-2A5643D1DA56}"/>
                    </a:ext>
                  </a:extLst>
                </p14:cNvPr>
                <p14:cNvContentPartPr/>
                <p14:nvPr/>
              </p14:nvContentPartPr>
              <p14:xfrm>
                <a:off x="1357352" y="5482158"/>
                <a:ext cx="239040" cy="347400"/>
              </p14:xfrm>
            </p:contentPart>
          </mc:Choice>
          <mc:Fallback xmlns="">
            <p:pic>
              <p:nvPicPr>
                <p:cNvPr id="25" name="Рукописный ввод 24">
                  <a:extLst>
                    <a:ext uri="{FF2B5EF4-FFF2-40B4-BE49-F238E27FC236}">
                      <a16:creationId xmlns:a16="http://schemas.microsoft.com/office/drawing/2014/main" id="{D9B49B77-312B-4D03-B4F5-2A5643D1DA56}"/>
                    </a:ext>
                  </a:extLst>
                </p:cNvPr>
                <p:cNvPicPr/>
                <p:nvPr/>
              </p:nvPicPr>
              <p:blipFill>
                <a:blip r:embed="rId87"/>
                <a:stretch>
                  <a:fillRect/>
                </a:stretch>
              </p:blipFill>
              <p:spPr>
                <a:xfrm>
                  <a:off x="1339352" y="5464158"/>
                  <a:ext cx="27468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6" name="Рукописный ввод 25">
                  <a:extLst>
                    <a:ext uri="{FF2B5EF4-FFF2-40B4-BE49-F238E27FC236}">
                      <a16:creationId xmlns:a16="http://schemas.microsoft.com/office/drawing/2014/main" id="{B14D5459-E27A-425F-831F-B0C03354C920}"/>
                    </a:ext>
                  </a:extLst>
                </p14:cNvPr>
                <p14:cNvContentPartPr/>
                <p14:nvPr/>
              </p14:nvContentPartPr>
              <p14:xfrm>
                <a:off x="1357352" y="5446518"/>
                <a:ext cx="334800" cy="342360"/>
              </p14:xfrm>
            </p:contentPart>
          </mc:Choice>
          <mc:Fallback xmlns="">
            <p:pic>
              <p:nvPicPr>
                <p:cNvPr id="26" name="Рукописный ввод 25">
                  <a:extLst>
                    <a:ext uri="{FF2B5EF4-FFF2-40B4-BE49-F238E27FC236}">
                      <a16:creationId xmlns:a16="http://schemas.microsoft.com/office/drawing/2014/main" id="{B14D5459-E27A-425F-831F-B0C03354C920}"/>
                    </a:ext>
                  </a:extLst>
                </p:cNvPr>
                <p:cNvPicPr/>
                <p:nvPr/>
              </p:nvPicPr>
              <p:blipFill>
                <a:blip r:embed="rId89"/>
                <a:stretch>
                  <a:fillRect/>
                </a:stretch>
              </p:blipFill>
              <p:spPr>
                <a:xfrm>
                  <a:off x="1339352" y="5428518"/>
                  <a:ext cx="37044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4" name="Рукописный ввод 43">
                  <a:extLst>
                    <a:ext uri="{FF2B5EF4-FFF2-40B4-BE49-F238E27FC236}">
                      <a16:creationId xmlns:a16="http://schemas.microsoft.com/office/drawing/2014/main" id="{413E642F-F15A-4F65-BE5A-6105494A6BCF}"/>
                    </a:ext>
                  </a:extLst>
                </p14:cNvPr>
                <p14:cNvContentPartPr/>
                <p14:nvPr/>
              </p14:nvContentPartPr>
              <p14:xfrm>
                <a:off x="963872" y="5210718"/>
                <a:ext cx="914760" cy="771840"/>
              </p14:xfrm>
            </p:contentPart>
          </mc:Choice>
          <mc:Fallback xmlns="">
            <p:pic>
              <p:nvPicPr>
                <p:cNvPr id="44" name="Рукописный ввод 43">
                  <a:extLst>
                    <a:ext uri="{FF2B5EF4-FFF2-40B4-BE49-F238E27FC236}">
                      <a16:creationId xmlns:a16="http://schemas.microsoft.com/office/drawing/2014/main" id="{413E642F-F15A-4F65-BE5A-6105494A6BCF}"/>
                    </a:ext>
                  </a:extLst>
                </p:cNvPr>
                <p:cNvPicPr/>
                <p:nvPr/>
              </p:nvPicPr>
              <p:blipFill>
                <a:blip r:embed="rId91"/>
                <a:stretch>
                  <a:fillRect/>
                </a:stretch>
              </p:blipFill>
              <p:spPr>
                <a:xfrm>
                  <a:off x="946232" y="5193078"/>
                  <a:ext cx="950400" cy="807480"/>
                </a:xfrm>
                <a:prstGeom prst="rect">
                  <a:avLst/>
                </a:prstGeom>
              </p:spPr>
            </p:pic>
          </mc:Fallback>
        </mc:AlternateContent>
      </p:grpSp>
    </p:spTree>
    <p:extLst>
      <p:ext uri="{BB962C8B-B14F-4D97-AF65-F5344CB8AC3E}">
        <p14:creationId xmlns:p14="http://schemas.microsoft.com/office/powerpoint/2010/main" val="11893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B697B9-68C0-4835-A20F-D4125A464533}"/>
              </a:ext>
            </a:extLst>
          </p:cNvPr>
          <p:cNvSpPr txBox="1"/>
          <p:nvPr/>
        </p:nvSpPr>
        <p:spPr>
          <a:xfrm>
            <a:off x="1135014" y="1018409"/>
            <a:ext cx="6094428" cy="1015663"/>
          </a:xfrm>
          <a:prstGeom prst="rect">
            <a:avLst/>
          </a:prstGeom>
          <a:noFill/>
        </p:spPr>
        <p:txBody>
          <a:bodyPr wrap="square">
            <a:spAutoFit/>
          </a:bodyPr>
          <a:lstStyle/>
          <a:p>
            <a:r>
              <a:rPr lang="en-GB" sz="2000" dirty="0">
                <a:latin typeface="Arial" panose="020B0604020202020204" pitchFamily="34" charset="0"/>
                <a:ea typeface="Verdana" panose="020B0604030504040204" pitchFamily="34" charset="0"/>
                <a:cs typeface="Arial" panose="020B0604020202020204" pitchFamily="34" charset="0"/>
              </a:rPr>
              <a:t>Take our 4 propositions [A,E,I,O]</a:t>
            </a:r>
          </a:p>
          <a:p>
            <a:endParaRPr lang="en-GB" sz="2000" dirty="0">
              <a:latin typeface="Arial" panose="020B0604020202020204" pitchFamily="34" charset="0"/>
              <a:ea typeface="Verdana" panose="020B0604030504040204" pitchFamily="34" charset="0"/>
              <a:cs typeface="Arial" panose="020B0604020202020204" pitchFamily="34" charset="0"/>
            </a:endParaRPr>
          </a:p>
          <a:p>
            <a:r>
              <a:rPr lang="en-GB" sz="2000" dirty="0">
                <a:latin typeface="Arial" panose="020B0604020202020204" pitchFamily="34" charset="0"/>
                <a:ea typeface="Verdana" panose="020B0604030504040204" pitchFamily="34" charset="0"/>
                <a:cs typeface="Arial" panose="020B0604020202020204" pitchFamily="34" charset="0"/>
              </a:rPr>
              <a:t>A proposition = All S are P</a:t>
            </a:r>
            <a:endParaRPr lang="en-GB" sz="2000" dirty="0">
              <a:latin typeface="Arial" panose="020B0604020202020204" pitchFamily="34" charset="0"/>
              <a:cs typeface="Arial" panose="020B0604020202020204" pitchFamily="34" charset="0"/>
            </a:endParaRPr>
          </a:p>
        </p:txBody>
      </p:sp>
      <p:grpSp>
        <p:nvGrpSpPr>
          <p:cNvPr id="8" name="Группа 7">
            <a:extLst>
              <a:ext uri="{FF2B5EF4-FFF2-40B4-BE49-F238E27FC236}">
                <a16:creationId xmlns:a16="http://schemas.microsoft.com/office/drawing/2014/main" id="{69A51822-2CDA-4337-A4D0-4616F4C7C03E}"/>
              </a:ext>
            </a:extLst>
          </p:cNvPr>
          <p:cNvGrpSpPr/>
          <p:nvPr/>
        </p:nvGrpSpPr>
        <p:grpSpPr>
          <a:xfrm>
            <a:off x="2865032" y="2813478"/>
            <a:ext cx="4620960" cy="2734200"/>
            <a:chOff x="2865032" y="2813478"/>
            <a:chExt cx="4620960" cy="273420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79EFA71D-BBB1-41BA-A8E3-C51A1C984C2A}"/>
                    </a:ext>
                  </a:extLst>
                </p14:cNvPr>
                <p14:cNvContentPartPr/>
                <p14:nvPr/>
              </p14:nvContentPartPr>
              <p14:xfrm>
                <a:off x="2865032" y="2820678"/>
                <a:ext cx="2678760" cy="1902600"/>
              </p14:xfrm>
            </p:contentPart>
          </mc:Choice>
          <mc:Fallback xmlns="">
            <p:pic>
              <p:nvPicPr>
                <p:cNvPr id="2" name="Рукописный ввод 1">
                  <a:extLst>
                    <a:ext uri="{FF2B5EF4-FFF2-40B4-BE49-F238E27FC236}">
                      <a16:creationId xmlns:a16="http://schemas.microsoft.com/office/drawing/2014/main" id="{79EFA71D-BBB1-41BA-A8E3-C51A1C984C2A}"/>
                    </a:ext>
                  </a:extLst>
                </p:cNvPr>
                <p:cNvPicPr/>
                <p:nvPr/>
              </p:nvPicPr>
              <p:blipFill>
                <a:blip r:embed="rId3"/>
                <a:stretch>
                  <a:fillRect/>
                </a:stretch>
              </p:blipFill>
              <p:spPr>
                <a:xfrm>
                  <a:off x="2847032" y="2803038"/>
                  <a:ext cx="2714400" cy="193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B8385FD0-E87C-4BF2-8B09-AFE7FB415BF5}"/>
                    </a:ext>
                  </a:extLst>
                </p14:cNvPr>
                <p14:cNvContentPartPr/>
                <p14:nvPr/>
              </p14:nvContentPartPr>
              <p14:xfrm>
                <a:off x="4594112" y="2813478"/>
                <a:ext cx="2891880" cy="1675440"/>
              </p14:xfrm>
            </p:contentPart>
          </mc:Choice>
          <mc:Fallback xmlns="">
            <p:pic>
              <p:nvPicPr>
                <p:cNvPr id="4" name="Рукописный ввод 3">
                  <a:extLst>
                    <a:ext uri="{FF2B5EF4-FFF2-40B4-BE49-F238E27FC236}">
                      <a16:creationId xmlns:a16="http://schemas.microsoft.com/office/drawing/2014/main" id="{B8385FD0-E87C-4BF2-8B09-AFE7FB415BF5}"/>
                    </a:ext>
                  </a:extLst>
                </p:cNvPr>
                <p:cNvPicPr/>
                <p:nvPr/>
              </p:nvPicPr>
              <p:blipFill>
                <a:blip r:embed="rId5"/>
                <a:stretch>
                  <a:fillRect/>
                </a:stretch>
              </p:blipFill>
              <p:spPr>
                <a:xfrm>
                  <a:off x="4576472" y="2795478"/>
                  <a:ext cx="2927520" cy="171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897975B4-F638-420C-9B79-8B84228F7AAB}"/>
                    </a:ext>
                  </a:extLst>
                </p14:cNvPr>
                <p14:cNvContentPartPr/>
                <p14:nvPr/>
              </p14:nvContentPartPr>
              <p14:xfrm>
                <a:off x="3782672" y="5206758"/>
                <a:ext cx="425520" cy="340920"/>
              </p14:xfrm>
            </p:contentPart>
          </mc:Choice>
          <mc:Fallback xmlns="">
            <p:pic>
              <p:nvPicPr>
                <p:cNvPr id="6" name="Рукописный ввод 5">
                  <a:extLst>
                    <a:ext uri="{FF2B5EF4-FFF2-40B4-BE49-F238E27FC236}">
                      <a16:creationId xmlns:a16="http://schemas.microsoft.com/office/drawing/2014/main" id="{897975B4-F638-420C-9B79-8B84228F7AAB}"/>
                    </a:ext>
                  </a:extLst>
                </p:cNvPr>
                <p:cNvPicPr/>
                <p:nvPr/>
              </p:nvPicPr>
              <p:blipFill>
                <a:blip r:embed="rId7"/>
                <a:stretch>
                  <a:fillRect/>
                </a:stretch>
              </p:blipFill>
              <p:spPr>
                <a:xfrm>
                  <a:off x="3764672" y="5188758"/>
                  <a:ext cx="4611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5ED64FD1-54DE-499B-B646-C09F2DE4A37B}"/>
                    </a:ext>
                  </a:extLst>
                </p14:cNvPr>
                <p14:cNvContentPartPr/>
                <p14:nvPr/>
              </p14:nvContentPartPr>
              <p14:xfrm>
                <a:off x="6312032" y="4822638"/>
                <a:ext cx="312480" cy="561960"/>
              </p14:xfrm>
            </p:contentPart>
          </mc:Choice>
          <mc:Fallback xmlns="">
            <p:pic>
              <p:nvPicPr>
                <p:cNvPr id="7" name="Рукописный ввод 6">
                  <a:extLst>
                    <a:ext uri="{FF2B5EF4-FFF2-40B4-BE49-F238E27FC236}">
                      <a16:creationId xmlns:a16="http://schemas.microsoft.com/office/drawing/2014/main" id="{5ED64FD1-54DE-499B-B646-C09F2DE4A37B}"/>
                    </a:ext>
                  </a:extLst>
                </p:cNvPr>
                <p:cNvPicPr/>
                <p:nvPr/>
              </p:nvPicPr>
              <p:blipFill>
                <a:blip r:embed="rId9"/>
                <a:stretch>
                  <a:fillRect/>
                </a:stretch>
              </p:blipFill>
              <p:spPr>
                <a:xfrm>
                  <a:off x="6294032" y="4804998"/>
                  <a:ext cx="348120" cy="59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43A31390-6DC9-4400-81C2-9ACA6DFC3111}"/>
                  </a:ext>
                </a:extLst>
              </p14:cNvPr>
              <p14:cNvContentPartPr/>
              <p14:nvPr/>
            </p14:nvContentPartPr>
            <p14:xfrm>
              <a:off x="3283712" y="1658958"/>
              <a:ext cx="394560" cy="388800"/>
            </p14:xfrm>
          </p:contentPart>
        </mc:Choice>
        <mc:Fallback xmlns="">
          <p:pic>
            <p:nvPicPr>
              <p:cNvPr id="9" name="Рукописный ввод 8">
                <a:extLst>
                  <a:ext uri="{FF2B5EF4-FFF2-40B4-BE49-F238E27FC236}">
                    <a16:creationId xmlns:a16="http://schemas.microsoft.com/office/drawing/2014/main" id="{43A31390-6DC9-4400-81C2-9ACA6DFC3111}"/>
                  </a:ext>
                </a:extLst>
              </p:cNvPr>
              <p:cNvPicPr/>
              <p:nvPr/>
            </p:nvPicPr>
            <p:blipFill>
              <a:blip r:embed="rId11"/>
              <a:stretch>
                <a:fillRect/>
              </a:stretch>
            </p:blipFill>
            <p:spPr>
              <a:xfrm>
                <a:off x="3266072" y="1641318"/>
                <a:ext cx="430200" cy="424440"/>
              </a:xfrm>
              <a:prstGeom prst="rect">
                <a:avLst/>
              </a:prstGeom>
            </p:spPr>
          </p:pic>
        </mc:Fallback>
      </mc:AlternateContent>
      <p:grpSp>
        <p:nvGrpSpPr>
          <p:cNvPr id="20" name="Группа 19">
            <a:extLst>
              <a:ext uri="{FF2B5EF4-FFF2-40B4-BE49-F238E27FC236}">
                <a16:creationId xmlns:a16="http://schemas.microsoft.com/office/drawing/2014/main" id="{A27A51D8-0AFF-40A3-AAD0-31D52AEE5F9A}"/>
              </a:ext>
            </a:extLst>
          </p:cNvPr>
          <p:cNvGrpSpPr/>
          <p:nvPr/>
        </p:nvGrpSpPr>
        <p:grpSpPr>
          <a:xfrm>
            <a:off x="2884832" y="2872878"/>
            <a:ext cx="2377800" cy="1737000"/>
            <a:chOff x="2884832" y="2872878"/>
            <a:chExt cx="2377800" cy="1737000"/>
          </a:xfrm>
        </p:grpSpPr>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54A20EAB-0846-4072-B866-E91C40F6565F}"/>
                    </a:ext>
                  </a:extLst>
                </p14:cNvPr>
                <p14:cNvContentPartPr/>
                <p14:nvPr/>
              </p14:nvContentPartPr>
              <p14:xfrm>
                <a:off x="4937552" y="3233958"/>
                <a:ext cx="16200" cy="23760"/>
              </p14:xfrm>
            </p:contentPart>
          </mc:Choice>
          <mc:Fallback xmlns="">
            <p:pic>
              <p:nvPicPr>
                <p:cNvPr id="10" name="Рукописный ввод 9">
                  <a:extLst>
                    <a:ext uri="{FF2B5EF4-FFF2-40B4-BE49-F238E27FC236}">
                      <a16:creationId xmlns:a16="http://schemas.microsoft.com/office/drawing/2014/main" id="{54A20EAB-0846-4072-B866-E91C40F6565F}"/>
                    </a:ext>
                  </a:extLst>
                </p:cNvPr>
                <p:cNvPicPr/>
                <p:nvPr/>
              </p:nvPicPr>
              <p:blipFill>
                <a:blip r:embed="rId13"/>
                <a:stretch>
                  <a:fillRect/>
                </a:stretch>
              </p:blipFill>
              <p:spPr>
                <a:xfrm>
                  <a:off x="4919912" y="3216318"/>
                  <a:ext cx="518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0A610722-BECF-4716-BCAB-5498DC3DA1FB}"/>
                    </a:ext>
                  </a:extLst>
                </p14:cNvPr>
                <p14:cNvContentPartPr/>
                <p14:nvPr/>
              </p14:nvContentPartPr>
              <p14:xfrm>
                <a:off x="4963472" y="3409278"/>
                <a:ext cx="242280" cy="123480"/>
              </p14:xfrm>
            </p:contentPart>
          </mc:Choice>
          <mc:Fallback xmlns="">
            <p:pic>
              <p:nvPicPr>
                <p:cNvPr id="11" name="Рукописный ввод 10">
                  <a:extLst>
                    <a:ext uri="{FF2B5EF4-FFF2-40B4-BE49-F238E27FC236}">
                      <a16:creationId xmlns:a16="http://schemas.microsoft.com/office/drawing/2014/main" id="{0A610722-BECF-4716-BCAB-5498DC3DA1FB}"/>
                    </a:ext>
                  </a:extLst>
                </p:cNvPr>
                <p:cNvPicPr/>
                <p:nvPr/>
              </p:nvPicPr>
              <p:blipFill>
                <a:blip r:embed="rId15"/>
                <a:stretch>
                  <a:fillRect/>
                </a:stretch>
              </p:blipFill>
              <p:spPr>
                <a:xfrm>
                  <a:off x="4945832" y="3391278"/>
                  <a:ext cx="2779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E1FF2A4B-C838-4FC6-BA13-E16511701590}"/>
                    </a:ext>
                  </a:extLst>
                </p14:cNvPr>
                <p14:cNvContentPartPr/>
                <p14:nvPr/>
              </p14:nvContentPartPr>
              <p14:xfrm>
                <a:off x="5185232" y="3598638"/>
                <a:ext cx="77400" cy="333360"/>
              </p14:xfrm>
            </p:contentPart>
          </mc:Choice>
          <mc:Fallback xmlns="">
            <p:pic>
              <p:nvPicPr>
                <p:cNvPr id="12" name="Рукописный ввод 11">
                  <a:extLst>
                    <a:ext uri="{FF2B5EF4-FFF2-40B4-BE49-F238E27FC236}">
                      <a16:creationId xmlns:a16="http://schemas.microsoft.com/office/drawing/2014/main" id="{E1FF2A4B-C838-4FC6-BA13-E16511701590}"/>
                    </a:ext>
                  </a:extLst>
                </p:cNvPr>
                <p:cNvPicPr/>
                <p:nvPr/>
              </p:nvPicPr>
              <p:blipFill>
                <a:blip r:embed="rId17"/>
                <a:stretch>
                  <a:fillRect/>
                </a:stretch>
              </p:blipFill>
              <p:spPr>
                <a:xfrm>
                  <a:off x="5167592" y="3580638"/>
                  <a:ext cx="11304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Рукописный ввод 12">
                  <a:extLst>
                    <a:ext uri="{FF2B5EF4-FFF2-40B4-BE49-F238E27FC236}">
                      <a16:creationId xmlns:a16="http://schemas.microsoft.com/office/drawing/2014/main" id="{5B2ACD29-6158-4A06-958E-C3B750CC5BAD}"/>
                    </a:ext>
                  </a:extLst>
                </p14:cNvPr>
                <p14:cNvContentPartPr/>
                <p14:nvPr/>
              </p14:nvContentPartPr>
              <p14:xfrm>
                <a:off x="4785992" y="3997518"/>
                <a:ext cx="381600" cy="66600"/>
              </p14:xfrm>
            </p:contentPart>
          </mc:Choice>
          <mc:Fallback xmlns="">
            <p:pic>
              <p:nvPicPr>
                <p:cNvPr id="13" name="Рукописный ввод 12">
                  <a:extLst>
                    <a:ext uri="{FF2B5EF4-FFF2-40B4-BE49-F238E27FC236}">
                      <a16:creationId xmlns:a16="http://schemas.microsoft.com/office/drawing/2014/main" id="{5B2ACD29-6158-4A06-958E-C3B750CC5BAD}"/>
                    </a:ext>
                  </a:extLst>
                </p:cNvPr>
                <p:cNvPicPr/>
                <p:nvPr/>
              </p:nvPicPr>
              <p:blipFill>
                <a:blip r:embed="rId19"/>
                <a:stretch>
                  <a:fillRect/>
                </a:stretch>
              </p:blipFill>
              <p:spPr>
                <a:xfrm>
                  <a:off x="4768352" y="3979878"/>
                  <a:ext cx="4172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4B4C3C1D-5707-4045-A57C-5E1DBCC068CB}"/>
                    </a:ext>
                  </a:extLst>
                </p14:cNvPr>
                <p14:cNvContentPartPr/>
                <p14:nvPr/>
              </p14:nvContentPartPr>
              <p14:xfrm>
                <a:off x="4775912" y="3554718"/>
                <a:ext cx="322920" cy="337320"/>
              </p14:xfrm>
            </p:contentPart>
          </mc:Choice>
          <mc:Fallback xmlns="">
            <p:pic>
              <p:nvPicPr>
                <p:cNvPr id="14" name="Рукописный ввод 13">
                  <a:extLst>
                    <a:ext uri="{FF2B5EF4-FFF2-40B4-BE49-F238E27FC236}">
                      <a16:creationId xmlns:a16="http://schemas.microsoft.com/office/drawing/2014/main" id="{4B4C3C1D-5707-4045-A57C-5E1DBCC068CB}"/>
                    </a:ext>
                  </a:extLst>
                </p:cNvPr>
                <p:cNvPicPr/>
                <p:nvPr/>
              </p:nvPicPr>
              <p:blipFill>
                <a:blip r:embed="rId21"/>
                <a:stretch>
                  <a:fillRect/>
                </a:stretch>
              </p:blipFill>
              <p:spPr>
                <a:xfrm>
                  <a:off x="4757912" y="3537078"/>
                  <a:ext cx="35856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Рукописный ввод 14">
                  <a:extLst>
                    <a:ext uri="{FF2B5EF4-FFF2-40B4-BE49-F238E27FC236}">
                      <a16:creationId xmlns:a16="http://schemas.microsoft.com/office/drawing/2014/main" id="{A36E8BDD-C714-40D2-9D55-6B46A85DC6C3}"/>
                    </a:ext>
                  </a:extLst>
                </p14:cNvPr>
                <p14:cNvContentPartPr/>
                <p14:nvPr/>
              </p14:nvContentPartPr>
              <p14:xfrm>
                <a:off x="4708952" y="3762438"/>
                <a:ext cx="420840" cy="188640"/>
              </p14:xfrm>
            </p:contentPart>
          </mc:Choice>
          <mc:Fallback xmlns="">
            <p:pic>
              <p:nvPicPr>
                <p:cNvPr id="15" name="Рукописный ввод 14">
                  <a:extLst>
                    <a:ext uri="{FF2B5EF4-FFF2-40B4-BE49-F238E27FC236}">
                      <a16:creationId xmlns:a16="http://schemas.microsoft.com/office/drawing/2014/main" id="{A36E8BDD-C714-40D2-9D55-6B46A85DC6C3}"/>
                    </a:ext>
                  </a:extLst>
                </p:cNvPr>
                <p:cNvPicPr/>
                <p:nvPr/>
              </p:nvPicPr>
              <p:blipFill>
                <a:blip r:embed="rId23"/>
                <a:stretch>
                  <a:fillRect/>
                </a:stretch>
              </p:blipFill>
              <p:spPr>
                <a:xfrm>
                  <a:off x="4691312" y="3744438"/>
                  <a:ext cx="456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Рукописный ввод 15">
                  <a:extLst>
                    <a:ext uri="{FF2B5EF4-FFF2-40B4-BE49-F238E27FC236}">
                      <a16:creationId xmlns:a16="http://schemas.microsoft.com/office/drawing/2014/main" id="{2570CEF7-A7E7-4292-B8F5-8FC55A74BC10}"/>
                    </a:ext>
                  </a:extLst>
                </p14:cNvPr>
                <p14:cNvContentPartPr/>
                <p14:nvPr/>
              </p14:nvContentPartPr>
              <p14:xfrm>
                <a:off x="5095952" y="3398118"/>
                <a:ext cx="66960" cy="19800"/>
              </p14:xfrm>
            </p:contentPart>
          </mc:Choice>
          <mc:Fallback xmlns="">
            <p:pic>
              <p:nvPicPr>
                <p:cNvPr id="16" name="Рукописный ввод 15">
                  <a:extLst>
                    <a:ext uri="{FF2B5EF4-FFF2-40B4-BE49-F238E27FC236}">
                      <a16:creationId xmlns:a16="http://schemas.microsoft.com/office/drawing/2014/main" id="{2570CEF7-A7E7-4292-B8F5-8FC55A74BC10}"/>
                    </a:ext>
                  </a:extLst>
                </p:cNvPr>
                <p:cNvPicPr/>
                <p:nvPr/>
              </p:nvPicPr>
              <p:blipFill>
                <a:blip r:embed="rId25"/>
                <a:stretch>
                  <a:fillRect/>
                </a:stretch>
              </p:blipFill>
              <p:spPr>
                <a:xfrm>
                  <a:off x="5077952" y="3380118"/>
                  <a:ext cx="1026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Рукописный ввод 16">
                  <a:extLst>
                    <a:ext uri="{FF2B5EF4-FFF2-40B4-BE49-F238E27FC236}">
                      <a16:creationId xmlns:a16="http://schemas.microsoft.com/office/drawing/2014/main" id="{0264C641-D0EA-456A-BD5C-63093198E303}"/>
                    </a:ext>
                  </a:extLst>
                </p14:cNvPr>
                <p14:cNvContentPartPr/>
                <p14:nvPr/>
              </p14:nvContentPartPr>
              <p14:xfrm>
                <a:off x="3354992" y="2872878"/>
                <a:ext cx="1436760" cy="1669320"/>
              </p14:xfrm>
            </p:contentPart>
          </mc:Choice>
          <mc:Fallback xmlns="">
            <p:pic>
              <p:nvPicPr>
                <p:cNvPr id="17" name="Рукописный ввод 16">
                  <a:extLst>
                    <a:ext uri="{FF2B5EF4-FFF2-40B4-BE49-F238E27FC236}">
                      <a16:creationId xmlns:a16="http://schemas.microsoft.com/office/drawing/2014/main" id="{0264C641-D0EA-456A-BD5C-63093198E303}"/>
                    </a:ext>
                  </a:extLst>
                </p:cNvPr>
                <p:cNvPicPr/>
                <p:nvPr/>
              </p:nvPicPr>
              <p:blipFill>
                <a:blip r:embed="rId27"/>
                <a:stretch>
                  <a:fillRect/>
                </a:stretch>
              </p:blipFill>
              <p:spPr>
                <a:xfrm>
                  <a:off x="3337352" y="2855238"/>
                  <a:ext cx="1472400" cy="1704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Рукописный ввод 17">
                  <a:extLst>
                    <a:ext uri="{FF2B5EF4-FFF2-40B4-BE49-F238E27FC236}">
                      <a16:creationId xmlns:a16="http://schemas.microsoft.com/office/drawing/2014/main" id="{83542209-7302-403C-8D22-01945EF88315}"/>
                    </a:ext>
                  </a:extLst>
                </p14:cNvPr>
                <p14:cNvContentPartPr/>
                <p14:nvPr/>
              </p14:nvContentPartPr>
              <p14:xfrm>
                <a:off x="3274712" y="3137478"/>
                <a:ext cx="705960" cy="1328040"/>
              </p14:xfrm>
            </p:contentPart>
          </mc:Choice>
          <mc:Fallback xmlns="">
            <p:pic>
              <p:nvPicPr>
                <p:cNvPr id="18" name="Рукописный ввод 17">
                  <a:extLst>
                    <a:ext uri="{FF2B5EF4-FFF2-40B4-BE49-F238E27FC236}">
                      <a16:creationId xmlns:a16="http://schemas.microsoft.com/office/drawing/2014/main" id="{83542209-7302-403C-8D22-01945EF88315}"/>
                    </a:ext>
                  </a:extLst>
                </p:cNvPr>
                <p:cNvPicPr/>
                <p:nvPr/>
              </p:nvPicPr>
              <p:blipFill>
                <a:blip r:embed="rId29"/>
                <a:stretch>
                  <a:fillRect/>
                </a:stretch>
              </p:blipFill>
              <p:spPr>
                <a:xfrm>
                  <a:off x="3256712" y="3119478"/>
                  <a:ext cx="741600" cy="1363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8050D7AF-DDFD-4CAF-A887-1032B99AADC7}"/>
                    </a:ext>
                  </a:extLst>
                </p14:cNvPr>
                <p14:cNvContentPartPr/>
                <p14:nvPr/>
              </p14:nvContentPartPr>
              <p14:xfrm>
                <a:off x="2884832" y="3415398"/>
                <a:ext cx="981000" cy="1194480"/>
              </p14:xfrm>
            </p:contentPart>
          </mc:Choice>
          <mc:Fallback xmlns="">
            <p:pic>
              <p:nvPicPr>
                <p:cNvPr id="19" name="Рукописный ввод 18">
                  <a:extLst>
                    <a:ext uri="{FF2B5EF4-FFF2-40B4-BE49-F238E27FC236}">
                      <a16:creationId xmlns:a16="http://schemas.microsoft.com/office/drawing/2014/main" id="{8050D7AF-DDFD-4CAF-A887-1032B99AADC7}"/>
                    </a:ext>
                  </a:extLst>
                </p:cNvPr>
                <p:cNvPicPr/>
                <p:nvPr/>
              </p:nvPicPr>
              <p:blipFill>
                <a:blip r:embed="rId31"/>
                <a:stretch>
                  <a:fillRect/>
                </a:stretch>
              </p:blipFill>
              <p:spPr>
                <a:xfrm>
                  <a:off x="2866832" y="3397398"/>
                  <a:ext cx="1016640" cy="1230120"/>
                </a:xfrm>
                <a:prstGeom prst="rect">
                  <a:avLst/>
                </a:prstGeom>
              </p:spPr>
            </p:pic>
          </mc:Fallback>
        </mc:AlternateContent>
      </p:grpSp>
      <p:grpSp>
        <p:nvGrpSpPr>
          <p:cNvPr id="23" name="Группа 22">
            <a:extLst>
              <a:ext uri="{FF2B5EF4-FFF2-40B4-BE49-F238E27FC236}">
                <a16:creationId xmlns:a16="http://schemas.microsoft.com/office/drawing/2014/main" id="{22399950-D21A-4CD1-AA99-A559EA843DAA}"/>
              </a:ext>
            </a:extLst>
          </p:cNvPr>
          <p:cNvGrpSpPr/>
          <p:nvPr/>
        </p:nvGrpSpPr>
        <p:grpSpPr>
          <a:xfrm>
            <a:off x="4713632" y="5122518"/>
            <a:ext cx="1199880" cy="403560"/>
            <a:chOff x="4713632" y="5122518"/>
            <a:chExt cx="1199880" cy="403560"/>
          </a:xfrm>
        </p:grpSpPr>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3010833C-6609-425B-8226-F9CA93CD9455}"/>
                    </a:ext>
                  </a:extLst>
                </p14:cNvPr>
                <p14:cNvContentPartPr/>
                <p14:nvPr/>
              </p14:nvContentPartPr>
              <p14:xfrm>
                <a:off x="4713632" y="5157078"/>
                <a:ext cx="909720" cy="369000"/>
              </p14:xfrm>
            </p:contentPart>
          </mc:Choice>
          <mc:Fallback xmlns="">
            <p:pic>
              <p:nvPicPr>
                <p:cNvPr id="21" name="Рукописный ввод 20">
                  <a:extLst>
                    <a:ext uri="{FF2B5EF4-FFF2-40B4-BE49-F238E27FC236}">
                      <a16:creationId xmlns:a16="http://schemas.microsoft.com/office/drawing/2014/main" id="{3010833C-6609-425B-8226-F9CA93CD9455}"/>
                    </a:ext>
                  </a:extLst>
                </p:cNvPr>
                <p:cNvPicPr/>
                <p:nvPr/>
              </p:nvPicPr>
              <p:blipFill>
                <a:blip r:embed="rId33"/>
                <a:stretch>
                  <a:fillRect/>
                </a:stretch>
              </p:blipFill>
              <p:spPr>
                <a:xfrm>
                  <a:off x="4695632" y="5139438"/>
                  <a:ext cx="94536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Рукописный ввод 21">
                  <a:extLst>
                    <a:ext uri="{FF2B5EF4-FFF2-40B4-BE49-F238E27FC236}">
                      <a16:creationId xmlns:a16="http://schemas.microsoft.com/office/drawing/2014/main" id="{625D0F16-4A60-4C05-8AC2-88FACD0743CC}"/>
                    </a:ext>
                  </a:extLst>
                </p14:cNvPr>
                <p14:cNvContentPartPr/>
                <p14:nvPr/>
              </p14:nvContentPartPr>
              <p14:xfrm>
                <a:off x="5658272" y="5122518"/>
                <a:ext cx="255240" cy="340560"/>
              </p14:xfrm>
            </p:contentPart>
          </mc:Choice>
          <mc:Fallback xmlns="">
            <p:pic>
              <p:nvPicPr>
                <p:cNvPr id="22" name="Рукописный ввод 21">
                  <a:extLst>
                    <a:ext uri="{FF2B5EF4-FFF2-40B4-BE49-F238E27FC236}">
                      <a16:creationId xmlns:a16="http://schemas.microsoft.com/office/drawing/2014/main" id="{625D0F16-4A60-4C05-8AC2-88FACD0743CC}"/>
                    </a:ext>
                  </a:extLst>
                </p:cNvPr>
                <p:cNvPicPr/>
                <p:nvPr/>
              </p:nvPicPr>
              <p:blipFill>
                <a:blip r:embed="rId35"/>
                <a:stretch>
                  <a:fillRect/>
                </a:stretch>
              </p:blipFill>
              <p:spPr>
                <a:xfrm>
                  <a:off x="5640272" y="5104878"/>
                  <a:ext cx="290880" cy="376200"/>
                </a:xfrm>
                <a:prstGeom prst="rect">
                  <a:avLst/>
                </a:prstGeom>
              </p:spPr>
            </p:pic>
          </mc:Fallback>
        </mc:AlternateContent>
      </p:grpSp>
    </p:spTree>
    <p:extLst>
      <p:ext uri="{BB962C8B-B14F-4D97-AF65-F5344CB8AC3E}">
        <p14:creationId xmlns:p14="http://schemas.microsoft.com/office/powerpoint/2010/main" val="1918515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EF6395-D6E5-4460-B7DF-EB57598FAC58}"/>
              </a:ext>
            </a:extLst>
          </p:cNvPr>
          <p:cNvSpPr txBox="1"/>
          <p:nvPr/>
        </p:nvSpPr>
        <p:spPr>
          <a:xfrm>
            <a:off x="916757" y="1009662"/>
            <a:ext cx="6094428" cy="646331"/>
          </a:xfrm>
          <a:prstGeom prst="rect">
            <a:avLst/>
          </a:prstGeom>
          <a:noFill/>
        </p:spPr>
        <p:txBody>
          <a:bodyPr wrap="square">
            <a:spAutoFit/>
          </a:bodyPr>
          <a:lstStyle/>
          <a:p>
            <a:r>
              <a:rPr lang="en-GB" dirty="0">
                <a:latin typeface="Verdana" panose="020B0604030504040204" pitchFamily="34" charset="0"/>
                <a:ea typeface="Verdana" panose="020B0604030504040204" pitchFamily="34" charset="0"/>
              </a:rPr>
              <a:t>Take E proposition, No S are P</a:t>
            </a:r>
          </a:p>
          <a:p>
            <a:endParaRPr lang="en-GB" dirty="0"/>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E2D146E2-2969-495A-A3B6-A2735B79801E}"/>
                  </a:ext>
                </a:extLst>
              </p14:cNvPr>
              <p14:cNvContentPartPr/>
              <p14:nvPr/>
            </p14:nvContentPartPr>
            <p14:xfrm>
              <a:off x="2932352" y="2818518"/>
              <a:ext cx="37440" cy="50400"/>
            </p14:xfrm>
          </p:contentPart>
        </mc:Choice>
        <mc:Fallback xmlns="">
          <p:pic>
            <p:nvPicPr>
              <p:cNvPr id="4" name="Рукописный ввод 3">
                <a:extLst>
                  <a:ext uri="{FF2B5EF4-FFF2-40B4-BE49-F238E27FC236}">
                    <a16:creationId xmlns:a16="http://schemas.microsoft.com/office/drawing/2014/main" id="{E2D146E2-2969-495A-A3B6-A2735B79801E}"/>
                  </a:ext>
                </a:extLst>
              </p:cNvPr>
              <p:cNvPicPr/>
              <p:nvPr/>
            </p:nvPicPr>
            <p:blipFill>
              <a:blip r:embed="rId3"/>
              <a:stretch>
                <a:fillRect/>
              </a:stretch>
            </p:blipFill>
            <p:spPr>
              <a:xfrm>
                <a:off x="2923352" y="2809878"/>
                <a:ext cx="55080" cy="68040"/>
              </a:xfrm>
              <a:prstGeom prst="rect">
                <a:avLst/>
              </a:prstGeom>
            </p:spPr>
          </p:pic>
        </mc:Fallback>
      </mc:AlternateContent>
      <p:grpSp>
        <p:nvGrpSpPr>
          <p:cNvPr id="11" name="Группа 10">
            <a:extLst>
              <a:ext uri="{FF2B5EF4-FFF2-40B4-BE49-F238E27FC236}">
                <a16:creationId xmlns:a16="http://schemas.microsoft.com/office/drawing/2014/main" id="{711527C9-1EC0-4AF1-941A-A1F9F8B87AE9}"/>
              </a:ext>
            </a:extLst>
          </p:cNvPr>
          <p:cNvGrpSpPr/>
          <p:nvPr/>
        </p:nvGrpSpPr>
        <p:grpSpPr>
          <a:xfrm>
            <a:off x="2684312" y="2308758"/>
            <a:ext cx="4212360" cy="2152440"/>
            <a:chOff x="2684312" y="2308758"/>
            <a:chExt cx="4212360" cy="2152440"/>
          </a:xfrm>
        </p:grpSpPr>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99FF4C59-951B-4083-B8D1-30B3DE388580}"/>
                    </a:ext>
                  </a:extLst>
                </p14:cNvPr>
                <p14:cNvContentPartPr/>
                <p14:nvPr/>
              </p14:nvContentPartPr>
              <p14:xfrm>
                <a:off x="2684312" y="2332158"/>
                <a:ext cx="2507760" cy="1408320"/>
              </p14:xfrm>
            </p:contentPart>
          </mc:Choice>
          <mc:Fallback xmlns="">
            <p:pic>
              <p:nvPicPr>
                <p:cNvPr id="2" name="Рукописный ввод 1">
                  <a:extLst>
                    <a:ext uri="{FF2B5EF4-FFF2-40B4-BE49-F238E27FC236}">
                      <a16:creationId xmlns:a16="http://schemas.microsoft.com/office/drawing/2014/main" id="{99FF4C59-951B-4083-B8D1-30B3DE388580}"/>
                    </a:ext>
                  </a:extLst>
                </p:cNvPr>
                <p:cNvPicPr/>
                <p:nvPr/>
              </p:nvPicPr>
              <p:blipFill>
                <a:blip r:embed="rId5"/>
                <a:stretch>
                  <a:fillRect/>
                </a:stretch>
              </p:blipFill>
              <p:spPr>
                <a:xfrm>
                  <a:off x="2666672" y="2314158"/>
                  <a:ext cx="2543400" cy="1443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6CA975BE-C194-491C-BB8A-852DB5343346}"/>
                    </a:ext>
                  </a:extLst>
                </p14:cNvPr>
                <p14:cNvContentPartPr/>
                <p14:nvPr/>
              </p14:nvContentPartPr>
              <p14:xfrm>
                <a:off x="4414112" y="2308758"/>
                <a:ext cx="2482560" cy="1393200"/>
              </p14:xfrm>
            </p:contentPart>
          </mc:Choice>
          <mc:Fallback xmlns="">
            <p:pic>
              <p:nvPicPr>
                <p:cNvPr id="5" name="Рукописный ввод 4">
                  <a:extLst>
                    <a:ext uri="{FF2B5EF4-FFF2-40B4-BE49-F238E27FC236}">
                      <a16:creationId xmlns:a16="http://schemas.microsoft.com/office/drawing/2014/main" id="{6CA975BE-C194-491C-BB8A-852DB5343346}"/>
                    </a:ext>
                  </a:extLst>
                </p:cNvPr>
                <p:cNvPicPr/>
                <p:nvPr/>
              </p:nvPicPr>
              <p:blipFill>
                <a:blip r:embed="rId7"/>
                <a:stretch>
                  <a:fillRect/>
                </a:stretch>
              </p:blipFill>
              <p:spPr>
                <a:xfrm>
                  <a:off x="4396472" y="2290758"/>
                  <a:ext cx="2518200" cy="1428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D7944ECE-0C45-4CA9-9FDF-FDF991689FA5}"/>
                    </a:ext>
                  </a:extLst>
                </p14:cNvPr>
                <p14:cNvContentPartPr/>
                <p14:nvPr/>
              </p14:nvContentPartPr>
              <p14:xfrm>
                <a:off x="3408272" y="4157718"/>
                <a:ext cx="452520" cy="303480"/>
              </p14:xfrm>
            </p:contentPart>
          </mc:Choice>
          <mc:Fallback xmlns="">
            <p:pic>
              <p:nvPicPr>
                <p:cNvPr id="7" name="Рукописный ввод 6">
                  <a:extLst>
                    <a:ext uri="{FF2B5EF4-FFF2-40B4-BE49-F238E27FC236}">
                      <a16:creationId xmlns:a16="http://schemas.microsoft.com/office/drawing/2014/main" id="{D7944ECE-0C45-4CA9-9FDF-FDF991689FA5}"/>
                    </a:ext>
                  </a:extLst>
                </p:cNvPr>
                <p:cNvPicPr/>
                <p:nvPr/>
              </p:nvPicPr>
              <p:blipFill>
                <a:blip r:embed="rId9"/>
                <a:stretch>
                  <a:fillRect/>
                </a:stretch>
              </p:blipFill>
              <p:spPr>
                <a:xfrm>
                  <a:off x="3390272" y="4139718"/>
                  <a:ext cx="4881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2B1076B1-D3B1-4C12-9AEC-40A25A5F866E}"/>
                    </a:ext>
                  </a:extLst>
                </p14:cNvPr>
                <p14:cNvContentPartPr/>
                <p14:nvPr/>
              </p14:nvContentPartPr>
              <p14:xfrm>
                <a:off x="5778152" y="3993198"/>
                <a:ext cx="362160" cy="376560"/>
              </p14:xfrm>
            </p:contentPart>
          </mc:Choice>
          <mc:Fallback xmlns="">
            <p:pic>
              <p:nvPicPr>
                <p:cNvPr id="8" name="Рукописный ввод 7">
                  <a:extLst>
                    <a:ext uri="{FF2B5EF4-FFF2-40B4-BE49-F238E27FC236}">
                      <a16:creationId xmlns:a16="http://schemas.microsoft.com/office/drawing/2014/main" id="{2B1076B1-D3B1-4C12-9AEC-40A25A5F866E}"/>
                    </a:ext>
                  </a:extLst>
                </p:cNvPr>
                <p:cNvPicPr/>
                <p:nvPr/>
              </p:nvPicPr>
              <p:blipFill>
                <a:blip r:embed="rId11"/>
                <a:stretch>
                  <a:fillRect/>
                </a:stretch>
              </p:blipFill>
              <p:spPr>
                <a:xfrm>
                  <a:off x="5760152" y="3975198"/>
                  <a:ext cx="39780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F62E78FF-B8EE-4131-B99C-28E62030DB2E}"/>
                    </a:ext>
                  </a:extLst>
                </p14:cNvPr>
                <p14:cNvContentPartPr/>
                <p14:nvPr/>
              </p14:nvContentPartPr>
              <p14:xfrm>
                <a:off x="4594832" y="2569398"/>
                <a:ext cx="422280" cy="843840"/>
              </p14:xfrm>
            </p:contentPart>
          </mc:Choice>
          <mc:Fallback xmlns="">
            <p:pic>
              <p:nvPicPr>
                <p:cNvPr id="10" name="Рукописный ввод 9">
                  <a:extLst>
                    <a:ext uri="{FF2B5EF4-FFF2-40B4-BE49-F238E27FC236}">
                      <a16:creationId xmlns:a16="http://schemas.microsoft.com/office/drawing/2014/main" id="{F62E78FF-B8EE-4131-B99C-28E62030DB2E}"/>
                    </a:ext>
                  </a:extLst>
                </p:cNvPr>
                <p:cNvPicPr/>
                <p:nvPr/>
              </p:nvPicPr>
              <p:blipFill>
                <a:blip r:embed="rId13"/>
                <a:stretch>
                  <a:fillRect/>
                </a:stretch>
              </p:blipFill>
              <p:spPr>
                <a:xfrm>
                  <a:off x="4577192" y="2551398"/>
                  <a:ext cx="457920" cy="879480"/>
                </a:xfrm>
                <a:prstGeom prst="rect">
                  <a:avLst/>
                </a:prstGeom>
              </p:spPr>
            </p:pic>
          </mc:Fallback>
        </mc:AlternateContent>
      </p:grpSp>
    </p:spTree>
    <p:extLst>
      <p:ext uri="{BB962C8B-B14F-4D97-AF65-F5344CB8AC3E}">
        <p14:creationId xmlns:p14="http://schemas.microsoft.com/office/powerpoint/2010/main" val="291189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D06FA4-7173-4C18-968C-7C987497D397}"/>
              </a:ext>
            </a:extLst>
          </p:cNvPr>
          <p:cNvSpPr txBox="1"/>
          <p:nvPr/>
        </p:nvSpPr>
        <p:spPr>
          <a:xfrm>
            <a:off x="879050" y="805147"/>
            <a:ext cx="6094428" cy="369332"/>
          </a:xfrm>
          <a:prstGeom prst="rect">
            <a:avLst/>
          </a:prstGeom>
          <a:noFill/>
        </p:spPr>
        <p:txBody>
          <a:bodyPr wrap="square">
            <a:spAutoFit/>
          </a:bodyPr>
          <a:lstStyle/>
          <a:p>
            <a:r>
              <a:rPr lang="en-GB" dirty="0">
                <a:latin typeface="Verdana" panose="020B0604030504040204" pitchFamily="34" charset="0"/>
                <a:ea typeface="Verdana" panose="020B0604030504040204" pitchFamily="34" charset="0"/>
              </a:rPr>
              <a:t>Take I and O proposition</a:t>
            </a:r>
            <a:endParaRPr lang="en-GB" dirty="0"/>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D48B4FB9-3A53-4924-BDCA-F25EACAC2CC1}"/>
                  </a:ext>
                </a:extLst>
              </p14:cNvPr>
              <p14:cNvContentPartPr/>
              <p14:nvPr/>
            </p14:nvContentPartPr>
            <p14:xfrm>
              <a:off x="5606072" y="1791438"/>
              <a:ext cx="446400" cy="3421440"/>
            </p14:xfrm>
          </p:contentPart>
        </mc:Choice>
        <mc:Fallback xmlns="">
          <p:pic>
            <p:nvPicPr>
              <p:cNvPr id="2" name="Рукописный ввод 1">
                <a:extLst>
                  <a:ext uri="{FF2B5EF4-FFF2-40B4-BE49-F238E27FC236}">
                    <a16:creationId xmlns:a16="http://schemas.microsoft.com/office/drawing/2014/main" id="{D48B4FB9-3A53-4924-BDCA-F25EACAC2CC1}"/>
                  </a:ext>
                </a:extLst>
              </p:cNvPr>
              <p:cNvPicPr/>
              <p:nvPr/>
            </p:nvPicPr>
            <p:blipFill>
              <a:blip r:embed="rId3"/>
              <a:stretch>
                <a:fillRect/>
              </a:stretch>
            </p:blipFill>
            <p:spPr>
              <a:xfrm>
                <a:off x="5588432" y="1773798"/>
                <a:ext cx="482040" cy="3457080"/>
              </a:xfrm>
              <a:prstGeom prst="rect">
                <a:avLst/>
              </a:prstGeom>
            </p:spPr>
          </p:pic>
        </mc:Fallback>
      </mc:AlternateContent>
      <p:grpSp>
        <p:nvGrpSpPr>
          <p:cNvPr id="15" name="Группа 14">
            <a:extLst>
              <a:ext uri="{FF2B5EF4-FFF2-40B4-BE49-F238E27FC236}">
                <a16:creationId xmlns:a16="http://schemas.microsoft.com/office/drawing/2014/main" id="{A57E53E0-53CA-4C4D-B2D6-2D5A218835E9}"/>
              </a:ext>
            </a:extLst>
          </p:cNvPr>
          <p:cNvGrpSpPr/>
          <p:nvPr/>
        </p:nvGrpSpPr>
        <p:grpSpPr>
          <a:xfrm>
            <a:off x="507752" y="4256718"/>
            <a:ext cx="1821960" cy="449640"/>
            <a:chOff x="507752" y="4256718"/>
            <a:chExt cx="1821960" cy="449640"/>
          </a:xfrm>
        </p:grpSpPr>
        <mc:AlternateContent xmlns:mc="http://schemas.openxmlformats.org/markup-compatibility/2006" xmlns:p14="http://schemas.microsoft.com/office/powerpoint/2010/main">
          <mc:Choice Requires="p14">
            <p:contentPart p14:bwMode="auto" r:id="rId4">
              <p14:nvContentPartPr>
                <p14:cNvPr id="10" name="Рукописный ввод 9">
                  <a:extLst>
                    <a:ext uri="{FF2B5EF4-FFF2-40B4-BE49-F238E27FC236}">
                      <a16:creationId xmlns:a16="http://schemas.microsoft.com/office/drawing/2014/main" id="{2CF7FB4B-2C4F-437D-8DD0-2B32FBE71EE2}"/>
                    </a:ext>
                  </a:extLst>
                </p14:cNvPr>
                <p14:cNvContentPartPr/>
                <p14:nvPr/>
              </p14:nvContentPartPr>
              <p14:xfrm>
                <a:off x="507752" y="4350678"/>
                <a:ext cx="364680" cy="355680"/>
              </p14:xfrm>
            </p:contentPart>
          </mc:Choice>
          <mc:Fallback xmlns="">
            <p:pic>
              <p:nvPicPr>
                <p:cNvPr id="10" name="Рукописный ввод 9">
                  <a:extLst>
                    <a:ext uri="{FF2B5EF4-FFF2-40B4-BE49-F238E27FC236}">
                      <a16:creationId xmlns:a16="http://schemas.microsoft.com/office/drawing/2014/main" id="{2CF7FB4B-2C4F-437D-8DD0-2B32FBE71EE2}"/>
                    </a:ext>
                  </a:extLst>
                </p:cNvPr>
                <p:cNvPicPr/>
                <p:nvPr/>
              </p:nvPicPr>
              <p:blipFill>
                <a:blip r:embed="rId5"/>
                <a:stretch>
                  <a:fillRect/>
                </a:stretch>
              </p:blipFill>
              <p:spPr>
                <a:xfrm>
                  <a:off x="489752" y="4333038"/>
                  <a:ext cx="40032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Рукописный ввод 10">
                  <a:extLst>
                    <a:ext uri="{FF2B5EF4-FFF2-40B4-BE49-F238E27FC236}">
                      <a16:creationId xmlns:a16="http://schemas.microsoft.com/office/drawing/2014/main" id="{D412FB92-B156-4DEC-9943-40A27CD270B4}"/>
                    </a:ext>
                  </a:extLst>
                </p14:cNvPr>
                <p14:cNvContentPartPr/>
                <p14:nvPr/>
              </p14:nvContentPartPr>
              <p14:xfrm>
                <a:off x="2034512" y="4256718"/>
                <a:ext cx="295200" cy="384840"/>
              </p14:xfrm>
            </p:contentPart>
          </mc:Choice>
          <mc:Fallback xmlns="">
            <p:pic>
              <p:nvPicPr>
                <p:cNvPr id="11" name="Рукописный ввод 10">
                  <a:extLst>
                    <a:ext uri="{FF2B5EF4-FFF2-40B4-BE49-F238E27FC236}">
                      <a16:creationId xmlns:a16="http://schemas.microsoft.com/office/drawing/2014/main" id="{D412FB92-B156-4DEC-9943-40A27CD270B4}"/>
                    </a:ext>
                  </a:extLst>
                </p:cNvPr>
                <p:cNvPicPr/>
                <p:nvPr/>
              </p:nvPicPr>
              <p:blipFill>
                <a:blip r:embed="rId7"/>
                <a:stretch>
                  <a:fillRect/>
                </a:stretch>
              </p:blipFill>
              <p:spPr>
                <a:xfrm>
                  <a:off x="2016872" y="4238718"/>
                  <a:ext cx="330840" cy="420480"/>
                </a:xfrm>
                <a:prstGeom prst="rect">
                  <a:avLst/>
                </a:prstGeom>
              </p:spPr>
            </p:pic>
          </mc:Fallback>
        </mc:AlternateContent>
      </p:grpSp>
      <p:grpSp>
        <p:nvGrpSpPr>
          <p:cNvPr id="21" name="Группа 20">
            <a:extLst>
              <a:ext uri="{FF2B5EF4-FFF2-40B4-BE49-F238E27FC236}">
                <a16:creationId xmlns:a16="http://schemas.microsoft.com/office/drawing/2014/main" id="{405346DE-04C3-435F-A30D-2DC14C2C433D}"/>
              </a:ext>
            </a:extLst>
          </p:cNvPr>
          <p:cNvGrpSpPr/>
          <p:nvPr/>
        </p:nvGrpSpPr>
        <p:grpSpPr>
          <a:xfrm>
            <a:off x="108152" y="2160438"/>
            <a:ext cx="3364200" cy="1662840"/>
            <a:chOff x="108152" y="2160438"/>
            <a:chExt cx="3364200" cy="1662840"/>
          </a:xfrm>
        </p:grpSpPr>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C67E16F6-BD36-40B4-8C28-D33C0C60B1D8}"/>
                    </a:ext>
                  </a:extLst>
                </p14:cNvPr>
                <p14:cNvContentPartPr/>
                <p14:nvPr/>
              </p14:nvContentPartPr>
              <p14:xfrm>
                <a:off x="108152" y="2201478"/>
                <a:ext cx="2106720" cy="1621800"/>
              </p14:xfrm>
            </p:contentPart>
          </mc:Choice>
          <mc:Fallback xmlns="">
            <p:pic>
              <p:nvPicPr>
                <p:cNvPr id="4" name="Рукописный ввод 3">
                  <a:extLst>
                    <a:ext uri="{FF2B5EF4-FFF2-40B4-BE49-F238E27FC236}">
                      <a16:creationId xmlns:a16="http://schemas.microsoft.com/office/drawing/2014/main" id="{C67E16F6-BD36-40B4-8C28-D33C0C60B1D8}"/>
                    </a:ext>
                  </a:extLst>
                </p:cNvPr>
                <p:cNvPicPr/>
                <p:nvPr/>
              </p:nvPicPr>
              <p:blipFill>
                <a:blip r:embed="rId9"/>
                <a:stretch>
                  <a:fillRect/>
                </a:stretch>
              </p:blipFill>
              <p:spPr>
                <a:xfrm>
                  <a:off x="90512" y="2183838"/>
                  <a:ext cx="2142360" cy="1657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Рукописный ввод 4">
                  <a:extLst>
                    <a:ext uri="{FF2B5EF4-FFF2-40B4-BE49-F238E27FC236}">
                      <a16:creationId xmlns:a16="http://schemas.microsoft.com/office/drawing/2014/main" id="{59E2F4F7-4674-4E4F-9602-3CB11AD2090A}"/>
                    </a:ext>
                  </a:extLst>
                </p14:cNvPr>
                <p14:cNvContentPartPr/>
                <p14:nvPr/>
              </p14:nvContentPartPr>
              <p14:xfrm>
                <a:off x="1329992" y="2160438"/>
                <a:ext cx="2142360" cy="1537920"/>
              </p14:xfrm>
            </p:contentPart>
          </mc:Choice>
          <mc:Fallback xmlns="">
            <p:pic>
              <p:nvPicPr>
                <p:cNvPr id="5" name="Рукописный ввод 4">
                  <a:extLst>
                    <a:ext uri="{FF2B5EF4-FFF2-40B4-BE49-F238E27FC236}">
                      <a16:creationId xmlns:a16="http://schemas.microsoft.com/office/drawing/2014/main" id="{59E2F4F7-4674-4E4F-9602-3CB11AD2090A}"/>
                    </a:ext>
                  </a:extLst>
                </p:cNvPr>
                <p:cNvPicPr/>
                <p:nvPr/>
              </p:nvPicPr>
              <p:blipFill>
                <a:blip r:embed="rId11"/>
                <a:stretch>
                  <a:fillRect/>
                </a:stretch>
              </p:blipFill>
              <p:spPr>
                <a:xfrm>
                  <a:off x="1312352" y="2142438"/>
                  <a:ext cx="2178000" cy="1573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Рукописный ввод 15">
                  <a:extLst>
                    <a:ext uri="{FF2B5EF4-FFF2-40B4-BE49-F238E27FC236}">
                      <a16:creationId xmlns:a16="http://schemas.microsoft.com/office/drawing/2014/main" id="{199082DA-1D6E-470A-8434-279F06C41A6C}"/>
                    </a:ext>
                  </a:extLst>
                </p14:cNvPr>
                <p14:cNvContentPartPr/>
                <p14:nvPr/>
              </p14:nvContentPartPr>
              <p14:xfrm>
                <a:off x="1731392" y="2764878"/>
                <a:ext cx="281520" cy="529920"/>
              </p14:xfrm>
            </p:contentPart>
          </mc:Choice>
          <mc:Fallback xmlns="">
            <p:pic>
              <p:nvPicPr>
                <p:cNvPr id="16" name="Рукописный ввод 15">
                  <a:extLst>
                    <a:ext uri="{FF2B5EF4-FFF2-40B4-BE49-F238E27FC236}">
                      <a16:creationId xmlns:a16="http://schemas.microsoft.com/office/drawing/2014/main" id="{199082DA-1D6E-470A-8434-279F06C41A6C}"/>
                    </a:ext>
                  </a:extLst>
                </p:cNvPr>
                <p:cNvPicPr/>
                <p:nvPr/>
              </p:nvPicPr>
              <p:blipFill>
                <a:blip r:embed="rId13"/>
                <a:stretch>
                  <a:fillRect/>
                </a:stretch>
              </p:blipFill>
              <p:spPr>
                <a:xfrm>
                  <a:off x="1713392" y="2746878"/>
                  <a:ext cx="31716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Рукописный ввод 16">
                  <a:extLst>
                    <a:ext uri="{FF2B5EF4-FFF2-40B4-BE49-F238E27FC236}">
                      <a16:creationId xmlns:a16="http://schemas.microsoft.com/office/drawing/2014/main" id="{72D7EEBF-93F3-4B41-8A0C-D29A756CD9BC}"/>
                    </a:ext>
                  </a:extLst>
                </p14:cNvPr>
                <p14:cNvContentPartPr/>
                <p14:nvPr/>
              </p14:nvContentPartPr>
              <p14:xfrm>
                <a:off x="1737152" y="2845518"/>
                <a:ext cx="89640" cy="102600"/>
              </p14:xfrm>
            </p:contentPart>
          </mc:Choice>
          <mc:Fallback xmlns="">
            <p:pic>
              <p:nvPicPr>
                <p:cNvPr id="17" name="Рукописный ввод 16">
                  <a:extLst>
                    <a:ext uri="{FF2B5EF4-FFF2-40B4-BE49-F238E27FC236}">
                      <a16:creationId xmlns:a16="http://schemas.microsoft.com/office/drawing/2014/main" id="{72D7EEBF-93F3-4B41-8A0C-D29A756CD9BC}"/>
                    </a:ext>
                  </a:extLst>
                </p:cNvPr>
                <p:cNvPicPr/>
                <p:nvPr/>
              </p:nvPicPr>
              <p:blipFill>
                <a:blip r:embed="rId15"/>
                <a:stretch>
                  <a:fillRect/>
                </a:stretch>
              </p:blipFill>
              <p:spPr>
                <a:xfrm>
                  <a:off x="1719512" y="2827518"/>
                  <a:ext cx="1252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Рукописный ввод 18">
                  <a:extLst>
                    <a:ext uri="{FF2B5EF4-FFF2-40B4-BE49-F238E27FC236}">
                      <a16:creationId xmlns:a16="http://schemas.microsoft.com/office/drawing/2014/main" id="{1E2A7FE6-6F6F-41C9-9764-BEBE948024B0}"/>
                    </a:ext>
                  </a:extLst>
                </p14:cNvPr>
                <p14:cNvContentPartPr/>
                <p14:nvPr/>
              </p14:nvContentPartPr>
              <p14:xfrm>
                <a:off x="1660472" y="2565078"/>
                <a:ext cx="113400" cy="213120"/>
              </p14:xfrm>
            </p:contentPart>
          </mc:Choice>
          <mc:Fallback xmlns="">
            <p:pic>
              <p:nvPicPr>
                <p:cNvPr id="19" name="Рукописный ввод 18">
                  <a:extLst>
                    <a:ext uri="{FF2B5EF4-FFF2-40B4-BE49-F238E27FC236}">
                      <a16:creationId xmlns:a16="http://schemas.microsoft.com/office/drawing/2014/main" id="{1E2A7FE6-6F6F-41C9-9764-BEBE948024B0}"/>
                    </a:ext>
                  </a:extLst>
                </p:cNvPr>
                <p:cNvPicPr/>
                <p:nvPr/>
              </p:nvPicPr>
              <p:blipFill>
                <a:blip r:embed="rId17"/>
                <a:stretch>
                  <a:fillRect/>
                </a:stretch>
              </p:blipFill>
              <p:spPr>
                <a:xfrm>
                  <a:off x="1642472" y="2547438"/>
                  <a:ext cx="1490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Рукописный ввод 19">
                  <a:extLst>
                    <a:ext uri="{FF2B5EF4-FFF2-40B4-BE49-F238E27FC236}">
                      <a16:creationId xmlns:a16="http://schemas.microsoft.com/office/drawing/2014/main" id="{F116E799-771A-4470-8D70-56A5DE85F74D}"/>
                    </a:ext>
                  </a:extLst>
                </p14:cNvPr>
                <p14:cNvContentPartPr/>
                <p14:nvPr/>
              </p14:nvContentPartPr>
              <p14:xfrm>
                <a:off x="1652552" y="2593518"/>
                <a:ext cx="197640" cy="174600"/>
              </p14:xfrm>
            </p:contentPart>
          </mc:Choice>
          <mc:Fallback xmlns="">
            <p:pic>
              <p:nvPicPr>
                <p:cNvPr id="20" name="Рукописный ввод 19">
                  <a:extLst>
                    <a:ext uri="{FF2B5EF4-FFF2-40B4-BE49-F238E27FC236}">
                      <a16:creationId xmlns:a16="http://schemas.microsoft.com/office/drawing/2014/main" id="{F116E799-771A-4470-8D70-56A5DE85F74D}"/>
                    </a:ext>
                  </a:extLst>
                </p:cNvPr>
                <p:cNvPicPr/>
                <p:nvPr/>
              </p:nvPicPr>
              <p:blipFill>
                <a:blip r:embed="rId19"/>
                <a:stretch>
                  <a:fillRect/>
                </a:stretch>
              </p:blipFill>
              <p:spPr>
                <a:xfrm>
                  <a:off x="1634552" y="2575878"/>
                  <a:ext cx="233280" cy="210240"/>
                </a:xfrm>
                <a:prstGeom prst="rect">
                  <a:avLst/>
                </a:prstGeom>
              </p:spPr>
            </p:pic>
          </mc:Fallback>
        </mc:AlternateContent>
      </p:grpSp>
      <p:grpSp>
        <p:nvGrpSpPr>
          <p:cNvPr id="24" name="Группа 23">
            <a:extLst>
              <a:ext uri="{FF2B5EF4-FFF2-40B4-BE49-F238E27FC236}">
                <a16:creationId xmlns:a16="http://schemas.microsoft.com/office/drawing/2014/main" id="{21201527-C187-442D-AC25-EBBDCEAC6874}"/>
              </a:ext>
            </a:extLst>
          </p:cNvPr>
          <p:cNvGrpSpPr/>
          <p:nvPr/>
        </p:nvGrpSpPr>
        <p:grpSpPr>
          <a:xfrm>
            <a:off x="7025552" y="2041998"/>
            <a:ext cx="3591000" cy="2578320"/>
            <a:chOff x="7025552" y="2041998"/>
            <a:chExt cx="3591000" cy="2578320"/>
          </a:xfrm>
        </p:grpSpPr>
        <mc:AlternateContent xmlns:mc="http://schemas.openxmlformats.org/markup-compatibility/2006" xmlns:p14="http://schemas.microsoft.com/office/powerpoint/2010/main">
          <mc:Choice Requires="p14">
            <p:contentPart p14:bwMode="auto" r:id="rId20">
              <p14:nvContentPartPr>
                <p14:cNvPr id="6" name="Рукописный ввод 5">
                  <a:extLst>
                    <a:ext uri="{FF2B5EF4-FFF2-40B4-BE49-F238E27FC236}">
                      <a16:creationId xmlns:a16="http://schemas.microsoft.com/office/drawing/2014/main" id="{6E9F92B9-228C-420F-8D3B-0866A3E9DA5C}"/>
                    </a:ext>
                  </a:extLst>
                </p14:cNvPr>
                <p14:cNvContentPartPr/>
                <p14:nvPr/>
              </p14:nvContentPartPr>
              <p14:xfrm>
                <a:off x="7025552" y="2282478"/>
                <a:ext cx="2053080" cy="1365120"/>
              </p14:xfrm>
            </p:contentPart>
          </mc:Choice>
          <mc:Fallback xmlns="">
            <p:pic>
              <p:nvPicPr>
                <p:cNvPr id="6" name="Рукописный ввод 5">
                  <a:extLst>
                    <a:ext uri="{FF2B5EF4-FFF2-40B4-BE49-F238E27FC236}">
                      <a16:creationId xmlns:a16="http://schemas.microsoft.com/office/drawing/2014/main" id="{6E9F92B9-228C-420F-8D3B-0866A3E9DA5C}"/>
                    </a:ext>
                  </a:extLst>
                </p:cNvPr>
                <p:cNvPicPr/>
                <p:nvPr/>
              </p:nvPicPr>
              <p:blipFill>
                <a:blip r:embed="rId21"/>
                <a:stretch>
                  <a:fillRect/>
                </a:stretch>
              </p:blipFill>
              <p:spPr>
                <a:xfrm>
                  <a:off x="7007552" y="2264838"/>
                  <a:ext cx="2088720" cy="1400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 name="Рукописный ввод 6">
                  <a:extLst>
                    <a:ext uri="{FF2B5EF4-FFF2-40B4-BE49-F238E27FC236}">
                      <a16:creationId xmlns:a16="http://schemas.microsoft.com/office/drawing/2014/main" id="{9FE910B3-4B07-428E-B6E6-9EB4876F5FCC}"/>
                    </a:ext>
                  </a:extLst>
                </p14:cNvPr>
                <p14:cNvContentPartPr/>
                <p14:nvPr/>
              </p14:nvContentPartPr>
              <p14:xfrm>
                <a:off x="8420912" y="2041998"/>
                <a:ext cx="2195640" cy="1530000"/>
              </p14:xfrm>
            </p:contentPart>
          </mc:Choice>
          <mc:Fallback xmlns="">
            <p:pic>
              <p:nvPicPr>
                <p:cNvPr id="7" name="Рукописный ввод 6">
                  <a:extLst>
                    <a:ext uri="{FF2B5EF4-FFF2-40B4-BE49-F238E27FC236}">
                      <a16:creationId xmlns:a16="http://schemas.microsoft.com/office/drawing/2014/main" id="{9FE910B3-4B07-428E-B6E6-9EB4876F5FCC}"/>
                    </a:ext>
                  </a:extLst>
                </p:cNvPr>
                <p:cNvPicPr/>
                <p:nvPr/>
              </p:nvPicPr>
              <p:blipFill>
                <a:blip r:embed="rId23"/>
                <a:stretch>
                  <a:fillRect/>
                </a:stretch>
              </p:blipFill>
              <p:spPr>
                <a:xfrm>
                  <a:off x="8402912" y="2024358"/>
                  <a:ext cx="2231280" cy="1565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 name="Рукописный ввод 11">
                  <a:extLst>
                    <a:ext uri="{FF2B5EF4-FFF2-40B4-BE49-F238E27FC236}">
                      <a16:creationId xmlns:a16="http://schemas.microsoft.com/office/drawing/2014/main" id="{6DB6661E-266E-41FD-8559-396C48B02441}"/>
                    </a:ext>
                  </a:extLst>
                </p14:cNvPr>
                <p14:cNvContentPartPr/>
                <p14:nvPr/>
              </p14:nvContentPartPr>
              <p14:xfrm>
                <a:off x="7781552" y="4098678"/>
                <a:ext cx="297000" cy="359640"/>
              </p14:xfrm>
            </p:contentPart>
          </mc:Choice>
          <mc:Fallback xmlns="">
            <p:pic>
              <p:nvPicPr>
                <p:cNvPr id="12" name="Рукописный ввод 11">
                  <a:extLst>
                    <a:ext uri="{FF2B5EF4-FFF2-40B4-BE49-F238E27FC236}">
                      <a16:creationId xmlns:a16="http://schemas.microsoft.com/office/drawing/2014/main" id="{6DB6661E-266E-41FD-8559-396C48B02441}"/>
                    </a:ext>
                  </a:extLst>
                </p:cNvPr>
                <p:cNvPicPr/>
                <p:nvPr/>
              </p:nvPicPr>
              <p:blipFill>
                <a:blip r:embed="rId25"/>
                <a:stretch>
                  <a:fillRect/>
                </a:stretch>
              </p:blipFill>
              <p:spPr>
                <a:xfrm>
                  <a:off x="7763552" y="4080678"/>
                  <a:ext cx="33264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 name="Рукописный ввод 12">
                  <a:extLst>
                    <a:ext uri="{FF2B5EF4-FFF2-40B4-BE49-F238E27FC236}">
                      <a16:creationId xmlns:a16="http://schemas.microsoft.com/office/drawing/2014/main" id="{27609146-BA5C-4C02-B752-5749DD2D3C02}"/>
                    </a:ext>
                  </a:extLst>
                </p14:cNvPr>
                <p14:cNvContentPartPr/>
                <p14:nvPr/>
              </p14:nvContentPartPr>
              <p14:xfrm>
                <a:off x="10048832" y="4146558"/>
                <a:ext cx="292680" cy="473760"/>
              </p14:xfrm>
            </p:contentPart>
          </mc:Choice>
          <mc:Fallback xmlns="">
            <p:pic>
              <p:nvPicPr>
                <p:cNvPr id="13" name="Рукописный ввод 12">
                  <a:extLst>
                    <a:ext uri="{FF2B5EF4-FFF2-40B4-BE49-F238E27FC236}">
                      <a16:creationId xmlns:a16="http://schemas.microsoft.com/office/drawing/2014/main" id="{27609146-BA5C-4C02-B752-5749DD2D3C02}"/>
                    </a:ext>
                  </a:extLst>
                </p:cNvPr>
                <p:cNvPicPr/>
                <p:nvPr/>
              </p:nvPicPr>
              <p:blipFill>
                <a:blip r:embed="rId27"/>
                <a:stretch>
                  <a:fillRect/>
                </a:stretch>
              </p:blipFill>
              <p:spPr>
                <a:xfrm>
                  <a:off x="10030832" y="4128558"/>
                  <a:ext cx="32832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Рукописный ввод 21">
                  <a:extLst>
                    <a:ext uri="{FF2B5EF4-FFF2-40B4-BE49-F238E27FC236}">
                      <a16:creationId xmlns:a16="http://schemas.microsoft.com/office/drawing/2014/main" id="{13814577-F887-48EC-8CAB-3835E8EE1212}"/>
                    </a:ext>
                  </a:extLst>
                </p14:cNvPr>
                <p14:cNvContentPartPr/>
                <p14:nvPr/>
              </p14:nvContentPartPr>
              <p14:xfrm>
                <a:off x="7870112" y="2935878"/>
                <a:ext cx="155880" cy="277200"/>
              </p14:xfrm>
            </p:contentPart>
          </mc:Choice>
          <mc:Fallback xmlns="">
            <p:pic>
              <p:nvPicPr>
                <p:cNvPr id="22" name="Рукописный ввод 21">
                  <a:extLst>
                    <a:ext uri="{FF2B5EF4-FFF2-40B4-BE49-F238E27FC236}">
                      <a16:creationId xmlns:a16="http://schemas.microsoft.com/office/drawing/2014/main" id="{13814577-F887-48EC-8CAB-3835E8EE1212}"/>
                    </a:ext>
                  </a:extLst>
                </p:cNvPr>
                <p:cNvPicPr/>
                <p:nvPr/>
              </p:nvPicPr>
              <p:blipFill>
                <a:blip r:embed="rId29"/>
                <a:stretch>
                  <a:fillRect/>
                </a:stretch>
              </p:blipFill>
              <p:spPr>
                <a:xfrm>
                  <a:off x="7852472" y="2917878"/>
                  <a:ext cx="19152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Рукописный ввод 22">
                  <a:extLst>
                    <a:ext uri="{FF2B5EF4-FFF2-40B4-BE49-F238E27FC236}">
                      <a16:creationId xmlns:a16="http://schemas.microsoft.com/office/drawing/2014/main" id="{50186AE2-B1C6-4333-86D3-A5E7FFAC573E}"/>
                    </a:ext>
                  </a:extLst>
                </p14:cNvPr>
                <p14:cNvContentPartPr/>
                <p14:nvPr/>
              </p14:nvContentPartPr>
              <p14:xfrm>
                <a:off x="7599392" y="2984478"/>
                <a:ext cx="578520" cy="263160"/>
              </p14:xfrm>
            </p:contentPart>
          </mc:Choice>
          <mc:Fallback xmlns="">
            <p:pic>
              <p:nvPicPr>
                <p:cNvPr id="23" name="Рукописный ввод 22">
                  <a:extLst>
                    <a:ext uri="{FF2B5EF4-FFF2-40B4-BE49-F238E27FC236}">
                      <a16:creationId xmlns:a16="http://schemas.microsoft.com/office/drawing/2014/main" id="{50186AE2-B1C6-4333-86D3-A5E7FFAC573E}"/>
                    </a:ext>
                  </a:extLst>
                </p:cNvPr>
                <p:cNvPicPr/>
                <p:nvPr/>
              </p:nvPicPr>
              <p:blipFill>
                <a:blip r:embed="rId31"/>
                <a:stretch>
                  <a:fillRect/>
                </a:stretch>
              </p:blipFill>
              <p:spPr>
                <a:xfrm>
                  <a:off x="7581392" y="2966838"/>
                  <a:ext cx="614160" cy="298800"/>
                </a:xfrm>
                <a:prstGeom prst="rect">
                  <a:avLst/>
                </a:prstGeom>
              </p:spPr>
            </p:pic>
          </mc:Fallback>
        </mc:AlternateContent>
      </p:grpSp>
    </p:spTree>
    <p:extLst>
      <p:ext uri="{BB962C8B-B14F-4D97-AF65-F5344CB8AC3E}">
        <p14:creationId xmlns:p14="http://schemas.microsoft.com/office/powerpoint/2010/main" val="71556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563DA-2BCB-4F20-B56E-5B1ACAE992C5}"/>
              </a:ext>
            </a:extLst>
          </p:cNvPr>
          <p:cNvSpPr txBox="1"/>
          <p:nvPr/>
        </p:nvSpPr>
        <p:spPr>
          <a:xfrm>
            <a:off x="3584935" y="2526382"/>
            <a:ext cx="5022129" cy="2031325"/>
          </a:xfrm>
          <a:prstGeom prst="rect">
            <a:avLst/>
          </a:prstGeom>
          <a:noFill/>
        </p:spPr>
        <p:txBody>
          <a:bodyPr wrap="square">
            <a:spAutoFit/>
          </a:bodyPr>
          <a:lstStyle/>
          <a:p>
            <a:r>
              <a:rPr lang="en-GB" dirty="0">
                <a:latin typeface="Verdana" panose="020B0604030504040204" pitchFamily="34" charset="0"/>
                <a:ea typeface="Verdana" panose="020B0604030504040204" pitchFamily="34" charset="0"/>
              </a:rPr>
              <a:t>Venn Diagram are helpful because they allow us to test whether or not arguments are valid. </a:t>
            </a:r>
          </a:p>
          <a:p>
            <a:endParaRPr lang="en-GB" dirty="0">
              <a:latin typeface="Verdana" panose="020B0604030504040204" pitchFamily="34" charset="0"/>
              <a:ea typeface="Verdana" panose="020B0604030504040204" pitchFamily="34" charset="0"/>
            </a:endParaRPr>
          </a:p>
          <a:p>
            <a:r>
              <a:rPr lang="en-GB" dirty="0">
                <a:latin typeface="Verdana" panose="020B0604030504040204" pitchFamily="34" charset="0"/>
                <a:ea typeface="Verdana" panose="020B0604030504040204" pitchFamily="34" charset="0"/>
              </a:rPr>
              <a:t>But they are not the only instrument we have to do so!</a:t>
            </a:r>
          </a:p>
          <a:p>
            <a:endParaRPr lang="en-GB" dirty="0"/>
          </a:p>
        </p:txBody>
      </p:sp>
    </p:spTree>
    <p:extLst>
      <p:ext uri="{BB962C8B-B14F-4D97-AF65-F5344CB8AC3E}">
        <p14:creationId xmlns:p14="http://schemas.microsoft.com/office/powerpoint/2010/main" val="169921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5B78E1-658D-4FD0-B0E5-802DF0146B04}"/>
              </a:ext>
            </a:extLst>
          </p:cNvPr>
          <p:cNvSpPr txBox="1"/>
          <p:nvPr/>
        </p:nvSpPr>
        <p:spPr>
          <a:xfrm>
            <a:off x="765928" y="720306"/>
            <a:ext cx="6094428" cy="523220"/>
          </a:xfrm>
          <a:prstGeom prst="rect">
            <a:avLst/>
          </a:prstGeom>
          <a:noFill/>
        </p:spPr>
        <p:txBody>
          <a:bodyPr wrap="square">
            <a:spAutoFit/>
          </a:bodyPr>
          <a:lstStyle/>
          <a:p>
            <a:r>
              <a:rPr lang="en-GB" sz="2800" b="1" i="1" spc="-1" dirty="0">
                <a:solidFill>
                  <a:srgbClr val="000000"/>
                </a:solidFill>
                <a:uFill>
                  <a:solidFill>
                    <a:srgbClr val="FFFFFF"/>
                  </a:solidFill>
                </a:uFill>
                <a:latin typeface="Arial"/>
                <a:ea typeface="Microsoft YaHei"/>
              </a:rPr>
              <a:t>4. Modern </a:t>
            </a:r>
            <a:r>
              <a:rPr lang="en-GB" sz="2800" b="1" i="1" strike="noStrike" spc="-1" dirty="0">
                <a:solidFill>
                  <a:srgbClr val="000000"/>
                </a:solidFill>
                <a:uFill>
                  <a:solidFill>
                    <a:srgbClr val="FFFFFF"/>
                  </a:solidFill>
                </a:uFill>
                <a:latin typeface="Arial"/>
                <a:ea typeface="Microsoft YaHei"/>
              </a:rPr>
              <a:t>Square of Opposition</a:t>
            </a:r>
          </a:p>
        </p:txBody>
      </p:sp>
      <p:sp>
        <p:nvSpPr>
          <p:cNvPr id="4" name="TextBox 3">
            <a:extLst>
              <a:ext uri="{FF2B5EF4-FFF2-40B4-BE49-F238E27FC236}">
                <a16:creationId xmlns:a16="http://schemas.microsoft.com/office/drawing/2014/main" id="{7D65BEBE-9B9E-4F6B-B316-DB2306E75738}"/>
              </a:ext>
            </a:extLst>
          </p:cNvPr>
          <p:cNvSpPr txBox="1"/>
          <p:nvPr/>
        </p:nvSpPr>
        <p:spPr>
          <a:xfrm>
            <a:off x="399855" y="4899620"/>
            <a:ext cx="6094428" cy="1323439"/>
          </a:xfrm>
          <a:prstGeom prst="rect">
            <a:avLst/>
          </a:prstGeom>
          <a:noFill/>
        </p:spPr>
        <p:txBody>
          <a:bodyPr wrap="square">
            <a:spAutoFit/>
          </a:bodyPr>
          <a:lstStyle/>
          <a:p>
            <a:pPr algn="l"/>
            <a:r>
              <a:rPr lang="en-GB" sz="2000" b="1" i="0" dirty="0">
                <a:effectLst/>
                <a:latin typeface="Arial" panose="020B0604020202020204" pitchFamily="34" charset="0"/>
                <a:cs typeface="Arial" panose="020B0604020202020204" pitchFamily="34" charset="0"/>
              </a:rPr>
              <a:t>Important</a:t>
            </a:r>
            <a:r>
              <a:rPr lang="en-GB" sz="2000" b="0" i="0" dirty="0">
                <a:effectLst/>
                <a:latin typeface="Arial" panose="020B0604020202020204" pitchFamily="34" charset="0"/>
                <a:cs typeface="Arial" panose="020B0604020202020204" pitchFamily="34" charset="0"/>
              </a:rPr>
              <a:t>: In this lecture we will look at the modern square of opposition, which is simpler and more rudimentary</a:t>
            </a:r>
            <a:r>
              <a:rPr lang="en-GB" sz="2000" dirty="0">
                <a:latin typeface="Arial" panose="020B0604020202020204" pitchFamily="34" charset="0"/>
                <a:cs typeface="Arial" panose="020B0604020202020204" pitchFamily="34" charset="0"/>
              </a:rPr>
              <a:t> than the original one developed by Aristotle (traditional square of opposition). </a:t>
            </a:r>
          </a:p>
        </p:txBody>
      </p:sp>
      <p:pic>
        <p:nvPicPr>
          <p:cNvPr id="6146" name="Picture 2" descr="1: The Traditional Square of Opposition | Download Scientific Diagram">
            <a:extLst>
              <a:ext uri="{FF2B5EF4-FFF2-40B4-BE49-F238E27FC236}">
                <a16:creationId xmlns:a16="http://schemas.microsoft.com/office/drawing/2014/main" id="{6A659B23-2A98-46D7-A14A-488B82207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411" y="1508151"/>
            <a:ext cx="4257675" cy="28384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Рукописный ввод 7">
                <a:extLst>
                  <a:ext uri="{FF2B5EF4-FFF2-40B4-BE49-F238E27FC236}">
                    <a16:creationId xmlns:a16="http://schemas.microsoft.com/office/drawing/2014/main" id="{8A51A462-3D87-46A4-A186-3CD8C8303B3A}"/>
                  </a:ext>
                </a:extLst>
              </p14:cNvPr>
              <p14:cNvContentPartPr/>
              <p14:nvPr/>
            </p14:nvContentPartPr>
            <p14:xfrm>
              <a:off x="7653752" y="3112998"/>
              <a:ext cx="26280" cy="16560"/>
            </p14:xfrm>
          </p:contentPart>
        </mc:Choice>
        <mc:Fallback xmlns="">
          <p:pic>
            <p:nvPicPr>
              <p:cNvPr id="8" name="Рукописный ввод 7">
                <a:extLst>
                  <a:ext uri="{FF2B5EF4-FFF2-40B4-BE49-F238E27FC236}">
                    <a16:creationId xmlns:a16="http://schemas.microsoft.com/office/drawing/2014/main" id="{8A51A462-3D87-46A4-A186-3CD8C8303B3A}"/>
                  </a:ext>
                </a:extLst>
              </p:cNvPr>
              <p:cNvPicPr/>
              <p:nvPr/>
            </p:nvPicPr>
            <p:blipFill>
              <a:blip r:embed="rId10"/>
              <a:stretch>
                <a:fillRect/>
              </a:stretch>
            </p:blipFill>
            <p:spPr>
              <a:xfrm>
                <a:off x="7635752" y="3094998"/>
                <a:ext cx="61920" cy="52200"/>
              </a:xfrm>
              <a:prstGeom prst="rect">
                <a:avLst/>
              </a:prstGeom>
            </p:spPr>
          </p:pic>
        </mc:Fallback>
      </mc:AlternateContent>
      <p:sp>
        <p:nvSpPr>
          <p:cNvPr id="7" name="TextBox 6">
            <a:extLst>
              <a:ext uri="{FF2B5EF4-FFF2-40B4-BE49-F238E27FC236}">
                <a16:creationId xmlns:a16="http://schemas.microsoft.com/office/drawing/2014/main" id="{7F26D444-C0CB-4367-A515-E48D56E1ABC9}"/>
              </a:ext>
            </a:extLst>
          </p:cNvPr>
          <p:cNvSpPr txBox="1"/>
          <p:nvPr/>
        </p:nvSpPr>
        <p:spPr>
          <a:xfrm>
            <a:off x="1124983" y="2604210"/>
            <a:ext cx="6094428" cy="1015663"/>
          </a:xfrm>
          <a:prstGeom prst="rect">
            <a:avLst/>
          </a:prstGeom>
          <a:noFill/>
        </p:spPr>
        <p:txBody>
          <a:bodyPr wrap="square">
            <a:spAutoFit/>
          </a:bodyPr>
          <a:lstStyle/>
          <a:p>
            <a:r>
              <a:rPr lang="en-GB" sz="2000" b="0" i="0" dirty="0">
                <a:effectLst/>
                <a:latin typeface="arial" panose="020B0604020202020204" pitchFamily="34" charset="0"/>
              </a:rPr>
              <a:t>the square of opposition is a diagram representing the relations between the four basic categorical propositions.</a:t>
            </a:r>
            <a:endParaRPr lang="en-GB" sz="2000" dirty="0"/>
          </a:p>
        </p:txBody>
      </p:sp>
      <p:grpSp>
        <p:nvGrpSpPr>
          <p:cNvPr id="6" name="Группа 5">
            <a:extLst>
              <a:ext uri="{FF2B5EF4-FFF2-40B4-BE49-F238E27FC236}">
                <a16:creationId xmlns:a16="http://schemas.microsoft.com/office/drawing/2014/main" id="{4BCA9D7B-0BB8-41D0-ACE8-5B51BFBF2240}"/>
              </a:ext>
            </a:extLst>
          </p:cNvPr>
          <p:cNvGrpSpPr/>
          <p:nvPr/>
        </p:nvGrpSpPr>
        <p:grpSpPr>
          <a:xfrm>
            <a:off x="8612792" y="729798"/>
            <a:ext cx="237960" cy="740880"/>
            <a:chOff x="8612792" y="729798"/>
            <a:chExt cx="237960" cy="740880"/>
          </a:xfrm>
        </p:grpSpPr>
        <mc:AlternateContent xmlns:mc="http://schemas.openxmlformats.org/markup-compatibility/2006" xmlns:p14="http://schemas.microsoft.com/office/powerpoint/2010/main">
          <mc:Choice Requires="p14">
            <p:contentPart p14:bwMode="auto" r:id="rId11">
              <p14:nvContentPartPr>
                <p14:cNvPr id="2" name="Рукописный ввод 1">
                  <a:extLst>
                    <a:ext uri="{FF2B5EF4-FFF2-40B4-BE49-F238E27FC236}">
                      <a16:creationId xmlns:a16="http://schemas.microsoft.com/office/drawing/2014/main" id="{A9A1A743-4C20-447B-BFB6-BDE60885A18B}"/>
                    </a:ext>
                  </a:extLst>
                </p14:cNvPr>
                <p14:cNvContentPartPr/>
                <p14:nvPr/>
              </p14:nvContentPartPr>
              <p14:xfrm>
                <a:off x="8612792" y="729798"/>
                <a:ext cx="120600" cy="479520"/>
              </p14:xfrm>
            </p:contentPart>
          </mc:Choice>
          <mc:Fallback xmlns="">
            <p:pic>
              <p:nvPicPr>
                <p:cNvPr id="2" name="Рукописный ввод 1">
                  <a:extLst>
                    <a:ext uri="{FF2B5EF4-FFF2-40B4-BE49-F238E27FC236}">
                      <a16:creationId xmlns:a16="http://schemas.microsoft.com/office/drawing/2014/main" id="{A9A1A743-4C20-447B-BFB6-BDE60885A18B}"/>
                    </a:ext>
                  </a:extLst>
                </p:cNvPr>
                <p:cNvPicPr/>
                <p:nvPr/>
              </p:nvPicPr>
              <p:blipFill>
                <a:blip r:embed="rId12"/>
                <a:stretch>
                  <a:fillRect/>
                </a:stretch>
              </p:blipFill>
              <p:spPr>
                <a:xfrm>
                  <a:off x="8594792" y="712158"/>
                  <a:ext cx="15624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Рукописный ввод 4">
                  <a:extLst>
                    <a:ext uri="{FF2B5EF4-FFF2-40B4-BE49-F238E27FC236}">
                      <a16:creationId xmlns:a16="http://schemas.microsoft.com/office/drawing/2014/main" id="{83FA11B3-EB37-42F1-8568-B64D7CC63A4B}"/>
                    </a:ext>
                  </a:extLst>
                </p14:cNvPr>
                <p14:cNvContentPartPr/>
                <p14:nvPr/>
              </p14:nvContentPartPr>
              <p14:xfrm>
                <a:off x="8704592" y="1229478"/>
                <a:ext cx="146160" cy="241200"/>
              </p14:xfrm>
            </p:contentPart>
          </mc:Choice>
          <mc:Fallback xmlns="">
            <p:pic>
              <p:nvPicPr>
                <p:cNvPr id="5" name="Рукописный ввод 4">
                  <a:extLst>
                    <a:ext uri="{FF2B5EF4-FFF2-40B4-BE49-F238E27FC236}">
                      <a16:creationId xmlns:a16="http://schemas.microsoft.com/office/drawing/2014/main" id="{83FA11B3-EB37-42F1-8568-B64D7CC63A4B}"/>
                    </a:ext>
                  </a:extLst>
                </p:cNvPr>
                <p:cNvPicPr/>
                <p:nvPr/>
              </p:nvPicPr>
              <p:blipFill>
                <a:blip r:embed="rId14"/>
                <a:stretch>
                  <a:fillRect/>
                </a:stretch>
              </p:blipFill>
              <p:spPr>
                <a:xfrm>
                  <a:off x="8686952" y="1211478"/>
                  <a:ext cx="181800" cy="276840"/>
                </a:xfrm>
                <a:prstGeom prst="rect">
                  <a:avLst/>
                </a:prstGeom>
              </p:spPr>
            </p:pic>
          </mc:Fallback>
        </mc:AlternateContent>
      </p:grpSp>
      <p:grpSp>
        <p:nvGrpSpPr>
          <p:cNvPr id="11" name="Группа 10">
            <a:extLst>
              <a:ext uri="{FF2B5EF4-FFF2-40B4-BE49-F238E27FC236}">
                <a16:creationId xmlns:a16="http://schemas.microsoft.com/office/drawing/2014/main" id="{CE34D43F-4F5D-4960-9F85-B0665493631D}"/>
              </a:ext>
            </a:extLst>
          </p:cNvPr>
          <p:cNvGrpSpPr/>
          <p:nvPr/>
        </p:nvGrpSpPr>
        <p:grpSpPr>
          <a:xfrm>
            <a:off x="7593632" y="1326318"/>
            <a:ext cx="192600" cy="216720"/>
            <a:chOff x="7593632" y="1326318"/>
            <a:chExt cx="192600" cy="216720"/>
          </a:xfrm>
        </p:grpSpPr>
        <mc:AlternateContent xmlns:mc="http://schemas.openxmlformats.org/markup-compatibility/2006" xmlns:p14="http://schemas.microsoft.com/office/powerpoint/2010/main">
          <mc:Choice Requires="p14">
            <p:contentPart p14:bwMode="auto" r:id="rId15">
              <p14:nvContentPartPr>
                <p14:cNvPr id="9" name="Рукописный ввод 8">
                  <a:extLst>
                    <a:ext uri="{FF2B5EF4-FFF2-40B4-BE49-F238E27FC236}">
                      <a16:creationId xmlns:a16="http://schemas.microsoft.com/office/drawing/2014/main" id="{9D9281A8-D56D-415B-BD52-973EFF399101}"/>
                    </a:ext>
                  </a:extLst>
                </p14:cNvPr>
                <p14:cNvContentPartPr/>
                <p14:nvPr/>
              </p14:nvContentPartPr>
              <p14:xfrm>
                <a:off x="7608392" y="1326318"/>
                <a:ext cx="150120" cy="167400"/>
              </p14:xfrm>
            </p:contentPart>
          </mc:Choice>
          <mc:Fallback xmlns="">
            <p:pic>
              <p:nvPicPr>
                <p:cNvPr id="9" name="Рукописный ввод 8">
                  <a:extLst>
                    <a:ext uri="{FF2B5EF4-FFF2-40B4-BE49-F238E27FC236}">
                      <a16:creationId xmlns:a16="http://schemas.microsoft.com/office/drawing/2014/main" id="{9D9281A8-D56D-415B-BD52-973EFF399101}"/>
                    </a:ext>
                  </a:extLst>
                </p:cNvPr>
                <p:cNvPicPr/>
                <p:nvPr/>
              </p:nvPicPr>
              <p:blipFill>
                <a:blip r:embed="rId16"/>
                <a:stretch>
                  <a:fillRect/>
                </a:stretch>
              </p:blipFill>
              <p:spPr>
                <a:xfrm>
                  <a:off x="7590752" y="1308318"/>
                  <a:ext cx="18576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Рукописный ввод 9">
                  <a:extLst>
                    <a:ext uri="{FF2B5EF4-FFF2-40B4-BE49-F238E27FC236}">
                      <a16:creationId xmlns:a16="http://schemas.microsoft.com/office/drawing/2014/main" id="{57EADFD5-46E7-410B-9A08-7F30DAEBC70E}"/>
                    </a:ext>
                  </a:extLst>
                </p14:cNvPr>
                <p14:cNvContentPartPr/>
                <p14:nvPr/>
              </p14:nvContentPartPr>
              <p14:xfrm>
                <a:off x="7593632" y="1391118"/>
                <a:ext cx="192600" cy="151920"/>
              </p14:xfrm>
            </p:contentPart>
          </mc:Choice>
          <mc:Fallback xmlns="">
            <p:pic>
              <p:nvPicPr>
                <p:cNvPr id="10" name="Рукописный ввод 9">
                  <a:extLst>
                    <a:ext uri="{FF2B5EF4-FFF2-40B4-BE49-F238E27FC236}">
                      <a16:creationId xmlns:a16="http://schemas.microsoft.com/office/drawing/2014/main" id="{57EADFD5-46E7-410B-9A08-7F30DAEBC70E}"/>
                    </a:ext>
                  </a:extLst>
                </p:cNvPr>
                <p:cNvPicPr/>
                <p:nvPr/>
              </p:nvPicPr>
              <p:blipFill>
                <a:blip r:embed="rId18"/>
                <a:stretch>
                  <a:fillRect/>
                </a:stretch>
              </p:blipFill>
              <p:spPr>
                <a:xfrm>
                  <a:off x="7575992" y="1373478"/>
                  <a:ext cx="228240" cy="187560"/>
                </a:xfrm>
                <a:prstGeom prst="rect">
                  <a:avLst/>
                </a:prstGeom>
              </p:spPr>
            </p:pic>
          </mc:Fallback>
        </mc:AlternateContent>
      </p:grpSp>
      <p:grpSp>
        <p:nvGrpSpPr>
          <p:cNvPr id="14" name="Группа 13">
            <a:extLst>
              <a:ext uri="{FF2B5EF4-FFF2-40B4-BE49-F238E27FC236}">
                <a16:creationId xmlns:a16="http://schemas.microsoft.com/office/drawing/2014/main" id="{A4927699-8729-4A29-A7ED-ADD808D94318}"/>
              </a:ext>
            </a:extLst>
          </p:cNvPr>
          <p:cNvGrpSpPr/>
          <p:nvPr/>
        </p:nvGrpSpPr>
        <p:grpSpPr>
          <a:xfrm>
            <a:off x="10682072" y="1305078"/>
            <a:ext cx="205560" cy="200880"/>
            <a:chOff x="10682072" y="1305078"/>
            <a:chExt cx="205560" cy="200880"/>
          </a:xfrm>
        </p:grpSpPr>
        <mc:AlternateContent xmlns:mc="http://schemas.openxmlformats.org/markup-compatibility/2006" xmlns:p14="http://schemas.microsoft.com/office/powerpoint/2010/main">
          <mc:Choice Requires="p14">
            <p:contentPart p14:bwMode="auto" r:id="rId19">
              <p14:nvContentPartPr>
                <p14:cNvPr id="12" name="Рукописный ввод 11">
                  <a:extLst>
                    <a:ext uri="{FF2B5EF4-FFF2-40B4-BE49-F238E27FC236}">
                      <a16:creationId xmlns:a16="http://schemas.microsoft.com/office/drawing/2014/main" id="{FFD04D3A-411F-4974-BA58-651F7FF11371}"/>
                    </a:ext>
                  </a:extLst>
                </p14:cNvPr>
                <p14:cNvContentPartPr/>
                <p14:nvPr/>
              </p14:nvContentPartPr>
              <p14:xfrm>
                <a:off x="10682072" y="1305078"/>
                <a:ext cx="168840" cy="153720"/>
              </p14:xfrm>
            </p:contentPart>
          </mc:Choice>
          <mc:Fallback xmlns="">
            <p:pic>
              <p:nvPicPr>
                <p:cNvPr id="12" name="Рукописный ввод 11">
                  <a:extLst>
                    <a:ext uri="{FF2B5EF4-FFF2-40B4-BE49-F238E27FC236}">
                      <a16:creationId xmlns:a16="http://schemas.microsoft.com/office/drawing/2014/main" id="{FFD04D3A-411F-4974-BA58-651F7FF11371}"/>
                    </a:ext>
                  </a:extLst>
                </p:cNvPr>
                <p:cNvPicPr/>
                <p:nvPr/>
              </p:nvPicPr>
              <p:blipFill>
                <a:blip r:embed="rId20"/>
                <a:stretch>
                  <a:fillRect/>
                </a:stretch>
              </p:blipFill>
              <p:spPr>
                <a:xfrm>
                  <a:off x="10664072" y="1287078"/>
                  <a:ext cx="2044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Рукописный ввод 12">
                  <a:extLst>
                    <a:ext uri="{FF2B5EF4-FFF2-40B4-BE49-F238E27FC236}">
                      <a16:creationId xmlns:a16="http://schemas.microsoft.com/office/drawing/2014/main" id="{B6ED8907-CD5E-421F-A963-55B4C2E426D2}"/>
                    </a:ext>
                  </a:extLst>
                </p14:cNvPr>
                <p14:cNvContentPartPr/>
                <p14:nvPr/>
              </p14:nvContentPartPr>
              <p14:xfrm>
                <a:off x="10684232" y="1314078"/>
                <a:ext cx="203400" cy="191880"/>
              </p14:xfrm>
            </p:contentPart>
          </mc:Choice>
          <mc:Fallback xmlns="">
            <p:pic>
              <p:nvPicPr>
                <p:cNvPr id="13" name="Рукописный ввод 12">
                  <a:extLst>
                    <a:ext uri="{FF2B5EF4-FFF2-40B4-BE49-F238E27FC236}">
                      <a16:creationId xmlns:a16="http://schemas.microsoft.com/office/drawing/2014/main" id="{B6ED8907-CD5E-421F-A963-55B4C2E426D2}"/>
                    </a:ext>
                  </a:extLst>
                </p:cNvPr>
                <p:cNvPicPr/>
                <p:nvPr/>
              </p:nvPicPr>
              <p:blipFill>
                <a:blip r:embed="rId22"/>
                <a:stretch>
                  <a:fillRect/>
                </a:stretch>
              </p:blipFill>
              <p:spPr>
                <a:xfrm>
                  <a:off x="10666232" y="1296078"/>
                  <a:ext cx="239040" cy="227520"/>
                </a:xfrm>
                <a:prstGeom prst="rect">
                  <a:avLst/>
                </a:prstGeom>
              </p:spPr>
            </p:pic>
          </mc:Fallback>
        </mc:AlternateContent>
      </p:grpSp>
    </p:spTree>
    <p:extLst>
      <p:ext uri="{BB962C8B-B14F-4D97-AF65-F5344CB8AC3E}">
        <p14:creationId xmlns:p14="http://schemas.microsoft.com/office/powerpoint/2010/main" val="2205444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177F9CC-3C76-4070-95C5-298E2E4791AB}"/>
              </a:ext>
            </a:extLst>
          </p:cNvPr>
          <p:cNvPicPr>
            <a:picLocks noChangeAspect="1"/>
          </p:cNvPicPr>
          <p:nvPr/>
        </p:nvPicPr>
        <p:blipFill>
          <a:blip r:embed="rId2"/>
          <a:stretch>
            <a:fillRect/>
          </a:stretch>
        </p:blipFill>
        <p:spPr>
          <a:xfrm>
            <a:off x="185393" y="488949"/>
            <a:ext cx="11821213" cy="5880101"/>
          </a:xfrm>
          <a:prstGeom prst="rect">
            <a:avLst/>
          </a:prstGeom>
        </p:spPr>
      </p:pic>
      <p:grpSp>
        <p:nvGrpSpPr>
          <p:cNvPr id="5" name="Группа 4">
            <a:extLst>
              <a:ext uri="{FF2B5EF4-FFF2-40B4-BE49-F238E27FC236}">
                <a16:creationId xmlns:a16="http://schemas.microsoft.com/office/drawing/2014/main" id="{00053E5B-A7A9-49D3-989B-EE4C71643632}"/>
              </a:ext>
            </a:extLst>
          </p:cNvPr>
          <p:cNvGrpSpPr/>
          <p:nvPr/>
        </p:nvGrpSpPr>
        <p:grpSpPr>
          <a:xfrm>
            <a:off x="1187792" y="916638"/>
            <a:ext cx="1489320" cy="1208520"/>
            <a:chOff x="1187792" y="916638"/>
            <a:chExt cx="1489320" cy="1208520"/>
          </a:xfrm>
        </p:grpSpPr>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2CFC5093-8DAA-4CAD-8302-6908C35A65CD}"/>
                    </a:ext>
                  </a:extLst>
                </p14:cNvPr>
                <p14:cNvContentPartPr/>
                <p14:nvPr/>
              </p14:nvContentPartPr>
              <p14:xfrm>
                <a:off x="1187792" y="916638"/>
                <a:ext cx="986400" cy="785880"/>
              </p14:xfrm>
            </p:contentPart>
          </mc:Choice>
          <mc:Fallback xmlns="">
            <p:pic>
              <p:nvPicPr>
                <p:cNvPr id="3" name="Рукописный ввод 2">
                  <a:extLst>
                    <a:ext uri="{FF2B5EF4-FFF2-40B4-BE49-F238E27FC236}">
                      <a16:creationId xmlns:a16="http://schemas.microsoft.com/office/drawing/2014/main" id="{2CFC5093-8DAA-4CAD-8302-6908C35A65CD}"/>
                    </a:ext>
                  </a:extLst>
                </p:cNvPr>
                <p:cNvPicPr/>
                <p:nvPr/>
              </p:nvPicPr>
              <p:blipFill>
                <a:blip r:embed="rId4"/>
                <a:stretch>
                  <a:fillRect/>
                </a:stretch>
              </p:blipFill>
              <p:spPr>
                <a:xfrm>
                  <a:off x="1169792" y="898998"/>
                  <a:ext cx="1022040" cy="82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886698AA-9607-4B56-8728-C13351162E19}"/>
                    </a:ext>
                  </a:extLst>
                </p14:cNvPr>
                <p14:cNvContentPartPr/>
                <p14:nvPr/>
              </p14:nvContentPartPr>
              <p14:xfrm>
                <a:off x="2040272" y="1470678"/>
                <a:ext cx="636840" cy="654480"/>
              </p14:xfrm>
            </p:contentPart>
          </mc:Choice>
          <mc:Fallback xmlns="">
            <p:pic>
              <p:nvPicPr>
                <p:cNvPr id="4" name="Рукописный ввод 3">
                  <a:extLst>
                    <a:ext uri="{FF2B5EF4-FFF2-40B4-BE49-F238E27FC236}">
                      <a16:creationId xmlns:a16="http://schemas.microsoft.com/office/drawing/2014/main" id="{886698AA-9607-4B56-8728-C13351162E19}"/>
                    </a:ext>
                  </a:extLst>
                </p:cNvPr>
                <p:cNvPicPr/>
                <p:nvPr/>
              </p:nvPicPr>
              <p:blipFill>
                <a:blip r:embed="rId6"/>
                <a:stretch>
                  <a:fillRect/>
                </a:stretch>
              </p:blipFill>
              <p:spPr>
                <a:xfrm>
                  <a:off x="2022632" y="1452678"/>
                  <a:ext cx="672480" cy="690120"/>
                </a:xfrm>
                <a:prstGeom prst="rect">
                  <a:avLst/>
                </a:prstGeom>
              </p:spPr>
            </p:pic>
          </mc:Fallback>
        </mc:AlternateContent>
      </p:grpSp>
      <p:grpSp>
        <p:nvGrpSpPr>
          <p:cNvPr id="9" name="Группа 8">
            <a:extLst>
              <a:ext uri="{FF2B5EF4-FFF2-40B4-BE49-F238E27FC236}">
                <a16:creationId xmlns:a16="http://schemas.microsoft.com/office/drawing/2014/main" id="{7573003F-AF4E-426C-A8DC-4AA4C5E0DEFC}"/>
              </a:ext>
            </a:extLst>
          </p:cNvPr>
          <p:cNvGrpSpPr/>
          <p:nvPr/>
        </p:nvGrpSpPr>
        <p:grpSpPr>
          <a:xfrm>
            <a:off x="2764592" y="518118"/>
            <a:ext cx="1667520" cy="986040"/>
            <a:chOff x="2764592" y="518118"/>
            <a:chExt cx="1667520" cy="986040"/>
          </a:xfrm>
        </p:grpSpPr>
        <mc:AlternateContent xmlns:mc="http://schemas.openxmlformats.org/markup-compatibility/2006" xmlns:p14="http://schemas.microsoft.com/office/powerpoint/2010/main">
          <mc:Choice Requires="p14">
            <p:contentPart p14:bwMode="auto" r:id="rId7">
              <p14:nvContentPartPr>
                <p14:cNvPr id="6" name="Рукописный ввод 5">
                  <a:extLst>
                    <a:ext uri="{FF2B5EF4-FFF2-40B4-BE49-F238E27FC236}">
                      <a16:creationId xmlns:a16="http://schemas.microsoft.com/office/drawing/2014/main" id="{A6C66EA9-1CDD-4B66-8F6A-2ED07A819193}"/>
                    </a:ext>
                  </a:extLst>
                </p14:cNvPr>
                <p14:cNvContentPartPr/>
                <p14:nvPr/>
              </p14:nvContentPartPr>
              <p14:xfrm>
                <a:off x="3594032" y="735918"/>
                <a:ext cx="838080" cy="768240"/>
              </p14:xfrm>
            </p:contentPart>
          </mc:Choice>
          <mc:Fallback xmlns="">
            <p:pic>
              <p:nvPicPr>
                <p:cNvPr id="6" name="Рукописный ввод 5">
                  <a:extLst>
                    <a:ext uri="{FF2B5EF4-FFF2-40B4-BE49-F238E27FC236}">
                      <a16:creationId xmlns:a16="http://schemas.microsoft.com/office/drawing/2014/main" id="{A6C66EA9-1CDD-4B66-8F6A-2ED07A819193}"/>
                    </a:ext>
                  </a:extLst>
                </p:cNvPr>
                <p:cNvPicPr/>
                <p:nvPr/>
              </p:nvPicPr>
              <p:blipFill>
                <a:blip r:embed="rId8"/>
                <a:stretch>
                  <a:fillRect/>
                </a:stretch>
              </p:blipFill>
              <p:spPr>
                <a:xfrm>
                  <a:off x="3576032" y="718278"/>
                  <a:ext cx="873720" cy="803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Рукописный ввод 6">
                  <a:extLst>
                    <a:ext uri="{FF2B5EF4-FFF2-40B4-BE49-F238E27FC236}">
                      <a16:creationId xmlns:a16="http://schemas.microsoft.com/office/drawing/2014/main" id="{5795F9D2-CEC3-4196-BFCF-7A6AE392002D}"/>
                    </a:ext>
                  </a:extLst>
                </p14:cNvPr>
                <p14:cNvContentPartPr/>
                <p14:nvPr/>
              </p14:nvContentPartPr>
              <p14:xfrm>
                <a:off x="2966912" y="669318"/>
                <a:ext cx="19800" cy="304920"/>
              </p14:xfrm>
            </p:contentPart>
          </mc:Choice>
          <mc:Fallback xmlns="">
            <p:pic>
              <p:nvPicPr>
                <p:cNvPr id="7" name="Рукописный ввод 6">
                  <a:extLst>
                    <a:ext uri="{FF2B5EF4-FFF2-40B4-BE49-F238E27FC236}">
                      <a16:creationId xmlns:a16="http://schemas.microsoft.com/office/drawing/2014/main" id="{5795F9D2-CEC3-4196-BFCF-7A6AE392002D}"/>
                    </a:ext>
                  </a:extLst>
                </p:cNvPr>
                <p:cNvPicPr/>
                <p:nvPr/>
              </p:nvPicPr>
              <p:blipFill>
                <a:blip r:embed="rId10"/>
                <a:stretch>
                  <a:fillRect/>
                </a:stretch>
              </p:blipFill>
              <p:spPr>
                <a:xfrm>
                  <a:off x="2949272" y="651678"/>
                  <a:ext cx="554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Рукописный ввод 7">
                  <a:extLst>
                    <a:ext uri="{FF2B5EF4-FFF2-40B4-BE49-F238E27FC236}">
                      <a16:creationId xmlns:a16="http://schemas.microsoft.com/office/drawing/2014/main" id="{6EF78403-8B83-4E58-B68D-838A469A0A45}"/>
                    </a:ext>
                  </a:extLst>
                </p14:cNvPr>
                <p14:cNvContentPartPr/>
                <p14:nvPr/>
              </p14:nvContentPartPr>
              <p14:xfrm>
                <a:off x="2764592" y="518118"/>
                <a:ext cx="440640" cy="29520"/>
              </p14:xfrm>
            </p:contentPart>
          </mc:Choice>
          <mc:Fallback xmlns="">
            <p:pic>
              <p:nvPicPr>
                <p:cNvPr id="8" name="Рукописный ввод 7">
                  <a:extLst>
                    <a:ext uri="{FF2B5EF4-FFF2-40B4-BE49-F238E27FC236}">
                      <a16:creationId xmlns:a16="http://schemas.microsoft.com/office/drawing/2014/main" id="{6EF78403-8B83-4E58-B68D-838A469A0A45}"/>
                    </a:ext>
                  </a:extLst>
                </p:cNvPr>
                <p:cNvPicPr/>
                <p:nvPr/>
              </p:nvPicPr>
              <p:blipFill>
                <a:blip r:embed="rId12"/>
                <a:stretch>
                  <a:fillRect/>
                </a:stretch>
              </p:blipFill>
              <p:spPr>
                <a:xfrm>
                  <a:off x="2746592" y="500478"/>
                  <a:ext cx="476280" cy="65160"/>
                </a:xfrm>
                <a:prstGeom prst="rect">
                  <a:avLst/>
                </a:prstGeom>
              </p:spPr>
            </p:pic>
          </mc:Fallback>
        </mc:AlternateContent>
      </p:grpSp>
      <p:grpSp>
        <p:nvGrpSpPr>
          <p:cNvPr id="14" name="Группа 13">
            <a:extLst>
              <a:ext uri="{FF2B5EF4-FFF2-40B4-BE49-F238E27FC236}">
                <a16:creationId xmlns:a16="http://schemas.microsoft.com/office/drawing/2014/main" id="{061B98F6-A0BC-4912-AB5F-7692335520CC}"/>
              </a:ext>
            </a:extLst>
          </p:cNvPr>
          <p:cNvGrpSpPr/>
          <p:nvPr/>
        </p:nvGrpSpPr>
        <p:grpSpPr>
          <a:xfrm>
            <a:off x="8007272" y="4513038"/>
            <a:ext cx="1510920" cy="1043640"/>
            <a:chOff x="8007272" y="4513038"/>
            <a:chExt cx="1510920" cy="1043640"/>
          </a:xfrm>
        </p:grpSpPr>
        <mc:AlternateContent xmlns:mc="http://schemas.openxmlformats.org/markup-compatibility/2006" xmlns:p14="http://schemas.microsoft.com/office/powerpoint/2010/main">
          <mc:Choice Requires="p14">
            <p:contentPart p14:bwMode="auto" r:id="rId13">
              <p14:nvContentPartPr>
                <p14:cNvPr id="10" name="Рукописный ввод 9">
                  <a:extLst>
                    <a:ext uri="{FF2B5EF4-FFF2-40B4-BE49-F238E27FC236}">
                      <a16:creationId xmlns:a16="http://schemas.microsoft.com/office/drawing/2014/main" id="{2476E922-D119-4877-9585-4452D5882503}"/>
                    </a:ext>
                  </a:extLst>
                </p14:cNvPr>
                <p14:cNvContentPartPr/>
                <p14:nvPr/>
              </p14:nvContentPartPr>
              <p14:xfrm>
                <a:off x="8007272" y="4513038"/>
                <a:ext cx="835920" cy="765720"/>
              </p14:xfrm>
            </p:contentPart>
          </mc:Choice>
          <mc:Fallback xmlns="">
            <p:pic>
              <p:nvPicPr>
                <p:cNvPr id="10" name="Рукописный ввод 9">
                  <a:extLst>
                    <a:ext uri="{FF2B5EF4-FFF2-40B4-BE49-F238E27FC236}">
                      <a16:creationId xmlns:a16="http://schemas.microsoft.com/office/drawing/2014/main" id="{2476E922-D119-4877-9585-4452D5882503}"/>
                    </a:ext>
                  </a:extLst>
                </p:cNvPr>
                <p:cNvPicPr/>
                <p:nvPr/>
              </p:nvPicPr>
              <p:blipFill>
                <a:blip r:embed="rId14"/>
                <a:stretch>
                  <a:fillRect/>
                </a:stretch>
              </p:blipFill>
              <p:spPr>
                <a:xfrm>
                  <a:off x="7989272" y="4495398"/>
                  <a:ext cx="871560" cy="80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Рукописный ввод 10">
                  <a:extLst>
                    <a:ext uri="{FF2B5EF4-FFF2-40B4-BE49-F238E27FC236}">
                      <a16:creationId xmlns:a16="http://schemas.microsoft.com/office/drawing/2014/main" id="{0D674BC4-43AF-4599-8850-5F297E71999A}"/>
                    </a:ext>
                  </a:extLst>
                </p14:cNvPr>
                <p14:cNvContentPartPr/>
                <p14:nvPr/>
              </p14:nvContentPartPr>
              <p14:xfrm>
                <a:off x="9256472" y="5297838"/>
                <a:ext cx="74880" cy="258840"/>
              </p14:xfrm>
            </p:contentPart>
          </mc:Choice>
          <mc:Fallback xmlns="">
            <p:pic>
              <p:nvPicPr>
                <p:cNvPr id="11" name="Рукописный ввод 10">
                  <a:extLst>
                    <a:ext uri="{FF2B5EF4-FFF2-40B4-BE49-F238E27FC236}">
                      <a16:creationId xmlns:a16="http://schemas.microsoft.com/office/drawing/2014/main" id="{0D674BC4-43AF-4599-8850-5F297E71999A}"/>
                    </a:ext>
                  </a:extLst>
                </p:cNvPr>
                <p:cNvPicPr/>
                <p:nvPr/>
              </p:nvPicPr>
              <p:blipFill>
                <a:blip r:embed="rId16"/>
                <a:stretch>
                  <a:fillRect/>
                </a:stretch>
              </p:blipFill>
              <p:spPr>
                <a:xfrm>
                  <a:off x="9238832" y="5279838"/>
                  <a:ext cx="1105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Рукописный ввод 11">
                  <a:extLst>
                    <a:ext uri="{FF2B5EF4-FFF2-40B4-BE49-F238E27FC236}">
                      <a16:creationId xmlns:a16="http://schemas.microsoft.com/office/drawing/2014/main" id="{362CB66D-B579-4D33-BB0F-4D98858358C0}"/>
                    </a:ext>
                  </a:extLst>
                </p14:cNvPr>
                <p14:cNvContentPartPr/>
                <p14:nvPr/>
              </p14:nvContentPartPr>
              <p14:xfrm>
                <a:off x="9233792" y="5116758"/>
                <a:ext cx="284400" cy="69120"/>
              </p14:xfrm>
            </p:contentPart>
          </mc:Choice>
          <mc:Fallback xmlns="">
            <p:pic>
              <p:nvPicPr>
                <p:cNvPr id="12" name="Рукописный ввод 11">
                  <a:extLst>
                    <a:ext uri="{FF2B5EF4-FFF2-40B4-BE49-F238E27FC236}">
                      <a16:creationId xmlns:a16="http://schemas.microsoft.com/office/drawing/2014/main" id="{362CB66D-B579-4D33-BB0F-4D98858358C0}"/>
                    </a:ext>
                  </a:extLst>
                </p:cNvPr>
                <p:cNvPicPr/>
                <p:nvPr/>
              </p:nvPicPr>
              <p:blipFill>
                <a:blip r:embed="rId18"/>
                <a:stretch>
                  <a:fillRect/>
                </a:stretch>
              </p:blipFill>
              <p:spPr>
                <a:xfrm>
                  <a:off x="9216152" y="5099118"/>
                  <a:ext cx="3200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Рукописный ввод 12">
                  <a:extLst>
                    <a:ext uri="{FF2B5EF4-FFF2-40B4-BE49-F238E27FC236}">
                      <a16:creationId xmlns:a16="http://schemas.microsoft.com/office/drawing/2014/main" id="{357FD699-72DF-42CC-87CE-3C86139B058B}"/>
                    </a:ext>
                  </a:extLst>
                </p14:cNvPr>
                <p14:cNvContentPartPr/>
                <p14:nvPr/>
              </p14:nvContentPartPr>
              <p14:xfrm>
                <a:off x="9034712" y="5346438"/>
                <a:ext cx="384840" cy="64440"/>
              </p14:xfrm>
            </p:contentPart>
          </mc:Choice>
          <mc:Fallback xmlns="">
            <p:pic>
              <p:nvPicPr>
                <p:cNvPr id="13" name="Рукописный ввод 12">
                  <a:extLst>
                    <a:ext uri="{FF2B5EF4-FFF2-40B4-BE49-F238E27FC236}">
                      <a16:creationId xmlns:a16="http://schemas.microsoft.com/office/drawing/2014/main" id="{357FD699-72DF-42CC-87CE-3C86139B058B}"/>
                    </a:ext>
                  </a:extLst>
                </p:cNvPr>
                <p:cNvPicPr/>
                <p:nvPr/>
              </p:nvPicPr>
              <p:blipFill>
                <a:blip r:embed="rId20"/>
                <a:stretch>
                  <a:fillRect/>
                </a:stretch>
              </p:blipFill>
              <p:spPr>
                <a:xfrm>
                  <a:off x="9017072" y="5328798"/>
                  <a:ext cx="420480" cy="100080"/>
                </a:xfrm>
                <a:prstGeom prst="rect">
                  <a:avLst/>
                </a:prstGeom>
              </p:spPr>
            </p:pic>
          </mc:Fallback>
        </mc:AlternateContent>
      </p:grpSp>
      <p:grpSp>
        <p:nvGrpSpPr>
          <p:cNvPr id="17" name="Группа 16">
            <a:extLst>
              <a:ext uri="{FF2B5EF4-FFF2-40B4-BE49-F238E27FC236}">
                <a16:creationId xmlns:a16="http://schemas.microsoft.com/office/drawing/2014/main" id="{6E2A37DF-476E-4590-8821-03BF2DE3A718}"/>
              </a:ext>
            </a:extLst>
          </p:cNvPr>
          <p:cNvGrpSpPr/>
          <p:nvPr/>
        </p:nvGrpSpPr>
        <p:grpSpPr>
          <a:xfrm>
            <a:off x="8861912" y="690198"/>
            <a:ext cx="364680" cy="354240"/>
            <a:chOff x="8861912" y="690198"/>
            <a:chExt cx="364680" cy="354240"/>
          </a:xfrm>
        </p:grpSpPr>
        <mc:AlternateContent xmlns:mc="http://schemas.openxmlformats.org/markup-compatibility/2006" xmlns:p14="http://schemas.microsoft.com/office/powerpoint/2010/main">
          <mc:Choice Requires="p14">
            <p:contentPart p14:bwMode="auto" r:id="rId21">
              <p14:nvContentPartPr>
                <p14:cNvPr id="15" name="Рукописный ввод 14">
                  <a:extLst>
                    <a:ext uri="{FF2B5EF4-FFF2-40B4-BE49-F238E27FC236}">
                      <a16:creationId xmlns:a16="http://schemas.microsoft.com/office/drawing/2014/main" id="{96042505-3B17-4755-B5B3-685DC83B3AB2}"/>
                    </a:ext>
                  </a:extLst>
                </p14:cNvPr>
                <p14:cNvContentPartPr/>
                <p14:nvPr/>
              </p14:nvContentPartPr>
              <p14:xfrm>
                <a:off x="9082592" y="722958"/>
                <a:ext cx="27360" cy="321480"/>
              </p14:xfrm>
            </p:contentPart>
          </mc:Choice>
          <mc:Fallback xmlns="">
            <p:pic>
              <p:nvPicPr>
                <p:cNvPr id="15" name="Рукописный ввод 14">
                  <a:extLst>
                    <a:ext uri="{FF2B5EF4-FFF2-40B4-BE49-F238E27FC236}">
                      <a16:creationId xmlns:a16="http://schemas.microsoft.com/office/drawing/2014/main" id="{96042505-3B17-4755-B5B3-685DC83B3AB2}"/>
                    </a:ext>
                  </a:extLst>
                </p:cNvPr>
                <p:cNvPicPr/>
                <p:nvPr/>
              </p:nvPicPr>
              <p:blipFill>
                <a:blip r:embed="rId22"/>
                <a:stretch>
                  <a:fillRect/>
                </a:stretch>
              </p:blipFill>
              <p:spPr>
                <a:xfrm>
                  <a:off x="9064592" y="704958"/>
                  <a:ext cx="6300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Рукописный ввод 15">
                  <a:extLst>
                    <a:ext uri="{FF2B5EF4-FFF2-40B4-BE49-F238E27FC236}">
                      <a16:creationId xmlns:a16="http://schemas.microsoft.com/office/drawing/2014/main" id="{4024CA77-4BCB-4F60-A470-DB0D9C872897}"/>
                    </a:ext>
                  </a:extLst>
                </p14:cNvPr>
                <p14:cNvContentPartPr/>
                <p14:nvPr/>
              </p14:nvContentPartPr>
              <p14:xfrm>
                <a:off x="8861912" y="690198"/>
                <a:ext cx="364680" cy="23400"/>
              </p14:xfrm>
            </p:contentPart>
          </mc:Choice>
          <mc:Fallback xmlns="">
            <p:pic>
              <p:nvPicPr>
                <p:cNvPr id="16" name="Рукописный ввод 15">
                  <a:extLst>
                    <a:ext uri="{FF2B5EF4-FFF2-40B4-BE49-F238E27FC236}">
                      <a16:creationId xmlns:a16="http://schemas.microsoft.com/office/drawing/2014/main" id="{4024CA77-4BCB-4F60-A470-DB0D9C872897}"/>
                    </a:ext>
                  </a:extLst>
                </p:cNvPr>
                <p:cNvPicPr/>
                <p:nvPr/>
              </p:nvPicPr>
              <p:blipFill>
                <a:blip r:embed="rId24"/>
                <a:stretch>
                  <a:fillRect/>
                </a:stretch>
              </p:blipFill>
              <p:spPr>
                <a:xfrm>
                  <a:off x="8843912" y="672558"/>
                  <a:ext cx="400320" cy="59040"/>
                </a:xfrm>
                <a:prstGeom prst="rect">
                  <a:avLst/>
                </a:prstGeom>
              </p:spPr>
            </p:pic>
          </mc:Fallback>
        </mc:AlternateContent>
      </p:grpSp>
      <p:grpSp>
        <p:nvGrpSpPr>
          <p:cNvPr id="21" name="Группа 20">
            <a:extLst>
              <a:ext uri="{FF2B5EF4-FFF2-40B4-BE49-F238E27FC236}">
                <a16:creationId xmlns:a16="http://schemas.microsoft.com/office/drawing/2014/main" id="{01A9D559-3434-4A11-A75D-8473FA6F69C4}"/>
              </a:ext>
            </a:extLst>
          </p:cNvPr>
          <p:cNvGrpSpPr/>
          <p:nvPr/>
        </p:nvGrpSpPr>
        <p:grpSpPr>
          <a:xfrm>
            <a:off x="3240872" y="5227638"/>
            <a:ext cx="338400" cy="416160"/>
            <a:chOff x="3240872" y="5227638"/>
            <a:chExt cx="338400" cy="416160"/>
          </a:xfrm>
        </p:grpSpPr>
        <mc:AlternateContent xmlns:mc="http://schemas.openxmlformats.org/markup-compatibility/2006" xmlns:p14="http://schemas.microsoft.com/office/powerpoint/2010/main">
          <mc:Choice Requires="p14">
            <p:contentPart p14:bwMode="auto" r:id="rId25">
              <p14:nvContentPartPr>
                <p14:cNvPr id="18" name="Рукописный ввод 17">
                  <a:extLst>
                    <a:ext uri="{FF2B5EF4-FFF2-40B4-BE49-F238E27FC236}">
                      <a16:creationId xmlns:a16="http://schemas.microsoft.com/office/drawing/2014/main" id="{1E7E36DB-AF4B-4E88-87DD-99D42D6243EF}"/>
                    </a:ext>
                  </a:extLst>
                </p14:cNvPr>
                <p14:cNvContentPartPr/>
                <p14:nvPr/>
              </p14:nvContentPartPr>
              <p14:xfrm>
                <a:off x="3352832" y="5328438"/>
                <a:ext cx="46440" cy="315360"/>
              </p14:xfrm>
            </p:contentPart>
          </mc:Choice>
          <mc:Fallback xmlns="">
            <p:pic>
              <p:nvPicPr>
                <p:cNvPr id="18" name="Рукописный ввод 17">
                  <a:extLst>
                    <a:ext uri="{FF2B5EF4-FFF2-40B4-BE49-F238E27FC236}">
                      <a16:creationId xmlns:a16="http://schemas.microsoft.com/office/drawing/2014/main" id="{1E7E36DB-AF4B-4E88-87DD-99D42D6243EF}"/>
                    </a:ext>
                  </a:extLst>
                </p:cNvPr>
                <p:cNvPicPr/>
                <p:nvPr/>
              </p:nvPicPr>
              <p:blipFill>
                <a:blip r:embed="rId26"/>
                <a:stretch>
                  <a:fillRect/>
                </a:stretch>
              </p:blipFill>
              <p:spPr>
                <a:xfrm>
                  <a:off x="3335192" y="5310798"/>
                  <a:ext cx="820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Рукописный ввод 18">
                  <a:extLst>
                    <a:ext uri="{FF2B5EF4-FFF2-40B4-BE49-F238E27FC236}">
                      <a16:creationId xmlns:a16="http://schemas.microsoft.com/office/drawing/2014/main" id="{20FA2EA0-89E7-4FE0-8AD6-687141E6D123}"/>
                    </a:ext>
                  </a:extLst>
                </p14:cNvPr>
                <p14:cNvContentPartPr/>
                <p14:nvPr/>
              </p14:nvContentPartPr>
              <p14:xfrm>
                <a:off x="3257792" y="5227638"/>
                <a:ext cx="321480" cy="32040"/>
              </p14:xfrm>
            </p:contentPart>
          </mc:Choice>
          <mc:Fallback xmlns="">
            <p:pic>
              <p:nvPicPr>
                <p:cNvPr id="19" name="Рукописный ввод 18">
                  <a:extLst>
                    <a:ext uri="{FF2B5EF4-FFF2-40B4-BE49-F238E27FC236}">
                      <a16:creationId xmlns:a16="http://schemas.microsoft.com/office/drawing/2014/main" id="{20FA2EA0-89E7-4FE0-8AD6-687141E6D123}"/>
                    </a:ext>
                  </a:extLst>
                </p:cNvPr>
                <p:cNvPicPr/>
                <p:nvPr/>
              </p:nvPicPr>
              <p:blipFill>
                <a:blip r:embed="rId28"/>
                <a:stretch>
                  <a:fillRect/>
                </a:stretch>
              </p:blipFill>
              <p:spPr>
                <a:xfrm>
                  <a:off x="3239792" y="5209638"/>
                  <a:ext cx="3571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Рукописный ввод 19">
                  <a:extLst>
                    <a:ext uri="{FF2B5EF4-FFF2-40B4-BE49-F238E27FC236}">
                      <a16:creationId xmlns:a16="http://schemas.microsoft.com/office/drawing/2014/main" id="{38A8E5A2-3F65-433F-9CA7-35F7C374FF7F}"/>
                    </a:ext>
                  </a:extLst>
                </p14:cNvPr>
                <p14:cNvContentPartPr/>
                <p14:nvPr/>
              </p14:nvContentPartPr>
              <p14:xfrm>
                <a:off x="3240872" y="5351838"/>
                <a:ext cx="276480" cy="60480"/>
              </p14:xfrm>
            </p:contentPart>
          </mc:Choice>
          <mc:Fallback xmlns="">
            <p:pic>
              <p:nvPicPr>
                <p:cNvPr id="20" name="Рукописный ввод 19">
                  <a:extLst>
                    <a:ext uri="{FF2B5EF4-FFF2-40B4-BE49-F238E27FC236}">
                      <a16:creationId xmlns:a16="http://schemas.microsoft.com/office/drawing/2014/main" id="{38A8E5A2-3F65-433F-9CA7-35F7C374FF7F}"/>
                    </a:ext>
                  </a:extLst>
                </p:cNvPr>
                <p:cNvPicPr/>
                <p:nvPr/>
              </p:nvPicPr>
              <p:blipFill>
                <a:blip r:embed="rId30"/>
                <a:stretch>
                  <a:fillRect/>
                </a:stretch>
              </p:blipFill>
              <p:spPr>
                <a:xfrm>
                  <a:off x="3222872" y="5333838"/>
                  <a:ext cx="312120" cy="96120"/>
                </a:xfrm>
                <a:prstGeom prst="rect">
                  <a:avLst/>
                </a:prstGeom>
              </p:spPr>
            </p:pic>
          </mc:Fallback>
        </mc:AlternateContent>
      </p:grpSp>
    </p:spTree>
    <p:extLst>
      <p:ext uri="{BB962C8B-B14F-4D97-AF65-F5344CB8AC3E}">
        <p14:creationId xmlns:p14="http://schemas.microsoft.com/office/powerpoint/2010/main" val="542699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A9FC23-9770-4502-92E0-3B2E01FF600A}"/>
              </a:ext>
            </a:extLst>
          </p:cNvPr>
          <p:cNvSpPr txBox="1"/>
          <p:nvPr/>
        </p:nvSpPr>
        <p:spPr>
          <a:xfrm>
            <a:off x="2425046" y="1385988"/>
            <a:ext cx="6094428" cy="2308324"/>
          </a:xfrm>
          <a:prstGeom prst="rect">
            <a:avLst/>
          </a:prstGeom>
          <a:noFill/>
        </p:spPr>
        <p:txBody>
          <a:bodyPr wrap="square">
            <a:spAutoFit/>
          </a:bodyPr>
          <a:lstStyle/>
          <a:p>
            <a:pPr algn="l"/>
            <a:r>
              <a:rPr lang="en-GB" sz="2400" dirty="0">
                <a:latin typeface="MinionPro-Regular"/>
              </a:rPr>
              <a:t>So, we focus on diagonals</a:t>
            </a:r>
          </a:p>
          <a:p>
            <a:pPr algn="l"/>
            <a:endParaRPr lang="en-GB" sz="2400" dirty="0">
              <a:latin typeface="MinionPro-Regular"/>
            </a:endParaRPr>
          </a:p>
          <a:p>
            <a:pPr algn="l"/>
            <a:r>
              <a:rPr lang="en-GB" sz="2400" dirty="0">
                <a:latin typeface="MinionPro-Regular"/>
              </a:rPr>
              <a:t>As you can see graphically from the diagram diagonals are always contradictory</a:t>
            </a:r>
          </a:p>
          <a:p>
            <a:pPr algn="l"/>
            <a:endParaRPr lang="en-GB" sz="2400" dirty="0">
              <a:latin typeface="MinionPro-Regular"/>
            </a:endParaRPr>
          </a:p>
          <a:p>
            <a:pPr algn="l"/>
            <a:r>
              <a:rPr lang="en-GB" sz="2400" dirty="0">
                <a:latin typeface="MinionPro-Regular"/>
              </a:rPr>
              <a:t>What is a contradiction? </a:t>
            </a:r>
            <a:endParaRPr lang="en-GB" sz="2400" dirty="0"/>
          </a:p>
        </p:txBody>
      </p:sp>
    </p:spTree>
    <p:extLst>
      <p:ext uri="{BB962C8B-B14F-4D97-AF65-F5344CB8AC3E}">
        <p14:creationId xmlns:p14="http://schemas.microsoft.com/office/powerpoint/2010/main" val="2440682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5C7FC-89CE-4FD7-9DDC-8455D0531663}"/>
              </a:ext>
            </a:extLst>
          </p:cNvPr>
          <p:cNvSpPr txBox="1"/>
          <p:nvPr/>
        </p:nvSpPr>
        <p:spPr>
          <a:xfrm>
            <a:off x="1293829" y="1351508"/>
            <a:ext cx="6094428" cy="3046988"/>
          </a:xfrm>
          <a:prstGeom prst="rect">
            <a:avLst/>
          </a:prstGeom>
          <a:noFill/>
        </p:spPr>
        <p:txBody>
          <a:bodyPr wrap="square">
            <a:spAutoFit/>
          </a:bodyPr>
          <a:lstStyle/>
          <a:p>
            <a:pPr algn="l"/>
            <a:endParaRPr lang="en-GB" sz="2400" dirty="0">
              <a:latin typeface="MinionPro-Regular"/>
            </a:endParaRPr>
          </a:p>
          <a:p>
            <a:pPr algn="l"/>
            <a:r>
              <a:rPr lang="en-GB" sz="2400" dirty="0">
                <a:latin typeface="MinionPro-Regular"/>
              </a:rPr>
              <a:t>Example: </a:t>
            </a:r>
          </a:p>
          <a:p>
            <a:pPr algn="l"/>
            <a:r>
              <a:rPr lang="en-GB" sz="2400" dirty="0">
                <a:latin typeface="MinionPro-Regular"/>
              </a:rPr>
              <a:t>A statement. </a:t>
            </a:r>
          </a:p>
          <a:p>
            <a:pPr algn="l"/>
            <a:r>
              <a:rPr lang="en-GB" sz="2400" dirty="0">
                <a:latin typeface="MinionPro-Regular"/>
              </a:rPr>
              <a:t>All S are P all dogs are animals </a:t>
            </a:r>
          </a:p>
          <a:p>
            <a:pPr algn="l"/>
            <a:r>
              <a:rPr lang="en-GB" sz="2400" dirty="0">
                <a:latin typeface="MinionPro-Regular"/>
              </a:rPr>
              <a:t>O statement</a:t>
            </a:r>
          </a:p>
          <a:p>
            <a:pPr algn="l"/>
            <a:r>
              <a:rPr lang="en-GB" sz="2400" dirty="0">
                <a:latin typeface="MinionPro-Regular"/>
              </a:rPr>
              <a:t>Some S are not P some dogs are not animals</a:t>
            </a:r>
          </a:p>
          <a:p>
            <a:pPr algn="l"/>
            <a:endParaRPr lang="en-GB" sz="2400" dirty="0">
              <a:latin typeface="MinionPro-Regular"/>
            </a:endParaRPr>
          </a:p>
          <a:p>
            <a:pPr algn="l"/>
            <a:r>
              <a:rPr lang="en-GB" sz="2400" dirty="0">
                <a:latin typeface="MinionPro-Regular"/>
              </a:rPr>
              <a:t>It is a contradiction</a:t>
            </a:r>
          </a:p>
        </p:txBody>
      </p:sp>
      <p:grpSp>
        <p:nvGrpSpPr>
          <p:cNvPr id="8" name="Группа 7">
            <a:extLst>
              <a:ext uri="{FF2B5EF4-FFF2-40B4-BE49-F238E27FC236}">
                <a16:creationId xmlns:a16="http://schemas.microsoft.com/office/drawing/2014/main" id="{63174DED-5594-405B-95DB-62491159DEC1}"/>
              </a:ext>
            </a:extLst>
          </p:cNvPr>
          <p:cNvGrpSpPr/>
          <p:nvPr/>
        </p:nvGrpSpPr>
        <p:grpSpPr>
          <a:xfrm>
            <a:off x="7476992" y="1230198"/>
            <a:ext cx="2302560" cy="1585800"/>
            <a:chOff x="7476992" y="1230198"/>
            <a:chExt cx="2302560" cy="158580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16F7E382-065C-4121-8895-3B42A2CBECDE}"/>
                    </a:ext>
                  </a:extLst>
                </p14:cNvPr>
                <p14:cNvContentPartPr/>
                <p14:nvPr/>
              </p14:nvContentPartPr>
              <p14:xfrm>
                <a:off x="7476992" y="1388598"/>
                <a:ext cx="1357920" cy="794880"/>
              </p14:xfrm>
            </p:contentPart>
          </mc:Choice>
          <mc:Fallback xmlns="">
            <p:pic>
              <p:nvPicPr>
                <p:cNvPr id="2" name="Рукописный ввод 1">
                  <a:extLst>
                    <a:ext uri="{FF2B5EF4-FFF2-40B4-BE49-F238E27FC236}">
                      <a16:creationId xmlns:a16="http://schemas.microsoft.com/office/drawing/2014/main" id="{16F7E382-065C-4121-8895-3B42A2CBECDE}"/>
                    </a:ext>
                  </a:extLst>
                </p:cNvPr>
                <p:cNvPicPr/>
                <p:nvPr/>
              </p:nvPicPr>
              <p:blipFill>
                <a:blip r:embed="rId3"/>
                <a:stretch>
                  <a:fillRect/>
                </a:stretch>
              </p:blipFill>
              <p:spPr>
                <a:xfrm>
                  <a:off x="7459352" y="1370958"/>
                  <a:ext cx="139356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B6D016AF-E2EC-4D2D-969C-7A14858F1641}"/>
                    </a:ext>
                  </a:extLst>
                </p14:cNvPr>
                <p14:cNvContentPartPr/>
                <p14:nvPr/>
              </p14:nvContentPartPr>
              <p14:xfrm>
                <a:off x="8464472" y="1230198"/>
                <a:ext cx="1315080" cy="1045080"/>
              </p14:xfrm>
            </p:contentPart>
          </mc:Choice>
          <mc:Fallback xmlns="">
            <p:pic>
              <p:nvPicPr>
                <p:cNvPr id="4" name="Рукописный ввод 3">
                  <a:extLst>
                    <a:ext uri="{FF2B5EF4-FFF2-40B4-BE49-F238E27FC236}">
                      <a16:creationId xmlns:a16="http://schemas.microsoft.com/office/drawing/2014/main" id="{B6D016AF-E2EC-4D2D-969C-7A14858F1641}"/>
                    </a:ext>
                  </a:extLst>
                </p:cNvPr>
                <p:cNvPicPr/>
                <p:nvPr/>
              </p:nvPicPr>
              <p:blipFill>
                <a:blip r:embed="rId5"/>
                <a:stretch>
                  <a:fillRect/>
                </a:stretch>
              </p:blipFill>
              <p:spPr>
                <a:xfrm>
                  <a:off x="8446472" y="1212558"/>
                  <a:ext cx="1350720" cy="1080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555E3465-FE1D-4C8D-A56D-8B3F58B6E6E1}"/>
                    </a:ext>
                  </a:extLst>
                </p14:cNvPr>
                <p14:cNvContentPartPr/>
                <p14:nvPr/>
              </p14:nvContentPartPr>
              <p14:xfrm>
                <a:off x="7762112" y="2492718"/>
                <a:ext cx="215280" cy="282600"/>
              </p14:xfrm>
            </p:contentPart>
          </mc:Choice>
          <mc:Fallback xmlns="">
            <p:pic>
              <p:nvPicPr>
                <p:cNvPr id="6" name="Рукописный ввод 5">
                  <a:extLst>
                    <a:ext uri="{FF2B5EF4-FFF2-40B4-BE49-F238E27FC236}">
                      <a16:creationId xmlns:a16="http://schemas.microsoft.com/office/drawing/2014/main" id="{555E3465-FE1D-4C8D-A56D-8B3F58B6E6E1}"/>
                    </a:ext>
                  </a:extLst>
                </p:cNvPr>
                <p:cNvPicPr/>
                <p:nvPr/>
              </p:nvPicPr>
              <p:blipFill>
                <a:blip r:embed="rId7"/>
                <a:stretch>
                  <a:fillRect/>
                </a:stretch>
              </p:blipFill>
              <p:spPr>
                <a:xfrm>
                  <a:off x="7744472" y="2475078"/>
                  <a:ext cx="2509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688F4BDA-AAA0-46E8-99EA-78086DC5F4E0}"/>
                    </a:ext>
                  </a:extLst>
                </p14:cNvPr>
                <p14:cNvContentPartPr/>
                <p14:nvPr/>
              </p14:nvContentPartPr>
              <p14:xfrm>
                <a:off x="9145592" y="2553558"/>
                <a:ext cx="182520" cy="262440"/>
              </p14:xfrm>
            </p:contentPart>
          </mc:Choice>
          <mc:Fallback xmlns="">
            <p:pic>
              <p:nvPicPr>
                <p:cNvPr id="7" name="Рукописный ввод 6">
                  <a:extLst>
                    <a:ext uri="{FF2B5EF4-FFF2-40B4-BE49-F238E27FC236}">
                      <a16:creationId xmlns:a16="http://schemas.microsoft.com/office/drawing/2014/main" id="{688F4BDA-AAA0-46E8-99EA-78086DC5F4E0}"/>
                    </a:ext>
                  </a:extLst>
                </p:cNvPr>
                <p:cNvPicPr/>
                <p:nvPr/>
              </p:nvPicPr>
              <p:blipFill>
                <a:blip r:embed="rId9"/>
                <a:stretch>
                  <a:fillRect/>
                </a:stretch>
              </p:blipFill>
              <p:spPr>
                <a:xfrm>
                  <a:off x="9127592" y="2535558"/>
                  <a:ext cx="218160" cy="298080"/>
                </a:xfrm>
                <a:prstGeom prst="rect">
                  <a:avLst/>
                </a:prstGeom>
              </p:spPr>
            </p:pic>
          </mc:Fallback>
        </mc:AlternateContent>
      </p:grpSp>
      <p:grpSp>
        <p:nvGrpSpPr>
          <p:cNvPr id="17" name="Группа 16">
            <a:extLst>
              <a:ext uri="{FF2B5EF4-FFF2-40B4-BE49-F238E27FC236}">
                <a16:creationId xmlns:a16="http://schemas.microsoft.com/office/drawing/2014/main" id="{CABDBED5-FC82-4ED5-99F8-0A160F8995F2}"/>
              </a:ext>
            </a:extLst>
          </p:cNvPr>
          <p:cNvGrpSpPr/>
          <p:nvPr/>
        </p:nvGrpSpPr>
        <p:grpSpPr>
          <a:xfrm>
            <a:off x="7469792" y="3536718"/>
            <a:ext cx="2202120" cy="1525320"/>
            <a:chOff x="7469792" y="3536718"/>
            <a:chExt cx="2202120" cy="1525320"/>
          </a:xfrm>
        </p:grpSpPr>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DA83051B-0953-4B04-A5A7-640E25208234}"/>
                    </a:ext>
                  </a:extLst>
                </p14:cNvPr>
                <p14:cNvContentPartPr/>
                <p14:nvPr/>
              </p14:nvContentPartPr>
              <p14:xfrm>
                <a:off x="7469792" y="3603678"/>
                <a:ext cx="1222200" cy="906840"/>
              </p14:xfrm>
            </p:contentPart>
          </mc:Choice>
          <mc:Fallback xmlns="">
            <p:pic>
              <p:nvPicPr>
                <p:cNvPr id="9" name="Рукописный ввод 8">
                  <a:extLst>
                    <a:ext uri="{FF2B5EF4-FFF2-40B4-BE49-F238E27FC236}">
                      <a16:creationId xmlns:a16="http://schemas.microsoft.com/office/drawing/2014/main" id="{DA83051B-0953-4B04-A5A7-640E25208234}"/>
                    </a:ext>
                  </a:extLst>
                </p:cNvPr>
                <p:cNvPicPr/>
                <p:nvPr/>
              </p:nvPicPr>
              <p:blipFill>
                <a:blip r:embed="rId11"/>
                <a:stretch>
                  <a:fillRect/>
                </a:stretch>
              </p:blipFill>
              <p:spPr>
                <a:xfrm>
                  <a:off x="7452152" y="3585678"/>
                  <a:ext cx="1257840" cy="94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BA69BDC2-8D7E-4C86-8C52-055DA9B4D8DC}"/>
                    </a:ext>
                  </a:extLst>
                </p14:cNvPr>
                <p14:cNvContentPartPr/>
                <p14:nvPr/>
              </p14:nvContentPartPr>
              <p14:xfrm>
                <a:off x="8403632" y="3536718"/>
                <a:ext cx="1268280" cy="952200"/>
              </p14:xfrm>
            </p:contentPart>
          </mc:Choice>
          <mc:Fallback xmlns="">
            <p:pic>
              <p:nvPicPr>
                <p:cNvPr id="10" name="Рукописный ввод 9">
                  <a:extLst>
                    <a:ext uri="{FF2B5EF4-FFF2-40B4-BE49-F238E27FC236}">
                      <a16:creationId xmlns:a16="http://schemas.microsoft.com/office/drawing/2014/main" id="{BA69BDC2-8D7E-4C86-8C52-055DA9B4D8DC}"/>
                    </a:ext>
                  </a:extLst>
                </p:cNvPr>
                <p:cNvPicPr/>
                <p:nvPr/>
              </p:nvPicPr>
              <p:blipFill>
                <a:blip r:embed="rId13"/>
                <a:stretch>
                  <a:fillRect/>
                </a:stretch>
              </p:blipFill>
              <p:spPr>
                <a:xfrm>
                  <a:off x="8385632" y="3518718"/>
                  <a:ext cx="1303920" cy="98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72FB381A-E74D-44E8-BBCC-16DDFF5D6C13}"/>
                    </a:ext>
                  </a:extLst>
                </p14:cNvPr>
                <p14:cNvContentPartPr/>
                <p14:nvPr/>
              </p14:nvContentPartPr>
              <p14:xfrm>
                <a:off x="7980632" y="4731558"/>
                <a:ext cx="166680" cy="330480"/>
              </p14:xfrm>
            </p:contentPart>
          </mc:Choice>
          <mc:Fallback xmlns="">
            <p:pic>
              <p:nvPicPr>
                <p:cNvPr id="11" name="Рукописный ввод 10">
                  <a:extLst>
                    <a:ext uri="{FF2B5EF4-FFF2-40B4-BE49-F238E27FC236}">
                      <a16:creationId xmlns:a16="http://schemas.microsoft.com/office/drawing/2014/main" id="{72FB381A-E74D-44E8-BBCC-16DDFF5D6C13}"/>
                    </a:ext>
                  </a:extLst>
                </p:cNvPr>
                <p:cNvPicPr/>
                <p:nvPr/>
              </p:nvPicPr>
              <p:blipFill>
                <a:blip r:embed="rId15"/>
                <a:stretch>
                  <a:fillRect/>
                </a:stretch>
              </p:blipFill>
              <p:spPr>
                <a:xfrm>
                  <a:off x="7962632" y="4713558"/>
                  <a:ext cx="20232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D91C5889-E845-4527-95E7-E06F59EA65FF}"/>
                    </a:ext>
                  </a:extLst>
                </p14:cNvPr>
                <p14:cNvContentPartPr/>
                <p14:nvPr/>
              </p14:nvContentPartPr>
              <p14:xfrm>
                <a:off x="9180872" y="4796358"/>
                <a:ext cx="185040" cy="265680"/>
              </p14:xfrm>
            </p:contentPart>
          </mc:Choice>
          <mc:Fallback xmlns="">
            <p:pic>
              <p:nvPicPr>
                <p:cNvPr id="12" name="Рукописный ввод 11">
                  <a:extLst>
                    <a:ext uri="{FF2B5EF4-FFF2-40B4-BE49-F238E27FC236}">
                      <a16:creationId xmlns:a16="http://schemas.microsoft.com/office/drawing/2014/main" id="{D91C5889-E845-4527-95E7-E06F59EA65FF}"/>
                    </a:ext>
                  </a:extLst>
                </p:cNvPr>
                <p:cNvPicPr/>
                <p:nvPr/>
              </p:nvPicPr>
              <p:blipFill>
                <a:blip r:embed="rId17"/>
                <a:stretch>
                  <a:fillRect/>
                </a:stretch>
              </p:blipFill>
              <p:spPr>
                <a:xfrm>
                  <a:off x="9162872" y="4778358"/>
                  <a:ext cx="220680" cy="301320"/>
                </a:xfrm>
                <a:prstGeom prst="rect">
                  <a:avLst/>
                </a:prstGeom>
              </p:spPr>
            </p:pic>
          </mc:Fallback>
        </mc:AlternateContent>
      </p:grpSp>
      <p:grpSp>
        <p:nvGrpSpPr>
          <p:cNvPr id="16" name="Группа 15">
            <a:extLst>
              <a:ext uri="{FF2B5EF4-FFF2-40B4-BE49-F238E27FC236}">
                <a16:creationId xmlns:a16="http://schemas.microsoft.com/office/drawing/2014/main" id="{65B6F9D7-7D50-47CF-84E5-6E84B69C26CF}"/>
              </a:ext>
            </a:extLst>
          </p:cNvPr>
          <p:cNvGrpSpPr/>
          <p:nvPr/>
        </p:nvGrpSpPr>
        <p:grpSpPr>
          <a:xfrm>
            <a:off x="6088112" y="1364478"/>
            <a:ext cx="455040" cy="485640"/>
            <a:chOff x="6088112" y="1364478"/>
            <a:chExt cx="455040" cy="485640"/>
          </a:xfrm>
        </p:grpSpPr>
        <mc:AlternateContent xmlns:mc="http://schemas.openxmlformats.org/markup-compatibility/2006" xmlns:p14="http://schemas.microsoft.com/office/powerpoint/2010/main">
          <mc:Choice Requires="p14">
            <p:contentPart p14:bwMode="auto" r:id="rId18">
              <p14:nvContentPartPr>
                <p14:cNvPr id="13" name="Рукописный ввод 12">
                  <a:extLst>
                    <a:ext uri="{FF2B5EF4-FFF2-40B4-BE49-F238E27FC236}">
                      <a16:creationId xmlns:a16="http://schemas.microsoft.com/office/drawing/2014/main" id="{D9296689-F517-460B-A81C-4D9808A8015F}"/>
                    </a:ext>
                  </a:extLst>
                </p14:cNvPr>
                <p14:cNvContentPartPr/>
                <p14:nvPr/>
              </p14:nvContentPartPr>
              <p14:xfrm>
                <a:off x="6207632" y="1364478"/>
                <a:ext cx="335520" cy="485640"/>
              </p14:xfrm>
            </p:contentPart>
          </mc:Choice>
          <mc:Fallback xmlns="">
            <p:pic>
              <p:nvPicPr>
                <p:cNvPr id="13" name="Рукописный ввод 12">
                  <a:extLst>
                    <a:ext uri="{FF2B5EF4-FFF2-40B4-BE49-F238E27FC236}">
                      <a16:creationId xmlns:a16="http://schemas.microsoft.com/office/drawing/2014/main" id="{D9296689-F517-460B-A81C-4D9808A8015F}"/>
                    </a:ext>
                  </a:extLst>
                </p:cNvPr>
                <p:cNvPicPr/>
                <p:nvPr/>
              </p:nvPicPr>
              <p:blipFill>
                <a:blip r:embed="rId19"/>
                <a:stretch>
                  <a:fillRect/>
                </a:stretch>
              </p:blipFill>
              <p:spPr>
                <a:xfrm>
                  <a:off x="6189992" y="1346478"/>
                  <a:ext cx="37116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F8A94280-4A88-491F-ACDE-A6D5B3553CB0}"/>
                    </a:ext>
                  </a:extLst>
                </p14:cNvPr>
                <p14:cNvContentPartPr/>
                <p14:nvPr/>
              </p14:nvContentPartPr>
              <p14:xfrm>
                <a:off x="6088112" y="1609278"/>
                <a:ext cx="366840" cy="70560"/>
              </p14:xfrm>
            </p:contentPart>
          </mc:Choice>
          <mc:Fallback xmlns="">
            <p:pic>
              <p:nvPicPr>
                <p:cNvPr id="14" name="Рукописный ввод 13">
                  <a:extLst>
                    <a:ext uri="{FF2B5EF4-FFF2-40B4-BE49-F238E27FC236}">
                      <a16:creationId xmlns:a16="http://schemas.microsoft.com/office/drawing/2014/main" id="{F8A94280-4A88-491F-ACDE-A6D5B3553CB0}"/>
                    </a:ext>
                  </a:extLst>
                </p:cNvPr>
                <p:cNvPicPr/>
                <p:nvPr/>
              </p:nvPicPr>
              <p:blipFill>
                <a:blip r:embed="rId21"/>
                <a:stretch>
                  <a:fillRect/>
                </a:stretch>
              </p:blipFill>
              <p:spPr>
                <a:xfrm>
                  <a:off x="6070112" y="1591278"/>
                  <a:ext cx="402480"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15" name="Рукописный ввод 14">
                <a:extLst>
                  <a:ext uri="{FF2B5EF4-FFF2-40B4-BE49-F238E27FC236}">
                    <a16:creationId xmlns:a16="http://schemas.microsoft.com/office/drawing/2014/main" id="{05C149BB-38B7-4377-B203-D6E57D7763DF}"/>
                  </a:ext>
                </a:extLst>
              </p14:cNvPr>
              <p14:cNvContentPartPr/>
              <p14:nvPr/>
            </p14:nvContentPartPr>
            <p14:xfrm>
              <a:off x="5887952" y="4039998"/>
              <a:ext cx="487080" cy="400680"/>
            </p14:xfrm>
          </p:contentPart>
        </mc:Choice>
        <mc:Fallback xmlns="">
          <p:pic>
            <p:nvPicPr>
              <p:cNvPr id="15" name="Рукописный ввод 14">
                <a:extLst>
                  <a:ext uri="{FF2B5EF4-FFF2-40B4-BE49-F238E27FC236}">
                    <a16:creationId xmlns:a16="http://schemas.microsoft.com/office/drawing/2014/main" id="{05C149BB-38B7-4377-B203-D6E57D7763DF}"/>
                  </a:ext>
                </a:extLst>
              </p:cNvPr>
              <p:cNvPicPr/>
              <p:nvPr/>
            </p:nvPicPr>
            <p:blipFill>
              <a:blip r:embed="rId23"/>
              <a:stretch>
                <a:fillRect/>
              </a:stretch>
            </p:blipFill>
            <p:spPr>
              <a:xfrm>
                <a:off x="5869952" y="4022358"/>
                <a:ext cx="52272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Рукописный ввод 17">
                <a:extLst>
                  <a:ext uri="{FF2B5EF4-FFF2-40B4-BE49-F238E27FC236}">
                    <a16:creationId xmlns:a16="http://schemas.microsoft.com/office/drawing/2014/main" id="{CC536A21-1C75-4D1E-8E98-39F46BFD12FF}"/>
                  </a:ext>
                </a:extLst>
              </p14:cNvPr>
              <p14:cNvContentPartPr/>
              <p14:nvPr/>
            </p14:nvContentPartPr>
            <p14:xfrm>
              <a:off x="7626392" y="1513878"/>
              <a:ext cx="744840" cy="607320"/>
            </p14:xfrm>
          </p:contentPart>
        </mc:Choice>
        <mc:Fallback xmlns="">
          <p:pic>
            <p:nvPicPr>
              <p:cNvPr id="18" name="Рукописный ввод 17">
                <a:extLst>
                  <a:ext uri="{FF2B5EF4-FFF2-40B4-BE49-F238E27FC236}">
                    <a16:creationId xmlns:a16="http://schemas.microsoft.com/office/drawing/2014/main" id="{CC536A21-1C75-4D1E-8E98-39F46BFD12FF}"/>
                  </a:ext>
                </a:extLst>
              </p:cNvPr>
              <p:cNvPicPr/>
              <p:nvPr/>
            </p:nvPicPr>
            <p:blipFill>
              <a:blip r:embed="rId25"/>
              <a:stretch>
                <a:fillRect/>
              </a:stretch>
            </p:blipFill>
            <p:spPr>
              <a:xfrm>
                <a:off x="7608392" y="1495878"/>
                <a:ext cx="780480" cy="642960"/>
              </a:xfrm>
              <a:prstGeom prst="rect">
                <a:avLst/>
              </a:prstGeom>
            </p:spPr>
          </p:pic>
        </mc:Fallback>
      </mc:AlternateContent>
      <p:grpSp>
        <p:nvGrpSpPr>
          <p:cNvPr id="23" name="Группа 22">
            <a:extLst>
              <a:ext uri="{FF2B5EF4-FFF2-40B4-BE49-F238E27FC236}">
                <a16:creationId xmlns:a16="http://schemas.microsoft.com/office/drawing/2014/main" id="{D19D7B63-E556-4036-899C-C3E472DB0DA2}"/>
              </a:ext>
            </a:extLst>
          </p:cNvPr>
          <p:cNvGrpSpPr/>
          <p:nvPr/>
        </p:nvGrpSpPr>
        <p:grpSpPr>
          <a:xfrm>
            <a:off x="7834472" y="3957918"/>
            <a:ext cx="278640" cy="281520"/>
            <a:chOff x="7834472" y="3957918"/>
            <a:chExt cx="278640" cy="281520"/>
          </a:xfrm>
        </p:grpSpPr>
        <mc:AlternateContent xmlns:mc="http://schemas.openxmlformats.org/markup-compatibility/2006" xmlns:p14="http://schemas.microsoft.com/office/powerpoint/2010/main">
          <mc:Choice Requires="p14">
            <p:contentPart p14:bwMode="auto" r:id="rId26">
              <p14:nvContentPartPr>
                <p14:cNvPr id="19" name="Рукописный ввод 18">
                  <a:extLst>
                    <a:ext uri="{FF2B5EF4-FFF2-40B4-BE49-F238E27FC236}">
                      <a16:creationId xmlns:a16="http://schemas.microsoft.com/office/drawing/2014/main" id="{368365C3-5B97-484C-9C65-CF2F31AA3809}"/>
                    </a:ext>
                  </a:extLst>
                </p14:cNvPr>
                <p14:cNvContentPartPr/>
                <p14:nvPr/>
              </p14:nvContentPartPr>
              <p14:xfrm>
                <a:off x="7851392" y="3957918"/>
                <a:ext cx="173520" cy="232560"/>
              </p14:xfrm>
            </p:contentPart>
          </mc:Choice>
          <mc:Fallback xmlns="">
            <p:pic>
              <p:nvPicPr>
                <p:cNvPr id="19" name="Рукописный ввод 18">
                  <a:extLst>
                    <a:ext uri="{FF2B5EF4-FFF2-40B4-BE49-F238E27FC236}">
                      <a16:creationId xmlns:a16="http://schemas.microsoft.com/office/drawing/2014/main" id="{368365C3-5B97-484C-9C65-CF2F31AA3809}"/>
                    </a:ext>
                  </a:extLst>
                </p:cNvPr>
                <p:cNvPicPr/>
                <p:nvPr/>
              </p:nvPicPr>
              <p:blipFill>
                <a:blip r:embed="rId27"/>
                <a:stretch>
                  <a:fillRect/>
                </a:stretch>
              </p:blipFill>
              <p:spPr>
                <a:xfrm>
                  <a:off x="7833752" y="3939918"/>
                  <a:ext cx="2091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Рукописный ввод 19">
                  <a:extLst>
                    <a:ext uri="{FF2B5EF4-FFF2-40B4-BE49-F238E27FC236}">
                      <a16:creationId xmlns:a16="http://schemas.microsoft.com/office/drawing/2014/main" id="{6104A0DB-5930-4373-89D0-5CDC4AEB1BD1}"/>
                    </a:ext>
                  </a:extLst>
                </p14:cNvPr>
                <p14:cNvContentPartPr/>
                <p14:nvPr/>
              </p14:nvContentPartPr>
              <p14:xfrm>
                <a:off x="7903592" y="4082118"/>
                <a:ext cx="209520" cy="157320"/>
              </p14:xfrm>
            </p:contentPart>
          </mc:Choice>
          <mc:Fallback xmlns="">
            <p:pic>
              <p:nvPicPr>
                <p:cNvPr id="20" name="Рукописный ввод 19">
                  <a:extLst>
                    <a:ext uri="{FF2B5EF4-FFF2-40B4-BE49-F238E27FC236}">
                      <a16:creationId xmlns:a16="http://schemas.microsoft.com/office/drawing/2014/main" id="{6104A0DB-5930-4373-89D0-5CDC4AEB1BD1}"/>
                    </a:ext>
                  </a:extLst>
                </p:cNvPr>
                <p:cNvPicPr/>
                <p:nvPr/>
              </p:nvPicPr>
              <p:blipFill>
                <a:blip r:embed="rId29"/>
                <a:stretch>
                  <a:fillRect/>
                </a:stretch>
              </p:blipFill>
              <p:spPr>
                <a:xfrm>
                  <a:off x="7885952" y="4064118"/>
                  <a:ext cx="2451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Рукописный ввод 21">
                  <a:extLst>
                    <a:ext uri="{FF2B5EF4-FFF2-40B4-BE49-F238E27FC236}">
                      <a16:creationId xmlns:a16="http://schemas.microsoft.com/office/drawing/2014/main" id="{AB10755F-535B-4FA4-873D-64C372344479}"/>
                    </a:ext>
                  </a:extLst>
                </p14:cNvPr>
                <p14:cNvContentPartPr/>
                <p14:nvPr/>
              </p14:nvContentPartPr>
              <p14:xfrm>
                <a:off x="7834472" y="4069878"/>
                <a:ext cx="87480" cy="77400"/>
              </p14:xfrm>
            </p:contentPart>
          </mc:Choice>
          <mc:Fallback xmlns="">
            <p:pic>
              <p:nvPicPr>
                <p:cNvPr id="22" name="Рукописный ввод 21">
                  <a:extLst>
                    <a:ext uri="{FF2B5EF4-FFF2-40B4-BE49-F238E27FC236}">
                      <a16:creationId xmlns:a16="http://schemas.microsoft.com/office/drawing/2014/main" id="{AB10755F-535B-4FA4-873D-64C372344479}"/>
                    </a:ext>
                  </a:extLst>
                </p:cNvPr>
                <p:cNvPicPr/>
                <p:nvPr/>
              </p:nvPicPr>
              <p:blipFill>
                <a:blip r:embed="rId31"/>
                <a:stretch>
                  <a:fillRect/>
                </a:stretch>
              </p:blipFill>
              <p:spPr>
                <a:xfrm>
                  <a:off x="7816832" y="4052238"/>
                  <a:ext cx="123120" cy="113040"/>
                </a:xfrm>
                <a:prstGeom prst="rect">
                  <a:avLst/>
                </a:prstGeom>
              </p:spPr>
            </p:pic>
          </mc:Fallback>
        </mc:AlternateContent>
      </p:grpSp>
      <p:grpSp>
        <p:nvGrpSpPr>
          <p:cNvPr id="30" name="Группа 29">
            <a:extLst>
              <a:ext uri="{FF2B5EF4-FFF2-40B4-BE49-F238E27FC236}">
                <a16:creationId xmlns:a16="http://schemas.microsoft.com/office/drawing/2014/main" id="{A2A45AAE-5881-400A-AEAF-596E565AD949}"/>
              </a:ext>
            </a:extLst>
          </p:cNvPr>
          <p:cNvGrpSpPr/>
          <p:nvPr/>
        </p:nvGrpSpPr>
        <p:grpSpPr>
          <a:xfrm>
            <a:off x="10841192" y="1279878"/>
            <a:ext cx="472320" cy="366480"/>
            <a:chOff x="10841192" y="1279878"/>
            <a:chExt cx="472320" cy="366480"/>
          </a:xfrm>
        </p:grpSpPr>
        <mc:AlternateContent xmlns:mc="http://schemas.openxmlformats.org/markup-compatibility/2006" xmlns:p14="http://schemas.microsoft.com/office/powerpoint/2010/main">
          <mc:Choice Requires="p14">
            <p:contentPart p14:bwMode="auto" r:id="rId32">
              <p14:nvContentPartPr>
                <p14:cNvPr id="24" name="Рукописный ввод 23">
                  <a:extLst>
                    <a:ext uri="{FF2B5EF4-FFF2-40B4-BE49-F238E27FC236}">
                      <a16:creationId xmlns:a16="http://schemas.microsoft.com/office/drawing/2014/main" id="{2EA923A9-172F-4657-AD50-30694D626C9C}"/>
                    </a:ext>
                  </a:extLst>
                </p14:cNvPr>
                <p14:cNvContentPartPr/>
                <p14:nvPr/>
              </p14:nvContentPartPr>
              <p14:xfrm>
                <a:off x="10841192" y="1279878"/>
                <a:ext cx="161280" cy="314280"/>
              </p14:xfrm>
            </p:contentPart>
          </mc:Choice>
          <mc:Fallback xmlns="">
            <p:pic>
              <p:nvPicPr>
                <p:cNvPr id="24" name="Рукописный ввод 23">
                  <a:extLst>
                    <a:ext uri="{FF2B5EF4-FFF2-40B4-BE49-F238E27FC236}">
                      <a16:creationId xmlns:a16="http://schemas.microsoft.com/office/drawing/2014/main" id="{2EA923A9-172F-4657-AD50-30694D626C9C}"/>
                    </a:ext>
                  </a:extLst>
                </p:cNvPr>
                <p:cNvPicPr/>
                <p:nvPr/>
              </p:nvPicPr>
              <p:blipFill>
                <a:blip r:embed="rId33"/>
                <a:stretch>
                  <a:fillRect/>
                </a:stretch>
              </p:blipFill>
              <p:spPr>
                <a:xfrm>
                  <a:off x="10823552" y="1262238"/>
                  <a:ext cx="1969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Рукописный ввод 24">
                  <a:extLst>
                    <a:ext uri="{FF2B5EF4-FFF2-40B4-BE49-F238E27FC236}">
                      <a16:creationId xmlns:a16="http://schemas.microsoft.com/office/drawing/2014/main" id="{06172B52-8E53-4839-A09F-F11D86944A78}"/>
                    </a:ext>
                  </a:extLst>
                </p14:cNvPr>
                <p14:cNvContentPartPr/>
                <p14:nvPr/>
              </p14:nvContentPartPr>
              <p14:xfrm>
                <a:off x="11257712" y="1625478"/>
                <a:ext cx="55800" cy="20880"/>
              </p14:xfrm>
            </p:contentPart>
          </mc:Choice>
          <mc:Fallback xmlns="">
            <p:pic>
              <p:nvPicPr>
                <p:cNvPr id="25" name="Рукописный ввод 24">
                  <a:extLst>
                    <a:ext uri="{FF2B5EF4-FFF2-40B4-BE49-F238E27FC236}">
                      <a16:creationId xmlns:a16="http://schemas.microsoft.com/office/drawing/2014/main" id="{06172B52-8E53-4839-A09F-F11D86944A78}"/>
                    </a:ext>
                  </a:extLst>
                </p:cNvPr>
                <p:cNvPicPr/>
                <p:nvPr/>
              </p:nvPicPr>
              <p:blipFill>
                <a:blip r:embed="rId35"/>
                <a:stretch>
                  <a:fillRect/>
                </a:stretch>
              </p:blipFill>
              <p:spPr>
                <a:xfrm>
                  <a:off x="11239712" y="1607478"/>
                  <a:ext cx="91440" cy="56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26" name="Рукописный ввод 25">
                <a:extLst>
                  <a:ext uri="{FF2B5EF4-FFF2-40B4-BE49-F238E27FC236}">
                    <a16:creationId xmlns:a16="http://schemas.microsoft.com/office/drawing/2014/main" id="{40532764-2E68-4E74-9C72-E16128BBC74C}"/>
                  </a:ext>
                </a:extLst>
              </p14:cNvPr>
              <p14:cNvContentPartPr/>
              <p14:nvPr/>
            </p14:nvContentPartPr>
            <p14:xfrm>
              <a:off x="10539512" y="3904638"/>
              <a:ext cx="399600" cy="372960"/>
            </p14:xfrm>
          </p:contentPart>
        </mc:Choice>
        <mc:Fallback xmlns="">
          <p:pic>
            <p:nvPicPr>
              <p:cNvPr id="26" name="Рукописный ввод 25">
                <a:extLst>
                  <a:ext uri="{FF2B5EF4-FFF2-40B4-BE49-F238E27FC236}">
                    <a16:creationId xmlns:a16="http://schemas.microsoft.com/office/drawing/2014/main" id="{40532764-2E68-4E74-9C72-E16128BBC74C}"/>
                  </a:ext>
                </a:extLst>
              </p:cNvPr>
              <p:cNvPicPr/>
              <p:nvPr/>
            </p:nvPicPr>
            <p:blipFill>
              <a:blip r:embed="rId37"/>
              <a:stretch>
                <a:fillRect/>
              </a:stretch>
            </p:blipFill>
            <p:spPr>
              <a:xfrm>
                <a:off x="10521512" y="3886998"/>
                <a:ext cx="435240" cy="408600"/>
              </a:xfrm>
              <a:prstGeom prst="rect">
                <a:avLst/>
              </a:prstGeom>
            </p:spPr>
          </p:pic>
        </mc:Fallback>
      </mc:AlternateContent>
      <p:grpSp>
        <p:nvGrpSpPr>
          <p:cNvPr id="29" name="Группа 28">
            <a:extLst>
              <a:ext uri="{FF2B5EF4-FFF2-40B4-BE49-F238E27FC236}">
                <a16:creationId xmlns:a16="http://schemas.microsoft.com/office/drawing/2014/main" id="{48FC09F5-53CA-4F28-8DFF-3917591CAF82}"/>
              </a:ext>
            </a:extLst>
          </p:cNvPr>
          <p:cNvGrpSpPr/>
          <p:nvPr/>
        </p:nvGrpSpPr>
        <p:grpSpPr>
          <a:xfrm>
            <a:off x="10418912" y="2448078"/>
            <a:ext cx="691200" cy="963360"/>
            <a:chOff x="10418912" y="2448078"/>
            <a:chExt cx="691200" cy="963360"/>
          </a:xfrm>
        </p:grpSpPr>
        <mc:AlternateContent xmlns:mc="http://schemas.openxmlformats.org/markup-compatibility/2006" xmlns:p14="http://schemas.microsoft.com/office/powerpoint/2010/main">
          <mc:Choice Requires="p14">
            <p:contentPart p14:bwMode="auto" r:id="rId38">
              <p14:nvContentPartPr>
                <p14:cNvPr id="27" name="Рукописный ввод 26">
                  <a:extLst>
                    <a:ext uri="{FF2B5EF4-FFF2-40B4-BE49-F238E27FC236}">
                      <a16:creationId xmlns:a16="http://schemas.microsoft.com/office/drawing/2014/main" id="{593C04A8-3609-4266-AD29-C0C3F0DD10C2}"/>
                    </a:ext>
                  </a:extLst>
                </p14:cNvPr>
                <p14:cNvContentPartPr/>
                <p14:nvPr/>
              </p14:nvContentPartPr>
              <p14:xfrm>
                <a:off x="10886552" y="2448078"/>
                <a:ext cx="108000" cy="835560"/>
              </p14:xfrm>
            </p:contentPart>
          </mc:Choice>
          <mc:Fallback xmlns="">
            <p:pic>
              <p:nvPicPr>
                <p:cNvPr id="27" name="Рукописный ввод 26">
                  <a:extLst>
                    <a:ext uri="{FF2B5EF4-FFF2-40B4-BE49-F238E27FC236}">
                      <a16:creationId xmlns:a16="http://schemas.microsoft.com/office/drawing/2014/main" id="{593C04A8-3609-4266-AD29-C0C3F0DD10C2}"/>
                    </a:ext>
                  </a:extLst>
                </p:cNvPr>
                <p:cNvPicPr/>
                <p:nvPr/>
              </p:nvPicPr>
              <p:blipFill>
                <a:blip r:embed="rId39"/>
                <a:stretch>
                  <a:fillRect/>
                </a:stretch>
              </p:blipFill>
              <p:spPr>
                <a:xfrm>
                  <a:off x="10868912" y="2430078"/>
                  <a:ext cx="143640" cy="871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Рукописный ввод 27">
                  <a:extLst>
                    <a:ext uri="{FF2B5EF4-FFF2-40B4-BE49-F238E27FC236}">
                      <a16:creationId xmlns:a16="http://schemas.microsoft.com/office/drawing/2014/main" id="{330A181F-344F-43AA-B994-C1248B8A8B02}"/>
                    </a:ext>
                  </a:extLst>
                </p14:cNvPr>
                <p14:cNvContentPartPr/>
                <p14:nvPr/>
              </p14:nvContentPartPr>
              <p14:xfrm>
                <a:off x="10418912" y="3033438"/>
                <a:ext cx="691200" cy="378000"/>
              </p14:xfrm>
            </p:contentPart>
          </mc:Choice>
          <mc:Fallback xmlns="">
            <p:pic>
              <p:nvPicPr>
                <p:cNvPr id="28" name="Рукописный ввод 27">
                  <a:extLst>
                    <a:ext uri="{FF2B5EF4-FFF2-40B4-BE49-F238E27FC236}">
                      <a16:creationId xmlns:a16="http://schemas.microsoft.com/office/drawing/2014/main" id="{330A181F-344F-43AA-B994-C1248B8A8B02}"/>
                    </a:ext>
                  </a:extLst>
                </p:cNvPr>
                <p:cNvPicPr/>
                <p:nvPr/>
              </p:nvPicPr>
              <p:blipFill>
                <a:blip r:embed="rId41"/>
                <a:stretch>
                  <a:fillRect/>
                </a:stretch>
              </p:blipFill>
              <p:spPr>
                <a:xfrm>
                  <a:off x="10400912" y="3015798"/>
                  <a:ext cx="726840" cy="413640"/>
                </a:xfrm>
                <a:prstGeom prst="rect">
                  <a:avLst/>
                </a:prstGeom>
              </p:spPr>
            </p:pic>
          </mc:Fallback>
        </mc:AlternateContent>
      </p:grpSp>
    </p:spTree>
    <p:extLst>
      <p:ext uri="{BB962C8B-B14F-4D97-AF65-F5344CB8AC3E}">
        <p14:creationId xmlns:p14="http://schemas.microsoft.com/office/powerpoint/2010/main" val="310037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D6AF3A-8D8A-4AED-B9D4-5C60E289EF3B}"/>
              </a:ext>
            </a:extLst>
          </p:cNvPr>
          <p:cNvSpPr txBox="1"/>
          <p:nvPr/>
        </p:nvSpPr>
        <p:spPr>
          <a:xfrm>
            <a:off x="1274976" y="880562"/>
            <a:ext cx="6094428" cy="461665"/>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Take The E and I  Statement</a:t>
            </a:r>
          </a:p>
        </p:txBody>
      </p:sp>
      <p:grpSp>
        <p:nvGrpSpPr>
          <p:cNvPr id="16" name="Группа 15">
            <a:extLst>
              <a:ext uri="{FF2B5EF4-FFF2-40B4-BE49-F238E27FC236}">
                <a16:creationId xmlns:a16="http://schemas.microsoft.com/office/drawing/2014/main" id="{F2DB4F64-33DF-4810-A00F-08A98637BC34}"/>
              </a:ext>
            </a:extLst>
          </p:cNvPr>
          <p:cNvGrpSpPr/>
          <p:nvPr/>
        </p:nvGrpSpPr>
        <p:grpSpPr>
          <a:xfrm>
            <a:off x="1138832" y="1811598"/>
            <a:ext cx="1888560" cy="352800"/>
            <a:chOff x="1138832" y="1811598"/>
            <a:chExt cx="1888560" cy="352800"/>
          </a:xfrm>
        </p:grpSpPr>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73436E4A-1645-4AF5-92B0-D940CDE940CB}"/>
                    </a:ext>
                  </a:extLst>
                </p14:cNvPr>
                <p14:cNvContentPartPr/>
                <p14:nvPr/>
              </p14:nvContentPartPr>
              <p14:xfrm>
                <a:off x="1138832" y="1819158"/>
                <a:ext cx="288720" cy="345240"/>
              </p14:xfrm>
            </p:contentPart>
          </mc:Choice>
          <mc:Fallback xmlns="">
            <p:pic>
              <p:nvPicPr>
                <p:cNvPr id="7" name="Рукописный ввод 6">
                  <a:extLst>
                    <a:ext uri="{FF2B5EF4-FFF2-40B4-BE49-F238E27FC236}">
                      <a16:creationId xmlns:a16="http://schemas.microsoft.com/office/drawing/2014/main" id="{73436E4A-1645-4AF5-92B0-D940CDE940CB}"/>
                    </a:ext>
                  </a:extLst>
                </p:cNvPr>
                <p:cNvPicPr/>
                <p:nvPr/>
              </p:nvPicPr>
              <p:blipFill>
                <a:blip r:embed="rId3"/>
                <a:stretch>
                  <a:fillRect/>
                </a:stretch>
              </p:blipFill>
              <p:spPr>
                <a:xfrm>
                  <a:off x="1130192" y="1810158"/>
                  <a:ext cx="3063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F2028D24-202C-46F9-B675-D3646527666F}"/>
                    </a:ext>
                  </a:extLst>
                </p14:cNvPr>
                <p14:cNvContentPartPr/>
                <p14:nvPr/>
              </p14:nvContentPartPr>
              <p14:xfrm>
                <a:off x="1211912" y="1830318"/>
                <a:ext cx="305280" cy="264960"/>
              </p14:xfrm>
            </p:contentPart>
          </mc:Choice>
          <mc:Fallback xmlns="">
            <p:pic>
              <p:nvPicPr>
                <p:cNvPr id="8" name="Рукописный ввод 7">
                  <a:extLst>
                    <a:ext uri="{FF2B5EF4-FFF2-40B4-BE49-F238E27FC236}">
                      <a16:creationId xmlns:a16="http://schemas.microsoft.com/office/drawing/2014/main" id="{F2028D24-202C-46F9-B675-D3646527666F}"/>
                    </a:ext>
                  </a:extLst>
                </p:cNvPr>
                <p:cNvPicPr/>
                <p:nvPr/>
              </p:nvPicPr>
              <p:blipFill>
                <a:blip r:embed="rId5"/>
                <a:stretch>
                  <a:fillRect/>
                </a:stretch>
              </p:blipFill>
              <p:spPr>
                <a:xfrm>
                  <a:off x="1203272" y="1821318"/>
                  <a:ext cx="3229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Рукописный ввод 8">
                  <a:extLst>
                    <a:ext uri="{FF2B5EF4-FFF2-40B4-BE49-F238E27FC236}">
                      <a16:creationId xmlns:a16="http://schemas.microsoft.com/office/drawing/2014/main" id="{04C1E265-9BB3-48E5-9E97-CF3080C54EA0}"/>
                    </a:ext>
                  </a:extLst>
                </p14:cNvPr>
                <p14:cNvContentPartPr/>
                <p14:nvPr/>
              </p14:nvContentPartPr>
              <p14:xfrm>
                <a:off x="1513232" y="1841478"/>
                <a:ext cx="212760" cy="254520"/>
              </p14:xfrm>
            </p:contentPart>
          </mc:Choice>
          <mc:Fallback xmlns="">
            <p:pic>
              <p:nvPicPr>
                <p:cNvPr id="9" name="Рукописный ввод 8">
                  <a:extLst>
                    <a:ext uri="{FF2B5EF4-FFF2-40B4-BE49-F238E27FC236}">
                      <a16:creationId xmlns:a16="http://schemas.microsoft.com/office/drawing/2014/main" id="{04C1E265-9BB3-48E5-9E97-CF3080C54EA0}"/>
                    </a:ext>
                  </a:extLst>
                </p:cNvPr>
                <p:cNvPicPr/>
                <p:nvPr/>
              </p:nvPicPr>
              <p:blipFill>
                <a:blip r:embed="rId7"/>
                <a:stretch>
                  <a:fillRect/>
                </a:stretch>
              </p:blipFill>
              <p:spPr>
                <a:xfrm>
                  <a:off x="1504592" y="1832838"/>
                  <a:ext cx="2304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Рукописный ввод 9">
                  <a:extLst>
                    <a:ext uri="{FF2B5EF4-FFF2-40B4-BE49-F238E27FC236}">
                      <a16:creationId xmlns:a16="http://schemas.microsoft.com/office/drawing/2014/main" id="{E472586B-D7F4-4ED8-ABDF-7A007267E5FD}"/>
                    </a:ext>
                  </a:extLst>
                </p14:cNvPr>
                <p14:cNvContentPartPr/>
                <p14:nvPr/>
              </p14:nvContentPartPr>
              <p14:xfrm>
                <a:off x="1945592" y="1811598"/>
                <a:ext cx="164520" cy="346680"/>
              </p14:xfrm>
            </p:contentPart>
          </mc:Choice>
          <mc:Fallback xmlns="">
            <p:pic>
              <p:nvPicPr>
                <p:cNvPr id="10" name="Рукописный ввод 9">
                  <a:extLst>
                    <a:ext uri="{FF2B5EF4-FFF2-40B4-BE49-F238E27FC236}">
                      <a16:creationId xmlns:a16="http://schemas.microsoft.com/office/drawing/2014/main" id="{E472586B-D7F4-4ED8-ABDF-7A007267E5FD}"/>
                    </a:ext>
                  </a:extLst>
                </p:cNvPr>
                <p:cNvPicPr/>
                <p:nvPr/>
              </p:nvPicPr>
              <p:blipFill>
                <a:blip r:embed="rId9"/>
                <a:stretch>
                  <a:fillRect/>
                </a:stretch>
              </p:blipFill>
              <p:spPr>
                <a:xfrm>
                  <a:off x="1936592" y="1802598"/>
                  <a:ext cx="1821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Рукописный ввод 10">
                  <a:extLst>
                    <a:ext uri="{FF2B5EF4-FFF2-40B4-BE49-F238E27FC236}">
                      <a16:creationId xmlns:a16="http://schemas.microsoft.com/office/drawing/2014/main" id="{A257DC74-2512-4855-BE25-A2DB017ECBBD}"/>
                    </a:ext>
                  </a:extLst>
                </p14:cNvPr>
                <p14:cNvContentPartPr/>
                <p14:nvPr/>
              </p14:nvContentPartPr>
              <p14:xfrm>
                <a:off x="2348072" y="1901238"/>
                <a:ext cx="223200" cy="245880"/>
              </p14:xfrm>
            </p:contentPart>
          </mc:Choice>
          <mc:Fallback xmlns="">
            <p:pic>
              <p:nvPicPr>
                <p:cNvPr id="11" name="Рукописный ввод 10">
                  <a:extLst>
                    <a:ext uri="{FF2B5EF4-FFF2-40B4-BE49-F238E27FC236}">
                      <a16:creationId xmlns:a16="http://schemas.microsoft.com/office/drawing/2014/main" id="{A257DC74-2512-4855-BE25-A2DB017ECBBD}"/>
                    </a:ext>
                  </a:extLst>
                </p:cNvPr>
                <p:cNvPicPr/>
                <p:nvPr/>
              </p:nvPicPr>
              <p:blipFill>
                <a:blip r:embed="rId11"/>
                <a:stretch>
                  <a:fillRect/>
                </a:stretch>
              </p:blipFill>
              <p:spPr>
                <a:xfrm>
                  <a:off x="2339432" y="1892598"/>
                  <a:ext cx="2408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Рукописный ввод 11">
                  <a:extLst>
                    <a:ext uri="{FF2B5EF4-FFF2-40B4-BE49-F238E27FC236}">
                      <a16:creationId xmlns:a16="http://schemas.microsoft.com/office/drawing/2014/main" id="{065F0FA6-9052-4BE5-A4A2-4F4B78EEA372}"/>
                    </a:ext>
                  </a:extLst>
                </p14:cNvPr>
                <p14:cNvContentPartPr/>
                <p14:nvPr/>
              </p14:nvContentPartPr>
              <p14:xfrm>
                <a:off x="2568752" y="1862718"/>
                <a:ext cx="302400" cy="236880"/>
              </p14:xfrm>
            </p:contentPart>
          </mc:Choice>
          <mc:Fallback xmlns="">
            <p:pic>
              <p:nvPicPr>
                <p:cNvPr id="12" name="Рукописный ввод 11">
                  <a:extLst>
                    <a:ext uri="{FF2B5EF4-FFF2-40B4-BE49-F238E27FC236}">
                      <a16:creationId xmlns:a16="http://schemas.microsoft.com/office/drawing/2014/main" id="{065F0FA6-9052-4BE5-A4A2-4F4B78EEA372}"/>
                    </a:ext>
                  </a:extLst>
                </p:cNvPr>
                <p:cNvPicPr/>
                <p:nvPr/>
              </p:nvPicPr>
              <p:blipFill>
                <a:blip r:embed="rId13"/>
                <a:stretch>
                  <a:fillRect/>
                </a:stretch>
              </p:blipFill>
              <p:spPr>
                <a:xfrm>
                  <a:off x="2560112" y="1853718"/>
                  <a:ext cx="3200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Рукописный ввод 12">
                  <a:extLst>
                    <a:ext uri="{FF2B5EF4-FFF2-40B4-BE49-F238E27FC236}">
                      <a16:creationId xmlns:a16="http://schemas.microsoft.com/office/drawing/2014/main" id="{F1E896A7-8E7C-41EF-8963-093AE0F577A0}"/>
                    </a:ext>
                  </a:extLst>
                </p14:cNvPr>
                <p14:cNvContentPartPr/>
                <p14:nvPr/>
              </p14:nvContentPartPr>
              <p14:xfrm>
                <a:off x="2868632" y="1982958"/>
                <a:ext cx="121320" cy="100080"/>
              </p14:xfrm>
            </p:contentPart>
          </mc:Choice>
          <mc:Fallback xmlns="">
            <p:pic>
              <p:nvPicPr>
                <p:cNvPr id="13" name="Рукописный ввод 12">
                  <a:extLst>
                    <a:ext uri="{FF2B5EF4-FFF2-40B4-BE49-F238E27FC236}">
                      <a16:creationId xmlns:a16="http://schemas.microsoft.com/office/drawing/2014/main" id="{F1E896A7-8E7C-41EF-8963-093AE0F577A0}"/>
                    </a:ext>
                  </a:extLst>
                </p:cNvPr>
                <p:cNvPicPr/>
                <p:nvPr/>
              </p:nvPicPr>
              <p:blipFill>
                <a:blip r:embed="rId15"/>
                <a:stretch>
                  <a:fillRect/>
                </a:stretch>
              </p:blipFill>
              <p:spPr>
                <a:xfrm>
                  <a:off x="2859632" y="1973958"/>
                  <a:ext cx="1389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Рукописный ввод 13">
                  <a:extLst>
                    <a:ext uri="{FF2B5EF4-FFF2-40B4-BE49-F238E27FC236}">
                      <a16:creationId xmlns:a16="http://schemas.microsoft.com/office/drawing/2014/main" id="{39757370-7F54-4D05-9625-B958C7EFFE34}"/>
                    </a:ext>
                  </a:extLst>
                </p14:cNvPr>
                <p14:cNvContentPartPr/>
                <p14:nvPr/>
              </p14:nvContentPartPr>
              <p14:xfrm>
                <a:off x="2759912" y="1888998"/>
                <a:ext cx="267480" cy="136800"/>
              </p14:xfrm>
            </p:contentPart>
          </mc:Choice>
          <mc:Fallback xmlns="">
            <p:pic>
              <p:nvPicPr>
                <p:cNvPr id="14" name="Рукописный ввод 13">
                  <a:extLst>
                    <a:ext uri="{FF2B5EF4-FFF2-40B4-BE49-F238E27FC236}">
                      <a16:creationId xmlns:a16="http://schemas.microsoft.com/office/drawing/2014/main" id="{39757370-7F54-4D05-9625-B958C7EFFE34}"/>
                    </a:ext>
                  </a:extLst>
                </p:cNvPr>
                <p:cNvPicPr/>
                <p:nvPr/>
              </p:nvPicPr>
              <p:blipFill>
                <a:blip r:embed="rId17"/>
                <a:stretch>
                  <a:fillRect/>
                </a:stretch>
              </p:blipFill>
              <p:spPr>
                <a:xfrm>
                  <a:off x="2751272" y="1880358"/>
                  <a:ext cx="285120" cy="154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5" name="Рукописный ввод 14">
                <a:extLst>
                  <a:ext uri="{FF2B5EF4-FFF2-40B4-BE49-F238E27FC236}">
                    <a16:creationId xmlns:a16="http://schemas.microsoft.com/office/drawing/2014/main" id="{A91FE62A-5513-4D99-8CDC-972859004DEA}"/>
                  </a:ext>
                </a:extLst>
              </p14:cNvPr>
              <p14:cNvContentPartPr/>
              <p14:nvPr/>
            </p14:nvContentPartPr>
            <p14:xfrm>
              <a:off x="3356072" y="1667958"/>
              <a:ext cx="133920" cy="371160"/>
            </p14:xfrm>
          </p:contentPart>
        </mc:Choice>
        <mc:Fallback xmlns="">
          <p:pic>
            <p:nvPicPr>
              <p:cNvPr id="15" name="Рукописный ввод 14">
                <a:extLst>
                  <a:ext uri="{FF2B5EF4-FFF2-40B4-BE49-F238E27FC236}">
                    <a16:creationId xmlns:a16="http://schemas.microsoft.com/office/drawing/2014/main" id="{A91FE62A-5513-4D99-8CDC-972859004DEA}"/>
                  </a:ext>
                </a:extLst>
              </p:cNvPr>
              <p:cNvPicPr/>
              <p:nvPr/>
            </p:nvPicPr>
            <p:blipFill>
              <a:blip r:embed="rId19"/>
              <a:stretch>
                <a:fillRect/>
              </a:stretch>
            </p:blipFill>
            <p:spPr>
              <a:xfrm>
                <a:off x="3347432" y="1659318"/>
                <a:ext cx="151560" cy="388800"/>
              </a:xfrm>
              <a:prstGeom prst="rect">
                <a:avLst/>
              </a:prstGeom>
            </p:spPr>
          </p:pic>
        </mc:Fallback>
      </mc:AlternateContent>
      <p:grpSp>
        <p:nvGrpSpPr>
          <p:cNvPr id="28" name="Группа 27">
            <a:extLst>
              <a:ext uri="{FF2B5EF4-FFF2-40B4-BE49-F238E27FC236}">
                <a16:creationId xmlns:a16="http://schemas.microsoft.com/office/drawing/2014/main" id="{761A6B80-8A4F-4605-8899-36E0947F8EF1}"/>
              </a:ext>
            </a:extLst>
          </p:cNvPr>
          <p:cNvGrpSpPr/>
          <p:nvPr/>
        </p:nvGrpSpPr>
        <p:grpSpPr>
          <a:xfrm>
            <a:off x="927512" y="2621238"/>
            <a:ext cx="963000" cy="333360"/>
            <a:chOff x="927512" y="2621238"/>
            <a:chExt cx="963000" cy="333360"/>
          </a:xfrm>
        </p:grpSpPr>
        <mc:AlternateContent xmlns:mc="http://schemas.openxmlformats.org/markup-compatibility/2006" xmlns:p14="http://schemas.microsoft.com/office/powerpoint/2010/main">
          <mc:Choice Requires="p14">
            <p:contentPart p14:bwMode="auto" r:id="rId20">
              <p14:nvContentPartPr>
                <p14:cNvPr id="17" name="Рукописный ввод 16">
                  <a:extLst>
                    <a:ext uri="{FF2B5EF4-FFF2-40B4-BE49-F238E27FC236}">
                      <a16:creationId xmlns:a16="http://schemas.microsoft.com/office/drawing/2014/main" id="{47930DAD-05D0-421D-9BC0-BBE71B6D5D2A}"/>
                    </a:ext>
                  </a:extLst>
                </p14:cNvPr>
                <p14:cNvContentPartPr/>
                <p14:nvPr/>
              </p14:nvContentPartPr>
              <p14:xfrm>
                <a:off x="927512" y="2621238"/>
                <a:ext cx="161280" cy="333360"/>
              </p14:xfrm>
            </p:contentPart>
          </mc:Choice>
          <mc:Fallback xmlns="">
            <p:pic>
              <p:nvPicPr>
                <p:cNvPr id="17" name="Рукописный ввод 16">
                  <a:extLst>
                    <a:ext uri="{FF2B5EF4-FFF2-40B4-BE49-F238E27FC236}">
                      <a16:creationId xmlns:a16="http://schemas.microsoft.com/office/drawing/2014/main" id="{47930DAD-05D0-421D-9BC0-BBE71B6D5D2A}"/>
                    </a:ext>
                  </a:extLst>
                </p:cNvPr>
                <p:cNvPicPr/>
                <p:nvPr/>
              </p:nvPicPr>
              <p:blipFill>
                <a:blip r:embed="rId21"/>
                <a:stretch>
                  <a:fillRect/>
                </a:stretch>
              </p:blipFill>
              <p:spPr>
                <a:xfrm>
                  <a:off x="918512" y="2612238"/>
                  <a:ext cx="17892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Рукописный ввод 17">
                  <a:extLst>
                    <a:ext uri="{FF2B5EF4-FFF2-40B4-BE49-F238E27FC236}">
                      <a16:creationId xmlns:a16="http://schemas.microsoft.com/office/drawing/2014/main" id="{22AC9960-DADD-42C8-B164-3559B4C0FBD4}"/>
                    </a:ext>
                  </a:extLst>
                </p14:cNvPr>
                <p14:cNvContentPartPr/>
                <p14:nvPr/>
              </p14:nvContentPartPr>
              <p14:xfrm>
                <a:off x="1144592" y="2700438"/>
                <a:ext cx="118080" cy="196560"/>
              </p14:xfrm>
            </p:contentPart>
          </mc:Choice>
          <mc:Fallback xmlns="">
            <p:pic>
              <p:nvPicPr>
                <p:cNvPr id="18" name="Рукописный ввод 17">
                  <a:extLst>
                    <a:ext uri="{FF2B5EF4-FFF2-40B4-BE49-F238E27FC236}">
                      <a16:creationId xmlns:a16="http://schemas.microsoft.com/office/drawing/2014/main" id="{22AC9960-DADD-42C8-B164-3559B4C0FBD4}"/>
                    </a:ext>
                  </a:extLst>
                </p:cNvPr>
                <p:cNvPicPr/>
                <p:nvPr/>
              </p:nvPicPr>
              <p:blipFill>
                <a:blip r:embed="rId23"/>
                <a:stretch>
                  <a:fillRect/>
                </a:stretch>
              </p:blipFill>
              <p:spPr>
                <a:xfrm>
                  <a:off x="1135592" y="2691798"/>
                  <a:ext cx="1357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Рукописный ввод 18">
                  <a:extLst>
                    <a:ext uri="{FF2B5EF4-FFF2-40B4-BE49-F238E27FC236}">
                      <a16:creationId xmlns:a16="http://schemas.microsoft.com/office/drawing/2014/main" id="{56C87B06-F9FD-466B-89F7-98BDFC3D8387}"/>
                    </a:ext>
                  </a:extLst>
                </p14:cNvPr>
                <p14:cNvContentPartPr/>
                <p14:nvPr/>
              </p14:nvContentPartPr>
              <p14:xfrm>
                <a:off x="1372112" y="2658318"/>
                <a:ext cx="515160" cy="293040"/>
              </p14:xfrm>
            </p:contentPart>
          </mc:Choice>
          <mc:Fallback xmlns="">
            <p:pic>
              <p:nvPicPr>
                <p:cNvPr id="19" name="Рукописный ввод 18">
                  <a:extLst>
                    <a:ext uri="{FF2B5EF4-FFF2-40B4-BE49-F238E27FC236}">
                      <a16:creationId xmlns:a16="http://schemas.microsoft.com/office/drawing/2014/main" id="{56C87B06-F9FD-466B-89F7-98BDFC3D8387}"/>
                    </a:ext>
                  </a:extLst>
                </p:cNvPr>
                <p:cNvPicPr/>
                <p:nvPr/>
              </p:nvPicPr>
              <p:blipFill>
                <a:blip r:embed="rId25"/>
                <a:stretch>
                  <a:fillRect/>
                </a:stretch>
              </p:blipFill>
              <p:spPr>
                <a:xfrm>
                  <a:off x="1363112" y="2649318"/>
                  <a:ext cx="5328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Рукописный ввод 19">
                  <a:extLst>
                    <a:ext uri="{FF2B5EF4-FFF2-40B4-BE49-F238E27FC236}">
                      <a16:creationId xmlns:a16="http://schemas.microsoft.com/office/drawing/2014/main" id="{FA6D2319-8670-4CF9-B2A8-1CD7B115667E}"/>
                    </a:ext>
                  </a:extLst>
                </p14:cNvPr>
                <p14:cNvContentPartPr/>
                <p14:nvPr/>
              </p14:nvContentPartPr>
              <p14:xfrm>
                <a:off x="1672712" y="2646798"/>
                <a:ext cx="217800" cy="179280"/>
              </p14:xfrm>
            </p:contentPart>
          </mc:Choice>
          <mc:Fallback xmlns="">
            <p:pic>
              <p:nvPicPr>
                <p:cNvPr id="20" name="Рукописный ввод 19">
                  <a:extLst>
                    <a:ext uri="{FF2B5EF4-FFF2-40B4-BE49-F238E27FC236}">
                      <a16:creationId xmlns:a16="http://schemas.microsoft.com/office/drawing/2014/main" id="{FA6D2319-8670-4CF9-B2A8-1CD7B115667E}"/>
                    </a:ext>
                  </a:extLst>
                </p:cNvPr>
                <p:cNvPicPr/>
                <p:nvPr/>
              </p:nvPicPr>
              <p:blipFill>
                <a:blip r:embed="rId27"/>
                <a:stretch>
                  <a:fillRect/>
                </a:stretch>
              </p:blipFill>
              <p:spPr>
                <a:xfrm>
                  <a:off x="1664072" y="2637798"/>
                  <a:ext cx="235440" cy="196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1" name="Рукописный ввод 20">
                <a:extLst>
                  <a:ext uri="{FF2B5EF4-FFF2-40B4-BE49-F238E27FC236}">
                    <a16:creationId xmlns:a16="http://schemas.microsoft.com/office/drawing/2014/main" id="{CBB7C695-9461-4DEF-AF62-A06B4908B094}"/>
                  </a:ext>
                </a:extLst>
              </p14:cNvPr>
              <p14:cNvContentPartPr/>
              <p14:nvPr/>
            </p14:nvContentPartPr>
            <p14:xfrm>
              <a:off x="2144672" y="2542398"/>
              <a:ext cx="162360" cy="388440"/>
            </p14:xfrm>
          </p:contentPart>
        </mc:Choice>
        <mc:Fallback xmlns="">
          <p:pic>
            <p:nvPicPr>
              <p:cNvPr id="21" name="Рукописный ввод 20">
                <a:extLst>
                  <a:ext uri="{FF2B5EF4-FFF2-40B4-BE49-F238E27FC236}">
                    <a16:creationId xmlns:a16="http://schemas.microsoft.com/office/drawing/2014/main" id="{CBB7C695-9461-4DEF-AF62-A06B4908B094}"/>
                  </a:ext>
                </a:extLst>
              </p:cNvPr>
              <p:cNvPicPr/>
              <p:nvPr/>
            </p:nvPicPr>
            <p:blipFill>
              <a:blip r:embed="rId29"/>
              <a:stretch>
                <a:fillRect/>
              </a:stretch>
            </p:blipFill>
            <p:spPr>
              <a:xfrm>
                <a:off x="2135672" y="2533758"/>
                <a:ext cx="180000" cy="406080"/>
              </a:xfrm>
              <a:prstGeom prst="rect">
                <a:avLst/>
              </a:prstGeom>
            </p:spPr>
          </p:pic>
        </mc:Fallback>
      </mc:AlternateContent>
      <p:grpSp>
        <p:nvGrpSpPr>
          <p:cNvPr id="27" name="Группа 26">
            <a:extLst>
              <a:ext uri="{FF2B5EF4-FFF2-40B4-BE49-F238E27FC236}">
                <a16:creationId xmlns:a16="http://schemas.microsoft.com/office/drawing/2014/main" id="{BA594692-9602-4AF8-8A74-10D87FFC75A8}"/>
              </a:ext>
            </a:extLst>
          </p:cNvPr>
          <p:cNvGrpSpPr/>
          <p:nvPr/>
        </p:nvGrpSpPr>
        <p:grpSpPr>
          <a:xfrm>
            <a:off x="2568752" y="2341878"/>
            <a:ext cx="1122480" cy="556560"/>
            <a:chOff x="2568752" y="2341878"/>
            <a:chExt cx="1122480" cy="556560"/>
          </a:xfrm>
        </p:grpSpPr>
        <mc:AlternateContent xmlns:mc="http://schemas.openxmlformats.org/markup-compatibility/2006" xmlns:p14="http://schemas.microsoft.com/office/powerpoint/2010/main">
          <mc:Choice Requires="p14">
            <p:contentPart p14:bwMode="auto" r:id="rId30">
              <p14:nvContentPartPr>
                <p14:cNvPr id="22" name="Рукописный ввод 21">
                  <a:extLst>
                    <a:ext uri="{FF2B5EF4-FFF2-40B4-BE49-F238E27FC236}">
                      <a16:creationId xmlns:a16="http://schemas.microsoft.com/office/drawing/2014/main" id="{140E7236-9EFE-4546-9929-AC481CA610A6}"/>
                    </a:ext>
                  </a:extLst>
                </p14:cNvPr>
                <p14:cNvContentPartPr/>
                <p14:nvPr/>
              </p14:nvContentPartPr>
              <p14:xfrm>
                <a:off x="2568752" y="2585958"/>
                <a:ext cx="242280" cy="312480"/>
              </p14:xfrm>
            </p:contentPart>
          </mc:Choice>
          <mc:Fallback xmlns="">
            <p:pic>
              <p:nvPicPr>
                <p:cNvPr id="22" name="Рукописный ввод 21">
                  <a:extLst>
                    <a:ext uri="{FF2B5EF4-FFF2-40B4-BE49-F238E27FC236}">
                      <a16:creationId xmlns:a16="http://schemas.microsoft.com/office/drawing/2014/main" id="{140E7236-9EFE-4546-9929-AC481CA610A6}"/>
                    </a:ext>
                  </a:extLst>
                </p:cNvPr>
                <p:cNvPicPr/>
                <p:nvPr/>
              </p:nvPicPr>
              <p:blipFill>
                <a:blip r:embed="rId31"/>
                <a:stretch>
                  <a:fillRect/>
                </a:stretch>
              </p:blipFill>
              <p:spPr>
                <a:xfrm>
                  <a:off x="2560112" y="2576958"/>
                  <a:ext cx="25992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Рукописный ввод 22">
                  <a:extLst>
                    <a:ext uri="{FF2B5EF4-FFF2-40B4-BE49-F238E27FC236}">
                      <a16:creationId xmlns:a16="http://schemas.microsoft.com/office/drawing/2014/main" id="{A06F18B9-6468-4E21-9BDA-8CD9E921A25B}"/>
                    </a:ext>
                  </a:extLst>
                </p14:cNvPr>
                <p14:cNvContentPartPr/>
                <p14:nvPr/>
              </p14:nvContentPartPr>
              <p14:xfrm>
                <a:off x="2809592" y="2541318"/>
                <a:ext cx="243720" cy="317160"/>
              </p14:xfrm>
            </p:contentPart>
          </mc:Choice>
          <mc:Fallback xmlns="">
            <p:pic>
              <p:nvPicPr>
                <p:cNvPr id="23" name="Рукописный ввод 22">
                  <a:extLst>
                    <a:ext uri="{FF2B5EF4-FFF2-40B4-BE49-F238E27FC236}">
                      <a16:creationId xmlns:a16="http://schemas.microsoft.com/office/drawing/2014/main" id="{A06F18B9-6468-4E21-9BDA-8CD9E921A25B}"/>
                    </a:ext>
                  </a:extLst>
                </p:cNvPr>
                <p:cNvPicPr/>
                <p:nvPr/>
              </p:nvPicPr>
              <p:blipFill>
                <a:blip r:embed="rId33"/>
                <a:stretch>
                  <a:fillRect/>
                </a:stretch>
              </p:blipFill>
              <p:spPr>
                <a:xfrm>
                  <a:off x="2800952" y="2532678"/>
                  <a:ext cx="2613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Рукописный ввод 23">
                  <a:extLst>
                    <a:ext uri="{FF2B5EF4-FFF2-40B4-BE49-F238E27FC236}">
                      <a16:creationId xmlns:a16="http://schemas.microsoft.com/office/drawing/2014/main" id="{B7CD585F-A01C-416B-8516-9C2B90F41A4E}"/>
                    </a:ext>
                  </a:extLst>
                </p14:cNvPr>
                <p14:cNvContentPartPr/>
                <p14:nvPr/>
              </p14:nvContentPartPr>
              <p14:xfrm>
                <a:off x="3083552" y="2691438"/>
                <a:ext cx="168840" cy="133560"/>
              </p14:xfrm>
            </p:contentPart>
          </mc:Choice>
          <mc:Fallback xmlns="">
            <p:pic>
              <p:nvPicPr>
                <p:cNvPr id="24" name="Рукописный ввод 23">
                  <a:extLst>
                    <a:ext uri="{FF2B5EF4-FFF2-40B4-BE49-F238E27FC236}">
                      <a16:creationId xmlns:a16="http://schemas.microsoft.com/office/drawing/2014/main" id="{B7CD585F-A01C-416B-8516-9C2B90F41A4E}"/>
                    </a:ext>
                  </a:extLst>
                </p:cNvPr>
                <p:cNvPicPr/>
                <p:nvPr/>
              </p:nvPicPr>
              <p:blipFill>
                <a:blip r:embed="rId35"/>
                <a:stretch>
                  <a:fillRect/>
                </a:stretch>
              </p:blipFill>
              <p:spPr>
                <a:xfrm>
                  <a:off x="3074552" y="2682438"/>
                  <a:ext cx="1864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Рукописный ввод 24">
                  <a:extLst>
                    <a:ext uri="{FF2B5EF4-FFF2-40B4-BE49-F238E27FC236}">
                      <a16:creationId xmlns:a16="http://schemas.microsoft.com/office/drawing/2014/main" id="{5EF80989-59CB-422D-A882-8DE5BEEE3760}"/>
                    </a:ext>
                  </a:extLst>
                </p14:cNvPr>
                <p14:cNvContentPartPr/>
                <p14:nvPr/>
              </p14:nvContentPartPr>
              <p14:xfrm>
                <a:off x="3005792" y="2563278"/>
                <a:ext cx="285480" cy="231120"/>
              </p14:xfrm>
            </p:contentPart>
          </mc:Choice>
          <mc:Fallback xmlns="">
            <p:pic>
              <p:nvPicPr>
                <p:cNvPr id="25" name="Рукописный ввод 24">
                  <a:extLst>
                    <a:ext uri="{FF2B5EF4-FFF2-40B4-BE49-F238E27FC236}">
                      <a16:creationId xmlns:a16="http://schemas.microsoft.com/office/drawing/2014/main" id="{5EF80989-59CB-422D-A882-8DE5BEEE3760}"/>
                    </a:ext>
                  </a:extLst>
                </p:cNvPr>
                <p:cNvPicPr/>
                <p:nvPr/>
              </p:nvPicPr>
              <p:blipFill>
                <a:blip r:embed="rId37"/>
                <a:stretch>
                  <a:fillRect/>
                </a:stretch>
              </p:blipFill>
              <p:spPr>
                <a:xfrm>
                  <a:off x="2997152" y="2554638"/>
                  <a:ext cx="3031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Рукописный ввод 25">
                  <a:extLst>
                    <a:ext uri="{FF2B5EF4-FFF2-40B4-BE49-F238E27FC236}">
                      <a16:creationId xmlns:a16="http://schemas.microsoft.com/office/drawing/2014/main" id="{B82609B8-C9AF-4D4E-84D8-9890D45C5B42}"/>
                    </a:ext>
                  </a:extLst>
                </p14:cNvPr>
                <p14:cNvContentPartPr/>
                <p14:nvPr/>
              </p14:nvContentPartPr>
              <p14:xfrm>
                <a:off x="3507632" y="2341878"/>
                <a:ext cx="183600" cy="474120"/>
              </p14:xfrm>
            </p:contentPart>
          </mc:Choice>
          <mc:Fallback xmlns="">
            <p:pic>
              <p:nvPicPr>
                <p:cNvPr id="26" name="Рукописный ввод 25">
                  <a:extLst>
                    <a:ext uri="{FF2B5EF4-FFF2-40B4-BE49-F238E27FC236}">
                      <a16:creationId xmlns:a16="http://schemas.microsoft.com/office/drawing/2014/main" id="{B82609B8-C9AF-4D4E-84D8-9890D45C5B42}"/>
                    </a:ext>
                  </a:extLst>
                </p:cNvPr>
                <p:cNvPicPr/>
                <p:nvPr/>
              </p:nvPicPr>
              <p:blipFill>
                <a:blip r:embed="rId39"/>
                <a:stretch>
                  <a:fillRect/>
                </a:stretch>
              </p:blipFill>
              <p:spPr>
                <a:xfrm>
                  <a:off x="3498992" y="2332878"/>
                  <a:ext cx="201240" cy="49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31" name="Рукописный ввод 30">
                <a:extLst>
                  <a:ext uri="{FF2B5EF4-FFF2-40B4-BE49-F238E27FC236}">
                    <a16:creationId xmlns:a16="http://schemas.microsoft.com/office/drawing/2014/main" id="{A9CEC59E-2A69-4805-ADC0-BAA9AF15D32C}"/>
                  </a:ext>
                </a:extLst>
              </p14:cNvPr>
              <p14:cNvContentPartPr/>
              <p14:nvPr/>
            </p14:nvContentPartPr>
            <p14:xfrm>
              <a:off x="6930512" y="3760278"/>
              <a:ext cx="1850400" cy="1279080"/>
            </p14:xfrm>
          </p:contentPart>
        </mc:Choice>
        <mc:Fallback xmlns="">
          <p:pic>
            <p:nvPicPr>
              <p:cNvPr id="31" name="Рукописный ввод 30">
                <a:extLst>
                  <a:ext uri="{FF2B5EF4-FFF2-40B4-BE49-F238E27FC236}">
                    <a16:creationId xmlns:a16="http://schemas.microsoft.com/office/drawing/2014/main" id="{A9CEC59E-2A69-4805-ADC0-BAA9AF15D32C}"/>
                  </a:ext>
                </a:extLst>
              </p:cNvPr>
              <p:cNvPicPr/>
              <p:nvPr/>
            </p:nvPicPr>
            <p:blipFill>
              <a:blip r:embed="rId41"/>
              <a:stretch>
                <a:fillRect/>
              </a:stretch>
            </p:blipFill>
            <p:spPr>
              <a:xfrm>
                <a:off x="6921512" y="3751638"/>
                <a:ext cx="1868040" cy="1296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Рукописный ввод 31">
                <a:extLst>
                  <a:ext uri="{FF2B5EF4-FFF2-40B4-BE49-F238E27FC236}">
                    <a16:creationId xmlns:a16="http://schemas.microsoft.com/office/drawing/2014/main" id="{EF7DF4C5-3AE4-49A1-B238-2E5E2764F640}"/>
                  </a:ext>
                </a:extLst>
              </p14:cNvPr>
              <p14:cNvContentPartPr/>
              <p14:nvPr/>
            </p14:nvContentPartPr>
            <p14:xfrm>
              <a:off x="8175392" y="3516558"/>
              <a:ext cx="1849320" cy="1536120"/>
            </p14:xfrm>
          </p:contentPart>
        </mc:Choice>
        <mc:Fallback xmlns="">
          <p:pic>
            <p:nvPicPr>
              <p:cNvPr id="32" name="Рукописный ввод 31">
                <a:extLst>
                  <a:ext uri="{FF2B5EF4-FFF2-40B4-BE49-F238E27FC236}">
                    <a16:creationId xmlns:a16="http://schemas.microsoft.com/office/drawing/2014/main" id="{EF7DF4C5-3AE4-49A1-B238-2E5E2764F640}"/>
                  </a:ext>
                </a:extLst>
              </p:cNvPr>
              <p:cNvPicPr/>
              <p:nvPr/>
            </p:nvPicPr>
            <p:blipFill>
              <a:blip r:embed="rId43"/>
              <a:stretch>
                <a:fillRect/>
              </a:stretch>
            </p:blipFill>
            <p:spPr>
              <a:xfrm>
                <a:off x="8166392" y="3507918"/>
                <a:ext cx="1866960" cy="1553760"/>
              </a:xfrm>
              <a:prstGeom prst="rect">
                <a:avLst/>
              </a:prstGeom>
            </p:spPr>
          </p:pic>
        </mc:Fallback>
      </mc:AlternateContent>
      <p:grpSp>
        <p:nvGrpSpPr>
          <p:cNvPr id="38" name="Группа 37">
            <a:extLst>
              <a:ext uri="{FF2B5EF4-FFF2-40B4-BE49-F238E27FC236}">
                <a16:creationId xmlns:a16="http://schemas.microsoft.com/office/drawing/2014/main" id="{BD6CF689-094C-41AE-9710-468E90B95246}"/>
              </a:ext>
            </a:extLst>
          </p:cNvPr>
          <p:cNvGrpSpPr/>
          <p:nvPr/>
        </p:nvGrpSpPr>
        <p:grpSpPr>
          <a:xfrm>
            <a:off x="6923312" y="1122198"/>
            <a:ext cx="3323880" cy="1948320"/>
            <a:chOff x="6923312" y="1122198"/>
            <a:chExt cx="3323880" cy="1948320"/>
          </a:xfrm>
        </p:grpSpPr>
        <mc:AlternateContent xmlns:mc="http://schemas.openxmlformats.org/markup-compatibility/2006" xmlns:p14="http://schemas.microsoft.com/office/powerpoint/2010/main">
          <mc:Choice Requires="p14">
            <p:contentPart p14:bwMode="auto" r:id="rId44">
              <p14:nvContentPartPr>
                <p14:cNvPr id="29" name="Рукописный ввод 28">
                  <a:extLst>
                    <a:ext uri="{FF2B5EF4-FFF2-40B4-BE49-F238E27FC236}">
                      <a16:creationId xmlns:a16="http://schemas.microsoft.com/office/drawing/2014/main" id="{31E95AD3-8247-4F0B-872C-7758E6B9F763}"/>
                    </a:ext>
                  </a:extLst>
                </p14:cNvPr>
                <p14:cNvContentPartPr/>
                <p14:nvPr/>
              </p14:nvContentPartPr>
              <p14:xfrm>
                <a:off x="6923312" y="1231278"/>
                <a:ext cx="1857600" cy="1383480"/>
              </p14:xfrm>
            </p:contentPart>
          </mc:Choice>
          <mc:Fallback xmlns="">
            <p:pic>
              <p:nvPicPr>
                <p:cNvPr id="29" name="Рукописный ввод 28">
                  <a:extLst>
                    <a:ext uri="{FF2B5EF4-FFF2-40B4-BE49-F238E27FC236}">
                      <a16:creationId xmlns:a16="http://schemas.microsoft.com/office/drawing/2014/main" id="{31E95AD3-8247-4F0B-872C-7758E6B9F763}"/>
                    </a:ext>
                  </a:extLst>
                </p:cNvPr>
                <p:cNvPicPr/>
                <p:nvPr/>
              </p:nvPicPr>
              <p:blipFill>
                <a:blip r:embed="rId45"/>
                <a:stretch>
                  <a:fillRect/>
                </a:stretch>
              </p:blipFill>
              <p:spPr>
                <a:xfrm>
                  <a:off x="6914672" y="1222278"/>
                  <a:ext cx="1875240" cy="1401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Рукописный ввод 29">
                  <a:extLst>
                    <a:ext uri="{FF2B5EF4-FFF2-40B4-BE49-F238E27FC236}">
                      <a16:creationId xmlns:a16="http://schemas.microsoft.com/office/drawing/2014/main" id="{A98527DB-9405-43B6-8ED3-8957544A4BA6}"/>
                    </a:ext>
                  </a:extLst>
                </p14:cNvPr>
                <p14:cNvContentPartPr/>
                <p14:nvPr/>
              </p14:nvContentPartPr>
              <p14:xfrm>
                <a:off x="8315432" y="1122198"/>
                <a:ext cx="1931760" cy="1502280"/>
              </p14:xfrm>
            </p:contentPart>
          </mc:Choice>
          <mc:Fallback xmlns="">
            <p:pic>
              <p:nvPicPr>
                <p:cNvPr id="30" name="Рукописный ввод 29">
                  <a:extLst>
                    <a:ext uri="{FF2B5EF4-FFF2-40B4-BE49-F238E27FC236}">
                      <a16:creationId xmlns:a16="http://schemas.microsoft.com/office/drawing/2014/main" id="{A98527DB-9405-43B6-8ED3-8957544A4BA6}"/>
                    </a:ext>
                  </a:extLst>
                </p:cNvPr>
                <p:cNvPicPr/>
                <p:nvPr/>
              </p:nvPicPr>
              <p:blipFill>
                <a:blip r:embed="rId47"/>
                <a:stretch>
                  <a:fillRect/>
                </a:stretch>
              </p:blipFill>
              <p:spPr>
                <a:xfrm>
                  <a:off x="8306792" y="1113558"/>
                  <a:ext cx="1949400" cy="1519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Рукописный ввод 32">
                  <a:extLst>
                    <a:ext uri="{FF2B5EF4-FFF2-40B4-BE49-F238E27FC236}">
                      <a16:creationId xmlns:a16="http://schemas.microsoft.com/office/drawing/2014/main" id="{9F0F3376-C621-44F0-8F2F-6DB78E68461F}"/>
                    </a:ext>
                  </a:extLst>
                </p14:cNvPr>
                <p14:cNvContentPartPr/>
                <p14:nvPr/>
              </p14:nvContentPartPr>
              <p14:xfrm>
                <a:off x="7601192" y="2866398"/>
                <a:ext cx="263160" cy="204120"/>
              </p14:xfrm>
            </p:contentPart>
          </mc:Choice>
          <mc:Fallback xmlns="">
            <p:pic>
              <p:nvPicPr>
                <p:cNvPr id="33" name="Рукописный ввод 32">
                  <a:extLst>
                    <a:ext uri="{FF2B5EF4-FFF2-40B4-BE49-F238E27FC236}">
                      <a16:creationId xmlns:a16="http://schemas.microsoft.com/office/drawing/2014/main" id="{9F0F3376-C621-44F0-8F2F-6DB78E68461F}"/>
                    </a:ext>
                  </a:extLst>
                </p:cNvPr>
                <p:cNvPicPr/>
                <p:nvPr/>
              </p:nvPicPr>
              <p:blipFill>
                <a:blip r:embed="rId49"/>
                <a:stretch>
                  <a:fillRect/>
                </a:stretch>
              </p:blipFill>
              <p:spPr>
                <a:xfrm>
                  <a:off x="7592192" y="2857398"/>
                  <a:ext cx="2808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Рукописный ввод 34">
                  <a:extLst>
                    <a:ext uri="{FF2B5EF4-FFF2-40B4-BE49-F238E27FC236}">
                      <a16:creationId xmlns:a16="http://schemas.microsoft.com/office/drawing/2014/main" id="{44CA8929-0EC8-4730-AB58-80C0120AC2CF}"/>
                    </a:ext>
                  </a:extLst>
                </p14:cNvPr>
                <p14:cNvContentPartPr/>
                <p14:nvPr/>
              </p14:nvContentPartPr>
              <p14:xfrm>
                <a:off x="9037232" y="2848398"/>
                <a:ext cx="220680" cy="195480"/>
              </p14:xfrm>
            </p:contentPart>
          </mc:Choice>
          <mc:Fallback xmlns="">
            <p:pic>
              <p:nvPicPr>
                <p:cNvPr id="35" name="Рукописный ввод 34">
                  <a:extLst>
                    <a:ext uri="{FF2B5EF4-FFF2-40B4-BE49-F238E27FC236}">
                      <a16:creationId xmlns:a16="http://schemas.microsoft.com/office/drawing/2014/main" id="{44CA8929-0EC8-4730-AB58-80C0120AC2CF}"/>
                    </a:ext>
                  </a:extLst>
                </p:cNvPr>
                <p:cNvPicPr/>
                <p:nvPr/>
              </p:nvPicPr>
              <p:blipFill>
                <a:blip r:embed="rId51"/>
                <a:stretch>
                  <a:fillRect/>
                </a:stretch>
              </p:blipFill>
              <p:spPr>
                <a:xfrm>
                  <a:off x="9028232" y="2839398"/>
                  <a:ext cx="238320" cy="21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
            <p14:nvContentPartPr>
              <p14:cNvPr id="36" name="Рукописный ввод 35">
                <a:extLst>
                  <a:ext uri="{FF2B5EF4-FFF2-40B4-BE49-F238E27FC236}">
                    <a16:creationId xmlns:a16="http://schemas.microsoft.com/office/drawing/2014/main" id="{CD1923C4-E501-414D-A037-89AAC33DFCFB}"/>
                  </a:ext>
                </a:extLst>
              </p14:cNvPr>
              <p14:cNvContentPartPr/>
              <p14:nvPr/>
            </p14:nvContentPartPr>
            <p14:xfrm>
              <a:off x="7591472" y="5401878"/>
              <a:ext cx="243000" cy="272880"/>
            </p14:xfrm>
          </p:contentPart>
        </mc:Choice>
        <mc:Fallback xmlns="">
          <p:pic>
            <p:nvPicPr>
              <p:cNvPr id="36" name="Рукописный ввод 35">
                <a:extLst>
                  <a:ext uri="{FF2B5EF4-FFF2-40B4-BE49-F238E27FC236}">
                    <a16:creationId xmlns:a16="http://schemas.microsoft.com/office/drawing/2014/main" id="{CD1923C4-E501-414D-A037-89AAC33DFCFB}"/>
                  </a:ext>
                </a:extLst>
              </p:cNvPr>
              <p:cNvPicPr/>
              <p:nvPr/>
            </p:nvPicPr>
            <p:blipFill>
              <a:blip r:embed="rId53"/>
              <a:stretch>
                <a:fillRect/>
              </a:stretch>
            </p:blipFill>
            <p:spPr>
              <a:xfrm>
                <a:off x="7582832" y="5393238"/>
                <a:ext cx="26064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Рукописный ввод 36">
                <a:extLst>
                  <a:ext uri="{FF2B5EF4-FFF2-40B4-BE49-F238E27FC236}">
                    <a16:creationId xmlns:a16="http://schemas.microsoft.com/office/drawing/2014/main" id="{0BEF00E4-CD22-4282-82CC-AB6C415754FC}"/>
                  </a:ext>
                </a:extLst>
              </p14:cNvPr>
              <p14:cNvContentPartPr/>
              <p14:nvPr/>
            </p14:nvContentPartPr>
            <p14:xfrm>
              <a:off x="8784872" y="5383518"/>
              <a:ext cx="147960" cy="312480"/>
            </p14:xfrm>
          </p:contentPart>
        </mc:Choice>
        <mc:Fallback xmlns="">
          <p:pic>
            <p:nvPicPr>
              <p:cNvPr id="37" name="Рукописный ввод 36">
                <a:extLst>
                  <a:ext uri="{FF2B5EF4-FFF2-40B4-BE49-F238E27FC236}">
                    <a16:creationId xmlns:a16="http://schemas.microsoft.com/office/drawing/2014/main" id="{0BEF00E4-CD22-4282-82CC-AB6C415754FC}"/>
                  </a:ext>
                </a:extLst>
              </p:cNvPr>
              <p:cNvPicPr/>
              <p:nvPr/>
            </p:nvPicPr>
            <p:blipFill>
              <a:blip r:embed="rId55"/>
              <a:stretch>
                <a:fillRect/>
              </a:stretch>
            </p:blipFill>
            <p:spPr>
              <a:xfrm>
                <a:off x="8775872" y="5374878"/>
                <a:ext cx="1656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Рукописный ввод 39">
                <a:extLst>
                  <a:ext uri="{FF2B5EF4-FFF2-40B4-BE49-F238E27FC236}">
                    <a16:creationId xmlns:a16="http://schemas.microsoft.com/office/drawing/2014/main" id="{98050F6E-BEA4-4130-9F02-A43D166A2FD8}"/>
                  </a:ext>
                </a:extLst>
              </p14:cNvPr>
              <p14:cNvContentPartPr/>
              <p14:nvPr/>
            </p14:nvContentPartPr>
            <p14:xfrm>
              <a:off x="8403272" y="1531878"/>
              <a:ext cx="229680" cy="747360"/>
            </p14:xfrm>
          </p:contentPart>
        </mc:Choice>
        <mc:Fallback xmlns="">
          <p:pic>
            <p:nvPicPr>
              <p:cNvPr id="40" name="Рукописный ввод 39">
                <a:extLst>
                  <a:ext uri="{FF2B5EF4-FFF2-40B4-BE49-F238E27FC236}">
                    <a16:creationId xmlns:a16="http://schemas.microsoft.com/office/drawing/2014/main" id="{98050F6E-BEA4-4130-9F02-A43D166A2FD8}"/>
                  </a:ext>
                </a:extLst>
              </p:cNvPr>
              <p:cNvPicPr/>
              <p:nvPr/>
            </p:nvPicPr>
            <p:blipFill>
              <a:blip r:embed="rId57"/>
              <a:stretch>
                <a:fillRect/>
              </a:stretch>
            </p:blipFill>
            <p:spPr>
              <a:xfrm>
                <a:off x="8385272" y="1513878"/>
                <a:ext cx="265320" cy="783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Рукописный ввод 43">
                <a:extLst>
                  <a:ext uri="{FF2B5EF4-FFF2-40B4-BE49-F238E27FC236}">
                    <a16:creationId xmlns:a16="http://schemas.microsoft.com/office/drawing/2014/main" id="{7EEF2E19-F3B0-43FA-BAF5-B0B85C8A273B}"/>
                  </a:ext>
                </a:extLst>
              </p14:cNvPr>
              <p14:cNvContentPartPr/>
              <p14:nvPr/>
            </p14:nvContentPartPr>
            <p14:xfrm>
              <a:off x="5098112" y="1937238"/>
              <a:ext cx="294480" cy="275400"/>
            </p14:xfrm>
          </p:contentPart>
        </mc:Choice>
        <mc:Fallback xmlns="">
          <p:pic>
            <p:nvPicPr>
              <p:cNvPr id="44" name="Рукописный ввод 43">
                <a:extLst>
                  <a:ext uri="{FF2B5EF4-FFF2-40B4-BE49-F238E27FC236}">
                    <a16:creationId xmlns:a16="http://schemas.microsoft.com/office/drawing/2014/main" id="{7EEF2E19-F3B0-43FA-BAF5-B0B85C8A273B}"/>
                  </a:ext>
                </a:extLst>
              </p:cNvPr>
              <p:cNvPicPr/>
              <p:nvPr/>
            </p:nvPicPr>
            <p:blipFill>
              <a:blip r:embed="rId59"/>
              <a:stretch>
                <a:fillRect/>
              </a:stretch>
            </p:blipFill>
            <p:spPr>
              <a:xfrm>
                <a:off x="5080472" y="1919598"/>
                <a:ext cx="3301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Рукописный ввод 44">
                <a:extLst>
                  <a:ext uri="{FF2B5EF4-FFF2-40B4-BE49-F238E27FC236}">
                    <a16:creationId xmlns:a16="http://schemas.microsoft.com/office/drawing/2014/main" id="{40AEAC7B-F436-488A-A7E3-3B0E662CC91C}"/>
                  </a:ext>
                </a:extLst>
              </p14:cNvPr>
              <p14:cNvContentPartPr/>
              <p14:nvPr/>
            </p14:nvContentPartPr>
            <p14:xfrm>
              <a:off x="4897232" y="4066998"/>
              <a:ext cx="379080" cy="351000"/>
            </p14:xfrm>
          </p:contentPart>
        </mc:Choice>
        <mc:Fallback xmlns="">
          <p:pic>
            <p:nvPicPr>
              <p:cNvPr id="45" name="Рукописный ввод 44">
                <a:extLst>
                  <a:ext uri="{FF2B5EF4-FFF2-40B4-BE49-F238E27FC236}">
                    <a16:creationId xmlns:a16="http://schemas.microsoft.com/office/drawing/2014/main" id="{40AEAC7B-F436-488A-A7E3-3B0E662CC91C}"/>
                  </a:ext>
                </a:extLst>
              </p:cNvPr>
              <p:cNvPicPr/>
              <p:nvPr/>
            </p:nvPicPr>
            <p:blipFill>
              <a:blip r:embed="rId61"/>
              <a:stretch>
                <a:fillRect/>
              </a:stretch>
            </p:blipFill>
            <p:spPr>
              <a:xfrm>
                <a:off x="4879592" y="4049358"/>
                <a:ext cx="414720" cy="386640"/>
              </a:xfrm>
              <a:prstGeom prst="rect">
                <a:avLst/>
              </a:prstGeom>
            </p:spPr>
          </p:pic>
        </mc:Fallback>
      </mc:AlternateContent>
      <p:grpSp>
        <p:nvGrpSpPr>
          <p:cNvPr id="48" name="Группа 47">
            <a:extLst>
              <a:ext uri="{FF2B5EF4-FFF2-40B4-BE49-F238E27FC236}">
                <a16:creationId xmlns:a16="http://schemas.microsoft.com/office/drawing/2014/main" id="{A692FBAE-DD13-4B5B-9B07-E5B75D866BBC}"/>
              </a:ext>
            </a:extLst>
          </p:cNvPr>
          <p:cNvGrpSpPr/>
          <p:nvPr/>
        </p:nvGrpSpPr>
        <p:grpSpPr>
          <a:xfrm>
            <a:off x="5004152" y="2897358"/>
            <a:ext cx="495720" cy="779760"/>
            <a:chOff x="5004152" y="2897358"/>
            <a:chExt cx="495720" cy="779760"/>
          </a:xfrm>
        </p:grpSpPr>
        <mc:AlternateContent xmlns:mc="http://schemas.openxmlformats.org/markup-compatibility/2006" xmlns:p14="http://schemas.microsoft.com/office/powerpoint/2010/main">
          <mc:Choice Requires="p14">
            <p:contentPart p14:bwMode="auto" r:id="rId62">
              <p14:nvContentPartPr>
                <p14:cNvPr id="46" name="Рукописный ввод 45">
                  <a:extLst>
                    <a:ext uri="{FF2B5EF4-FFF2-40B4-BE49-F238E27FC236}">
                      <a16:creationId xmlns:a16="http://schemas.microsoft.com/office/drawing/2014/main" id="{FE278E55-8D6D-4BE9-8956-50F5DA2427BD}"/>
                    </a:ext>
                  </a:extLst>
                </p14:cNvPr>
                <p14:cNvContentPartPr/>
                <p14:nvPr/>
              </p14:nvContentPartPr>
              <p14:xfrm>
                <a:off x="5133392" y="2897358"/>
                <a:ext cx="74880" cy="591840"/>
              </p14:xfrm>
            </p:contentPart>
          </mc:Choice>
          <mc:Fallback xmlns="">
            <p:pic>
              <p:nvPicPr>
                <p:cNvPr id="46" name="Рукописный ввод 45">
                  <a:extLst>
                    <a:ext uri="{FF2B5EF4-FFF2-40B4-BE49-F238E27FC236}">
                      <a16:creationId xmlns:a16="http://schemas.microsoft.com/office/drawing/2014/main" id="{FE278E55-8D6D-4BE9-8956-50F5DA2427BD}"/>
                    </a:ext>
                  </a:extLst>
                </p:cNvPr>
                <p:cNvPicPr/>
                <p:nvPr/>
              </p:nvPicPr>
              <p:blipFill>
                <a:blip r:embed="rId63"/>
                <a:stretch>
                  <a:fillRect/>
                </a:stretch>
              </p:blipFill>
              <p:spPr>
                <a:xfrm>
                  <a:off x="5115392" y="2879718"/>
                  <a:ext cx="110520"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Рукописный ввод 46">
                  <a:extLst>
                    <a:ext uri="{FF2B5EF4-FFF2-40B4-BE49-F238E27FC236}">
                      <a16:creationId xmlns:a16="http://schemas.microsoft.com/office/drawing/2014/main" id="{66A2913B-F01A-4E31-B09C-E0D016B38C53}"/>
                    </a:ext>
                  </a:extLst>
                </p14:cNvPr>
                <p14:cNvContentPartPr/>
                <p14:nvPr/>
              </p14:nvContentPartPr>
              <p14:xfrm>
                <a:off x="5004152" y="3388398"/>
                <a:ext cx="495720" cy="288720"/>
              </p14:xfrm>
            </p:contentPart>
          </mc:Choice>
          <mc:Fallback xmlns="">
            <p:pic>
              <p:nvPicPr>
                <p:cNvPr id="47" name="Рукописный ввод 46">
                  <a:extLst>
                    <a:ext uri="{FF2B5EF4-FFF2-40B4-BE49-F238E27FC236}">
                      <a16:creationId xmlns:a16="http://schemas.microsoft.com/office/drawing/2014/main" id="{66A2913B-F01A-4E31-B09C-E0D016B38C53}"/>
                    </a:ext>
                  </a:extLst>
                </p:cNvPr>
                <p:cNvPicPr/>
                <p:nvPr/>
              </p:nvPicPr>
              <p:blipFill>
                <a:blip r:embed="rId65"/>
                <a:stretch>
                  <a:fillRect/>
                </a:stretch>
              </p:blipFill>
              <p:spPr>
                <a:xfrm>
                  <a:off x="4986512" y="3370398"/>
                  <a:ext cx="531360" cy="324360"/>
                </a:xfrm>
                <a:prstGeom prst="rect">
                  <a:avLst/>
                </a:prstGeom>
              </p:spPr>
            </p:pic>
          </mc:Fallback>
        </mc:AlternateContent>
      </p:grpSp>
      <p:grpSp>
        <p:nvGrpSpPr>
          <p:cNvPr id="50" name="Группа 49">
            <a:extLst>
              <a:ext uri="{FF2B5EF4-FFF2-40B4-BE49-F238E27FC236}">
                <a16:creationId xmlns:a16="http://schemas.microsoft.com/office/drawing/2014/main" id="{702A30D7-6AE1-47F1-9512-980F91A74270}"/>
              </a:ext>
            </a:extLst>
          </p:cNvPr>
          <p:cNvGrpSpPr/>
          <p:nvPr/>
        </p:nvGrpSpPr>
        <p:grpSpPr>
          <a:xfrm>
            <a:off x="8241272" y="4214598"/>
            <a:ext cx="529200" cy="529920"/>
            <a:chOff x="8241272" y="4214598"/>
            <a:chExt cx="529200" cy="529920"/>
          </a:xfrm>
        </p:grpSpPr>
        <mc:AlternateContent xmlns:mc="http://schemas.openxmlformats.org/markup-compatibility/2006" xmlns:p14="http://schemas.microsoft.com/office/powerpoint/2010/main">
          <mc:Choice Requires="p14">
            <p:contentPart p14:bwMode="auto" r:id="rId66">
              <p14:nvContentPartPr>
                <p14:cNvPr id="41" name="Рукописный ввод 40">
                  <a:extLst>
                    <a:ext uri="{FF2B5EF4-FFF2-40B4-BE49-F238E27FC236}">
                      <a16:creationId xmlns:a16="http://schemas.microsoft.com/office/drawing/2014/main" id="{E41C2F61-ADC4-480C-99E0-747C172373F2}"/>
                    </a:ext>
                  </a:extLst>
                </p14:cNvPr>
                <p14:cNvContentPartPr/>
                <p14:nvPr/>
              </p14:nvContentPartPr>
              <p14:xfrm>
                <a:off x="8361872" y="4416918"/>
                <a:ext cx="192600" cy="168480"/>
              </p14:xfrm>
            </p:contentPart>
          </mc:Choice>
          <mc:Fallback xmlns="">
            <p:pic>
              <p:nvPicPr>
                <p:cNvPr id="41" name="Рукописный ввод 40">
                  <a:extLst>
                    <a:ext uri="{FF2B5EF4-FFF2-40B4-BE49-F238E27FC236}">
                      <a16:creationId xmlns:a16="http://schemas.microsoft.com/office/drawing/2014/main" id="{E41C2F61-ADC4-480C-99E0-747C172373F2}"/>
                    </a:ext>
                  </a:extLst>
                </p:cNvPr>
                <p:cNvPicPr/>
                <p:nvPr/>
              </p:nvPicPr>
              <p:blipFill>
                <a:blip r:embed="rId67"/>
                <a:stretch>
                  <a:fillRect/>
                </a:stretch>
              </p:blipFill>
              <p:spPr>
                <a:xfrm>
                  <a:off x="8343872" y="4399278"/>
                  <a:ext cx="2282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Рукописный ввод 41">
                  <a:extLst>
                    <a:ext uri="{FF2B5EF4-FFF2-40B4-BE49-F238E27FC236}">
                      <a16:creationId xmlns:a16="http://schemas.microsoft.com/office/drawing/2014/main" id="{B4B33BBC-5A20-43CF-A349-2B9541E3F56F}"/>
                    </a:ext>
                  </a:extLst>
                </p14:cNvPr>
                <p14:cNvContentPartPr/>
                <p14:nvPr/>
              </p14:nvContentPartPr>
              <p14:xfrm>
                <a:off x="8384552" y="4361478"/>
                <a:ext cx="295560" cy="319680"/>
              </p14:xfrm>
            </p:contentPart>
          </mc:Choice>
          <mc:Fallback xmlns="">
            <p:pic>
              <p:nvPicPr>
                <p:cNvPr id="42" name="Рукописный ввод 41">
                  <a:extLst>
                    <a:ext uri="{FF2B5EF4-FFF2-40B4-BE49-F238E27FC236}">
                      <a16:creationId xmlns:a16="http://schemas.microsoft.com/office/drawing/2014/main" id="{B4B33BBC-5A20-43CF-A349-2B9541E3F56F}"/>
                    </a:ext>
                  </a:extLst>
                </p:cNvPr>
                <p:cNvPicPr/>
                <p:nvPr/>
              </p:nvPicPr>
              <p:blipFill>
                <a:blip r:embed="rId69"/>
                <a:stretch>
                  <a:fillRect/>
                </a:stretch>
              </p:blipFill>
              <p:spPr>
                <a:xfrm>
                  <a:off x="8366552" y="4343478"/>
                  <a:ext cx="3312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Рукописный ввод 48">
                  <a:extLst>
                    <a:ext uri="{FF2B5EF4-FFF2-40B4-BE49-F238E27FC236}">
                      <a16:creationId xmlns:a16="http://schemas.microsoft.com/office/drawing/2014/main" id="{0E789DDA-D8DF-4002-B605-5C4E11D472FD}"/>
                    </a:ext>
                  </a:extLst>
                </p14:cNvPr>
                <p14:cNvContentPartPr/>
                <p14:nvPr/>
              </p14:nvContentPartPr>
              <p14:xfrm>
                <a:off x="8241272" y="4214598"/>
                <a:ext cx="529200" cy="529920"/>
              </p14:xfrm>
            </p:contentPart>
          </mc:Choice>
          <mc:Fallback xmlns="">
            <p:pic>
              <p:nvPicPr>
                <p:cNvPr id="49" name="Рукописный ввод 48">
                  <a:extLst>
                    <a:ext uri="{FF2B5EF4-FFF2-40B4-BE49-F238E27FC236}">
                      <a16:creationId xmlns:a16="http://schemas.microsoft.com/office/drawing/2014/main" id="{0E789DDA-D8DF-4002-B605-5C4E11D472FD}"/>
                    </a:ext>
                  </a:extLst>
                </p:cNvPr>
                <p:cNvPicPr/>
                <p:nvPr/>
              </p:nvPicPr>
              <p:blipFill>
                <a:blip r:embed="rId71"/>
                <a:stretch>
                  <a:fillRect/>
                </a:stretch>
              </p:blipFill>
              <p:spPr>
                <a:xfrm>
                  <a:off x="8223632" y="4196958"/>
                  <a:ext cx="564840" cy="565560"/>
                </a:xfrm>
                <a:prstGeom prst="rect">
                  <a:avLst/>
                </a:prstGeom>
              </p:spPr>
            </p:pic>
          </mc:Fallback>
        </mc:AlternateContent>
      </p:grpSp>
    </p:spTree>
    <p:extLst>
      <p:ext uri="{BB962C8B-B14F-4D97-AF65-F5344CB8AC3E}">
        <p14:creationId xmlns:p14="http://schemas.microsoft.com/office/powerpoint/2010/main" val="64270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817D6-0670-4566-9502-C84E388D7F94}"/>
              </a:ext>
            </a:extLst>
          </p:cNvPr>
          <p:cNvSpPr txBox="1"/>
          <p:nvPr/>
        </p:nvSpPr>
        <p:spPr>
          <a:xfrm>
            <a:off x="737648" y="748587"/>
            <a:ext cx="6094428" cy="400110"/>
          </a:xfrm>
          <a:prstGeom prst="rect">
            <a:avLst/>
          </a:prstGeom>
          <a:noFill/>
        </p:spPr>
        <p:txBody>
          <a:bodyPr wrap="square">
            <a:spAutoFit/>
          </a:bodyPr>
          <a:lstStyle/>
          <a:p>
            <a:r>
              <a:rPr lang="en-GB" sz="2000" i="1" spc="-1" dirty="0">
                <a:solidFill>
                  <a:srgbClr val="000000"/>
                </a:solidFill>
                <a:uFill>
                  <a:solidFill>
                    <a:srgbClr val="FFFFFF"/>
                  </a:solidFill>
                </a:uFill>
                <a:latin typeface="Arial"/>
                <a:ea typeface="Microsoft YaHei"/>
              </a:rPr>
              <a:t>Elements of Categorical Logic</a:t>
            </a:r>
            <a:endParaRPr lang="en-GB" sz="2000" dirty="0"/>
          </a:p>
        </p:txBody>
      </p:sp>
      <p:grpSp>
        <p:nvGrpSpPr>
          <p:cNvPr id="12" name="Группа 11">
            <a:extLst>
              <a:ext uri="{FF2B5EF4-FFF2-40B4-BE49-F238E27FC236}">
                <a16:creationId xmlns:a16="http://schemas.microsoft.com/office/drawing/2014/main" id="{960EEB77-2D17-4D9E-B126-AD4C05299AAE}"/>
              </a:ext>
            </a:extLst>
          </p:cNvPr>
          <p:cNvGrpSpPr/>
          <p:nvPr/>
        </p:nvGrpSpPr>
        <p:grpSpPr>
          <a:xfrm>
            <a:off x="1186352" y="1566798"/>
            <a:ext cx="1905480" cy="485280"/>
            <a:chOff x="1186352" y="1566798"/>
            <a:chExt cx="1905480" cy="4852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F059E6E3-2C41-4C97-89A8-B6985F32DF01}"/>
                    </a:ext>
                  </a:extLst>
                </p14:cNvPr>
                <p14:cNvContentPartPr/>
                <p14:nvPr/>
              </p14:nvContentPartPr>
              <p14:xfrm>
                <a:off x="1186352" y="1577958"/>
                <a:ext cx="262440" cy="208440"/>
              </p14:xfrm>
            </p:contentPart>
          </mc:Choice>
          <mc:Fallback xmlns="">
            <p:pic>
              <p:nvPicPr>
                <p:cNvPr id="2" name="Рукописный ввод 1">
                  <a:extLst>
                    <a:ext uri="{FF2B5EF4-FFF2-40B4-BE49-F238E27FC236}">
                      <a16:creationId xmlns:a16="http://schemas.microsoft.com/office/drawing/2014/main" id="{F059E6E3-2C41-4C97-89A8-B6985F32DF01}"/>
                    </a:ext>
                  </a:extLst>
                </p:cNvPr>
                <p:cNvPicPr/>
                <p:nvPr/>
              </p:nvPicPr>
              <p:blipFill>
                <a:blip r:embed="rId3"/>
                <a:stretch>
                  <a:fillRect/>
                </a:stretch>
              </p:blipFill>
              <p:spPr>
                <a:xfrm>
                  <a:off x="1177712" y="1568958"/>
                  <a:ext cx="2800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5717213C-4757-4BA1-A416-097DBF43848E}"/>
                    </a:ext>
                  </a:extLst>
                </p14:cNvPr>
                <p14:cNvContentPartPr/>
                <p14:nvPr/>
              </p14:nvContentPartPr>
              <p14:xfrm>
                <a:off x="1526912" y="1580478"/>
                <a:ext cx="208080" cy="201240"/>
              </p14:xfrm>
            </p:contentPart>
          </mc:Choice>
          <mc:Fallback xmlns="">
            <p:pic>
              <p:nvPicPr>
                <p:cNvPr id="4" name="Рукописный ввод 3">
                  <a:extLst>
                    <a:ext uri="{FF2B5EF4-FFF2-40B4-BE49-F238E27FC236}">
                      <a16:creationId xmlns:a16="http://schemas.microsoft.com/office/drawing/2014/main" id="{5717213C-4757-4BA1-A416-097DBF43848E}"/>
                    </a:ext>
                  </a:extLst>
                </p:cNvPr>
                <p:cNvPicPr/>
                <p:nvPr/>
              </p:nvPicPr>
              <p:blipFill>
                <a:blip r:embed="rId5"/>
                <a:stretch>
                  <a:fillRect/>
                </a:stretch>
              </p:blipFill>
              <p:spPr>
                <a:xfrm>
                  <a:off x="1518272" y="1571838"/>
                  <a:ext cx="2257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DF343076-2C31-46EA-AAE7-59B77933E8F1}"/>
                    </a:ext>
                  </a:extLst>
                </p14:cNvPr>
                <p14:cNvContentPartPr/>
                <p14:nvPr/>
              </p14:nvContentPartPr>
              <p14:xfrm>
                <a:off x="1827152" y="1566798"/>
                <a:ext cx="162720" cy="267120"/>
              </p14:xfrm>
            </p:contentPart>
          </mc:Choice>
          <mc:Fallback xmlns="">
            <p:pic>
              <p:nvPicPr>
                <p:cNvPr id="5" name="Рукописный ввод 4">
                  <a:extLst>
                    <a:ext uri="{FF2B5EF4-FFF2-40B4-BE49-F238E27FC236}">
                      <a16:creationId xmlns:a16="http://schemas.microsoft.com/office/drawing/2014/main" id="{DF343076-2C31-46EA-AAE7-59B77933E8F1}"/>
                    </a:ext>
                  </a:extLst>
                </p:cNvPr>
                <p:cNvPicPr/>
                <p:nvPr/>
              </p:nvPicPr>
              <p:blipFill>
                <a:blip r:embed="rId7"/>
                <a:stretch>
                  <a:fillRect/>
                </a:stretch>
              </p:blipFill>
              <p:spPr>
                <a:xfrm>
                  <a:off x="1818512" y="1557798"/>
                  <a:ext cx="1803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Рукописный ввод 5">
                  <a:extLst>
                    <a:ext uri="{FF2B5EF4-FFF2-40B4-BE49-F238E27FC236}">
                      <a16:creationId xmlns:a16="http://schemas.microsoft.com/office/drawing/2014/main" id="{5F05C317-EEF0-4FB9-84EA-85F20B3A46E0}"/>
                    </a:ext>
                  </a:extLst>
                </p14:cNvPr>
                <p14:cNvContentPartPr/>
                <p14:nvPr/>
              </p14:nvContentPartPr>
              <p14:xfrm>
                <a:off x="2150432" y="1649598"/>
                <a:ext cx="158040" cy="402480"/>
              </p14:xfrm>
            </p:contentPart>
          </mc:Choice>
          <mc:Fallback xmlns="">
            <p:pic>
              <p:nvPicPr>
                <p:cNvPr id="6" name="Рукописный ввод 5">
                  <a:extLst>
                    <a:ext uri="{FF2B5EF4-FFF2-40B4-BE49-F238E27FC236}">
                      <a16:creationId xmlns:a16="http://schemas.microsoft.com/office/drawing/2014/main" id="{5F05C317-EEF0-4FB9-84EA-85F20B3A46E0}"/>
                    </a:ext>
                  </a:extLst>
                </p:cNvPr>
                <p:cNvPicPr/>
                <p:nvPr/>
              </p:nvPicPr>
              <p:blipFill>
                <a:blip r:embed="rId9"/>
                <a:stretch>
                  <a:fillRect/>
                </a:stretch>
              </p:blipFill>
              <p:spPr>
                <a:xfrm>
                  <a:off x="2141432" y="1640958"/>
                  <a:ext cx="17568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762F47AB-7290-4C98-A91C-FA03A9713BF3}"/>
                    </a:ext>
                  </a:extLst>
                </p14:cNvPr>
                <p14:cNvContentPartPr/>
                <p14:nvPr/>
              </p14:nvContentPartPr>
              <p14:xfrm>
                <a:off x="2295512" y="1763718"/>
                <a:ext cx="240840" cy="81000"/>
              </p14:xfrm>
            </p:contentPart>
          </mc:Choice>
          <mc:Fallback xmlns="">
            <p:pic>
              <p:nvPicPr>
                <p:cNvPr id="7" name="Рукописный ввод 6">
                  <a:extLst>
                    <a:ext uri="{FF2B5EF4-FFF2-40B4-BE49-F238E27FC236}">
                      <a16:creationId xmlns:a16="http://schemas.microsoft.com/office/drawing/2014/main" id="{762F47AB-7290-4C98-A91C-FA03A9713BF3}"/>
                    </a:ext>
                  </a:extLst>
                </p:cNvPr>
                <p:cNvPicPr/>
                <p:nvPr/>
              </p:nvPicPr>
              <p:blipFill>
                <a:blip r:embed="rId11"/>
                <a:stretch>
                  <a:fillRect/>
                </a:stretch>
              </p:blipFill>
              <p:spPr>
                <a:xfrm>
                  <a:off x="2286512" y="1755078"/>
                  <a:ext cx="2584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A220C9C2-4A07-4EBA-AE3A-52C0DD43838A}"/>
                    </a:ext>
                  </a:extLst>
                </p14:cNvPr>
                <p14:cNvContentPartPr/>
                <p14:nvPr/>
              </p14:nvContentPartPr>
              <p14:xfrm>
                <a:off x="2246192" y="1646358"/>
                <a:ext cx="189720" cy="123840"/>
              </p14:xfrm>
            </p:contentPart>
          </mc:Choice>
          <mc:Fallback xmlns="">
            <p:pic>
              <p:nvPicPr>
                <p:cNvPr id="8" name="Рукописный ввод 7">
                  <a:extLst>
                    <a:ext uri="{FF2B5EF4-FFF2-40B4-BE49-F238E27FC236}">
                      <a16:creationId xmlns:a16="http://schemas.microsoft.com/office/drawing/2014/main" id="{A220C9C2-4A07-4EBA-AE3A-52C0DD43838A}"/>
                    </a:ext>
                  </a:extLst>
                </p:cNvPr>
                <p:cNvPicPr/>
                <p:nvPr/>
              </p:nvPicPr>
              <p:blipFill>
                <a:blip r:embed="rId13"/>
                <a:stretch>
                  <a:fillRect/>
                </a:stretch>
              </p:blipFill>
              <p:spPr>
                <a:xfrm>
                  <a:off x="2237192" y="1637718"/>
                  <a:ext cx="2073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BA654F3C-87E0-4A2D-9E26-39914BC81C11}"/>
                    </a:ext>
                  </a:extLst>
                </p14:cNvPr>
                <p14:cNvContentPartPr/>
                <p14:nvPr/>
              </p14:nvContentPartPr>
              <p14:xfrm>
                <a:off x="2639312" y="1617558"/>
                <a:ext cx="281520" cy="165960"/>
              </p14:xfrm>
            </p:contentPart>
          </mc:Choice>
          <mc:Fallback xmlns="">
            <p:pic>
              <p:nvPicPr>
                <p:cNvPr id="9" name="Рукописный ввод 8">
                  <a:extLst>
                    <a:ext uri="{FF2B5EF4-FFF2-40B4-BE49-F238E27FC236}">
                      <a16:creationId xmlns:a16="http://schemas.microsoft.com/office/drawing/2014/main" id="{BA654F3C-87E0-4A2D-9E26-39914BC81C11}"/>
                    </a:ext>
                  </a:extLst>
                </p:cNvPr>
                <p:cNvPicPr/>
                <p:nvPr/>
              </p:nvPicPr>
              <p:blipFill>
                <a:blip r:embed="rId15"/>
                <a:stretch>
                  <a:fillRect/>
                </a:stretch>
              </p:blipFill>
              <p:spPr>
                <a:xfrm>
                  <a:off x="2630672" y="1608918"/>
                  <a:ext cx="2991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D2751A2E-CB9E-4904-A207-ECD1320694E4}"/>
                    </a:ext>
                  </a:extLst>
                </p14:cNvPr>
                <p14:cNvContentPartPr/>
                <p14:nvPr/>
              </p14:nvContentPartPr>
              <p14:xfrm>
                <a:off x="2996432" y="1602078"/>
                <a:ext cx="51120" cy="101160"/>
              </p14:xfrm>
            </p:contentPart>
          </mc:Choice>
          <mc:Fallback xmlns="">
            <p:pic>
              <p:nvPicPr>
                <p:cNvPr id="10" name="Рукописный ввод 9">
                  <a:extLst>
                    <a:ext uri="{FF2B5EF4-FFF2-40B4-BE49-F238E27FC236}">
                      <a16:creationId xmlns:a16="http://schemas.microsoft.com/office/drawing/2014/main" id="{D2751A2E-CB9E-4904-A207-ECD1320694E4}"/>
                    </a:ext>
                  </a:extLst>
                </p:cNvPr>
                <p:cNvPicPr/>
                <p:nvPr/>
              </p:nvPicPr>
              <p:blipFill>
                <a:blip r:embed="rId17"/>
                <a:stretch>
                  <a:fillRect/>
                </a:stretch>
              </p:blipFill>
              <p:spPr>
                <a:xfrm>
                  <a:off x="2987792" y="1593078"/>
                  <a:ext cx="687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5E93382B-41EE-425B-844B-109656C9BFA1}"/>
                    </a:ext>
                  </a:extLst>
                </p14:cNvPr>
                <p14:cNvContentPartPr/>
                <p14:nvPr/>
              </p14:nvContentPartPr>
              <p14:xfrm>
                <a:off x="2798432" y="1583718"/>
                <a:ext cx="293400" cy="32040"/>
              </p14:xfrm>
            </p:contentPart>
          </mc:Choice>
          <mc:Fallback xmlns="">
            <p:pic>
              <p:nvPicPr>
                <p:cNvPr id="11" name="Рукописный ввод 10">
                  <a:extLst>
                    <a:ext uri="{FF2B5EF4-FFF2-40B4-BE49-F238E27FC236}">
                      <a16:creationId xmlns:a16="http://schemas.microsoft.com/office/drawing/2014/main" id="{5E93382B-41EE-425B-844B-109656C9BFA1}"/>
                    </a:ext>
                  </a:extLst>
                </p:cNvPr>
                <p:cNvPicPr/>
                <p:nvPr/>
              </p:nvPicPr>
              <p:blipFill>
                <a:blip r:embed="rId19"/>
                <a:stretch>
                  <a:fillRect/>
                </a:stretch>
              </p:blipFill>
              <p:spPr>
                <a:xfrm>
                  <a:off x="2789792" y="1574718"/>
                  <a:ext cx="311040" cy="49680"/>
                </a:xfrm>
                <a:prstGeom prst="rect">
                  <a:avLst/>
                </a:prstGeom>
              </p:spPr>
            </p:pic>
          </mc:Fallback>
        </mc:AlternateContent>
      </p:grpSp>
      <p:grpSp>
        <p:nvGrpSpPr>
          <p:cNvPr id="39" name="Группа 38">
            <a:extLst>
              <a:ext uri="{FF2B5EF4-FFF2-40B4-BE49-F238E27FC236}">
                <a16:creationId xmlns:a16="http://schemas.microsoft.com/office/drawing/2014/main" id="{014BD139-C7E6-4E33-ACB2-A7E28AEAA762}"/>
              </a:ext>
            </a:extLst>
          </p:cNvPr>
          <p:cNvGrpSpPr/>
          <p:nvPr/>
        </p:nvGrpSpPr>
        <p:grpSpPr>
          <a:xfrm>
            <a:off x="1196792" y="2241438"/>
            <a:ext cx="2255040" cy="371880"/>
            <a:chOff x="1196792" y="2241438"/>
            <a:chExt cx="2255040" cy="371880"/>
          </a:xfrm>
        </p:grpSpPr>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3620DCD2-3F35-4358-9F57-EFC1BF089E1B}"/>
                    </a:ext>
                  </a:extLst>
                </p14:cNvPr>
                <p14:cNvContentPartPr/>
                <p14:nvPr/>
              </p14:nvContentPartPr>
              <p14:xfrm>
                <a:off x="1277072" y="2385078"/>
                <a:ext cx="50040" cy="228240"/>
              </p14:xfrm>
            </p:contentPart>
          </mc:Choice>
          <mc:Fallback xmlns="">
            <p:pic>
              <p:nvPicPr>
                <p:cNvPr id="13" name="Рукописный ввод 12">
                  <a:extLst>
                    <a:ext uri="{FF2B5EF4-FFF2-40B4-BE49-F238E27FC236}">
                      <a16:creationId xmlns:a16="http://schemas.microsoft.com/office/drawing/2014/main" id="{3620DCD2-3F35-4358-9F57-EFC1BF089E1B}"/>
                    </a:ext>
                  </a:extLst>
                </p:cNvPr>
                <p:cNvPicPr/>
                <p:nvPr/>
              </p:nvPicPr>
              <p:blipFill>
                <a:blip r:embed="rId21"/>
                <a:stretch>
                  <a:fillRect/>
                </a:stretch>
              </p:blipFill>
              <p:spPr>
                <a:xfrm>
                  <a:off x="1268072" y="2376438"/>
                  <a:ext cx="676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Рукописный ввод 13">
                  <a:extLst>
                    <a:ext uri="{FF2B5EF4-FFF2-40B4-BE49-F238E27FC236}">
                      <a16:creationId xmlns:a16="http://schemas.microsoft.com/office/drawing/2014/main" id="{3C5BFBA6-9FED-4810-878E-670A356371BE}"/>
                    </a:ext>
                  </a:extLst>
                </p14:cNvPr>
                <p14:cNvContentPartPr/>
                <p14:nvPr/>
              </p14:nvContentPartPr>
              <p14:xfrm>
                <a:off x="1196792" y="2307318"/>
                <a:ext cx="241920" cy="144360"/>
              </p14:xfrm>
            </p:contentPart>
          </mc:Choice>
          <mc:Fallback xmlns="">
            <p:pic>
              <p:nvPicPr>
                <p:cNvPr id="14" name="Рукописный ввод 13">
                  <a:extLst>
                    <a:ext uri="{FF2B5EF4-FFF2-40B4-BE49-F238E27FC236}">
                      <a16:creationId xmlns:a16="http://schemas.microsoft.com/office/drawing/2014/main" id="{3C5BFBA6-9FED-4810-878E-670A356371BE}"/>
                    </a:ext>
                  </a:extLst>
                </p:cNvPr>
                <p:cNvPicPr/>
                <p:nvPr/>
              </p:nvPicPr>
              <p:blipFill>
                <a:blip r:embed="rId23"/>
                <a:stretch>
                  <a:fillRect/>
                </a:stretch>
              </p:blipFill>
              <p:spPr>
                <a:xfrm>
                  <a:off x="1188152" y="2298318"/>
                  <a:ext cx="2595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Рукописный ввод 14">
                  <a:extLst>
                    <a:ext uri="{FF2B5EF4-FFF2-40B4-BE49-F238E27FC236}">
                      <a16:creationId xmlns:a16="http://schemas.microsoft.com/office/drawing/2014/main" id="{A203B1BD-F504-4F9A-8A38-C096390EEF77}"/>
                    </a:ext>
                  </a:extLst>
                </p14:cNvPr>
                <p14:cNvContentPartPr/>
                <p14:nvPr/>
              </p14:nvContentPartPr>
              <p14:xfrm>
                <a:off x="1538432" y="2400198"/>
                <a:ext cx="312480" cy="170280"/>
              </p14:xfrm>
            </p:contentPart>
          </mc:Choice>
          <mc:Fallback xmlns="">
            <p:pic>
              <p:nvPicPr>
                <p:cNvPr id="15" name="Рукописный ввод 14">
                  <a:extLst>
                    <a:ext uri="{FF2B5EF4-FFF2-40B4-BE49-F238E27FC236}">
                      <a16:creationId xmlns:a16="http://schemas.microsoft.com/office/drawing/2014/main" id="{A203B1BD-F504-4F9A-8A38-C096390EEF77}"/>
                    </a:ext>
                  </a:extLst>
                </p:cNvPr>
                <p:cNvPicPr/>
                <p:nvPr/>
              </p:nvPicPr>
              <p:blipFill>
                <a:blip r:embed="rId25"/>
                <a:stretch>
                  <a:fillRect/>
                </a:stretch>
              </p:blipFill>
              <p:spPr>
                <a:xfrm>
                  <a:off x="1529432" y="2391558"/>
                  <a:ext cx="3301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Рукописный ввод 15">
                  <a:extLst>
                    <a:ext uri="{FF2B5EF4-FFF2-40B4-BE49-F238E27FC236}">
                      <a16:creationId xmlns:a16="http://schemas.microsoft.com/office/drawing/2014/main" id="{10D4166B-E951-4C15-9330-BD42782C9C74}"/>
                    </a:ext>
                  </a:extLst>
                </p14:cNvPr>
                <p14:cNvContentPartPr/>
                <p14:nvPr/>
              </p14:nvContentPartPr>
              <p14:xfrm>
                <a:off x="1825712" y="2480478"/>
                <a:ext cx="171000" cy="52560"/>
              </p14:xfrm>
            </p:contentPart>
          </mc:Choice>
          <mc:Fallback xmlns="">
            <p:pic>
              <p:nvPicPr>
                <p:cNvPr id="16" name="Рукописный ввод 15">
                  <a:extLst>
                    <a:ext uri="{FF2B5EF4-FFF2-40B4-BE49-F238E27FC236}">
                      <a16:creationId xmlns:a16="http://schemas.microsoft.com/office/drawing/2014/main" id="{10D4166B-E951-4C15-9330-BD42782C9C74}"/>
                    </a:ext>
                  </a:extLst>
                </p:cNvPr>
                <p:cNvPicPr/>
                <p:nvPr/>
              </p:nvPicPr>
              <p:blipFill>
                <a:blip r:embed="rId27"/>
                <a:stretch>
                  <a:fillRect/>
                </a:stretch>
              </p:blipFill>
              <p:spPr>
                <a:xfrm>
                  <a:off x="1816712" y="2471838"/>
                  <a:ext cx="1886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Рукописный ввод 16">
                  <a:extLst>
                    <a:ext uri="{FF2B5EF4-FFF2-40B4-BE49-F238E27FC236}">
                      <a16:creationId xmlns:a16="http://schemas.microsoft.com/office/drawing/2014/main" id="{0531B45E-CD84-4A6F-82CD-86B996D7BFED}"/>
                    </a:ext>
                  </a:extLst>
                </p14:cNvPr>
                <p14:cNvContentPartPr/>
                <p14:nvPr/>
              </p14:nvContentPartPr>
              <p14:xfrm>
                <a:off x="1819952" y="2363838"/>
                <a:ext cx="168840" cy="105120"/>
              </p14:xfrm>
            </p:contentPart>
          </mc:Choice>
          <mc:Fallback xmlns="">
            <p:pic>
              <p:nvPicPr>
                <p:cNvPr id="17" name="Рукописный ввод 16">
                  <a:extLst>
                    <a:ext uri="{FF2B5EF4-FFF2-40B4-BE49-F238E27FC236}">
                      <a16:creationId xmlns:a16="http://schemas.microsoft.com/office/drawing/2014/main" id="{0531B45E-CD84-4A6F-82CD-86B996D7BFED}"/>
                    </a:ext>
                  </a:extLst>
                </p:cNvPr>
                <p:cNvPicPr/>
                <p:nvPr/>
              </p:nvPicPr>
              <p:blipFill>
                <a:blip r:embed="rId29"/>
                <a:stretch>
                  <a:fillRect/>
                </a:stretch>
              </p:blipFill>
              <p:spPr>
                <a:xfrm>
                  <a:off x="1810952" y="2354838"/>
                  <a:ext cx="1864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Рукописный ввод 17">
                  <a:extLst>
                    <a:ext uri="{FF2B5EF4-FFF2-40B4-BE49-F238E27FC236}">
                      <a16:creationId xmlns:a16="http://schemas.microsoft.com/office/drawing/2014/main" id="{99A1E61D-501A-4CD2-9468-3B78B6226C60}"/>
                    </a:ext>
                  </a:extLst>
                </p14:cNvPr>
                <p14:cNvContentPartPr/>
                <p14:nvPr/>
              </p14:nvContentPartPr>
              <p14:xfrm>
                <a:off x="2076632" y="2332158"/>
                <a:ext cx="422280" cy="183960"/>
              </p14:xfrm>
            </p:contentPart>
          </mc:Choice>
          <mc:Fallback xmlns="">
            <p:pic>
              <p:nvPicPr>
                <p:cNvPr id="18" name="Рукописный ввод 17">
                  <a:extLst>
                    <a:ext uri="{FF2B5EF4-FFF2-40B4-BE49-F238E27FC236}">
                      <a16:creationId xmlns:a16="http://schemas.microsoft.com/office/drawing/2014/main" id="{99A1E61D-501A-4CD2-9468-3B78B6226C60}"/>
                    </a:ext>
                  </a:extLst>
                </p:cNvPr>
                <p:cNvPicPr/>
                <p:nvPr/>
              </p:nvPicPr>
              <p:blipFill>
                <a:blip r:embed="rId31"/>
                <a:stretch>
                  <a:fillRect/>
                </a:stretch>
              </p:blipFill>
              <p:spPr>
                <a:xfrm>
                  <a:off x="2067992" y="2323158"/>
                  <a:ext cx="4399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Рукописный ввод 18">
                  <a:extLst>
                    <a:ext uri="{FF2B5EF4-FFF2-40B4-BE49-F238E27FC236}">
                      <a16:creationId xmlns:a16="http://schemas.microsoft.com/office/drawing/2014/main" id="{71167E1B-6E13-47EB-95F1-570EA244D885}"/>
                    </a:ext>
                  </a:extLst>
                </p14:cNvPr>
                <p14:cNvContentPartPr/>
                <p14:nvPr/>
              </p14:nvContentPartPr>
              <p14:xfrm>
                <a:off x="2514752" y="2273838"/>
                <a:ext cx="453600" cy="202320"/>
              </p14:xfrm>
            </p:contentPart>
          </mc:Choice>
          <mc:Fallback xmlns="">
            <p:pic>
              <p:nvPicPr>
                <p:cNvPr id="19" name="Рукописный ввод 18">
                  <a:extLst>
                    <a:ext uri="{FF2B5EF4-FFF2-40B4-BE49-F238E27FC236}">
                      <a16:creationId xmlns:a16="http://schemas.microsoft.com/office/drawing/2014/main" id="{71167E1B-6E13-47EB-95F1-570EA244D885}"/>
                    </a:ext>
                  </a:extLst>
                </p:cNvPr>
                <p:cNvPicPr/>
                <p:nvPr/>
              </p:nvPicPr>
              <p:blipFill>
                <a:blip r:embed="rId33"/>
                <a:stretch>
                  <a:fillRect/>
                </a:stretch>
              </p:blipFill>
              <p:spPr>
                <a:xfrm>
                  <a:off x="2505752" y="2265198"/>
                  <a:ext cx="4712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Рукописный ввод 19">
                  <a:extLst>
                    <a:ext uri="{FF2B5EF4-FFF2-40B4-BE49-F238E27FC236}">
                      <a16:creationId xmlns:a16="http://schemas.microsoft.com/office/drawing/2014/main" id="{FB8B2BC4-5B9C-42B6-B06A-5B51ADC134A4}"/>
                    </a:ext>
                  </a:extLst>
                </p14:cNvPr>
                <p14:cNvContentPartPr/>
                <p14:nvPr/>
              </p14:nvContentPartPr>
              <p14:xfrm>
                <a:off x="2970512" y="2357358"/>
                <a:ext cx="102240" cy="144720"/>
              </p14:xfrm>
            </p:contentPart>
          </mc:Choice>
          <mc:Fallback xmlns="">
            <p:pic>
              <p:nvPicPr>
                <p:cNvPr id="20" name="Рукописный ввод 19">
                  <a:extLst>
                    <a:ext uri="{FF2B5EF4-FFF2-40B4-BE49-F238E27FC236}">
                      <a16:creationId xmlns:a16="http://schemas.microsoft.com/office/drawing/2014/main" id="{FB8B2BC4-5B9C-42B6-B06A-5B51ADC134A4}"/>
                    </a:ext>
                  </a:extLst>
                </p:cNvPr>
                <p:cNvPicPr/>
                <p:nvPr/>
              </p:nvPicPr>
              <p:blipFill>
                <a:blip r:embed="rId35"/>
                <a:stretch>
                  <a:fillRect/>
                </a:stretch>
              </p:blipFill>
              <p:spPr>
                <a:xfrm>
                  <a:off x="2961512" y="2348718"/>
                  <a:ext cx="1198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Рукописный ввод 20">
                  <a:extLst>
                    <a:ext uri="{FF2B5EF4-FFF2-40B4-BE49-F238E27FC236}">
                      <a16:creationId xmlns:a16="http://schemas.microsoft.com/office/drawing/2014/main" id="{0EF89D1A-9280-4516-8253-6651C1B8557D}"/>
                    </a:ext>
                  </a:extLst>
                </p14:cNvPr>
                <p14:cNvContentPartPr/>
                <p14:nvPr/>
              </p14:nvContentPartPr>
              <p14:xfrm>
                <a:off x="2953592" y="2329998"/>
                <a:ext cx="186840" cy="57240"/>
              </p14:xfrm>
            </p:contentPart>
          </mc:Choice>
          <mc:Fallback xmlns="">
            <p:pic>
              <p:nvPicPr>
                <p:cNvPr id="21" name="Рукописный ввод 20">
                  <a:extLst>
                    <a:ext uri="{FF2B5EF4-FFF2-40B4-BE49-F238E27FC236}">
                      <a16:creationId xmlns:a16="http://schemas.microsoft.com/office/drawing/2014/main" id="{0EF89D1A-9280-4516-8253-6651C1B8557D}"/>
                    </a:ext>
                  </a:extLst>
                </p:cNvPr>
                <p:cNvPicPr/>
                <p:nvPr/>
              </p:nvPicPr>
              <p:blipFill>
                <a:blip r:embed="rId37"/>
                <a:stretch>
                  <a:fillRect/>
                </a:stretch>
              </p:blipFill>
              <p:spPr>
                <a:xfrm>
                  <a:off x="2944592" y="2321358"/>
                  <a:ext cx="2044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Рукописный ввод 21">
                  <a:extLst>
                    <a:ext uri="{FF2B5EF4-FFF2-40B4-BE49-F238E27FC236}">
                      <a16:creationId xmlns:a16="http://schemas.microsoft.com/office/drawing/2014/main" id="{807BE664-4737-4CC6-950D-349B8F594030}"/>
                    </a:ext>
                  </a:extLst>
                </p14:cNvPr>
                <p14:cNvContentPartPr/>
                <p14:nvPr/>
              </p14:nvContentPartPr>
              <p14:xfrm>
                <a:off x="3009032" y="2241438"/>
                <a:ext cx="442800" cy="236520"/>
              </p14:xfrm>
            </p:contentPart>
          </mc:Choice>
          <mc:Fallback xmlns="">
            <p:pic>
              <p:nvPicPr>
                <p:cNvPr id="22" name="Рукописный ввод 21">
                  <a:extLst>
                    <a:ext uri="{FF2B5EF4-FFF2-40B4-BE49-F238E27FC236}">
                      <a16:creationId xmlns:a16="http://schemas.microsoft.com/office/drawing/2014/main" id="{807BE664-4737-4CC6-950D-349B8F594030}"/>
                    </a:ext>
                  </a:extLst>
                </p:cNvPr>
                <p:cNvPicPr/>
                <p:nvPr/>
              </p:nvPicPr>
              <p:blipFill>
                <a:blip r:embed="rId39"/>
                <a:stretch>
                  <a:fillRect/>
                </a:stretch>
              </p:blipFill>
              <p:spPr>
                <a:xfrm>
                  <a:off x="3000032" y="2232798"/>
                  <a:ext cx="460440" cy="254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43" name="Рукописный ввод 42">
                <a:extLst>
                  <a:ext uri="{FF2B5EF4-FFF2-40B4-BE49-F238E27FC236}">
                    <a16:creationId xmlns:a16="http://schemas.microsoft.com/office/drawing/2014/main" id="{AF3E2212-6750-4B55-BC0B-6249A3134EAE}"/>
                  </a:ext>
                </a:extLst>
              </p14:cNvPr>
              <p14:cNvContentPartPr/>
              <p14:nvPr/>
            </p14:nvContentPartPr>
            <p14:xfrm>
              <a:off x="4313312" y="2946318"/>
              <a:ext cx="235800" cy="233280"/>
            </p14:xfrm>
          </p:contentPart>
        </mc:Choice>
        <mc:Fallback xmlns="">
          <p:pic>
            <p:nvPicPr>
              <p:cNvPr id="43" name="Рукописный ввод 42">
                <a:extLst>
                  <a:ext uri="{FF2B5EF4-FFF2-40B4-BE49-F238E27FC236}">
                    <a16:creationId xmlns:a16="http://schemas.microsoft.com/office/drawing/2014/main" id="{AF3E2212-6750-4B55-BC0B-6249A3134EAE}"/>
                  </a:ext>
                </a:extLst>
              </p:cNvPr>
              <p:cNvPicPr/>
              <p:nvPr/>
            </p:nvPicPr>
            <p:blipFill>
              <a:blip r:embed="rId41"/>
              <a:stretch>
                <a:fillRect/>
              </a:stretch>
            </p:blipFill>
            <p:spPr>
              <a:xfrm>
                <a:off x="4304312" y="2937678"/>
                <a:ext cx="2534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6" name="Рукописный ввод 45">
                <a:extLst>
                  <a:ext uri="{FF2B5EF4-FFF2-40B4-BE49-F238E27FC236}">
                    <a16:creationId xmlns:a16="http://schemas.microsoft.com/office/drawing/2014/main" id="{A029DB04-BBEF-44AA-807D-9F4727517722}"/>
                  </a:ext>
                </a:extLst>
              </p14:cNvPr>
              <p14:cNvContentPartPr/>
              <p14:nvPr/>
            </p14:nvContentPartPr>
            <p14:xfrm>
              <a:off x="4450112" y="1267998"/>
              <a:ext cx="314280" cy="451440"/>
            </p14:xfrm>
          </p:contentPart>
        </mc:Choice>
        <mc:Fallback xmlns="">
          <p:pic>
            <p:nvPicPr>
              <p:cNvPr id="46" name="Рукописный ввод 45">
                <a:extLst>
                  <a:ext uri="{FF2B5EF4-FFF2-40B4-BE49-F238E27FC236}">
                    <a16:creationId xmlns:a16="http://schemas.microsoft.com/office/drawing/2014/main" id="{A029DB04-BBEF-44AA-807D-9F4727517722}"/>
                  </a:ext>
                </a:extLst>
              </p:cNvPr>
              <p:cNvPicPr/>
              <p:nvPr/>
            </p:nvPicPr>
            <p:blipFill>
              <a:blip r:embed="rId43"/>
              <a:stretch>
                <a:fillRect/>
              </a:stretch>
            </p:blipFill>
            <p:spPr>
              <a:xfrm>
                <a:off x="4441112" y="1259358"/>
                <a:ext cx="33192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6" name="Рукописный ввод 65">
                <a:extLst>
                  <a:ext uri="{FF2B5EF4-FFF2-40B4-BE49-F238E27FC236}">
                    <a16:creationId xmlns:a16="http://schemas.microsoft.com/office/drawing/2014/main" id="{2735A737-E290-4A37-B04D-3B96E86DC7EB}"/>
                  </a:ext>
                </a:extLst>
              </p14:cNvPr>
              <p14:cNvContentPartPr/>
              <p14:nvPr/>
            </p14:nvContentPartPr>
            <p14:xfrm>
              <a:off x="3507272" y="4774758"/>
              <a:ext cx="497160" cy="531720"/>
            </p14:xfrm>
          </p:contentPart>
        </mc:Choice>
        <mc:Fallback xmlns="">
          <p:pic>
            <p:nvPicPr>
              <p:cNvPr id="66" name="Рукописный ввод 65">
                <a:extLst>
                  <a:ext uri="{FF2B5EF4-FFF2-40B4-BE49-F238E27FC236}">
                    <a16:creationId xmlns:a16="http://schemas.microsoft.com/office/drawing/2014/main" id="{2735A737-E290-4A37-B04D-3B96E86DC7EB}"/>
                  </a:ext>
                </a:extLst>
              </p:cNvPr>
              <p:cNvPicPr/>
              <p:nvPr/>
            </p:nvPicPr>
            <p:blipFill>
              <a:blip r:embed="rId45"/>
              <a:stretch>
                <a:fillRect/>
              </a:stretch>
            </p:blipFill>
            <p:spPr>
              <a:xfrm>
                <a:off x="3498272" y="4766118"/>
                <a:ext cx="514800" cy="549360"/>
              </a:xfrm>
              <a:prstGeom prst="rect">
                <a:avLst/>
              </a:prstGeom>
            </p:spPr>
          </p:pic>
        </mc:Fallback>
      </mc:AlternateContent>
      <p:grpSp>
        <p:nvGrpSpPr>
          <p:cNvPr id="75" name="Группа 74">
            <a:extLst>
              <a:ext uri="{FF2B5EF4-FFF2-40B4-BE49-F238E27FC236}">
                <a16:creationId xmlns:a16="http://schemas.microsoft.com/office/drawing/2014/main" id="{C8A69C4A-37D0-4E7D-91F3-881EBD1C27F7}"/>
              </a:ext>
            </a:extLst>
          </p:cNvPr>
          <p:cNvGrpSpPr/>
          <p:nvPr/>
        </p:nvGrpSpPr>
        <p:grpSpPr>
          <a:xfrm>
            <a:off x="463472" y="1524678"/>
            <a:ext cx="3459960" cy="3820320"/>
            <a:chOff x="463472" y="1524678"/>
            <a:chExt cx="3459960" cy="3820320"/>
          </a:xfrm>
        </p:grpSpPr>
        <mc:AlternateContent xmlns:mc="http://schemas.openxmlformats.org/markup-compatibility/2006" xmlns:p14="http://schemas.microsoft.com/office/powerpoint/2010/main">
          <mc:Choice Requires="p14">
            <p:contentPart p14:bwMode="auto" r:id="rId46">
              <p14:nvContentPartPr>
                <p14:cNvPr id="23" name="Рукописный ввод 22">
                  <a:extLst>
                    <a:ext uri="{FF2B5EF4-FFF2-40B4-BE49-F238E27FC236}">
                      <a16:creationId xmlns:a16="http://schemas.microsoft.com/office/drawing/2014/main" id="{0FD30310-BF9A-44FB-A757-C8B4AA19F9F1}"/>
                    </a:ext>
                  </a:extLst>
                </p14:cNvPr>
                <p14:cNvContentPartPr/>
                <p14:nvPr/>
              </p14:nvContentPartPr>
              <p14:xfrm>
                <a:off x="1250072" y="2957838"/>
                <a:ext cx="660600" cy="281520"/>
              </p14:xfrm>
            </p:contentPart>
          </mc:Choice>
          <mc:Fallback xmlns="">
            <p:pic>
              <p:nvPicPr>
                <p:cNvPr id="23" name="Рукописный ввод 22">
                  <a:extLst>
                    <a:ext uri="{FF2B5EF4-FFF2-40B4-BE49-F238E27FC236}">
                      <a16:creationId xmlns:a16="http://schemas.microsoft.com/office/drawing/2014/main" id="{0FD30310-BF9A-44FB-A757-C8B4AA19F9F1}"/>
                    </a:ext>
                  </a:extLst>
                </p:cNvPr>
                <p:cNvPicPr/>
                <p:nvPr/>
              </p:nvPicPr>
              <p:blipFill>
                <a:blip r:embed="rId47"/>
                <a:stretch>
                  <a:fillRect/>
                </a:stretch>
              </p:blipFill>
              <p:spPr>
                <a:xfrm>
                  <a:off x="1241072" y="2948838"/>
                  <a:ext cx="67824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Рукописный ввод 23">
                  <a:extLst>
                    <a:ext uri="{FF2B5EF4-FFF2-40B4-BE49-F238E27FC236}">
                      <a16:creationId xmlns:a16="http://schemas.microsoft.com/office/drawing/2014/main" id="{3233A011-C067-45E8-9254-995B72BBCCCE}"/>
                    </a:ext>
                  </a:extLst>
                </p14:cNvPr>
                <p14:cNvContentPartPr/>
                <p14:nvPr/>
              </p14:nvContentPartPr>
              <p14:xfrm>
                <a:off x="1920752" y="2995638"/>
                <a:ext cx="259200" cy="154440"/>
              </p14:xfrm>
            </p:contentPart>
          </mc:Choice>
          <mc:Fallback xmlns="">
            <p:pic>
              <p:nvPicPr>
                <p:cNvPr id="24" name="Рукописный ввод 23">
                  <a:extLst>
                    <a:ext uri="{FF2B5EF4-FFF2-40B4-BE49-F238E27FC236}">
                      <a16:creationId xmlns:a16="http://schemas.microsoft.com/office/drawing/2014/main" id="{3233A011-C067-45E8-9254-995B72BBCCCE}"/>
                    </a:ext>
                  </a:extLst>
                </p:cNvPr>
                <p:cNvPicPr/>
                <p:nvPr/>
              </p:nvPicPr>
              <p:blipFill>
                <a:blip r:embed="rId49"/>
                <a:stretch>
                  <a:fillRect/>
                </a:stretch>
              </p:blipFill>
              <p:spPr>
                <a:xfrm>
                  <a:off x="1911752" y="2986998"/>
                  <a:ext cx="276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5" name="Рукописный ввод 24">
                  <a:extLst>
                    <a:ext uri="{FF2B5EF4-FFF2-40B4-BE49-F238E27FC236}">
                      <a16:creationId xmlns:a16="http://schemas.microsoft.com/office/drawing/2014/main" id="{C9A47920-0209-4A6E-9EAA-73B38F58C5D3}"/>
                    </a:ext>
                  </a:extLst>
                </p14:cNvPr>
                <p14:cNvContentPartPr/>
                <p14:nvPr/>
              </p14:nvContentPartPr>
              <p14:xfrm>
                <a:off x="2133152" y="3003918"/>
                <a:ext cx="381240" cy="167400"/>
              </p14:xfrm>
            </p:contentPart>
          </mc:Choice>
          <mc:Fallback xmlns="">
            <p:pic>
              <p:nvPicPr>
                <p:cNvPr id="25" name="Рукописный ввод 24">
                  <a:extLst>
                    <a:ext uri="{FF2B5EF4-FFF2-40B4-BE49-F238E27FC236}">
                      <a16:creationId xmlns:a16="http://schemas.microsoft.com/office/drawing/2014/main" id="{C9A47920-0209-4A6E-9EAA-73B38F58C5D3}"/>
                    </a:ext>
                  </a:extLst>
                </p:cNvPr>
                <p:cNvPicPr/>
                <p:nvPr/>
              </p:nvPicPr>
              <p:blipFill>
                <a:blip r:embed="rId51"/>
                <a:stretch>
                  <a:fillRect/>
                </a:stretch>
              </p:blipFill>
              <p:spPr>
                <a:xfrm>
                  <a:off x="2124512" y="2994918"/>
                  <a:ext cx="3988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Рукописный ввод 25">
                  <a:extLst>
                    <a:ext uri="{FF2B5EF4-FFF2-40B4-BE49-F238E27FC236}">
                      <a16:creationId xmlns:a16="http://schemas.microsoft.com/office/drawing/2014/main" id="{B6B92A7F-0940-402A-B313-1B4BA522FDC7}"/>
                    </a:ext>
                  </a:extLst>
                </p14:cNvPr>
                <p14:cNvContentPartPr/>
                <p14:nvPr/>
              </p14:nvContentPartPr>
              <p14:xfrm>
                <a:off x="2535992" y="3034518"/>
                <a:ext cx="95400" cy="69480"/>
              </p14:xfrm>
            </p:contentPart>
          </mc:Choice>
          <mc:Fallback xmlns="">
            <p:pic>
              <p:nvPicPr>
                <p:cNvPr id="26" name="Рукописный ввод 25">
                  <a:extLst>
                    <a:ext uri="{FF2B5EF4-FFF2-40B4-BE49-F238E27FC236}">
                      <a16:creationId xmlns:a16="http://schemas.microsoft.com/office/drawing/2014/main" id="{B6B92A7F-0940-402A-B313-1B4BA522FDC7}"/>
                    </a:ext>
                  </a:extLst>
                </p:cNvPr>
                <p:cNvPicPr/>
                <p:nvPr/>
              </p:nvPicPr>
              <p:blipFill>
                <a:blip r:embed="rId53"/>
                <a:stretch>
                  <a:fillRect/>
                </a:stretch>
              </p:blipFill>
              <p:spPr>
                <a:xfrm>
                  <a:off x="2527352" y="3025518"/>
                  <a:ext cx="1130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Рукописный ввод 26">
                  <a:extLst>
                    <a:ext uri="{FF2B5EF4-FFF2-40B4-BE49-F238E27FC236}">
                      <a16:creationId xmlns:a16="http://schemas.microsoft.com/office/drawing/2014/main" id="{CE628B16-6645-4E62-A06B-D2B6ACDE001B}"/>
                    </a:ext>
                  </a:extLst>
                </p14:cNvPr>
                <p14:cNvContentPartPr/>
                <p14:nvPr/>
              </p14:nvContentPartPr>
              <p14:xfrm>
                <a:off x="2368232" y="2990958"/>
                <a:ext cx="428400" cy="204120"/>
              </p14:xfrm>
            </p:contentPart>
          </mc:Choice>
          <mc:Fallback xmlns="">
            <p:pic>
              <p:nvPicPr>
                <p:cNvPr id="27" name="Рукописный ввод 26">
                  <a:extLst>
                    <a:ext uri="{FF2B5EF4-FFF2-40B4-BE49-F238E27FC236}">
                      <a16:creationId xmlns:a16="http://schemas.microsoft.com/office/drawing/2014/main" id="{CE628B16-6645-4E62-A06B-D2B6ACDE001B}"/>
                    </a:ext>
                  </a:extLst>
                </p:cNvPr>
                <p:cNvPicPr/>
                <p:nvPr/>
              </p:nvPicPr>
              <p:blipFill>
                <a:blip r:embed="rId55"/>
                <a:stretch>
                  <a:fillRect/>
                </a:stretch>
              </p:blipFill>
              <p:spPr>
                <a:xfrm>
                  <a:off x="2359232" y="2981958"/>
                  <a:ext cx="4460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Рукописный ввод 27">
                  <a:extLst>
                    <a:ext uri="{FF2B5EF4-FFF2-40B4-BE49-F238E27FC236}">
                      <a16:creationId xmlns:a16="http://schemas.microsoft.com/office/drawing/2014/main" id="{D99E172A-034F-4A98-9331-FAC1F79E59DC}"/>
                    </a:ext>
                  </a:extLst>
                </p14:cNvPr>
                <p14:cNvContentPartPr/>
                <p14:nvPr/>
              </p14:nvContentPartPr>
              <p14:xfrm>
                <a:off x="2862512" y="3051798"/>
                <a:ext cx="68400" cy="88920"/>
              </p14:xfrm>
            </p:contentPart>
          </mc:Choice>
          <mc:Fallback xmlns="">
            <p:pic>
              <p:nvPicPr>
                <p:cNvPr id="28" name="Рукописный ввод 27">
                  <a:extLst>
                    <a:ext uri="{FF2B5EF4-FFF2-40B4-BE49-F238E27FC236}">
                      <a16:creationId xmlns:a16="http://schemas.microsoft.com/office/drawing/2014/main" id="{D99E172A-034F-4A98-9331-FAC1F79E59DC}"/>
                    </a:ext>
                  </a:extLst>
                </p:cNvPr>
                <p:cNvPicPr/>
                <p:nvPr/>
              </p:nvPicPr>
              <p:blipFill>
                <a:blip r:embed="rId57"/>
                <a:stretch>
                  <a:fillRect/>
                </a:stretch>
              </p:blipFill>
              <p:spPr>
                <a:xfrm>
                  <a:off x="2853872" y="3043158"/>
                  <a:ext cx="860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Рукописный ввод 28">
                  <a:extLst>
                    <a:ext uri="{FF2B5EF4-FFF2-40B4-BE49-F238E27FC236}">
                      <a16:creationId xmlns:a16="http://schemas.microsoft.com/office/drawing/2014/main" id="{38EA993F-0D5D-4AFB-BBF3-6CD201661704}"/>
                    </a:ext>
                  </a:extLst>
                </p14:cNvPr>
                <p14:cNvContentPartPr/>
                <p14:nvPr/>
              </p14:nvContentPartPr>
              <p14:xfrm>
                <a:off x="2765312" y="2975478"/>
                <a:ext cx="344520" cy="180720"/>
              </p14:xfrm>
            </p:contentPart>
          </mc:Choice>
          <mc:Fallback xmlns="">
            <p:pic>
              <p:nvPicPr>
                <p:cNvPr id="29" name="Рукописный ввод 28">
                  <a:extLst>
                    <a:ext uri="{FF2B5EF4-FFF2-40B4-BE49-F238E27FC236}">
                      <a16:creationId xmlns:a16="http://schemas.microsoft.com/office/drawing/2014/main" id="{38EA993F-0D5D-4AFB-BBF3-6CD201661704}"/>
                    </a:ext>
                  </a:extLst>
                </p:cNvPr>
                <p:cNvPicPr/>
                <p:nvPr/>
              </p:nvPicPr>
              <p:blipFill>
                <a:blip r:embed="rId59"/>
                <a:stretch>
                  <a:fillRect/>
                </a:stretch>
              </p:blipFill>
              <p:spPr>
                <a:xfrm>
                  <a:off x="2756672" y="2966478"/>
                  <a:ext cx="3621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Рукописный ввод 29">
                  <a:extLst>
                    <a:ext uri="{FF2B5EF4-FFF2-40B4-BE49-F238E27FC236}">
                      <a16:creationId xmlns:a16="http://schemas.microsoft.com/office/drawing/2014/main" id="{19689C13-6992-4274-BBB3-51EC9DD00400}"/>
                    </a:ext>
                  </a:extLst>
                </p14:cNvPr>
                <p14:cNvContentPartPr/>
                <p14:nvPr/>
              </p14:nvContentPartPr>
              <p14:xfrm>
                <a:off x="3222152" y="3008238"/>
                <a:ext cx="270000" cy="104040"/>
              </p14:xfrm>
            </p:contentPart>
          </mc:Choice>
          <mc:Fallback xmlns="">
            <p:pic>
              <p:nvPicPr>
                <p:cNvPr id="30" name="Рукописный ввод 29">
                  <a:extLst>
                    <a:ext uri="{FF2B5EF4-FFF2-40B4-BE49-F238E27FC236}">
                      <a16:creationId xmlns:a16="http://schemas.microsoft.com/office/drawing/2014/main" id="{19689C13-6992-4274-BBB3-51EC9DD00400}"/>
                    </a:ext>
                  </a:extLst>
                </p:cNvPr>
                <p:cNvPicPr/>
                <p:nvPr/>
              </p:nvPicPr>
              <p:blipFill>
                <a:blip r:embed="rId61"/>
                <a:stretch>
                  <a:fillRect/>
                </a:stretch>
              </p:blipFill>
              <p:spPr>
                <a:xfrm>
                  <a:off x="3213512" y="2999238"/>
                  <a:ext cx="2876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Рукописный ввод 30">
                  <a:extLst>
                    <a:ext uri="{FF2B5EF4-FFF2-40B4-BE49-F238E27FC236}">
                      <a16:creationId xmlns:a16="http://schemas.microsoft.com/office/drawing/2014/main" id="{9FDDE5B9-0E94-4639-9AF8-50D0C2F373D0}"/>
                    </a:ext>
                  </a:extLst>
                </p14:cNvPr>
                <p14:cNvContentPartPr/>
                <p14:nvPr/>
              </p14:nvContentPartPr>
              <p14:xfrm>
                <a:off x="3271472" y="2927598"/>
                <a:ext cx="221400" cy="179640"/>
              </p14:xfrm>
            </p:contentPart>
          </mc:Choice>
          <mc:Fallback xmlns="">
            <p:pic>
              <p:nvPicPr>
                <p:cNvPr id="31" name="Рукописный ввод 30">
                  <a:extLst>
                    <a:ext uri="{FF2B5EF4-FFF2-40B4-BE49-F238E27FC236}">
                      <a16:creationId xmlns:a16="http://schemas.microsoft.com/office/drawing/2014/main" id="{9FDDE5B9-0E94-4639-9AF8-50D0C2F373D0}"/>
                    </a:ext>
                  </a:extLst>
                </p:cNvPr>
                <p:cNvPicPr/>
                <p:nvPr/>
              </p:nvPicPr>
              <p:blipFill>
                <a:blip r:embed="rId63"/>
                <a:stretch>
                  <a:fillRect/>
                </a:stretch>
              </p:blipFill>
              <p:spPr>
                <a:xfrm>
                  <a:off x="3262472" y="2918598"/>
                  <a:ext cx="23904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2" name="Рукописный ввод 31">
                  <a:extLst>
                    <a:ext uri="{FF2B5EF4-FFF2-40B4-BE49-F238E27FC236}">
                      <a16:creationId xmlns:a16="http://schemas.microsoft.com/office/drawing/2014/main" id="{CE2AC82A-702B-453D-9070-6AFA0DA028C1}"/>
                    </a:ext>
                  </a:extLst>
                </p14:cNvPr>
                <p14:cNvContentPartPr/>
                <p14:nvPr/>
              </p14:nvContentPartPr>
              <p14:xfrm>
                <a:off x="3566672" y="2872158"/>
                <a:ext cx="297720" cy="255240"/>
              </p14:xfrm>
            </p:contentPart>
          </mc:Choice>
          <mc:Fallback xmlns="">
            <p:pic>
              <p:nvPicPr>
                <p:cNvPr id="32" name="Рукописный ввод 31">
                  <a:extLst>
                    <a:ext uri="{FF2B5EF4-FFF2-40B4-BE49-F238E27FC236}">
                      <a16:creationId xmlns:a16="http://schemas.microsoft.com/office/drawing/2014/main" id="{CE2AC82A-702B-453D-9070-6AFA0DA028C1}"/>
                    </a:ext>
                  </a:extLst>
                </p:cNvPr>
                <p:cNvPicPr/>
                <p:nvPr/>
              </p:nvPicPr>
              <p:blipFill>
                <a:blip r:embed="rId65"/>
                <a:stretch>
                  <a:fillRect/>
                </a:stretch>
              </p:blipFill>
              <p:spPr>
                <a:xfrm>
                  <a:off x="3557672" y="2863518"/>
                  <a:ext cx="3153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 name="Рукописный ввод 32">
                  <a:extLst>
                    <a:ext uri="{FF2B5EF4-FFF2-40B4-BE49-F238E27FC236}">
                      <a16:creationId xmlns:a16="http://schemas.microsoft.com/office/drawing/2014/main" id="{497694E1-DDB3-41D3-9CD8-408EB9E0D000}"/>
                    </a:ext>
                  </a:extLst>
                </p14:cNvPr>
                <p14:cNvContentPartPr/>
                <p14:nvPr/>
              </p14:nvContentPartPr>
              <p14:xfrm>
                <a:off x="1176632" y="3749838"/>
                <a:ext cx="610920" cy="210960"/>
              </p14:xfrm>
            </p:contentPart>
          </mc:Choice>
          <mc:Fallback xmlns="">
            <p:pic>
              <p:nvPicPr>
                <p:cNvPr id="33" name="Рукописный ввод 32">
                  <a:extLst>
                    <a:ext uri="{FF2B5EF4-FFF2-40B4-BE49-F238E27FC236}">
                      <a16:creationId xmlns:a16="http://schemas.microsoft.com/office/drawing/2014/main" id="{497694E1-DDB3-41D3-9CD8-408EB9E0D000}"/>
                    </a:ext>
                  </a:extLst>
                </p:cNvPr>
                <p:cNvPicPr/>
                <p:nvPr/>
              </p:nvPicPr>
              <p:blipFill>
                <a:blip r:embed="rId67"/>
                <a:stretch>
                  <a:fillRect/>
                </a:stretch>
              </p:blipFill>
              <p:spPr>
                <a:xfrm>
                  <a:off x="1167992" y="3741198"/>
                  <a:ext cx="6285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4" name="Рукописный ввод 33">
                  <a:extLst>
                    <a:ext uri="{FF2B5EF4-FFF2-40B4-BE49-F238E27FC236}">
                      <a16:creationId xmlns:a16="http://schemas.microsoft.com/office/drawing/2014/main" id="{217DA7D0-92A7-4896-8039-4CBBA606B1E6}"/>
                    </a:ext>
                  </a:extLst>
                </p14:cNvPr>
                <p14:cNvContentPartPr/>
                <p14:nvPr/>
              </p14:nvContentPartPr>
              <p14:xfrm>
                <a:off x="1896992" y="3645438"/>
                <a:ext cx="183600" cy="239400"/>
              </p14:xfrm>
            </p:contentPart>
          </mc:Choice>
          <mc:Fallback xmlns="">
            <p:pic>
              <p:nvPicPr>
                <p:cNvPr id="34" name="Рукописный ввод 33">
                  <a:extLst>
                    <a:ext uri="{FF2B5EF4-FFF2-40B4-BE49-F238E27FC236}">
                      <a16:creationId xmlns:a16="http://schemas.microsoft.com/office/drawing/2014/main" id="{217DA7D0-92A7-4896-8039-4CBBA606B1E6}"/>
                    </a:ext>
                  </a:extLst>
                </p:cNvPr>
                <p:cNvPicPr/>
                <p:nvPr/>
              </p:nvPicPr>
              <p:blipFill>
                <a:blip r:embed="rId69"/>
                <a:stretch>
                  <a:fillRect/>
                </a:stretch>
              </p:blipFill>
              <p:spPr>
                <a:xfrm>
                  <a:off x="1887992" y="3636798"/>
                  <a:ext cx="2012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5" name="Рукописный ввод 34">
                  <a:extLst>
                    <a:ext uri="{FF2B5EF4-FFF2-40B4-BE49-F238E27FC236}">
                      <a16:creationId xmlns:a16="http://schemas.microsoft.com/office/drawing/2014/main" id="{F82416E6-738E-4C67-AC0A-B8D43B600F8C}"/>
                    </a:ext>
                  </a:extLst>
                </p14:cNvPr>
                <p14:cNvContentPartPr/>
                <p14:nvPr/>
              </p14:nvContentPartPr>
              <p14:xfrm>
                <a:off x="2072312" y="3676038"/>
                <a:ext cx="288360" cy="174960"/>
              </p14:xfrm>
            </p:contentPart>
          </mc:Choice>
          <mc:Fallback xmlns="">
            <p:pic>
              <p:nvPicPr>
                <p:cNvPr id="35" name="Рукописный ввод 34">
                  <a:extLst>
                    <a:ext uri="{FF2B5EF4-FFF2-40B4-BE49-F238E27FC236}">
                      <a16:creationId xmlns:a16="http://schemas.microsoft.com/office/drawing/2014/main" id="{F82416E6-738E-4C67-AC0A-B8D43B600F8C}"/>
                    </a:ext>
                  </a:extLst>
                </p:cNvPr>
                <p:cNvPicPr/>
                <p:nvPr/>
              </p:nvPicPr>
              <p:blipFill>
                <a:blip r:embed="rId71"/>
                <a:stretch>
                  <a:fillRect/>
                </a:stretch>
              </p:blipFill>
              <p:spPr>
                <a:xfrm>
                  <a:off x="2063312" y="3667398"/>
                  <a:ext cx="3060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6" name="Рукописный ввод 35">
                  <a:extLst>
                    <a:ext uri="{FF2B5EF4-FFF2-40B4-BE49-F238E27FC236}">
                      <a16:creationId xmlns:a16="http://schemas.microsoft.com/office/drawing/2014/main" id="{0FCDA3FE-8B78-4441-9556-40AAA518A94F}"/>
                    </a:ext>
                  </a:extLst>
                </p14:cNvPr>
                <p14:cNvContentPartPr/>
                <p14:nvPr/>
              </p14:nvContentPartPr>
              <p14:xfrm>
                <a:off x="2420792" y="3592518"/>
                <a:ext cx="501120" cy="296640"/>
              </p14:xfrm>
            </p:contentPart>
          </mc:Choice>
          <mc:Fallback xmlns="">
            <p:pic>
              <p:nvPicPr>
                <p:cNvPr id="36" name="Рукописный ввод 35">
                  <a:extLst>
                    <a:ext uri="{FF2B5EF4-FFF2-40B4-BE49-F238E27FC236}">
                      <a16:creationId xmlns:a16="http://schemas.microsoft.com/office/drawing/2014/main" id="{0FCDA3FE-8B78-4441-9556-40AAA518A94F}"/>
                    </a:ext>
                  </a:extLst>
                </p:cNvPr>
                <p:cNvPicPr/>
                <p:nvPr/>
              </p:nvPicPr>
              <p:blipFill>
                <a:blip r:embed="rId73"/>
                <a:stretch>
                  <a:fillRect/>
                </a:stretch>
              </p:blipFill>
              <p:spPr>
                <a:xfrm>
                  <a:off x="2411792" y="3583518"/>
                  <a:ext cx="51876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0" name="Рукописный ввод 39">
                  <a:extLst>
                    <a:ext uri="{FF2B5EF4-FFF2-40B4-BE49-F238E27FC236}">
                      <a16:creationId xmlns:a16="http://schemas.microsoft.com/office/drawing/2014/main" id="{2AD1C12F-7E15-419B-83C7-AA7A90A44279}"/>
                    </a:ext>
                  </a:extLst>
                </p14:cNvPr>
                <p14:cNvContentPartPr/>
                <p14:nvPr/>
              </p14:nvContentPartPr>
              <p14:xfrm>
                <a:off x="3450032" y="1524678"/>
                <a:ext cx="145080" cy="20520"/>
              </p14:xfrm>
            </p:contentPart>
          </mc:Choice>
          <mc:Fallback xmlns="">
            <p:pic>
              <p:nvPicPr>
                <p:cNvPr id="40" name="Рукописный ввод 39">
                  <a:extLst>
                    <a:ext uri="{FF2B5EF4-FFF2-40B4-BE49-F238E27FC236}">
                      <a16:creationId xmlns:a16="http://schemas.microsoft.com/office/drawing/2014/main" id="{2AD1C12F-7E15-419B-83C7-AA7A90A44279}"/>
                    </a:ext>
                  </a:extLst>
                </p:cNvPr>
                <p:cNvPicPr/>
                <p:nvPr/>
              </p:nvPicPr>
              <p:blipFill>
                <a:blip r:embed="rId75"/>
                <a:stretch>
                  <a:fillRect/>
                </a:stretch>
              </p:blipFill>
              <p:spPr>
                <a:xfrm>
                  <a:off x="3441032" y="1516038"/>
                  <a:ext cx="1627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1" name="Рукописный ввод 40">
                  <a:extLst>
                    <a:ext uri="{FF2B5EF4-FFF2-40B4-BE49-F238E27FC236}">
                      <a16:creationId xmlns:a16="http://schemas.microsoft.com/office/drawing/2014/main" id="{226359EC-7AE9-4B7C-8ECA-80A180044DB4}"/>
                    </a:ext>
                  </a:extLst>
                </p14:cNvPr>
                <p14:cNvContentPartPr/>
                <p14:nvPr/>
              </p14:nvContentPartPr>
              <p14:xfrm>
                <a:off x="3419432" y="1637718"/>
                <a:ext cx="158760" cy="90000"/>
              </p14:xfrm>
            </p:contentPart>
          </mc:Choice>
          <mc:Fallback xmlns="">
            <p:pic>
              <p:nvPicPr>
                <p:cNvPr id="41" name="Рукописный ввод 40">
                  <a:extLst>
                    <a:ext uri="{FF2B5EF4-FFF2-40B4-BE49-F238E27FC236}">
                      <a16:creationId xmlns:a16="http://schemas.microsoft.com/office/drawing/2014/main" id="{226359EC-7AE9-4B7C-8ECA-80A180044DB4}"/>
                    </a:ext>
                  </a:extLst>
                </p:cNvPr>
                <p:cNvPicPr/>
                <p:nvPr/>
              </p:nvPicPr>
              <p:blipFill>
                <a:blip r:embed="rId77"/>
                <a:stretch>
                  <a:fillRect/>
                </a:stretch>
              </p:blipFill>
              <p:spPr>
                <a:xfrm>
                  <a:off x="3410792" y="1628718"/>
                  <a:ext cx="1764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2" name="Рукописный ввод 41">
                  <a:extLst>
                    <a:ext uri="{FF2B5EF4-FFF2-40B4-BE49-F238E27FC236}">
                      <a16:creationId xmlns:a16="http://schemas.microsoft.com/office/drawing/2014/main" id="{317235D4-95FE-45DE-9353-BA2F49EBE419}"/>
                    </a:ext>
                  </a:extLst>
                </p14:cNvPr>
                <p14:cNvContentPartPr/>
                <p14:nvPr/>
              </p14:nvContentPartPr>
              <p14:xfrm>
                <a:off x="3740912" y="2352318"/>
                <a:ext cx="182520" cy="102240"/>
              </p14:xfrm>
            </p:contentPart>
          </mc:Choice>
          <mc:Fallback xmlns="">
            <p:pic>
              <p:nvPicPr>
                <p:cNvPr id="42" name="Рукописный ввод 41">
                  <a:extLst>
                    <a:ext uri="{FF2B5EF4-FFF2-40B4-BE49-F238E27FC236}">
                      <a16:creationId xmlns:a16="http://schemas.microsoft.com/office/drawing/2014/main" id="{317235D4-95FE-45DE-9353-BA2F49EBE419}"/>
                    </a:ext>
                  </a:extLst>
                </p:cNvPr>
                <p:cNvPicPr/>
                <p:nvPr/>
              </p:nvPicPr>
              <p:blipFill>
                <a:blip r:embed="rId79"/>
                <a:stretch>
                  <a:fillRect/>
                </a:stretch>
              </p:blipFill>
              <p:spPr>
                <a:xfrm>
                  <a:off x="3731912" y="2343318"/>
                  <a:ext cx="2001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4" name="Рукописный ввод 43">
                  <a:extLst>
                    <a:ext uri="{FF2B5EF4-FFF2-40B4-BE49-F238E27FC236}">
                      <a16:creationId xmlns:a16="http://schemas.microsoft.com/office/drawing/2014/main" id="{B41ADD8A-C132-4C7B-86D6-998CF134ECCC}"/>
                    </a:ext>
                  </a:extLst>
                </p14:cNvPr>
                <p14:cNvContentPartPr/>
                <p14:nvPr/>
              </p14:nvContentPartPr>
              <p14:xfrm>
                <a:off x="3464792" y="3739398"/>
                <a:ext cx="142920" cy="123480"/>
              </p14:xfrm>
            </p:contentPart>
          </mc:Choice>
          <mc:Fallback xmlns="">
            <p:pic>
              <p:nvPicPr>
                <p:cNvPr id="44" name="Рукописный ввод 43">
                  <a:extLst>
                    <a:ext uri="{FF2B5EF4-FFF2-40B4-BE49-F238E27FC236}">
                      <a16:creationId xmlns:a16="http://schemas.microsoft.com/office/drawing/2014/main" id="{B41ADD8A-C132-4C7B-86D6-998CF134ECCC}"/>
                    </a:ext>
                  </a:extLst>
                </p:cNvPr>
                <p:cNvPicPr/>
                <p:nvPr/>
              </p:nvPicPr>
              <p:blipFill>
                <a:blip r:embed="rId81"/>
                <a:stretch>
                  <a:fillRect/>
                </a:stretch>
              </p:blipFill>
              <p:spPr>
                <a:xfrm>
                  <a:off x="3455792" y="3730398"/>
                  <a:ext cx="1605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 name="Рукописный ввод 68">
                  <a:extLst>
                    <a:ext uri="{FF2B5EF4-FFF2-40B4-BE49-F238E27FC236}">
                      <a16:creationId xmlns:a16="http://schemas.microsoft.com/office/drawing/2014/main" id="{A72A8B7E-F942-42F3-B0DA-D2F0F4A23FBD}"/>
                    </a:ext>
                  </a:extLst>
                </p14:cNvPr>
                <p14:cNvContentPartPr/>
                <p14:nvPr/>
              </p14:nvContentPartPr>
              <p14:xfrm>
                <a:off x="2093552" y="4943598"/>
                <a:ext cx="307800" cy="401400"/>
              </p14:xfrm>
            </p:contentPart>
          </mc:Choice>
          <mc:Fallback xmlns="">
            <p:pic>
              <p:nvPicPr>
                <p:cNvPr id="69" name="Рукописный ввод 68">
                  <a:extLst>
                    <a:ext uri="{FF2B5EF4-FFF2-40B4-BE49-F238E27FC236}">
                      <a16:creationId xmlns:a16="http://schemas.microsoft.com/office/drawing/2014/main" id="{A72A8B7E-F942-42F3-B0DA-D2F0F4A23FBD}"/>
                    </a:ext>
                  </a:extLst>
                </p:cNvPr>
                <p:cNvPicPr/>
                <p:nvPr/>
              </p:nvPicPr>
              <p:blipFill>
                <a:blip r:embed="rId83"/>
                <a:stretch>
                  <a:fillRect/>
                </a:stretch>
              </p:blipFill>
              <p:spPr>
                <a:xfrm>
                  <a:off x="2084912" y="4934598"/>
                  <a:ext cx="325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0" name="Рукописный ввод 69">
                  <a:extLst>
                    <a:ext uri="{FF2B5EF4-FFF2-40B4-BE49-F238E27FC236}">
                      <a16:creationId xmlns:a16="http://schemas.microsoft.com/office/drawing/2014/main" id="{C1AF7EC6-1EA7-43DF-A37C-A952623E6331}"/>
                    </a:ext>
                  </a:extLst>
                </p14:cNvPr>
                <p14:cNvContentPartPr/>
                <p14:nvPr/>
              </p14:nvContentPartPr>
              <p14:xfrm>
                <a:off x="2402432" y="4924158"/>
                <a:ext cx="260640" cy="292320"/>
              </p14:xfrm>
            </p:contentPart>
          </mc:Choice>
          <mc:Fallback xmlns="">
            <p:pic>
              <p:nvPicPr>
                <p:cNvPr id="70" name="Рукописный ввод 69">
                  <a:extLst>
                    <a:ext uri="{FF2B5EF4-FFF2-40B4-BE49-F238E27FC236}">
                      <a16:creationId xmlns:a16="http://schemas.microsoft.com/office/drawing/2014/main" id="{C1AF7EC6-1EA7-43DF-A37C-A952623E6331}"/>
                    </a:ext>
                  </a:extLst>
                </p:cNvPr>
                <p:cNvPicPr/>
                <p:nvPr/>
              </p:nvPicPr>
              <p:blipFill>
                <a:blip r:embed="rId85"/>
                <a:stretch>
                  <a:fillRect/>
                </a:stretch>
              </p:blipFill>
              <p:spPr>
                <a:xfrm>
                  <a:off x="2393792" y="4915158"/>
                  <a:ext cx="2782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Рукописный ввод 70">
                  <a:extLst>
                    <a:ext uri="{FF2B5EF4-FFF2-40B4-BE49-F238E27FC236}">
                      <a16:creationId xmlns:a16="http://schemas.microsoft.com/office/drawing/2014/main" id="{300572FD-24B2-4842-93EC-3DC45AFF6815}"/>
                    </a:ext>
                  </a:extLst>
                </p14:cNvPr>
                <p14:cNvContentPartPr/>
                <p14:nvPr/>
              </p14:nvContentPartPr>
              <p14:xfrm>
                <a:off x="2667752" y="4915158"/>
                <a:ext cx="269280" cy="253440"/>
              </p14:xfrm>
            </p:contentPart>
          </mc:Choice>
          <mc:Fallback xmlns="">
            <p:pic>
              <p:nvPicPr>
                <p:cNvPr id="71" name="Рукописный ввод 70">
                  <a:extLst>
                    <a:ext uri="{FF2B5EF4-FFF2-40B4-BE49-F238E27FC236}">
                      <a16:creationId xmlns:a16="http://schemas.microsoft.com/office/drawing/2014/main" id="{300572FD-24B2-4842-93EC-3DC45AFF6815}"/>
                    </a:ext>
                  </a:extLst>
                </p:cNvPr>
                <p:cNvPicPr/>
                <p:nvPr/>
              </p:nvPicPr>
              <p:blipFill>
                <a:blip r:embed="rId87"/>
                <a:stretch>
                  <a:fillRect/>
                </a:stretch>
              </p:blipFill>
              <p:spPr>
                <a:xfrm>
                  <a:off x="2658752" y="4906518"/>
                  <a:ext cx="2869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2" name="Рукописный ввод 71">
                  <a:extLst>
                    <a:ext uri="{FF2B5EF4-FFF2-40B4-BE49-F238E27FC236}">
                      <a16:creationId xmlns:a16="http://schemas.microsoft.com/office/drawing/2014/main" id="{BCE16768-2BE1-4AF1-B1DD-BC538A344651}"/>
                    </a:ext>
                  </a:extLst>
                </p14:cNvPr>
                <p14:cNvContentPartPr/>
                <p14:nvPr/>
              </p14:nvContentPartPr>
              <p14:xfrm>
                <a:off x="463472" y="3105798"/>
                <a:ext cx="922320" cy="1900080"/>
              </p14:xfrm>
            </p:contentPart>
          </mc:Choice>
          <mc:Fallback xmlns="">
            <p:pic>
              <p:nvPicPr>
                <p:cNvPr id="72" name="Рукописный ввод 71">
                  <a:extLst>
                    <a:ext uri="{FF2B5EF4-FFF2-40B4-BE49-F238E27FC236}">
                      <a16:creationId xmlns:a16="http://schemas.microsoft.com/office/drawing/2014/main" id="{BCE16768-2BE1-4AF1-B1DD-BC538A344651}"/>
                    </a:ext>
                  </a:extLst>
                </p:cNvPr>
                <p:cNvPicPr/>
                <p:nvPr/>
              </p:nvPicPr>
              <p:blipFill>
                <a:blip r:embed="rId89"/>
                <a:stretch>
                  <a:fillRect/>
                </a:stretch>
              </p:blipFill>
              <p:spPr>
                <a:xfrm>
                  <a:off x="454832" y="3096798"/>
                  <a:ext cx="939960" cy="1917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Рукописный ввод 73">
                  <a:extLst>
                    <a:ext uri="{FF2B5EF4-FFF2-40B4-BE49-F238E27FC236}">
                      <a16:creationId xmlns:a16="http://schemas.microsoft.com/office/drawing/2014/main" id="{EF99862F-3C0A-4DE8-AD01-A4CCC48D690A}"/>
                    </a:ext>
                  </a:extLst>
                </p14:cNvPr>
                <p14:cNvContentPartPr/>
                <p14:nvPr/>
              </p14:nvContentPartPr>
              <p14:xfrm>
                <a:off x="588032" y="1740678"/>
                <a:ext cx="2770560" cy="3371400"/>
              </p14:xfrm>
            </p:contentPart>
          </mc:Choice>
          <mc:Fallback xmlns="">
            <p:pic>
              <p:nvPicPr>
                <p:cNvPr id="74" name="Рукописный ввод 73">
                  <a:extLst>
                    <a:ext uri="{FF2B5EF4-FFF2-40B4-BE49-F238E27FC236}">
                      <a16:creationId xmlns:a16="http://schemas.microsoft.com/office/drawing/2014/main" id="{EF99862F-3C0A-4DE8-AD01-A4CCC48D690A}"/>
                    </a:ext>
                  </a:extLst>
                </p:cNvPr>
                <p:cNvPicPr/>
                <p:nvPr/>
              </p:nvPicPr>
              <p:blipFill>
                <a:blip r:embed="rId91"/>
                <a:stretch>
                  <a:fillRect/>
                </a:stretch>
              </p:blipFill>
              <p:spPr>
                <a:xfrm>
                  <a:off x="579392" y="1731678"/>
                  <a:ext cx="2788200" cy="3389040"/>
                </a:xfrm>
                <a:prstGeom prst="rect">
                  <a:avLst/>
                </a:prstGeom>
              </p:spPr>
            </p:pic>
          </mc:Fallback>
        </mc:AlternateContent>
      </p:grpSp>
      <p:grpSp>
        <p:nvGrpSpPr>
          <p:cNvPr id="77" name="Группа 76">
            <a:extLst>
              <a:ext uri="{FF2B5EF4-FFF2-40B4-BE49-F238E27FC236}">
                <a16:creationId xmlns:a16="http://schemas.microsoft.com/office/drawing/2014/main" id="{B8FD8C73-B561-491F-844D-EBE32CE3E573}"/>
              </a:ext>
            </a:extLst>
          </p:cNvPr>
          <p:cNvGrpSpPr/>
          <p:nvPr/>
        </p:nvGrpSpPr>
        <p:grpSpPr>
          <a:xfrm>
            <a:off x="4298552" y="2029398"/>
            <a:ext cx="5170320" cy="3136320"/>
            <a:chOff x="4298552" y="2029398"/>
            <a:chExt cx="5170320" cy="3136320"/>
          </a:xfrm>
        </p:grpSpPr>
        <mc:AlternateContent xmlns:mc="http://schemas.openxmlformats.org/markup-compatibility/2006" xmlns:p14="http://schemas.microsoft.com/office/powerpoint/2010/main">
          <mc:Choice Requires="p14">
            <p:contentPart p14:bwMode="auto" r:id="rId92">
              <p14:nvContentPartPr>
                <p14:cNvPr id="47" name="Рукописный ввод 46">
                  <a:extLst>
                    <a:ext uri="{FF2B5EF4-FFF2-40B4-BE49-F238E27FC236}">
                      <a16:creationId xmlns:a16="http://schemas.microsoft.com/office/drawing/2014/main" id="{99DEB585-3684-42B8-BAE1-384A383CC0AF}"/>
                    </a:ext>
                  </a:extLst>
                </p14:cNvPr>
                <p14:cNvContentPartPr/>
                <p14:nvPr/>
              </p14:nvContentPartPr>
              <p14:xfrm>
                <a:off x="4648112" y="2029398"/>
                <a:ext cx="334440" cy="393480"/>
              </p14:xfrm>
            </p:contentPart>
          </mc:Choice>
          <mc:Fallback xmlns="">
            <p:pic>
              <p:nvPicPr>
                <p:cNvPr id="47" name="Рукописный ввод 46">
                  <a:extLst>
                    <a:ext uri="{FF2B5EF4-FFF2-40B4-BE49-F238E27FC236}">
                      <a16:creationId xmlns:a16="http://schemas.microsoft.com/office/drawing/2014/main" id="{99DEB585-3684-42B8-BAE1-384A383CC0AF}"/>
                    </a:ext>
                  </a:extLst>
                </p:cNvPr>
                <p:cNvPicPr/>
                <p:nvPr/>
              </p:nvPicPr>
              <p:blipFill>
                <a:blip r:embed="rId93"/>
                <a:stretch>
                  <a:fillRect/>
                </a:stretch>
              </p:blipFill>
              <p:spPr>
                <a:xfrm>
                  <a:off x="4639112" y="2020758"/>
                  <a:ext cx="35208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8" name="Рукописный ввод 47">
                  <a:extLst>
                    <a:ext uri="{FF2B5EF4-FFF2-40B4-BE49-F238E27FC236}">
                      <a16:creationId xmlns:a16="http://schemas.microsoft.com/office/drawing/2014/main" id="{482B2380-36C3-479F-98C1-148C06E947B8}"/>
                    </a:ext>
                  </a:extLst>
                </p14:cNvPr>
                <p14:cNvContentPartPr/>
                <p14:nvPr/>
              </p14:nvContentPartPr>
              <p14:xfrm>
                <a:off x="4995872" y="2732118"/>
                <a:ext cx="557640" cy="402840"/>
              </p14:xfrm>
            </p:contentPart>
          </mc:Choice>
          <mc:Fallback xmlns="">
            <p:pic>
              <p:nvPicPr>
                <p:cNvPr id="48" name="Рукописный ввод 47">
                  <a:extLst>
                    <a:ext uri="{FF2B5EF4-FFF2-40B4-BE49-F238E27FC236}">
                      <a16:creationId xmlns:a16="http://schemas.microsoft.com/office/drawing/2014/main" id="{482B2380-36C3-479F-98C1-148C06E947B8}"/>
                    </a:ext>
                  </a:extLst>
                </p:cNvPr>
                <p:cNvPicPr/>
                <p:nvPr/>
              </p:nvPicPr>
              <p:blipFill>
                <a:blip r:embed="rId95"/>
                <a:stretch>
                  <a:fillRect/>
                </a:stretch>
              </p:blipFill>
              <p:spPr>
                <a:xfrm>
                  <a:off x="4986872" y="2723478"/>
                  <a:ext cx="57528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9" name="Рукописный ввод 48">
                  <a:extLst>
                    <a:ext uri="{FF2B5EF4-FFF2-40B4-BE49-F238E27FC236}">
                      <a16:creationId xmlns:a16="http://schemas.microsoft.com/office/drawing/2014/main" id="{BE160ADD-3203-40BC-BCAE-B7D9E8E7B7B9}"/>
                    </a:ext>
                  </a:extLst>
                </p14:cNvPr>
                <p14:cNvContentPartPr/>
                <p14:nvPr/>
              </p14:nvContentPartPr>
              <p14:xfrm>
                <a:off x="4298552" y="3609438"/>
                <a:ext cx="456120" cy="397800"/>
              </p14:xfrm>
            </p:contentPart>
          </mc:Choice>
          <mc:Fallback xmlns="">
            <p:pic>
              <p:nvPicPr>
                <p:cNvPr id="49" name="Рукописный ввод 48">
                  <a:extLst>
                    <a:ext uri="{FF2B5EF4-FFF2-40B4-BE49-F238E27FC236}">
                      <a16:creationId xmlns:a16="http://schemas.microsoft.com/office/drawing/2014/main" id="{BE160ADD-3203-40BC-BCAE-B7D9E8E7B7B9}"/>
                    </a:ext>
                  </a:extLst>
                </p:cNvPr>
                <p:cNvPicPr/>
                <p:nvPr/>
              </p:nvPicPr>
              <p:blipFill>
                <a:blip r:embed="rId97"/>
                <a:stretch>
                  <a:fillRect/>
                </a:stretch>
              </p:blipFill>
              <p:spPr>
                <a:xfrm>
                  <a:off x="4289912" y="3600438"/>
                  <a:ext cx="47376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0" name="Рукописный ввод 49">
                  <a:extLst>
                    <a:ext uri="{FF2B5EF4-FFF2-40B4-BE49-F238E27FC236}">
                      <a16:creationId xmlns:a16="http://schemas.microsoft.com/office/drawing/2014/main" id="{5A21CF2D-8F59-40E5-A27B-A55588D7D59A}"/>
                    </a:ext>
                  </a:extLst>
                </p14:cNvPr>
                <p14:cNvContentPartPr/>
                <p14:nvPr/>
              </p14:nvContentPartPr>
              <p14:xfrm>
                <a:off x="5971832" y="2940198"/>
                <a:ext cx="140400" cy="250560"/>
              </p14:xfrm>
            </p:contentPart>
          </mc:Choice>
          <mc:Fallback xmlns="">
            <p:pic>
              <p:nvPicPr>
                <p:cNvPr id="50" name="Рукописный ввод 49">
                  <a:extLst>
                    <a:ext uri="{FF2B5EF4-FFF2-40B4-BE49-F238E27FC236}">
                      <a16:creationId xmlns:a16="http://schemas.microsoft.com/office/drawing/2014/main" id="{5A21CF2D-8F59-40E5-A27B-A55588D7D59A}"/>
                    </a:ext>
                  </a:extLst>
                </p:cNvPr>
                <p:cNvPicPr/>
                <p:nvPr/>
              </p:nvPicPr>
              <p:blipFill>
                <a:blip r:embed="rId99"/>
                <a:stretch>
                  <a:fillRect/>
                </a:stretch>
              </p:blipFill>
              <p:spPr>
                <a:xfrm>
                  <a:off x="5963192" y="2931558"/>
                  <a:ext cx="1580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1" name="Рукописный ввод 50">
                  <a:extLst>
                    <a:ext uri="{FF2B5EF4-FFF2-40B4-BE49-F238E27FC236}">
                      <a16:creationId xmlns:a16="http://schemas.microsoft.com/office/drawing/2014/main" id="{3957723E-E71E-4247-8A24-25C0ECAE6E19}"/>
                    </a:ext>
                  </a:extLst>
                </p14:cNvPr>
                <p14:cNvContentPartPr/>
                <p14:nvPr/>
              </p14:nvContentPartPr>
              <p14:xfrm>
                <a:off x="6394472" y="2756598"/>
                <a:ext cx="292680" cy="317160"/>
              </p14:xfrm>
            </p:contentPart>
          </mc:Choice>
          <mc:Fallback xmlns="">
            <p:pic>
              <p:nvPicPr>
                <p:cNvPr id="51" name="Рукописный ввод 50">
                  <a:extLst>
                    <a:ext uri="{FF2B5EF4-FFF2-40B4-BE49-F238E27FC236}">
                      <a16:creationId xmlns:a16="http://schemas.microsoft.com/office/drawing/2014/main" id="{3957723E-E71E-4247-8A24-25C0ECAE6E19}"/>
                    </a:ext>
                  </a:extLst>
                </p:cNvPr>
                <p:cNvPicPr/>
                <p:nvPr/>
              </p:nvPicPr>
              <p:blipFill>
                <a:blip r:embed="rId101"/>
                <a:stretch>
                  <a:fillRect/>
                </a:stretch>
              </p:blipFill>
              <p:spPr>
                <a:xfrm>
                  <a:off x="6385832" y="2747598"/>
                  <a:ext cx="3103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2" name="Рукописный ввод 51">
                  <a:extLst>
                    <a:ext uri="{FF2B5EF4-FFF2-40B4-BE49-F238E27FC236}">
                      <a16:creationId xmlns:a16="http://schemas.microsoft.com/office/drawing/2014/main" id="{18B9C0E3-ACAB-40FD-90AD-0CDDF9E71FB0}"/>
                    </a:ext>
                  </a:extLst>
                </p14:cNvPr>
                <p14:cNvContentPartPr/>
                <p14:nvPr/>
              </p14:nvContentPartPr>
              <p14:xfrm>
                <a:off x="6441992" y="2942718"/>
                <a:ext cx="178560" cy="23760"/>
              </p14:xfrm>
            </p:contentPart>
          </mc:Choice>
          <mc:Fallback xmlns="">
            <p:pic>
              <p:nvPicPr>
                <p:cNvPr id="52" name="Рукописный ввод 51">
                  <a:extLst>
                    <a:ext uri="{FF2B5EF4-FFF2-40B4-BE49-F238E27FC236}">
                      <a16:creationId xmlns:a16="http://schemas.microsoft.com/office/drawing/2014/main" id="{18B9C0E3-ACAB-40FD-90AD-0CDDF9E71FB0}"/>
                    </a:ext>
                  </a:extLst>
                </p:cNvPr>
                <p:cNvPicPr/>
                <p:nvPr/>
              </p:nvPicPr>
              <p:blipFill>
                <a:blip r:embed="rId103"/>
                <a:stretch>
                  <a:fillRect/>
                </a:stretch>
              </p:blipFill>
              <p:spPr>
                <a:xfrm>
                  <a:off x="6433352" y="2934078"/>
                  <a:ext cx="1962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3" name="Рукописный ввод 52">
                  <a:extLst>
                    <a:ext uri="{FF2B5EF4-FFF2-40B4-BE49-F238E27FC236}">
                      <a16:creationId xmlns:a16="http://schemas.microsoft.com/office/drawing/2014/main" id="{582BE341-CA03-443B-B659-6780197CE229}"/>
                    </a:ext>
                  </a:extLst>
                </p14:cNvPr>
                <p14:cNvContentPartPr/>
                <p14:nvPr/>
              </p14:nvContentPartPr>
              <p14:xfrm>
                <a:off x="6660512" y="2832558"/>
                <a:ext cx="181440" cy="255240"/>
              </p14:xfrm>
            </p:contentPart>
          </mc:Choice>
          <mc:Fallback xmlns="">
            <p:pic>
              <p:nvPicPr>
                <p:cNvPr id="53" name="Рукописный ввод 52">
                  <a:extLst>
                    <a:ext uri="{FF2B5EF4-FFF2-40B4-BE49-F238E27FC236}">
                      <a16:creationId xmlns:a16="http://schemas.microsoft.com/office/drawing/2014/main" id="{582BE341-CA03-443B-B659-6780197CE229}"/>
                    </a:ext>
                  </a:extLst>
                </p:cNvPr>
                <p:cNvPicPr/>
                <p:nvPr/>
              </p:nvPicPr>
              <p:blipFill>
                <a:blip r:embed="rId105"/>
                <a:stretch>
                  <a:fillRect/>
                </a:stretch>
              </p:blipFill>
              <p:spPr>
                <a:xfrm>
                  <a:off x="6651512" y="2823558"/>
                  <a:ext cx="1990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4" name="Рукописный ввод 53">
                  <a:extLst>
                    <a:ext uri="{FF2B5EF4-FFF2-40B4-BE49-F238E27FC236}">
                      <a16:creationId xmlns:a16="http://schemas.microsoft.com/office/drawing/2014/main" id="{97BE2956-F464-447B-A09E-5984C0B82ECD}"/>
                    </a:ext>
                  </a:extLst>
                </p14:cNvPr>
                <p14:cNvContentPartPr/>
                <p14:nvPr/>
              </p14:nvContentPartPr>
              <p14:xfrm>
                <a:off x="6852392" y="2855598"/>
                <a:ext cx="245160" cy="252360"/>
              </p14:xfrm>
            </p:contentPart>
          </mc:Choice>
          <mc:Fallback xmlns="">
            <p:pic>
              <p:nvPicPr>
                <p:cNvPr id="54" name="Рукописный ввод 53">
                  <a:extLst>
                    <a:ext uri="{FF2B5EF4-FFF2-40B4-BE49-F238E27FC236}">
                      <a16:creationId xmlns:a16="http://schemas.microsoft.com/office/drawing/2014/main" id="{97BE2956-F464-447B-A09E-5984C0B82ECD}"/>
                    </a:ext>
                  </a:extLst>
                </p:cNvPr>
                <p:cNvPicPr/>
                <p:nvPr/>
              </p:nvPicPr>
              <p:blipFill>
                <a:blip r:embed="rId107"/>
                <a:stretch>
                  <a:fillRect/>
                </a:stretch>
              </p:blipFill>
              <p:spPr>
                <a:xfrm>
                  <a:off x="6843752" y="2846958"/>
                  <a:ext cx="2628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5" name="Рукописный ввод 54">
                  <a:extLst>
                    <a:ext uri="{FF2B5EF4-FFF2-40B4-BE49-F238E27FC236}">
                      <a16:creationId xmlns:a16="http://schemas.microsoft.com/office/drawing/2014/main" id="{B7EA09E7-72E2-406F-9097-579F105B8443}"/>
                    </a:ext>
                  </a:extLst>
                </p14:cNvPr>
                <p14:cNvContentPartPr/>
                <p14:nvPr/>
              </p14:nvContentPartPr>
              <p14:xfrm>
                <a:off x="7281512" y="3010038"/>
                <a:ext cx="32040" cy="156600"/>
              </p14:xfrm>
            </p:contentPart>
          </mc:Choice>
          <mc:Fallback xmlns="">
            <p:pic>
              <p:nvPicPr>
                <p:cNvPr id="55" name="Рукописный ввод 54">
                  <a:extLst>
                    <a:ext uri="{FF2B5EF4-FFF2-40B4-BE49-F238E27FC236}">
                      <a16:creationId xmlns:a16="http://schemas.microsoft.com/office/drawing/2014/main" id="{B7EA09E7-72E2-406F-9097-579F105B8443}"/>
                    </a:ext>
                  </a:extLst>
                </p:cNvPr>
                <p:cNvPicPr/>
                <p:nvPr/>
              </p:nvPicPr>
              <p:blipFill>
                <a:blip r:embed="rId109"/>
                <a:stretch>
                  <a:fillRect/>
                </a:stretch>
              </p:blipFill>
              <p:spPr>
                <a:xfrm>
                  <a:off x="7272512" y="3001398"/>
                  <a:ext cx="496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6" name="Рукописный ввод 55">
                  <a:extLst>
                    <a:ext uri="{FF2B5EF4-FFF2-40B4-BE49-F238E27FC236}">
                      <a16:creationId xmlns:a16="http://schemas.microsoft.com/office/drawing/2014/main" id="{E83F1019-598B-4ECD-B4B8-E4DA46C2717C}"/>
                    </a:ext>
                  </a:extLst>
                </p14:cNvPr>
                <p14:cNvContentPartPr/>
                <p14:nvPr/>
              </p14:nvContentPartPr>
              <p14:xfrm>
                <a:off x="7395632" y="2785398"/>
                <a:ext cx="208080" cy="246600"/>
              </p14:xfrm>
            </p:contentPart>
          </mc:Choice>
          <mc:Fallback xmlns="">
            <p:pic>
              <p:nvPicPr>
                <p:cNvPr id="56" name="Рукописный ввод 55">
                  <a:extLst>
                    <a:ext uri="{FF2B5EF4-FFF2-40B4-BE49-F238E27FC236}">
                      <a16:creationId xmlns:a16="http://schemas.microsoft.com/office/drawing/2014/main" id="{E83F1019-598B-4ECD-B4B8-E4DA46C2717C}"/>
                    </a:ext>
                  </a:extLst>
                </p:cNvPr>
                <p:cNvPicPr/>
                <p:nvPr/>
              </p:nvPicPr>
              <p:blipFill>
                <a:blip r:embed="rId111"/>
                <a:stretch>
                  <a:fillRect/>
                </a:stretch>
              </p:blipFill>
              <p:spPr>
                <a:xfrm>
                  <a:off x="7386632" y="2776398"/>
                  <a:ext cx="2257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7" name="Рукописный ввод 56">
                  <a:extLst>
                    <a:ext uri="{FF2B5EF4-FFF2-40B4-BE49-F238E27FC236}">
                      <a16:creationId xmlns:a16="http://schemas.microsoft.com/office/drawing/2014/main" id="{04B8FDC7-C8BB-4005-AADA-5770EDF42A82}"/>
                    </a:ext>
                  </a:extLst>
                </p14:cNvPr>
                <p14:cNvContentPartPr/>
                <p14:nvPr/>
              </p14:nvContentPartPr>
              <p14:xfrm>
                <a:off x="7641872" y="2844438"/>
                <a:ext cx="205560" cy="176400"/>
              </p14:xfrm>
            </p:contentPart>
          </mc:Choice>
          <mc:Fallback xmlns="">
            <p:pic>
              <p:nvPicPr>
                <p:cNvPr id="57" name="Рукописный ввод 56">
                  <a:extLst>
                    <a:ext uri="{FF2B5EF4-FFF2-40B4-BE49-F238E27FC236}">
                      <a16:creationId xmlns:a16="http://schemas.microsoft.com/office/drawing/2014/main" id="{04B8FDC7-C8BB-4005-AADA-5770EDF42A82}"/>
                    </a:ext>
                  </a:extLst>
                </p:cNvPr>
                <p:cNvPicPr/>
                <p:nvPr/>
              </p:nvPicPr>
              <p:blipFill>
                <a:blip r:embed="rId113"/>
                <a:stretch>
                  <a:fillRect/>
                </a:stretch>
              </p:blipFill>
              <p:spPr>
                <a:xfrm>
                  <a:off x="7632872" y="2835798"/>
                  <a:ext cx="2232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8" name="Рукописный ввод 57">
                  <a:extLst>
                    <a:ext uri="{FF2B5EF4-FFF2-40B4-BE49-F238E27FC236}">
                      <a16:creationId xmlns:a16="http://schemas.microsoft.com/office/drawing/2014/main" id="{9CC2FB94-CED6-40F6-847D-42217340F6E0}"/>
                    </a:ext>
                  </a:extLst>
                </p14:cNvPr>
                <p14:cNvContentPartPr/>
                <p14:nvPr/>
              </p14:nvContentPartPr>
              <p14:xfrm>
                <a:off x="7875512" y="2767758"/>
                <a:ext cx="360000" cy="273240"/>
              </p14:xfrm>
            </p:contentPart>
          </mc:Choice>
          <mc:Fallback xmlns="">
            <p:pic>
              <p:nvPicPr>
                <p:cNvPr id="58" name="Рукописный ввод 57">
                  <a:extLst>
                    <a:ext uri="{FF2B5EF4-FFF2-40B4-BE49-F238E27FC236}">
                      <a16:creationId xmlns:a16="http://schemas.microsoft.com/office/drawing/2014/main" id="{9CC2FB94-CED6-40F6-847D-42217340F6E0}"/>
                    </a:ext>
                  </a:extLst>
                </p:cNvPr>
                <p:cNvPicPr/>
                <p:nvPr/>
              </p:nvPicPr>
              <p:blipFill>
                <a:blip r:embed="rId115"/>
                <a:stretch>
                  <a:fillRect/>
                </a:stretch>
              </p:blipFill>
              <p:spPr>
                <a:xfrm>
                  <a:off x="7866512" y="2758758"/>
                  <a:ext cx="37764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9" name="Рукописный ввод 58">
                  <a:extLst>
                    <a:ext uri="{FF2B5EF4-FFF2-40B4-BE49-F238E27FC236}">
                      <a16:creationId xmlns:a16="http://schemas.microsoft.com/office/drawing/2014/main" id="{4E9173B4-12B8-4D22-AFE8-CC0930418CEB}"/>
                    </a:ext>
                  </a:extLst>
                </p14:cNvPr>
                <p14:cNvContentPartPr/>
                <p14:nvPr/>
              </p14:nvContentPartPr>
              <p14:xfrm>
                <a:off x="8237312" y="2881878"/>
                <a:ext cx="215280" cy="124200"/>
              </p14:xfrm>
            </p:contentPart>
          </mc:Choice>
          <mc:Fallback xmlns="">
            <p:pic>
              <p:nvPicPr>
                <p:cNvPr id="59" name="Рукописный ввод 58">
                  <a:extLst>
                    <a:ext uri="{FF2B5EF4-FFF2-40B4-BE49-F238E27FC236}">
                      <a16:creationId xmlns:a16="http://schemas.microsoft.com/office/drawing/2014/main" id="{4E9173B4-12B8-4D22-AFE8-CC0930418CEB}"/>
                    </a:ext>
                  </a:extLst>
                </p:cNvPr>
                <p:cNvPicPr/>
                <p:nvPr/>
              </p:nvPicPr>
              <p:blipFill>
                <a:blip r:embed="rId117"/>
                <a:stretch>
                  <a:fillRect/>
                </a:stretch>
              </p:blipFill>
              <p:spPr>
                <a:xfrm>
                  <a:off x="8228312" y="2872878"/>
                  <a:ext cx="2329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0" name="Рукописный ввод 59">
                  <a:extLst>
                    <a:ext uri="{FF2B5EF4-FFF2-40B4-BE49-F238E27FC236}">
                      <a16:creationId xmlns:a16="http://schemas.microsoft.com/office/drawing/2014/main" id="{391DF2AE-F8F7-4DD5-B3A7-F543F3847B8C}"/>
                    </a:ext>
                  </a:extLst>
                </p14:cNvPr>
                <p14:cNvContentPartPr/>
                <p14:nvPr/>
              </p14:nvContentPartPr>
              <p14:xfrm>
                <a:off x="8111672" y="2739318"/>
                <a:ext cx="322920" cy="181440"/>
              </p14:xfrm>
            </p:contentPart>
          </mc:Choice>
          <mc:Fallback xmlns="">
            <p:pic>
              <p:nvPicPr>
                <p:cNvPr id="60" name="Рукописный ввод 59">
                  <a:extLst>
                    <a:ext uri="{FF2B5EF4-FFF2-40B4-BE49-F238E27FC236}">
                      <a16:creationId xmlns:a16="http://schemas.microsoft.com/office/drawing/2014/main" id="{391DF2AE-F8F7-4DD5-B3A7-F543F3847B8C}"/>
                    </a:ext>
                  </a:extLst>
                </p:cNvPr>
                <p:cNvPicPr/>
                <p:nvPr/>
              </p:nvPicPr>
              <p:blipFill>
                <a:blip r:embed="rId119"/>
                <a:stretch>
                  <a:fillRect/>
                </a:stretch>
              </p:blipFill>
              <p:spPr>
                <a:xfrm>
                  <a:off x="8103032" y="2730318"/>
                  <a:ext cx="3405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1" name="Рукописный ввод 60">
                  <a:extLst>
                    <a:ext uri="{FF2B5EF4-FFF2-40B4-BE49-F238E27FC236}">
                      <a16:creationId xmlns:a16="http://schemas.microsoft.com/office/drawing/2014/main" id="{41B0F2AC-6615-49E6-AC4B-74236C405B9B}"/>
                    </a:ext>
                  </a:extLst>
                </p14:cNvPr>
                <p14:cNvContentPartPr/>
                <p14:nvPr/>
              </p14:nvContentPartPr>
              <p14:xfrm>
                <a:off x="8651312" y="2962158"/>
                <a:ext cx="38880" cy="223200"/>
              </p14:xfrm>
            </p:contentPart>
          </mc:Choice>
          <mc:Fallback xmlns="">
            <p:pic>
              <p:nvPicPr>
                <p:cNvPr id="61" name="Рукописный ввод 60">
                  <a:extLst>
                    <a:ext uri="{FF2B5EF4-FFF2-40B4-BE49-F238E27FC236}">
                      <a16:creationId xmlns:a16="http://schemas.microsoft.com/office/drawing/2014/main" id="{41B0F2AC-6615-49E6-AC4B-74236C405B9B}"/>
                    </a:ext>
                  </a:extLst>
                </p:cNvPr>
                <p:cNvPicPr/>
                <p:nvPr/>
              </p:nvPicPr>
              <p:blipFill>
                <a:blip r:embed="rId121"/>
                <a:stretch>
                  <a:fillRect/>
                </a:stretch>
              </p:blipFill>
              <p:spPr>
                <a:xfrm>
                  <a:off x="8642672" y="2953518"/>
                  <a:ext cx="565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3" name="Рукописный ввод 62">
                  <a:extLst>
                    <a:ext uri="{FF2B5EF4-FFF2-40B4-BE49-F238E27FC236}">
                      <a16:creationId xmlns:a16="http://schemas.microsoft.com/office/drawing/2014/main" id="{84EDD69B-58B1-4A85-8C96-4B60820C3689}"/>
                    </a:ext>
                  </a:extLst>
                </p14:cNvPr>
                <p14:cNvContentPartPr/>
                <p14:nvPr/>
              </p14:nvContentPartPr>
              <p14:xfrm>
                <a:off x="8818712" y="2805918"/>
                <a:ext cx="329040" cy="209520"/>
              </p14:xfrm>
            </p:contentPart>
          </mc:Choice>
          <mc:Fallback xmlns="">
            <p:pic>
              <p:nvPicPr>
                <p:cNvPr id="63" name="Рукописный ввод 62">
                  <a:extLst>
                    <a:ext uri="{FF2B5EF4-FFF2-40B4-BE49-F238E27FC236}">
                      <a16:creationId xmlns:a16="http://schemas.microsoft.com/office/drawing/2014/main" id="{84EDD69B-58B1-4A85-8C96-4B60820C3689}"/>
                    </a:ext>
                  </a:extLst>
                </p:cNvPr>
                <p:cNvPicPr/>
                <p:nvPr/>
              </p:nvPicPr>
              <p:blipFill>
                <a:blip r:embed="rId123"/>
                <a:stretch>
                  <a:fillRect/>
                </a:stretch>
              </p:blipFill>
              <p:spPr>
                <a:xfrm>
                  <a:off x="8810072" y="2797278"/>
                  <a:ext cx="346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4" name="Рукописный ввод 63">
                  <a:extLst>
                    <a:ext uri="{FF2B5EF4-FFF2-40B4-BE49-F238E27FC236}">
                      <a16:creationId xmlns:a16="http://schemas.microsoft.com/office/drawing/2014/main" id="{65F52779-FCC3-443C-A130-D68CA28AE457}"/>
                    </a:ext>
                  </a:extLst>
                </p14:cNvPr>
                <p14:cNvContentPartPr/>
                <p14:nvPr/>
              </p14:nvContentPartPr>
              <p14:xfrm>
                <a:off x="9059912" y="2735358"/>
                <a:ext cx="408960" cy="213480"/>
              </p14:xfrm>
            </p:contentPart>
          </mc:Choice>
          <mc:Fallback xmlns="">
            <p:pic>
              <p:nvPicPr>
                <p:cNvPr id="64" name="Рукописный ввод 63">
                  <a:extLst>
                    <a:ext uri="{FF2B5EF4-FFF2-40B4-BE49-F238E27FC236}">
                      <a16:creationId xmlns:a16="http://schemas.microsoft.com/office/drawing/2014/main" id="{65F52779-FCC3-443C-A130-D68CA28AE457}"/>
                    </a:ext>
                  </a:extLst>
                </p:cNvPr>
                <p:cNvPicPr/>
                <p:nvPr/>
              </p:nvPicPr>
              <p:blipFill>
                <a:blip r:embed="rId125"/>
                <a:stretch>
                  <a:fillRect/>
                </a:stretch>
              </p:blipFill>
              <p:spPr>
                <a:xfrm>
                  <a:off x="9050912" y="2726358"/>
                  <a:ext cx="4266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7" name="Рукописный ввод 66">
                  <a:extLst>
                    <a:ext uri="{FF2B5EF4-FFF2-40B4-BE49-F238E27FC236}">
                      <a16:creationId xmlns:a16="http://schemas.microsoft.com/office/drawing/2014/main" id="{ED3CECF7-8349-4781-BC11-4071A0AA80EE}"/>
                    </a:ext>
                  </a:extLst>
                </p14:cNvPr>
                <p14:cNvContentPartPr/>
                <p14:nvPr/>
              </p14:nvContentPartPr>
              <p14:xfrm>
                <a:off x="4321232" y="4946478"/>
                <a:ext cx="1050120" cy="219240"/>
              </p14:xfrm>
            </p:contentPart>
          </mc:Choice>
          <mc:Fallback xmlns="">
            <p:pic>
              <p:nvPicPr>
                <p:cNvPr id="67" name="Рукописный ввод 66">
                  <a:extLst>
                    <a:ext uri="{FF2B5EF4-FFF2-40B4-BE49-F238E27FC236}">
                      <a16:creationId xmlns:a16="http://schemas.microsoft.com/office/drawing/2014/main" id="{ED3CECF7-8349-4781-BC11-4071A0AA80EE}"/>
                    </a:ext>
                  </a:extLst>
                </p:cNvPr>
                <p:cNvPicPr/>
                <p:nvPr/>
              </p:nvPicPr>
              <p:blipFill>
                <a:blip r:embed="rId127"/>
                <a:stretch>
                  <a:fillRect/>
                </a:stretch>
              </p:blipFill>
              <p:spPr>
                <a:xfrm>
                  <a:off x="4312592" y="4937838"/>
                  <a:ext cx="10677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8" name="Рукописный ввод 67">
                  <a:extLst>
                    <a:ext uri="{FF2B5EF4-FFF2-40B4-BE49-F238E27FC236}">
                      <a16:creationId xmlns:a16="http://schemas.microsoft.com/office/drawing/2014/main" id="{F8759FDB-8ECA-42CA-8A23-9F91601F1549}"/>
                    </a:ext>
                  </a:extLst>
                </p14:cNvPr>
                <p14:cNvContentPartPr/>
                <p14:nvPr/>
              </p14:nvContentPartPr>
              <p14:xfrm>
                <a:off x="5703992" y="4664958"/>
                <a:ext cx="314640" cy="476280"/>
              </p14:xfrm>
            </p:contentPart>
          </mc:Choice>
          <mc:Fallback xmlns="">
            <p:pic>
              <p:nvPicPr>
                <p:cNvPr id="68" name="Рукописный ввод 67">
                  <a:extLst>
                    <a:ext uri="{FF2B5EF4-FFF2-40B4-BE49-F238E27FC236}">
                      <a16:creationId xmlns:a16="http://schemas.microsoft.com/office/drawing/2014/main" id="{F8759FDB-8ECA-42CA-8A23-9F91601F1549}"/>
                    </a:ext>
                  </a:extLst>
                </p:cNvPr>
                <p:cNvPicPr/>
                <p:nvPr/>
              </p:nvPicPr>
              <p:blipFill>
                <a:blip r:embed="rId129"/>
                <a:stretch>
                  <a:fillRect/>
                </a:stretch>
              </p:blipFill>
              <p:spPr>
                <a:xfrm>
                  <a:off x="5694992" y="4656318"/>
                  <a:ext cx="3322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6" name="Рукописный ввод 75">
                  <a:extLst>
                    <a:ext uri="{FF2B5EF4-FFF2-40B4-BE49-F238E27FC236}">
                      <a16:creationId xmlns:a16="http://schemas.microsoft.com/office/drawing/2014/main" id="{18332990-D5A1-41BD-B526-F52C4D9F51A1}"/>
                    </a:ext>
                  </a:extLst>
                </p14:cNvPr>
                <p14:cNvContentPartPr/>
                <p14:nvPr/>
              </p14:nvContentPartPr>
              <p14:xfrm>
                <a:off x="4920632" y="2169438"/>
                <a:ext cx="1242360" cy="2711160"/>
              </p14:xfrm>
            </p:contentPart>
          </mc:Choice>
          <mc:Fallback xmlns="">
            <p:pic>
              <p:nvPicPr>
                <p:cNvPr id="76" name="Рукописный ввод 75">
                  <a:extLst>
                    <a:ext uri="{FF2B5EF4-FFF2-40B4-BE49-F238E27FC236}">
                      <a16:creationId xmlns:a16="http://schemas.microsoft.com/office/drawing/2014/main" id="{18332990-D5A1-41BD-B526-F52C4D9F51A1}"/>
                    </a:ext>
                  </a:extLst>
                </p:cNvPr>
                <p:cNvPicPr/>
                <p:nvPr/>
              </p:nvPicPr>
              <p:blipFill>
                <a:blip r:embed="rId131"/>
                <a:stretch>
                  <a:fillRect/>
                </a:stretch>
              </p:blipFill>
              <p:spPr>
                <a:xfrm>
                  <a:off x="4911632" y="2160438"/>
                  <a:ext cx="1260000" cy="2728800"/>
                </a:xfrm>
                <a:prstGeom prst="rect">
                  <a:avLst/>
                </a:prstGeom>
              </p:spPr>
            </p:pic>
          </mc:Fallback>
        </mc:AlternateContent>
      </p:grpSp>
      <p:grpSp>
        <p:nvGrpSpPr>
          <p:cNvPr id="80" name="Группа 79">
            <a:extLst>
              <a:ext uri="{FF2B5EF4-FFF2-40B4-BE49-F238E27FC236}">
                <a16:creationId xmlns:a16="http://schemas.microsoft.com/office/drawing/2014/main" id="{7AF05563-6BBE-4E0D-ADED-9922DA728739}"/>
              </a:ext>
            </a:extLst>
          </p:cNvPr>
          <p:cNvGrpSpPr/>
          <p:nvPr/>
        </p:nvGrpSpPr>
        <p:grpSpPr>
          <a:xfrm>
            <a:off x="2851352" y="3804198"/>
            <a:ext cx="1335240" cy="856800"/>
            <a:chOff x="2851352" y="3804198"/>
            <a:chExt cx="1335240" cy="856800"/>
          </a:xfrm>
        </p:grpSpPr>
        <mc:AlternateContent xmlns:mc="http://schemas.openxmlformats.org/markup-compatibility/2006" xmlns:p14="http://schemas.microsoft.com/office/powerpoint/2010/main">
          <mc:Choice Requires="p14">
            <p:contentPart p14:bwMode="auto" r:id="rId132">
              <p14:nvContentPartPr>
                <p14:cNvPr id="78" name="Рукописный ввод 77">
                  <a:extLst>
                    <a:ext uri="{FF2B5EF4-FFF2-40B4-BE49-F238E27FC236}">
                      <a16:creationId xmlns:a16="http://schemas.microsoft.com/office/drawing/2014/main" id="{4DDB4388-EE00-4F69-858A-89EFC16413E0}"/>
                    </a:ext>
                  </a:extLst>
                </p14:cNvPr>
                <p14:cNvContentPartPr/>
                <p14:nvPr/>
              </p14:nvContentPartPr>
              <p14:xfrm>
                <a:off x="2851352" y="3804198"/>
                <a:ext cx="1257840" cy="848160"/>
              </p14:xfrm>
            </p:contentPart>
          </mc:Choice>
          <mc:Fallback xmlns="">
            <p:pic>
              <p:nvPicPr>
                <p:cNvPr id="78" name="Рукописный ввод 77">
                  <a:extLst>
                    <a:ext uri="{FF2B5EF4-FFF2-40B4-BE49-F238E27FC236}">
                      <a16:creationId xmlns:a16="http://schemas.microsoft.com/office/drawing/2014/main" id="{4DDB4388-EE00-4F69-858A-89EFC16413E0}"/>
                    </a:ext>
                  </a:extLst>
                </p:cNvPr>
                <p:cNvPicPr/>
                <p:nvPr/>
              </p:nvPicPr>
              <p:blipFill>
                <a:blip r:embed="rId133"/>
                <a:stretch>
                  <a:fillRect/>
                </a:stretch>
              </p:blipFill>
              <p:spPr>
                <a:xfrm>
                  <a:off x="2842712" y="3795558"/>
                  <a:ext cx="1275480" cy="865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Рукописный ввод 78">
                  <a:extLst>
                    <a:ext uri="{FF2B5EF4-FFF2-40B4-BE49-F238E27FC236}">
                      <a16:creationId xmlns:a16="http://schemas.microsoft.com/office/drawing/2014/main" id="{3B361256-74DD-439B-BA60-D608B02B0053}"/>
                    </a:ext>
                  </a:extLst>
                </p14:cNvPr>
                <p14:cNvContentPartPr/>
                <p14:nvPr/>
              </p14:nvContentPartPr>
              <p14:xfrm>
                <a:off x="3925232" y="4416198"/>
                <a:ext cx="261360" cy="244800"/>
              </p14:xfrm>
            </p:contentPart>
          </mc:Choice>
          <mc:Fallback xmlns="">
            <p:pic>
              <p:nvPicPr>
                <p:cNvPr id="79" name="Рукописный ввод 78">
                  <a:extLst>
                    <a:ext uri="{FF2B5EF4-FFF2-40B4-BE49-F238E27FC236}">
                      <a16:creationId xmlns:a16="http://schemas.microsoft.com/office/drawing/2014/main" id="{3B361256-74DD-439B-BA60-D608B02B0053}"/>
                    </a:ext>
                  </a:extLst>
                </p:cNvPr>
                <p:cNvPicPr/>
                <p:nvPr/>
              </p:nvPicPr>
              <p:blipFill>
                <a:blip r:embed="rId135"/>
                <a:stretch>
                  <a:fillRect/>
                </a:stretch>
              </p:blipFill>
              <p:spPr>
                <a:xfrm>
                  <a:off x="3916232" y="4407198"/>
                  <a:ext cx="279000" cy="262440"/>
                </a:xfrm>
                <a:prstGeom prst="rect">
                  <a:avLst/>
                </a:prstGeom>
              </p:spPr>
            </p:pic>
          </mc:Fallback>
        </mc:AlternateContent>
      </p:grpSp>
      <p:grpSp>
        <p:nvGrpSpPr>
          <p:cNvPr id="83" name="Группа 82">
            <a:extLst>
              <a:ext uri="{FF2B5EF4-FFF2-40B4-BE49-F238E27FC236}">
                <a16:creationId xmlns:a16="http://schemas.microsoft.com/office/drawing/2014/main" id="{9EA7F007-EB9B-46C4-9E7D-06CA86B34C0C}"/>
              </a:ext>
            </a:extLst>
          </p:cNvPr>
          <p:cNvGrpSpPr/>
          <p:nvPr/>
        </p:nvGrpSpPr>
        <p:grpSpPr>
          <a:xfrm>
            <a:off x="6607592" y="4812918"/>
            <a:ext cx="630360" cy="249120"/>
            <a:chOff x="6607592" y="4812918"/>
            <a:chExt cx="630360" cy="249120"/>
          </a:xfrm>
        </p:grpSpPr>
        <mc:AlternateContent xmlns:mc="http://schemas.openxmlformats.org/markup-compatibility/2006" xmlns:p14="http://schemas.microsoft.com/office/powerpoint/2010/main">
          <mc:Choice Requires="p14">
            <p:contentPart p14:bwMode="auto" r:id="rId136">
              <p14:nvContentPartPr>
                <p14:cNvPr id="81" name="Рукописный ввод 80">
                  <a:extLst>
                    <a:ext uri="{FF2B5EF4-FFF2-40B4-BE49-F238E27FC236}">
                      <a16:creationId xmlns:a16="http://schemas.microsoft.com/office/drawing/2014/main" id="{BBF4AFE2-2D20-403D-8D7B-310E6AA8D148}"/>
                    </a:ext>
                  </a:extLst>
                </p14:cNvPr>
                <p14:cNvContentPartPr/>
                <p14:nvPr/>
              </p14:nvContentPartPr>
              <p14:xfrm>
                <a:off x="6607592" y="5032518"/>
                <a:ext cx="287280" cy="29520"/>
              </p14:xfrm>
            </p:contentPart>
          </mc:Choice>
          <mc:Fallback xmlns="">
            <p:pic>
              <p:nvPicPr>
                <p:cNvPr id="81" name="Рукописный ввод 80">
                  <a:extLst>
                    <a:ext uri="{FF2B5EF4-FFF2-40B4-BE49-F238E27FC236}">
                      <a16:creationId xmlns:a16="http://schemas.microsoft.com/office/drawing/2014/main" id="{BBF4AFE2-2D20-403D-8D7B-310E6AA8D148}"/>
                    </a:ext>
                  </a:extLst>
                </p:cNvPr>
                <p:cNvPicPr/>
                <p:nvPr/>
              </p:nvPicPr>
              <p:blipFill>
                <a:blip r:embed="rId137"/>
                <a:stretch>
                  <a:fillRect/>
                </a:stretch>
              </p:blipFill>
              <p:spPr>
                <a:xfrm>
                  <a:off x="6598952" y="5023518"/>
                  <a:ext cx="3049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2" name="Рукописный ввод 81">
                  <a:extLst>
                    <a:ext uri="{FF2B5EF4-FFF2-40B4-BE49-F238E27FC236}">
                      <a16:creationId xmlns:a16="http://schemas.microsoft.com/office/drawing/2014/main" id="{619D53E7-1488-4822-86A4-6DE885136BB5}"/>
                    </a:ext>
                  </a:extLst>
                </p14:cNvPr>
                <p14:cNvContentPartPr/>
                <p14:nvPr/>
              </p14:nvContentPartPr>
              <p14:xfrm>
                <a:off x="6969392" y="4812918"/>
                <a:ext cx="268560" cy="237600"/>
              </p14:xfrm>
            </p:contentPart>
          </mc:Choice>
          <mc:Fallback xmlns="">
            <p:pic>
              <p:nvPicPr>
                <p:cNvPr id="82" name="Рукописный ввод 81">
                  <a:extLst>
                    <a:ext uri="{FF2B5EF4-FFF2-40B4-BE49-F238E27FC236}">
                      <a16:creationId xmlns:a16="http://schemas.microsoft.com/office/drawing/2014/main" id="{619D53E7-1488-4822-86A4-6DE885136BB5}"/>
                    </a:ext>
                  </a:extLst>
                </p:cNvPr>
                <p:cNvPicPr/>
                <p:nvPr/>
              </p:nvPicPr>
              <p:blipFill>
                <a:blip r:embed="rId139"/>
                <a:stretch>
                  <a:fillRect/>
                </a:stretch>
              </p:blipFill>
              <p:spPr>
                <a:xfrm>
                  <a:off x="6960392" y="4804278"/>
                  <a:ext cx="286200" cy="255240"/>
                </a:xfrm>
                <a:prstGeom prst="rect">
                  <a:avLst/>
                </a:prstGeom>
              </p:spPr>
            </p:pic>
          </mc:Fallback>
        </mc:AlternateContent>
      </p:grpSp>
      <p:grpSp>
        <p:nvGrpSpPr>
          <p:cNvPr id="86" name="Группа 85">
            <a:extLst>
              <a:ext uri="{FF2B5EF4-FFF2-40B4-BE49-F238E27FC236}">
                <a16:creationId xmlns:a16="http://schemas.microsoft.com/office/drawing/2014/main" id="{409AFD94-F3F7-4D2A-B487-A756F8A584EB}"/>
              </a:ext>
            </a:extLst>
          </p:cNvPr>
          <p:cNvGrpSpPr/>
          <p:nvPr/>
        </p:nvGrpSpPr>
        <p:grpSpPr>
          <a:xfrm>
            <a:off x="7750592" y="4618158"/>
            <a:ext cx="280440" cy="358200"/>
            <a:chOff x="7750592" y="4618158"/>
            <a:chExt cx="280440" cy="358200"/>
          </a:xfrm>
        </p:grpSpPr>
        <mc:AlternateContent xmlns:mc="http://schemas.openxmlformats.org/markup-compatibility/2006" xmlns:p14="http://schemas.microsoft.com/office/powerpoint/2010/main">
          <mc:Choice Requires="p14">
            <p:contentPart p14:bwMode="auto" r:id="rId140">
              <p14:nvContentPartPr>
                <p14:cNvPr id="84" name="Рукописный ввод 83">
                  <a:extLst>
                    <a:ext uri="{FF2B5EF4-FFF2-40B4-BE49-F238E27FC236}">
                      <a16:creationId xmlns:a16="http://schemas.microsoft.com/office/drawing/2014/main" id="{16236888-F440-4A52-B6C3-79E9A8271EA8}"/>
                    </a:ext>
                  </a:extLst>
                </p14:cNvPr>
                <p14:cNvContentPartPr/>
                <p14:nvPr/>
              </p14:nvContentPartPr>
              <p14:xfrm>
                <a:off x="7765712" y="4618158"/>
                <a:ext cx="265320" cy="358200"/>
              </p14:xfrm>
            </p:contentPart>
          </mc:Choice>
          <mc:Fallback xmlns="">
            <p:pic>
              <p:nvPicPr>
                <p:cNvPr id="84" name="Рукописный ввод 83">
                  <a:extLst>
                    <a:ext uri="{FF2B5EF4-FFF2-40B4-BE49-F238E27FC236}">
                      <a16:creationId xmlns:a16="http://schemas.microsoft.com/office/drawing/2014/main" id="{16236888-F440-4A52-B6C3-79E9A8271EA8}"/>
                    </a:ext>
                  </a:extLst>
                </p:cNvPr>
                <p:cNvPicPr/>
                <p:nvPr/>
              </p:nvPicPr>
              <p:blipFill>
                <a:blip r:embed="rId141"/>
                <a:stretch>
                  <a:fillRect/>
                </a:stretch>
              </p:blipFill>
              <p:spPr>
                <a:xfrm>
                  <a:off x="7756712" y="4609518"/>
                  <a:ext cx="28296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Рукописный ввод 84">
                  <a:extLst>
                    <a:ext uri="{FF2B5EF4-FFF2-40B4-BE49-F238E27FC236}">
                      <a16:creationId xmlns:a16="http://schemas.microsoft.com/office/drawing/2014/main" id="{86CFADAE-DC94-4043-8045-9D2731773DCA}"/>
                    </a:ext>
                  </a:extLst>
                </p14:cNvPr>
                <p14:cNvContentPartPr/>
                <p14:nvPr/>
              </p14:nvContentPartPr>
              <p14:xfrm>
                <a:off x="7750592" y="4809318"/>
                <a:ext cx="186120" cy="46800"/>
              </p14:xfrm>
            </p:contentPart>
          </mc:Choice>
          <mc:Fallback xmlns="">
            <p:pic>
              <p:nvPicPr>
                <p:cNvPr id="85" name="Рукописный ввод 84">
                  <a:extLst>
                    <a:ext uri="{FF2B5EF4-FFF2-40B4-BE49-F238E27FC236}">
                      <a16:creationId xmlns:a16="http://schemas.microsoft.com/office/drawing/2014/main" id="{86CFADAE-DC94-4043-8045-9D2731773DCA}"/>
                    </a:ext>
                  </a:extLst>
                </p:cNvPr>
                <p:cNvPicPr/>
                <p:nvPr/>
              </p:nvPicPr>
              <p:blipFill>
                <a:blip r:embed="rId143"/>
                <a:stretch>
                  <a:fillRect/>
                </a:stretch>
              </p:blipFill>
              <p:spPr>
                <a:xfrm>
                  <a:off x="7741952" y="4800318"/>
                  <a:ext cx="203760" cy="64440"/>
                </a:xfrm>
                <a:prstGeom prst="rect">
                  <a:avLst/>
                </a:prstGeom>
              </p:spPr>
            </p:pic>
          </mc:Fallback>
        </mc:AlternateContent>
      </p:grpSp>
      <p:grpSp>
        <p:nvGrpSpPr>
          <p:cNvPr id="98" name="Группа 97">
            <a:extLst>
              <a:ext uri="{FF2B5EF4-FFF2-40B4-BE49-F238E27FC236}">
                <a16:creationId xmlns:a16="http://schemas.microsoft.com/office/drawing/2014/main" id="{C52020CC-EF79-4690-A23C-2428F14A13C7}"/>
              </a:ext>
            </a:extLst>
          </p:cNvPr>
          <p:cNvGrpSpPr/>
          <p:nvPr/>
        </p:nvGrpSpPr>
        <p:grpSpPr>
          <a:xfrm>
            <a:off x="2262392" y="5449398"/>
            <a:ext cx="545760" cy="258120"/>
            <a:chOff x="2262392" y="5449398"/>
            <a:chExt cx="545760" cy="258120"/>
          </a:xfrm>
        </p:grpSpPr>
        <mc:AlternateContent xmlns:mc="http://schemas.openxmlformats.org/markup-compatibility/2006" xmlns:p14="http://schemas.microsoft.com/office/powerpoint/2010/main">
          <mc:Choice Requires="p14">
            <p:contentPart p14:bwMode="auto" r:id="rId144">
              <p14:nvContentPartPr>
                <p14:cNvPr id="87" name="Рукописный ввод 86">
                  <a:extLst>
                    <a:ext uri="{FF2B5EF4-FFF2-40B4-BE49-F238E27FC236}">
                      <a16:creationId xmlns:a16="http://schemas.microsoft.com/office/drawing/2014/main" id="{15E90598-DB49-403D-9447-04375051D804}"/>
                    </a:ext>
                  </a:extLst>
                </p14:cNvPr>
                <p14:cNvContentPartPr/>
                <p14:nvPr/>
              </p14:nvContentPartPr>
              <p14:xfrm>
                <a:off x="2262392" y="5476758"/>
                <a:ext cx="319320" cy="230760"/>
              </p14:xfrm>
            </p:contentPart>
          </mc:Choice>
          <mc:Fallback xmlns="">
            <p:pic>
              <p:nvPicPr>
                <p:cNvPr id="87" name="Рукописный ввод 86">
                  <a:extLst>
                    <a:ext uri="{FF2B5EF4-FFF2-40B4-BE49-F238E27FC236}">
                      <a16:creationId xmlns:a16="http://schemas.microsoft.com/office/drawing/2014/main" id="{15E90598-DB49-403D-9447-04375051D804}"/>
                    </a:ext>
                  </a:extLst>
                </p:cNvPr>
                <p:cNvPicPr/>
                <p:nvPr/>
              </p:nvPicPr>
              <p:blipFill>
                <a:blip r:embed="rId145"/>
                <a:stretch>
                  <a:fillRect/>
                </a:stretch>
              </p:blipFill>
              <p:spPr>
                <a:xfrm>
                  <a:off x="2253392" y="5468118"/>
                  <a:ext cx="3369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8" name="Рукописный ввод 87">
                  <a:extLst>
                    <a:ext uri="{FF2B5EF4-FFF2-40B4-BE49-F238E27FC236}">
                      <a16:creationId xmlns:a16="http://schemas.microsoft.com/office/drawing/2014/main" id="{CAB2E4D3-0AF3-42FC-B5DB-C2BC6319D537}"/>
                    </a:ext>
                  </a:extLst>
                </p14:cNvPr>
                <p14:cNvContentPartPr/>
                <p14:nvPr/>
              </p14:nvContentPartPr>
              <p14:xfrm>
                <a:off x="2649392" y="5449398"/>
                <a:ext cx="158760" cy="203040"/>
              </p14:xfrm>
            </p:contentPart>
          </mc:Choice>
          <mc:Fallback xmlns="">
            <p:pic>
              <p:nvPicPr>
                <p:cNvPr id="88" name="Рукописный ввод 87">
                  <a:extLst>
                    <a:ext uri="{FF2B5EF4-FFF2-40B4-BE49-F238E27FC236}">
                      <a16:creationId xmlns:a16="http://schemas.microsoft.com/office/drawing/2014/main" id="{CAB2E4D3-0AF3-42FC-B5DB-C2BC6319D537}"/>
                    </a:ext>
                  </a:extLst>
                </p:cNvPr>
                <p:cNvPicPr/>
                <p:nvPr/>
              </p:nvPicPr>
              <p:blipFill>
                <a:blip r:embed="rId147"/>
                <a:stretch>
                  <a:fillRect/>
                </a:stretch>
              </p:blipFill>
              <p:spPr>
                <a:xfrm>
                  <a:off x="2640392" y="5440758"/>
                  <a:ext cx="176400" cy="22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8">
            <p14:nvContentPartPr>
              <p14:cNvPr id="89" name="Рукописный ввод 88">
                <a:extLst>
                  <a:ext uri="{FF2B5EF4-FFF2-40B4-BE49-F238E27FC236}">
                    <a16:creationId xmlns:a16="http://schemas.microsoft.com/office/drawing/2014/main" id="{1A6672EE-AAA1-4A12-AD9A-D0BE079DC794}"/>
                  </a:ext>
                </a:extLst>
              </p14:cNvPr>
              <p14:cNvContentPartPr/>
              <p14:nvPr/>
            </p14:nvContentPartPr>
            <p14:xfrm>
              <a:off x="3583592" y="5487558"/>
              <a:ext cx="316800" cy="293040"/>
            </p14:xfrm>
          </p:contentPart>
        </mc:Choice>
        <mc:Fallback xmlns="">
          <p:pic>
            <p:nvPicPr>
              <p:cNvPr id="89" name="Рукописный ввод 88">
                <a:extLst>
                  <a:ext uri="{FF2B5EF4-FFF2-40B4-BE49-F238E27FC236}">
                    <a16:creationId xmlns:a16="http://schemas.microsoft.com/office/drawing/2014/main" id="{1A6672EE-AAA1-4A12-AD9A-D0BE079DC794}"/>
                  </a:ext>
                </a:extLst>
              </p:cNvPr>
              <p:cNvPicPr/>
              <p:nvPr/>
            </p:nvPicPr>
            <p:blipFill>
              <a:blip r:embed="rId149"/>
              <a:stretch>
                <a:fillRect/>
              </a:stretch>
            </p:blipFill>
            <p:spPr>
              <a:xfrm>
                <a:off x="3574952" y="5478918"/>
                <a:ext cx="3344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0" name="Рукописный ввод 89">
                <a:extLst>
                  <a:ext uri="{FF2B5EF4-FFF2-40B4-BE49-F238E27FC236}">
                    <a16:creationId xmlns:a16="http://schemas.microsoft.com/office/drawing/2014/main" id="{B46285E3-9BDD-4747-A573-3C2FD2816234}"/>
                  </a:ext>
                </a:extLst>
              </p14:cNvPr>
              <p14:cNvContentPartPr/>
              <p14:nvPr/>
            </p14:nvContentPartPr>
            <p14:xfrm>
              <a:off x="4730912" y="5395398"/>
              <a:ext cx="131400" cy="132840"/>
            </p14:xfrm>
          </p:contentPart>
        </mc:Choice>
        <mc:Fallback xmlns="">
          <p:pic>
            <p:nvPicPr>
              <p:cNvPr id="90" name="Рукописный ввод 89">
                <a:extLst>
                  <a:ext uri="{FF2B5EF4-FFF2-40B4-BE49-F238E27FC236}">
                    <a16:creationId xmlns:a16="http://schemas.microsoft.com/office/drawing/2014/main" id="{B46285E3-9BDD-4747-A573-3C2FD2816234}"/>
                  </a:ext>
                </a:extLst>
              </p:cNvPr>
              <p:cNvPicPr/>
              <p:nvPr/>
            </p:nvPicPr>
            <p:blipFill>
              <a:blip r:embed="rId151"/>
              <a:stretch>
                <a:fillRect/>
              </a:stretch>
            </p:blipFill>
            <p:spPr>
              <a:xfrm>
                <a:off x="4721912" y="5386398"/>
                <a:ext cx="1490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1" name="Рукописный ввод 90">
                <a:extLst>
                  <a:ext uri="{FF2B5EF4-FFF2-40B4-BE49-F238E27FC236}">
                    <a16:creationId xmlns:a16="http://schemas.microsoft.com/office/drawing/2014/main" id="{C722ACEC-AB0E-4341-90C5-7DD0D43E982C}"/>
                  </a:ext>
                </a:extLst>
              </p14:cNvPr>
              <p14:cNvContentPartPr/>
              <p14:nvPr/>
            </p14:nvContentPartPr>
            <p14:xfrm>
              <a:off x="5854112" y="5209278"/>
              <a:ext cx="309600" cy="388800"/>
            </p14:xfrm>
          </p:contentPart>
        </mc:Choice>
        <mc:Fallback xmlns="">
          <p:pic>
            <p:nvPicPr>
              <p:cNvPr id="91" name="Рукописный ввод 90">
                <a:extLst>
                  <a:ext uri="{FF2B5EF4-FFF2-40B4-BE49-F238E27FC236}">
                    <a16:creationId xmlns:a16="http://schemas.microsoft.com/office/drawing/2014/main" id="{C722ACEC-AB0E-4341-90C5-7DD0D43E982C}"/>
                  </a:ext>
                </a:extLst>
              </p:cNvPr>
              <p:cNvPicPr/>
              <p:nvPr/>
            </p:nvPicPr>
            <p:blipFill>
              <a:blip r:embed="rId153"/>
              <a:stretch>
                <a:fillRect/>
              </a:stretch>
            </p:blipFill>
            <p:spPr>
              <a:xfrm>
                <a:off x="5845112" y="5200638"/>
                <a:ext cx="327240" cy="406440"/>
              </a:xfrm>
              <a:prstGeom prst="rect">
                <a:avLst/>
              </a:prstGeom>
            </p:spPr>
          </p:pic>
        </mc:Fallback>
      </mc:AlternateContent>
      <p:grpSp>
        <p:nvGrpSpPr>
          <p:cNvPr id="97" name="Группа 96">
            <a:extLst>
              <a:ext uri="{FF2B5EF4-FFF2-40B4-BE49-F238E27FC236}">
                <a16:creationId xmlns:a16="http://schemas.microsoft.com/office/drawing/2014/main" id="{E935BE37-F3FD-4BC8-8C4E-3DEE669230D7}"/>
              </a:ext>
            </a:extLst>
          </p:cNvPr>
          <p:cNvGrpSpPr/>
          <p:nvPr/>
        </p:nvGrpSpPr>
        <p:grpSpPr>
          <a:xfrm>
            <a:off x="6558992" y="5409798"/>
            <a:ext cx="680040" cy="257760"/>
            <a:chOff x="6558992" y="5409798"/>
            <a:chExt cx="680040" cy="257760"/>
          </a:xfrm>
        </p:grpSpPr>
        <mc:AlternateContent xmlns:mc="http://schemas.openxmlformats.org/markup-compatibility/2006" xmlns:p14="http://schemas.microsoft.com/office/powerpoint/2010/main">
          <mc:Choice Requires="p14">
            <p:contentPart p14:bwMode="auto" r:id="rId154">
              <p14:nvContentPartPr>
                <p14:cNvPr id="92" name="Рукописный ввод 91">
                  <a:extLst>
                    <a:ext uri="{FF2B5EF4-FFF2-40B4-BE49-F238E27FC236}">
                      <a16:creationId xmlns:a16="http://schemas.microsoft.com/office/drawing/2014/main" id="{D1037C15-0682-4A4B-8518-02507070755B}"/>
                    </a:ext>
                  </a:extLst>
                </p14:cNvPr>
                <p14:cNvContentPartPr/>
                <p14:nvPr/>
              </p14:nvContentPartPr>
              <p14:xfrm>
                <a:off x="6558992" y="5560278"/>
                <a:ext cx="418680" cy="38880"/>
              </p14:xfrm>
            </p:contentPart>
          </mc:Choice>
          <mc:Fallback xmlns="">
            <p:pic>
              <p:nvPicPr>
                <p:cNvPr id="92" name="Рукописный ввод 91">
                  <a:extLst>
                    <a:ext uri="{FF2B5EF4-FFF2-40B4-BE49-F238E27FC236}">
                      <a16:creationId xmlns:a16="http://schemas.microsoft.com/office/drawing/2014/main" id="{D1037C15-0682-4A4B-8518-02507070755B}"/>
                    </a:ext>
                  </a:extLst>
                </p:cNvPr>
                <p:cNvPicPr/>
                <p:nvPr/>
              </p:nvPicPr>
              <p:blipFill>
                <a:blip r:embed="rId155"/>
                <a:stretch>
                  <a:fillRect/>
                </a:stretch>
              </p:blipFill>
              <p:spPr>
                <a:xfrm>
                  <a:off x="6549992" y="5551638"/>
                  <a:ext cx="4363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3" name="Рукописный ввод 92">
                  <a:extLst>
                    <a:ext uri="{FF2B5EF4-FFF2-40B4-BE49-F238E27FC236}">
                      <a16:creationId xmlns:a16="http://schemas.microsoft.com/office/drawing/2014/main" id="{6A5DD3B2-18CD-422D-92FB-97E87B0ECC57}"/>
                    </a:ext>
                  </a:extLst>
                </p14:cNvPr>
                <p14:cNvContentPartPr/>
                <p14:nvPr/>
              </p14:nvContentPartPr>
              <p14:xfrm>
                <a:off x="7000352" y="5409798"/>
                <a:ext cx="238680" cy="257760"/>
              </p14:xfrm>
            </p:contentPart>
          </mc:Choice>
          <mc:Fallback xmlns="">
            <p:pic>
              <p:nvPicPr>
                <p:cNvPr id="93" name="Рукописный ввод 92">
                  <a:extLst>
                    <a:ext uri="{FF2B5EF4-FFF2-40B4-BE49-F238E27FC236}">
                      <a16:creationId xmlns:a16="http://schemas.microsoft.com/office/drawing/2014/main" id="{6A5DD3B2-18CD-422D-92FB-97E87B0ECC57}"/>
                    </a:ext>
                  </a:extLst>
                </p:cNvPr>
                <p:cNvPicPr/>
                <p:nvPr/>
              </p:nvPicPr>
              <p:blipFill>
                <a:blip r:embed="rId157"/>
                <a:stretch>
                  <a:fillRect/>
                </a:stretch>
              </p:blipFill>
              <p:spPr>
                <a:xfrm>
                  <a:off x="6991352" y="5400798"/>
                  <a:ext cx="256320" cy="275400"/>
                </a:xfrm>
                <a:prstGeom prst="rect">
                  <a:avLst/>
                </a:prstGeom>
              </p:spPr>
            </p:pic>
          </mc:Fallback>
        </mc:AlternateContent>
      </p:grpSp>
      <p:grpSp>
        <p:nvGrpSpPr>
          <p:cNvPr id="96" name="Группа 95">
            <a:extLst>
              <a:ext uri="{FF2B5EF4-FFF2-40B4-BE49-F238E27FC236}">
                <a16:creationId xmlns:a16="http://schemas.microsoft.com/office/drawing/2014/main" id="{DBF2796B-D839-4B60-BFCD-03D5612390F1}"/>
              </a:ext>
            </a:extLst>
          </p:cNvPr>
          <p:cNvGrpSpPr/>
          <p:nvPr/>
        </p:nvGrpSpPr>
        <p:grpSpPr>
          <a:xfrm>
            <a:off x="7587872" y="5264358"/>
            <a:ext cx="412200" cy="312480"/>
            <a:chOff x="7587872" y="5264358"/>
            <a:chExt cx="412200" cy="312480"/>
          </a:xfrm>
        </p:grpSpPr>
        <mc:AlternateContent xmlns:mc="http://schemas.openxmlformats.org/markup-compatibility/2006" xmlns:p14="http://schemas.microsoft.com/office/powerpoint/2010/main">
          <mc:Choice Requires="p14">
            <p:contentPart p14:bwMode="auto" r:id="rId158">
              <p14:nvContentPartPr>
                <p14:cNvPr id="94" name="Рукописный ввод 93">
                  <a:extLst>
                    <a:ext uri="{FF2B5EF4-FFF2-40B4-BE49-F238E27FC236}">
                      <a16:creationId xmlns:a16="http://schemas.microsoft.com/office/drawing/2014/main" id="{843A377B-6112-41E2-8AE6-E428E9F13143}"/>
                    </a:ext>
                  </a:extLst>
                </p14:cNvPr>
                <p14:cNvContentPartPr/>
                <p14:nvPr/>
              </p14:nvContentPartPr>
              <p14:xfrm>
                <a:off x="7695512" y="5264358"/>
                <a:ext cx="304560" cy="312480"/>
              </p14:xfrm>
            </p:contentPart>
          </mc:Choice>
          <mc:Fallback xmlns="">
            <p:pic>
              <p:nvPicPr>
                <p:cNvPr id="94" name="Рукописный ввод 93">
                  <a:extLst>
                    <a:ext uri="{FF2B5EF4-FFF2-40B4-BE49-F238E27FC236}">
                      <a16:creationId xmlns:a16="http://schemas.microsoft.com/office/drawing/2014/main" id="{843A377B-6112-41E2-8AE6-E428E9F13143}"/>
                    </a:ext>
                  </a:extLst>
                </p:cNvPr>
                <p:cNvPicPr/>
                <p:nvPr/>
              </p:nvPicPr>
              <p:blipFill>
                <a:blip r:embed="rId159"/>
                <a:stretch>
                  <a:fillRect/>
                </a:stretch>
              </p:blipFill>
              <p:spPr>
                <a:xfrm>
                  <a:off x="7686512" y="5255718"/>
                  <a:ext cx="3222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5" name="Рукописный ввод 94">
                  <a:extLst>
                    <a:ext uri="{FF2B5EF4-FFF2-40B4-BE49-F238E27FC236}">
                      <a16:creationId xmlns:a16="http://schemas.microsoft.com/office/drawing/2014/main" id="{5CC3AB60-E22C-40C0-9D46-0AD4DBC97DA3}"/>
                    </a:ext>
                  </a:extLst>
                </p14:cNvPr>
                <p14:cNvContentPartPr/>
                <p14:nvPr/>
              </p14:nvContentPartPr>
              <p14:xfrm>
                <a:off x="7587872" y="5478918"/>
                <a:ext cx="295560" cy="11520"/>
              </p14:xfrm>
            </p:contentPart>
          </mc:Choice>
          <mc:Fallback xmlns="">
            <p:pic>
              <p:nvPicPr>
                <p:cNvPr id="95" name="Рукописный ввод 94">
                  <a:extLst>
                    <a:ext uri="{FF2B5EF4-FFF2-40B4-BE49-F238E27FC236}">
                      <a16:creationId xmlns:a16="http://schemas.microsoft.com/office/drawing/2014/main" id="{5CC3AB60-E22C-40C0-9D46-0AD4DBC97DA3}"/>
                    </a:ext>
                  </a:extLst>
                </p:cNvPr>
                <p:cNvPicPr/>
                <p:nvPr/>
              </p:nvPicPr>
              <p:blipFill>
                <a:blip r:embed="rId161"/>
                <a:stretch>
                  <a:fillRect/>
                </a:stretch>
              </p:blipFill>
              <p:spPr>
                <a:xfrm>
                  <a:off x="7579232" y="5470278"/>
                  <a:ext cx="313200" cy="29160"/>
                </a:xfrm>
                <a:prstGeom prst="rect">
                  <a:avLst/>
                </a:prstGeom>
              </p:spPr>
            </p:pic>
          </mc:Fallback>
        </mc:AlternateContent>
      </p:grpSp>
      <p:grpSp>
        <p:nvGrpSpPr>
          <p:cNvPr id="110" name="Группа 109">
            <a:extLst>
              <a:ext uri="{FF2B5EF4-FFF2-40B4-BE49-F238E27FC236}">
                <a16:creationId xmlns:a16="http://schemas.microsoft.com/office/drawing/2014/main" id="{ACCF5A3B-B56E-41ED-84C7-FEA7F6C459C2}"/>
              </a:ext>
            </a:extLst>
          </p:cNvPr>
          <p:cNvGrpSpPr/>
          <p:nvPr/>
        </p:nvGrpSpPr>
        <p:grpSpPr>
          <a:xfrm>
            <a:off x="1885112" y="5993718"/>
            <a:ext cx="1247400" cy="283680"/>
            <a:chOff x="1885112" y="5993718"/>
            <a:chExt cx="1247400" cy="283680"/>
          </a:xfrm>
        </p:grpSpPr>
        <mc:AlternateContent xmlns:mc="http://schemas.openxmlformats.org/markup-compatibility/2006" xmlns:p14="http://schemas.microsoft.com/office/powerpoint/2010/main">
          <mc:Choice Requires="p14">
            <p:contentPart p14:bwMode="auto" r:id="rId162">
              <p14:nvContentPartPr>
                <p14:cNvPr id="99" name="Рукописный ввод 98">
                  <a:extLst>
                    <a:ext uri="{FF2B5EF4-FFF2-40B4-BE49-F238E27FC236}">
                      <a16:creationId xmlns:a16="http://schemas.microsoft.com/office/drawing/2014/main" id="{180F0738-00B6-421C-8B34-131CE95BF571}"/>
                    </a:ext>
                  </a:extLst>
                </p14:cNvPr>
                <p14:cNvContentPartPr/>
                <p14:nvPr/>
              </p14:nvContentPartPr>
              <p14:xfrm>
                <a:off x="1885112" y="6032238"/>
                <a:ext cx="305640" cy="195480"/>
              </p14:xfrm>
            </p:contentPart>
          </mc:Choice>
          <mc:Fallback xmlns="">
            <p:pic>
              <p:nvPicPr>
                <p:cNvPr id="99" name="Рукописный ввод 98">
                  <a:extLst>
                    <a:ext uri="{FF2B5EF4-FFF2-40B4-BE49-F238E27FC236}">
                      <a16:creationId xmlns:a16="http://schemas.microsoft.com/office/drawing/2014/main" id="{180F0738-00B6-421C-8B34-131CE95BF571}"/>
                    </a:ext>
                  </a:extLst>
                </p:cNvPr>
                <p:cNvPicPr/>
                <p:nvPr/>
              </p:nvPicPr>
              <p:blipFill>
                <a:blip r:embed="rId163"/>
                <a:stretch>
                  <a:fillRect/>
                </a:stretch>
              </p:blipFill>
              <p:spPr>
                <a:xfrm>
                  <a:off x="1876472" y="6023238"/>
                  <a:ext cx="3232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Рукописный ввод 99">
                  <a:extLst>
                    <a:ext uri="{FF2B5EF4-FFF2-40B4-BE49-F238E27FC236}">
                      <a16:creationId xmlns:a16="http://schemas.microsoft.com/office/drawing/2014/main" id="{668D7768-6219-40FC-A27F-08EADA48DCDD}"/>
                    </a:ext>
                  </a:extLst>
                </p14:cNvPr>
                <p14:cNvContentPartPr/>
                <p14:nvPr/>
              </p14:nvContentPartPr>
              <p14:xfrm>
                <a:off x="2205872" y="6144918"/>
                <a:ext cx="235080" cy="91080"/>
              </p14:xfrm>
            </p:contentPart>
          </mc:Choice>
          <mc:Fallback xmlns="">
            <p:pic>
              <p:nvPicPr>
                <p:cNvPr id="100" name="Рукописный ввод 99">
                  <a:extLst>
                    <a:ext uri="{FF2B5EF4-FFF2-40B4-BE49-F238E27FC236}">
                      <a16:creationId xmlns:a16="http://schemas.microsoft.com/office/drawing/2014/main" id="{668D7768-6219-40FC-A27F-08EADA48DCDD}"/>
                    </a:ext>
                  </a:extLst>
                </p:cNvPr>
                <p:cNvPicPr/>
                <p:nvPr/>
              </p:nvPicPr>
              <p:blipFill>
                <a:blip r:embed="rId165"/>
                <a:stretch>
                  <a:fillRect/>
                </a:stretch>
              </p:blipFill>
              <p:spPr>
                <a:xfrm>
                  <a:off x="2196872" y="6135918"/>
                  <a:ext cx="2527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Рукописный ввод 100">
                  <a:extLst>
                    <a:ext uri="{FF2B5EF4-FFF2-40B4-BE49-F238E27FC236}">
                      <a16:creationId xmlns:a16="http://schemas.microsoft.com/office/drawing/2014/main" id="{4D29AFCF-F6DE-4B59-9C69-860DE57CF452}"/>
                    </a:ext>
                  </a:extLst>
                </p14:cNvPr>
                <p14:cNvContentPartPr/>
                <p14:nvPr/>
              </p14:nvContentPartPr>
              <p14:xfrm>
                <a:off x="2527712" y="6072558"/>
                <a:ext cx="390960" cy="204840"/>
              </p14:xfrm>
            </p:contentPart>
          </mc:Choice>
          <mc:Fallback xmlns="">
            <p:pic>
              <p:nvPicPr>
                <p:cNvPr id="101" name="Рукописный ввод 100">
                  <a:extLst>
                    <a:ext uri="{FF2B5EF4-FFF2-40B4-BE49-F238E27FC236}">
                      <a16:creationId xmlns:a16="http://schemas.microsoft.com/office/drawing/2014/main" id="{4D29AFCF-F6DE-4B59-9C69-860DE57CF452}"/>
                    </a:ext>
                  </a:extLst>
                </p:cNvPr>
                <p:cNvPicPr/>
                <p:nvPr/>
              </p:nvPicPr>
              <p:blipFill>
                <a:blip r:embed="rId167"/>
                <a:stretch>
                  <a:fillRect/>
                </a:stretch>
              </p:blipFill>
              <p:spPr>
                <a:xfrm>
                  <a:off x="2519072" y="6063558"/>
                  <a:ext cx="4086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2" name="Рукописный ввод 101">
                  <a:extLst>
                    <a:ext uri="{FF2B5EF4-FFF2-40B4-BE49-F238E27FC236}">
                      <a16:creationId xmlns:a16="http://schemas.microsoft.com/office/drawing/2014/main" id="{ACE2BAE6-8C30-464B-BF8E-FC6AA3E5D5FB}"/>
                    </a:ext>
                  </a:extLst>
                </p14:cNvPr>
                <p14:cNvContentPartPr/>
                <p14:nvPr/>
              </p14:nvContentPartPr>
              <p14:xfrm>
                <a:off x="2865032" y="6160398"/>
                <a:ext cx="267480" cy="59760"/>
              </p14:xfrm>
            </p:contentPart>
          </mc:Choice>
          <mc:Fallback xmlns="">
            <p:pic>
              <p:nvPicPr>
                <p:cNvPr id="102" name="Рукописный ввод 101">
                  <a:extLst>
                    <a:ext uri="{FF2B5EF4-FFF2-40B4-BE49-F238E27FC236}">
                      <a16:creationId xmlns:a16="http://schemas.microsoft.com/office/drawing/2014/main" id="{ACE2BAE6-8C30-464B-BF8E-FC6AA3E5D5FB}"/>
                    </a:ext>
                  </a:extLst>
                </p:cNvPr>
                <p:cNvPicPr/>
                <p:nvPr/>
              </p:nvPicPr>
              <p:blipFill>
                <a:blip r:embed="rId169"/>
                <a:stretch>
                  <a:fillRect/>
                </a:stretch>
              </p:blipFill>
              <p:spPr>
                <a:xfrm>
                  <a:off x="2856392" y="6151398"/>
                  <a:ext cx="28512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3" name="Рукописный ввод 102">
                  <a:extLst>
                    <a:ext uri="{FF2B5EF4-FFF2-40B4-BE49-F238E27FC236}">
                      <a16:creationId xmlns:a16="http://schemas.microsoft.com/office/drawing/2014/main" id="{EF3C8FB2-8D61-486A-821F-6E810B842379}"/>
                    </a:ext>
                  </a:extLst>
                </p14:cNvPr>
                <p14:cNvContentPartPr/>
                <p14:nvPr/>
              </p14:nvContentPartPr>
              <p14:xfrm>
                <a:off x="2835512" y="5993718"/>
                <a:ext cx="243720" cy="210600"/>
              </p14:xfrm>
            </p:contentPart>
          </mc:Choice>
          <mc:Fallback xmlns="">
            <p:pic>
              <p:nvPicPr>
                <p:cNvPr id="103" name="Рукописный ввод 102">
                  <a:extLst>
                    <a:ext uri="{FF2B5EF4-FFF2-40B4-BE49-F238E27FC236}">
                      <a16:creationId xmlns:a16="http://schemas.microsoft.com/office/drawing/2014/main" id="{EF3C8FB2-8D61-486A-821F-6E810B842379}"/>
                    </a:ext>
                  </a:extLst>
                </p:cNvPr>
                <p:cNvPicPr/>
                <p:nvPr/>
              </p:nvPicPr>
              <p:blipFill>
                <a:blip r:embed="rId171"/>
                <a:stretch>
                  <a:fillRect/>
                </a:stretch>
              </p:blipFill>
              <p:spPr>
                <a:xfrm>
                  <a:off x="2826512" y="5984718"/>
                  <a:ext cx="261360" cy="22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2">
            <p14:nvContentPartPr>
              <p14:cNvPr id="104" name="Рукописный ввод 103">
                <a:extLst>
                  <a:ext uri="{FF2B5EF4-FFF2-40B4-BE49-F238E27FC236}">
                    <a16:creationId xmlns:a16="http://schemas.microsoft.com/office/drawing/2014/main" id="{2AA52324-9420-46BB-84E3-EF55E7ADFDC2}"/>
                  </a:ext>
                </a:extLst>
              </p14:cNvPr>
              <p14:cNvContentPartPr/>
              <p14:nvPr/>
            </p14:nvContentPartPr>
            <p14:xfrm>
              <a:off x="3550832" y="5983278"/>
              <a:ext cx="339840" cy="243360"/>
            </p14:xfrm>
          </p:contentPart>
        </mc:Choice>
        <mc:Fallback xmlns="">
          <p:pic>
            <p:nvPicPr>
              <p:cNvPr id="104" name="Рукописный ввод 103">
                <a:extLst>
                  <a:ext uri="{FF2B5EF4-FFF2-40B4-BE49-F238E27FC236}">
                    <a16:creationId xmlns:a16="http://schemas.microsoft.com/office/drawing/2014/main" id="{2AA52324-9420-46BB-84E3-EF55E7ADFDC2}"/>
                  </a:ext>
                </a:extLst>
              </p:cNvPr>
              <p:cNvPicPr/>
              <p:nvPr/>
            </p:nvPicPr>
            <p:blipFill>
              <a:blip r:embed="rId173"/>
              <a:stretch>
                <a:fillRect/>
              </a:stretch>
            </p:blipFill>
            <p:spPr>
              <a:xfrm>
                <a:off x="3541832" y="5974278"/>
                <a:ext cx="3574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5" name="Рукописный ввод 104">
                <a:extLst>
                  <a:ext uri="{FF2B5EF4-FFF2-40B4-BE49-F238E27FC236}">
                    <a16:creationId xmlns:a16="http://schemas.microsoft.com/office/drawing/2014/main" id="{471DD8E1-36C3-4C8A-8723-F68D0A04E2A0}"/>
                  </a:ext>
                </a:extLst>
              </p14:cNvPr>
              <p14:cNvContentPartPr/>
              <p14:nvPr/>
            </p14:nvContentPartPr>
            <p14:xfrm>
              <a:off x="4720472" y="5903358"/>
              <a:ext cx="109080" cy="141840"/>
            </p14:xfrm>
          </p:contentPart>
        </mc:Choice>
        <mc:Fallback xmlns="">
          <p:pic>
            <p:nvPicPr>
              <p:cNvPr id="105" name="Рукописный ввод 104">
                <a:extLst>
                  <a:ext uri="{FF2B5EF4-FFF2-40B4-BE49-F238E27FC236}">
                    <a16:creationId xmlns:a16="http://schemas.microsoft.com/office/drawing/2014/main" id="{471DD8E1-36C3-4C8A-8723-F68D0A04E2A0}"/>
                  </a:ext>
                </a:extLst>
              </p:cNvPr>
              <p:cNvPicPr/>
              <p:nvPr/>
            </p:nvPicPr>
            <p:blipFill>
              <a:blip r:embed="rId175"/>
              <a:stretch>
                <a:fillRect/>
              </a:stretch>
            </p:blipFill>
            <p:spPr>
              <a:xfrm>
                <a:off x="4711472" y="5894718"/>
                <a:ext cx="1267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6" name="Рукописный ввод 105">
                <a:extLst>
                  <a:ext uri="{FF2B5EF4-FFF2-40B4-BE49-F238E27FC236}">
                    <a16:creationId xmlns:a16="http://schemas.microsoft.com/office/drawing/2014/main" id="{B3A48A69-B15B-4A94-86A6-CCCF52B1F4CF}"/>
                  </a:ext>
                </a:extLst>
              </p14:cNvPr>
              <p14:cNvContentPartPr/>
              <p14:nvPr/>
            </p14:nvContentPartPr>
            <p14:xfrm>
              <a:off x="5882552" y="5830278"/>
              <a:ext cx="279720" cy="346680"/>
            </p14:xfrm>
          </p:contentPart>
        </mc:Choice>
        <mc:Fallback xmlns="">
          <p:pic>
            <p:nvPicPr>
              <p:cNvPr id="106" name="Рукописный ввод 105">
                <a:extLst>
                  <a:ext uri="{FF2B5EF4-FFF2-40B4-BE49-F238E27FC236}">
                    <a16:creationId xmlns:a16="http://schemas.microsoft.com/office/drawing/2014/main" id="{B3A48A69-B15B-4A94-86A6-CCCF52B1F4CF}"/>
                  </a:ext>
                </a:extLst>
              </p:cNvPr>
              <p:cNvPicPr/>
              <p:nvPr/>
            </p:nvPicPr>
            <p:blipFill>
              <a:blip r:embed="rId177"/>
              <a:stretch>
                <a:fillRect/>
              </a:stretch>
            </p:blipFill>
            <p:spPr>
              <a:xfrm>
                <a:off x="5873912" y="5821638"/>
                <a:ext cx="2973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4" name="Рукописный ввод 113">
                <a:extLst>
                  <a:ext uri="{FF2B5EF4-FFF2-40B4-BE49-F238E27FC236}">
                    <a16:creationId xmlns:a16="http://schemas.microsoft.com/office/drawing/2014/main" id="{EACABC83-F400-47C2-9524-F9A1576B3856}"/>
                  </a:ext>
                </a:extLst>
              </p14:cNvPr>
              <p14:cNvContentPartPr/>
              <p14:nvPr/>
            </p14:nvContentPartPr>
            <p14:xfrm>
              <a:off x="2518352" y="6486918"/>
              <a:ext cx="240840" cy="198720"/>
            </p14:xfrm>
          </p:contentPart>
        </mc:Choice>
        <mc:Fallback xmlns="">
          <p:pic>
            <p:nvPicPr>
              <p:cNvPr id="114" name="Рукописный ввод 113">
                <a:extLst>
                  <a:ext uri="{FF2B5EF4-FFF2-40B4-BE49-F238E27FC236}">
                    <a16:creationId xmlns:a16="http://schemas.microsoft.com/office/drawing/2014/main" id="{EACABC83-F400-47C2-9524-F9A1576B3856}"/>
                  </a:ext>
                </a:extLst>
              </p:cNvPr>
              <p:cNvPicPr/>
              <p:nvPr/>
            </p:nvPicPr>
            <p:blipFill>
              <a:blip r:embed="rId179"/>
              <a:stretch>
                <a:fillRect/>
              </a:stretch>
            </p:blipFill>
            <p:spPr>
              <a:xfrm>
                <a:off x="2509712" y="6477918"/>
                <a:ext cx="2584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5" name="Рукописный ввод 114">
                <a:extLst>
                  <a:ext uri="{FF2B5EF4-FFF2-40B4-BE49-F238E27FC236}">
                    <a16:creationId xmlns:a16="http://schemas.microsoft.com/office/drawing/2014/main" id="{50D886FB-BC08-4C20-8B5C-EAF60A4FC4AC}"/>
                  </a:ext>
                </a:extLst>
              </p14:cNvPr>
              <p14:cNvContentPartPr/>
              <p14:nvPr/>
            </p14:nvContentPartPr>
            <p14:xfrm>
              <a:off x="3591152" y="6547038"/>
              <a:ext cx="158400" cy="164160"/>
            </p14:xfrm>
          </p:contentPart>
        </mc:Choice>
        <mc:Fallback xmlns="">
          <p:pic>
            <p:nvPicPr>
              <p:cNvPr id="115" name="Рукописный ввод 114">
                <a:extLst>
                  <a:ext uri="{FF2B5EF4-FFF2-40B4-BE49-F238E27FC236}">
                    <a16:creationId xmlns:a16="http://schemas.microsoft.com/office/drawing/2014/main" id="{50D886FB-BC08-4C20-8B5C-EAF60A4FC4AC}"/>
                  </a:ext>
                </a:extLst>
              </p:cNvPr>
              <p:cNvPicPr/>
              <p:nvPr/>
            </p:nvPicPr>
            <p:blipFill>
              <a:blip r:embed="rId181"/>
              <a:stretch>
                <a:fillRect/>
              </a:stretch>
            </p:blipFill>
            <p:spPr>
              <a:xfrm>
                <a:off x="3582152" y="6538038"/>
                <a:ext cx="176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6" name="Рукописный ввод 115">
                <a:extLst>
                  <a:ext uri="{FF2B5EF4-FFF2-40B4-BE49-F238E27FC236}">
                    <a16:creationId xmlns:a16="http://schemas.microsoft.com/office/drawing/2014/main" id="{55DA8F2D-3E88-47A6-ABAE-08212F3414AD}"/>
                  </a:ext>
                </a:extLst>
              </p14:cNvPr>
              <p14:cNvContentPartPr/>
              <p14:nvPr/>
            </p14:nvContentPartPr>
            <p14:xfrm>
              <a:off x="4428152" y="6488358"/>
              <a:ext cx="120240" cy="142560"/>
            </p14:xfrm>
          </p:contentPart>
        </mc:Choice>
        <mc:Fallback xmlns="">
          <p:pic>
            <p:nvPicPr>
              <p:cNvPr id="116" name="Рукописный ввод 115">
                <a:extLst>
                  <a:ext uri="{FF2B5EF4-FFF2-40B4-BE49-F238E27FC236}">
                    <a16:creationId xmlns:a16="http://schemas.microsoft.com/office/drawing/2014/main" id="{55DA8F2D-3E88-47A6-ABAE-08212F3414AD}"/>
                  </a:ext>
                </a:extLst>
              </p:cNvPr>
              <p:cNvPicPr/>
              <p:nvPr/>
            </p:nvPicPr>
            <p:blipFill>
              <a:blip r:embed="rId183"/>
              <a:stretch>
                <a:fillRect/>
              </a:stretch>
            </p:blipFill>
            <p:spPr>
              <a:xfrm>
                <a:off x="4419512" y="6479718"/>
                <a:ext cx="137880" cy="160200"/>
              </a:xfrm>
              <a:prstGeom prst="rect">
                <a:avLst/>
              </a:prstGeom>
            </p:spPr>
          </p:pic>
        </mc:Fallback>
      </mc:AlternateContent>
      <p:grpSp>
        <p:nvGrpSpPr>
          <p:cNvPr id="125" name="Группа 124">
            <a:extLst>
              <a:ext uri="{FF2B5EF4-FFF2-40B4-BE49-F238E27FC236}">
                <a16:creationId xmlns:a16="http://schemas.microsoft.com/office/drawing/2014/main" id="{0F08E7E4-A3DC-4FD5-AB90-8B6B38092E0A}"/>
              </a:ext>
            </a:extLst>
          </p:cNvPr>
          <p:cNvGrpSpPr/>
          <p:nvPr/>
        </p:nvGrpSpPr>
        <p:grpSpPr>
          <a:xfrm>
            <a:off x="4970312" y="6505998"/>
            <a:ext cx="702720" cy="251640"/>
            <a:chOff x="4970312" y="6505998"/>
            <a:chExt cx="702720" cy="251640"/>
          </a:xfrm>
        </p:grpSpPr>
        <mc:AlternateContent xmlns:mc="http://schemas.openxmlformats.org/markup-compatibility/2006" xmlns:p14="http://schemas.microsoft.com/office/powerpoint/2010/main">
          <mc:Choice Requires="p14">
            <p:contentPart p14:bwMode="auto" r:id="rId184">
              <p14:nvContentPartPr>
                <p14:cNvPr id="117" name="Рукописный ввод 116">
                  <a:extLst>
                    <a:ext uri="{FF2B5EF4-FFF2-40B4-BE49-F238E27FC236}">
                      <a16:creationId xmlns:a16="http://schemas.microsoft.com/office/drawing/2014/main" id="{AF6C792C-750E-41B4-964A-E881681D9AF0}"/>
                    </a:ext>
                  </a:extLst>
                </p14:cNvPr>
                <p14:cNvContentPartPr/>
                <p14:nvPr/>
              </p14:nvContentPartPr>
              <p14:xfrm>
                <a:off x="4970312" y="6553878"/>
                <a:ext cx="254880" cy="203760"/>
              </p14:xfrm>
            </p:contentPart>
          </mc:Choice>
          <mc:Fallback xmlns="">
            <p:pic>
              <p:nvPicPr>
                <p:cNvPr id="117" name="Рукописный ввод 116">
                  <a:extLst>
                    <a:ext uri="{FF2B5EF4-FFF2-40B4-BE49-F238E27FC236}">
                      <a16:creationId xmlns:a16="http://schemas.microsoft.com/office/drawing/2014/main" id="{AF6C792C-750E-41B4-964A-E881681D9AF0}"/>
                    </a:ext>
                  </a:extLst>
                </p:cNvPr>
                <p:cNvPicPr/>
                <p:nvPr/>
              </p:nvPicPr>
              <p:blipFill>
                <a:blip r:embed="rId185"/>
                <a:stretch>
                  <a:fillRect/>
                </a:stretch>
              </p:blipFill>
              <p:spPr>
                <a:xfrm>
                  <a:off x="4961312" y="6545238"/>
                  <a:ext cx="27252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8" name="Рукописный ввод 117">
                  <a:extLst>
                    <a:ext uri="{FF2B5EF4-FFF2-40B4-BE49-F238E27FC236}">
                      <a16:creationId xmlns:a16="http://schemas.microsoft.com/office/drawing/2014/main" id="{8DE9BB4E-7F6D-4862-95DF-D05111B07173}"/>
                    </a:ext>
                  </a:extLst>
                </p14:cNvPr>
                <p14:cNvContentPartPr/>
                <p14:nvPr/>
              </p14:nvContentPartPr>
              <p14:xfrm>
                <a:off x="5319512" y="6575478"/>
                <a:ext cx="204840" cy="159480"/>
              </p14:xfrm>
            </p:contentPart>
          </mc:Choice>
          <mc:Fallback xmlns="">
            <p:pic>
              <p:nvPicPr>
                <p:cNvPr id="118" name="Рукописный ввод 117">
                  <a:extLst>
                    <a:ext uri="{FF2B5EF4-FFF2-40B4-BE49-F238E27FC236}">
                      <a16:creationId xmlns:a16="http://schemas.microsoft.com/office/drawing/2014/main" id="{8DE9BB4E-7F6D-4862-95DF-D05111B07173}"/>
                    </a:ext>
                  </a:extLst>
                </p:cNvPr>
                <p:cNvPicPr/>
                <p:nvPr/>
              </p:nvPicPr>
              <p:blipFill>
                <a:blip r:embed="rId187"/>
                <a:stretch>
                  <a:fillRect/>
                </a:stretch>
              </p:blipFill>
              <p:spPr>
                <a:xfrm>
                  <a:off x="5310872" y="6566478"/>
                  <a:ext cx="222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9" name="Рукописный ввод 118">
                  <a:extLst>
                    <a:ext uri="{FF2B5EF4-FFF2-40B4-BE49-F238E27FC236}">
                      <a16:creationId xmlns:a16="http://schemas.microsoft.com/office/drawing/2014/main" id="{132EB41D-0C73-4798-9870-207803020214}"/>
                    </a:ext>
                  </a:extLst>
                </p14:cNvPr>
                <p14:cNvContentPartPr/>
                <p14:nvPr/>
              </p14:nvContentPartPr>
              <p14:xfrm>
                <a:off x="5583392" y="6531558"/>
                <a:ext cx="60480" cy="168120"/>
              </p14:xfrm>
            </p:contentPart>
          </mc:Choice>
          <mc:Fallback xmlns="">
            <p:pic>
              <p:nvPicPr>
                <p:cNvPr id="119" name="Рукописный ввод 118">
                  <a:extLst>
                    <a:ext uri="{FF2B5EF4-FFF2-40B4-BE49-F238E27FC236}">
                      <a16:creationId xmlns:a16="http://schemas.microsoft.com/office/drawing/2014/main" id="{132EB41D-0C73-4798-9870-207803020214}"/>
                    </a:ext>
                  </a:extLst>
                </p:cNvPr>
                <p:cNvPicPr/>
                <p:nvPr/>
              </p:nvPicPr>
              <p:blipFill>
                <a:blip r:embed="rId189"/>
                <a:stretch>
                  <a:fillRect/>
                </a:stretch>
              </p:blipFill>
              <p:spPr>
                <a:xfrm>
                  <a:off x="5574752" y="6522918"/>
                  <a:ext cx="781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0" name="Рукописный ввод 119">
                  <a:extLst>
                    <a:ext uri="{FF2B5EF4-FFF2-40B4-BE49-F238E27FC236}">
                      <a16:creationId xmlns:a16="http://schemas.microsoft.com/office/drawing/2014/main" id="{784F818F-4CCE-476A-B1A3-435B3BF384AB}"/>
                    </a:ext>
                  </a:extLst>
                </p14:cNvPr>
                <p14:cNvContentPartPr/>
                <p14:nvPr/>
              </p14:nvContentPartPr>
              <p14:xfrm>
                <a:off x="5359112" y="6505998"/>
                <a:ext cx="313920" cy="55800"/>
              </p14:xfrm>
            </p:contentPart>
          </mc:Choice>
          <mc:Fallback xmlns="">
            <p:pic>
              <p:nvPicPr>
                <p:cNvPr id="120" name="Рукописный ввод 119">
                  <a:extLst>
                    <a:ext uri="{FF2B5EF4-FFF2-40B4-BE49-F238E27FC236}">
                      <a16:creationId xmlns:a16="http://schemas.microsoft.com/office/drawing/2014/main" id="{784F818F-4CCE-476A-B1A3-435B3BF384AB}"/>
                    </a:ext>
                  </a:extLst>
                </p:cNvPr>
                <p:cNvPicPr/>
                <p:nvPr/>
              </p:nvPicPr>
              <p:blipFill>
                <a:blip r:embed="rId191"/>
                <a:stretch>
                  <a:fillRect/>
                </a:stretch>
              </p:blipFill>
              <p:spPr>
                <a:xfrm>
                  <a:off x="5350472" y="6496998"/>
                  <a:ext cx="331560" cy="7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2">
            <p14:nvContentPartPr>
              <p14:cNvPr id="121" name="Рукописный ввод 120">
                <a:extLst>
                  <a:ext uri="{FF2B5EF4-FFF2-40B4-BE49-F238E27FC236}">
                    <a16:creationId xmlns:a16="http://schemas.microsoft.com/office/drawing/2014/main" id="{321616FA-D9B6-4A6F-9AA5-6F6B831A249F}"/>
                  </a:ext>
                </a:extLst>
              </p14:cNvPr>
              <p14:cNvContentPartPr/>
              <p14:nvPr/>
            </p14:nvContentPartPr>
            <p14:xfrm>
              <a:off x="6043832" y="6358038"/>
              <a:ext cx="227880" cy="335880"/>
            </p14:xfrm>
          </p:contentPart>
        </mc:Choice>
        <mc:Fallback xmlns="">
          <p:pic>
            <p:nvPicPr>
              <p:cNvPr id="121" name="Рукописный ввод 120">
                <a:extLst>
                  <a:ext uri="{FF2B5EF4-FFF2-40B4-BE49-F238E27FC236}">
                    <a16:creationId xmlns:a16="http://schemas.microsoft.com/office/drawing/2014/main" id="{321616FA-D9B6-4A6F-9AA5-6F6B831A249F}"/>
                  </a:ext>
                </a:extLst>
              </p:cNvPr>
              <p:cNvPicPr/>
              <p:nvPr/>
            </p:nvPicPr>
            <p:blipFill>
              <a:blip r:embed="rId193"/>
              <a:stretch>
                <a:fillRect/>
              </a:stretch>
            </p:blipFill>
            <p:spPr>
              <a:xfrm>
                <a:off x="6035192" y="6349038"/>
                <a:ext cx="245520" cy="353520"/>
              </a:xfrm>
              <a:prstGeom prst="rect">
                <a:avLst/>
              </a:prstGeom>
            </p:spPr>
          </p:pic>
        </mc:Fallback>
      </mc:AlternateContent>
      <p:grpSp>
        <p:nvGrpSpPr>
          <p:cNvPr id="126" name="Группа 125">
            <a:extLst>
              <a:ext uri="{FF2B5EF4-FFF2-40B4-BE49-F238E27FC236}">
                <a16:creationId xmlns:a16="http://schemas.microsoft.com/office/drawing/2014/main" id="{20820B1B-FA8B-464C-921D-8D22705456D4}"/>
              </a:ext>
            </a:extLst>
          </p:cNvPr>
          <p:cNvGrpSpPr/>
          <p:nvPr/>
        </p:nvGrpSpPr>
        <p:grpSpPr>
          <a:xfrm>
            <a:off x="6606512" y="5906958"/>
            <a:ext cx="1507680" cy="723600"/>
            <a:chOff x="6606512" y="5906958"/>
            <a:chExt cx="1507680" cy="723600"/>
          </a:xfrm>
        </p:grpSpPr>
        <mc:AlternateContent xmlns:mc="http://schemas.openxmlformats.org/markup-compatibility/2006" xmlns:p14="http://schemas.microsoft.com/office/powerpoint/2010/main">
          <mc:Choice Requires="p14">
            <p:contentPart p14:bwMode="auto" r:id="rId194">
              <p14:nvContentPartPr>
                <p14:cNvPr id="107" name="Рукописный ввод 106">
                  <a:extLst>
                    <a:ext uri="{FF2B5EF4-FFF2-40B4-BE49-F238E27FC236}">
                      <a16:creationId xmlns:a16="http://schemas.microsoft.com/office/drawing/2014/main" id="{C9712B3A-B739-4F81-93BA-C09B196F9B56}"/>
                    </a:ext>
                  </a:extLst>
                </p14:cNvPr>
                <p14:cNvContentPartPr/>
                <p14:nvPr/>
              </p14:nvContentPartPr>
              <p14:xfrm>
                <a:off x="6606512" y="6058878"/>
                <a:ext cx="507960" cy="93240"/>
              </p14:xfrm>
            </p:contentPart>
          </mc:Choice>
          <mc:Fallback xmlns="">
            <p:pic>
              <p:nvPicPr>
                <p:cNvPr id="107" name="Рукописный ввод 106">
                  <a:extLst>
                    <a:ext uri="{FF2B5EF4-FFF2-40B4-BE49-F238E27FC236}">
                      <a16:creationId xmlns:a16="http://schemas.microsoft.com/office/drawing/2014/main" id="{C9712B3A-B739-4F81-93BA-C09B196F9B56}"/>
                    </a:ext>
                  </a:extLst>
                </p:cNvPr>
                <p:cNvPicPr/>
                <p:nvPr/>
              </p:nvPicPr>
              <p:blipFill>
                <a:blip r:embed="rId195"/>
                <a:stretch>
                  <a:fillRect/>
                </a:stretch>
              </p:blipFill>
              <p:spPr>
                <a:xfrm>
                  <a:off x="6597872" y="6050238"/>
                  <a:ext cx="5256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08" name="Рукописный ввод 107">
                  <a:extLst>
                    <a:ext uri="{FF2B5EF4-FFF2-40B4-BE49-F238E27FC236}">
                      <a16:creationId xmlns:a16="http://schemas.microsoft.com/office/drawing/2014/main" id="{DFB0B19B-FB15-4920-A0B8-083D0EC206C9}"/>
                    </a:ext>
                  </a:extLst>
                </p14:cNvPr>
                <p14:cNvContentPartPr/>
                <p14:nvPr/>
              </p14:nvContentPartPr>
              <p14:xfrm>
                <a:off x="7137872" y="5949438"/>
                <a:ext cx="178560" cy="177480"/>
              </p14:xfrm>
            </p:contentPart>
          </mc:Choice>
          <mc:Fallback xmlns="">
            <p:pic>
              <p:nvPicPr>
                <p:cNvPr id="108" name="Рукописный ввод 107">
                  <a:extLst>
                    <a:ext uri="{FF2B5EF4-FFF2-40B4-BE49-F238E27FC236}">
                      <a16:creationId xmlns:a16="http://schemas.microsoft.com/office/drawing/2014/main" id="{DFB0B19B-FB15-4920-A0B8-083D0EC206C9}"/>
                    </a:ext>
                  </a:extLst>
                </p:cNvPr>
                <p:cNvPicPr/>
                <p:nvPr/>
              </p:nvPicPr>
              <p:blipFill>
                <a:blip r:embed="rId197"/>
                <a:stretch>
                  <a:fillRect/>
                </a:stretch>
              </p:blipFill>
              <p:spPr>
                <a:xfrm>
                  <a:off x="7128872" y="5940438"/>
                  <a:ext cx="1962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1" name="Рукописный ввод 110">
                  <a:extLst>
                    <a:ext uri="{FF2B5EF4-FFF2-40B4-BE49-F238E27FC236}">
                      <a16:creationId xmlns:a16="http://schemas.microsoft.com/office/drawing/2014/main" id="{C2023D32-7050-4491-A90A-5DD41881F5CB}"/>
                    </a:ext>
                  </a:extLst>
                </p14:cNvPr>
                <p14:cNvContentPartPr/>
                <p14:nvPr/>
              </p14:nvContentPartPr>
              <p14:xfrm>
                <a:off x="7705952" y="5937918"/>
                <a:ext cx="74520" cy="215280"/>
              </p14:xfrm>
            </p:contentPart>
          </mc:Choice>
          <mc:Fallback xmlns="">
            <p:pic>
              <p:nvPicPr>
                <p:cNvPr id="111" name="Рукописный ввод 110">
                  <a:extLst>
                    <a:ext uri="{FF2B5EF4-FFF2-40B4-BE49-F238E27FC236}">
                      <a16:creationId xmlns:a16="http://schemas.microsoft.com/office/drawing/2014/main" id="{C2023D32-7050-4491-A90A-5DD41881F5CB}"/>
                    </a:ext>
                  </a:extLst>
                </p:cNvPr>
                <p:cNvPicPr/>
                <p:nvPr/>
              </p:nvPicPr>
              <p:blipFill>
                <a:blip r:embed="rId199"/>
                <a:stretch>
                  <a:fillRect/>
                </a:stretch>
              </p:blipFill>
              <p:spPr>
                <a:xfrm>
                  <a:off x="7697312" y="5928918"/>
                  <a:ext cx="921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2" name="Рукописный ввод 111">
                  <a:extLst>
                    <a:ext uri="{FF2B5EF4-FFF2-40B4-BE49-F238E27FC236}">
                      <a16:creationId xmlns:a16="http://schemas.microsoft.com/office/drawing/2014/main" id="{2E5E62F2-81CC-4805-B62C-80355535F149}"/>
                    </a:ext>
                  </a:extLst>
                </p14:cNvPr>
                <p14:cNvContentPartPr/>
                <p14:nvPr/>
              </p14:nvContentPartPr>
              <p14:xfrm>
                <a:off x="7479512" y="5906958"/>
                <a:ext cx="447480" cy="57960"/>
              </p14:xfrm>
            </p:contentPart>
          </mc:Choice>
          <mc:Fallback xmlns="">
            <p:pic>
              <p:nvPicPr>
                <p:cNvPr id="112" name="Рукописный ввод 111">
                  <a:extLst>
                    <a:ext uri="{FF2B5EF4-FFF2-40B4-BE49-F238E27FC236}">
                      <a16:creationId xmlns:a16="http://schemas.microsoft.com/office/drawing/2014/main" id="{2E5E62F2-81CC-4805-B62C-80355535F149}"/>
                    </a:ext>
                  </a:extLst>
                </p:cNvPr>
                <p:cNvPicPr/>
                <p:nvPr/>
              </p:nvPicPr>
              <p:blipFill>
                <a:blip r:embed="rId201"/>
                <a:stretch>
                  <a:fillRect/>
                </a:stretch>
              </p:blipFill>
              <p:spPr>
                <a:xfrm>
                  <a:off x="7470512" y="5897958"/>
                  <a:ext cx="4651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3" name="Рукописный ввод 112">
                  <a:extLst>
                    <a:ext uri="{FF2B5EF4-FFF2-40B4-BE49-F238E27FC236}">
                      <a16:creationId xmlns:a16="http://schemas.microsoft.com/office/drawing/2014/main" id="{660E6CCF-B5B0-4CC0-B02C-7DC5FB3E0CFA}"/>
                    </a:ext>
                  </a:extLst>
                </p14:cNvPr>
                <p14:cNvContentPartPr/>
                <p14:nvPr/>
              </p14:nvContentPartPr>
              <p14:xfrm>
                <a:off x="7510112" y="6256158"/>
                <a:ext cx="604080" cy="46800"/>
              </p14:xfrm>
            </p:contentPart>
          </mc:Choice>
          <mc:Fallback xmlns="">
            <p:pic>
              <p:nvPicPr>
                <p:cNvPr id="113" name="Рукописный ввод 112">
                  <a:extLst>
                    <a:ext uri="{FF2B5EF4-FFF2-40B4-BE49-F238E27FC236}">
                      <a16:creationId xmlns:a16="http://schemas.microsoft.com/office/drawing/2014/main" id="{660E6CCF-B5B0-4CC0-B02C-7DC5FB3E0CFA}"/>
                    </a:ext>
                  </a:extLst>
                </p:cNvPr>
                <p:cNvPicPr/>
                <p:nvPr/>
              </p:nvPicPr>
              <p:blipFill>
                <a:blip r:embed="rId203"/>
                <a:stretch>
                  <a:fillRect/>
                </a:stretch>
              </p:blipFill>
              <p:spPr>
                <a:xfrm>
                  <a:off x="7501112" y="6247518"/>
                  <a:ext cx="6217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2" name="Рукописный ввод 121">
                  <a:extLst>
                    <a:ext uri="{FF2B5EF4-FFF2-40B4-BE49-F238E27FC236}">
                      <a16:creationId xmlns:a16="http://schemas.microsoft.com/office/drawing/2014/main" id="{2BC679EF-C965-45E5-AD26-A0B99B37FADF}"/>
                    </a:ext>
                  </a:extLst>
                </p14:cNvPr>
                <p14:cNvContentPartPr/>
                <p14:nvPr/>
              </p14:nvContentPartPr>
              <p14:xfrm>
                <a:off x="6627752" y="6542358"/>
                <a:ext cx="226800" cy="45360"/>
              </p14:xfrm>
            </p:contentPart>
          </mc:Choice>
          <mc:Fallback xmlns="">
            <p:pic>
              <p:nvPicPr>
                <p:cNvPr id="122" name="Рукописный ввод 121">
                  <a:extLst>
                    <a:ext uri="{FF2B5EF4-FFF2-40B4-BE49-F238E27FC236}">
                      <a16:creationId xmlns:a16="http://schemas.microsoft.com/office/drawing/2014/main" id="{2BC679EF-C965-45E5-AD26-A0B99B37FADF}"/>
                    </a:ext>
                  </a:extLst>
                </p:cNvPr>
                <p:cNvPicPr/>
                <p:nvPr/>
              </p:nvPicPr>
              <p:blipFill>
                <a:blip r:embed="rId205"/>
                <a:stretch>
                  <a:fillRect/>
                </a:stretch>
              </p:blipFill>
              <p:spPr>
                <a:xfrm>
                  <a:off x="6618752" y="6533718"/>
                  <a:ext cx="2444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3" name="Рукописный ввод 122">
                  <a:extLst>
                    <a:ext uri="{FF2B5EF4-FFF2-40B4-BE49-F238E27FC236}">
                      <a16:creationId xmlns:a16="http://schemas.microsoft.com/office/drawing/2014/main" id="{34320548-ECF9-4CB5-9381-20D17E4D71F7}"/>
                    </a:ext>
                  </a:extLst>
                </p14:cNvPr>
                <p14:cNvContentPartPr/>
                <p14:nvPr/>
              </p14:nvContentPartPr>
              <p14:xfrm>
                <a:off x="7046072" y="6396198"/>
                <a:ext cx="154440" cy="234360"/>
              </p14:xfrm>
            </p:contentPart>
          </mc:Choice>
          <mc:Fallback xmlns="">
            <p:pic>
              <p:nvPicPr>
                <p:cNvPr id="123" name="Рукописный ввод 122">
                  <a:extLst>
                    <a:ext uri="{FF2B5EF4-FFF2-40B4-BE49-F238E27FC236}">
                      <a16:creationId xmlns:a16="http://schemas.microsoft.com/office/drawing/2014/main" id="{34320548-ECF9-4CB5-9381-20D17E4D71F7}"/>
                    </a:ext>
                  </a:extLst>
                </p:cNvPr>
                <p:cNvPicPr/>
                <p:nvPr/>
              </p:nvPicPr>
              <p:blipFill>
                <a:blip r:embed="rId207"/>
                <a:stretch>
                  <a:fillRect/>
                </a:stretch>
              </p:blipFill>
              <p:spPr>
                <a:xfrm>
                  <a:off x="7037432" y="6387558"/>
                  <a:ext cx="172080" cy="25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8">
            <p14:nvContentPartPr>
              <p14:cNvPr id="127" name="Рукописный ввод 126">
                <a:extLst>
                  <a:ext uri="{FF2B5EF4-FFF2-40B4-BE49-F238E27FC236}">
                    <a16:creationId xmlns:a16="http://schemas.microsoft.com/office/drawing/2014/main" id="{06A009C2-C8F7-480F-ACEA-71F7E61E7D3C}"/>
                  </a:ext>
                </a:extLst>
              </p14:cNvPr>
              <p14:cNvContentPartPr/>
              <p14:nvPr/>
            </p14:nvContentPartPr>
            <p14:xfrm>
              <a:off x="7557272" y="6494118"/>
              <a:ext cx="479520" cy="279000"/>
            </p14:xfrm>
          </p:contentPart>
        </mc:Choice>
        <mc:Fallback xmlns="">
          <p:pic>
            <p:nvPicPr>
              <p:cNvPr id="127" name="Рукописный ввод 126">
                <a:extLst>
                  <a:ext uri="{FF2B5EF4-FFF2-40B4-BE49-F238E27FC236}">
                    <a16:creationId xmlns:a16="http://schemas.microsoft.com/office/drawing/2014/main" id="{06A009C2-C8F7-480F-ACEA-71F7E61E7D3C}"/>
                  </a:ext>
                </a:extLst>
              </p:cNvPr>
              <p:cNvPicPr/>
              <p:nvPr/>
            </p:nvPicPr>
            <p:blipFill>
              <a:blip r:embed="rId209"/>
              <a:stretch>
                <a:fillRect/>
              </a:stretch>
            </p:blipFill>
            <p:spPr>
              <a:xfrm>
                <a:off x="7548272" y="6485478"/>
                <a:ext cx="497160" cy="296640"/>
              </a:xfrm>
              <a:prstGeom prst="rect">
                <a:avLst/>
              </a:prstGeom>
            </p:spPr>
          </p:pic>
        </mc:Fallback>
      </mc:AlternateContent>
      <p:grpSp>
        <p:nvGrpSpPr>
          <p:cNvPr id="131" name="Группа 130">
            <a:extLst>
              <a:ext uri="{FF2B5EF4-FFF2-40B4-BE49-F238E27FC236}">
                <a16:creationId xmlns:a16="http://schemas.microsoft.com/office/drawing/2014/main" id="{E06210AA-A644-442B-B945-10308A578B7F}"/>
              </a:ext>
            </a:extLst>
          </p:cNvPr>
          <p:cNvGrpSpPr/>
          <p:nvPr/>
        </p:nvGrpSpPr>
        <p:grpSpPr>
          <a:xfrm>
            <a:off x="7306352" y="4397478"/>
            <a:ext cx="954000" cy="2435040"/>
            <a:chOff x="7306352" y="4397478"/>
            <a:chExt cx="954000" cy="2435040"/>
          </a:xfrm>
        </p:grpSpPr>
        <mc:AlternateContent xmlns:mc="http://schemas.openxmlformats.org/markup-compatibility/2006" xmlns:p14="http://schemas.microsoft.com/office/powerpoint/2010/main">
          <mc:Choice Requires="p14">
            <p:contentPart p14:bwMode="auto" r:id="rId210">
              <p14:nvContentPartPr>
                <p14:cNvPr id="128" name="Рукописный ввод 127">
                  <a:extLst>
                    <a:ext uri="{FF2B5EF4-FFF2-40B4-BE49-F238E27FC236}">
                      <a16:creationId xmlns:a16="http://schemas.microsoft.com/office/drawing/2014/main" id="{72890E9D-CEBA-4807-A079-99F38787B6E0}"/>
                    </a:ext>
                  </a:extLst>
                </p14:cNvPr>
                <p14:cNvContentPartPr/>
                <p14:nvPr/>
              </p14:nvContentPartPr>
              <p14:xfrm>
                <a:off x="7318952" y="4612038"/>
                <a:ext cx="149760" cy="2081160"/>
              </p14:xfrm>
            </p:contentPart>
          </mc:Choice>
          <mc:Fallback xmlns="">
            <p:pic>
              <p:nvPicPr>
                <p:cNvPr id="128" name="Рукописный ввод 127">
                  <a:extLst>
                    <a:ext uri="{FF2B5EF4-FFF2-40B4-BE49-F238E27FC236}">
                      <a16:creationId xmlns:a16="http://schemas.microsoft.com/office/drawing/2014/main" id="{72890E9D-CEBA-4807-A079-99F38787B6E0}"/>
                    </a:ext>
                  </a:extLst>
                </p:cNvPr>
                <p:cNvPicPr/>
                <p:nvPr/>
              </p:nvPicPr>
              <p:blipFill>
                <a:blip r:embed="rId211"/>
                <a:stretch>
                  <a:fillRect/>
                </a:stretch>
              </p:blipFill>
              <p:spPr>
                <a:xfrm>
                  <a:off x="7309952" y="4603038"/>
                  <a:ext cx="167400" cy="20988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9" name="Рукописный ввод 128">
                  <a:extLst>
                    <a:ext uri="{FF2B5EF4-FFF2-40B4-BE49-F238E27FC236}">
                      <a16:creationId xmlns:a16="http://schemas.microsoft.com/office/drawing/2014/main" id="{C3445EBF-FA35-4B48-96D2-4125B7FD7834}"/>
                    </a:ext>
                  </a:extLst>
                </p14:cNvPr>
                <p14:cNvContentPartPr/>
                <p14:nvPr/>
              </p14:nvContentPartPr>
              <p14:xfrm>
                <a:off x="7427312" y="4397478"/>
                <a:ext cx="833040" cy="2435040"/>
              </p14:xfrm>
            </p:contentPart>
          </mc:Choice>
          <mc:Fallback xmlns="">
            <p:pic>
              <p:nvPicPr>
                <p:cNvPr id="129" name="Рукописный ввод 128">
                  <a:extLst>
                    <a:ext uri="{FF2B5EF4-FFF2-40B4-BE49-F238E27FC236}">
                      <a16:creationId xmlns:a16="http://schemas.microsoft.com/office/drawing/2014/main" id="{C3445EBF-FA35-4B48-96D2-4125B7FD7834}"/>
                    </a:ext>
                  </a:extLst>
                </p:cNvPr>
                <p:cNvPicPr/>
                <p:nvPr/>
              </p:nvPicPr>
              <p:blipFill>
                <a:blip r:embed="rId213"/>
                <a:stretch>
                  <a:fillRect/>
                </a:stretch>
              </p:blipFill>
              <p:spPr>
                <a:xfrm>
                  <a:off x="7418672" y="4388838"/>
                  <a:ext cx="850680" cy="2452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0" name="Рукописный ввод 129">
                  <a:extLst>
                    <a:ext uri="{FF2B5EF4-FFF2-40B4-BE49-F238E27FC236}">
                      <a16:creationId xmlns:a16="http://schemas.microsoft.com/office/drawing/2014/main" id="{1C33905B-030D-4D09-8491-2140B668F4DD}"/>
                    </a:ext>
                  </a:extLst>
                </p14:cNvPr>
                <p14:cNvContentPartPr/>
                <p14:nvPr/>
              </p14:nvContentPartPr>
              <p14:xfrm>
                <a:off x="7306352" y="6547038"/>
                <a:ext cx="55800" cy="198000"/>
              </p14:xfrm>
            </p:contentPart>
          </mc:Choice>
          <mc:Fallback xmlns="">
            <p:pic>
              <p:nvPicPr>
                <p:cNvPr id="130" name="Рукописный ввод 129">
                  <a:extLst>
                    <a:ext uri="{FF2B5EF4-FFF2-40B4-BE49-F238E27FC236}">
                      <a16:creationId xmlns:a16="http://schemas.microsoft.com/office/drawing/2014/main" id="{1C33905B-030D-4D09-8491-2140B668F4DD}"/>
                    </a:ext>
                  </a:extLst>
                </p:cNvPr>
                <p:cNvPicPr/>
                <p:nvPr/>
              </p:nvPicPr>
              <p:blipFill>
                <a:blip r:embed="rId215"/>
                <a:stretch>
                  <a:fillRect/>
                </a:stretch>
              </p:blipFill>
              <p:spPr>
                <a:xfrm>
                  <a:off x="7297352" y="6538038"/>
                  <a:ext cx="73440" cy="215640"/>
                </a:xfrm>
                <a:prstGeom prst="rect">
                  <a:avLst/>
                </a:prstGeom>
              </p:spPr>
            </p:pic>
          </mc:Fallback>
        </mc:AlternateContent>
      </p:grpSp>
    </p:spTree>
    <p:extLst>
      <p:ext uri="{BB962C8B-B14F-4D97-AF65-F5344CB8AC3E}">
        <p14:creationId xmlns:p14="http://schemas.microsoft.com/office/powerpoint/2010/main" val="3640392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4450F0-AEEA-4313-9D13-0B69D2CA5F15}"/>
              </a:ext>
            </a:extLst>
          </p:cNvPr>
          <p:cNvSpPr txBox="1"/>
          <p:nvPr/>
        </p:nvSpPr>
        <p:spPr>
          <a:xfrm>
            <a:off x="635524" y="981901"/>
            <a:ext cx="6094428" cy="461665"/>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Let us build the Square of Opposition</a:t>
            </a:r>
          </a:p>
        </p:txBody>
      </p:sp>
      <p:grpSp>
        <p:nvGrpSpPr>
          <p:cNvPr id="5" name="Группа 4">
            <a:extLst>
              <a:ext uri="{FF2B5EF4-FFF2-40B4-BE49-F238E27FC236}">
                <a16:creationId xmlns:a16="http://schemas.microsoft.com/office/drawing/2014/main" id="{1C72FAC0-42AC-4D67-8ECD-145BFAC21C9F}"/>
              </a:ext>
            </a:extLst>
          </p:cNvPr>
          <p:cNvGrpSpPr/>
          <p:nvPr/>
        </p:nvGrpSpPr>
        <p:grpSpPr>
          <a:xfrm>
            <a:off x="1895912" y="2270958"/>
            <a:ext cx="244800" cy="359640"/>
            <a:chOff x="1895912" y="2270958"/>
            <a:chExt cx="244800" cy="35964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F49AE440-6F4C-4B08-B8F7-D926224999D1}"/>
                    </a:ext>
                  </a:extLst>
                </p14:cNvPr>
                <p14:cNvContentPartPr/>
                <p14:nvPr/>
              </p14:nvContentPartPr>
              <p14:xfrm>
                <a:off x="1911752" y="2270958"/>
                <a:ext cx="228960" cy="359640"/>
              </p14:xfrm>
            </p:contentPart>
          </mc:Choice>
          <mc:Fallback xmlns="">
            <p:pic>
              <p:nvPicPr>
                <p:cNvPr id="2" name="Рукописный ввод 1">
                  <a:extLst>
                    <a:ext uri="{FF2B5EF4-FFF2-40B4-BE49-F238E27FC236}">
                      <a16:creationId xmlns:a16="http://schemas.microsoft.com/office/drawing/2014/main" id="{F49AE440-6F4C-4B08-B8F7-D926224999D1}"/>
                    </a:ext>
                  </a:extLst>
                </p:cNvPr>
                <p:cNvPicPr/>
                <p:nvPr/>
              </p:nvPicPr>
              <p:blipFill>
                <a:blip r:embed="rId3"/>
                <a:stretch>
                  <a:fillRect/>
                </a:stretch>
              </p:blipFill>
              <p:spPr>
                <a:xfrm>
                  <a:off x="1893752" y="2252958"/>
                  <a:ext cx="26460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F1F355B0-4C81-464C-8E9F-E854F757BE2C}"/>
                    </a:ext>
                  </a:extLst>
                </p14:cNvPr>
                <p14:cNvContentPartPr/>
                <p14:nvPr/>
              </p14:nvContentPartPr>
              <p14:xfrm>
                <a:off x="1895912" y="2440878"/>
                <a:ext cx="180360" cy="25560"/>
              </p14:xfrm>
            </p:contentPart>
          </mc:Choice>
          <mc:Fallback xmlns="">
            <p:pic>
              <p:nvPicPr>
                <p:cNvPr id="4" name="Рукописный ввод 3">
                  <a:extLst>
                    <a:ext uri="{FF2B5EF4-FFF2-40B4-BE49-F238E27FC236}">
                      <a16:creationId xmlns:a16="http://schemas.microsoft.com/office/drawing/2014/main" id="{F1F355B0-4C81-464C-8E9F-E854F757BE2C}"/>
                    </a:ext>
                  </a:extLst>
                </p:cNvPr>
                <p:cNvPicPr/>
                <p:nvPr/>
              </p:nvPicPr>
              <p:blipFill>
                <a:blip r:embed="rId5"/>
                <a:stretch>
                  <a:fillRect/>
                </a:stretch>
              </p:blipFill>
              <p:spPr>
                <a:xfrm>
                  <a:off x="1877912" y="2423238"/>
                  <a:ext cx="216000" cy="61200"/>
                </a:xfrm>
                <a:prstGeom prst="rect">
                  <a:avLst/>
                </a:prstGeom>
              </p:spPr>
            </p:pic>
          </mc:Fallback>
        </mc:AlternateContent>
      </p:grpSp>
      <p:grpSp>
        <p:nvGrpSpPr>
          <p:cNvPr id="13" name="Группа 12">
            <a:extLst>
              <a:ext uri="{FF2B5EF4-FFF2-40B4-BE49-F238E27FC236}">
                <a16:creationId xmlns:a16="http://schemas.microsoft.com/office/drawing/2014/main" id="{775ABED5-B034-4A14-AFC2-9AE615ACD87C}"/>
              </a:ext>
            </a:extLst>
          </p:cNvPr>
          <p:cNvGrpSpPr/>
          <p:nvPr/>
        </p:nvGrpSpPr>
        <p:grpSpPr>
          <a:xfrm>
            <a:off x="1733912" y="5333478"/>
            <a:ext cx="323280" cy="410400"/>
            <a:chOff x="1733912" y="5333478"/>
            <a:chExt cx="323280" cy="410400"/>
          </a:xfrm>
        </p:grpSpPr>
        <mc:AlternateContent xmlns:mc="http://schemas.openxmlformats.org/markup-compatibility/2006" xmlns:p14="http://schemas.microsoft.com/office/powerpoint/2010/main">
          <mc:Choice Requires="p14">
            <p:contentPart p14:bwMode="auto" r:id="rId6">
              <p14:nvContentPartPr>
                <p14:cNvPr id="9" name="Рукописный ввод 8">
                  <a:extLst>
                    <a:ext uri="{FF2B5EF4-FFF2-40B4-BE49-F238E27FC236}">
                      <a16:creationId xmlns:a16="http://schemas.microsoft.com/office/drawing/2014/main" id="{A9EB876C-F4E9-4227-9B6C-54A2236C8455}"/>
                    </a:ext>
                  </a:extLst>
                </p14:cNvPr>
                <p14:cNvContentPartPr/>
                <p14:nvPr/>
              </p14:nvContentPartPr>
              <p14:xfrm>
                <a:off x="1866392" y="5375958"/>
                <a:ext cx="37800" cy="260280"/>
              </p14:xfrm>
            </p:contentPart>
          </mc:Choice>
          <mc:Fallback xmlns="">
            <p:pic>
              <p:nvPicPr>
                <p:cNvPr id="9" name="Рукописный ввод 8">
                  <a:extLst>
                    <a:ext uri="{FF2B5EF4-FFF2-40B4-BE49-F238E27FC236}">
                      <a16:creationId xmlns:a16="http://schemas.microsoft.com/office/drawing/2014/main" id="{A9EB876C-F4E9-4227-9B6C-54A2236C8455}"/>
                    </a:ext>
                  </a:extLst>
                </p:cNvPr>
                <p:cNvPicPr/>
                <p:nvPr/>
              </p:nvPicPr>
              <p:blipFill>
                <a:blip r:embed="rId7"/>
                <a:stretch>
                  <a:fillRect/>
                </a:stretch>
              </p:blipFill>
              <p:spPr>
                <a:xfrm>
                  <a:off x="1848392" y="5357958"/>
                  <a:ext cx="734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Рукописный ввод 9">
                  <a:extLst>
                    <a:ext uri="{FF2B5EF4-FFF2-40B4-BE49-F238E27FC236}">
                      <a16:creationId xmlns:a16="http://schemas.microsoft.com/office/drawing/2014/main" id="{54B031CF-C780-4B8A-8601-4A316819623E}"/>
                    </a:ext>
                  </a:extLst>
                </p14:cNvPr>
                <p14:cNvContentPartPr/>
                <p14:nvPr/>
              </p14:nvContentPartPr>
              <p14:xfrm>
                <a:off x="1733912" y="5333478"/>
                <a:ext cx="242280" cy="39960"/>
              </p14:xfrm>
            </p:contentPart>
          </mc:Choice>
          <mc:Fallback xmlns="">
            <p:pic>
              <p:nvPicPr>
                <p:cNvPr id="10" name="Рукописный ввод 9">
                  <a:extLst>
                    <a:ext uri="{FF2B5EF4-FFF2-40B4-BE49-F238E27FC236}">
                      <a16:creationId xmlns:a16="http://schemas.microsoft.com/office/drawing/2014/main" id="{54B031CF-C780-4B8A-8601-4A316819623E}"/>
                    </a:ext>
                  </a:extLst>
                </p:cNvPr>
                <p:cNvPicPr/>
                <p:nvPr/>
              </p:nvPicPr>
              <p:blipFill>
                <a:blip r:embed="rId9"/>
                <a:stretch>
                  <a:fillRect/>
                </a:stretch>
              </p:blipFill>
              <p:spPr>
                <a:xfrm>
                  <a:off x="1716272" y="5315478"/>
                  <a:ext cx="2779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Рукописный ввод 10">
                  <a:extLst>
                    <a:ext uri="{FF2B5EF4-FFF2-40B4-BE49-F238E27FC236}">
                      <a16:creationId xmlns:a16="http://schemas.microsoft.com/office/drawing/2014/main" id="{738F3833-3354-492C-8425-3564E2DC5DE8}"/>
                    </a:ext>
                  </a:extLst>
                </p14:cNvPr>
                <p14:cNvContentPartPr/>
                <p14:nvPr/>
              </p14:nvContentPartPr>
              <p14:xfrm>
                <a:off x="1826792" y="5722638"/>
                <a:ext cx="230400" cy="21240"/>
              </p14:xfrm>
            </p:contentPart>
          </mc:Choice>
          <mc:Fallback xmlns="">
            <p:pic>
              <p:nvPicPr>
                <p:cNvPr id="11" name="Рукописный ввод 10">
                  <a:extLst>
                    <a:ext uri="{FF2B5EF4-FFF2-40B4-BE49-F238E27FC236}">
                      <a16:creationId xmlns:a16="http://schemas.microsoft.com/office/drawing/2014/main" id="{738F3833-3354-492C-8425-3564E2DC5DE8}"/>
                    </a:ext>
                  </a:extLst>
                </p:cNvPr>
                <p:cNvPicPr/>
                <p:nvPr/>
              </p:nvPicPr>
              <p:blipFill>
                <a:blip r:embed="rId11"/>
                <a:stretch>
                  <a:fillRect/>
                </a:stretch>
              </p:blipFill>
              <p:spPr>
                <a:xfrm>
                  <a:off x="1808792" y="5704998"/>
                  <a:ext cx="266040" cy="5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2" name="Рукописный ввод 11">
                <a:extLst>
                  <a:ext uri="{FF2B5EF4-FFF2-40B4-BE49-F238E27FC236}">
                    <a16:creationId xmlns:a16="http://schemas.microsoft.com/office/drawing/2014/main" id="{FCB8AB27-D22F-47DF-883B-FFF6E1B80C17}"/>
                  </a:ext>
                </a:extLst>
              </p14:cNvPr>
              <p14:cNvContentPartPr/>
              <p14:nvPr/>
            </p14:nvContentPartPr>
            <p14:xfrm>
              <a:off x="9083672" y="5200278"/>
              <a:ext cx="335160" cy="268920"/>
            </p14:xfrm>
          </p:contentPart>
        </mc:Choice>
        <mc:Fallback xmlns="">
          <p:pic>
            <p:nvPicPr>
              <p:cNvPr id="12" name="Рукописный ввод 11">
                <a:extLst>
                  <a:ext uri="{FF2B5EF4-FFF2-40B4-BE49-F238E27FC236}">
                    <a16:creationId xmlns:a16="http://schemas.microsoft.com/office/drawing/2014/main" id="{FCB8AB27-D22F-47DF-883B-FFF6E1B80C17}"/>
                  </a:ext>
                </a:extLst>
              </p:cNvPr>
              <p:cNvPicPr/>
              <p:nvPr/>
            </p:nvPicPr>
            <p:blipFill>
              <a:blip r:embed="rId13"/>
              <a:stretch>
                <a:fillRect/>
              </a:stretch>
            </p:blipFill>
            <p:spPr>
              <a:xfrm>
                <a:off x="9065672" y="5182278"/>
                <a:ext cx="370800" cy="304560"/>
              </a:xfrm>
              <a:prstGeom prst="rect">
                <a:avLst/>
              </a:prstGeom>
            </p:spPr>
          </p:pic>
        </mc:Fallback>
      </mc:AlternateContent>
      <p:grpSp>
        <p:nvGrpSpPr>
          <p:cNvPr id="18" name="Группа 17">
            <a:extLst>
              <a:ext uri="{FF2B5EF4-FFF2-40B4-BE49-F238E27FC236}">
                <a16:creationId xmlns:a16="http://schemas.microsoft.com/office/drawing/2014/main" id="{CDFF159E-9D85-4FCE-9770-0AE1C81D20AC}"/>
              </a:ext>
            </a:extLst>
          </p:cNvPr>
          <p:cNvGrpSpPr/>
          <p:nvPr/>
        </p:nvGrpSpPr>
        <p:grpSpPr>
          <a:xfrm>
            <a:off x="121112" y="2702238"/>
            <a:ext cx="773640" cy="461520"/>
            <a:chOff x="121112" y="2702238"/>
            <a:chExt cx="773640" cy="461520"/>
          </a:xfrm>
        </p:grpSpPr>
        <mc:AlternateContent xmlns:mc="http://schemas.openxmlformats.org/markup-compatibility/2006" xmlns:p14="http://schemas.microsoft.com/office/powerpoint/2010/main">
          <mc:Choice Requires="p14">
            <p:contentPart p14:bwMode="auto" r:id="rId14">
              <p14:nvContentPartPr>
                <p14:cNvPr id="14" name="Рукописный ввод 13">
                  <a:extLst>
                    <a:ext uri="{FF2B5EF4-FFF2-40B4-BE49-F238E27FC236}">
                      <a16:creationId xmlns:a16="http://schemas.microsoft.com/office/drawing/2014/main" id="{2737A1A3-3B46-474B-B203-8F5A493ECE1D}"/>
                    </a:ext>
                  </a:extLst>
                </p14:cNvPr>
                <p14:cNvContentPartPr/>
                <p14:nvPr/>
              </p14:nvContentPartPr>
              <p14:xfrm>
                <a:off x="121112" y="2741478"/>
                <a:ext cx="448200" cy="370800"/>
              </p14:xfrm>
            </p:contentPart>
          </mc:Choice>
          <mc:Fallback xmlns="">
            <p:pic>
              <p:nvPicPr>
                <p:cNvPr id="14" name="Рукописный ввод 13">
                  <a:extLst>
                    <a:ext uri="{FF2B5EF4-FFF2-40B4-BE49-F238E27FC236}">
                      <a16:creationId xmlns:a16="http://schemas.microsoft.com/office/drawing/2014/main" id="{2737A1A3-3B46-474B-B203-8F5A493ECE1D}"/>
                    </a:ext>
                  </a:extLst>
                </p:cNvPr>
                <p:cNvPicPr/>
                <p:nvPr/>
              </p:nvPicPr>
              <p:blipFill>
                <a:blip r:embed="rId15"/>
                <a:stretch>
                  <a:fillRect/>
                </a:stretch>
              </p:blipFill>
              <p:spPr>
                <a:xfrm>
                  <a:off x="103112" y="2723478"/>
                  <a:ext cx="48384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Рукописный ввод 14">
                  <a:extLst>
                    <a:ext uri="{FF2B5EF4-FFF2-40B4-BE49-F238E27FC236}">
                      <a16:creationId xmlns:a16="http://schemas.microsoft.com/office/drawing/2014/main" id="{02A21E86-EC95-452C-968C-731A504E1FA9}"/>
                    </a:ext>
                  </a:extLst>
                </p14:cNvPr>
                <p14:cNvContentPartPr/>
                <p14:nvPr/>
              </p14:nvContentPartPr>
              <p14:xfrm>
                <a:off x="413792" y="2702238"/>
                <a:ext cx="480960" cy="461520"/>
              </p14:xfrm>
            </p:contentPart>
          </mc:Choice>
          <mc:Fallback xmlns="">
            <p:pic>
              <p:nvPicPr>
                <p:cNvPr id="15" name="Рукописный ввод 14">
                  <a:extLst>
                    <a:ext uri="{FF2B5EF4-FFF2-40B4-BE49-F238E27FC236}">
                      <a16:creationId xmlns:a16="http://schemas.microsoft.com/office/drawing/2014/main" id="{02A21E86-EC95-452C-968C-731A504E1FA9}"/>
                    </a:ext>
                  </a:extLst>
                </p:cNvPr>
                <p:cNvPicPr/>
                <p:nvPr/>
              </p:nvPicPr>
              <p:blipFill>
                <a:blip r:embed="rId17"/>
                <a:stretch>
                  <a:fillRect/>
                </a:stretch>
              </p:blipFill>
              <p:spPr>
                <a:xfrm>
                  <a:off x="396152" y="2684598"/>
                  <a:ext cx="51660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Рукописный ввод 16">
                  <a:extLst>
                    <a:ext uri="{FF2B5EF4-FFF2-40B4-BE49-F238E27FC236}">
                      <a16:creationId xmlns:a16="http://schemas.microsoft.com/office/drawing/2014/main" id="{4E6E5801-7E98-457A-A81B-2068F5739AFD}"/>
                    </a:ext>
                  </a:extLst>
                </p14:cNvPr>
                <p14:cNvContentPartPr/>
                <p14:nvPr/>
              </p14:nvContentPartPr>
              <p14:xfrm>
                <a:off x="168992" y="2804838"/>
                <a:ext cx="216000" cy="209160"/>
              </p14:xfrm>
            </p:contentPart>
          </mc:Choice>
          <mc:Fallback xmlns="">
            <p:pic>
              <p:nvPicPr>
                <p:cNvPr id="17" name="Рукописный ввод 16">
                  <a:extLst>
                    <a:ext uri="{FF2B5EF4-FFF2-40B4-BE49-F238E27FC236}">
                      <a16:creationId xmlns:a16="http://schemas.microsoft.com/office/drawing/2014/main" id="{4E6E5801-7E98-457A-A81B-2068F5739AFD}"/>
                    </a:ext>
                  </a:extLst>
                </p:cNvPr>
                <p:cNvPicPr/>
                <p:nvPr/>
              </p:nvPicPr>
              <p:blipFill>
                <a:blip r:embed="rId19"/>
                <a:stretch>
                  <a:fillRect/>
                </a:stretch>
              </p:blipFill>
              <p:spPr>
                <a:xfrm>
                  <a:off x="150992" y="2786838"/>
                  <a:ext cx="251640" cy="244800"/>
                </a:xfrm>
                <a:prstGeom prst="rect">
                  <a:avLst/>
                </a:prstGeom>
              </p:spPr>
            </p:pic>
          </mc:Fallback>
        </mc:AlternateContent>
      </p:grpSp>
      <p:grpSp>
        <p:nvGrpSpPr>
          <p:cNvPr id="21" name="Группа 20">
            <a:extLst>
              <a:ext uri="{FF2B5EF4-FFF2-40B4-BE49-F238E27FC236}">
                <a16:creationId xmlns:a16="http://schemas.microsoft.com/office/drawing/2014/main" id="{AD232388-7595-40DA-873D-83E9A0ADB052}"/>
              </a:ext>
            </a:extLst>
          </p:cNvPr>
          <p:cNvGrpSpPr/>
          <p:nvPr/>
        </p:nvGrpSpPr>
        <p:grpSpPr>
          <a:xfrm>
            <a:off x="227312" y="5729838"/>
            <a:ext cx="1098720" cy="729360"/>
            <a:chOff x="227312" y="5729838"/>
            <a:chExt cx="1098720" cy="729360"/>
          </a:xfrm>
        </p:grpSpPr>
        <mc:AlternateContent xmlns:mc="http://schemas.openxmlformats.org/markup-compatibility/2006" xmlns:p14="http://schemas.microsoft.com/office/powerpoint/2010/main">
          <mc:Choice Requires="p14">
            <p:contentPart p14:bwMode="auto" r:id="rId20">
              <p14:nvContentPartPr>
                <p14:cNvPr id="19" name="Рукописный ввод 18">
                  <a:extLst>
                    <a:ext uri="{FF2B5EF4-FFF2-40B4-BE49-F238E27FC236}">
                      <a16:creationId xmlns:a16="http://schemas.microsoft.com/office/drawing/2014/main" id="{27AE8281-2E88-4820-B412-CD71FBC1BCB0}"/>
                    </a:ext>
                  </a:extLst>
                </p14:cNvPr>
                <p14:cNvContentPartPr/>
                <p14:nvPr/>
              </p14:nvContentPartPr>
              <p14:xfrm>
                <a:off x="227312" y="5812998"/>
                <a:ext cx="667440" cy="597600"/>
              </p14:xfrm>
            </p:contentPart>
          </mc:Choice>
          <mc:Fallback xmlns="">
            <p:pic>
              <p:nvPicPr>
                <p:cNvPr id="19" name="Рукописный ввод 18">
                  <a:extLst>
                    <a:ext uri="{FF2B5EF4-FFF2-40B4-BE49-F238E27FC236}">
                      <a16:creationId xmlns:a16="http://schemas.microsoft.com/office/drawing/2014/main" id="{27AE8281-2E88-4820-B412-CD71FBC1BCB0}"/>
                    </a:ext>
                  </a:extLst>
                </p:cNvPr>
                <p:cNvPicPr/>
                <p:nvPr/>
              </p:nvPicPr>
              <p:blipFill>
                <a:blip r:embed="rId21"/>
                <a:stretch>
                  <a:fillRect/>
                </a:stretch>
              </p:blipFill>
              <p:spPr>
                <a:xfrm>
                  <a:off x="209672" y="5795358"/>
                  <a:ext cx="70308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Рукописный ввод 19">
                  <a:extLst>
                    <a:ext uri="{FF2B5EF4-FFF2-40B4-BE49-F238E27FC236}">
                      <a16:creationId xmlns:a16="http://schemas.microsoft.com/office/drawing/2014/main" id="{79A172DE-14FF-41ED-923D-E6AC3520ED0B}"/>
                    </a:ext>
                  </a:extLst>
                </p14:cNvPr>
                <p14:cNvContentPartPr/>
                <p14:nvPr/>
              </p14:nvContentPartPr>
              <p14:xfrm>
                <a:off x="636632" y="5729838"/>
                <a:ext cx="689400" cy="729360"/>
              </p14:xfrm>
            </p:contentPart>
          </mc:Choice>
          <mc:Fallback xmlns="">
            <p:pic>
              <p:nvPicPr>
                <p:cNvPr id="20" name="Рукописный ввод 19">
                  <a:extLst>
                    <a:ext uri="{FF2B5EF4-FFF2-40B4-BE49-F238E27FC236}">
                      <a16:creationId xmlns:a16="http://schemas.microsoft.com/office/drawing/2014/main" id="{79A172DE-14FF-41ED-923D-E6AC3520ED0B}"/>
                    </a:ext>
                  </a:extLst>
                </p:cNvPr>
                <p:cNvPicPr/>
                <p:nvPr/>
              </p:nvPicPr>
              <p:blipFill>
                <a:blip r:embed="rId23"/>
                <a:stretch>
                  <a:fillRect/>
                </a:stretch>
              </p:blipFill>
              <p:spPr>
                <a:xfrm>
                  <a:off x="618992" y="5711838"/>
                  <a:ext cx="725040" cy="765000"/>
                </a:xfrm>
                <a:prstGeom prst="rect">
                  <a:avLst/>
                </a:prstGeom>
              </p:spPr>
            </p:pic>
          </mc:Fallback>
        </mc:AlternateContent>
      </p:grpSp>
      <p:grpSp>
        <p:nvGrpSpPr>
          <p:cNvPr id="24" name="Группа 23">
            <a:extLst>
              <a:ext uri="{FF2B5EF4-FFF2-40B4-BE49-F238E27FC236}">
                <a16:creationId xmlns:a16="http://schemas.microsoft.com/office/drawing/2014/main" id="{E01247FA-335B-423C-A48E-5AFE4F18FC1B}"/>
              </a:ext>
            </a:extLst>
          </p:cNvPr>
          <p:cNvGrpSpPr/>
          <p:nvPr/>
        </p:nvGrpSpPr>
        <p:grpSpPr>
          <a:xfrm>
            <a:off x="672992" y="6045918"/>
            <a:ext cx="146160" cy="176760"/>
            <a:chOff x="672992" y="6045918"/>
            <a:chExt cx="146160" cy="176760"/>
          </a:xfrm>
        </p:grpSpPr>
        <mc:AlternateContent xmlns:mc="http://schemas.openxmlformats.org/markup-compatibility/2006" xmlns:p14="http://schemas.microsoft.com/office/powerpoint/2010/main">
          <mc:Choice Requires="p14">
            <p:contentPart p14:bwMode="auto" r:id="rId24">
              <p14:nvContentPartPr>
                <p14:cNvPr id="22" name="Рукописный ввод 21">
                  <a:extLst>
                    <a:ext uri="{FF2B5EF4-FFF2-40B4-BE49-F238E27FC236}">
                      <a16:creationId xmlns:a16="http://schemas.microsoft.com/office/drawing/2014/main" id="{F5927770-58F6-4EC5-9793-E7809075C371}"/>
                    </a:ext>
                  </a:extLst>
                </p14:cNvPr>
                <p14:cNvContentPartPr/>
                <p14:nvPr/>
              </p14:nvContentPartPr>
              <p14:xfrm>
                <a:off x="672992" y="6068238"/>
                <a:ext cx="140400" cy="154440"/>
              </p14:xfrm>
            </p:contentPart>
          </mc:Choice>
          <mc:Fallback xmlns="">
            <p:pic>
              <p:nvPicPr>
                <p:cNvPr id="22" name="Рукописный ввод 21">
                  <a:extLst>
                    <a:ext uri="{FF2B5EF4-FFF2-40B4-BE49-F238E27FC236}">
                      <a16:creationId xmlns:a16="http://schemas.microsoft.com/office/drawing/2014/main" id="{F5927770-58F6-4EC5-9793-E7809075C371}"/>
                    </a:ext>
                  </a:extLst>
                </p:cNvPr>
                <p:cNvPicPr/>
                <p:nvPr/>
              </p:nvPicPr>
              <p:blipFill>
                <a:blip r:embed="rId25"/>
                <a:stretch>
                  <a:fillRect/>
                </a:stretch>
              </p:blipFill>
              <p:spPr>
                <a:xfrm>
                  <a:off x="654992" y="6050598"/>
                  <a:ext cx="1760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Рукописный ввод 22">
                  <a:extLst>
                    <a:ext uri="{FF2B5EF4-FFF2-40B4-BE49-F238E27FC236}">
                      <a16:creationId xmlns:a16="http://schemas.microsoft.com/office/drawing/2014/main" id="{BB04E810-89EB-450C-8FDD-BCCEFB1B9E08}"/>
                    </a:ext>
                  </a:extLst>
                </p14:cNvPr>
                <p14:cNvContentPartPr/>
                <p14:nvPr/>
              </p14:nvContentPartPr>
              <p14:xfrm>
                <a:off x="706832" y="6045918"/>
                <a:ext cx="112320" cy="168480"/>
              </p14:xfrm>
            </p:contentPart>
          </mc:Choice>
          <mc:Fallback xmlns="">
            <p:pic>
              <p:nvPicPr>
                <p:cNvPr id="23" name="Рукописный ввод 22">
                  <a:extLst>
                    <a:ext uri="{FF2B5EF4-FFF2-40B4-BE49-F238E27FC236}">
                      <a16:creationId xmlns:a16="http://schemas.microsoft.com/office/drawing/2014/main" id="{BB04E810-89EB-450C-8FDD-BCCEFB1B9E08}"/>
                    </a:ext>
                  </a:extLst>
                </p:cNvPr>
                <p:cNvPicPr/>
                <p:nvPr/>
              </p:nvPicPr>
              <p:blipFill>
                <a:blip r:embed="rId27"/>
                <a:stretch>
                  <a:fillRect/>
                </a:stretch>
              </p:blipFill>
              <p:spPr>
                <a:xfrm>
                  <a:off x="688832" y="6028278"/>
                  <a:ext cx="147960" cy="204120"/>
                </a:xfrm>
                <a:prstGeom prst="rect">
                  <a:avLst/>
                </a:prstGeom>
              </p:spPr>
            </p:pic>
          </mc:Fallback>
        </mc:AlternateContent>
      </p:grpSp>
      <p:grpSp>
        <p:nvGrpSpPr>
          <p:cNvPr id="28" name="Группа 27">
            <a:extLst>
              <a:ext uri="{FF2B5EF4-FFF2-40B4-BE49-F238E27FC236}">
                <a16:creationId xmlns:a16="http://schemas.microsoft.com/office/drawing/2014/main" id="{9EC7FC70-25EF-42D3-9B81-45BFEF660288}"/>
              </a:ext>
            </a:extLst>
          </p:cNvPr>
          <p:cNvGrpSpPr/>
          <p:nvPr/>
        </p:nvGrpSpPr>
        <p:grpSpPr>
          <a:xfrm>
            <a:off x="9317672" y="2060358"/>
            <a:ext cx="2253600" cy="882000"/>
            <a:chOff x="9317672" y="2060358"/>
            <a:chExt cx="2253600" cy="882000"/>
          </a:xfrm>
        </p:grpSpPr>
        <mc:AlternateContent xmlns:mc="http://schemas.openxmlformats.org/markup-compatibility/2006" xmlns:p14="http://schemas.microsoft.com/office/powerpoint/2010/main">
          <mc:Choice Requires="p14">
            <p:contentPart p14:bwMode="auto" r:id="rId28">
              <p14:nvContentPartPr>
                <p14:cNvPr id="6" name="Рукописный ввод 5">
                  <a:extLst>
                    <a:ext uri="{FF2B5EF4-FFF2-40B4-BE49-F238E27FC236}">
                      <a16:creationId xmlns:a16="http://schemas.microsoft.com/office/drawing/2014/main" id="{DD061561-1D19-472F-9B05-822512319362}"/>
                    </a:ext>
                  </a:extLst>
                </p14:cNvPr>
                <p14:cNvContentPartPr/>
                <p14:nvPr/>
              </p14:nvContentPartPr>
              <p14:xfrm>
                <a:off x="9334592" y="2060358"/>
                <a:ext cx="231480" cy="368640"/>
              </p14:xfrm>
            </p:contentPart>
          </mc:Choice>
          <mc:Fallback xmlns="">
            <p:pic>
              <p:nvPicPr>
                <p:cNvPr id="6" name="Рукописный ввод 5">
                  <a:extLst>
                    <a:ext uri="{FF2B5EF4-FFF2-40B4-BE49-F238E27FC236}">
                      <a16:creationId xmlns:a16="http://schemas.microsoft.com/office/drawing/2014/main" id="{DD061561-1D19-472F-9B05-822512319362}"/>
                    </a:ext>
                  </a:extLst>
                </p:cNvPr>
                <p:cNvPicPr/>
                <p:nvPr/>
              </p:nvPicPr>
              <p:blipFill>
                <a:blip r:embed="rId29"/>
                <a:stretch>
                  <a:fillRect/>
                </a:stretch>
              </p:blipFill>
              <p:spPr>
                <a:xfrm>
                  <a:off x="9316952" y="2042358"/>
                  <a:ext cx="26712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 name="Рукописный ввод 6">
                  <a:extLst>
                    <a:ext uri="{FF2B5EF4-FFF2-40B4-BE49-F238E27FC236}">
                      <a16:creationId xmlns:a16="http://schemas.microsoft.com/office/drawing/2014/main" id="{0BB4FFC3-2D1F-44C3-B532-DF70ADBEEED2}"/>
                    </a:ext>
                  </a:extLst>
                </p14:cNvPr>
                <p14:cNvContentPartPr/>
                <p14:nvPr/>
              </p14:nvContentPartPr>
              <p14:xfrm>
                <a:off x="9317672" y="2251518"/>
                <a:ext cx="194760" cy="18720"/>
              </p14:xfrm>
            </p:contentPart>
          </mc:Choice>
          <mc:Fallback xmlns="">
            <p:pic>
              <p:nvPicPr>
                <p:cNvPr id="7" name="Рукописный ввод 6">
                  <a:extLst>
                    <a:ext uri="{FF2B5EF4-FFF2-40B4-BE49-F238E27FC236}">
                      <a16:creationId xmlns:a16="http://schemas.microsoft.com/office/drawing/2014/main" id="{0BB4FFC3-2D1F-44C3-B532-DF70ADBEEED2}"/>
                    </a:ext>
                  </a:extLst>
                </p:cNvPr>
                <p:cNvPicPr/>
                <p:nvPr/>
              </p:nvPicPr>
              <p:blipFill>
                <a:blip r:embed="rId31"/>
                <a:stretch>
                  <a:fillRect/>
                </a:stretch>
              </p:blipFill>
              <p:spPr>
                <a:xfrm>
                  <a:off x="9299672" y="2233878"/>
                  <a:ext cx="230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Рукописный ввод 24">
                  <a:extLst>
                    <a:ext uri="{FF2B5EF4-FFF2-40B4-BE49-F238E27FC236}">
                      <a16:creationId xmlns:a16="http://schemas.microsoft.com/office/drawing/2014/main" id="{B9FFA566-3DB6-400D-B31E-FC966A55EFFA}"/>
                    </a:ext>
                  </a:extLst>
                </p14:cNvPr>
                <p14:cNvContentPartPr/>
                <p14:nvPr/>
              </p14:nvContentPartPr>
              <p14:xfrm>
                <a:off x="9943712" y="2343318"/>
                <a:ext cx="903600" cy="551160"/>
              </p14:xfrm>
            </p:contentPart>
          </mc:Choice>
          <mc:Fallback xmlns="">
            <p:pic>
              <p:nvPicPr>
                <p:cNvPr id="25" name="Рукописный ввод 24">
                  <a:extLst>
                    <a:ext uri="{FF2B5EF4-FFF2-40B4-BE49-F238E27FC236}">
                      <a16:creationId xmlns:a16="http://schemas.microsoft.com/office/drawing/2014/main" id="{B9FFA566-3DB6-400D-B31E-FC966A55EFFA}"/>
                    </a:ext>
                  </a:extLst>
                </p:cNvPr>
                <p:cNvPicPr/>
                <p:nvPr/>
              </p:nvPicPr>
              <p:blipFill>
                <a:blip r:embed="rId33"/>
                <a:stretch>
                  <a:fillRect/>
                </a:stretch>
              </p:blipFill>
              <p:spPr>
                <a:xfrm>
                  <a:off x="9925712" y="2325678"/>
                  <a:ext cx="939240" cy="586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Рукописный ввод 26">
                  <a:extLst>
                    <a:ext uri="{FF2B5EF4-FFF2-40B4-BE49-F238E27FC236}">
                      <a16:creationId xmlns:a16="http://schemas.microsoft.com/office/drawing/2014/main" id="{CF9CDF91-244E-405B-A732-51D4807A0D73}"/>
                    </a:ext>
                  </a:extLst>
                </p14:cNvPr>
                <p14:cNvContentPartPr/>
                <p14:nvPr/>
              </p14:nvContentPartPr>
              <p14:xfrm>
                <a:off x="10464992" y="2323158"/>
                <a:ext cx="1106280" cy="619200"/>
              </p14:xfrm>
            </p:contentPart>
          </mc:Choice>
          <mc:Fallback xmlns="">
            <p:pic>
              <p:nvPicPr>
                <p:cNvPr id="27" name="Рукописный ввод 26">
                  <a:extLst>
                    <a:ext uri="{FF2B5EF4-FFF2-40B4-BE49-F238E27FC236}">
                      <a16:creationId xmlns:a16="http://schemas.microsoft.com/office/drawing/2014/main" id="{CF9CDF91-244E-405B-A732-51D4807A0D73}"/>
                    </a:ext>
                  </a:extLst>
                </p:cNvPr>
                <p:cNvPicPr/>
                <p:nvPr/>
              </p:nvPicPr>
              <p:blipFill>
                <a:blip r:embed="rId35"/>
                <a:stretch>
                  <a:fillRect/>
                </a:stretch>
              </p:blipFill>
              <p:spPr>
                <a:xfrm>
                  <a:off x="10446992" y="2305518"/>
                  <a:ext cx="1141920" cy="65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29" name="Рукописный ввод 28">
                <a:extLst>
                  <a:ext uri="{FF2B5EF4-FFF2-40B4-BE49-F238E27FC236}">
                    <a16:creationId xmlns:a16="http://schemas.microsoft.com/office/drawing/2014/main" id="{AD16B248-EF26-4CF3-A36F-C905A6A0686E}"/>
                  </a:ext>
                </a:extLst>
              </p14:cNvPr>
              <p14:cNvContentPartPr/>
              <p14:nvPr/>
            </p14:nvContentPartPr>
            <p14:xfrm>
              <a:off x="10481552" y="2511078"/>
              <a:ext cx="280800" cy="239760"/>
            </p14:xfrm>
          </p:contentPart>
        </mc:Choice>
        <mc:Fallback xmlns="">
          <p:pic>
            <p:nvPicPr>
              <p:cNvPr id="29" name="Рукописный ввод 28">
                <a:extLst>
                  <a:ext uri="{FF2B5EF4-FFF2-40B4-BE49-F238E27FC236}">
                    <a16:creationId xmlns:a16="http://schemas.microsoft.com/office/drawing/2014/main" id="{AD16B248-EF26-4CF3-A36F-C905A6A0686E}"/>
                  </a:ext>
                </a:extLst>
              </p:cNvPr>
              <p:cNvPicPr/>
              <p:nvPr/>
            </p:nvPicPr>
            <p:blipFill>
              <a:blip r:embed="rId37"/>
              <a:stretch>
                <a:fillRect/>
              </a:stretch>
            </p:blipFill>
            <p:spPr>
              <a:xfrm>
                <a:off x="10463912" y="2493438"/>
                <a:ext cx="316440" cy="275400"/>
              </a:xfrm>
              <a:prstGeom prst="rect">
                <a:avLst/>
              </a:prstGeom>
            </p:spPr>
          </p:pic>
        </mc:Fallback>
      </mc:AlternateContent>
      <p:grpSp>
        <p:nvGrpSpPr>
          <p:cNvPr id="32" name="Группа 31">
            <a:extLst>
              <a:ext uri="{FF2B5EF4-FFF2-40B4-BE49-F238E27FC236}">
                <a16:creationId xmlns:a16="http://schemas.microsoft.com/office/drawing/2014/main" id="{52D49FC4-DEA9-4342-BB89-DCFFBE34794D}"/>
              </a:ext>
            </a:extLst>
          </p:cNvPr>
          <p:cNvGrpSpPr/>
          <p:nvPr/>
        </p:nvGrpSpPr>
        <p:grpSpPr>
          <a:xfrm>
            <a:off x="9830672" y="5744958"/>
            <a:ext cx="1590480" cy="634320"/>
            <a:chOff x="9830672" y="5744958"/>
            <a:chExt cx="1590480" cy="634320"/>
          </a:xfrm>
        </p:grpSpPr>
        <mc:AlternateContent xmlns:mc="http://schemas.openxmlformats.org/markup-compatibility/2006" xmlns:p14="http://schemas.microsoft.com/office/powerpoint/2010/main">
          <mc:Choice Requires="p14">
            <p:contentPart p14:bwMode="auto" r:id="rId38">
              <p14:nvContentPartPr>
                <p14:cNvPr id="30" name="Рукописный ввод 29">
                  <a:extLst>
                    <a:ext uri="{FF2B5EF4-FFF2-40B4-BE49-F238E27FC236}">
                      <a16:creationId xmlns:a16="http://schemas.microsoft.com/office/drawing/2014/main" id="{60CDE83C-CCC4-457B-9215-C3DED93BD4C5}"/>
                    </a:ext>
                  </a:extLst>
                </p14:cNvPr>
                <p14:cNvContentPartPr/>
                <p14:nvPr/>
              </p14:nvContentPartPr>
              <p14:xfrm>
                <a:off x="9830672" y="5766918"/>
                <a:ext cx="932400" cy="583200"/>
              </p14:xfrm>
            </p:contentPart>
          </mc:Choice>
          <mc:Fallback xmlns="">
            <p:pic>
              <p:nvPicPr>
                <p:cNvPr id="30" name="Рукописный ввод 29">
                  <a:extLst>
                    <a:ext uri="{FF2B5EF4-FFF2-40B4-BE49-F238E27FC236}">
                      <a16:creationId xmlns:a16="http://schemas.microsoft.com/office/drawing/2014/main" id="{60CDE83C-CCC4-457B-9215-C3DED93BD4C5}"/>
                    </a:ext>
                  </a:extLst>
                </p:cNvPr>
                <p:cNvPicPr/>
                <p:nvPr/>
              </p:nvPicPr>
              <p:blipFill>
                <a:blip r:embed="rId39"/>
                <a:stretch>
                  <a:fillRect/>
                </a:stretch>
              </p:blipFill>
              <p:spPr>
                <a:xfrm>
                  <a:off x="9812672" y="5749278"/>
                  <a:ext cx="968040" cy="618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Рукописный ввод 30">
                  <a:extLst>
                    <a:ext uri="{FF2B5EF4-FFF2-40B4-BE49-F238E27FC236}">
                      <a16:creationId xmlns:a16="http://schemas.microsoft.com/office/drawing/2014/main" id="{41AEA6FE-F1DE-46DA-A0E4-3811A0D9970B}"/>
                    </a:ext>
                  </a:extLst>
                </p14:cNvPr>
                <p14:cNvContentPartPr/>
                <p14:nvPr/>
              </p14:nvContentPartPr>
              <p14:xfrm>
                <a:off x="10412432" y="5744958"/>
                <a:ext cx="1008720" cy="634320"/>
              </p14:xfrm>
            </p:contentPart>
          </mc:Choice>
          <mc:Fallback xmlns="">
            <p:pic>
              <p:nvPicPr>
                <p:cNvPr id="31" name="Рукописный ввод 30">
                  <a:extLst>
                    <a:ext uri="{FF2B5EF4-FFF2-40B4-BE49-F238E27FC236}">
                      <a16:creationId xmlns:a16="http://schemas.microsoft.com/office/drawing/2014/main" id="{41AEA6FE-F1DE-46DA-A0E4-3811A0D9970B}"/>
                    </a:ext>
                  </a:extLst>
                </p:cNvPr>
                <p:cNvPicPr/>
                <p:nvPr/>
              </p:nvPicPr>
              <p:blipFill>
                <a:blip r:embed="rId41"/>
                <a:stretch>
                  <a:fillRect/>
                </a:stretch>
              </p:blipFill>
              <p:spPr>
                <a:xfrm>
                  <a:off x="10394792" y="5726958"/>
                  <a:ext cx="1044360" cy="669960"/>
                </a:xfrm>
                <a:prstGeom prst="rect">
                  <a:avLst/>
                </a:prstGeom>
              </p:spPr>
            </p:pic>
          </mc:Fallback>
        </mc:AlternateContent>
      </p:grpSp>
      <p:grpSp>
        <p:nvGrpSpPr>
          <p:cNvPr id="35" name="Группа 34">
            <a:extLst>
              <a:ext uri="{FF2B5EF4-FFF2-40B4-BE49-F238E27FC236}">
                <a16:creationId xmlns:a16="http://schemas.microsoft.com/office/drawing/2014/main" id="{9157622C-7FBC-4C0B-BDC6-E29AD0DE2A19}"/>
              </a:ext>
            </a:extLst>
          </p:cNvPr>
          <p:cNvGrpSpPr/>
          <p:nvPr/>
        </p:nvGrpSpPr>
        <p:grpSpPr>
          <a:xfrm>
            <a:off x="10092392" y="5936118"/>
            <a:ext cx="120240" cy="170280"/>
            <a:chOff x="10092392" y="5936118"/>
            <a:chExt cx="120240" cy="170280"/>
          </a:xfrm>
        </p:grpSpPr>
        <mc:AlternateContent xmlns:mc="http://schemas.openxmlformats.org/markup-compatibility/2006" xmlns:p14="http://schemas.microsoft.com/office/powerpoint/2010/main">
          <mc:Choice Requires="p14">
            <p:contentPart p14:bwMode="auto" r:id="rId42">
              <p14:nvContentPartPr>
                <p14:cNvPr id="33" name="Рукописный ввод 32">
                  <a:extLst>
                    <a:ext uri="{FF2B5EF4-FFF2-40B4-BE49-F238E27FC236}">
                      <a16:creationId xmlns:a16="http://schemas.microsoft.com/office/drawing/2014/main" id="{53537F55-746F-4148-A884-DE437F2D9DF6}"/>
                    </a:ext>
                  </a:extLst>
                </p14:cNvPr>
                <p14:cNvContentPartPr/>
                <p14:nvPr/>
              </p14:nvContentPartPr>
              <p14:xfrm>
                <a:off x="10092392" y="5936118"/>
                <a:ext cx="120240" cy="121680"/>
              </p14:xfrm>
            </p:contentPart>
          </mc:Choice>
          <mc:Fallback xmlns="">
            <p:pic>
              <p:nvPicPr>
                <p:cNvPr id="33" name="Рукописный ввод 32">
                  <a:extLst>
                    <a:ext uri="{FF2B5EF4-FFF2-40B4-BE49-F238E27FC236}">
                      <a16:creationId xmlns:a16="http://schemas.microsoft.com/office/drawing/2014/main" id="{53537F55-746F-4148-A884-DE437F2D9DF6}"/>
                    </a:ext>
                  </a:extLst>
                </p:cNvPr>
                <p:cNvPicPr/>
                <p:nvPr/>
              </p:nvPicPr>
              <p:blipFill>
                <a:blip r:embed="rId43"/>
                <a:stretch>
                  <a:fillRect/>
                </a:stretch>
              </p:blipFill>
              <p:spPr>
                <a:xfrm>
                  <a:off x="10074752" y="5918118"/>
                  <a:ext cx="155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Рукописный ввод 33">
                  <a:extLst>
                    <a:ext uri="{FF2B5EF4-FFF2-40B4-BE49-F238E27FC236}">
                      <a16:creationId xmlns:a16="http://schemas.microsoft.com/office/drawing/2014/main" id="{9C0B77C9-D111-48D6-9260-89EC01A17061}"/>
                    </a:ext>
                  </a:extLst>
                </p14:cNvPr>
                <p14:cNvContentPartPr/>
                <p14:nvPr/>
              </p14:nvContentPartPr>
              <p14:xfrm>
                <a:off x="10108232" y="5987958"/>
                <a:ext cx="103320" cy="118440"/>
              </p14:xfrm>
            </p:contentPart>
          </mc:Choice>
          <mc:Fallback xmlns="">
            <p:pic>
              <p:nvPicPr>
                <p:cNvPr id="34" name="Рукописный ввод 33">
                  <a:extLst>
                    <a:ext uri="{FF2B5EF4-FFF2-40B4-BE49-F238E27FC236}">
                      <a16:creationId xmlns:a16="http://schemas.microsoft.com/office/drawing/2014/main" id="{9C0B77C9-D111-48D6-9260-89EC01A17061}"/>
                    </a:ext>
                  </a:extLst>
                </p:cNvPr>
                <p:cNvPicPr/>
                <p:nvPr/>
              </p:nvPicPr>
              <p:blipFill>
                <a:blip r:embed="rId45"/>
                <a:stretch>
                  <a:fillRect/>
                </a:stretch>
              </p:blipFill>
              <p:spPr>
                <a:xfrm>
                  <a:off x="10090592" y="5970318"/>
                  <a:ext cx="138960" cy="15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6" name="Рукописный ввод 35">
                <a:extLst>
                  <a:ext uri="{FF2B5EF4-FFF2-40B4-BE49-F238E27FC236}">
                    <a16:creationId xmlns:a16="http://schemas.microsoft.com/office/drawing/2014/main" id="{BF5D9CB0-FE00-4A79-825F-77E288ABA15D}"/>
                  </a:ext>
                </a:extLst>
              </p14:cNvPr>
              <p14:cNvContentPartPr/>
              <p14:nvPr/>
            </p14:nvContentPartPr>
            <p14:xfrm>
              <a:off x="2384432" y="2488758"/>
              <a:ext cx="59040" cy="11520"/>
            </p14:xfrm>
          </p:contentPart>
        </mc:Choice>
        <mc:Fallback xmlns="">
          <p:pic>
            <p:nvPicPr>
              <p:cNvPr id="36" name="Рукописный ввод 35">
                <a:extLst>
                  <a:ext uri="{FF2B5EF4-FFF2-40B4-BE49-F238E27FC236}">
                    <a16:creationId xmlns:a16="http://schemas.microsoft.com/office/drawing/2014/main" id="{BF5D9CB0-FE00-4A79-825F-77E288ABA15D}"/>
                  </a:ext>
                </a:extLst>
              </p:cNvPr>
              <p:cNvPicPr/>
              <p:nvPr/>
            </p:nvPicPr>
            <p:blipFill>
              <a:blip r:embed="rId47"/>
              <a:stretch>
                <a:fillRect/>
              </a:stretch>
            </p:blipFill>
            <p:spPr>
              <a:xfrm>
                <a:off x="2366432" y="2471118"/>
                <a:ext cx="946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Рукописный ввод 36">
                <a:extLst>
                  <a:ext uri="{FF2B5EF4-FFF2-40B4-BE49-F238E27FC236}">
                    <a16:creationId xmlns:a16="http://schemas.microsoft.com/office/drawing/2014/main" id="{D8122F06-BEEE-45F4-83DF-6F4135BF826C}"/>
                  </a:ext>
                </a:extLst>
              </p14:cNvPr>
              <p14:cNvContentPartPr/>
              <p14:nvPr/>
            </p14:nvContentPartPr>
            <p14:xfrm>
              <a:off x="2823272" y="2466798"/>
              <a:ext cx="231120" cy="29520"/>
            </p14:xfrm>
          </p:contentPart>
        </mc:Choice>
        <mc:Fallback xmlns="">
          <p:pic>
            <p:nvPicPr>
              <p:cNvPr id="37" name="Рукописный ввод 36">
                <a:extLst>
                  <a:ext uri="{FF2B5EF4-FFF2-40B4-BE49-F238E27FC236}">
                    <a16:creationId xmlns:a16="http://schemas.microsoft.com/office/drawing/2014/main" id="{D8122F06-BEEE-45F4-83DF-6F4135BF826C}"/>
                  </a:ext>
                </a:extLst>
              </p:cNvPr>
              <p:cNvPicPr/>
              <p:nvPr/>
            </p:nvPicPr>
            <p:blipFill>
              <a:blip r:embed="rId49"/>
              <a:stretch>
                <a:fillRect/>
              </a:stretch>
            </p:blipFill>
            <p:spPr>
              <a:xfrm>
                <a:off x="2805632" y="2448798"/>
                <a:ext cx="2667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Рукописный ввод 37">
                <a:extLst>
                  <a:ext uri="{FF2B5EF4-FFF2-40B4-BE49-F238E27FC236}">
                    <a16:creationId xmlns:a16="http://schemas.microsoft.com/office/drawing/2014/main" id="{A95D83DA-726C-4E38-9F4C-8F1A8FCBC18D}"/>
                  </a:ext>
                </a:extLst>
              </p14:cNvPr>
              <p14:cNvContentPartPr/>
              <p14:nvPr/>
            </p14:nvContentPartPr>
            <p14:xfrm>
              <a:off x="3401432" y="2475798"/>
              <a:ext cx="167760" cy="19440"/>
            </p14:xfrm>
          </p:contentPart>
        </mc:Choice>
        <mc:Fallback xmlns="">
          <p:pic>
            <p:nvPicPr>
              <p:cNvPr id="38" name="Рукописный ввод 37">
                <a:extLst>
                  <a:ext uri="{FF2B5EF4-FFF2-40B4-BE49-F238E27FC236}">
                    <a16:creationId xmlns:a16="http://schemas.microsoft.com/office/drawing/2014/main" id="{A95D83DA-726C-4E38-9F4C-8F1A8FCBC18D}"/>
                  </a:ext>
                </a:extLst>
              </p:cNvPr>
              <p:cNvPicPr/>
              <p:nvPr/>
            </p:nvPicPr>
            <p:blipFill>
              <a:blip r:embed="rId51"/>
              <a:stretch>
                <a:fillRect/>
              </a:stretch>
            </p:blipFill>
            <p:spPr>
              <a:xfrm>
                <a:off x="3383432" y="2457798"/>
                <a:ext cx="203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Рукописный ввод 38">
                <a:extLst>
                  <a:ext uri="{FF2B5EF4-FFF2-40B4-BE49-F238E27FC236}">
                    <a16:creationId xmlns:a16="http://schemas.microsoft.com/office/drawing/2014/main" id="{9311B425-C033-43F0-B6DF-1AA8E48EA7CD}"/>
                  </a:ext>
                </a:extLst>
              </p14:cNvPr>
              <p14:cNvContentPartPr/>
              <p14:nvPr/>
            </p14:nvContentPartPr>
            <p14:xfrm>
              <a:off x="4011272" y="2525838"/>
              <a:ext cx="159840" cy="20520"/>
            </p14:xfrm>
          </p:contentPart>
        </mc:Choice>
        <mc:Fallback xmlns="">
          <p:pic>
            <p:nvPicPr>
              <p:cNvPr id="39" name="Рукописный ввод 38">
                <a:extLst>
                  <a:ext uri="{FF2B5EF4-FFF2-40B4-BE49-F238E27FC236}">
                    <a16:creationId xmlns:a16="http://schemas.microsoft.com/office/drawing/2014/main" id="{9311B425-C033-43F0-B6DF-1AA8E48EA7CD}"/>
                  </a:ext>
                </a:extLst>
              </p:cNvPr>
              <p:cNvPicPr/>
              <p:nvPr/>
            </p:nvPicPr>
            <p:blipFill>
              <a:blip r:embed="rId53"/>
              <a:stretch>
                <a:fillRect/>
              </a:stretch>
            </p:blipFill>
            <p:spPr>
              <a:xfrm>
                <a:off x="3993272" y="2507838"/>
                <a:ext cx="1954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Рукописный ввод 39">
                <a:extLst>
                  <a:ext uri="{FF2B5EF4-FFF2-40B4-BE49-F238E27FC236}">
                    <a16:creationId xmlns:a16="http://schemas.microsoft.com/office/drawing/2014/main" id="{B15A6AE3-D514-4E74-AF58-4A73EA82A742}"/>
                  </a:ext>
                </a:extLst>
              </p14:cNvPr>
              <p14:cNvContentPartPr/>
              <p14:nvPr/>
            </p14:nvContentPartPr>
            <p14:xfrm>
              <a:off x="4554152" y="2580558"/>
              <a:ext cx="122400" cy="36000"/>
            </p14:xfrm>
          </p:contentPart>
        </mc:Choice>
        <mc:Fallback xmlns="">
          <p:pic>
            <p:nvPicPr>
              <p:cNvPr id="40" name="Рукописный ввод 39">
                <a:extLst>
                  <a:ext uri="{FF2B5EF4-FFF2-40B4-BE49-F238E27FC236}">
                    <a16:creationId xmlns:a16="http://schemas.microsoft.com/office/drawing/2014/main" id="{B15A6AE3-D514-4E74-AF58-4A73EA82A742}"/>
                  </a:ext>
                </a:extLst>
              </p:cNvPr>
              <p:cNvPicPr/>
              <p:nvPr/>
            </p:nvPicPr>
            <p:blipFill>
              <a:blip r:embed="rId55"/>
              <a:stretch>
                <a:fillRect/>
              </a:stretch>
            </p:blipFill>
            <p:spPr>
              <a:xfrm>
                <a:off x="4536152" y="2562558"/>
                <a:ext cx="1580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Рукописный ввод 40">
                <a:extLst>
                  <a:ext uri="{FF2B5EF4-FFF2-40B4-BE49-F238E27FC236}">
                    <a16:creationId xmlns:a16="http://schemas.microsoft.com/office/drawing/2014/main" id="{13847243-5358-45B3-9D7C-57CB1880C135}"/>
                  </a:ext>
                </a:extLst>
              </p14:cNvPr>
              <p14:cNvContentPartPr/>
              <p14:nvPr/>
            </p14:nvContentPartPr>
            <p14:xfrm>
              <a:off x="5066432" y="2477598"/>
              <a:ext cx="200520" cy="69480"/>
            </p14:xfrm>
          </p:contentPart>
        </mc:Choice>
        <mc:Fallback xmlns="">
          <p:pic>
            <p:nvPicPr>
              <p:cNvPr id="41" name="Рукописный ввод 40">
                <a:extLst>
                  <a:ext uri="{FF2B5EF4-FFF2-40B4-BE49-F238E27FC236}">
                    <a16:creationId xmlns:a16="http://schemas.microsoft.com/office/drawing/2014/main" id="{13847243-5358-45B3-9D7C-57CB1880C135}"/>
                  </a:ext>
                </a:extLst>
              </p:cNvPr>
              <p:cNvPicPr/>
              <p:nvPr/>
            </p:nvPicPr>
            <p:blipFill>
              <a:blip r:embed="rId57"/>
              <a:stretch>
                <a:fillRect/>
              </a:stretch>
            </p:blipFill>
            <p:spPr>
              <a:xfrm>
                <a:off x="5048792" y="2459958"/>
                <a:ext cx="2361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Рукописный ввод 41">
                <a:extLst>
                  <a:ext uri="{FF2B5EF4-FFF2-40B4-BE49-F238E27FC236}">
                    <a16:creationId xmlns:a16="http://schemas.microsoft.com/office/drawing/2014/main" id="{0C3319AC-C91D-4233-AE5D-CBB0D3902297}"/>
                  </a:ext>
                </a:extLst>
              </p14:cNvPr>
              <p14:cNvContentPartPr/>
              <p14:nvPr/>
            </p14:nvContentPartPr>
            <p14:xfrm>
              <a:off x="5653592" y="2508198"/>
              <a:ext cx="194760" cy="15480"/>
            </p14:xfrm>
          </p:contentPart>
        </mc:Choice>
        <mc:Fallback xmlns="">
          <p:pic>
            <p:nvPicPr>
              <p:cNvPr id="42" name="Рукописный ввод 41">
                <a:extLst>
                  <a:ext uri="{FF2B5EF4-FFF2-40B4-BE49-F238E27FC236}">
                    <a16:creationId xmlns:a16="http://schemas.microsoft.com/office/drawing/2014/main" id="{0C3319AC-C91D-4233-AE5D-CBB0D3902297}"/>
                  </a:ext>
                </a:extLst>
              </p:cNvPr>
              <p:cNvPicPr/>
              <p:nvPr/>
            </p:nvPicPr>
            <p:blipFill>
              <a:blip r:embed="rId59"/>
              <a:stretch>
                <a:fillRect/>
              </a:stretch>
            </p:blipFill>
            <p:spPr>
              <a:xfrm>
                <a:off x="5635952" y="2490198"/>
                <a:ext cx="2304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Рукописный ввод 42">
                <a:extLst>
                  <a:ext uri="{FF2B5EF4-FFF2-40B4-BE49-F238E27FC236}">
                    <a16:creationId xmlns:a16="http://schemas.microsoft.com/office/drawing/2014/main" id="{BA521397-64B6-44D4-8A06-E3CB62CFEF9F}"/>
                  </a:ext>
                </a:extLst>
              </p14:cNvPr>
              <p14:cNvContentPartPr/>
              <p14:nvPr/>
            </p14:nvContentPartPr>
            <p14:xfrm>
              <a:off x="6245432" y="2531598"/>
              <a:ext cx="208440" cy="33840"/>
            </p14:xfrm>
          </p:contentPart>
        </mc:Choice>
        <mc:Fallback xmlns="">
          <p:pic>
            <p:nvPicPr>
              <p:cNvPr id="43" name="Рукописный ввод 42">
                <a:extLst>
                  <a:ext uri="{FF2B5EF4-FFF2-40B4-BE49-F238E27FC236}">
                    <a16:creationId xmlns:a16="http://schemas.microsoft.com/office/drawing/2014/main" id="{BA521397-64B6-44D4-8A06-E3CB62CFEF9F}"/>
                  </a:ext>
                </a:extLst>
              </p:cNvPr>
              <p:cNvPicPr/>
              <p:nvPr/>
            </p:nvPicPr>
            <p:blipFill>
              <a:blip r:embed="rId61"/>
              <a:stretch>
                <a:fillRect/>
              </a:stretch>
            </p:blipFill>
            <p:spPr>
              <a:xfrm>
                <a:off x="6227432" y="2513958"/>
                <a:ext cx="2440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Рукописный ввод 43">
                <a:extLst>
                  <a:ext uri="{FF2B5EF4-FFF2-40B4-BE49-F238E27FC236}">
                    <a16:creationId xmlns:a16="http://schemas.microsoft.com/office/drawing/2014/main" id="{894B4BAC-3347-4C80-A424-59DDD39F93E3}"/>
                  </a:ext>
                </a:extLst>
              </p14:cNvPr>
              <p14:cNvContentPartPr/>
              <p14:nvPr/>
            </p14:nvContentPartPr>
            <p14:xfrm>
              <a:off x="6832232" y="2533038"/>
              <a:ext cx="169920" cy="11160"/>
            </p14:xfrm>
          </p:contentPart>
        </mc:Choice>
        <mc:Fallback xmlns="">
          <p:pic>
            <p:nvPicPr>
              <p:cNvPr id="44" name="Рукописный ввод 43">
                <a:extLst>
                  <a:ext uri="{FF2B5EF4-FFF2-40B4-BE49-F238E27FC236}">
                    <a16:creationId xmlns:a16="http://schemas.microsoft.com/office/drawing/2014/main" id="{894B4BAC-3347-4C80-A424-59DDD39F93E3}"/>
                  </a:ext>
                </a:extLst>
              </p:cNvPr>
              <p:cNvPicPr/>
              <p:nvPr/>
            </p:nvPicPr>
            <p:blipFill>
              <a:blip r:embed="rId63"/>
              <a:stretch>
                <a:fillRect/>
              </a:stretch>
            </p:blipFill>
            <p:spPr>
              <a:xfrm>
                <a:off x="6814592" y="2515398"/>
                <a:ext cx="2055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Рукописный ввод 44">
                <a:extLst>
                  <a:ext uri="{FF2B5EF4-FFF2-40B4-BE49-F238E27FC236}">
                    <a16:creationId xmlns:a16="http://schemas.microsoft.com/office/drawing/2014/main" id="{B8F0E40D-923C-49E8-AA2D-BB7E7738783C}"/>
                  </a:ext>
                </a:extLst>
              </p14:cNvPr>
              <p14:cNvContentPartPr/>
              <p14:nvPr/>
            </p14:nvContentPartPr>
            <p14:xfrm>
              <a:off x="7350632" y="2527638"/>
              <a:ext cx="225360" cy="34920"/>
            </p14:xfrm>
          </p:contentPart>
        </mc:Choice>
        <mc:Fallback xmlns="">
          <p:pic>
            <p:nvPicPr>
              <p:cNvPr id="45" name="Рукописный ввод 44">
                <a:extLst>
                  <a:ext uri="{FF2B5EF4-FFF2-40B4-BE49-F238E27FC236}">
                    <a16:creationId xmlns:a16="http://schemas.microsoft.com/office/drawing/2014/main" id="{B8F0E40D-923C-49E8-AA2D-BB7E7738783C}"/>
                  </a:ext>
                </a:extLst>
              </p:cNvPr>
              <p:cNvPicPr/>
              <p:nvPr/>
            </p:nvPicPr>
            <p:blipFill>
              <a:blip r:embed="rId65"/>
              <a:stretch>
                <a:fillRect/>
              </a:stretch>
            </p:blipFill>
            <p:spPr>
              <a:xfrm>
                <a:off x="7332632" y="2509998"/>
                <a:ext cx="2610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Рукописный ввод 45">
                <a:extLst>
                  <a:ext uri="{FF2B5EF4-FFF2-40B4-BE49-F238E27FC236}">
                    <a16:creationId xmlns:a16="http://schemas.microsoft.com/office/drawing/2014/main" id="{A98B69A1-84BE-4BE0-976E-37A4C830CD99}"/>
                  </a:ext>
                </a:extLst>
              </p14:cNvPr>
              <p14:cNvContentPartPr/>
              <p14:nvPr/>
            </p14:nvContentPartPr>
            <p14:xfrm>
              <a:off x="8127512" y="2444118"/>
              <a:ext cx="425520" cy="67320"/>
            </p14:xfrm>
          </p:contentPart>
        </mc:Choice>
        <mc:Fallback xmlns="">
          <p:pic>
            <p:nvPicPr>
              <p:cNvPr id="46" name="Рукописный ввод 45">
                <a:extLst>
                  <a:ext uri="{FF2B5EF4-FFF2-40B4-BE49-F238E27FC236}">
                    <a16:creationId xmlns:a16="http://schemas.microsoft.com/office/drawing/2014/main" id="{A98B69A1-84BE-4BE0-976E-37A4C830CD99}"/>
                  </a:ext>
                </a:extLst>
              </p:cNvPr>
              <p:cNvPicPr/>
              <p:nvPr/>
            </p:nvPicPr>
            <p:blipFill>
              <a:blip r:embed="rId67"/>
              <a:stretch>
                <a:fillRect/>
              </a:stretch>
            </p:blipFill>
            <p:spPr>
              <a:xfrm>
                <a:off x="8109872" y="2426118"/>
                <a:ext cx="4611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 name="Рукописный ввод 46">
                <a:extLst>
                  <a:ext uri="{FF2B5EF4-FFF2-40B4-BE49-F238E27FC236}">
                    <a16:creationId xmlns:a16="http://schemas.microsoft.com/office/drawing/2014/main" id="{959DD5A0-3BD7-4CED-9386-312F7929ECE9}"/>
                  </a:ext>
                </a:extLst>
              </p14:cNvPr>
              <p14:cNvContentPartPr/>
              <p14:nvPr/>
            </p14:nvContentPartPr>
            <p14:xfrm>
              <a:off x="9303272" y="2847318"/>
              <a:ext cx="11160" cy="176400"/>
            </p14:xfrm>
          </p:contentPart>
        </mc:Choice>
        <mc:Fallback xmlns="">
          <p:pic>
            <p:nvPicPr>
              <p:cNvPr id="47" name="Рукописный ввод 46">
                <a:extLst>
                  <a:ext uri="{FF2B5EF4-FFF2-40B4-BE49-F238E27FC236}">
                    <a16:creationId xmlns:a16="http://schemas.microsoft.com/office/drawing/2014/main" id="{959DD5A0-3BD7-4CED-9386-312F7929ECE9}"/>
                  </a:ext>
                </a:extLst>
              </p:cNvPr>
              <p:cNvPicPr/>
              <p:nvPr/>
            </p:nvPicPr>
            <p:blipFill>
              <a:blip r:embed="rId69"/>
              <a:stretch>
                <a:fillRect/>
              </a:stretch>
            </p:blipFill>
            <p:spPr>
              <a:xfrm>
                <a:off x="9285632" y="2829318"/>
                <a:ext cx="468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Рукописный ввод 47">
                <a:extLst>
                  <a:ext uri="{FF2B5EF4-FFF2-40B4-BE49-F238E27FC236}">
                    <a16:creationId xmlns:a16="http://schemas.microsoft.com/office/drawing/2014/main" id="{0AC32467-7CB1-493C-9716-470865C8E89C}"/>
                  </a:ext>
                </a:extLst>
              </p14:cNvPr>
              <p14:cNvContentPartPr/>
              <p14:nvPr/>
            </p14:nvContentPartPr>
            <p14:xfrm>
              <a:off x="9230912" y="3417198"/>
              <a:ext cx="18360" cy="178560"/>
            </p14:xfrm>
          </p:contentPart>
        </mc:Choice>
        <mc:Fallback xmlns="">
          <p:pic>
            <p:nvPicPr>
              <p:cNvPr id="48" name="Рукописный ввод 47">
                <a:extLst>
                  <a:ext uri="{FF2B5EF4-FFF2-40B4-BE49-F238E27FC236}">
                    <a16:creationId xmlns:a16="http://schemas.microsoft.com/office/drawing/2014/main" id="{0AC32467-7CB1-493C-9716-470865C8E89C}"/>
                  </a:ext>
                </a:extLst>
              </p:cNvPr>
              <p:cNvPicPr/>
              <p:nvPr/>
            </p:nvPicPr>
            <p:blipFill>
              <a:blip r:embed="rId71"/>
              <a:stretch>
                <a:fillRect/>
              </a:stretch>
            </p:blipFill>
            <p:spPr>
              <a:xfrm>
                <a:off x="9212912" y="3399558"/>
                <a:ext cx="540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Рукописный ввод 48">
                <a:extLst>
                  <a:ext uri="{FF2B5EF4-FFF2-40B4-BE49-F238E27FC236}">
                    <a16:creationId xmlns:a16="http://schemas.microsoft.com/office/drawing/2014/main" id="{788391F1-35E5-440A-8614-1A5A4D360A34}"/>
                  </a:ext>
                </a:extLst>
              </p14:cNvPr>
              <p14:cNvContentPartPr/>
              <p14:nvPr/>
            </p14:nvContentPartPr>
            <p14:xfrm>
              <a:off x="9232712" y="3918318"/>
              <a:ext cx="23040" cy="244800"/>
            </p14:xfrm>
          </p:contentPart>
        </mc:Choice>
        <mc:Fallback xmlns="">
          <p:pic>
            <p:nvPicPr>
              <p:cNvPr id="49" name="Рукописный ввод 48">
                <a:extLst>
                  <a:ext uri="{FF2B5EF4-FFF2-40B4-BE49-F238E27FC236}">
                    <a16:creationId xmlns:a16="http://schemas.microsoft.com/office/drawing/2014/main" id="{788391F1-35E5-440A-8614-1A5A4D360A34}"/>
                  </a:ext>
                </a:extLst>
              </p:cNvPr>
              <p:cNvPicPr/>
              <p:nvPr/>
            </p:nvPicPr>
            <p:blipFill>
              <a:blip r:embed="rId73"/>
              <a:stretch>
                <a:fillRect/>
              </a:stretch>
            </p:blipFill>
            <p:spPr>
              <a:xfrm>
                <a:off x="9215072" y="3900318"/>
                <a:ext cx="586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0" name="Рукописный ввод 49">
                <a:extLst>
                  <a:ext uri="{FF2B5EF4-FFF2-40B4-BE49-F238E27FC236}">
                    <a16:creationId xmlns:a16="http://schemas.microsoft.com/office/drawing/2014/main" id="{97DD62F4-1BED-457A-BF55-A4C18DA30D69}"/>
                  </a:ext>
                </a:extLst>
              </p14:cNvPr>
              <p14:cNvContentPartPr/>
              <p14:nvPr/>
            </p14:nvContentPartPr>
            <p14:xfrm>
              <a:off x="9222632" y="4430238"/>
              <a:ext cx="8280" cy="267120"/>
            </p14:xfrm>
          </p:contentPart>
        </mc:Choice>
        <mc:Fallback xmlns="">
          <p:pic>
            <p:nvPicPr>
              <p:cNvPr id="50" name="Рукописный ввод 49">
                <a:extLst>
                  <a:ext uri="{FF2B5EF4-FFF2-40B4-BE49-F238E27FC236}">
                    <a16:creationId xmlns:a16="http://schemas.microsoft.com/office/drawing/2014/main" id="{97DD62F4-1BED-457A-BF55-A4C18DA30D69}"/>
                  </a:ext>
                </a:extLst>
              </p:cNvPr>
              <p:cNvPicPr/>
              <p:nvPr/>
            </p:nvPicPr>
            <p:blipFill>
              <a:blip r:embed="rId75"/>
              <a:stretch>
                <a:fillRect/>
              </a:stretch>
            </p:blipFill>
            <p:spPr>
              <a:xfrm>
                <a:off x="9204632" y="4412598"/>
                <a:ext cx="439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1" name="Рукописный ввод 50">
                <a:extLst>
                  <a:ext uri="{FF2B5EF4-FFF2-40B4-BE49-F238E27FC236}">
                    <a16:creationId xmlns:a16="http://schemas.microsoft.com/office/drawing/2014/main" id="{D0336018-B8FC-4874-BF44-D651D2FACAC1}"/>
                  </a:ext>
                </a:extLst>
              </p14:cNvPr>
              <p14:cNvContentPartPr/>
              <p14:nvPr/>
            </p14:nvContentPartPr>
            <p14:xfrm>
              <a:off x="8268992" y="5629398"/>
              <a:ext cx="287640" cy="34200"/>
            </p14:xfrm>
          </p:contentPart>
        </mc:Choice>
        <mc:Fallback xmlns="">
          <p:pic>
            <p:nvPicPr>
              <p:cNvPr id="51" name="Рукописный ввод 50">
                <a:extLst>
                  <a:ext uri="{FF2B5EF4-FFF2-40B4-BE49-F238E27FC236}">
                    <a16:creationId xmlns:a16="http://schemas.microsoft.com/office/drawing/2014/main" id="{D0336018-B8FC-4874-BF44-D651D2FACAC1}"/>
                  </a:ext>
                </a:extLst>
              </p:cNvPr>
              <p:cNvPicPr/>
              <p:nvPr/>
            </p:nvPicPr>
            <p:blipFill>
              <a:blip r:embed="rId77"/>
              <a:stretch>
                <a:fillRect/>
              </a:stretch>
            </p:blipFill>
            <p:spPr>
              <a:xfrm>
                <a:off x="8251352" y="5611398"/>
                <a:ext cx="3232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2" name="Рукописный ввод 51">
                <a:extLst>
                  <a:ext uri="{FF2B5EF4-FFF2-40B4-BE49-F238E27FC236}">
                    <a16:creationId xmlns:a16="http://schemas.microsoft.com/office/drawing/2014/main" id="{FF26AA89-25BD-4216-853B-DE48BC72C544}"/>
                  </a:ext>
                </a:extLst>
              </p14:cNvPr>
              <p14:cNvContentPartPr/>
              <p14:nvPr/>
            </p14:nvContentPartPr>
            <p14:xfrm>
              <a:off x="7538192" y="5646318"/>
              <a:ext cx="180360" cy="28440"/>
            </p14:xfrm>
          </p:contentPart>
        </mc:Choice>
        <mc:Fallback xmlns="">
          <p:pic>
            <p:nvPicPr>
              <p:cNvPr id="52" name="Рукописный ввод 51">
                <a:extLst>
                  <a:ext uri="{FF2B5EF4-FFF2-40B4-BE49-F238E27FC236}">
                    <a16:creationId xmlns:a16="http://schemas.microsoft.com/office/drawing/2014/main" id="{FF26AA89-25BD-4216-853B-DE48BC72C544}"/>
                  </a:ext>
                </a:extLst>
              </p:cNvPr>
              <p:cNvPicPr/>
              <p:nvPr/>
            </p:nvPicPr>
            <p:blipFill>
              <a:blip r:embed="rId79"/>
              <a:stretch>
                <a:fillRect/>
              </a:stretch>
            </p:blipFill>
            <p:spPr>
              <a:xfrm>
                <a:off x="7520552" y="5628318"/>
                <a:ext cx="2160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3" name="Рукописный ввод 52">
                <a:extLst>
                  <a:ext uri="{FF2B5EF4-FFF2-40B4-BE49-F238E27FC236}">
                    <a16:creationId xmlns:a16="http://schemas.microsoft.com/office/drawing/2014/main" id="{78C22ACB-6872-4288-9376-A2C078A889CB}"/>
                  </a:ext>
                </a:extLst>
              </p14:cNvPr>
              <p14:cNvContentPartPr/>
              <p14:nvPr/>
            </p14:nvContentPartPr>
            <p14:xfrm>
              <a:off x="6537032" y="5581878"/>
              <a:ext cx="390600" cy="9360"/>
            </p14:xfrm>
          </p:contentPart>
        </mc:Choice>
        <mc:Fallback xmlns="">
          <p:pic>
            <p:nvPicPr>
              <p:cNvPr id="53" name="Рукописный ввод 52">
                <a:extLst>
                  <a:ext uri="{FF2B5EF4-FFF2-40B4-BE49-F238E27FC236}">
                    <a16:creationId xmlns:a16="http://schemas.microsoft.com/office/drawing/2014/main" id="{78C22ACB-6872-4288-9376-A2C078A889CB}"/>
                  </a:ext>
                </a:extLst>
              </p:cNvPr>
              <p:cNvPicPr/>
              <p:nvPr/>
            </p:nvPicPr>
            <p:blipFill>
              <a:blip r:embed="rId81"/>
              <a:stretch>
                <a:fillRect/>
              </a:stretch>
            </p:blipFill>
            <p:spPr>
              <a:xfrm>
                <a:off x="6519392" y="5564238"/>
                <a:ext cx="4262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Рукописный ввод 53">
                <a:extLst>
                  <a:ext uri="{FF2B5EF4-FFF2-40B4-BE49-F238E27FC236}">
                    <a16:creationId xmlns:a16="http://schemas.microsoft.com/office/drawing/2014/main" id="{480F7676-6EDE-4542-91D8-5B22CCAC6687}"/>
                  </a:ext>
                </a:extLst>
              </p14:cNvPr>
              <p14:cNvContentPartPr/>
              <p14:nvPr/>
            </p14:nvContentPartPr>
            <p14:xfrm>
              <a:off x="5801912" y="5516358"/>
              <a:ext cx="166680" cy="12960"/>
            </p14:xfrm>
          </p:contentPart>
        </mc:Choice>
        <mc:Fallback xmlns="">
          <p:pic>
            <p:nvPicPr>
              <p:cNvPr id="54" name="Рукописный ввод 53">
                <a:extLst>
                  <a:ext uri="{FF2B5EF4-FFF2-40B4-BE49-F238E27FC236}">
                    <a16:creationId xmlns:a16="http://schemas.microsoft.com/office/drawing/2014/main" id="{480F7676-6EDE-4542-91D8-5B22CCAC6687}"/>
                  </a:ext>
                </a:extLst>
              </p:cNvPr>
              <p:cNvPicPr/>
              <p:nvPr/>
            </p:nvPicPr>
            <p:blipFill>
              <a:blip r:embed="rId83"/>
              <a:stretch>
                <a:fillRect/>
              </a:stretch>
            </p:blipFill>
            <p:spPr>
              <a:xfrm>
                <a:off x="5783912" y="5498718"/>
                <a:ext cx="202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Рукописный ввод 54">
                <a:extLst>
                  <a:ext uri="{FF2B5EF4-FFF2-40B4-BE49-F238E27FC236}">
                    <a16:creationId xmlns:a16="http://schemas.microsoft.com/office/drawing/2014/main" id="{7DED1067-0328-40D7-8754-8BEEF41F4952}"/>
                  </a:ext>
                </a:extLst>
              </p14:cNvPr>
              <p14:cNvContentPartPr/>
              <p14:nvPr/>
            </p14:nvContentPartPr>
            <p14:xfrm>
              <a:off x="5031512" y="5531838"/>
              <a:ext cx="237960" cy="24840"/>
            </p14:xfrm>
          </p:contentPart>
        </mc:Choice>
        <mc:Fallback xmlns="">
          <p:pic>
            <p:nvPicPr>
              <p:cNvPr id="55" name="Рукописный ввод 54">
                <a:extLst>
                  <a:ext uri="{FF2B5EF4-FFF2-40B4-BE49-F238E27FC236}">
                    <a16:creationId xmlns:a16="http://schemas.microsoft.com/office/drawing/2014/main" id="{7DED1067-0328-40D7-8754-8BEEF41F4952}"/>
                  </a:ext>
                </a:extLst>
              </p:cNvPr>
              <p:cNvPicPr/>
              <p:nvPr/>
            </p:nvPicPr>
            <p:blipFill>
              <a:blip r:embed="rId85"/>
              <a:stretch>
                <a:fillRect/>
              </a:stretch>
            </p:blipFill>
            <p:spPr>
              <a:xfrm>
                <a:off x="5013512" y="5514198"/>
                <a:ext cx="273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Рукописный ввод 55">
                <a:extLst>
                  <a:ext uri="{FF2B5EF4-FFF2-40B4-BE49-F238E27FC236}">
                    <a16:creationId xmlns:a16="http://schemas.microsoft.com/office/drawing/2014/main" id="{40981182-59BF-4CBF-BA90-B259C1972707}"/>
                  </a:ext>
                </a:extLst>
              </p14:cNvPr>
              <p14:cNvContentPartPr/>
              <p14:nvPr/>
            </p14:nvContentPartPr>
            <p14:xfrm>
              <a:off x="4087952" y="5600958"/>
              <a:ext cx="296640" cy="21600"/>
            </p14:xfrm>
          </p:contentPart>
        </mc:Choice>
        <mc:Fallback xmlns="">
          <p:pic>
            <p:nvPicPr>
              <p:cNvPr id="56" name="Рукописный ввод 55">
                <a:extLst>
                  <a:ext uri="{FF2B5EF4-FFF2-40B4-BE49-F238E27FC236}">
                    <a16:creationId xmlns:a16="http://schemas.microsoft.com/office/drawing/2014/main" id="{40981182-59BF-4CBF-BA90-B259C1972707}"/>
                  </a:ext>
                </a:extLst>
              </p:cNvPr>
              <p:cNvPicPr/>
              <p:nvPr/>
            </p:nvPicPr>
            <p:blipFill>
              <a:blip r:embed="rId87"/>
              <a:stretch>
                <a:fillRect/>
              </a:stretch>
            </p:blipFill>
            <p:spPr>
              <a:xfrm>
                <a:off x="4070312" y="5583318"/>
                <a:ext cx="3322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Рукописный ввод 56">
                <a:extLst>
                  <a:ext uri="{FF2B5EF4-FFF2-40B4-BE49-F238E27FC236}">
                    <a16:creationId xmlns:a16="http://schemas.microsoft.com/office/drawing/2014/main" id="{6FC8312C-8880-493D-88F6-CE9929DE7A04}"/>
                  </a:ext>
                </a:extLst>
              </p14:cNvPr>
              <p14:cNvContentPartPr/>
              <p14:nvPr/>
            </p14:nvContentPartPr>
            <p14:xfrm>
              <a:off x="3344912" y="5671518"/>
              <a:ext cx="200520" cy="11520"/>
            </p14:xfrm>
          </p:contentPart>
        </mc:Choice>
        <mc:Fallback xmlns="">
          <p:pic>
            <p:nvPicPr>
              <p:cNvPr id="57" name="Рукописный ввод 56">
                <a:extLst>
                  <a:ext uri="{FF2B5EF4-FFF2-40B4-BE49-F238E27FC236}">
                    <a16:creationId xmlns:a16="http://schemas.microsoft.com/office/drawing/2014/main" id="{6FC8312C-8880-493D-88F6-CE9929DE7A04}"/>
                  </a:ext>
                </a:extLst>
              </p:cNvPr>
              <p:cNvPicPr/>
              <p:nvPr/>
            </p:nvPicPr>
            <p:blipFill>
              <a:blip r:embed="rId89"/>
              <a:stretch>
                <a:fillRect/>
              </a:stretch>
            </p:blipFill>
            <p:spPr>
              <a:xfrm>
                <a:off x="3326912" y="5653518"/>
                <a:ext cx="2361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Рукописный ввод 57">
                <a:extLst>
                  <a:ext uri="{FF2B5EF4-FFF2-40B4-BE49-F238E27FC236}">
                    <a16:creationId xmlns:a16="http://schemas.microsoft.com/office/drawing/2014/main" id="{0B3698E7-78B0-4D2C-A2CD-EEF9B6C33ACA}"/>
                  </a:ext>
                </a:extLst>
              </p14:cNvPr>
              <p14:cNvContentPartPr/>
              <p14:nvPr/>
            </p14:nvContentPartPr>
            <p14:xfrm>
              <a:off x="2102912" y="5706798"/>
              <a:ext cx="840600" cy="52560"/>
            </p14:xfrm>
          </p:contentPart>
        </mc:Choice>
        <mc:Fallback xmlns="">
          <p:pic>
            <p:nvPicPr>
              <p:cNvPr id="58" name="Рукописный ввод 57">
                <a:extLst>
                  <a:ext uri="{FF2B5EF4-FFF2-40B4-BE49-F238E27FC236}">
                    <a16:creationId xmlns:a16="http://schemas.microsoft.com/office/drawing/2014/main" id="{0B3698E7-78B0-4D2C-A2CD-EEF9B6C33ACA}"/>
                  </a:ext>
                </a:extLst>
              </p:cNvPr>
              <p:cNvPicPr/>
              <p:nvPr/>
            </p:nvPicPr>
            <p:blipFill>
              <a:blip r:embed="rId91"/>
              <a:stretch>
                <a:fillRect/>
              </a:stretch>
            </p:blipFill>
            <p:spPr>
              <a:xfrm>
                <a:off x="2085272" y="5688798"/>
                <a:ext cx="87624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9" name="Рукописный ввод 58">
                <a:extLst>
                  <a:ext uri="{FF2B5EF4-FFF2-40B4-BE49-F238E27FC236}">
                    <a16:creationId xmlns:a16="http://schemas.microsoft.com/office/drawing/2014/main" id="{B076EAA7-16DE-49BB-B76D-1725F113A176}"/>
                  </a:ext>
                </a:extLst>
              </p14:cNvPr>
              <p14:cNvContentPartPr/>
              <p14:nvPr/>
            </p14:nvContentPartPr>
            <p14:xfrm>
              <a:off x="1782152" y="2895918"/>
              <a:ext cx="41400" cy="234360"/>
            </p14:xfrm>
          </p:contentPart>
        </mc:Choice>
        <mc:Fallback xmlns="">
          <p:pic>
            <p:nvPicPr>
              <p:cNvPr id="59" name="Рукописный ввод 58">
                <a:extLst>
                  <a:ext uri="{FF2B5EF4-FFF2-40B4-BE49-F238E27FC236}">
                    <a16:creationId xmlns:a16="http://schemas.microsoft.com/office/drawing/2014/main" id="{B076EAA7-16DE-49BB-B76D-1725F113A176}"/>
                  </a:ext>
                </a:extLst>
              </p:cNvPr>
              <p:cNvPicPr/>
              <p:nvPr/>
            </p:nvPicPr>
            <p:blipFill>
              <a:blip r:embed="rId93"/>
              <a:stretch>
                <a:fillRect/>
              </a:stretch>
            </p:blipFill>
            <p:spPr>
              <a:xfrm>
                <a:off x="1764512" y="2878278"/>
                <a:ext cx="770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Рукописный ввод 59">
                <a:extLst>
                  <a:ext uri="{FF2B5EF4-FFF2-40B4-BE49-F238E27FC236}">
                    <a16:creationId xmlns:a16="http://schemas.microsoft.com/office/drawing/2014/main" id="{9BD910DB-1A5F-470B-81DB-03E1B959D4D6}"/>
                  </a:ext>
                </a:extLst>
              </p14:cNvPr>
              <p14:cNvContentPartPr/>
              <p14:nvPr/>
            </p14:nvContentPartPr>
            <p14:xfrm>
              <a:off x="1737152" y="3693318"/>
              <a:ext cx="3960" cy="110160"/>
            </p14:xfrm>
          </p:contentPart>
        </mc:Choice>
        <mc:Fallback xmlns="">
          <p:pic>
            <p:nvPicPr>
              <p:cNvPr id="60" name="Рукописный ввод 59">
                <a:extLst>
                  <a:ext uri="{FF2B5EF4-FFF2-40B4-BE49-F238E27FC236}">
                    <a16:creationId xmlns:a16="http://schemas.microsoft.com/office/drawing/2014/main" id="{9BD910DB-1A5F-470B-81DB-03E1B959D4D6}"/>
                  </a:ext>
                </a:extLst>
              </p:cNvPr>
              <p:cNvPicPr/>
              <p:nvPr/>
            </p:nvPicPr>
            <p:blipFill>
              <a:blip r:embed="rId95"/>
              <a:stretch>
                <a:fillRect/>
              </a:stretch>
            </p:blipFill>
            <p:spPr>
              <a:xfrm>
                <a:off x="1719152" y="3675318"/>
                <a:ext cx="39600" cy="145800"/>
              </a:xfrm>
              <a:prstGeom prst="rect">
                <a:avLst/>
              </a:prstGeom>
            </p:spPr>
          </p:pic>
        </mc:Fallback>
      </mc:AlternateContent>
      <p:grpSp>
        <p:nvGrpSpPr>
          <p:cNvPr id="64" name="Группа 63">
            <a:extLst>
              <a:ext uri="{FF2B5EF4-FFF2-40B4-BE49-F238E27FC236}">
                <a16:creationId xmlns:a16="http://schemas.microsoft.com/office/drawing/2014/main" id="{B372EB75-942E-44C2-AD02-22378E5D9AFA}"/>
              </a:ext>
            </a:extLst>
          </p:cNvPr>
          <p:cNvGrpSpPr/>
          <p:nvPr/>
        </p:nvGrpSpPr>
        <p:grpSpPr>
          <a:xfrm>
            <a:off x="1693232" y="4148358"/>
            <a:ext cx="77040" cy="722160"/>
            <a:chOff x="1693232" y="4148358"/>
            <a:chExt cx="77040" cy="722160"/>
          </a:xfrm>
        </p:grpSpPr>
        <mc:AlternateContent xmlns:mc="http://schemas.openxmlformats.org/markup-compatibility/2006" xmlns:p14="http://schemas.microsoft.com/office/powerpoint/2010/main">
          <mc:Choice Requires="p14">
            <p:contentPart p14:bwMode="auto" r:id="rId96">
              <p14:nvContentPartPr>
                <p14:cNvPr id="61" name="Рукописный ввод 60">
                  <a:extLst>
                    <a:ext uri="{FF2B5EF4-FFF2-40B4-BE49-F238E27FC236}">
                      <a16:creationId xmlns:a16="http://schemas.microsoft.com/office/drawing/2014/main" id="{F801D166-BDF4-477D-9A22-BB3882A56D29}"/>
                    </a:ext>
                  </a:extLst>
                </p14:cNvPr>
                <p14:cNvContentPartPr/>
                <p14:nvPr/>
              </p14:nvContentPartPr>
              <p14:xfrm>
                <a:off x="1693232" y="4174638"/>
                <a:ext cx="34200" cy="695880"/>
              </p14:xfrm>
            </p:contentPart>
          </mc:Choice>
          <mc:Fallback xmlns="">
            <p:pic>
              <p:nvPicPr>
                <p:cNvPr id="61" name="Рукописный ввод 60">
                  <a:extLst>
                    <a:ext uri="{FF2B5EF4-FFF2-40B4-BE49-F238E27FC236}">
                      <a16:creationId xmlns:a16="http://schemas.microsoft.com/office/drawing/2014/main" id="{F801D166-BDF4-477D-9A22-BB3882A56D29}"/>
                    </a:ext>
                  </a:extLst>
                </p:cNvPr>
                <p:cNvPicPr/>
                <p:nvPr/>
              </p:nvPicPr>
              <p:blipFill>
                <a:blip r:embed="rId97"/>
                <a:stretch>
                  <a:fillRect/>
                </a:stretch>
              </p:blipFill>
              <p:spPr>
                <a:xfrm>
                  <a:off x="1675592" y="4156998"/>
                  <a:ext cx="6984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 name="Рукописный ввод 61">
                  <a:extLst>
                    <a:ext uri="{FF2B5EF4-FFF2-40B4-BE49-F238E27FC236}">
                      <a16:creationId xmlns:a16="http://schemas.microsoft.com/office/drawing/2014/main" id="{E93AD3C9-E084-4BBF-9DAA-07F820F0B640}"/>
                    </a:ext>
                  </a:extLst>
                </p14:cNvPr>
                <p14:cNvContentPartPr/>
                <p14:nvPr/>
              </p14:nvContentPartPr>
              <p14:xfrm>
                <a:off x="1755512" y="4148358"/>
                <a:ext cx="14760" cy="154440"/>
              </p14:xfrm>
            </p:contentPart>
          </mc:Choice>
          <mc:Fallback xmlns="">
            <p:pic>
              <p:nvPicPr>
                <p:cNvPr id="62" name="Рукописный ввод 61">
                  <a:extLst>
                    <a:ext uri="{FF2B5EF4-FFF2-40B4-BE49-F238E27FC236}">
                      <a16:creationId xmlns:a16="http://schemas.microsoft.com/office/drawing/2014/main" id="{E93AD3C9-E084-4BBF-9DAA-07F820F0B640}"/>
                    </a:ext>
                  </a:extLst>
                </p:cNvPr>
                <p:cNvPicPr/>
                <p:nvPr/>
              </p:nvPicPr>
              <p:blipFill>
                <a:blip r:embed="rId99"/>
                <a:stretch>
                  <a:fillRect/>
                </a:stretch>
              </p:blipFill>
              <p:spPr>
                <a:xfrm>
                  <a:off x="1737872" y="4130358"/>
                  <a:ext cx="50400" cy="190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3" name="Рукописный ввод 62">
                <a:extLst>
                  <a:ext uri="{FF2B5EF4-FFF2-40B4-BE49-F238E27FC236}">
                    <a16:creationId xmlns:a16="http://schemas.microsoft.com/office/drawing/2014/main" id="{83209309-4E56-4CAF-9CF0-48B7CD24F665}"/>
                  </a:ext>
                </a:extLst>
              </p14:cNvPr>
              <p14:cNvContentPartPr/>
              <p14:nvPr/>
            </p14:nvContentPartPr>
            <p14:xfrm>
              <a:off x="1689992" y="3363198"/>
              <a:ext cx="24120" cy="58320"/>
            </p14:xfrm>
          </p:contentPart>
        </mc:Choice>
        <mc:Fallback xmlns="">
          <p:pic>
            <p:nvPicPr>
              <p:cNvPr id="63" name="Рукописный ввод 62">
                <a:extLst>
                  <a:ext uri="{FF2B5EF4-FFF2-40B4-BE49-F238E27FC236}">
                    <a16:creationId xmlns:a16="http://schemas.microsoft.com/office/drawing/2014/main" id="{83209309-4E56-4CAF-9CF0-48B7CD24F665}"/>
                  </a:ext>
                </a:extLst>
              </p:cNvPr>
              <p:cNvPicPr/>
              <p:nvPr/>
            </p:nvPicPr>
            <p:blipFill>
              <a:blip r:embed="rId101"/>
              <a:stretch>
                <a:fillRect/>
              </a:stretch>
            </p:blipFill>
            <p:spPr>
              <a:xfrm>
                <a:off x="1671992" y="3345558"/>
                <a:ext cx="597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Рукописный ввод 64">
                <a:extLst>
                  <a:ext uri="{FF2B5EF4-FFF2-40B4-BE49-F238E27FC236}">
                    <a16:creationId xmlns:a16="http://schemas.microsoft.com/office/drawing/2014/main" id="{2AABEBD2-E39E-42AB-9DF1-D6019BDD56F6}"/>
                  </a:ext>
                </a:extLst>
              </p14:cNvPr>
              <p14:cNvContentPartPr/>
              <p14:nvPr/>
            </p14:nvContentPartPr>
            <p14:xfrm>
              <a:off x="2268872" y="2777838"/>
              <a:ext cx="6535800" cy="2657520"/>
            </p14:xfrm>
          </p:contentPart>
        </mc:Choice>
        <mc:Fallback xmlns="">
          <p:pic>
            <p:nvPicPr>
              <p:cNvPr id="65" name="Рукописный ввод 64">
                <a:extLst>
                  <a:ext uri="{FF2B5EF4-FFF2-40B4-BE49-F238E27FC236}">
                    <a16:creationId xmlns:a16="http://schemas.microsoft.com/office/drawing/2014/main" id="{2AABEBD2-E39E-42AB-9DF1-D6019BDD56F6}"/>
                  </a:ext>
                </a:extLst>
              </p:cNvPr>
              <p:cNvPicPr/>
              <p:nvPr/>
            </p:nvPicPr>
            <p:blipFill>
              <a:blip r:embed="rId103"/>
              <a:stretch>
                <a:fillRect/>
              </a:stretch>
            </p:blipFill>
            <p:spPr>
              <a:xfrm>
                <a:off x="2251232" y="2760198"/>
                <a:ext cx="6571440" cy="2693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Рукописный ввод 65">
                <a:extLst>
                  <a:ext uri="{FF2B5EF4-FFF2-40B4-BE49-F238E27FC236}">
                    <a16:creationId xmlns:a16="http://schemas.microsoft.com/office/drawing/2014/main" id="{7744ED74-28B2-454F-99C5-05DDF131C260}"/>
                  </a:ext>
                </a:extLst>
              </p14:cNvPr>
              <p14:cNvContentPartPr/>
              <p14:nvPr/>
            </p14:nvContentPartPr>
            <p14:xfrm>
              <a:off x="2083472" y="2583438"/>
              <a:ext cx="6942600" cy="2901960"/>
            </p14:xfrm>
          </p:contentPart>
        </mc:Choice>
        <mc:Fallback xmlns="">
          <p:pic>
            <p:nvPicPr>
              <p:cNvPr id="66" name="Рукописный ввод 65">
                <a:extLst>
                  <a:ext uri="{FF2B5EF4-FFF2-40B4-BE49-F238E27FC236}">
                    <a16:creationId xmlns:a16="http://schemas.microsoft.com/office/drawing/2014/main" id="{7744ED74-28B2-454F-99C5-05DDF131C260}"/>
                  </a:ext>
                </a:extLst>
              </p:cNvPr>
              <p:cNvPicPr/>
              <p:nvPr/>
            </p:nvPicPr>
            <p:blipFill>
              <a:blip r:embed="rId105"/>
              <a:stretch>
                <a:fillRect/>
              </a:stretch>
            </p:blipFill>
            <p:spPr>
              <a:xfrm>
                <a:off x="2065832" y="2565438"/>
                <a:ext cx="6978240" cy="2937600"/>
              </a:xfrm>
              <a:prstGeom prst="rect">
                <a:avLst/>
              </a:prstGeom>
            </p:spPr>
          </p:pic>
        </mc:Fallback>
      </mc:AlternateContent>
      <p:grpSp>
        <p:nvGrpSpPr>
          <p:cNvPr id="77" name="Группа 76">
            <a:extLst>
              <a:ext uri="{FF2B5EF4-FFF2-40B4-BE49-F238E27FC236}">
                <a16:creationId xmlns:a16="http://schemas.microsoft.com/office/drawing/2014/main" id="{5918F176-9F68-4899-92F7-EAFEDBF00ADB}"/>
              </a:ext>
            </a:extLst>
          </p:cNvPr>
          <p:cNvGrpSpPr/>
          <p:nvPr/>
        </p:nvGrpSpPr>
        <p:grpSpPr>
          <a:xfrm>
            <a:off x="4310792" y="3452838"/>
            <a:ext cx="2948400" cy="1434240"/>
            <a:chOff x="4310792" y="3452838"/>
            <a:chExt cx="2948400" cy="1434240"/>
          </a:xfrm>
        </p:grpSpPr>
        <mc:AlternateContent xmlns:mc="http://schemas.openxmlformats.org/markup-compatibility/2006" xmlns:p14="http://schemas.microsoft.com/office/powerpoint/2010/main">
          <mc:Choice Requires="p14">
            <p:contentPart p14:bwMode="auto" r:id="rId106">
              <p14:nvContentPartPr>
                <p14:cNvPr id="67" name="Рукописный ввод 66">
                  <a:extLst>
                    <a:ext uri="{FF2B5EF4-FFF2-40B4-BE49-F238E27FC236}">
                      <a16:creationId xmlns:a16="http://schemas.microsoft.com/office/drawing/2014/main" id="{01CE6F87-9A3E-443E-B306-97DA3DF2AD15}"/>
                    </a:ext>
                  </a:extLst>
                </p14:cNvPr>
                <p14:cNvContentPartPr/>
                <p14:nvPr/>
              </p14:nvContentPartPr>
              <p14:xfrm>
                <a:off x="4310792" y="4698078"/>
                <a:ext cx="385200" cy="189000"/>
              </p14:xfrm>
            </p:contentPart>
          </mc:Choice>
          <mc:Fallback xmlns="">
            <p:pic>
              <p:nvPicPr>
                <p:cNvPr id="67" name="Рукописный ввод 66">
                  <a:extLst>
                    <a:ext uri="{FF2B5EF4-FFF2-40B4-BE49-F238E27FC236}">
                      <a16:creationId xmlns:a16="http://schemas.microsoft.com/office/drawing/2014/main" id="{01CE6F87-9A3E-443E-B306-97DA3DF2AD15}"/>
                    </a:ext>
                  </a:extLst>
                </p:cNvPr>
                <p:cNvPicPr/>
                <p:nvPr/>
              </p:nvPicPr>
              <p:blipFill>
                <a:blip r:embed="rId107"/>
                <a:stretch>
                  <a:fillRect/>
                </a:stretch>
              </p:blipFill>
              <p:spPr>
                <a:xfrm>
                  <a:off x="4293152" y="4680438"/>
                  <a:ext cx="4208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8" name="Рукописный ввод 67">
                  <a:extLst>
                    <a:ext uri="{FF2B5EF4-FFF2-40B4-BE49-F238E27FC236}">
                      <a16:creationId xmlns:a16="http://schemas.microsoft.com/office/drawing/2014/main" id="{DDA46EB0-DE29-477F-A83E-07B54220536C}"/>
                    </a:ext>
                  </a:extLst>
                </p14:cNvPr>
                <p14:cNvContentPartPr/>
                <p14:nvPr/>
              </p14:nvContentPartPr>
              <p14:xfrm>
                <a:off x="4719392" y="4476318"/>
                <a:ext cx="329760" cy="264960"/>
              </p14:xfrm>
            </p:contentPart>
          </mc:Choice>
          <mc:Fallback xmlns="">
            <p:pic>
              <p:nvPicPr>
                <p:cNvPr id="68" name="Рукописный ввод 67">
                  <a:extLst>
                    <a:ext uri="{FF2B5EF4-FFF2-40B4-BE49-F238E27FC236}">
                      <a16:creationId xmlns:a16="http://schemas.microsoft.com/office/drawing/2014/main" id="{DDA46EB0-DE29-477F-A83E-07B54220536C}"/>
                    </a:ext>
                  </a:extLst>
                </p:cNvPr>
                <p:cNvPicPr/>
                <p:nvPr/>
              </p:nvPicPr>
              <p:blipFill>
                <a:blip r:embed="rId109"/>
                <a:stretch>
                  <a:fillRect/>
                </a:stretch>
              </p:blipFill>
              <p:spPr>
                <a:xfrm>
                  <a:off x="4701392" y="4458678"/>
                  <a:ext cx="3654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Рукописный ввод 68">
                  <a:extLst>
                    <a:ext uri="{FF2B5EF4-FFF2-40B4-BE49-F238E27FC236}">
                      <a16:creationId xmlns:a16="http://schemas.microsoft.com/office/drawing/2014/main" id="{AD5DF6FE-B852-4D76-9E13-1AC33540BC74}"/>
                    </a:ext>
                  </a:extLst>
                </p14:cNvPr>
                <p14:cNvContentPartPr/>
                <p14:nvPr/>
              </p14:nvContentPartPr>
              <p14:xfrm>
                <a:off x="5121872" y="4439958"/>
                <a:ext cx="43200" cy="96480"/>
              </p14:xfrm>
            </p:contentPart>
          </mc:Choice>
          <mc:Fallback xmlns="">
            <p:pic>
              <p:nvPicPr>
                <p:cNvPr id="69" name="Рукописный ввод 68">
                  <a:extLst>
                    <a:ext uri="{FF2B5EF4-FFF2-40B4-BE49-F238E27FC236}">
                      <a16:creationId xmlns:a16="http://schemas.microsoft.com/office/drawing/2014/main" id="{AD5DF6FE-B852-4D76-9E13-1AC33540BC74}"/>
                    </a:ext>
                  </a:extLst>
                </p:cNvPr>
                <p:cNvPicPr/>
                <p:nvPr/>
              </p:nvPicPr>
              <p:blipFill>
                <a:blip r:embed="rId111"/>
                <a:stretch>
                  <a:fillRect/>
                </a:stretch>
              </p:blipFill>
              <p:spPr>
                <a:xfrm>
                  <a:off x="5104232" y="4421958"/>
                  <a:ext cx="788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Рукописный ввод 69">
                  <a:extLst>
                    <a:ext uri="{FF2B5EF4-FFF2-40B4-BE49-F238E27FC236}">
                      <a16:creationId xmlns:a16="http://schemas.microsoft.com/office/drawing/2014/main" id="{B6FE4919-2A48-45C3-A7E6-199FAC7AAEF9}"/>
                    </a:ext>
                  </a:extLst>
                </p14:cNvPr>
                <p14:cNvContentPartPr/>
                <p14:nvPr/>
              </p14:nvContentPartPr>
              <p14:xfrm>
                <a:off x="5063192" y="4372638"/>
                <a:ext cx="155520" cy="51120"/>
              </p14:xfrm>
            </p:contentPart>
          </mc:Choice>
          <mc:Fallback xmlns="">
            <p:pic>
              <p:nvPicPr>
                <p:cNvPr id="70" name="Рукописный ввод 69">
                  <a:extLst>
                    <a:ext uri="{FF2B5EF4-FFF2-40B4-BE49-F238E27FC236}">
                      <a16:creationId xmlns:a16="http://schemas.microsoft.com/office/drawing/2014/main" id="{B6FE4919-2A48-45C3-A7E6-199FAC7AAEF9}"/>
                    </a:ext>
                  </a:extLst>
                </p:cNvPr>
                <p:cNvPicPr/>
                <p:nvPr/>
              </p:nvPicPr>
              <p:blipFill>
                <a:blip r:embed="rId113"/>
                <a:stretch>
                  <a:fillRect/>
                </a:stretch>
              </p:blipFill>
              <p:spPr>
                <a:xfrm>
                  <a:off x="5045192" y="4354638"/>
                  <a:ext cx="19116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Рукописный ввод 70">
                  <a:extLst>
                    <a:ext uri="{FF2B5EF4-FFF2-40B4-BE49-F238E27FC236}">
                      <a16:creationId xmlns:a16="http://schemas.microsoft.com/office/drawing/2014/main" id="{D540D278-1B6C-4DF0-ACD1-23F2B1C1239D}"/>
                    </a:ext>
                  </a:extLst>
                </p14:cNvPr>
                <p14:cNvContentPartPr/>
                <p14:nvPr/>
              </p14:nvContentPartPr>
              <p14:xfrm>
                <a:off x="5228432" y="4218558"/>
                <a:ext cx="380880" cy="280440"/>
              </p14:xfrm>
            </p:contentPart>
          </mc:Choice>
          <mc:Fallback xmlns="">
            <p:pic>
              <p:nvPicPr>
                <p:cNvPr id="71" name="Рукописный ввод 70">
                  <a:extLst>
                    <a:ext uri="{FF2B5EF4-FFF2-40B4-BE49-F238E27FC236}">
                      <a16:creationId xmlns:a16="http://schemas.microsoft.com/office/drawing/2014/main" id="{D540D278-1B6C-4DF0-ACD1-23F2B1C1239D}"/>
                    </a:ext>
                  </a:extLst>
                </p:cNvPr>
                <p:cNvPicPr/>
                <p:nvPr/>
              </p:nvPicPr>
              <p:blipFill>
                <a:blip r:embed="rId115"/>
                <a:stretch>
                  <a:fillRect/>
                </a:stretch>
              </p:blipFill>
              <p:spPr>
                <a:xfrm>
                  <a:off x="5210432" y="4200558"/>
                  <a:ext cx="41652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Рукописный ввод 71">
                  <a:extLst>
                    <a:ext uri="{FF2B5EF4-FFF2-40B4-BE49-F238E27FC236}">
                      <a16:creationId xmlns:a16="http://schemas.microsoft.com/office/drawing/2014/main" id="{E2E8EFA5-000B-436C-9CBB-D39C1B920DB2}"/>
                    </a:ext>
                  </a:extLst>
                </p14:cNvPr>
                <p14:cNvContentPartPr/>
                <p14:nvPr/>
              </p14:nvContentPartPr>
              <p14:xfrm>
                <a:off x="5655752" y="3991398"/>
                <a:ext cx="415440" cy="183600"/>
              </p14:xfrm>
            </p:contentPart>
          </mc:Choice>
          <mc:Fallback xmlns="">
            <p:pic>
              <p:nvPicPr>
                <p:cNvPr id="72" name="Рукописный ввод 71">
                  <a:extLst>
                    <a:ext uri="{FF2B5EF4-FFF2-40B4-BE49-F238E27FC236}">
                      <a16:creationId xmlns:a16="http://schemas.microsoft.com/office/drawing/2014/main" id="{E2E8EFA5-000B-436C-9CBB-D39C1B920DB2}"/>
                    </a:ext>
                  </a:extLst>
                </p:cNvPr>
                <p:cNvPicPr/>
                <p:nvPr/>
              </p:nvPicPr>
              <p:blipFill>
                <a:blip r:embed="rId117"/>
                <a:stretch>
                  <a:fillRect/>
                </a:stretch>
              </p:blipFill>
              <p:spPr>
                <a:xfrm>
                  <a:off x="5638112" y="3973758"/>
                  <a:ext cx="451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Рукописный ввод 72">
                  <a:extLst>
                    <a:ext uri="{FF2B5EF4-FFF2-40B4-BE49-F238E27FC236}">
                      <a16:creationId xmlns:a16="http://schemas.microsoft.com/office/drawing/2014/main" id="{596E113C-02CA-42D7-B7AA-506954C56006}"/>
                    </a:ext>
                  </a:extLst>
                </p14:cNvPr>
                <p14:cNvContentPartPr/>
                <p14:nvPr/>
              </p14:nvContentPartPr>
              <p14:xfrm>
                <a:off x="6139952" y="3901038"/>
                <a:ext cx="302400" cy="151920"/>
              </p14:xfrm>
            </p:contentPart>
          </mc:Choice>
          <mc:Fallback xmlns="">
            <p:pic>
              <p:nvPicPr>
                <p:cNvPr id="73" name="Рукописный ввод 72">
                  <a:extLst>
                    <a:ext uri="{FF2B5EF4-FFF2-40B4-BE49-F238E27FC236}">
                      <a16:creationId xmlns:a16="http://schemas.microsoft.com/office/drawing/2014/main" id="{596E113C-02CA-42D7-B7AA-506954C56006}"/>
                    </a:ext>
                  </a:extLst>
                </p:cNvPr>
                <p:cNvPicPr/>
                <p:nvPr/>
              </p:nvPicPr>
              <p:blipFill>
                <a:blip r:embed="rId119"/>
                <a:stretch>
                  <a:fillRect/>
                </a:stretch>
              </p:blipFill>
              <p:spPr>
                <a:xfrm>
                  <a:off x="6122312" y="3883038"/>
                  <a:ext cx="3380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Рукописный ввод 73">
                  <a:extLst>
                    <a:ext uri="{FF2B5EF4-FFF2-40B4-BE49-F238E27FC236}">
                      <a16:creationId xmlns:a16="http://schemas.microsoft.com/office/drawing/2014/main" id="{E4290B5E-71A2-424C-998F-99A47C460CA1}"/>
                    </a:ext>
                  </a:extLst>
                </p14:cNvPr>
                <p14:cNvContentPartPr/>
                <p14:nvPr/>
              </p14:nvContentPartPr>
              <p14:xfrm>
                <a:off x="6319952" y="3746598"/>
                <a:ext cx="236880" cy="186480"/>
              </p14:xfrm>
            </p:contentPart>
          </mc:Choice>
          <mc:Fallback xmlns="">
            <p:pic>
              <p:nvPicPr>
                <p:cNvPr id="74" name="Рукописный ввод 73">
                  <a:extLst>
                    <a:ext uri="{FF2B5EF4-FFF2-40B4-BE49-F238E27FC236}">
                      <a16:creationId xmlns:a16="http://schemas.microsoft.com/office/drawing/2014/main" id="{E4290B5E-71A2-424C-998F-99A47C460CA1}"/>
                    </a:ext>
                  </a:extLst>
                </p:cNvPr>
                <p:cNvPicPr/>
                <p:nvPr/>
              </p:nvPicPr>
              <p:blipFill>
                <a:blip r:embed="rId121"/>
                <a:stretch>
                  <a:fillRect/>
                </a:stretch>
              </p:blipFill>
              <p:spPr>
                <a:xfrm>
                  <a:off x="6301952" y="3728598"/>
                  <a:ext cx="2725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Рукописный ввод 74">
                  <a:extLst>
                    <a:ext uri="{FF2B5EF4-FFF2-40B4-BE49-F238E27FC236}">
                      <a16:creationId xmlns:a16="http://schemas.microsoft.com/office/drawing/2014/main" id="{8B3B2A23-F779-4C07-9C05-E584EFBBA7E8}"/>
                    </a:ext>
                  </a:extLst>
                </p14:cNvPr>
                <p14:cNvContentPartPr/>
                <p14:nvPr/>
              </p14:nvContentPartPr>
              <p14:xfrm>
                <a:off x="6691112" y="3683958"/>
                <a:ext cx="171000" cy="139320"/>
              </p14:xfrm>
            </p:contentPart>
          </mc:Choice>
          <mc:Fallback xmlns="">
            <p:pic>
              <p:nvPicPr>
                <p:cNvPr id="75" name="Рукописный ввод 74">
                  <a:extLst>
                    <a:ext uri="{FF2B5EF4-FFF2-40B4-BE49-F238E27FC236}">
                      <a16:creationId xmlns:a16="http://schemas.microsoft.com/office/drawing/2014/main" id="{8B3B2A23-F779-4C07-9C05-E584EFBBA7E8}"/>
                    </a:ext>
                  </a:extLst>
                </p:cNvPr>
                <p:cNvPicPr/>
                <p:nvPr/>
              </p:nvPicPr>
              <p:blipFill>
                <a:blip r:embed="rId123"/>
                <a:stretch>
                  <a:fillRect/>
                </a:stretch>
              </p:blipFill>
              <p:spPr>
                <a:xfrm>
                  <a:off x="6673112" y="3666318"/>
                  <a:ext cx="2066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Рукописный ввод 75">
                  <a:extLst>
                    <a:ext uri="{FF2B5EF4-FFF2-40B4-BE49-F238E27FC236}">
                      <a16:creationId xmlns:a16="http://schemas.microsoft.com/office/drawing/2014/main" id="{0B508CF2-87FC-4543-9123-84A49A9607E2}"/>
                    </a:ext>
                  </a:extLst>
                </p14:cNvPr>
                <p14:cNvContentPartPr/>
                <p14:nvPr/>
              </p14:nvContentPartPr>
              <p14:xfrm>
                <a:off x="6957872" y="3452838"/>
                <a:ext cx="301320" cy="268920"/>
              </p14:xfrm>
            </p:contentPart>
          </mc:Choice>
          <mc:Fallback xmlns="">
            <p:pic>
              <p:nvPicPr>
                <p:cNvPr id="76" name="Рукописный ввод 75">
                  <a:extLst>
                    <a:ext uri="{FF2B5EF4-FFF2-40B4-BE49-F238E27FC236}">
                      <a16:creationId xmlns:a16="http://schemas.microsoft.com/office/drawing/2014/main" id="{0B508CF2-87FC-4543-9123-84A49A9607E2}"/>
                    </a:ext>
                  </a:extLst>
                </p:cNvPr>
                <p:cNvPicPr/>
                <p:nvPr/>
              </p:nvPicPr>
              <p:blipFill>
                <a:blip r:embed="rId125"/>
                <a:stretch>
                  <a:fillRect/>
                </a:stretch>
              </p:blipFill>
              <p:spPr>
                <a:xfrm>
                  <a:off x="6940232" y="3435198"/>
                  <a:ext cx="336960" cy="304560"/>
                </a:xfrm>
                <a:prstGeom prst="rect">
                  <a:avLst/>
                </a:prstGeom>
              </p:spPr>
            </p:pic>
          </mc:Fallback>
        </mc:AlternateContent>
      </p:grpSp>
      <p:grpSp>
        <p:nvGrpSpPr>
          <p:cNvPr id="81" name="Группа 80">
            <a:extLst>
              <a:ext uri="{FF2B5EF4-FFF2-40B4-BE49-F238E27FC236}">
                <a16:creationId xmlns:a16="http://schemas.microsoft.com/office/drawing/2014/main" id="{F87CAA36-7A8F-4C1C-B40E-DCFD047E48AA}"/>
              </a:ext>
            </a:extLst>
          </p:cNvPr>
          <p:cNvGrpSpPr/>
          <p:nvPr/>
        </p:nvGrpSpPr>
        <p:grpSpPr>
          <a:xfrm>
            <a:off x="1363112" y="1794318"/>
            <a:ext cx="337320" cy="430200"/>
            <a:chOff x="1363112" y="1794318"/>
            <a:chExt cx="337320" cy="430200"/>
          </a:xfrm>
        </p:grpSpPr>
        <mc:AlternateContent xmlns:mc="http://schemas.openxmlformats.org/markup-compatibility/2006" xmlns:p14="http://schemas.microsoft.com/office/powerpoint/2010/main">
          <mc:Choice Requires="p14">
            <p:contentPart p14:bwMode="auto" r:id="rId126">
              <p14:nvContentPartPr>
                <p14:cNvPr id="78" name="Рукописный ввод 77">
                  <a:extLst>
                    <a:ext uri="{FF2B5EF4-FFF2-40B4-BE49-F238E27FC236}">
                      <a16:creationId xmlns:a16="http://schemas.microsoft.com/office/drawing/2014/main" id="{8AA33512-C254-40E8-A36E-73EDD4FEEA88}"/>
                    </a:ext>
                  </a:extLst>
                </p14:cNvPr>
                <p14:cNvContentPartPr/>
                <p14:nvPr/>
              </p14:nvContentPartPr>
              <p14:xfrm>
                <a:off x="1431872" y="1904838"/>
                <a:ext cx="59040" cy="319680"/>
              </p14:xfrm>
            </p:contentPart>
          </mc:Choice>
          <mc:Fallback xmlns="">
            <p:pic>
              <p:nvPicPr>
                <p:cNvPr id="78" name="Рукописный ввод 77">
                  <a:extLst>
                    <a:ext uri="{FF2B5EF4-FFF2-40B4-BE49-F238E27FC236}">
                      <a16:creationId xmlns:a16="http://schemas.microsoft.com/office/drawing/2014/main" id="{8AA33512-C254-40E8-A36E-73EDD4FEEA88}"/>
                    </a:ext>
                  </a:extLst>
                </p:cNvPr>
                <p:cNvPicPr/>
                <p:nvPr/>
              </p:nvPicPr>
              <p:blipFill>
                <a:blip r:embed="rId127"/>
                <a:stretch>
                  <a:fillRect/>
                </a:stretch>
              </p:blipFill>
              <p:spPr>
                <a:xfrm>
                  <a:off x="1414232" y="1887198"/>
                  <a:ext cx="946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Рукописный ввод 78">
                  <a:extLst>
                    <a:ext uri="{FF2B5EF4-FFF2-40B4-BE49-F238E27FC236}">
                      <a16:creationId xmlns:a16="http://schemas.microsoft.com/office/drawing/2014/main" id="{096806BF-5F49-437C-9FD1-1683A91475FD}"/>
                    </a:ext>
                  </a:extLst>
                </p14:cNvPr>
                <p14:cNvContentPartPr/>
                <p14:nvPr/>
              </p14:nvContentPartPr>
              <p14:xfrm>
                <a:off x="1413872" y="1794318"/>
                <a:ext cx="286560" cy="83160"/>
              </p14:xfrm>
            </p:contentPart>
          </mc:Choice>
          <mc:Fallback xmlns="">
            <p:pic>
              <p:nvPicPr>
                <p:cNvPr id="79" name="Рукописный ввод 78">
                  <a:extLst>
                    <a:ext uri="{FF2B5EF4-FFF2-40B4-BE49-F238E27FC236}">
                      <a16:creationId xmlns:a16="http://schemas.microsoft.com/office/drawing/2014/main" id="{096806BF-5F49-437C-9FD1-1683A91475FD}"/>
                    </a:ext>
                  </a:extLst>
                </p:cNvPr>
                <p:cNvPicPr/>
                <p:nvPr/>
              </p:nvPicPr>
              <p:blipFill>
                <a:blip r:embed="rId129"/>
                <a:stretch>
                  <a:fillRect/>
                </a:stretch>
              </p:blipFill>
              <p:spPr>
                <a:xfrm>
                  <a:off x="1395872" y="1776318"/>
                  <a:ext cx="3222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0" name="Рукописный ввод 79">
                  <a:extLst>
                    <a:ext uri="{FF2B5EF4-FFF2-40B4-BE49-F238E27FC236}">
                      <a16:creationId xmlns:a16="http://schemas.microsoft.com/office/drawing/2014/main" id="{D6EF7D2F-F027-4768-8607-108C2999FB51}"/>
                    </a:ext>
                  </a:extLst>
                </p14:cNvPr>
                <p14:cNvContentPartPr/>
                <p14:nvPr/>
              </p14:nvContentPartPr>
              <p14:xfrm>
                <a:off x="1363112" y="1973598"/>
                <a:ext cx="205200" cy="102240"/>
              </p14:xfrm>
            </p:contentPart>
          </mc:Choice>
          <mc:Fallback xmlns="">
            <p:pic>
              <p:nvPicPr>
                <p:cNvPr id="80" name="Рукописный ввод 79">
                  <a:extLst>
                    <a:ext uri="{FF2B5EF4-FFF2-40B4-BE49-F238E27FC236}">
                      <a16:creationId xmlns:a16="http://schemas.microsoft.com/office/drawing/2014/main" id="{D6EF7D2F-F027-4768-8607-108C2999FB51}"/>
                    </a:ext>
                  </a:extLst>
                </p:cNvPr>
                <p:cNvPicPr/>
                <p:nvPr/>
              </p:nvPicPr>
              <p:blipFill>
                <a:blip r:embed="rId131"/>
                <a:stretch>
                  <a:fillRect/>
                </a:stretch>
              </p:blipFill>
              <p:spPr>
                <a:xfrm>
                  <a:off x="1345112" y="1955958"/>
                  <a:ext cx="240840" cy="137880"/>
                </a:xfrm>
                <a:prstGeom prst="rect">
                  <a:avLst/>
                </a:prstGeom>
              </p:spPr>
            </p:pic>
          </mc:Fallback>
        </mc:AlternateContent>
      </p:grpSp>
      <p:grpSp>
        <p:nvGrpSpPr>
          <p:cNvPr id="84" name="Группа 83">
            <a:extLst>
              <a:ext uri="{FF2B5EF4-FFF2-40B4-BE49-F238E27FC236}">
                <a16:creationId xmlns:a16="http://schemas.microsoft.com/office/drawing/2014/main" id="{DC4C7156-11B2-4543-B07D-34C59FAAF912}"/>
              </a:ext>
            </a:extLst>
          </p:cNvPr>
          <p:cNvGrpSpPr/>
          <p:nvPr/>
        </p:nvGrpSpPr>
        <p:grpSpPr>
          <a:xfrm>
            <a:off x="9368432" y="6050958"/>
            <a:ext cx="262800" cy="222840"/>
            <a:chOff x="9368432" y="6050958"/>
            <a:chExt cx="262800" cy="222840"/>
          </a:xfrm>
        </p:grpSpPr>
        <mc:AlternateContent xmlns:mc="http://schemas.openxmlformats.org/markup-compatibility/2006" xmlns:p14="http://schemas.microsoft.com/office/powerpoint/2010/main">
          <mc:Choice Requires="p14">
            <p:contentPart p14:bwMode="auto" r:id="rId132">
              <p14:nvContentPartPr>
                <p14:cNvPr id="82" name="Рукописный ввод 81">
                  <a:extLst>
                    <a:ext uri="{FF2B5EF4-FFF2-40B4-BE49-F238E27FC236}">
                      <a16:creationId xmlns:a16="http://schemas.microsoft.com/office/drawing/2014/main" id="{2731D573-C163-440E-87E3-5881388AAE69}"/>
                    </a:ext>
                  </a:extLst>
                </p14:cNvPr>
                <p14:cNvContentPartPr/>
                <p14:nvPr/>
              </p14:nvContentPartPr>
              <p14:xfrm>
                <a:off x="9540512" y="6090918"/>
                <a:ext cx="30600" cy="182880"/>
              </p14:xfrm>
            </p:contentPart>
          </mc:Choice>
          <mc:Fallback xmlns="">
            <p:pic>
              <p:nvPicPr>
                <p:cNvPr id="82" name="Рукописный ввод 81">
                  <a:extLst>
                    <a:ext uri="{FF2B5EF4-FFF2-40B4-BE49-F238E27FC236}">
                      <a16:creationId xmlns:a16="http://schemas.microsoft.com/office/drawing/2014/main" id="{2731D573-C163-440E-87E3-5881388AAE69}"/>
                    </a:ext>
                  </a:extLst>
                </p:cNvPr>
                <p:cNvPicPr/>
                <p:nvPr/>
              </p:nvPicPr>
              <p:blipFill>
                <a:blip r:embed="rId133"/>
                <a:stretch>
                  <a:fillRect/>
                </a:stretch>
              </p:blipFill>
              <p:spPr>
                <a:xfrm>
                  <a:off x="9522872" y="6073278"/>
                  <a:ext cx="662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Рукописный ввод 82">
                  <a:extLst>
                    <a:ext uri="{FF2B5EF4-FFF2-40B4-BE49-F238E27FC236}">
                      <a16:creationId xmlns:a16="http://schemas.microsoft.com/office/drawing/2014/main" id="{ADA425C3-BC2C-4604-8B11-5D94564C35BC}"/>
                    </a:ext>
                  </a:extLst>
                </p14:cNvPr>
                <p14:cNvContentPartPr/>
                <p14:nvPr/>
              </p14:nvContentPartPr>
              <p14:xfrm>
                <a:off x="9368432" y="6050958"/>
                <a:ext cx="262800" cy="24840"/>
              </p14:xfrm>
            </p:contentPart>
          </mc:Choice>
          <mc:Fallback xmlns="">
            <p:pic>
              <p:nvPicPr>
                <p:cNvPr id="83" name="Рукописный ввод 82">
                  <a:extLst>
                    <a:ext uri="{FF2B5EF4-FFF2-40B4-BE49-F238E27FC236}">
                      <a16:creationId xmlns:a16="http://schemas.microsoft.com/office/drawing/2014/main" id="{ADA425C3-BC2C-4604-8B11-5D94564C35BC}"/>
                    </a:ext>
                  </a:extLst>
                </p:cNvPr>
                <p:cNvPicPr/>
                <p:nvPr/>
              </p:nvPicPr>
              <p:blipFill>
                <a:blip r:embed="rId135"/>
                <a:stretch>
                  <a:fillRect/>
                </a:stretch>
              </p:blipFill>
              <p:spPr>
                <a:xfrm>
                  <a:off x="9350792" y="6032958"/>
                  <a:ext cx="298440" cy="60480"/>
                </a:xfrm>
                <a:prstGeom prst="rect">
                  <a:avLst/>
                </a:prstGeom>
              </p:spPr>
            </p:pic>
          </mc:Fallback>
        </mc:AlternateContent>
      </p:grpSp>
      <p:grpSp>
        <p:nvGrpSpPr>
          <p:cNvPr id="91" name="Группа 90">
            <a:extLst>
              <a:ext uri="{FF2B5EF4-FFF2-40B4-BE49-F238E27FC236}">
                <a16:creationId xmlns:a16="http://schemas.microsoft.com/office/drawing/2014/main" id="{20799103-ED0C-41C0-BB5D-B1348C658EBC}"/>
              </a:ext>
            </a:extLst>
          </p:cNvPr>
          <p:cNvGrpSpPr/>
          <p:nvPr/>
        </p:nvGrpSpPr>
        <p:grpSpPr>
          <a:xfrm>
            <a:off x="9885032" y="1640238"/>
            <a:ext cx="236160" cy="286200"/>
            <a:chOff x="9885032" y="1640238"/>
            <a:chExt cx="236160" cy="286200"/>
          </a:xfrm>
        </p:grpSpPr>
        <mc:AlternateContent xmlns:mc="http://schemas.openxmlformats.org/markup-compatibility/2006" xmlns:p14="http://schemas.microsoft.com/office/powerpoint/2010/main">
          <mc:Choice Requires="p14">
            <p:contentPart p14:bwMode="auto" r:id="rId136">
              <p14:nvContentPartPr>
                <p14:cNvPr id="85" name="Рукописный ввод 84">
                  <a:extLst>
                    <a:ext uri="{FF2B5EF4-FFF2-40B4-BE49-F238E27FC236}">
                      <a16:creationId xmlns:a16="http://schemas.microsoft.com/office/drawing/2014/main" id="{3256BCEE-7F94-41F7-B0AC-D9787AE09E14}"/>
                    </a:ext>
                  </a:extLst>
                </p14:cNvPr>
                <p14:cNvContentPartPr/>
                <p14:nvPr/>
              </p14:nvContentPartPr>
              <p14:xfrm>
                <a:off x="9885032" y="1720158"/>
                <a:ext cx="19080" cy="206280"/>
              </p14:xfrm>
            </p:contentPart>
          </mc:Choice>
          <mc:Fallback xmlns="">
            <p:pic>
              <p:nvPicPr>
                <p:cNvPr id="85" name="Рукописный ввод 84">
                  <a:extLst>
                    <a:ext uri="{FF2B5EF4-FFF2-40B4-BE49-F238E27FC236}">
                      <a16:creationId xmlns:a16="http://schemas.microsoft.com/office/drawing/2014/main" id="{3256BCEE-7F94-41F7-B0AC-D9787AE09E14}"/>
                    </a:ext>
                  </a:extLst>
                </p:cNvPr>
                <p:cNvPicPr/>
                <p:nvPr/>
              </p:nvPicPr>
              <p:blipFill>
                <a:blip r:embed="rId137"/>
                <a:stretch>
                  <a:fillRect/>
                </a:stretch>
              </p:blipFill>
              <p:spPr>
                <a:xfrm>
                  <a:off x="9867032" y="1702158"/>
                  <a:ext cx="5472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Рукописный ввод 85">
                  <a:extLst>
                    <a:ext uri="{FF2B5EF4-FFF2-40B4-BE49-F238E27FC236}">
                      <a16:creationId xmlns:a16="http://schemas.microsoft.com/office/drawing/2014/main" id="{BBA305DF-2C2C-41F9-AFB6-3009376B21E9}"/>
                    </a:ext>
                  </a:extLst>
                </p14:cNvPr>
                <p14:cNvContentPartPr/>
                <p14:nvPr/>
              </p14:nvContentPartPr>
              <p14:xfrm>
                <a:off x="9902312" y="1640238"/>
                <a:ext cx="215280" cy="36720"/>
              </p14:xfrm>
            </p:contentPart>
          </mc:Choice>
          <mc:Fallback xmlns="">
            <p:pic>
              <p:nvPicPr>
                <p:cNvPr id="86" name="Рукописный ввод 85">
                  <a:extLst>
                    <a:ext uri="{FF2B5EF4-FFF2-40B4-BE49-F238E27FC236}">
                      <a16:creationId xmlns:a16="http://schemas.microsoft.com/office/drawing/2014/main" id="{BBA305DF-2C2C-41F9-AFB6-3009376B21E9}"/>
                    </a:ext>
                  </a:extLst>
                </p:cNvPr>
                <p:cNvPicPr/>
                <p:nvPr/>
              </p:nvPicPr>
              <p:blipFill>
                <a:blip r:embed="rId139"/>
                <a:stretch>
                  <a:fillRect/>
                </a:stretch>
              </p:blipFill>
              <p:spPr>
                <a:xfrm>
                  <a:off x="9884672" y="1622238"/>
                  <a:ext cx="2509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Рукописный ввод 86">
                  <a:extLst>
                    <a:ext uri="{FF2B5EF4-FFF2-40B4-BE49-F238E27FC236}">
                      <a16:creationId xmlns:a16="http://schemas.microsoft.com/office/drawing/2014/main" id="{FBF205F2-DE80-40B6-9763-7D0B589BF148}"/>
                    </a:ext>
                  </a:extLst>
                </p14:cNvPr>
                <p14:cNvContentPartPr/>
                <p14:nvPr/>
              </p14:nvContentPartPr>
              <p14:xfrm>
                <a:off x="9939752" y="1699638"/>
                <a:ext cx="181440" cy="78840"/>
              </p14:xfrm>
            </p:contentPart>
          </mc:Choice>
          <mc:Fallback xmlns="">
            <p:pic>
              <p:nvPicPr>
                <p:cNvPr id="87" name="Рукописный ввод 86">
                  <a:extLst>
                    <a:ext uri="{FF2B5EF4-FFF2-40B4-BE49-F238E27FC236}">
                      <a16:creationId xmlns:a16="http://schemas.microsoft.com/office/drawing/2014/main" id="{FBF205F2-DE80-40B6-9763-7D0B589BF148}"/>
                    </a:ext>
                  </a:extLst>
                </p:cNvPr>
                <p:cNvPicPr/>
                <p:nvPr/>
              </p:nvPicPr>
              <p:blipFill>
                <a:blip r:embed="rId141"/>
                <a:stretch>
                  <a:fillRect/>
                </a:stretch>
              </p:blipFill>
              <p:spPr>
                <a:xfrm>
                  <a:off x="9922112" y="1681998"/>
                  <a:ext cx="217080" cy="114480"/>
                </a:xfrm>
                <a:prstGeom prst="rect">
                  <a:avLst/>
                </a:prstGeom>
              </p:spPr>
            </p:pic>
          </mc:Fallback>
        </mc:AlternateContent>
      </p:grpSp>
      <p:grpSp>
        <p:nvGrpSpPr>
          <p:cNvPr id="90" name="Группа 89">
            <a:extLst>
              <a:ext uri="{FF2B5EF4-FFF2-40B4-BE49-F238E27FC236}">
                <a16:creationId xmlns:a16="http://schemas.microsoft.com/office/drawing/2014/main" id="{3528EFBD-3E18-4A6A-A4BC-A5E4CACD0168}"/>
              </a:ext>
            </a:extLst>
          </p:cNvPr>
          <p:cNvGrpSpPr/>
          <p:nvPr/>
        </p:nvGrpSpPr>
        <p:grpSpPr>
          <a:xfrm>
            <a:off x="1694312" y="6053118"/>
            <a:ext cx="268560" cy="303480"/>
            <a:chOff x="1694312" y="6053118"/>
            <a:chExt cx="268560" cy="303480"/>
          </a:xfrm>
        </p:grpSpPr>
        <mc:AlternateContent xmlns:mc="http://schemas.openxmlformats.org/markup-compatibility/2006" xmlns:p14="http://schemas.microsoft.com/office/powerpoint/2010/main">
          <mc:Choice Requires="p14">
            <p:contentPart p14:bwMode="auto" r:id="rId142">
              <p14:nvContentPartPr>
                <p14:cNvPr id="88" name="Рукописный ввод 87">
                  <a:extLst>
                    <a:ext uri="{FF2B5EF4-FFF2-40B4-BE49-F238E27FC236}">
                      <a16:creationId xmlns:a16="http://schemas.microsoft.com/office/drawing/2014/main" id="{94A7FB86-2B6C-45D4-917A-D6C37F1737BA}"/>
                    </a:ext>
                  </a:extLst>
                </p14:cNvPr>
                <p14:cNvContentPartPr/>
                <p14:nvPr/>
              </p14:nvContentPartPr>
              <p14:xfrm>
                <a:off x="1810952" y="6119358"/>
                <a:ext cx="35280" cy="237240"/>
              </p14:xfrm>
            </p:contentPart>
          </mc:Choice>
          <mc:Fallback xmlns="">
            <p:pic>
              <p:nvPicPr>
                <p:cNvPr id="88" name="Рукописный ввод 87">
                  <a:extLst>
                    <a:ext uri="{FF2B5EF4-FFF2-40B4-BE49-F238E27FC236}">
                      <a16:creationId xmlns:a16="http://schemas.microsoft.com/office/drawing/2014/main" id="{94A7FB86-2B6C-45D4-917A-D6C37F1737BA}"/>
                    </a:ext>
                  </a:extLst>
                </p:cNvPr>
                <p:cNvPicPr/>
                <p:nvPr/>
              </p:nvPicPr>
              <p:blipFill>
                <a:blip r:embed="rId143"/>
                <a:stretch>
                  <a:fillRect/>
                </a:stretch>
              </p:blipFill>
              <p:spPr>
                <a:xfrm>
                  <a:off x="1793312" y="6101358"/>
                  <a:ext cx="709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Рукописный ввод 88">
                  <a:extLst>
                    <a:ext uri="{FF2B5EF4-FFF2-40B4-BE49-F238E27FC236}">
                      <a16:creationId xmlns:a16="http://schemas.microsoft.com/office/drawing/2014/main" id="{2972B4D9-940D-41AC-AA9E-A52EB3047D95}"/>
                    </a:ext>
                  </a:extLst>
                </p14:cNvPr>
                <p14:cNvContentPartPr/>
                <p14:nvPr/>
              </p14:nvContentPartPr>
              <p14:xfrm>
                <a:off x="1694312" y="6053118"/>
                <a:ext cx="268560" cy="38160"/>
              </p14:xfrm>
            </p:contentPart>
          </mc:Choice>
          <mc:Fallback xmlns="">
            <p:pic>
              <p:nvPicPr>
                <p:cNvPr id="89" name="Рукописный ввод 88">
                  <a:extLst>
                    <a:ext uri="{FF2B5EF4-FFF2-40B4-BE49-F238E27FC236}">
                      <a16:creationId xmlns:a16="http://schemas.microsoft.com/office/drawing/2014/main" id="{2972B4D9-940D-41AC-AA9E-A52EB3047D95}"/>
                    </a:ext>
                  </a:extLst>
                </p:cNvPr>
                <p:cNvPicPr/>
                <p:nvPr/>
              </p:nvPicPr>
              <p:blipFill>
                <a:blip r:embed="rId145"/>
                <a:stretch>
                  <a:fillRect/>
                </a:stretch>
              </p:blipFill>
              <p:spPr>
                <a:xfrm>
                  <a:off x="1676672" y="6035478"/>
                  <a:ext cx="304200" cy="73800"/>
                </a:xfrm>
                <a:prstGeom prst="rect">
                  <a:avLst/>
                </a:prstGeom>
              </p:spPr>
            </p:pic>
          </mc:Fallback>
        </mc:AlternateContent>
      </p:grpSp>
      <p:grpSp>
        <p:nvGrpSpPr>
          <p:cNvPr id="104" name="Группа 103">
            <a:extLst>
              <a:ext uri="{FF2B5EF4-FFF2-40B4-BE49-F238E27FC236}">
                <a16:creationId xmlns:a16="http://schemas.microsoft.com/office/drawing/2014/main" id="{F00A1CC5-599B-46F7-996D-8E93C33D8AD3}"/>
              </a:ext>
            </a:extLst>
          </p:cNvPr>
          <p:cNvGrpSpPr/>
          <p:nvPr/>
        </p:nvGrpSpPr>
        <p:grpSpPr>
          <a:xfrm>
            <a:off x="453392" y="1719438"/>
            <a:ext cx="536760" cy="175320"/>
            <a:chOff x="453392" y="1719438"/>
            <a:chExt cx="536760" cy="175320"/>
          </a:xfrm>
        </p:grpSpPr>
        <mc:AlternateContent xmlns:mc="http://schemas.openxmlformats.org/markup-compatibility/2006" xmlns:p14="http://schemas.microsoft.com/office/powerpoint/2010/main">
          <mc:Choice Requires="p14">
            <p:contentPart p14:bwMode="auto" r:id="rId146">
              <p14:nvContentPartPr>
                <p14:cNvPr id="100" name="Рукописный ввод 99">
                  <a:extLst>
                    <a:ext uri="{FF2B5EF4-FFF2-40B4-BE49-F238E27FC236}">
                      <a16:creationId xmlns:a16="http://schemas.microsoft.com/office/drawing/2014/main" id="{84F9F994-DBDF-49A6-BF94-88FBA8950E56}"/>
                    </a:ext>
                  </a:extLst>
                </p14:cNvPr>
                <p14:cNvContentPartPr/>
                <p14:nvPr/>
              </p14:nvContentPartPr>
              <p14:xfrm>
                <a:off x="453392" y="1741398"/>
                <a:ext cx="125640" cy="153000"/>
              </p14:xfrm>
            </p:contentPart>
          </mc:Choice>
          <mc:Fallback xmlns="">
            <p:pic>
              <p:nvPicPr>
                <p:cNvPr id="100" name="Рукописный ввод 99">
                  <a:extLst>
                    <a:ext uri="{FF2B5EF4-FFF2-40B4-BE49-F238E27FC236}">
                      <a16:creationId xmlns:a16="http://schemas.microsoft.com/office/drawing/2014/main" id="{84F9F994-DBDF-49A6-BF94-88FBA8950E56}"/>
                    </a:ext>
                  </a:extLst>
                </p:cNvPr>
                <p:cNvPicPr/>
                <p:nvPr/>
              </p:nvPicPr>
              <p:blipFill>
                <a:blip r:embed="rId147"/>
                <a:stretch>
                  <a:fillRect/>
                </a:stretch>
              </p:blipFill>
              <p:spPr>
                <a:xfrm>
                  <a:off x="435752" y="1723758"/>
                  <a:ext cx="1612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1" name="Рукописный ввод 100">
                  <a:extLst>
                    <a:ext uri="{FF2B5EF4-FFF2-40B4-BE49-F238E27FC236}">
                      <a16:creationId xmlns:a16="http://schemas.microsoft.com/office/drawing/2014/main" id="{C602FE37-9A7B-49C3-B9F7-35E2FE3B058A}"/>
                    </a:ext>
                  </a:extLst>
                </p14:cNvPr>
                <p14:cNvContentPartPr/>
                <p14:nvPr/>
              </p14:nvContentPartPr>
              <p14:xfrm>
                <a:off x="468152" y="1749678"/>
                <a:ext cx="116640" cy="145080"/>
              </p14:xfrm>
            </p:contentPart>
          </mc:Choice>
          <mc:Fallback xmlns="">
            <p:pic>
              <p:nvPicPr>
                <p:cNvPr id="101" name="Рукописный ввод 100">
                  <a:extLst>
                    <a:ext uri="{FF2B5EF4-FFF2-40B4-BE49-F238E27FC236}">
                      <a16:creationId xmlns:a16="http://schemas.microsoft.com/office/drawing/2014/main" id="{C602FE37-9A7B-49C3-B9F7-35E2FE3B058A}"/>
                    </a:ext>
                  </a:extLst>
                </p:cNvPr>
                <p:cNvPicPr/>
                <p:nvPr/>
              </p:nvPicPr>
              <p:blipFill>
                <a:blip r:embed="rId149"/>
                <a:stretch>
                  <a:fillRect/>
                </a:stretch>
              </p:blipFill>
              <p:spPr>
                <a:xfrm>
                  <a:off x="450152" y="1731678"/>
                  <a:ext cx="152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2" name="Рукописный ввод 101">
                  <a:extLst>
                    <a:ext uri="{FF2B5EF4-FFF2-40B4-BE49-F238E27FC236}">
                      <a16:creationId xmlns:a16="http://schemas.microsoft.com/office/drawing/2014/main" id="{484C64FB-AAF6-4172-9468-CC53090930A6}"/>
                    </a:ext>
                  </a:extLst>
                </p14:cNvPr>
                <p14:cNvContentPartPr/>
                <p14:nvPr/>
              </p14:nvContentPartPr>
              <p14:xfrm>
                <a:off x="752192" y="1757958"/>
                <a:ext cx="109080" cy="135720"/>
              </p14:xfrm>
            </p:contentPart>
          </mc:Choice>
          <mc:Fallback xmlns="">
            <p:pic>
              <p:nvPicPr>
                <p:cNvPr id="102" name="Рукописный ввод 101">
                  <a:extLst>
                    <a:ext uri="{FF2B5EF4-FFF2-40B4-BE49-F238E27FC236}">
                      <a16:creationId xmlns:a16="http://schemas.microsoft.com/office/drawing/2014/main" id="{484C64FB-AAF6-4172-9468-CC53090930A6}"/>
                    </a:ext>
                  </a:extLst>
                </p:cNvPr>
                <p:cNvPicPr/>
                <p:nvPr/>
              </p:nvPicPr>
              <p:blipFill>
                <a:blip r:embed="rId151"/>
                <a:stretch>
                  <a:fillRect/>
                </a:stretch>
              </p:blipFill>
              <p:spPr>
                <a:xfrm>
                  <a:off x="734192" y="1739958"/>
                  <a:ext cx="1447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3" name="Рукописный ввод 102">
                  <a:extLst>
                    <a:ext uri="{FF2B5EF4-FFF2-40B4-BE49-F238E27FC236}">
                      <a16:creationId xmlns:a16="http://schemas.microsoft.com/office/drawing/2014/main" id="{63D78B92-D899-46F1-9EF9-D62EEB27EF36}"/>
                    </a:ext>
                  </a:extLst>
                </p14:cNvPr>
                <p14:cNvContentPartPr/>
                <p14:nvPr/>
              </p14:nvContentPartPr>
              <p14:xfrm>
                <a:off x="913832" y="1719438"/>
                <a:ext cx="76320" cy="141480"/>
              </p14:xfrm>
            </p:contentPart>
          </mc:Choice>
          <mc:Fallback xmlns="">
            <p:pic>
              <p:nvPicPr>
                <p:cNvPr id="103" name="Рукописный ввод 102">
                  <a:extLst>
                    <a:ext uri="{FF2B5EF4-FFF2-40B4-BE49-F238E27FC236}">
                      <a16:creationId xmlns:a16="http://schemas.microsoft.com/office/drawing/2014/main" id="{63D78B92-D899-46F1-9EF9-D62EEB27EF36}"/>
                    </a:ext>
                  </a:extLst>
                </p:cNvPr>
                <p:cNvPicPr/>
                <p:nvPr/>
              </p:nvPicPr>
              <p:blipFill>
                <a:blip r:embed="rId153"/>
                <a:stretch>
                  <a:fillRect/>
                </a:stretch>
              </p:blipFill>
              <p:spPr>
                <a:xfrm>
                  <a:off x="896192" y="1701438"/>
                  <a:ext cx="111960" cy="177120"/>
                </a:xfrm>
                <a:prstGeom prst="rect">
                  <a:avLst/>
                </a:prstGeom>
              </p:spPr>
            </p:pic>
          </mc:Fallback>
        </mc:AlternateContent>
      </p:grpSp>
      <p:grpSp>
        <p:nvGrpSpPr>
          <p:cNvPr id="109" name="Группа 108">
            <a:extLst>
              <a:ext uri="{FF2B5EF4-FFF2-40B4-BE49-F238E27FC236}">
                <a16:creationId xmlns:a16="http://schemas.microsoft.com/office/drawing/2014/main" id="{1FC4317A-EBA1-4667-9F36-F3FA2851B296}"/>
              </a:ext>
            </a:extLst>
          </p:cNvPr>
          <p:cNvGrpSpPr/>
          <p:nvPr/>
        </p:nvGrpSpPr>
        <p:grpSpPr>
          <a:xfrm>
            <a:off x="9810872" y="941118"/>
            <a:ext cx="520560" cy="208440"/>
            <a:chOff x="9810872" y="941118"/>
            <a:chExt cx="520560" cy="208440"/>
          </a:xfrm>
        </p:grpSpPr>
        <mc:AlternateContent xmlns:mc="http://schemas.openxmlformats.org/markup-compatibility/2006" xmlns:p14="http://schemas.microsoft.com/office/powerpoint/2010/main">
          <mc:Choice Requires="p14">
            <p:contentPart p14:bwMode="auto" r:id="rId154">
              <p14:nvContentPartPr>
                <p14:cNvPr id="105" name="Рукописный ввод 104">
                  <a:extLst>
                    <a:ext uri="{FF2B5EF4-FFF2-40B4-BE49-F238E27FC236}">
                      <a16:creationId xmlns:a16="http://schemas.microsoft.com/office/drawing/2014/main" id="{7D37E55B-7D1C-4401-84AD-A97BAD85C2B4}"/>
                    </a:ext>
                  </a:extLst>
                </p14:cNvPr>
                <p14:cNvContentPartPr/>
                <p14:nvPr/>
              </p14:nvContentPartPr>
              <p14:xfrm>
                <a:off x="9815552" y="1003398"/>
                <a:ext cx="122760" cy="111600"/>
              </p14:xfrm>
            </p:contentPart>
          </mc:Choice>
          <mc:Fallback xmlns="">
            <p:pic>
              <p:nvPicPr>
                <p:cNvPr id="105" name="Рукописный ввод 104">
                  <a:extLst>
                    <a:ext uri="{FF2B5EF4-FFF2-40B4-BE49-F238E27FC236}">
                      <a16:creationId xmlns:a16="http://schemas.microsoft.com/office/drawing/2014/main" id="{7D37E55B-7D1C-4401-84AD-A97BAD85C2B4}"/>
                    </a:ext>
                  </a:extLst>
                </p:cNvPr>
                <p:cNvPicPr/>
                <p:nvPr/>
              </p:nvPicPr>
              <p:blipFill>
                <a:blip r:embed="rId155"/>
                <a:stretch>
                  <a:fillRect/>
                </a:stretch>
              </p:blipFill>
              <p:spPr>
                <a:xfrm>
                  <a:off x="9797552" y="985398"/>
                  <a:ext cx="1584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6" name="Рукописный ввод 105">
                  <a:extLst>
                    <a:ext uri="{FF2B5EF4-FFF2-40B4-BE49-F238E27FC236}">
                      <a16:creationId xmlns:a16="http://schemas.microsoft.com/office/drawing/2014/main" id="{8B288105-2CBF-4D52-AE57-729000FC5CE8}"/>
                    </a:ext>
                  </a:extLst>
                </p14:cNvPr>
                <p14:cNvContentPartPr/>
                <p14:nvPr/>
              </p14:nvContentPartPr>
              <p14:xfrm>
                <a:off x="9810872" y="941118"/>
                <a:ext cx="123480" cy="208440"/>
              </p14:xfrm>
            </p:contentPart>
          </mc:Choice>
          <mc:Fallback xmlns="">
            <p:pic>
              <p:nvPicPr>
                <p:cNvPr id="106" name="Рукописный ввод 105">
                  <a:extLst>
                    <a:ext uri="{FF2B5EF4-FFF2-40B4-BE49-F238E27FC236}">
                      <a16:creationId xmlns:a16="http://schemas.microsoft.com/office/drawing/2014/main" id="{8B288105-2CBF-4D52-AE57-729000FC5CE8}"/>
                    </a:ext>
                  </a:extLst>
                </p:cNvPr>
                <p:cNvPicPr/>
                <p:nvPr/>
              </p:nvPicPr>
              <p:blipFill>
                <a:blip r:embed="rId157"/>
                <a:stretch>
                  <a:fillRect/>
                </a:stretch>
              </p:blipFill>
              <p:spPr>
                <a:xfrm>
                  <a:off x="9792872" y="923478"/>
                  <a:ext cx="1591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7" name="Рукописный ввод 106">
                  <a:extLst>
                    <a:ext uri="{FF2B5EF4-FFF2-40B4-BE49-F238E27FC236}">
                      <a16:creationId xmlns:a16="http://schemas.microsoft.com/office/drawing/2014/main" id="{88B58D0D-1BAA-4D8F-AD4E-F0E6DA35A6E5}"/>
                    </a:ext>
                  </a:extLst>
                </p14:cNvPr>
                <p14:cNvContentPartPr/>
                <p14:nvPr/>
              </p14:nvContentPartPr>
              <p14:xfrm>
                <a:off x="10024712" y="991518"/>
                <a:ext cx="95400" cy="138600"/>
              </p14:xfrm>
            </p:contentPart>
          </mc:Choice>
          <mc:Fallback xmlns="">
            <p:pic>
              <p:nvPicPr>
                <p:cNvPr id="107" name="Рукописный ввод 106">
                  <a:extLst>
                    <a:ext uri="{FF2B5EF4-FFF2-40B4-BE49-F238E27FC236}">
                      <a16:creationId xmlns:a16="http://schemas.microsoft.com/office/drawing/2014/main" id="{88B58D0D-1BAA-4D8F-AD4E-F0E6DA35A6E5}"/>
                    </a:ext>
                  </a:extLst>
                </p:cNvPr>
                <p:cNvPicPr/>
                <p:nvPr/>
              </p:nvPicPr>
              <p:blipFill>
                <a:blip r:embed="rId159"/>
                <a:stretch>
                  <a:fillRect/>
                </a:stretch>
              </p:blipFill>
              <p:spPr>
                <a:xfrm>
                  <a:off x="10006712" y="973878"/>
                  <a:ext cx="1310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8" name="Рукописный ввод 107">
                  <a:extLst>
                    <a:ext uri="{FF2B5EF4-FFF2-40B4-BE49-F238E27FC236}">
                      <a16:creationId xmlns:a16="http://schemas.microsoft.com/office/drawing/2014/main" id="{2D600223-17B2-45C3-BD70-4CD77BA498B2}"/>
                    </a:ext>
                  </a:extLst>
                </p14:cNvPr>
                <p14:cNvContentPartPr/>
                <p14:nvPr/>
              </p14:nvContentPartPr>
              <p14:xfrm>
                <a:off x="10229552" y="952278"/>
                <a:ext cx="101880" cy="104400"/>
              </p14:xfrm>
            </p:contentPart>
          </mc:Choice>
          <mc:Fallback xmlns="">
            <p:pic>
              <p:nvPicPr>
                <p:cNvPr id="108" name="Рукописный ввод 107">
                  <a:extLst>
                    <a:ext uri="{FF2B5EF4-FFF2-40B4-BE49-F238E27FC236}">
                      <a16:creationId xmlns:a16="http://schemas.microsoft.com/office/drawing/2014/main" id="{2D600223-17B2-45C3-BD70-4CD77BA498B2}"/>
                    </a:ext>
                  </a:extLst>
                </p:cNvPr>
                <p:cNvPicPr/>
                <p:nvPr/>
              </p:nvPicPr>
              <p:blipFill>
                <a:blip r:embed="rId161"/>
                <a:stretch>
                  <a:fillRect/>
                </a:stretch>
              </p:blipFill>
              <p:spPr>
                <a:xfrm>
                  <a:off x="10211912" y="934278"/>
                  <a:ext cx="137520" cy="140040"/>
                </a:xfrm>
                <a:prstGeom prst="rect">
                  <a:avLst/>
                </a:prstGeom>
              </p:spPr>
            </p:pic>
          </mc:Fallback>
        </mc:AlternateContent>
      </p:grpSp>
      <p:grpSp>
        <p:nvGrpSpPr>
          <p:cNvPr id="112" name="Группа 111">
            <a:extLst>
              <a:ext uri="{FF2B5EF4-FFF2-40B4-BE49-F238E27FC236}">
                <a16:creationId xmlns:a16="http://schemas.microsoft.com/office/drawing/2014/main" id="{4FC601F2-89E2-40F6-9A50-B3DD825D55A3}"/>
              </a:ext>
            </a:extLst>
          </p:cNvPr>
          <p:cNvGrpSpPr/>
          <p:nvPr/>
        </p:nvGrpSpPr>
        <p:grpSpPr>
          <a:xfrm>
            <a:off x="9163952" y="6148878"/>
            <a:ext cx="37440" cy="65520"/>
            <a:chOff x="9163952" y="6148878"/>
            <a:chExt cx="37440" cy="65520"/>
          </a:xfrm>
        </p:grpSpPr>
        <mc:AlternateContent xmlns:mc="http://schemas.openxmlformats.org/markup-compatibility/2006" xmlns:p14="http://schemas.microsoft.com/office/powerpoint/2010/main">
          <mc:Choice Requires="p14">
            <p:contentPart p14:bwMode="auto" r:id="rId162">
              <p14:nvContentPartPr>
                <p14:cNvPr id="110" name="Рукописный ввод 109">
                  <a:extLst>
                    <a:ext uri="{FF2B5EF4-FFF2-40B4-BE49-F238E27FC236}">
                      <a16:creationId xmlns:a16="http://schemas.microsoft.com/office/drawing/2014/main" id="{7654D24D-F22B-460C-92F9-C6539450ED18}"/>
                    </a:ext>
                  </a:extLst>
                </p14:cNvPr>
                <p14:cNvContentPartPr/>
                <p14:nvPr/>
              </p14:nvContentPartPr>
              <p14:xfrm>
                <a:off x="9163952" y="6171198"/>
                <a:ext cx="10440" cy="43200"/>
              </p14:xfrm>
            </p:contentPart>
          </mc:Choice>
          <mc:Fallback xmlns="">
            <p:pic>
              <p:nvPicPr>
                <p:cNvPr id="110" name="Рукописный ввод 109">
                  <a:extLst>
                    <a:ext uri="{FF2B5EF4-FFF2-40B4-BE49-F238E27FC236}">
                      <a16:creationId xmlns:a16="http://schemas.microsoft.com/office/drawing/2014/main" id="{7654D24D-F22B-460C-92F9-C6539450ED18}"/>
                    </a:ext>
                  </a:extLst>
                </p:cNvPr>
                <p:cNvPicPr/>
                <p:nvPr/>
              </p:nvPicPr>
              <p:blipFill>
                <a:blip r:embed="rId163"/>
                <a:stretch>
                  <a:fillRect/>
                </a:stretch>
              </p:blipFill>
              <p:spPr>
                <a:xfrm>
                  <a:off x="9145952" y="6153558"/>
                  <a:ext cx="460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1" name="Рукописный ввод 110">
                  <a:extLst>
                    <a:ext uri="{FF2B5EF4-FFF2-40B4-BE49-F238E27FC236}">
                      <a16:creationId xmlns:a16="http://schemas.microsoft.com/office/drawing/2014/main" id="{998E535A-618A-40B0-B358-1D7F0A1E3812}"/>
                    </a:ext>
                  </a:extLst>
                </p14:cNvPr>
                <p14:cNvContentPartPr/>
                <p14:nvPr/>
              </p14:nvContentPartPr>
              <p14:xfrm>
                <a:off x="9178352" y="6148878"/>
                <a:ext cx="23040" cy="14760"/>
              </p14:xfrm>
            </p:contentPart>
          </mc:Choice>
          <mc:Fallback xmlns="">
            <p:pic>
              <p:nvPicPr>
                <p:cNvPr id="111" name="Рукописный ввод 110">
                  <a:extLst>
                    <a:ext uri="{FF2B5EF4-FFF2-40B4-BE49-F238E27FC236}">
                      <a16:creationId xmlns:a16="http://schemas.microsoft.com/office/drawing/2014/main" id="{998E535A-618A-40B0-B358-1D7F0A1E3812}"/>
                    </a:ext>
                  </a:extLst>
                </p:cNvPr>
                <p:cNvPicPr/>
                <p:nvPr/>
              </p:nvPicPr>
              <p:blipFill>
                <a:blip r:embed="rId165"/>
                <a:stretch>
                  <a:fillRect/>
                </a:stretch>
              </p:blipFill>
              <p:spPr>
                <a:xfrm>
                  <a:off x="9160712" y="6130878"/>
                  <a:ext cx="58680" cy="5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6">
            <p14:nvContentPartPr>
              <p14:cNvPr id="113" name="Рукописный ввод 112">
                <a:extLst>
                  <a:ext uri="{FF2B5EF4-FFF2-40B4-BE49-F238E27FC236}">
                    <a16:creationId xmlns:a16="http://schemas.microsoft.com/office/drawing/2014/main" id="{A7737B54-4305-46D5-A06E-FAD9C44A9552}"/>
                  </a:ext>
                </a:extLst>
              </p14:cNvPr>
              <p14:cNvContentPartPr/>
              <p14:nvPr/>
            </p14:nvContentPartPr>
            <p14:xfrm>
              <a:off x="8763272" y="2471478"/>
              <a:ext cx="28800" cy="21600"/>
            </p14:xfrm>
          </p:contentPart>
        </mc:Choice>
        <mc:Fallback xmlns="">
          <p:pic>
            <p:nvPicPr>
              <p:cNvPr id="113" name="Рукописный ввод 112">
                <a:extLst>
                  <a:ext uri="{FF2B5EF4-FFF2-40B4-BE49-F238E27FC236}">
                    <a16:creationId xmlns:a16="http://schemas.microsoft.com/office/drawing/2014/main" id="{A7737B54-4305-46D5-A06E-FAD9C44A9552}"/>
                  </a:ext>
                </a:extLst>
              </p:cNvPr>
              <p:cNvPicPr/>
              <p:nvPr/>
            </p:nvPicPr>
            <p:blipFill>
              <a:blip r:embed="rId167"/>
              <a:stretch>
                <a:fillRect/>
              </a:stretch>
            </p:blipFill>
            <p:spPr>
              <a:xfrm>
                <a:off x="8754632" y="2462838"/>
                <a:ext cx="46440" cy="39240"/>
              </a:xfrm>
              <a:prstGeom prst="rect">
                <a:avLst/>
              </a:prstGeom>
            </p:spPr>
          </p:pic>
        </mc:Fallback>
      </mc:AlternateContent>
    </p:spTree>
    <p:extLst>
      <p:ext uri="{BB962C8B-B14F-4D97-AF65-F5344CB8AC3E}">
        <p14:creationId xmlns:p14="http://schemas.microsoft.com/office/powerpoint/2010/main" val="157030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E6807-1240-40EB-B3F4-C81760F97B6D}"/>
              </a:ext>
            </a:extLst>
          </p:cNvPr>
          <p:cNvSpPr txBox="1"/>
          <p:nvPr/>
        </p:nvSpPr>
        <p:spPr>
          <a:xfrm>
            <a:off x="1809946" y="1320001"/>
            <a:ext cx="8738648" cy="5016758"/>
          </a:xfrm>
          <a:prstGeom prst="rect">
            <a:avLst/>
          </a:prstGeom>
          <a:noFill/>
        </p:spPr>
        <p:txBody>
          <a:bodyPr wrap="square">
            <a:spAutoFit/>
          </a:bodyPr>
          <a:lstStyle/>
          <a:p>
            <a:pPr algn="l"/>
            <a:r>
              <a:rPr lang="en-GB" sz="2000" dirty="0">
                <a:latin typeface="Arial" panose="020B0604020202020204" pitchFamily="34" charset="0"/>
                <a:cs typeface="Arial" panose="020B0604020202020204" pitchFamily="34" charset="0"/>
              </a:rPr>
              <a:t>Next we look at immediate inferences but before we focus on that let’s recall: what is validity? </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Validity is when:</a:t>
            </a:r>
          </a:p>
          <a:p>
            <a:pPr algn="l"/>
            <a:r>
              <a:rPr lang="en-GB" sz="2000" dirty="0">
                <a:latin typeface="Arial" panose="020B0604020202020204" pitchFamily="34" charset="0"/>
                <a:cs typeface="Arial" panose="020B0604020202020204" pitchFamily="34" charset="0"/>
              </a:rPr>
              <a:t>if premises are true, conclusion necessarily follow</a:t>
            </a:r>
          </a:p>
          <a:p>
            <a:pPr algn="l"/>
            <a:r>
              <a:rPr lang="en-GB" sz="2000" b="0" i="0" dirty="0">
                <a:solidFill>
                  <a:srgbClr val="202122"/>
                </a:solidFill>
                <a:effectLst/>
                <a:latin typeface="Arial" panose="020B0604020202020204" pitchFamily="34" charset="0"/>
              </a:rPr>
              <a:t>[</a:t>
            </a:r>
            <a:r>
              <a:rPr lang="en-GB" sz="2000" i="1" dirty="0">
                <a:effectLst/>
                <a:latin typeface="Arial" panose="020B0604020202020204" pitchFamily="34" charset="0"/>
              </a:rPr>
              <a:t>an </a:t>
            </a:r>
            <a:r>
              <a:rPr lang="en-GB" sz="2000" i="1" u="none" strike="noStrike" dirty="0">
                <a:effectLst/>
                <a:latin typeface="Arial" panose="020B0604020202020204" pitchFamily="34" charset="0"/>
              </a:rPr>
              <a:t>argument</a:t>
            </a:r>
            <a:r>
              <a:rPr lang="en-GB" sz="2000" i="1" dirty="0">
                <a:effectLst/>
                <a:latin typeface="Arial" panose="020B0604020202020204" pitchFamily="34" charset="0"/>
              </a:rPr>
              <a:t> is valid if and only if it takes a form that makes it impossible for the </a:t>
            </a:r>
            <a:r>
              <a:rPr lang="en-GB" sz="2000" i="1" u="none" strike="noStrike" dirty="0">
                <a:effectLst/>
                <a:latin typeface="Arial" panose="020B0604020202020204" pitchFamily="34" charset="0"/>
              </a:rPr>
              <a:t>premises</a:t>
            </a:r>
            <a:r>
              <a:rPr lang="en-GB" sz="2000" i="1" dirty="0">
                <a:effectLst/>
                <a:latin typeface="Arial" panose="020B0604020202020204" pitchFamily="34" charset="0"/>
              </a:rPr>
              <a:t> to be true and the conclusion nevertheless to be false</a:t>
            </a:r>
            <a:r>
              <a:rPr lang="en-GB" sz="2000" b="0" i="0" dirty="0">
                <a:solidFill>
                  <a:srgbClr val="202122"/>
                </a:solidFill>
                <a:effectLst/>
                <a:latin typeface="Arial" panose="020B0604020202020204" pitchFamily="34" charset="0"/>
              </a:rPr>
              <a:t>]</a:t>
            </a:r>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Conditional validity (existential import), propositions which Aristotle considered valid, and Boole Invalid</a:t>
            </a:r>
          </a:p>
          <a:p>
            <a:pPr algn="l"/>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Unconditional validity , propositions on which both Boole and Aristotle agreed</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Otherwise invalid/unknown</a:t>
            </a:r>
          </a:p>
          <a:p>
            <a:pPr algn="l"/>
            <a:endParaRPr lang="en-GB" sz="2000" dirty="0">
              <a:latin typeface="Arial" panose="020B0604020202020204" pitchFamily="34" charset="0"/>
              <a:cs typeface="Arial" panose="020B0604020202020204" pitchFamily="34" charset="0"/>
            </a:endParaRPr>
          </a:p>
        </p:txBody>
      </p:sp>
      <p:grpSp>
        <p:nvGrpSpPr>
          <p:cNvPr id="11" name="Группа 10">
            <a:extLst>
              <a:ext uri="{FF2B5EF4-FFF2-40B4-BE49-F238E27FC236}">
                <a16:creationId xmlns:a16="http://schemas.microsoft.com/office/drawing/2014/main" id="{EC3792EE-F246-4F29-8AAC-9A9DB48B0B1D}"/>
              </a:ext>
            </a:extLst>
          </p:cNvPr>
          <p:cNvGrpSpPr/>
          <p:nvPr/>
        </p:nvGrpSpPr>
        <p:grpSpPr>
          <a:xfrm>
            <a:off x="3016952" y="5191638"/>
            <a:ext cx="1858680" cy="289800"/>
            <a:chOff x="3016952" y="5191638"/>
            <a:chExt cx="1858680" cy="28980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16D2A456-1194-4649-BB19-08B6B2A44321}"/>
                    </a:ext>
                  </a:extLst>
                </p14:cNvPr>
                <p14:cNvContentPartPr/>
                <p14:nvPr/>
              </p14:nvContentPartPr>
              <p14:xfrm>
                <a:off x="3016952" y="5191638"/>
                <a:ext cx="131760" cy="249840"/>
              </p14:xfrm>
            </p:contentPart>
          </mc:Choice>
          <mc:Fallback xmlns="">
            <p:pic>
              <p:nvPicPr>
                <p:cNvPr id="2" name="Рукописный ввод 1">
                  <a:extLst>
                    <a:ext uri="{FF2B5EF4-FFF2-40B4-BE49-F238E27FC236}">
                      <a16:creationId xmlns:a16="http://schemas.microsoft.com/office/drawing/2014/main" id="{16D2A456-1194-4649-BB19-08B6B2A44321}"/>
                    </a:ext>
                  </a:extLst>
                </p:cNvPr>
                <p:cNvPicPr/>
                <p:nvPr/>
              </p:nvPicPr>
              <p:blipFill>
                <a:blip r:embed="rId3"/>
                <a:stretch>
                  <a:fillRect/>
                </a:stretch>
              </p:blipFill>
              <p:spPr>
                <a:xfrm>
                  <a:off x="2998952" y="5173638"/>
                  <a:ext cx="1674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01FBCBE4-F866-4CA1-BD4A-CF3413FC9E21}"/>
                    </a:ext>
                  </a:extLst>
                </p14:cNvPr>
                <p14:cNvContentPartPr/>
                <p14:nvPr/>
              </p14:nvContentPartPr>
              <p14:xfrm>
                <a:off x="3197672" y="5227638"/>
                <a:ext cx="123480" cy="198720"/>
              </p14:xfrm>
            </p:contentPart>
          </mc:Choice>
          <mc:Fallback xmlns="">
            <p:pic>
              <p:nvPicPr>
                <p:cNvPr id="4" name="Рукописный ввод 3">
                  <a:extLst>
                    <a:ext uri="{FF2B5EF4-FFF2-40B4-BE49-F238E27FC236}">
                      <a16:creationId xmlns:a16="http://schemas.microsoft.com/office/drawing/2014/main" id="{01FBCBE4-F866-4CA1-BD4A-CF3413FC9E21}"/>
                    </a:ext>
                  </a:extLst>
                </p:cNvPr>
                <p:cNvPicPr/>
                <p:nvPr/>
              </p:nvPicPr>
              <p:blipFill>
                <a:blip r:embed="rId5"/>
                <a:stretch>
                  <a:fillRect/>
                </a:stretch>
              </p:blipFill>
              <p:spPr>
                <a:xfrm>
                  <a:off x="3180032" y="5209638"/>
                  <a:ext cx="1591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D0859A3B-68F1-4DF8-BB42-6CD3D1C2732E}"/>
                    </a:ext>
                  </a:extLst>
                </p14:cNvPr>
                <p14:cNvContentPartPr/>
                <p14:nvPr/>
              </p14:nvContentPartPr>
              <p14:xfrm>
                <a:off x="3369752" y="5282718"/>
                <a:ext cx="267480" cy="129240"/>
              </p14:xfrm>
            </p:contentPart>
          </mc:Choice>
          <mc:Fallback xmlns="">
            <p:pic>
              <p:nvPicPr>
                <p:cNvPr id="5" name="Рукописный ввод 4">
                  <a:extLst>
                    <a:ext uri="{FF2B5EF4-FFF2-40B4-BE49-F238E27FC236}">
                      <a16:creationId xmlns:a16="http://schemas.microsoft.com/office/drawing/2014/main" id="{D0859A3B-68F1-4DF8-BB42-6CD3D1C2732E}"/>
                    </a:ext>
                  </a:extLst>
                </p:cNvPr>
                <p:cNvPicPr/>
                <p:nvPr/>
              </p:nvPicPr>
              <p:blipFill>
                <a:blip r:embed="rId7"/>
                <a:stretch>
                  <a:fillRect/>
                </a:stretch>
              </p:blipFill>
              <p:spPr>
                <a:xfrm>
                  <a:off x="3351752" y="5265078"/>
                  <a:ext cx="3031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Рукописный ввод 5">
                  <a:extLst>
                    <a:ext uri="{FF2B5EF4-FFF2-40B4-BE49-F238E27FC236}">
                      <a16:creationId xmlns:a16="http://schemas.microsoft.com/office/drawing/2014/main" id="{B944D379-897D-41B2-BC08-02B10E5FAD08}"/>
                    </a:ext>
                  </a:extLst>
                </p14:cNvPr>
                <p14:cNvContentPartPr/>
                <p14:nvPr/>
              </p14:nvContentPartPr>
              <p14:xfrm>
                <a:off x="3516632" y="5219358"/>
                <a:ext cx="164160" cy="43920"/>
              </p14:xfrm>
            </p:contentPart>
          </mc:Choice>
          <mc:Fallback xmlns="">
            <p:pic>
              <p:nvPicPr>
                <p:cNvPr id="6" name="Рукописный ввод 5">
                  <a:extLst>
                    <a:ext uri="{FF2B5EF4-FFF2-40B4-BE49-F238E27FC236}">
                      <a16:creationId xmlns:a16="http://schemas.microsoft.com/office/drawing/2014/main" id="{B944D379-897D-41B2-BC08-02B10E5FAD08}"/>
                    </a:ext>
                  </a:extLst>
                </p:cNvPr>
                <p:cNvPicPr/>
                <p:nvPr/>
              </p:nvPicPr>
              <p:blipFill>
                <a:blip r:embed="rId9"/>
                <a:stretch>
                  <a:fillRect/>
                </a:stretch>
              </p:blipFill>
              <p:spPr>
                <a:xfrm>
                  <a:off x="3498992" y="5201718"/>
                  <a:ext cx="1998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BD47B001-0957-45AA-9E43-B0B591B33FCB}"/>
                    </a:ext>
                  </a:extLst>
                </p14:cNvPr>
                <p14:cNvContentPartPr/>
                <p14:nvPr/>
              </p14:nvContentPartPr>
              <p14:xfrm>
                <a:off x="3729392" y="5225478"/>
                <a:ext cx="77400" cy="132840"/>
              </p14:xfrm>
            </p:contentPart>
          </mc:Choice>
          <mc:Fallback xmlns="">
            <p:pic>
              <p:nvPicPr>
                <p:cNvPr id="7" name="Рукописный ввод 6">
                  <a:extLst>
                    <a:ext uri="{FF2B5EF4-FFF2-40B4-BE49-F238E27FC236}">
                      <a16:creationId xmlns:a16="http://schemas.microsoft.com/office/drawing/2014/main" id="{BD47B001-0957-45AA-9E43-B0B591B33FCB}"/>
                    </a:ext>
                  </a:extLst>
                </p:cNvPr>
                <p:cNvPicPr/>
                <p:nvPr/>
              </p:nvPicPr>
              <p:blipFill>
                <a:blip r:embed="rId11"/>
                <a:stretch>
                  <a:fillRect/>
                </a:stretch>
              </p:blipFill>
              <p:spPr>
                <a:xfrm>
                  <a:off x="3711752" y="5207478"/>
                  <a:ext cx="1130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735DF875-DA05-4A6D-904E-0283099889FA}"/>
                    </a:ext>
                  </a:extLst>
                </p14:cNvPr>
                <p14:cNvContentPartPr/>
                <p14:nvPr/>
              </p14:nvContentPartPr>
              <p14:xfrm>
                <a:off x="3858272" y="5267958"/>
                <a:ext cx="335520" cy="147960"/>
              </p14:xfrm>
            </p:contentPart>
          </mc:Choice>
          <mc:Fallback xmlns="">
            <p:pic>
              <p:nvPicPr>
                <p:cNvPr id="8" name="Рукописный ввод 7">
                  <a:extLst>
                    <a:ext uri="{FF2B5EF4-FFF2-40B4-BE49-F238E27FC236}">
                      <a16:creationId xmlns:a16="http://schemas.microsoft.com/office/drawing/2014/main" id="{735DF875-DA05-4A6D-904E-0283099889FA}"/>
                    </a:ext>
                  </a:extLst>
                </p:cNvPr>
                <p:cNvPicPr/>
                <p:nvPr/>
              </p:nvPicPr>
              <p:blipFill>
                <a:blip r:embed="rId13"/>
                <a:stretch>
                  <a:fillRect/>
                </a:stretch>
              </p:blipFill>
              <p:spPr>
                <a:xfrm>
                  <a:off x="3840272" y="5250318"/>
                  <a:ext cx="3711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A262750F-FDE8-4827-B2E8-6BF75EE687C6}"/>
                    </a:ext>
                  </a:extLst>
                </p14:cNvPr>
                <p14:cNvContentPartPr/>
                <p14:nvPr/>
              </p14:nvContentPartPr>
              <p14:xfrm>
                <a:off x="4257872" y="5203158"/>
                <a:ext cx="273960" cy="184320"/>
              </p14:xfrm>
            </p:contentPart>
          </mc:Choice>
          <mc:Fallback xmlns="">
            <p:pic>
              <p:nvPicPr>
                <p:cNvPr id="9" name="Рукописный ввод 8">
                  <a:extLst>
                    <a:ext uri="{FF2B5EF4-FFF2-40B4-BE49-F238E27FC236}">
                      <a16:creationId xmlns:a16="http://schemas.microsoft.com/office/drawing/2014/main" id="{A262750F-FDE8-4827-B2E8-6BF75EE687C6}"/>
                    </a:ext>
                  </a:extLst>
                </p:cNvPr>
                <p:cNvPicPr/>
                <p:nvPr/>
              </p:nvPicPr>
              <p:blipFill>
                <a:blip r:embed="rId15"/>
                <a:stretch>
                  <a:fillRect/>
                </a:stretch>
              </p:blipFill>
              <p:spPr>
                <a:xfrm>
                  <a:off x="4239872" y="5185518"/>
                  <a:ext cx="3096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AD116FCB-1C71-4B5B-B9E7-C7FDD94FE847}"/>
                    </a:ext>
                  </a:extLst>
                </p14:cNvPr>
                <p14:cNvContentPartPr/>
                <p14:nvPr/>
              </p14:nvContentPartPr>
              <p14:xfrm>
                <a:off x="4557392" y="5229798"/>
                <a:ext cx="318240" cy="251640"/>
              </p14:xfrm>
            </p:contentPart>
          </mc:Choice>
          <mc:Fallback xmlns="">
            <p:pic>
              <p:nvPicPr>
                <p:cNvPr id="10" name="Рукописный ввод 9">
                  <a:extLst>
                    <a:ext uri="{FF2B5EF4-FFF2-40B4-BE49-F238E27FC236}">
                      <a16:creationId xmlns:a16="http://schemas.microsoft.com/office/drawing/2014/main" id="{AD116FCB-1C71-4B5B-B9E7-C7FDD94FE847}"/>
                    </a:ext>
                  </a:extLst>
                </p:cNvPr>
                <p:cNvPicPr/>
                <p:nvPr/>
              </p:nvPicPr>
              <p:blipFill>
                <a:blip r:embed="rId17"/>
                <a:stretch>
                  <a:fillRect/>
                </a:stretch>
              </p:blipFill>
              <p:spPr>
                <a:xfrm>
                  <a:off x="4539752" y="5211798"/>
                  <a:ext cx="353880" cy="287280"/>
                </a:xfrm>
                <a:prstGeom prst="rect">
                  <a:avLst/>
                </a:prstGeom>
              </p:spPr>
            </p:pic>
          </mc:Fallback>
        </mc:AlternateContent>
      </p:grpSp>
      <p:grpSp>
        <p:nvGrpSpPr>
          <p:cNvPr id="20" name="Группа 19">
            <a:extLst>
              <a:ext uri="{FF2B5EF4-FFF2-40B4-BE49-F238E27FC236}">
                <a16:creationId xmlns:a16="http://schemas.microsoft.com/office/drawing/2014/main" id="{698D7DC1-2310-4A8E-A4A9-2DC5F7875020}"/>
              </a:ext>
            </a:extLst>
          </p:cNvPr>
          <p:cNvGrpSpPr/>
          <p:nvPr/>
        </p:nvGrpSpPr>
        <p:grpSpPr>
          <a:xfrm>
            <a:off x="6259112" y="4177878"/>
            <a:ext cx="1814760" cy="290520"/>
            <a:chOff x="6259112" y="4177878"/>
            <a:chExt cx="1814760" cy="290520"/>
          </a:xfrm>
        </p:grpSpPr>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4BF4EC93-C76E-4866-86F8-80F71036CDD7}"/>
                    </a:ext>
                  </a:extLst>
                </p14:cNvPr>
                <p14:cNvContentPartPr/>
                <p14:nvPr/>
              </p14:nvContentPartPr>
              <p14:xfrm>
                <a:off x="6259112" y="4237998"/>
                <a:ext cx="208080" cy="214920"/>
              </p14:xfrm>
            </p:contentPart>
          </mc:Choice>
          <mc:Fallback xmlns="">
            <p:pic>
              <p:nvPicPr>
                <p:cNvPr id="12" name="Рукописный ввод 11">
                  <a:extLst>
                    <a:ext uri="{FF2B5EF4-FFF2-40B4-BE49-F238E27FC236}">
                      <a16:creationId xmlns:a16="http://schemas.microsoft.com/office/drawing/2014/main" id="{4BF4EC93-C76E-4866-86F8-80F71036CDD7}"/>
                    </a:ext>
                  </a:extLst>
                </p:cNvPr>
                <p:cNvPicPr/>
                <p:nvPr/>
              </p:nvPicPr>
              <p:blipFill>
                <a:blip r:embed="rId19"/>
                <a:stretch>
                  <a:fillRect/>
                </a:stretch>
              </p:blipFill>
              <p:spPr>
                <a:xfrm>
                  <a:off x="6241472" y="4219998"/>
                  <a:ext cx="24372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8FF374B0-1FA5-4495-B048-3D854207752C}"/>
                    </a:ext>
                  </a:extLst>
                </p14:cNvPr>
                <p14:cNvContentPartPr/>
                <p14:nvPr/>
              </p14:nvContentPartPr>
              <p14:xfrm>
                <a:off x="6553952" y="4249158"/>
                <a:ext cx="233280" cy="173160"/>
              </p14:xfrm>
            </p:contentPart>
          </mc:Choice>
          <mc:Fallback xmlns="">
            <p:pic>
              <p:nvPicPr>
                <p:cNvPr id="13" name="Рукописный ввод 12">
                  <a:extLst>
                    <a:ext uri="{FF2B5EF4-FFF2-40B4-BE49-F238E27FC236}">
                      <a16:creationId xmlns:a16="http://schemas.microsoft.com/office/drawing/2014/main" id="{8FF374B0-1FA5-4495-B048-3D854207752C}"/>
                    </a:ext>
                  </a:extLst>
                </p:cNvPr>
                <p:cNvPicPr/>
                <p:nvPr/>
              </p:nvPicPr>
              <p:blipFill>
                <a:blip r:embed="rId21"/>
                <a:stretch>
                  <a:fillRect/>
                </a:stretch>
              </p:blipFill>
              <p:spPr>
                <a:xfrm>
                  <a:off x="6536312" y="4231158"/>
                  <a:ext cx="2689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Рукописный ввод 13">
                  <a:extLst>
                    <a:ext uri="{FF2B5EF4-FFF2-40B4-BE49-F238E27FC236}">
                      <a16:creationId xmlns:a16="http://schemas.microsoft.com/office/drawing/2014/main" id="{668667EB-244E-4AAA-9290-1A56DBD12631}"/>
                    </a:ext>
                  </a:extLst>
                </p14:cNvPr>
                <p14:cNvContentPartPr/>
                <p14:nvPr/>
              </p14:nvContentPartPr>
              <p14:xfrm>
                <a:off x="6803072" y="4262118"/>
                <a:ext cx="129240" cy="141480"/>
              </p14:xfrm>
            </p:contentPart>
          </mc:Choice>
          <mc:Fallback xmlns="">
            <p:pic>
              <p:nvPicPr>
                <p:cNvPr id="14" name="Рукописный ввод 13">
                  <a:extLst>
                    <a:ext uri="{FF2B5EF4-FFF2-40B4-BE49-F238E27FC236}">
                      <a16:creationId xmlns:a16="http://schemas.microsoft.com/office/drawing/2014/main" id="{668667EB-244E-4AAA-9290-1A56DBD12631}"/>
                    </a:ext>
                  </a:extLst>
                </p:cNvPr>
                <p:cNvPicPr/>
                <p:nvPr/>
              </p:nvPicPr>
              <p:blipFill>
                <a:blip r:embed="rId23"/>
                <a:stretch>
                  <a:fillRect/>
                </a:stretch>
              </p:blipFill>
              <p:spPr>
                <a:xfrm>
                  <a:off x="6785072" y="4244478"/>
                  <a:ext cx="1648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Рукописный ввод 14">
                  <a:extLst>
                    <a:ext uri="{FF2B5EF4-FFF2-40B4-BE49-F238E27FC236}">
                      <a16:creationId xmlns:a16="http://schemas.microsoft.com/office/drawing/2014/main" id="{B63330D3-DDD8-4472-AFB1-AFE6CDFB0FA9}"/>
                    </a:ext>
                  </a:extLst>
                </p14:cNvPr>
                <p14:cNvContentPartPr/>
                <p14:nvPr/>
              </p14:nvContentPartPr>
              <p14:xfrm>
                <a:off x="6995312" y="4259238"/>
                <a:ext cx="366840" cy="123480"/>
              </p14:xfrm>
            </p:contentPart>
          </mc:Choice>
          <mc:Fallback xmlns="">
            <p:pic>
              <p:nvPicPr>
                <p:cNvPr id="15" name="Рукописный ввод 14">
                  <a:extLst>
                    <a:ext uri="{FF2B5EF4-FFF2-40B4-BE49-F238E27FC236}">
                      <a16:creationId xmlns:a16="http://schemas.microsoft.com/office/drawing/2014/main" id="{B63330D3-DDD8-4472-AFB1-AFE6CDFB0FA9}"/>
                    </a:ext>
                  </a:extLst>
                </p:cNvPr>
                <p:cNvPicPr/>
                <p:nvPr/>
              </p:nvPicPr>
              <p:blipFill>
                <a:blip r:embed="rId25"/>
                <a:stretch>
                  <a:fillRect/>
                </a:stretch>
              </p:blipFill>
              <p:spPr>
                <a:xfrm>
                  <a:off x="6977312" y="4241598"/>
                  <a:ext cx="4024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Рукописный ввод 15">
                  <a:extLst>
                    <a:ext uri="{FF2B5EF4-FFF2-40B4-BE49-F238E27FC236}">
                      <a16:creationId xmlns:a16="http://schemas.microsoft.com/office/drawing/2014/main" id="{878F744F-DA7A-4E82-BD28-60327C2871FA}"/>
                    </a:ext>
                  </a:extLst>
                </p14:cNvPr>
                <p14:cNvContentPartPr/>
                <p14:nvPr/>
              </p14:nvContentPartPr>
              <p14:xfrm>
                <a:off x="7109792" y="4177878"/>
                <a:ext cx="219600" cy="131760"/>
              </p14:xfrm>
            </p:contentPart>
          </mc:Choice>
          <mc:Fallback xmlns="">
            <p:pic>
              <p:nvPicPr>
                <p:cNvPr id="16" name="Рукописный ввод 15">
                  <a:extLst>
                    <a:ext uri="{FF2B5EF4-FFF2-40B4-BE49-F238E27FC236}">
                      <a16:creationId xmlns:a16="http://schemas.microsoft.com/office/drawing/2014/main" id="{878F744F-DA7A-4E82-BD28-60327C2871FA}"/>
                    </a:ext>
                  </a:extLst>
                </p:cNvPr>
                <p:cNvPicPr/>
                <p:nvPr/>
              </p:nvPicPr>
              <p:blipFill>
                <a:blip r:embed="rId27"/>
                <a:stretch>
                  <a:fillRect/>
                </a:stretch>
              </p:blipFill>
              <p:spPr>
                <a:xfrm>
                  <a:off x="7091792" y="4159878"/>
                  <a:ext cx="2552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Рукописный ввод 16">
                  <a:extLst>
                    <a:ext uri="{FF2B5EF4-FFF2-40B4-BE49-F238E27FC236}">
                      <a16:creationId xmlns:a16="http://schemas.microsoft.com/office/drawing/2014/main" id="{6C944E19-F586-4E6C-B667-E06FA05FDE76}"/>
                    </a:ext>
                  </a:extLst>
                </p14:cNvPr>
                <p14:cNvContentPartPr/>
                <p14:nvPr/>
              </p14:nvContentPartPr>
              <p14:xfrm>
                <a:off x="7321112" y="4208478"/>
                <a:ext cx="235800" cy="132840"/>
              </p14:xfrm>
            </p:contentPart>
          </mc:Choice>
          <mc:Fallback xmlns="">
            <p:pic>
              <p:nvPicPr>
                <p:cNvPr id="17" name="Рукописный ввод 16">
                  <a:extLst>
                    <a:ext uri="{FF2B5EF4-FFF2-40B4-BE49-F238E27FC236}">
                      <a16:creationId xmlns:a16="http://schemas.microsoft.com/office/drawing/2014/main" id="{6C944E19-F586-4E6C-B667-E06FA05FDE76}"/>
                    </a:ext>
                  </a:extLst>
                </p:cNvPr>
                <p:cNvPicPr/>
                <p:nvPr/>
              </p:nvPicPr>
              <p:blipFill>
                <a:blip r:embed="rId29"/>
                <a:stretch>
                  <a:fillRect/>
                </a:stretch>
              </p:blipFill>
              <p:spPr>
                <a:xfrm>
                  <a:off x="7303112" y="4190478"/>
                  <a:ext cx="2714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Рукописный ввод 17">
                  <a:extLst>
                    <a:ext uri="{FF2B5EF4-FFF2-40B4-BE49-F238E27FC236}">
                      <a16:creationId xmlns:a16="http://schemas.microsoft.com/office/drawing/2014/main" id="{BDA8BE00-2CCD-49AA-BF75-729A2C4110B3}"/>
                    </a:ext>
                  </a:extLst>
                </p14:cNvPr>
                <p14:cNvContentPartPr/>
                <p14:nvPr/>
              </p14:nvContentPartPr>
              <p14:xfrm>
                <a:off x="7565552" y="4216398"/>
                <a:ext cx="362160" cy="224280"/>
              </p14:xfrm>
            </p:contentPart>
          </mc:Choice>
          <mc:Fallback xmlns="">
            <p:pic>
              <p:nvPicPr>
                <p:cNvPr id="18" name="Рукописный ввод 17">
                  <a:extLst>
                    <a:ext uri="{FF2B5EF4-FFF2-40B4-BE49-F238E27FC236}">
                      <a16:creationId xmlns:a16="http://schemas.microsoft.com/office/drawing/2014/main" id="{BDA8BE00-2CCD-49AA-BF75-729A2C4110B3}"/>
                    </a:ext>
                  </a:extLst>
                </p:cNvPr>
                <p:cNvPicPr/>
                <p:nvPr/>
              </p:nvPicPr>
              <p:blipFill>
                <a:blip r:embed="rId31"/>
                <a:stretch>
                  <a:fillRect/>
                </a:stretch>
              </p:blipFill>
              <p:spPr>
                <a:xfrm>
                  <a:off x="7547552" y="4198758"/>
                  <a:ext cx="3978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Рукописный ввод 18">
                  <a:extLst>
                    <a:ext uri="{FF2B5EF4-FFF2-40B4-BE49-F238E27FC236}">
                      <a16:creationId xmlns:a16="http://schemas.microsoft.com/office/drawing/2014/main" id="{91A677E9-CEC2-48C1-B6CE-A2166191FE52}"/>
                    </a:ext>
                  </a:extLst>
                </p14:cNvPr>
                <p14:cNvContentPartPr/>
                <p14:nvPr/>
              </p14:nvContentPartPr>
              <p14:xfrm>
                <a:off x="7891352" y="4297038"/>
                <a:ext cx="182520" cy="171360"/>
              </p14:xfrm>
            </p:contentPart>
          </mc:Choice>
          <mc:Fallback xmlns="">
            <p:pic>
              <p:nvPicPr>
                <p:cNvPr id="19" name="Рукописный ввод 18">
                  <a:extLst>
                    <a:ext uri="{FF2B5EF4-FFF2-40B4-BE49-F238E27FC236}">
                      <a16:creationId xmlns:a16="http://schemas.microsoft.com/office/drawing/2014/main" id="{91A677E9-CEC2-48C1-B6CE-A2166191FE52}"/>
                    </a:ext>
                  </a:extLst>
                </p:cNvPr>
                <p:cNvPicPr/>
                <p:nvPr/>
              </p:nvPicPr>
              <p:blipFill>
                <a:blip r:embed="rId33"/>
                <a:stretch>
                  <a:fillRect/>
                </a:stretch>
              </p:blipFill>
              <p:spPr>
                <a:xfrm>
                  <a:off x="7873352" y="4279038"/>
                  <a:ext cx="218160" cy="207000"/>
                </a:xfrm>
                <a:prstGeom prst="rect">
                  <a:avLst/>
                </a:prstGeom>
              </p:spPr>
            </p:pic>
          </mc:Fallback>
        </mc:AlternateContent>
      </p:grpSp>
    </p:spTree>
    <p:extLst>
      <p:ext uri="{BB962C8B-B14F-4D97-AF65-F5344CB8AC3E}">
        <p14:creationId xmlns:p14="http://schemas.microsoft.com/office/powerpoint/2010/main" val="25686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AAC490-2A64-489D-98D9-777E58BA9C2B}"/>
              </a:ext>
            </a:extLst>
          </p:cNvPr>
          <p:cNvSpPr txBox="1"/>
          <p:nvPr/>
        </p:nvSpPr>
        <p:spPr>
          <a:xfrm>
            <a:off x="1812304" y="1548974"/>
            <a:ext cx="6094428" cy="2554545"/>
          </a:xfrm>
          <a:prstGeom prst="rect">
            <a:avLst/>
          </a:prstGeom>
          <a:noFill/>
        </p:spPr>
        <p:txBody>
          <a:bodyPr wrap="square">
            <a:spAutoFit/>
          </a:bodyPr>
          <a:lstStyle/>
          <a:p>
            <a:pPr algn="l"/>
            <a:r>
              <a:rPr lang="en-GB" sz="2000" b="0" i="0" u="none" strike="noStrike" baseline="0" dirty="0">
                <a:latin typeface="Arial" panose="020B0604020202020204" pitchFamily="34" charset="0"/>
                <a:cs typeface="Arial" panose="020B0604020202020204" pitchFamily="34" charset="0"/>
              </a:rPr>
              <a:t>What is an immediate inference?</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An immediate inference is when you take 1 categorical proposition and you conclude something immediately from that proposition. </a:t>
            </a:r>
          </a:p>
          <a:p>
            <a:pPr algn="l"/>
            <a:endParaRPr lang="en-GB" sz="2000" dirty="0">
              <a:latin typeface="Arial" panose="020B0604020202020204" pitchFamily="34" charset="0"/>
              <a:cs typeface="Arial" panose="020B0604020202020204" pitchFamily="34" charset="0"/>
            </a:endParaRPr>
          </a:p>
          <a:p>
            <a:pPr algn="l"/>
            <a:r>
              <a:rPr lang="en-GB" sz="2000" dirty="0">
                <a:latin typeface="Arial" panose="020B0604020202020204" pitchFamily="34" charset="0"/>
                <a:cs typeface="Arial" panose="020B0604020202020204" pitchFamily="34" charset="0"/>
              </a:rPr>
              <a:t>Some H are not Q</a:t>
            </a:r>
          </a:p>
          <a:p>
            <a:pPr algn="l"/>
            <a:r>
              <a:rPr lang="en-GB" sz="2000" dirty="0">
                <a:latin typeface="Arial" panose="020B0604020202020204" pitchFamily="34" charset="0"/>
                <a:cs typeface="Arial" panose="020B0604020202020204" pitchFamily="34" charset="0"/>
              </a:rPr>
              <a:t>Therefore it is false that all H are Q</a:t>
            </a:r>
            <a:endParaRPr lang="en-GB"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616F2CD8-62B3-4352-9B39-60EDF6E0777B}"/>
                  </a:ext>
                </a:extLst>
              </p14:cNvPr>
              <p14:cNvContentPartPr/>
              <p14:nvPr/>
            </p14:nvContentPartPr>
            <p14:xfrm>
              <a:off x="4841432" y="3374718"/>
              <a:ext cx="371520" cy="277200"/>
            </p14:xfrm>
          </p:contentPart>
        </mc:Choice>
        <mc:Fallback xmlns="">
          <p:pic>
            <p:nvPicPr>
              <p:cNvPr id="2" name="Рукописный ввод 1">
                <a:extLst>
                  <a:ext uri="{FF2B5EF4-FFF2-40B4-BE49-F238E27FC236}">
                    <a16:creationId xmlns:a16="http://schemas.microsoft.com/office/drawing/2014/main" id="{616F2CD8-62B3-4352-9B39-60EDF6E0777B}"/>
                  </a:ext>
                </a:extLst>
              </p:cNvPr>
              <p:cNvPicPr/>
              <p:nvPr/>
            </p:nvPicPr>
            <p:blipFill>
              <a:blip r:embed="rId3"/>
              <a:stretch>
                <a:fillRect/>
              </a:stretch>
            </p:blipFill>
            <p:spPr>
              <a:xfrm>
                <a:off x="4823432" y="3357078"/>
                <a:ext cx="407160" cy="312840"/>
              </a:xfrm>
              <a:prstGeom prst="rect">
                <a:avLst/>
              </a:prstGeom>
            </p:spPr>
          </p:pic>
        </mc:Fallback>
      </mc:AlternateContent>
      <p:grpSp>
        <p:nvGrpSpPr>
          <p:cNvPr id="13" name="Группа 12">
            <a:extLst>
              <a:ext uri="{FF2B5EF4-FFF2-40B4-BE49-F238E27FC236}">
                <a16:creationId xmlns:a16="http://schemas.microsoft.com/office/drawing/2014/main" id="{80FDCE5E-89AB-4BE7-8997-997DADFE6EB4}"/>
              </a:ext>
            </a:extLst>
          </p:cNvPr>
          <p:cNvGrpSpPr/>
          <p:nvPr/>
        </p:nvGrpSpPr>
        <p:grpSpPr>
          <a:xfrm>
            <a:off x="4136552" y="4241958"/>
            <a:ext cx="1311480" cy="628560"/>
            <a:chOff x="4136552" y="4241958"/>
            <a:chExt cx="1311480" cy="628560"/>
          </a:xfrm>
        </p:grpSpPr>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216BDDC0-7773-4683-9D7D-65802C5FC719}"/>
                    </a:ext>
                  </a:extLst>
                </p14:cNvPr>
                <p14:cNvContentPartPr/>
                <p14:nvPr/>
              </p14:nvContentPartPr>
              <p14:xfrm>
                <a:off x="4221512" y="4319358"/>
                <a:ext cx="28440" cy="383400"/>
              </p14:xfrm>
            </p:contentPart>
          </mc:Choice>
          <mc:Fallback xmlns="">
            <p:pic>
              <p:nvPicPr>
                <p:cNvPr id="4" name="Рукописный ввод 3">
                  <a:extLst>
                    <a:ext uri="{FF2B5EF4-FFF2-40B4-BE49-F238E27FC236}">
                      <a16:creationId xmlns:a16="http://schemas.microsoft.com/office/drawing/2014/main" id="{216BDDC0-7773-4683-9D7D-65802C5FC719}"/>
                    </a:ext>
                  </a:extLst>
                </p:cNvPr>
                <p:cNvPicPr/>
                <p:nvPr/>
              </p:nvPicPr>
              <p:blipFill>
                <a:blip r:embed="rId5"/>
                <a:stretch>
                  <a:fillRect/>
                </a:stretch>
              </p:blipFill>
              <p:spPr>
                <a:xfrm>
                  <a:off x="4203872" y="4301358"/>
                  <a:ext cx="640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D02B4300-35A3-41F2-8BC2-A4F037D51D5D}"/>
                    </a:ext>
                  </a:extLst>
                </p14:cNvPr>
                <p14:cNvContentPartPr/>
                <p14:nvPr/>
              </p14:nvContentPartPr>
              <p14:xfrm>
                <a:off x="4215752" y="4348158"/>
                <a:ext cx="227880" cy="20520"/>
              </p14:xfrm>
            </p:contentPart>
          </mc:Choice>
          <mc:Fallback xmlns="">
            <p:pic>
              <p:nvPicPr>
                <p:cNvPr id="5" name="Рукописный ввод 4">
                  <a:extLst>
                    <a:ext uri="{FF2B5EF4-FFF2-40B4-BE49-F238E27FC236}">
                      <a16:creationId xmlns:a16="http://schemas.microsoft.com/office/drawing/2014/main" id="{D02B4300-35A3-41F2-8BC2-A4F037D51D5D}"/>
                    </a:ext>
                  </a:extLst>
                </p:cNvPr>
                <p:cNvPicPr/>
                <p:nvPr/>
              </p:nvPicPr>
              <p:blipFill>
                <a:blip r:embed="rId7"/>
                <a:stretch>
                  <a:fillRect/>
                </a:stretch>
              </p:blipFill>
              <p:spPr>
                <a:xfrm>
                  <a:off x="4198112" y="4330158"/>
                  <a:ext cx="2635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Рукописный ввод 5">
                  <a:extLst>
                    <a:ext uri="{FF2B5EF4-FFF2-40B4-BE49-F238E27FC236}">
                      <a16:creationId xmlns:a16="http://schemas.microsoft.com/office/drawing/2014/main" id="{54251BC4-463F-49BD-8FC5-FFA85F25782A}"/>
                    </a:ext>
                  </a:extLst>
                </p14:cNvPr>
                <p14:cNvContentPartPr/>
                <p14:nvPr/>
              </p14:nvContentPartPr>
              <p14:xfrm>
                <a:off x="4136552" y="4477038"/>
                <a:ext cx="237600" cy="50400"/>
              </p14:xfrm>
            </p:contentPart>
          </mc:Choice>
          <mc:Fallback xmlns="">
            <p:pic>
              <p:nvPicPr>
                <p:cNvPr id="6" name="Рукописный ввод 5">
                  <a:extLst>
                    <a:ext uri="{FF2B5EF4-FFF2-40B4-BE49-F238E27FC236}">
                      <a16:creationId xmlns:a16="http://schemas.microsoft.com/office/drawing/2014/main" id="{54251BC4-463F-49BD-8FC5-FFA85F25782A}"/>
                    </a:ext>
                  </a:extLst>
                </p:cNvPr>
                <p:cNvPicPr/>
                <p:nvPr/>
              </p:nvPicPr>
              <p:blipFill>
                <a:blip r:embed="rId9"/>
                <a:stretch>
                  <a:fillRect/>
                </a:stretch>
              </p:blipFill>
              <p:spPr>
                <a:xfrm>
                  <a:off x="4118912" y="4459398"/>
                  <a:ext cx="2732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00DC512A-584A-4203-AA31-127A7C927267}"/>
                    </a:ext>
                  </a:extLst>
                </p14:cNvPr>
                <p14:cNvContentPartPr/>
                <p14:nvPr/>
              </p14:nvContentPartPr>
              <p14:xfrm>
                <a:off x="4570352" y="4306038"/>
                <a:ext cx="150120" cy="547560"/>
              </p14:xfrm>
            </p:contentPart>
          </mc:Choice>
          <mc:Fallback xmlns="">
            <p:pic>
              <p:nvPicPr>
                <p:cNvPr id="8" name="Рукописный ввод 7">
                  <a:extLst>
                    <a:ext uri="{FF2B5EF4-FFF2-40B4-BE49-F238E27FC236}">
                      <a16:creationId xmlns:a16="http://schemas.microsoft.com/office/drawing/2014/main" id="{00DC512A-584A-4203-AA31-127A7C927267}"/>
                    </a:ext>
                  </a:extLst>
                </p:cNvPr>
                <p:cNvPicPr/>
                <p:nvPr/>
              </p:nvPicPr>
              <p:blipFill>
                <a:blip r:embed="rId11"/>
                <a:stretch>
                  <a:fillRect/>
                </a:stretch>
              </p:blipFill>
              <p:spPr>
                <a:xfrm>
                  <a:off x="4552712" y="4288398"/>
                  <a:ext cx="185760" cy="583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1B277A93-19EF-47FE-8949-9748D654F3BC}"/>
                    </a:ext>
                  </a:extLst>
                </p14:cNvPr>
                <p14:cNvContentPartPr/>
                <p14:nvPr/>
              </p14:nvContentPartPr>
              <p14:xfrm>
                <a:off x="4830272" y="4408998"/>
                <a:ext cx="254520" cy="291600"/>
              </p14:xfrm>
            </p:contentPart>
          </mc:Choice>
          <mc:Fallback xmlns="">
            <p:pic>
              <p:nvPicPr>
                <p:cNvPr id="10" name="Рукописный ввод 9">
                  <a:extLst>
                    <a:ext uri="{FF2B5EF4-FFF2-40B4-BE49-F238E27FC236}">
                      <a16:creationId xmlns:a16="http://schemas.microsoft.com/office/drawing/2014/main" id="{1B277A93-19EF-47FE-8949-9748D654F3BC}"/>
                    </a:ext>
                  </a:extLst>
                </p:cNvPr>
                <p:cNvPicPr/>
                <p:nvPr/>
              </p:nvPicPr>
              <p:blipFill>
                <a:blip r:embed="rId13"/>
                <a:stretch>
                  <a:fillRect/>
                </a:stretch>
              </p:blipFill>
              <p:spPr>
                <a:xfrm>
                  <a:off x="4812272" y="4391358"/>
                  <a:ext cx="29016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BDAE2F14-1CDD-4AD1-B9D5-89B9AD6F6FB8}"/>
                    </a:ext>
                  </a:extLst>
                </p14:cNvPr>
                <p14:cNvContentPartPr/>
                <p14:nvPr/>
              </p14:nvContentPartPr>
              <p14:xfrm>
                <a:off x="4877792" y="4557678"/>
                <a:ext cx="154080" cy="32040"/>
              </p14:xfrm>
            </p:contentPart>
          </mc:Choice>
          <mc:Fallback xmlns="">
            <p:pic>
              <p:nvPicPr>
                <p:cNvPr id="11" name="Рукописный ввод 10">
                  <a:extLst>
                    <a:ext uri="{FF2B5EF4-FFF2-40B4-BE49-F238E27FC236}">
                      <a16:creationId xmlns:a16="http://schemas.microsoft.com/office/drawing/2014/main" id="{BDAE2F14-1CDD-4AD1-B9D5-89B9AD6F6FB8}"/>
                    </a:ext>
                  </a:extLst>
                </p:cNvPr>
                <p:cNvPicPr/>
                <p:nvPr/>
              </p:nvPicPr>
              <p:blipFill>
                <a:blip r:embed="rId15"/>
                <a:stretch>
                  <a:fillRect/>
                </a:stretch>
              </p:blipFill>
              <p:spPr>
                <a:xfrm>
                  <a:off x="4859792" y="4539678"/>
                  <a:ext cx="1897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CE406F69-0F79-4302-9000-6AFC63F5AEE8}"/>
                    </a:ext>
                  </a:extLst>
                </p14:cNvPr>
                <p14:cNvContentPartPr/>
                <p14:nvPr/>
              </p14:nvContentPartPr>
              <p14:xfrm>
                <a:off x="5151392" y="4241958"/>
                <a:ext cx="296640" cy="628560"/>
              </p14:xfrm>
            </p:contentPart>
          </mc:Choice>
          <mc:Fallback xmlns="">
            <p:pic>
              <p:nvPicPr>
                <p:cNvPr id="12" name="Рукописный ввод 11">
                  <a:extLst>
                    <a:ext uri="{FF2B5EF4-FFF2-40B4-BE49-F238E27FC236}">
                      <a16:creationId xmlns:a16="http://schemas.microsoft.com/office/drawing/2014/main" id="{CE406F69-0F79-4302-9000-6AFC63F5AEE8}"/>
                    </a:ext>
                  </a:extLst>
                </p:cNvPr>
                <p:cNvPicPr/>
                <p:nvPr/>
              </p:nvPicPr>
              <p:blipFill>
                <a:blip r:embed="rId17"/>
                <a:stretch>
                  <a:fillRect/>
                </a:stretch>
              </p:blipFill>
              <p:spPr>
                <a:xfrm>
                  <a:off x="5133392" y="4223958"/>
                  <a:ext cx="332280" cy="664200"/>
                </a:xfrm>
                <a:prstGeom prst="rect">
                  <a:avLst/>
                </a:prstGeom>
              </p:spPr>
            </p:pic>
          </mc:Fallback>
        </mc:AlternateContent>
      </p:grpSp>
    </p:spTree>
    <p:extLst>
      <p:ext uri="{BB962C8B-B14F-4D97-AF65-F5344CB8AC3E}">
        <p14:creationId xmlns:p14="http://schemas.microsoft.com/office/powerpoint/2010/main" val="1217572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216B5-513B-43C6-B251-6184DA880928}"/>
              </a:ext>
            </a:extLst>
          </p:cNvPr>
          <p:cNvSpPr txBox="1"/>
          <p:nvPr/>
        </p:nvSpPr>
        <p:spPr>
          <a:xfrm>
            <a:off x="3227895" y="1039336"/>
            <a:ext cx="6094428" cy="3779304"/>
          </a:xfrm>
          <a:prstGeom prst="rect">
            <a:avLst/>
          </a:prstGeom>
          <a:noFill/>
        </p:spPr>
        <p:txBody>
          <a:bodyPr wrap="square">
            <a:sp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How can we test immediate inferences? </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STEPS (assume premise is true)</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IDENTIFY EACH PROPOSITION </a:t>
            </a:r>
            <a:br>
              <a:rPr lang="en-GB" sz="2000" dirty="0">
                <a:effectLst/>
                <a:latin typeface="Arial" panose="020B0604020202020204" pitchFamily="34" charset="0"/>
                <a:ea typeface="Calibri" panose="020F0502020204030204" pitchFamily="34" charset="0"/>
                <a:cs typeface="Arial" panose="020B0604020202020204" pitchFamily="34" charset="0"/>
              </a:rPr>
            </a:br>
            <a:r>
              <a:rPr lang="en-GB" sz="2000" dirty="0">
                <a:effectLst/>
                <a:latin typeface="Arial" panose="020B0604020202020204" pitchFamily="34" charset="0"/>
                <a:ea typeface="Calibri" panose="020F0502020204030204" pitchFamily="34" charset="0"/>
                <a:cs typeface="Arial" panose="020B0604020202020204" pitchFamily="34" charset="0"/>
              </a:rPr>
              <a:t>Some H are not Q [O statement]</a:t>
            </a:r>
            <a:br>
              <a:rPr lang="en-GB" sz="2000" dirty="0">
                <a:effectLst/>
                <a:latin typeface="Arial" panose="020B0604020202020204" pitchFamily="34" charset="0"/>
                <a:ea typeface="Calibri" panose="020F0502020204030204" pitchFamily="34" charset="0"/>
                <a:cs typeface="Arial" panose="020B0604020202020204" pitchFamily="34" charset="0"/>
              </a:rPr>
            </a:br>
            <a:r>
              <a:rPr lang="en-GB" sz="2000" dirty="0">
                <a:effectLst/>
                <a:latin typeface="Arial" panose="020B0604020202020204" pitchFamily="34" charset="0"/>
                <a:ea typeface="Calibri" panose="020F0502020204030204" pitchFamily="34" charset="0"/>
                <a:cs typeface="Arial" panose="020B0604020202020204" pitchFamily="34" charset="0"/>
              </a:rPr>
              <a:t>Therefore it is false that All H are Q: F[A statement]</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-THINK ABOUT WHETHER THE INFERENCE MAY WORK</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-USE THE SQUARE OF OPPOSITION OR THE VENN DIAGRAM TO DETERMINE WHETHER THE INFERENCE IS VALID OR NOT</a:t>
            </a:r>
            <a:endParaRPr lang="en-GB" sz="1800" b="0" i="0" u="none" strike="noStrike" baseline="0" dirty="0">
              <a:latin typeface="MinionPro-Regular"/>
            </a:endParaRPr>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C06C1417-6A4E-45AB-A9D5-A9A88078DC16}"/>
                  </a:ext>
                </a:extLst>
              </p14:cNvPr>
              <p14:cNvContentPartPr/>
              <p14:nvPr/>
            </p14:nvContentPartPr>
            <p14:xfrm>
              <a:off x="-1157248" y="5920638"/>
              <a:ext cx="29880" cy="25920"/>
            </p14:xfrm>
          </p:contentPart>
        </mc:Choice>
        <mc:Fallback xmlns="">
          <p:pic>
            <p:nvPicPr>
              <p:cNvPr id="2" name="Рукописный ввод 1">
                <a:extLst>
                  <a:ext uri="{FF2B5EF4-FFF2-40B4-BE49-F238E27FC236}">
                    <a16:creationId xmlns:a16="http://schemas.microsoft.com/office/drawing/2014/main" id="{C06C1417-6A4E-45AB-A9D5-A9A88078DC16}"/>
                  </a:ext>
                </a:extLst>
              </p:cNvPr>
              <p:cNvPicPr/>
              <p:nvPr/>
            </p:nvPicPr>
            <p:blipFill>
              <a:blip r:embed="rId3"/>
              <a:stretch>
                <a:fillRect/>
              </a:stretch>
            </p:blipFill>
            <p:spPr>
              <a:xfrm>
                <a:off x="-1175248" y="5902998"/>
                <a:ext cx="65520" cy="61560"/>
              </a:xfrm>
              <a:prstGeom prst="rect">
                <a:avLst/>
              </a:prstGeom>
            </p:spPr>
          </p:pic>
        </mc:Fallback>
      </mc:AlternateContent>
    </p:spTree>
    <p:extLst>
      <p:ext uri="{BB962C8B-B14F-4D97-AF65-F5344CB8AC3E}">
        <p14:creationId xmlns:p14="http://schemas.microsoft.com/office/powerpoint/2010/main" val="2478197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18F82-92E6-4822-B4CC-B60B0DD70EBF}"/>
              </a:ext>
            </a:extLst>
          </p:cNvPr>
          <p:cNvSpPr txBox="1"/>
          <p:nvPr/>
        </p:nvSpPr>
        <p:spPr>
          <a:xfrm>
            <a:off x="1538926" y="1477353"/>
            <a:ext cx="6094428" cy="923330"/>
          </a:xfrm>
          <a:prstGeom prst="rect">
            <a:avLst/>
          </a:prstGeom>
          <a:noFill/>
        </p:spPr>
        <p:txBody>
          <a:bodyPr wrap="square">
            <a:spAutoFit/>
          </a:bodyPr>
          <a:lstStyle/>
          <a:p>
            <a:r>
              <a:rPr lang="en-GB" dirty="0">
                <a:solidFill>
                  <a:srgbClr val="4D5156"/>
                </a:solidFill>
                <a:latin typeface="arial" panose="020B0604020202020204" pitchFamily="34" charset="0"/>
              </a:rPr>
              <a:t>Exercise </a:t>
            </a:r>
          </a:p>
          <a:p>
            <a:endParaRPr lang="en-GB" dirty="0">
              <a:solidFill>
                <a:srgbClr val="4D5156"/>
              </a:solidFill>
              <a:latin typeface="arial" panose="020B0604020202020204" pitchFamily="34" charset="0"/>
            </a:endParaRPr>
          </a:p>
          <a:p>
            <a:r>
              <a:rPr lang="en-GB" dirty="0">
                <a:solidFill>
                  <a:srgbClr val="4D5156"/>
                </a:solidFill>
                <a:latin typeface="arial" panose="020B0604020202020204" pitchFamily="34" charset="0"/>
              </a:rPr>
              <a:t>It is false that all A are B</a:t>
            </a:r>
            <a:endParaRPr lang="en-GB" dirty="0"/>
          </a:p>
        </p:txBody>
      </p:sp>
      <p:grpSp>
        <p:nvGrpSpPr>
          <p:cNvPr id="10" name="Группа 9">
            <a:extLst>
              <a:ext uri="{FF2B5EF4-FFF2-40B4-BE49-F238E27FC236}">
                <a16:creationId xmlns:a16="http://schemas.microsoft.com/office/drawing/2014/main" id="{AD1668E2-7917-4632-B993-D3BB60707455}"/>
              </a:ext>
            </a:extLst>
          </p:cNvPr>
          <p:cNvGrpSpPr/>
          <p:nvPr/>
        </p:nvGrpSpPr>
        <p:grpSpPr>
          <a:xfrm>
            <a:off x="2510072" y="2504238"/>
            <a:ext cx="1245960" cy="502920"/>
            <a:chOff x="2510072" y="2504238"/>
            <a:chExt cx="1245960" cy="5029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1F35B95E-9FD4-4AB5-A31E-5B711CCC03F5}"/>
                    </a:ext>
                  </a:extLst>
                </p14:cNvPr>
                <p14:cNvContentPartPr/>
                <p14:nvPr/>
              </p14:nvContentPartPr>
              <p14:xfrm>
                <a:off x="2598272" y="2644998"/>
                <a:ext cx="17280" cy="356400"/>
              </p14:xfrm>
            </p:contentPart>
          </mc:Choice>
          <mc:Fallback xmlns="">
            <p:pic>
              <p:nvPicPr>
                <p:cNvPr id="2" name="Рукописный ввод 1">
                  <a:extLst>
                    <a:ext uri="{FF2B5EF4-FFF2-40B4-BE49-F238E27FC236}">
                      <a16:creationId xmlns:a16="http://schemas.microsoft.com/office/drawing/2014/main" id="{1F35B95E-9FD4-4AB5-A31E-5B711CCC03F5}"/>
                    </a:ext>
                  </a:extLst>
                </p:cNvPr>
                <p:cNvPicPr/>
                <p:nvPr/>
              </p:nvPicPr>
              <p:blipFill>
                <a:blip r:embed="rId3"/>
                <a:stretch>
                  <a:fillRect/>
                </a:stretch>
              </p:blipFill>
              <p:spPr>
                <a:xfrm>
                  <a:off x="2580272" y="2627358"/>
                  <a:ext cx="5292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FEE1A3E1-8A7A-4EA5-AE16-E215ECC45619}"/>
                    </a:ext>
                  </a:extLst>
                </p14:cNvPr>
                <p14:cNvContentPartPr/>
                <p14:nvPr/>
              </p14:nvContentPartPr>
              <p14:xfrm>
                <a:off x="2510072" y="2611158"/>
                <a:ext cx="279000" cy="32760"/>
              </p14:xfrm>
            </p:contentPart>
          </mc:Choice>
          <mc:Fallback xmlns="">
            <p:pic>
              <p:nvPicPr>
                <p:cNvPr id="4" name="Рукописный ввод 3">
                  <a:extLst>
                    <a:ext uri="{FF2B5EF4-FFF2-40B4-BE49-F238E27FC236}">
                      <a16:creationId xmlns:a16="http://schemas.microsoft.com/office/drawing/2014/main" id="{FEE1A3E1-8A7A-4EA5-AE16-E215ECC45619}"/>
                    </a:ext>
                  </a:extLst>
                </p:cNvPr>
                <p:cNvPicPr/>
                <p:nvPr/>
              </p:nvPicPr>
              <p:blipFill>
                <a:blip r:embed="rId5"/>
                <a:stretch>
                  <a:fillRect/>
                </a:stretch>
              </p:blipFill>
              <p:spPr>
                <a:xfrm>
                  <a:off x="2492072" y="2593158"/>
                  <a:ext cx="3146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3EC49589-1884-4692-9B1E-E797707B8CF4}"/>
                    </a:ext>
                  </a:extLst>
                </p14:cNvPr>
                <p14:cNvContentPartPr/>
                <p14:nvPr/>
              </p14:nvContentPartPr>
              <p14:xfrm>
                <a:off x="2523392" y="2797638"/>
                <a:ext cx="171000" cy="13680"/>
              </p14:xfrm>
            </p:contentPart>
          </mc:Choice>
          <mc:Fallback xmlns="">
            <p:pic>
              <p:nvPicPr>
                <p:cNvPr id="5" name="Рукописный ввод 4">
                  <a:extLst>
                    <a:ext uri="{FF2B5EF4-FFF2-40B4-BE49-F238E27FC236}">
                      <a16:creationId xmlns:a16="http://schemas.microsoft.com/office/drawing/2014/main" id="{3EC49589-1884-4692-9B1E-E797707B8CF4}"/>
                    </a:ext>
                  </a:extLst>
                </p:cNvPr>
                <p:cNvPicPr/>
                <p:nvPr/>
              </p:nvPicPr>
              <p:blipFill>
                <a:blip r:embed="rId7"/>
                <a:stretch>
                  <a:fillRect/>
                </a:stretch>
              </p:blipFill>
              <p:spPr>
                <a:xfrm>
                  <a:off x="2505752" y="2779998"/>
                  <a:ext cx="2066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Рукописный ввод 5">
                  <a:extLst>
                    <a:ext uri="{FF2B5EF4-FFF2-40B4-BE49-F238E27FC236}">
                      <a16:creationId xmlns:a16="http://schemas.microsoft.com/office/drawing/2014/main" id="{5A94A1CA-9965-4A0A-B770-0A04196145BE}"/>
                    </a:ext>
                  </a:extLst>
                </p14:cNvPr>
                <p14:cNvContentPartPr/>
                <p14:nvPr/>
              </p14:nvContentPartPr>
              <p14:xfrm>
                <a:off x="2943872" y="2536638"/>
                <a:ext cx="87840" cy="454320"/>
              </p14:xfrm>
            </p:contentPart>
          </mc:Choice>
          <mc:Fallback xmlns="">
            <p:pic>
              <p:nvPicPr>
                <p:cNvPr id="6" name="Рукописный ввод 5">
                  <a:extLst>
                    <a:ext uri="{FF2B5EF4-FFF2-40B4-BE49-F238E27FC236}">
                      <a16:creationId xmlns:a16="http://schemas.microsoft.com/office/drawing/2014/main" id="{5A94A1CA-9965-4A0A-B770-0A04196145BE}"/>
                    </a:ext>
                  </a:extLst>
                </p:cNvPr>
                <p:cNvPicPr/>
                <p:nvPr/>
              </p:nvPicPr>
              <p:blipFill>
                <a:blip r:embed="rId9"/>
                <a:stretch>
                  <a:fillRect/>
                </a:stretch>
              </p:blipFill>
              <p:spPr>
                <a:xfrm>
                  <a:off x="2926232" y="2518638"/>
                  <a:ext cx="1234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FD67A0FC-1972-4071-B84F-DC798D349D5F}"/>
                    </a:ext>
                  </a:extLst>
                </p14:cNvPr>
                <p14:cNvContentPartPr/>
                <p14:nvPr/>
              </p14:nvContentPartPr>
              <p14:xfrm>
                <a:off x="3163832" y="2612598"/>
                <a:ext cx="295560" cy="321480"/>
              </p14:xfrm>
            </p:contentPart>
          </mc:Choice>
          <mc:Fallback xmlns="">
            <p:pic>
              <p:nvPicPr>
                <p:cNvPr id="7" name="Рукописный ввод 6">
                  <a:extLst>
                    <a:ext uri="{FF2B5EF4-FFF2-40B4-BE49-F238E27FC236}">
                      <a16:creationId xmlns:a16="http://schemas.microsoft.com/office/drawing/2014/main" id="{FD67A0FC-1972-4071-B84F-DC798D349D5F}"/>
                    </a:ext>
                  </a:extLst>
                </p:cNvPr>
                <p:cNvPicPr/>
                <p:nvPr/>
              </p:nvPicPr>
              <p:blipFill>
                <a:blip r:embed="rId11"/>
                <a:stretch>
                  <a:fillRect/>
                </a:stretch>
              </p:blipFill>
              <p:spPr>
                <a:xfrm>
                  <a:off x="3146192" y="2594958"/>
                  <a:ext cx="33120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253D1644-88EC-42F8-9C34-8DC150DFCE19}"/>
                    </a:ext>
                  </a:extLst>
                </p14:cNvPr>
                <p14:cNvContentPartPr/>
                <p14:nvPr/>
              </p14:nvContentPartPr>
              <p14:xfrm>
                <a:off x="3222512" y="2815998"/>
                <a:ext cx="230040" cy="26280"/>
              </p14:xfrm>
            </p:contentPart>
          </mc:Choice>
          <mc:Fallback xmlns="">
            <p:pic>
              <p:nvPicPr>
                <p:cNvPr id="8" name="Рукописный ввод 7">
                  <a:extLst>
                    <a:ext uri="{FF2B5EF4-FFF2-40B4-BE49-F238E27FC236}">
                      <a16:creationId xmlns:a16="http://schemas.microsoft.com/office/drawing/2014/main" id="{253D1644-88EC-42F8-9C34-8DC150DFCE19}"/>
                    </a:ext>
                  </a:extLst>
                </p:cNvPr>
                <p:cNvPicPr/>
                <p:nvPr/>
              </p:nvPicPr>
              <p:blipFill>
                <a:blip r:embed="rId13"/>
                <a:stretch>
                  <a:fillRect/>
                </a:stretch>
              </p:blipFill>
              <p:spPr>
                <a:xfrm>
                  <a:off x="3204872" y="2798358"/>
                  <a:ext cx="2656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B23B5040-2714-487B-9F7D-11FD9DC1D1C4}"/>
                    </a:ext>
                  </a:extLst>
                </p14:cNvPr>
                <p14:cNvContentPartPr/>
                <p14:nvPr/>
              </p14:nvContentPartPr>
              <p14:xfrm>
                <a:off x="3494312" y="2504238"/>
                <a:ext cx="261720" cy="502920"/>
              </p14:xfrm>
            </p:contentPart>
          </mc:Choice>
          <mc:Fallback xmlns="">
            <p:pic>
              <p:nvPicPr>
                <p:cNvPr id="9" name="Рукописный ввод 8">
                  <a:extLst>
                    <a:ext uri="{FF2B5EF4-FFF2-40B4-BE49-F238E27FC236}">
                      <a16:creationId xmlns:a16="http://schemas.microsoft.com/office/drawing/2014/main" id="{B23B5040-2714-487B-9F7D-11FD9DC1D1C4}"/>
                    </a:ext>
                  </a:extLst>
                </p:cNvPr>
                <p:cNvPicPr/>
                <p:nvPr/>
              </p:nvPicPr>
              <p:blipFill>
                <a:blip r:embed="rId15"/>
                <a:stretch>
                  <a:fillRect/>
                </a:stretch>
              </p:blipFill>
              <p:spPr>
                <a:xfrm>
                  <a:off x="3476312" y="2486598"/>
                  <a:ext cx="297360" cy="538560"/>
                </a:xfrm>
                <a:prstGeom prst="rect">
                  <a:avLst/>
                </a:prstGeom>
              </p:spPr>
            </p:pic>
          </mc:Fallback>
        </mc:AlternateContent>
      </p:grpSp>
      <p:grpSp>
        <p:nvGrpSpPr>
          <p:cNvPr id="31" name="Группа 30">
            <a:extLst>
              <a:ext uri="{FF2B5EF4-FFF2-40B4-BE49-F238E27FC236}">
                <a16:creationId xmlns:a16="http://schemas.microsoft.com/office/drawing/2014/main" id="{7C9C13A7-4D19-4CE5-805B-6A4BAAB9B867}"/>
              </a:ext>
            </a:extLst>
          </p:cNvPr>
          <p:cNvGrpSpPr/>
          <p:nvPr/>
        </p:nvGrpSpPr>
        <p:grpSpPr>
          <a:xfrm>
            <a:off x="5903792" y="1075758"/>
            <a:ext cx="2953800" cy="2651400"/>
            <a:chOff x="5903792" y="1075758"/>
            <a:chExt cx="2953800" cy="2651400"/>
          </a:xfrm>
        </p:grpSpPr>
        <mc:AlternateContent xmlns:mc="http://schemas.openxmlformats.org/markup-compatibility/2006" xmlns:p14="http://schemas.microsoft.com/office/powerpoint/2010/main">
          <mc:Choice Requires="p14">
            <p:contentPart p14:bwMode="auto" r:id="rId16">
              <p14:nvContentPartPr>
                <p14:cNvPr id="15" name="Рукописный ввод 14">
                  <a:extLst>
                    <a:ext uri="{FF2B5EF4-FFF2-40B4-BE49-F238E27FC236}">
                      <a16:creationId xmlns:a16="http://schemas.microsoft.com/office/drawing/2014/main" id="{2DF6F76D-AAAA-4A1E-ABE1-05846AFEAFA1}"/>
                    </a:ext>
                  </a:extLst>
                </p14:cNvPr>
                <p14:cNvContentPartPr/>
                <p14:nvPr/>
              </p14:nvContentPartPr>
              <p14:xfrm>
                <a:off x="8541512" y="1818798"/>
                <a:ext cx="310320" cy="266040"/>
              </p14:xfrm>
            </p:contentPart>
          </mc:Choice>
          <mc:Fallback xmlns="">
            <p:pic>
              <p:nvPicPr>
                <p:cNvPr id="15" name="Рукописный ввод 14">
                  <a:extLst>
                    <a:ext uri="{FF2B5EF4-FFF2-40B4-BE49-F238E27FC236}">
                      <a16:creationId xmlns:a16="http://schemas.microsoft.com/office/drawing/2014/main" id="{2DF6F76D-AAAA-4A1E-ABE1-05846AFEAFA1}"/>
                    </a:ext>
                  </a:extLst>
                </p:cNvPr>
                <p:cNvPicPr/>
                <p:nvPr/>
              </p:nvPicPr>
              <p:blipFill>
                <a:blip r:embed="rId17"/>
                <a:stretch>
                  <a:fillRect/>
                </a:stretch>
              </p:blipFill>
              <p:spPr>
                <a:xfrm>
                  <a:off x="8523872" y="1801158"/>
                  <a:ext cx="34596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Рукописный ввод 15">
                  <a:extLst>
                    <a:ext uri="{FF2B5EF4-FFF2-40B4-BE49-F238E27FC236}">
                      <a16:creationId xmlns:a16="http://schemas.microsoft.com/office/drawing/2014/main" id="{60B35BD4-DC72-4FC1-973D-16A14A591DDF}"/>
                    </a:ext>
                  </a:extLst>
                </p14:cNvPr>
                <p14:cNvContentPartPr/>
                <p14:nvPr/>
              </p14:nvContentPartPr>
              <p14:xfrm>
                <a:off x="8562032" y="1605318"/>
                <a:ext cx="295560" cy="272880"/>
              </p14:xfrm>
            </p:contentPart>
          </mc:Choice>
          <mc:Fallback xmlns="">
            <p:pic>
              <p:nvPicPr>
                <p:cNvPr id="16" name="Рукописный ввод 15">
                  <a:extLst>
                    <a:ext uri="{FF2B5EF4-FFF2-40B4-BE49-F238E27FC236}">
                      <a16:creationId xmlns:a16="http://schemas.microsoft.com/office/drawing/2014/main" id="{60B35BD4-DC72-4FC1-973D-16A14A591DDF}"/>
                    </a:ext>
                  </a:extLst>
                </p:cNvPr>
                <p:cNvPicPr/>
                <p:nvPr/>
              </p:nvPicPr>
              <p:blipFill>
                <a:blip r:embed="rId19"/>
                <a:stretch>
                  <a:fillRect/>
                </a:stretch>
              </p:blipFill>
              <p:spPr>
                <a:xfrm>
                  <a:off x="8544032" y="1587678"/>
                  <a:ext cx="331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Рукописный ввод 16">
                  <a:extLst>
                    <a:ext uri="{FF2B5EF4-FFF2-40B4-BE49-F238E27FC236}">
                      <a16:creationId xmlns:a16="http://schemas.microsoft.com/office/drawing/2014/main" id="{7421B83E-366F-41BD-B3AB-C646B8FC5268}"/>
                    </a:ext>
                  </a:extLst>
                </p14:cNvPr>
                <p14:cNvContentPartPr/>
                <p14:nvPr/>
              </p14:nvContentPartPr>
              <p14:xfrm>
                <a:off x="6949952" y="3083478"/>
                <a:ext cx="101160" cy="536760"/>
              </p14:xfrm>
            </p:contentPart>
          </mc:Choice>
          <mc:Fallback xmlns="">
            <p:pic>
              <p:nvPicPr>
                <p:cNvPr id="17" name="Рукописный ввод 16">
                  <a:extLst>
                    <a:ext uri="{FF2B5EF4-FFF2-40B4-BE49-F238E27FC236}">
                      <a16:creationId xmlns:a16="http://schemas.microsoft.com/office/drawing/2014/main" id="{7421B83E-366F-41BD-B3AB-C646B8FC5268}"/>
                    </a:ext>
                  </a:extLst>
                </p:cNvPr>
                <p:cNvPicPr/>
                <p:nvPr/>
              </p:nvPicPr>
              <p:blipFill>
                <a:blip r:embed="rId21"/>
                <a:stretch>
                  <a:fillRect/>
                </a:stretch>
              </p:blipFill>
              <p:spPr>
                <a:xfrm>
                  <a:off x="6931952" y="3065478"/>
                  <a:ext cx="13680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Рукописный ввод 17">
                  <a:extLst>
                    <a:ext uri="{FF2B5EF4-FFF2-40B4-BE49-F238E27FC236}">
                      <a16:creationId xmlns:a16="http://schemas.microsoft.com/office/drawing/2014/main" id="{B68BAD07-C694-4CDF-87CF-B9124D0931B8}"/>
                    </a:ext>
                  </a:extLst>
                </p14:cNvPr>
                <p14:cNvContentPartPr/>
                <p14:nvPr/>
              </p14:nvContentPartPr>
              <p14:xfrm>
                <a:off x="6830072" y="3124158"/>
                <a:ext cx="412200" cy="65520"/>
              </p14:xfrm>
            </p:contentPart>
          </mc:Choice>
          <mc:Fallback xmlns="">
            <p:pic>
              <p:nvPicPr>
                <p:cNvPr id="18" name="Рукописный ввод 17">
                  <a:extLst>
                    <a:ext uri="{FF2B5EF4-FFF2-40B4-BE49-F238E27FC236}">
                      <a16:creationId xmlns:a16="http://schemas.microsoft.com/office/drawing/2014/main" id="{B68BAD07-C694-4CDF-87CF-B9124D0931B8}"/>
                    </a:ext>
                  </a:extLst>
                </p:cNvPr>
                <p:cNvPicPr/>
                <p:nvPr/>
              </p:nvPicPr>
              <p:blipFill>
                <a:blip r:embed="rId23"/>
                <a:stretch>
                  <a:fillRect/>
                </a:stretch>
              </p:blipFill>
              <p:spPr>
                <a:xfrm>
                  <a:off x="6812432" y="3106158"/>
                  <a:ext cx="4478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Рукописный ввод 18">
                  <a:extLst>
                    <a:ext uri="{FF2B5EF4-FFF2-40B4-BE49-F238E27FC236}">
                      <a16:creationId xmlns:a16="http://schemas.microsoft.com/office/drawing/2014/main" id="{30AF6AF0-BCF1-4D58-814B-DBEA1E2A046D}"/>
                    </a:ext>
                  </a:extLst>
                </p14:cNvPr>
                <p14:cNvContentPartPr/>
                <p14:nvPr/>
              </p14:nvContentPartPr>
              <p14:xfrm>
                <a:off x="6632072" y="3634278"/>
                <a:ext cx="509760" cy="92880"/>
              </p14:xfrm>
            </p:contentPart>
          </mc:Choice>
          <mc:Fallback xmlns="">
            <p:pic>
              <p:nvPicPr>
                <p:cNvPr id="19" name="Рукописный ввод 18">
                  <a:extLst>
                    <a:ext uri="{FF2B5EF4-FFF2-40B4-BE49-F238E27FC236}">
                      <a16:creationId xmlns:a16="http://schemas.microsoft.com/office/drawing/2014/main" id="{30AF6AF0-BCF1-4D58-814B-DBEA1E2A046D}"/>
                    </a:ext>
                  </a:extLst>
                </p:cNvPr>
                <p:cNvPicPr/>
                <p:nvPr/>
              </p:nvPicPr>
              <p:blipFill>
                <a:blip r:embed="rId25"/>
                <a:stretch>
                  <a:fillRect/>
                </a:stretch>
              </p:blipFill>
              <p:spPr>
                <a:xfrm>
                  <a:off x="6614432" y="3616278"/>
                  <a:ext cx="5454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Рукописный ввод 19">
                  <a:extLst>
                    <a:ext uri="{FF2B5EF4-FFF2-40B4-BE49-F238E27FC236}">
                      <a16:creationId xmlns:a16="http://schemas.microsoft.com/office/drawing/2014/main" id="{F64EDACE-B5C9-475C-8E19-AB84EC023015}"/>
                    </a:ext>
                  </a:extLst>
                </p14:cNvPr>
                <p14:cNvContentPartPr/>
                <p14:nvPr/>
              </p14:nvContentPartPr>
              <p14:xfrm>
                <a:off x="8217152" y="3308478"/>
                <a:ext cx="511560" cy="180720"/>
              </p14:xfrm>
            </p:contentPart>
          </mc:Choice>
          <mc:Fallback xmlns="">
            <p:pic>
              <p:nvPicPr>
                <p:cNvPr id="20" name="Рукописный ввод 19">
                  <a:extLst>
                    <a:ext uri="{FF2B5EF4-FFF2-40B4-BE49-F238E27FC236}">
                      <a16:creationId xmlns:a16="http://schemas.microsoft.com/office/drawing/2014/main" id="{F64EDACE-B5C9-475C-8E19-AB84EC023015}"/>
                    </a:ext>
                  </a:extLst>
                </p:cNvPr>
                <p:cNvPicPr/>
                <p:nvPr/>
              </p:nvPicPr>
              <p:blipFill>
                <a:blip r:embed="rId27"/>
                <a:stretch>
                  <a:fillRect/>
                </a:stretch>
              </p:blipFill>
              <p:spPr>
                <a:xfrm>
                  <a:off x="8199152" y="3290478"/>
                  <a:ext cx="5472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 name="Рукописный ввод 10">
                  <a:extLst>
                    <a:ext uri="{FF2B5EF4-FFF2-40B4-BE49-F238E27FC236}">
                      <a16:creationId xmlns:a16="http://schemas.microsoft.com/office/drawing/2014/main" id="{A849639B-402D-4DBB-B8D3-1C4EE392535B}"/>
                    </a:ext>
                  </a:extLst>
                </p14:cNvPr>
                <p14:cNvContentPartPr/>
                <p14:nvPr/>
              </p14:nvContentPartPr>
              <p14:xfrm>
                <a:off x="6745112" y="1765518"/>
                <a:ext cx="198000" cy="525600"/>
              </p14:xfrm>
            </p:contentPart>
          </mc:Choice>
          <mc:Fallback xmlns="">
            <p:pic>
              <p:nvPicPr>
                <p:cNvPr id="11" name="Рукописный ввод 10">
                  <a:extLst>
                    <a:ext uri="{FF2B5EF4-FFF2-40B4-BE49-F238E27FC236}">
                      <a16:creationId xmlns:a16="http://schemas.microsoft.com/office/drawing/2014/main" id="{A849639B-402D-4DBB-B8D3-1C4EE392535B}"/>
                    </a:ext>
                  </a:extLst>
                </p:cNvPr>
                <p:cNvPicPr/>
                <p:nvPr/>
              </p:nvPicPr>
              <p:blipFill>
                <a:blip r:embed="rId29"/>
                <a:stretch>
                  <a:fillRect/>
                </a:stretch>
              </p:blipFill>
              <p:spPr>
                <a:xfrm>
                  <a:off x="6727472" y="1747878"/>
                  <a:ext cx="23364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 name="Рукописный ввод 11">
                  <a:extLst>
                    <a:ext uri="{FF2B5EF4-FFF2-40B4-BE49-F238E27FC236}">
                      <a16:creationId xmlns:a16="http://schemas.microsoft.com/office/drawing/2014/main" id="{3048F685-0AC7-4A85-BFE1-D231300016EA}"/>
                    </a:ext>
                  </a:extLst>
                </p14:cNvPr>
                <p14:cNvContentPartPr/>
                <p14:nvPr/>
              </p14:nvContentPartPr>
              <p14:xfrm>
                <a:off x="6963632" y="1607478"/>
                <a:ext cx="219960" cy="537840"/>
              </p14:xfrm>
            </p:contentPart>
          </mc:Choice>
          <mc:Fallback xmlns="">
            <p:pic>
              <p:nvPicPr>
                <p:cNvPr id="12" name="Рукописный ввод 11">
                  <a:extLst>
                    <a:ext uri="{FF2B5EF4-FFF2-40B4-BE49-F238E27FC236}">
                      <a16:creationId xmlns:a16="http://schemas.microsoft.com/office/drawing/2014/main" id="{3048F685-0AC7-4A85-BFE1-D231300016EA}"/>
                    </a:ext>
                  </a:extLst>
                </p:cNvPr>
                <p:cNvPicPr/>
                <p:nvPr/>
              </p:nvPicPr>
              <p:blipFill>
                <a:blip r:embed="rId31"/>
                <a:stretch>
                  <a:fillRect/>
                </a:stretch>
              </p:blipFill>
              <p:spPr>
                <a:xfrm>
                  <a:off x="6945632" y="1589478"/>
                  <a:ext cx="255600" cy="573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3" name="Рукописный ввод 12">
                  <a:extLst>
                    <a:ext uri="{FF2B5EF4-FFF2-40B4-BE49-F238E27FC236}">
                      <a16:creationId xmlns:a16="http://schemas.microsoft.com/office/drawing/2014/main" id="{0C75E594-6122-44B8-A188-BE446D1322EB}"/>
                    </a:ext>
                  </a:extLst>
                </p14:cNvPr>
                <p14:cNvContentPartPr/>
                <p14:nvPr/>
              </p14:nvContentPartPr>
              <p14:xfrm>
                <a:off x="6766712" y="1928958"/>
                <a:ext cx="334080" cy="9360"/>
              </p14:xfrm>
            </p:contentPart>
          </mc:Choice>
          <mc:Fallback xmlns="">
            <p:pic>
              <p:nvPicPr>
                <p:cNvPr id="13" name="Рукописный ввод 12">
                  <a:extLst>
                    <a:ext uri="{FF2B5EF4-FFF2-40B4-BE49-F238E27FC236}">
                      <a16:creationId xmlns:a16="http://schemas.microsoft.com/office/drawing/2014/main" id="{0C75E594-6122-44B8-A188-BE446D1322EB}"/>
                    </a:ext>
                  </a:extLst>
                </p:cNvPr>
                <p:cNvPicPr/>
                <p:nvPr/>
              </p:nvPicPr>
              <p:blipFill>
                <a:blip r:embed="rId33"/>
                <a:stretch>
                  <a:fillRect/>
                </a:stretch>
              </p:blipFill>
              <p:spPr>
                <a:xfrm>
                  <a:off x="6749072" y="1911318"/>
                  <a:ext cx="3697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22D7B0B1-F0E7-49D0-8CFF-D453FACB912B}"/>
                    </a:ext>
                  </a:extLst>
                </p14:cNvPr>
                <p14:cNvContentPartPr/>
                <p14:nvPr/>
              </p14:nvContentPartPr>
              <p14:xfrm>
                <a:off x="6292952" y="1075758"/>
                <a:ext cx="356400" cy="417240"/>
              </p14:xfrm>
            </p:contentPart>
          </mc:Choice>
          <mc:Fallback xmlns="">
            <p:pic>
              <p:nvPicPr>
                <p:cNvPr id="23" name="Рукописный ввод 22">
                  <a:extLst>
                    <a:ext uri="{FF2B5EF4-FFF2-40B4-BE49-F238E27FC236}">
                      <a16:creationId xmlns:a16="http://schemas.microsoft.com/office/drawing/2014/main" id="{22D7B0B1-F0E7-49D0-8CFF-D453FACB912B}"/>
                    </a:ext>
                  </a:extLst>
                </p:cNvPr>
                <p:cNvPicPr/>
                <p:nvPr/>
              </p:nvPicPr>
              <p:blipFill>
                <a:blip r:embed="rId35"/>
                <a:stretch>
                  <a:fillRect/>
                </a:stretch>
              </p:blipFill>
              <p:spPr>
                <a:xfrm>
                  <a:off x="6274952" y="1058118"/>
                  <a:ext cx="39204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A38FC038-1B39-4EB9-8BDE-2C3F7393EAAD}"/>
                    </a:ext>
                  </a:extLst>
                </p14:cNvPr>
                <p14:cNvContentPartPr/>
                <p14:nvPr/>
              </p14:nvContentPartPr>
              <p14:xfrm>
                <a:off x="6512192" y="1377798"/>
                <a:ext cx="254520" cy="239400"/>
              </p14:xfrm>
            </p:contentPart>
          </mc:Choice>
          <mc:Fallback xmlns="">
            <p:pic>
              <p:nvPicPr>
                <p:cNvPr id="24" name="Рукописный ввод 23">
                  <a:extLst>
                    <a:ext uri="{FF2B5EF4-FFF2-40B4-BE49-F238E27FC236}">
                      <a16:creationId xmlns:a16="http://schemas.microsoft.com/office/drawing/2014/main" id="{A38FC038-1B39-4EB9-8BDE-2C3F7393EAAD}"/>
                    </a:ext>
                  </a:extLst>
                </p:cNvPr>
                <p:cNvPicPr/>
                <p:nvPr/>
              </p:nvPicPr>
              <p:blipFill>
                <a:blip r:embed="rId37"/>
                <a:stretch>
                  <a:fillRect/>
                </a:stretch>
              </p:blipFill>
              <p:spPr>
                <a:xfrm>
                  <a:off x="6494552" y="1360158"/>
                  <a:ext cx="2901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CCA91C26-F54B-4B1D-9D5E-E96F052FFA19}"/>
                    </a:ext>
                  </a:extLst>
                </p14:cNvPr>
                <p14:cNvContentPartPr/>
                <p14:nvPr/>
              </p14:nvContentPartPr>
              <p14:xfrm>
                <a:off x="6017192" y="1771998"/>
                <a:ext cx="29160" cy="184680"/>
              </p14:xfrm>
            </p:contentPart>
          </mc:Choice>
          <mc:Fallback xmlns="">
            <p:pic>
              <p:nvPicPr>
                <p:cNvPr id="25" name="Рукописный ввод 24">
                  <a:extLst>
                    <a:ext uri="{FF2B5EF4-FFF2-40B4-BE49-F238E27FC236}">
                      <a16:creationId xmlns:a16="http://schemas.microsoft.com/office/drawing/2014/main" id="{CCA91C26-F54B-4B1D-9D5E-E96F052FFA19}"/>
                    </a:ext>
                  </a:extLst>
                </p:cNvPr>
                <p:cNvPicPr/>
                <p:nvPr/>
              </p:nvPicPr>
              <p:blipFill>
                <a:blip r:embed="rId39"/>
                <a:stretch>
                  <a:fillRect/>
                </a:stretch>
              </p:blipFill>
              <p:spPr>
                <a:xfrm>
                  <a:off x="5999552" y="1754358"/>
                  <a:ext cx="648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6D7367B1-84F7-470D-9D83-646F1E30CE43}"/>
                    </a:ext>
                  </a:extLst>
                </p14:cNvPr>
                <p14:cNvContentPartPr/>
                <p14:nvPr/>
              </p14:nvContentPartPr>
              <p14:xfrm>
                <a:off x="5978312" y="1747518"/>
                <a:ext cx="276480" cy="51480"/>
              </p14:xfrm>
            </p:contentPart>
          </mc:Choice>
          <mc:Fallback xmlns="">
            <p:pic>
              <p:nvPicPr>
                <p:cNvPr id="26" name="Рукописный ввод 25">
                  <a:extLst>
                    <a:ext uri="{FF2B5EF4-FFF2-40B4-BE49-F238E27FC236}">
                      <a16:creationId xmlns:a16="http://schemas.microsoft.com/office/drawing/2014/main" id="{6D7367B1-84F7-470D-9D83-646F1E30CE43}"/>
                    </a:ext>
                  </a:extLst>
                </p:cNvPr>
                <p:cNvPicPr/>
                <p:nvPr/>
              </p:nvPicPr>
              <p:blipFill>
                <a:blip r:embed="rId41"/>
                <a:stretch>
                  <a:fillRect/>
                </a:stretch>
              </p:blipFill>
              <p:spPr>
                <a:xfrm>
                  <a:off x="5960312" y="1729518"/>
                  <a:ext cx="3121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1444A9D1-B632-46E8-A0B3-9FAD5B9F99B6}"/>
                    </a:ext>
                  </a:extLst>
                </p14:cNvPr>
                <p14:cNvContentPartPr/>
                <p14:nvPr/>
              </p14:nvContentPartPr>
              <p14:xfrm>
                <a:off x="5903792" y="1801518"/>
                <a:ext cx="251640" cy="13680"/>
              </p14:xfrm>
            </p:contentPart>
          </mc:Choice>
          <mc:Fallback xmlns="">
            <p:pic>
              <p:nvPicPr>
                <p:cNvPr id="27" name="Рукописный ввод 26">
                  <a:extLst>
                    <a:ext uri="{FF2B5EF4-FFF2-40B4-BE49-F238E27FC236}">
                      <a16:creationId xmlns:a16="http://schemas.microsoft.com/office/drawing/2014/main" id="{1444A9D1-B632-46E8-A0B3-9FAD5B9F99B6}"/>
                    </a:ext>
                  </a:extLst>
                </p:cNvPr>
                <p:cNvPicPr/>
                <p:nvPr/>
              </p:nvPicPr>
              <p:blipFill>
                <a:blip r:embed="rId43"/>
                <a:stretch>
                  <a:fillRect/>
                </a:stretch>
              </p:blipFill>
              <p:spPr>
                <a:xfrm>
                  <a:off x="5885792" y="1783878"/>
                  <a:ext cx="2872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Рукописный ввод 28">
                  <a:extLst>
                    <a:ext uri="{FF2B5EF4-FFF2-40B4-BE49-F238E27FC236}">
                      <a16:creationId xmlns:a16="http://schemas.microsoft.com/office/drawing/2014/main" id="{750BA6A5-D24D-45C8-84ED-AF073DCA18FD}"/>
                    </a:ext>
                  </a:extLst>
                </p14:cNvPr>
                <p14:cNvContentPartPr/>
                <p14:nvPr/>
              </p14:nvContentPartPr>
              <p14:xfrm>
                <a:off x="7334432" y="2267718"/>
                <a:ext cx="682560" cy="727920"/>
              </p14:xfrm>
            </p:contentPart>
          </mc:Choice>
          <mc:Fallback xmlns="">
            <p:pic>
              <p:nvPicPr>
                <p:cNvPr id="29" name="Рукописный ввод 28">
                  <a:extLst>
                    <a:ext uri="{FF2B5EF4-FFF2-40B4-BE49-F238E27FC236}">
                      <a16:creationId xmlns:a16="http://schemas.microsoft.com/office/drawing/2014/main" id="{750BA6A5-D24D-45C8-84ED-AF073DCA18FD}"/>
                    </a:ext>
                  </a:extLst>
                </p:cNvPr>
                <p:cNvPicPr/>
                <p:nvPr/>
              </p:nvPicPr>
              <p:blipFill>
                <a:blip r:embed="rId45"/>
                <a:stretch>
                  <a:fillRect/>
                </a:stretch>
              </p:blipFill>
              <p:spPr>
                <a:xfrm>
                  <a:off x="7316432" y="2250078"/>
                  <a:ext cx="718200" cy="763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Рукописный ввод 29">
                  <a:extLst>
                    <a:ext uri="{FF2B5EF4-FFF2-40B4-BE49-F238E27FC236}">
                      <a16:creationId xmlns:a16="http://schemas.microsoft.com/office/drawing/2014/main" id="{FD7A43A5-F8EE-4154-AB2D-C49953324C74}"/>
                    </a:ext>
                  </a:extLst>
                </p14:cNvPr>
                <p14:cNvContentPartPr/>
                <p14:nvPr/>
              </p14:nvContentPartPr>
              <p14:xfrm>
                <a:off x="7980632" y="2786118"/>
                <a:ext cx="109080" cy="342720"/>
              </p14:xfrm>
            </p:contentPart>
          </mc:Choice>
          <mc:Fallback xmlns="">
            <p:pic>
              <p:nvPicPr>
                <p:cNvPr id="30" name="Рукописный ввод 29">
                  <a:extLst>
                    <a:ext uri="{FF2B5EF4-FFF2-40B4-BE49-F238E27FC236}">
                      <a16:creationId xmlns:a16="http://schemas.microsoft.com/office/drawing/2014/main" id="{FD7A43A5-F8EE-4154-AB2D-C49953324C74}"/>
                    </a:ext>
                  </a:extLst>
                </p:cNvPr>
                <p:cNvPicPr/>
                <p:nvPr/>
              </p:nvPicPr>
              <p:blipFill>
                <a:blip r:embed="rId47"/>
                <a:stretch>
                  <a:fillRect/>
                </a:stretch>
              </p:blipFill>
              <p:spPr>
                <a:xfrm>
                  <a:off x="7962632" y="2768118"/>
                  <a:ext cx="144720" cy="378360"/>
                </a:xfrm>
                <a:prstGeom prst="rect">
                  <a:avLst/>
                </a:prstGeom>
              </p:spPr>
            </p:pic>
          </mc:Fallback>
        </mc:AlternateContent>
      </p:grpSp>
      <p:grpSp>
        <p:nvGrpSpPr>
          <p:cNvPr id="34" name="Группа 33">
            <a:extLst>
              <a:ext uri="{FF2B5EF4-FFF2-40B4-BE49-F238E27FC236}">
                <a16:creationId xmlns:a16="http://schemas.microsoft.com/office/drawing/2014/main" id="{DD05ED25-0D11-4026-B045-E4EAB293C922}"/>
              </a:ext>
            </a:extLst>
          </p:cNvPr>
          <p:cNvGrpSpPr/>
          <p:nvPr/>
        </p:nvGrpSpPr>
        <p:grpSpPr>
          <a:xfrm>
            <a:off x="8875232" y="3644358"/>
            <a:ext cx="223560" cy="218520"/>
            <a:chOff x="8875232" y="3644358"/>
            <a:chExt cx="223560" cy="218520"/>
          </a:xfrm>
        </p:grpSpPr>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49470D91-FC48-455C-8AD2-9E15217546E6}"/>
                    </a:ext>
                  </a:extLst>
                </p14:cNvPr>
                <p14:cNvContentPartPr/>
                <p14:nvPr/>
              </p14:nvContentPartPr>
              <p14:xfrm>
                <a:off x="8963432" y="3644358"/>
                <a:ext cx="25200" cy="218520"/>
              </p14:xfrm>
            </p:contentPart>
          </mc:Choice>
          <mc:Fallback xmlns="">
            <p:pic>
              <p:nvPicPr>
                <p:cNvPr id="32" name="Рукописный ввод 31">
                  <a:extLst>
                    <a:ext uri="{FF2B5EF4-FFF2-40B4-BE49-F238E27FC236}">
                      <a16:creationId xmlns:a16="http://schemas.microsoft.com/office/drawing/2014/main" id="{49470D91-FC48-455C-8AD2-9E15217546E6}"/>
                    </a:ext>
                  </a:extLst>
                </p:cNvPr>
                <p:cNvPicPr/>
                <p:nvPr/>
              </p:nvPicPr>
              <p:blipFill>
                <a:blip r:embed="rId49"/>
                <a:stretch>
                  <a:fillRect/>
                </a:stretch>
              </p:blipFill>
              <p:spPr>
                <a:xfrm>
                  <a:off x="8945792" y="3626358"/>
                  <a:ext cx="60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602CB2F3-E48E-4A04-8DE7-238069794A7B}"/>
                    </a:ext>
                  </a:extLst>
                </p14:cNvPr>
                <p14:cNvContentPartPr/>
                <p14:nvPr/>
              </p14:nvContentPartPr>
              <p14:xfrm>
                <a:off x="8875232" y="3647238"/>
                <a:ext cx="223560" cy="12600"/>
              </p14:xfrm>
            </p:contentPart>
          </mc:Choice>
          <mc:Fallback xmlns="">
            <p:pic>
              <p:nvPicPr>
                <p:cNvPr id="33" name="Рукописный ввод 32">
                  <a:extLst>
                    <a:ext uri="{FF2B5EF4-FFF2-40B4-BE49-F238E27FC236}">
                      <a16:creationId xmlns:a16="http://schemas.microsoft.com/office/drawing/2014/main" id="{602CB2F3-E48E-4A04-8DE7-238069794A7B}"/>
                    </a:ext>
                  </a:extLst>
                </p:cNvPr>
                <p:cNvPicPr/>
                <p:nvPr/>
              </p:nvPicPr>
              <p:blipFill>
                <a:blip r:embed="rId51"/>
                <a:stretch>
                  <a:fillRect/>
                </a:stretch>
              </p:blipFill>
              <p:spPr>
                <a:xfrm>
                  <a:off x="8857592" y="3629598"/>
                  <a:ext cx="259200" cy="48240"/>
                </a:xfrm>
                <a:prstGeom prst="rect">
                  <a:avLst/>
                </a:prstGeom>
              </p:spPr>
            </p:pic>
          </mc:Fallback>
        </mc:AlternateContent>
      </p:grpSp>
      <p:grpSp>
        <p:nvGrpSpPr>
          <p:cNvPr id="39" name="Группа 38">
            <a:extLst>
              <a:ext uri="{FF2B5EF4-FFF2-40B4-BE49-F238E27FC236}">
                <a16:creationId xmlns:a16="http://schemas.microsoft.com/office/drawing/2014/main" id="{CB9CD40C-E7E7-4B64-B8F1-CCD8D7BC4CF1}"/>
              </a:ext>
            </a:extLst>
          </p:cNvPr>
          <p:cNvGrpSpPr/>
          <p:nvPr/>
        </p:nvGrpSpPr>
        <p:grpSpPr>
          <a:xfrm>
            <a:off x="2614832" y="4209918"/>
            <a:ext cx="2580480" cy="1179720"/>
            <a:chOff x="2614832" y="4209918"/>
            <a:chExt cx="2580480" cy="1179720"/>
          </a:xfrm>
        </p:grpSpPr>
        <mc:AlternateContent xmlns:mc="http://schemas.openxmlformats.org/markup-compatibility/2006" xmlns:p14="http://schemas.microsoft.com/office/powerpoint/2010/main">
          <mc:Choice Requires="p14">
            <p:contentPart p14:bwMode="auto" r:id="rId52">
              <p14:nvContentPartPr>
                <p14:cNvPr id="35" name="Рукописный ввод 34">
                  <a:extLst>
                    <a:ext uri="{FF2B5EF4-FFF2-40B4-BE49-F238E27FC236}">
                      <a16:creationId xmlns:a16="http://schemas.microsoft.com/office/drawing/2014/main" id="{3BDE89D1-A877-496F-88DA-C26C11E5B15E}"/>
                    </a:ext>
                  </a:extLst>
                </p14:cNvPr>
                <p14:cNvContentPartPr/>
                <p14:nvPr/>
              </p14:nvContentPartPr>
              <p14:xfrm>
                <a:off x="2614832" y="4245198"/>
                <a:ext cx="1542960" cy="1127520"/>
              </p14:xfrm>
            </p:contentPart>
          </mc:Choice>
          <mc:Fallback xmlns="">
            <p:pic>
              <p:nvPicPr>
                <p:cNvPr id="35" name="Рукописный ввод 34">
                  <a:extLst>
                    <a:ext uri="{FF2B5EF4-FFF2-40B4-BE49-F238E27FC236}">
                      <a16:creationId xmlns:a16="http://schemas.microsoft.com/office/drawing/2014/main" id="{3BDE89D1-A877-496F-88DA-C26C11E5B15E}"/>
                    </a:ext>
                  </a:extLst>
                </p:cNvPr>
                <p:cNvPicPr/>
                <p:nvPr/>
              </p:nvPicPr>
              <p:blipFill>
                <a:blip r:embed="rId53"/>
                <a:stretch>
                  <a:fillRect/>
                </a:stretch>
              </p:blipFill>
              <p:spPr>
                <a:xfrm>
                  <a:off x="2596832" y="4227558"/>
                  <a:ext cx="1578600" cy="1163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Рукописный ввод 35">
                  <a:extLst>
                    <a:ext uri="{FF2B5EF4-FFF2-40B4-BE49-F238E27FC236}">
                      <a16:creationId xmlns:a16="http://schemas.microsoft.com/office/drawing/2014/main" id="{A81ACFF9-C20B-4536-8860-F409975A385B}"/>
                    </a:ext>
                  </a:extLst>
                </p14:cNvPr>
                <p14:cNvContentPartPr/>
                <p14:nvPr/>
              </p14:nvContentPartPr>
              <p14:xfrm>
                <a:off x="3641552" y="4209918"/>
                <a:ext cx="1553760" cy="1179720"/>
              </p14:xfrm>
            </p:contentPart>
          </mc:Choice>
          <mc:Fallback xmlns="">
            <p:pic>
              <p:nvPicPr>
                <p:cNvPr id="36" name="Рукописный ввод 35">
                  <a:extLst>
                    <a:ext uri="{FF2B5EF4-FFF2-40B4-BE49-F238E27FC236}">
                      <a16:creationId xmlns:a16="http://schemas.microsoft.com/office/drawing/2014/main" id="{A81ACFF9-C20B-4536-8860-F409975A385B}"/>
                    </a:ext>
                  </a:extLst>
                </p:cNvPr>
                <p:cNvPicPr/>
                <p:nvPr/>
              </p:nvPicPr>
              <p:blipFill>
                <a:blip r:embed="rId55"/>
                <a:stretch>
                  <a:fillRect/>
                </a:stretch>
              </p:blipFill>
              <p:spPr>
                <a:xfrm>
                  <a:off x="3623552" y="4192278"/>
                  <a:ext cx="1589400" cy="1215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Рукописный ввод 36">
                  <a:extLst>
                    <a:ext uri="{FF2B5EF4-FFF2-40B4-BE49-F238E27FC236}">
                      <a16:creationId xmlns:a16="http://schemas.microsoft.com/office/drawing/2014/main" id="{1CE53140-3114-4134-9BA8-53BDD52566C5}"/>
                    </a:ext>
                  </a:extLst>
                </p14:cNvPr>
                <p14:cNvContentPartPr/>
                <p14:nvPr/>
              </p14:nvContentPartPr>
              <p14:xfrm>
                <a:off x="2999672" y="4554438"/>
                <a:ext cx="246960" cy="286560"/>
              </p14:xfrm>
            </p:contentPart>
          </mc:Choice>
          <mc:Fallback xmlns="">
            <p:pic>
              <p:nvPicPr>
                <p:cNvPr id="37" name="Рукописный ввод 36">
                  <a:extLst>
                    <a:ext uri="{FF2B5EF4-FFF2-40B4-BE49-F238E27FC236}">
                      <a16:creationId xmlns:a16="http://schemas.microsoft.com/office/drawing/2014/main" id="{1CE53140-3114-4134-9BA8-53BDD52566C5}"/>
                    </a:ext>
                  </a:extLst>
                </p:cNvPr>
                <p:cNvPicPr/>
                <p:nvPr/>
              </p:nvPicPr>
              <p:blipFill>
                <a:blip r:embed="rId57"/>
                <a:stretch>
                  <a:fillRect/>
                </a:stretch>
              </p:blipFill>
              <p:spPr>
                <a:xfrm>
                  <a:off x="2982032" y="4536798"/>
                  <a:ext cx="28260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Рукописный ввод 37">
                  <a:extLst>
                    <a:ext uri="{FF2B5EF4-FFF2-40B4-BE49-F238E27FC236}">
                      <a16:creationId xmlns:a16="http://schemas.microsoft.com/office/drawing/2014/main" id="{843DB2C7-2884-4B9D-AECC-707DDE7B46B4}"/>
                    </a:ext>
                  </a:extLst>
                </p14:cNvPr>
                <p14:cNvContentPartPr/>
                <p14:nvPr/>
              </p14:nvContentPartPr>
              <p14:xfrm>
                <a:off x="2994272" y="4607358"/>
                <a:ext cx="313560" cy="237600"/>
              </p14:xfrm>
            </p:contentPart>
          </mc:Choice>
          <mc:Fallback xmlns="">
            <p:pic>
              <p:nvPicPr>
                <p:cNvPr id="38" name="Рукописный ввод 37">
                  <a:extLst>
                    <a:ext uri="{FF2B5EF4-FFF2-40B4-BE49-F238E27FC236}">
                      <a16:creationId xmlns:a16="http://schemas.microsoft.com/office/drawing/2014/main" id="{843DB2C7-2884-4B9D-AECC-707DDE7B46B4}"/>
                    </a:ext>
                  </a:extLst>
                </p:cNvPr>
                <p:cNvPicPr/>
                <p:nvPr/>
              </p:nvPicPr>
              <p:blipFill>
                <a:blip r:embed="rId59"/>
                <a:stretch>
                  <a:fillRect/>
                </a:stretch>
              </p:blipFill>
              <p:spPr>
                <a:xfrm>
                  <a:off x="2976272" y="4589718"/>
                  <a:ext cx="349200" cy="273240"/>
                </a:xfrm>
                <a:prstGeom prst="rect">
                  <a:avLst/>
                </a:prstGeom>
              </p:spPr>
            </p:pic>
          </mc:Fallback>
        </mc:AlternateContent>
      </p:grpSp>
    </p:spTree>
    <p:extLst>
      <p:ext uri="{BB962C8B-B14F-4D97-AF65-F5344CB8AC3E}">
        <p14:creationId xmlns:p14="http://schemas.microsoft.com/office/powerpoint/2010/main" val="2629118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70C22C-FB2D-4E8D-9CDE-B8A2A6442099}"/>
              </a:ext>
            </a:extLst>
          </p:cNvPr>
          <p:cNvSpPr txBox="1"/>
          <p:nvPr/>
        </p:nvSpPr>
        <p:spPr>
          <a:xfrm>
            <a:off x="360576" y="255631"/>
            <a:ext cx="6094428" cy="369332"/>
          </a:xfrm>
          <a:prstGeom prst="rect">
            <a:avLst/>
          </a:prstGeom>
          <a:noFill/>
        </p:spPr>
        <p:txBody>
          <a:bodyPr wrap="square">
            <a:spAutoFit/>
          </a:bodyPr>
          <a:lstStyle/>
          <a:p>
            <a:r>
              <a:rPr lang="en-GB" dirty="0">
                <a:latin typeface="Arial" panose="020B0604020202020204" pitchFamily="34" charset="0"/>
                <a:cs typeface="Arial" panose="020B0604020202020204" pitchFamily="34" charset="0"/>
              </a:rPr>
              <a:t>MORE EXAMPLES….</a:t>
            </a:r>
            <a:endParaRPr lang="en-GB" dirty="0"/>
          </a:p>
        </p:txBody>
      </p:sp>
      <p:sp>
        <p:nvSpPr>
          <p:cNvPr id="7" name="TextBox 6">
            <a:extLst>
              <a:ext uri="{FF2B5EF4-FFF2-40B4-BE49-F238E27FC236}">
                <a16:creationId xmlns:a16="http://schemas.microsoft.com/office/drawing/2014/main" id="{15551610-34B6-4C26-9203-3601072ED9B6}"/>
              </a:ext>
            </a:extLst>
          </p:cNvPr>
          <p:cNvSpPr txBox="1"/>
          <p:nvPr/>
        </p:nvSpPr>
        <p:spPr>
          <a:xfrm>
            <a:off x="690514" y="1327012"/>
            <a:ext cx="6094428" cy="646331"/>
          </a:xfrm>
          <a:prstGeom prst="rect">
            <a:avLst/>
          </a:prstGeom>
          <a:noFill/>
        </p:spPr>
        <p:txBody>
          <a:bodyPr wrap="square">
            <a:spAutoFit/>
          </a:bodyPr>
          <a:lstStyle/>
          <a:p>
            <a:r>
              <a:rPr lang="en-GB" dirty="0">
                <a:solidFill>
                  <a:srgbClr val="4D5156"/>
                </a:solidFill>
                <a:latin typeface="arial" panose="020B0604020202020204" pitchFamily="34" charset="0"/>
              </a:rPr>
              <a:t>It is false that all M are C</a:t>
            </a:r>
          </a:p>
          <a:p>
            <a:r>
              <a:rPr lang="en-GB" dirty="0">
                <a:solidFill>
                  <a:srgbClr val="4D5156"/>
                </a:solidFill>
                <a:latin typeface="arial" panose="020B0604020202020204" pitchFamily="34" charset="0"/>
              </a:rPr>
              <a:t>Therefore, no M are C</a:t>
            </a:r>
            <a:endParaRPr lang="en-GB" dirty="0"/>
          </a:p>
        </p:txBody>
      </p:sp>
      <p:grpSp>
        <p:nvGrpSpPr>
          <p:cNvPr id="15" name="Группа 14">
            <a:extLst>
              <a:ext uri="{FF2B5EF4-FFF2-40B4-BE49-F238E27FC236}">
                <a16:creationId xmlns:a16="http://schemas.microsoft.com/office/drawing/2014/main" id="{BCADB46C-6053-4CB0-9098-FDB5893CAEFB}"/>
              </a:ext>
            </a:extLst>
          </p:cNvPr>
          <p:cNvGrpSpPr/>
          <p:nvPr/>
        </p:nvGrpSpPr>
        <p:grpSpPr>
          <a:xfrm>
            <a:off x="4142312" y="1130478"/>
            <a:ext cx="1095840" cy="649080"/>
            <a:chOff x="4142312" y="1130478"/>
            <a:chExt cx="1095840" cy="6490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FBE50E7D-6C5C-42D6-949B-C6DD515E1D21}"/>
                    </a:ext>
                  </a:extLst>
                </p14:cNvPr>
                <p14:cNvContentPartPr/>
                <p14:nvPr/>
              </p14:nvContentPartPr>
              <p14:xfrm>
                <a:off x="4276952" y="1246038"/>
                <a:ext cx="34200" cy="269280"/>
              </p14:xfrm>
            </p:contentPart>
          </mc:Choice>
          <mc:Fallback xmlns="">
            <p:pic>
              <p:nvPicPr>
                <p:cNvPr id="2" name="Рукописный ввод 1">
                  <a:extLst>
                    <a:ext uri="{FF2B5EF4-FFF2-40B4-BE49-F238E27FC236}">
                      <a16:creationId xmlns:a16="http://schemas.microsoft.com/office/drawing/2014/main" id="{FBE50E7D-6C5C-42D6-949B-C6DD515E1D21}"/>
                    </a:ext>
                  </a:extLst>
                </p:cNvPr>
                <p:cNvPicPr/>
                <p:nvPr/>
              </p:nvPicPr>
              <p:blipFill>
                <a:blip r:embed="rId3"/>
                <a:stretch>
                  <a:fillRect/>
                </a:stretch>
              </p:blipFill>
              <p:spPr>
                <a:xfrm>
                  <a:off x="4268312" y="1237038"/>
                  <a:ext cx="518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50E9883B-C922-4CB2-BF96-79DA039A0652}"/>
                    </a:ext>
                  </a:extLst>
                </p14:cNvPr>
                <p14:cNvContentPartPr/>
                <p14:nvPr/>
              </p14:nvContentPartPr>
              <p14:xfrm>
                <a:off x="4148072" y="1130478"/>
                <a:ext cx="248400" cy="43200"/>
              </p14:xfrm>
            </p:contentPart>
          </mc:Choice>
          <mc:Fallback xmlns="">
            <p:pic>
              <p:nvPicPr>
                <p:cNvPr id="3" name="Рукописный ввод 2">
                  <a:extLst>
                    <a:ext uri="{FF2B5EF4-FFF2-40B4-BE49-F238E27FC236}">
                      <a16:creationId xmlns:a16="http://schemas.microsoft.com/office/drawing/2014/main" id="{50E9883B-C922-4CB2-BF96-79DA039A0652}"/>
                    </a:ext>
                  </a:extLst>
                </p:cNvPr>
                <p:cNvPicPr/>
                <p:nvPr/>
              </p:nvPicPr>
              <p:blipFill>
                <a:blip r:embed="rId5"/>
                <a:stretch>
                  <a:fillRect/>
                </a:stretch>
              </p:blipFill>
              <p:spPr>
                <a:xfrm>
                  <a:off x="4139072" y="1121838"/>
                  <a:ext cx="2660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065F21E5-E9E8-40E4-A9BA-22C9F82348A0}"/>
                    </a:ext>
                  </a:extLst>
                </p14:cNvPr>
                <p14:cNvContentPartPr/>
                <p14:nvPr/>
              </p14:nvContentPartPr>
              <p14:xfrm>
                <a:off x="4142312" y="1318758"/>
                <a:ext cx="118080" cy="27000"/>
              </p14:xfrm>
            </p:contentPart>
          </mc:Choice>
          <mc:Fallback xmlns="">
            <p:pic>
              <p:nvPicPr>
                <p:cNvPr id="4" name="Рукописный ввод 3">
                  <a:extLst>
                    <a:ext uri="{FF2B5EF4-FFF2-40B4-BE49-F238E27FC236}">
                      <a16:creationId xmlns:a16="http://schemas.microsoft.com/office/drawing/2014/main" id="{065F21E5-E9E8-40E4-A9BA-22C9F82348A0}"/>
                    </a:ext>
                  </a:extLst>
                </p:cNvPr>
                <p:cNvPicPr/>
                <p:nvPr/>
              </p:nvPicPr>
              <p:blipFill>
                <a:blip r:embed="rId7"/>
                <a:stretch>
                  <a:fillRect/>
                </a:stretch>
              </p:blipFill>
              <p:spPr>
                <a:xfrm>
                  <a:off x="4133672" y="1310118"/>
                  <a:ext cx="135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Рукописный ввод 5">
                  <a:extLst>
                    <a:ext uri="{FF2B5EF4-FFF2-40B4-BE49-F238E27FC236}">
                      <a16:creationId xmlns:a16="http://schemas.microsoft.com/office/drawing/2014/main" id="{77742731-AE9B-4EF2-80D6-EED144378AB6}"/>
                    </a:ext>
                  </a:extLst>
                </p14:cNvPr>
                <p14:cNvContentPartPr/>
                <p14:nvPr/>
              </p14:nvContentPartPr>
              <p14:xfrm>
                <a:off x="4495112" y="1219758"/>
                <a:ext cx="48240" cy="341280"/>
              </p14:xfrm>
            </p:contentPart>
          </mc:Choice>
          <mc:Fallback xmlns="">
            <p:pic>
              <p:nvPicPr>
                <p:cNvPr id="6" name="Рукописный ввод 5">
                  <a:extLst>
                    <a:ext uri="{FF2B5EF4-FFF2-40B4-BE49-F238E27FC236}">
                      <a16:creationId xmlns:a16="http://schemas.microsoft.com/office/drawing/2014/main" id="{77742731-AE9B-4EF2-80D6-EED144378AB6}"/>
                    </a:ext>
                  </a:extLst>
                </p:cNvPr>
                <p:cNvPicPr/>
                <p:nvPr/>
              </p:nvPicPr>
              <p:blipFill>
                <a:blip r:embed="rId9"/>
                <a:stretch>
                  <a:fillRect/>
                </a:stretch>
              </p:blipFill>
              <p:spPr>
                <a:xfrm>
                  <a:off x="4486112" y="1211118"/>
                  <a:ext cx="658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D52AC230-3C19-4AC3-98C5-53E9615D1574}"/>
                    </a:ext>
                  </a:extLst>
                </p14:cNvPr>
                <p14:cNvContentPartPr/>
                <p14:nvPr/>
              </p14:nvContentPartPr>
              <p14:xfrm>
                <a:off x="4679792" y="1203558"/>
                <a:ext cx="266400" cy="346680"/>
              </p14:xfrm>
            </p:contentPart>
          </mc:Choice>
          <mc:Fallback xmlns="">
            <p:pic>
              <p:nvPicPr>
                <p:cNvPr id="8" name="Рукописный ввод 7">
                  <a:extLst>
                    <a:ext uri="{FF2B5EF4-FFF2-40B4-BE49-F238E27FC236}">
                      <a16:creationId xmlns:a16="http://schemas.microsoft.com/office/drawing/2014/main" id="{D52AC230-3C19-4AC3-98C5-53E9615D1574}"/>
                    </a:ext>
                  </a:extLst>
                </p:cNvPr>
                <p:cNvPicPr/>
                <p:nvPr/>
              </p:nvPicPr>
              <p:blipFill>
                <a:blip r:embed="rId11"/>
                <a:stretch>
                  <a:fillRect/>
                </a:stretch>
              </p:blipFill>
              <p:spPr>
                <a:xfrm>
                  <a:off x="4670792" y="1194918"/>
                  <a:ext cx="28404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E78F7E24-E008-41EA-A109-D11C07AB4958}"/>
                    </a:ext>
                  </a:extLst>
                </p14:cNvPr>
                <p14:cNvContentPartPr/>
                <p14:nvPr/>
              </p14:nvContentPartPr>
              <p14:xfrm>
                <a:off x="4619672" y="1397238"/>
                <a:ext cx="324720" cy="106560"/>
              </p14:xfrm>
            </p:contentPart>
          </mc:Choice>
          <mc:Fallback xmlns="">
            <p:pic>
              <p:nvPicPr>
                <p:cNvPr id="9" name="Рукописный ввод 8">
                  <a:extLst>
                    <a:ext uri="{FF2B5EF4-FFF2-40B4-BE49-F238E27FC236}">
                      <a16:creationId xmlns:a16="http://schemas.microsoft.com/office/drawing/2014/main" id="{E78F7E24-E008-41EA-A109-D11C07AB4958}"/>
                    </a:ext>
                  </a:extLst>
                </p:cNvPr>
                <p:cNvPicPr/>
                <p:nvPr/>
              </p:nvPicPr>
              <p:blipFill>
                <a:blip r:embed="rId13"/>
                <a:stretch>
                  <a:fillRect/>
                </a:stretch>
              </p:blipFill>
              <p:spPr>
                <a:xfrm>
                  <a:off x="4611032" y="1388238"/>
                  <a:ext cx="34236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14472A7F-BEAC-44E8-BFCC-A04FCAAFA603}"/>
                    </a:ext>
                  </a:extLst>
                </p14:cNvPr>
                <p14:cNvContentPartPr/>
                <p14:nvPr/>
              </p14:nvContentPartPr>
              <p14:xfrm>
                <a:off x="4145552" y="1306518"/>
                <a:ext cx="151200" cy="20880"/>
              </p14:xfrm>
            </p:contentPart>
          </mc:Choice>
          <mc:Fallback xmlns="">
            <p:pic>
              <p:nvPicPr>
                <p:cNvPr id="10" name="Рукописный ввод 9">
                  <a:extLst>
                    <a:ext uri="{FF2B5EF4-FFF2-40B4-BE49-F238E27FC236}">
                      <a16:creationId xmlns:a16="http://schemas.microsoft.com/office/drawing/2014/main" id="{14472A7F-BEAC-44E8-BFCC-A04FCAAFA603}"/>
                    </a:ext>
                  </a:extLst>
                </p:cNvPr>
                <p:cNvPicPr/>
                <p:nvPr/>
              </p:nvPicPr>
              <p:blipFill>
                <a:blip r:embed="rId15"/>
                <a:stretch>
                  <a:fillRect/>
                </a:stretch>
              </p:blipFill>
              <p:spPr>
                <a:xfrm>
                  <a:off x="4136912" y="1297878"/>
                  <a:ext cx="1688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E70184CF-6A15-4F23-A714-6D28D1361431}"/>
                    </a:ext>
                  </a:extLst>
                </p14:cNvPr>
                <p14:cNvContentPartPr/>
                <p14:nvPr/>
              </p14:nvContentPartPr>
              <p14:xfrm>
                <a:off x="5034752" y="1148838"/>
                <a:ext cx="203400" cy="630720"/>
              </p14:xfrm>
            </p:contentPart>
          </mc:Choice>
          <mc:Fallback xmlns="">
            <p:pic>
              <p:nvPicPr>
                <p:cNvPr id="11" name="Рукописный ввод 10">
                  <a:extLst>
                    <a:ext uri="{FF2B5EF4-FFF2-40B4-BE49-F238E27FC236}">
                      <a16:creationId xmlns:a16="http://schemas.microsoft.com/office/drawing/2014/main" id="{E70184CF-6A15-4F23-A714-6D28D1361431}"/>
                    </a:ext>
                  </a:extLst>
                </p:cNvPr>
                <p:cNvPicPr/>
                <p:nvPr/>
              </p:nvPicPr>
              <p:blipFill>
                <a:blip r:embed="rId17"/>
                <a:stretch>
                  <a:fillRect/>
                </a:stretch>
              </p:blipFill>
              <p:spPr>
                <a:xfrm>
                  <a:off x="5026112" y="1140198"/>
                  <a:ext cx="221040" cy="648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Рукописный ввод 12">
                  <a:extLst>
                    <a:ext uri="{FF2B5EF4-FFF2-40B4-BE49-F238E27FC236}">
                      <a16:creationId xmlns:a16="http://schemas.microsoft.com/office/drawing/2014/main" id="{F78BEF10-A8F5-4C96-8840-227EBA4A9DE4}"/>
                    </a:ext>
                  </a:extLst>
                </p14:cNvPr>
                <p14:cNvContentPartPr/>
                <p14:nvPr/>
              </p14:nvContentPartPr>
              <p14:xfrm>
                <a:off x="4211432" y="1310838"/>
                <a:ext cx="147240" cy="10800"/>
              </p14:xfrm>
            </p:contentPart>
          </mc:Choice>
          <mc:Fallback xmlns="">
            <p:pic>
              <p:nvPicPr>
                <p:cNvPr id="13" name="Рукописный ввод 12">
                  <a:extLst>
                    <a:ext uri="{FF2B5EF4-FFF2-40B4-BE49-F238E27FC236}">
                      <a16:creationId xmlns:a16="http://schemas.microsoft.com/office/drawing/2014/main" id="{F78BEF10-A8F5-4C96-8840-227EBA4A9DE4}"/>
                    </a:ext>
                  </a:extLst>
                </p:cNvPr>
                <p:cNvPicPr/>
                <p:nvPr/>
              </p:nvPicPr>
              <p:blipFill>
                <a:blip r:embed="rId19"/>
                <a:stretch>
                  <a:fillRect/>
                </a:stretch>
              </p:blipFill>
              <p:spPr>
                <a:xfrm>
                  <a:off x="4202432" y="1302198"/>
                  <a:ext cx="1648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B8892DC2-5268-49F0-854E-5149B208450A}"/>
                    </a:ext>
                  </a:extLst>
                </p14:cNvPr>
                <p14:cNvContentPartPr/>
                <p14:nvPr/>
              </p14:nvContentPartPr>
              <p14:xfrm>
                <a:off x="4213952" y="1168638"/>
                <a:ext cx="45360" cy="205560"/>
              </p14:xfrm>
            </p:contentPart>
          </mc:Choice>
          <mc:Fallback xmlns="">
            <p:pic>
              <p:nvPicPr>
                <p:cNvPr id="14" name="Рукописный ввод 13">
                  <a:extLst>
                    <a:ext uri="{FF2B5EF4-FFF2-40B4-BE49-F238E27FC236}">
                      <a16:creationId xmlns:a16="http://schemas.microsoft.com/office/drawing/2014/main" id="{B8892DC2-5268-49F0-854E-5149B208450A}"/>
                    </a:ext>
                  </a:extLst>
                </p:cNvPr>
                <p:cNvPicPr/>
                <p:nvPr/>
              </p:nvPicPr>
              <p:blipFill>
                <a:blip r:embed="rId21"/>
                <a:stretch>
                  <a:fillRect/>
                </a:stretch>
              </p:blipFill>
              <p:spPr>
                <a:xfrm>
                  <a:off x="4204952" y="1159998"/>
                  <a:ext cx="63000" cy="223200"/>
                </a:xfrm>
                <a:prstGeom prst="rect">
                  <a:avLst/>
                </a:prstGeom>
              </p:spPr>
            </p:pic>
          </mc:Fallback>
        </mc:AlternateContent>
      </p:grpSp>
      <p:grpSp>
        <p:nvGrpSpPr>
          <p:cNvPr id="18" name="Группа 17">
            <a:extLst>
              <a:ext uri="{FF2B5EF4-FFF2-40B4-BE49-F238E27FC236}">
                <a16:creationId xmlns:a16="http://schemas.microsoft.com/office/drawing/2014/main" id="{0A852343-4F71-4556-8CE6-3B4940C7EE9F}"/>
              </a:ext>
            </a:extLst>
          </p:cNvPr>
          <p:cNvGrpSpPr/>
          <p:nvPr/>
        </p:nvGrpSpPr>
        <p:grpSpPr>
          <a:xfrm>
            <a:off x="4115672" y="1989078"/>
            <a:ext cx="229680" cy="344520"/>
            <a:chOff x="4115672" y="1989078"/>
            <a:chExt cx="229680" cy="344520"/>
          </a:xfrm>
        </p:grpSpPr>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C82928C4-E3FB-4AA4-B753-73F60157638A}"/>
                    </a:ext>
                  </a:extLst>
                </p14:cNvPr>
                <p14:cNvContentPartPr/>
                <p14:nvPr/>
              </p14:nvContentPartPr>
              <p14:xfrm>
                <a:off x="4137992" y="1989078"/>
                <a:ext cx="207360" cy="344520"/>
              </p14:xfrm>
            </p:contentPart>
          </mc:Choice>
          <mc:Fallback xmlns="">
            <p:pic>
              <p:nvPicPr>
                <p:cNvPr id="16" name="Рукописный ввод 15">
                  <a:extLst>
                    <a:ext uri="{FF2B5EF4-FFF2-40B4-BE49-F238E27FC236}">
                      <a16:creationId xmlns:a16="http://schemas.microsoft.com/office/drawing/2014/main" id="{C82928C4-E3FB-4AA4-B753-73F60157638A}"/>
                    </a:ext>
                  </a:extLst>
                </p:cNvPr>
                <p:cNvPicPr/>
                <p:nvPr/>
              </p:nvPicPr>
              <p:blipFill>
                <a:blip r:embed="rId23"/>
                <a:stretch>
                  <a:fillRect/>
                </a:stretch>
              </p:blipFill>
              <p:spPr>
                <a:xfrm>
                  <a:off x="4129352" y="1980078"/>
                  <a:ext cx="22500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2FFBED21-8A71-445E-80E4-A3F0F4D57726}"/>
                    </a:ext>
                  </a:extLst>
                </p14:cNvPr>
                <p14:cNvContentPartPr/>
                <p14:nvPr/>
              </p14:nvContentPartPr>
              <p14:xfrm>
                <a:off x="4115672" y="2158998"/>
                <a:ext cx="160560" cy="30960"/>
              </p14:xfrm>
            </p:contentPart>
          </mc:Choice>
          <mc:Fallback xmlns="">
            <p:pic>
              <p:nvPicPr>
                <p:cNvPr id="17" name="Рукописный ввод 16">
                  <a:extLst>
                    <a:ext uri="{FF2B5EF4-FFF2-40B4-BE49-F238E27FC236}">
                      <a16:creationId xmlns:a16="http://schemas.microsoft.com/office/drawing/2014/main" id="{2FFBED21-8A71-445E-80E4-A3F0F4D57726}"/>
                    </a:ext>
                  </a:extLst>
                </p:cNvPr>
                <p:cNvPicPr/>
                <p:nvPr/>
              </p:nvPicPr>
              <p:blipFill>
                <a:blip r:embed="rId25"/>
                <a:stretch>
                  <a:fillRect/>
                </a:stretch>
              </p:blipFill>
              <p:spPr>
                <a:xfrm>
                  <a:off x="4106672" y="2149998"/>
                  <a:ext cx="178200" cy="48600"/>
                </a:xfrm>
                <a:prstGeom prst="rect">
                  <a:avLst/>
                </a:prstGeom>
              </p:spPr>
            </p:pic>
          </mc:Fallback>
        </mc:AlternateContent>
      </p:grpSp>
      <p:grpSp>
        <p:nvGrpSpPr>
          <p:cNvPr id="25" name="Группа 24">
            <a:extLst>
              <a:ext uri="{FF2B5EF4-FFF2-40B4-BE49-F238E27FC236}">
                <a16:creationId xmlns:a16="http://schemas.microsoft.com/office/drawing/2014/main" id="{BF8CA3B2-2973-4BD3-81D5-D44D635EEEAD}"/>
              </a:ext>
            </a:extLst>
          </p:cNvPr>
          <p:cNvGrpSpPr/>
          <p:nvPr/>
        </p:nvGrpSpPr>
        <p:grpSpPr>
          <a:xfrm>
            <a:off x="5284952" y="321558"/>
            <a:ext cx="1956600" cy="781200"/>
            <a:chOff x="5284952" y="321558"/>
            <a:chExt cx="1956600" cy="781200"/>
          </a:xfrm>
        </p:grpSpPr>
        <mc:AlternateContent xmlns:mc="http://schemas.openxmlformats.org/markup-compatibility/2006" xmlns:p14="http://schemas.microsoft.com/office/powerpoint/2010/main">
          <mc:Choice Requires="p14">
            <p:contentPart p14:bwMode="auto" r:id="rId26">
              <p14:nvContentPartPr>
                <p14:cNvPr id="22" name="Рукописный ввод 21">
                  <a:extLst>
                    <a:ext uri="{FF2B5EF4-FFF2-40B4-BE49-F238E27FC236}">
                      <a16:creationId xmlns:a16="http://schemas.microsoft.com/office/drawing/2014/main" id="{FDFD7E90-F3B7-44F2-9900-86712E8189E5}"/>
                    </a:ext>
                  </a:extLst>
                </p14:cNvPr>
                <p14:cNvContentPartPr/>
                <p14:nvPr/>
              </p14:nvContentPartPr>
              <p14:xfrm>
                <a:off x="5284952" y="749598"/>
                <a:ext cx="860040" cy="353160"/>
              </p14:xfrm>
            </p:contentPart>
          </mc:Choice>
          <mc:Fallback xmlns="">
            <p:pic>
              <p:nvPicPr>
                <p:cNvPr id="22" name="Рукописный ввод 21">
                  <a:extLst>
                    <a:ext uri="{FF2B5EF4-FFF2-40B4-BE49-F238E27FC236}">
                      <a16:creationId xmlns:a16="http://schemas.microsoft.com/office/drawing/2014/main" id="{FDFD7E90-F3B7-44F2-9900-86712E8189E5}"/>
                    </a:ext>
                  </a:extLst>
                </p:cNvPr>
                <p:cNvPicPr/>
                <p:nvPr/>
              </p:nvPicPr>
              <p:blipFill>
                <a:blip r:embed="rId27"/>
                <a:stretch>
                  <a:fillRect/>
                </a:stretch>
              </p:blipFill>
              <p:spPr>
                <a:xfrm>
                  <a:off x="5275952" y="740598"/>
                  <a:ext cx="87768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Рукописный ввод 22">
                  <a:extLst>
                    <a:ext uri="{FF2B5EF4-FFF2-40B4-BE49-F238E27FC236}">
                      <a16:creationId xmlns:a16="http://schemas.microsoft.com/office/drawing/2014/main" id="{9B9EA3C3-F4E3-48CA-82CD-7DADEBBA2507}"/>
                    </a:ext>
                  </a:extLst>
                </p14:cNvPr>
                <p14:cNvContentPartPr/>
                <p14:nvPr/>
              </p14:nvContentPartPr>
              <p14:xfrm>
                <a:off x="6265592" y="590478"/>
                <a:ext cx="156600" cy="176040"/>
              </p14:xfrm>
            </p:contentPart>
          </mc:Choice>
          <mc:Fallback xmlns="">
            <p:pic>
              <p:nvPicPr>
                <p:cNvPr id="23" name="Рукописный ввод 22">
                  <a:extLst>
                    <a:ext uri="{FF2B5EF4-FFF2-40B4-BE49-F238E27FC236}">
                      <a16:creationId xmlns:a16="http://schemas.microsoft.com/office/drawing/2014/main" id="{9B9EA3C3-F4E3-48CA-82CD-7DADEBBA2507}"/>
                    </a:ext>
                  </a:extLst>
                </p:cNvPr>
                <p:cNvPicPr/>
                <p:nvPr/>
              </p:nvPicPr>
              <p:blipFill>
                <a:blip r:embed="rId29"/>
                <a:stretch>
                  <a:fillRect/>
                </a:stretch>
              </p:blipFill>
              <p:spPr>
                <a:xfrm>
                  <a:off x="6256952" y="581838"/>
                  <a:ext cx="1742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Рукописный ввод 23">
                  <a:extLst>
                    <a:ext uri="{FF2B5EF4-FFF2-40B4-BE49-F238E27FC236}">
                      <a16:creationId xmlns:a16="http://schemas.microsoft.com/office/drawing/2014/main" id="{32F1B432-3D84-41B0-939E-9241F52A5C25}"/>
                    </a:ext>
                  </a:extLst>
                </p14:cNvPr>
                <p14:cNvContentPartPr/>
                <p14:nvPr/>
              </p14:nvContentPartPr>
              <p14:xfrm>
                <a:off x="6647192" y="321558"/>
                <a:ext cx="594360" cy="351000"/>
              </p14:xfrm>
            </p:contentPart>
          </mc:Choice>
          <mc:Fallback xmlns="">
            <p:pic>
              <p:nvPicPr>
                <p:cNvPr id="24" name="Рукописный ввод 23">
                  <a:extLst>
                    <a:ext uri="{FF2B5EF4-FFF2-40B4-BE49-F238E27FC236}">
                      <a16:creationId xmlns:a16="http://schemas.microsoft.com/office/drawing/2014/main" id="{32F1B432-3D84-41B0-939E-9241F52A5C25}"/>
                    </a:ext>
                  </a:extLst>
                </p:cNvPr>
                <p:cNvPicPr/>
                <p:nvPr/>
              </p:nvPicPr>
              <p:blipFill>
                <a:blip r:embed="rId31"/>
                <a:stretch>
                  <a:fillRect/>
                </a:stretch>
              </p:blipFill>
              <p:spPr>
                <a:xfrm>
                  <a:off x="6638192" y="312918"/>
                  <a:ext cx="612000" cy="368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29" name="Рукописный ввод 28">
                <a:extLst>
                  <a:ext uri="{FF2B5EF4-FFF2-40B4-BE49-F238E27FC236}">
                    <a16:creationId xmlns:a16="http://schemas.microsoft.com/office/drawing/2014/main" id="{8B264B81-8186-4670-B41D-58F8CCEC2FF2}"/>
                  </a:ext>
                </a:extLst>
              </p14:cNvPr>
              <p14:cNvContentPartPr/>
              <p14:nvPr/>
            </p14:nvContentPartPr>
            <p14:xfrm>
              <a:off x="5895152" y="5035398"/>
              <a:ext cx="2008080" cy="1220400"/>
            </p14:xfrm>
          </p:contentPart>
        </mc:Choice>
        <mc:Fallback xmlns="">
          <p:pic>
            <p:nvPicPr>
              <p:cNvPr id="29" name="Рукописный ввод 28">
                <a:extLst>
                  <a:ext uri="{FF2B5EF4-FFF2-40B4-BE49-F238E27FC236}">
                    <a16:creationId xmlns:a16="http://schemas.microsoft.com/office/drawing/2014/main" id="{8B264B81-8186-4670-B41D-58F8CCEC2FF2}"/>
                  </a:ext>
                </a:extLst>
              </p:cNvPr>
              <p:cNvPicPr/>
              <p:nvPr/>
            </p:nvPicPr>
            <p:blipFill>
              <a:blip r:embed="rId33"/>
              <a:stretch>
                <a:fillRect/>
              </a:stretch>
            </p:blipFill>
            <p:spPr>
              <a:xfrm>
                <a:off x="5886512" y="5026758"/>
                <a:ext cx="2025720" cy="1238040"/>
              </a:xfrm>
              <a:prstGeom prst="rect">
                <a:avLst/>
              </a:prstGeom>
            </p:spPr>
          </p:pic>
        </mc:Fallback>
      </mc:AlternateContent>
      <p:grpSp>
        <p:nvGrpSpPr>
          <p:cNvPr id="39" name="Группа 38">
            <a:extLst>
              <a:ext uri="{FF2B5EF4-FFF2-40B4-BE49-F238E27FC236}">
                <a16:creationId xmlns:a16="http://schemas.microsoft.com/office/drawing/2014/main" id="{A30FE14A-C2CC-443F-85C4-31EFAC313C9D}"/>
              </a:ext>
            </a:extLst>
          </p:cNvPr>
          <p:cNvGrpSpPr/>
          <p:nvPr/>
        </p:nvGrpSpPr>
        <p:grpSpPr>
          <a:xfrm>
            <a:off x="5549192" y="2593878"/>
            <a:ext cx="3794760" cy="4113720"/>
            <a:chOff x="5549192" y="2593878"/>
            <a:chExt cx="3794760" cy="4113720"/>
          </a:xfrm>
        </p:grpSpPr>
        <mc:AlternateContent xmlns:mc="http://schemas.openxmlformats.org/markup-compatibility/2006" xmlns:p14="http://schemas.microsoft.com/office/powerpoint/2010/main">
          <mc:Choice Requires="p14">
            <p:contentPart p14:bwMode="auto" r:id="rId34">
              <p14:nvContentPartPr>
                <p14:cNvPr id="19" name="Рукописный ввод 18">
                  <a:extLst>
                    <a:ext uri="{FF2B5EF4-FFF2-40B4-BE49-F238E27FC236}">
                      <a16:creationId xmlns:a16="http://schemas.microsoft.com/office/drawing/2014/main" id="{25D77A89-4CF2-4FAB-8252-21F35468AD92}"/>
                    </a:ext>
                  </a:extLst>
                </p14:cNvPr>
                <p14:cNvContentPartPr/>
                <p14:nvPr/>
              </p14:nvContentPartPr>
              <p14:xfrm>
                <a:off x="5549192" y="2830038"/>
                <a:ext cx="2251800" cy="1744200"/>
              </p14:xfrm>
            </p:contentPart>
          </mc:Choice>
          <mc:Fallback xmlns="">
            <p:pic>
              <p:nvPicPr>
                <p:cNvPr id="19" name="Рукописный ввод 18">
                  <a:extLst>
                    <a:ext uri="{FF2B5EF4-FFF2-40B4-BE49-F238E27FC236}">
                      <a16:creationId xmlns:a16="http://schemas.microsoft.com/office/drawing/2014/main" id="{25D77A89-4CF2-4FAB-8252-21F35468AD92}"/>
                    </a:ext>
                  </a:extLst>
                </p:cNvPr>
                <p:cNvPicPr/>
                <p:nvPr/>
              </p:nvPicPr>
              <p:blipFill>
                <a:blip r:embed="rId35"/>
                <a:stretch>
                  <a:fillRect/>
                </a:stretch>
              </p:blipFill>
              <p:spPr>
                <a:xfrm>
                  <a:off x="5540552" y="2821038"/>
                  <a:ext cx="2269440" cy="1761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Рукописный ввод 19">
                  <a:extLst>
                    <a:ext uri="{FF2B5EF4-FFF2-40B4-BE49-F238E27FC236}">
                      <a16:creationId xmlns:a16="http://schemas.microsoft.com/office/drawing/2014/main" id="{EE31A9E7-2D2B-4EED-B07D-148A7AC9C039}"/>
                    </a:ext>
                  </a:extLst>
                </p14:cNvPr>
                <p14:cNvContentPartPr/>
                <p14:nvPr/>
              </p14:nvContentPartPr>
              <p14:xfrm>
                <a:off x="7001432" y="2593878"/>
                <a:ext cx="2342520" cy="1844640"/>
              </p14:xfrm>
            </p:contentPart>
          </mc:Choice>
          <mc:Fallback xmlns="">
            <p:pic>
              <p:nvPicPr>
                <p:cNvPr id="20" name="Рукописный ввод 19">
                  <a:extLst>
                    <a:ext uri="{FF2B5EF4-FFF2-40B4-BE49-F238E27FC236}">
                      <a16:creationId xmlns:a16="http://schemas.microsoft.com/office/drawing/2014/main" id="{EE31A9E7-2D2B-4EED-B07D-148A7AC9C039}"/>
                    </a:ext>
                  </a:extLst>
                </p:cNvPr>
                <p:cNvPicPr/>
                <p:nvPr/>
              </p:nvPicPr>
              <p:blipFill>
                <a:blip r:embed="rId37"/>
                <a:stretch>
                  <a:fillRect/>
                </a:stretch>
              </p:blipFill>
              <p:spPr>
                <a:xfrm>
                  <a:off x="6992432" y="2585238"/>
                  <a:ext cx="2360160" cy="1862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Рукописный ввод 25">
                  <a:extLst>
                    <a:ext uri="{FF2B5EF4-FFF2-40B4-BE49-F238E27FC236}">
                      <a16:creationId xmlns:a16="http://schemas.microsoft.com/office/drawing/2014/main" id="{5C62270F-B7BE-4B2A-A9A4-64F7818B363D}"/>
                    </a:ext>
                  </a:extLst>
                </p14:cNvPr>
                <p14:cNvContentPartPr/>
                <p14:nvPr/>
              </p14:nvContentPartPr>
              <p14:xfrm>
                <a:off x="6301952" y="3510798"/>
                <a:ext cx="204120" cy="291600"/>
              </p14:xfrm>
            </p:contentPart>
          </mc:Choice>
          <mc:Fallback xmlns="">
            <p:pic>
              <p:nvPicPr>
                <p:cNvPr id="26" name="Рукописный ввод 25">
                  <a:extLst>
                    <a:ext uri="{FF2B5EF4-FFF2-40B4-BE49-F238E27FC236}">
                      <a16:creationId xmlns:a16="http://schemas.microsoft.com/office/drawing/2014/main" id="{5C62270F-B7BE-4B2A-A9A4-64F7818B363D}"/>
                    </a:ext>
                  </a:extLst>
                </p:cNvPr>
                <p:cNvPicPr/>
                <p:nvPr/>
              </p:nvPicPr>
              <p:blipFill>
                <a:blip r:embed="rId39"/>
                <a:stretch>
                  <a:fillRect/>
                </a:stretch>
              </p:blipFill>
              <p:spPr>
                <a:xfrm>
                  <a:off x="6292952" y="3502158"/>
                  <a:ext cx="22176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Рукописный ввод 26">
                  <a:extLst>
                    <a:ext uri="{FF2B5EF4-FFF2-40B4-BE49-F238E27FC236}">
                      <a16:creationId xmlns:a16="http://schemas.microsoft.com/office/drawing/2014/main" id="{986C4E68-D2B3-457A-A564-0B6B58FBED91}"/>
                    </a:ext>
                  </a:extLst>
                </p14:cNvPr>
                <p14:cNvContentPartPr/>
                <p14:nvPr/>
              </p14:nvContentPartPr>
              <p14:xfrm>
                <a:off x="6205832" y="3516918"/>
                <a:ext cx="322560" cy="274320"/>
              </p14:xfrm>
            </p:contentPart>
          </mc:Choice>
          <mc:Fallback xmlns="">
            <p:pic>
              <p:nvPicPr>
                <p:cNvPr id="27" name="Рукописный ввод 26">
                  <a:extLst>
                    <a:ext uri="{FF2B5EF4-FFF2-40B4-BE49-F238E27FC236}">
                      <a16:creationId xmlns:a16="http://schemas.microsoft.com/office/drawing/2014/main" id="{986C4E68-D2B3-457A-A564-0B6B58FBED91}"/>
                    </a:ext>
                  </a:extLst>
                </p:cNvPr>
                <p:cNvPicPr/>
                <p:nvPr/>
              </p:nvPicPr>
              <p:blipFill>
                <a:blip r:embed="rId41"/>
                <a:stretch>
                  <a:fillRect/>
                </a:stretch>
              </p:blipFill>
              <p:spPr>
                <a:xfrm>
                  <a:off x="6196832" y="3508278"/>
                  <a:ext cx="3402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Рукописный ввод 31">
                  <a:extLst>
                    <a:ext uri="{FF2B5EF4-FFF2-40B4-BE49-F238E27FC236}">
                      <a16:creationId xmlns:a16="http://schemas.microsoft.com/office/drawing/2014/main" id="{74E7D588-CA2F-45CE-BF86-7C9D3BC7EFE1}"/>
                    </a:ext>
                  </a:extLst>
                </p14:cNvPr>
                <p14:cNvContentPartPr/>
                <p14:nvPr/>
              </p14:nvContentPartPr>
              <p14:xfrm>
                <a:off x="6561152" y="4678638"/>
                <a:ext cx="180720" cy="249840"/>
              </p14:xfrm>
            </p:contentPart>
          </mc:Choice>
          <mc:Fallback xmlns="">
            <p:pic>
              <p:nvPicPr>
                <p:cNvPr id="32" name="Рукописный ввод 31">
                  <a:extLst>
                    <a:ext uri="{FF2B5EF4-FFF2-40B4-BE49-F238E27FC236}">
                      <a16:creationId xmlns:a16="http://schemas.microsoft.com/office/drawing/2014/main" id="{74E7D588-CA2F-45CE-BF86-7C9D3BC7EFE1}"/>
                    </a:ext>
                  </a:extLst>
                </p:cNvPr>
                <p:cNvPicPr/>
                <p:nvPr/>
              </p:nvPicPr>
              <p:blipFill>
                <a:blip r:embed="rId43"/>
                <a:stretch>
                  <a:fillRect/>
                </a:stretch>
              </p:blipFill>
              <p:spPr>
                <a:xfrm>
                  <a:off x="6552512" y="4669998"/>
                  <a:ext cx="1983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Рукописный ввод 32">
                  <a:extLst>
                    <a:ext uri="{FF2B5EF4-FFF2-40B4-BE49-F238E27FC236}">
                      <a16:creationId xmlns:a16="http://schemas.microsoft.com/office/drawing/2014/main" id="{4FC062DD-B422-431A-949D-DA946CA089AC}"/>
                    </a:ext>
                  </a:extLst>
                </p14:cNvPr>
                <p14:cNvContentPartPr/>
                <p14:nvPr/>
              </p14:nvContentPartPr>
              <p14:xfrm>
                <a:off x="6598232" y="4728678"/>
                <a:ext cx="98640" cy="181800"/>
              </p14:xfrm>
            </p:contentPart>
          </mc:Choice>
          <mc:Fallback xmlns="">
            <p:pic>
              <p:nvPicPr>
                <p:cNvPr id="33" name="Рукописный ввод 32">
                  <a:extLst>
                    <a:ext uri="{FF2B5EF4-FFF2-40B4-BE49-F238E27FC236}">
                      <a16:creationId xmlns:a16="http://schemas.microsoft.com/office/drawing/2014/main" id="{4FC062DD-B422-431A-949D-DA946CA089AC}"/>
                    </a:ext>
                  </a:extLst>
                </p:cNvPr>
                <p:cNvPicPr/>
                <p:nvPr/>
              </p:nvPicPr>
              <p:blipFill>
                <a:blip r:embed="rId45"/>
                <a:stretch>
                  <a:fillRect/>
                </a:stretch>
              </p:blipFill>
              <p:spPr>
                <a:xfrm>
                  <a:off x="6589232" y="4719678"/>
                  <a:ext cx="1162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Рукописный ввод 33">
                  <a:extLst>
                    <a:ext uri="{FF2B5EF4-FFF2-40B4-BE49-F238E27FC236}">
                      <a16:creationId xmlns:a16="http://schemas.microsoft.com/office/drawing/2014/main" id="{A284A125-CBDA-4DF7-B392-73B8B3F68D34}"/>
                    </a:ext>
                  </a:extLst>
                </p14:cNvPr>
                <p14:cNvContentPartPr/>
                <p14:nvPr/>
              </p14:nvContentPartPr>
              <p14:xfrm>
                <a:off x="6963632" y="4646238"/>
                <a:ext cx="305640" cy="213120"/>
              </p14:xfrm>
            </p:contentPart>
          </mc:Choice>
          <mc:Fallback xmlns="">
            <p:pic>
              <p:nvPicPr>
                <p:cNvPr id="34" name="Рукописный ввод 33">
                  <a:extLst>
                    <a:ext uri="{FF2B5EF4-FFF2-40B4-BE49-F238E27FC236}">
                      <a16:creationId xmlns:a16="http://schemas.microsoft.com/office/drawing/2014/main" id="{A284A125-CBDA-4DF7-B392-73B8B3F68D34}"/>
                    </a:ext>
                  </a:extLst>
                </p:cNvPr>
                <p:cNvPicPr/>
                <p:nvPr/>
              </p:nvPicPr>
              <p:blipFill>
                <a:blip r:embed="rId47"/>
                <a:stretch>
                  <a:fillRect/>
                </a:stretch>
              </p:blipFill>
              <p:spPr>
                <a:xfrm>
                  <a:off x="6954632" y="4637238"/>
                  <a:ext cx="3232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Рукописный ввод 34">
                  <a:extLst>
                    <a:ext uri="{FF2B5EF4-FFF2-40B4-BE49-F238E27FC236}">
                      <a16:creationId xmlns:a16="http://schemas.microsoft.com/office/drawing/2014/main" id="{33BEE4A6-AB1C-4758-85F0-8786639F54EC}"/>
                    </a:ext>
                  </a:extLst>
                </p14:cNvPr>
                <p14:cNvContentPartPr/>
                <p14:nvPr/>
              </p14:nvContentPartPr>
              <p14:xfrm>
                <a:off x="8524592" y="4511958"/>
                <a:ext cx="254160" cy="285480"/>
              </p14:xfrm>
            </p:contentPart>
          </mc:Choice>
          <mc:Fallback xmlns="">
            <p:pic>
              <p:nvPicPr>
                <p:cNvPr id="35" name="Рукописный ввод 34">
                  <a:extLst>
                    <a:ext uri="{FF2B5EF4-FFF2-40B4-BE49-F238E27FC236}">
                      <a16:creationId xmlns:a16="http://schemas.microsoft.com/office/drawing/2014/main" id="{33BEE4A6-AB1C-4758-85F0-8786639F54EC}"/>
                    </a:ext>
                  </a:extLst>
                </p:cNvPr>
                <p:cNvPicPr/>
                <p:nvPr/>
              </p:nvPicPr>
              <p:blipFill>
                <a:blip r:embed="rId49"/>
                <a:stretch>
                  <a:fillRect/>
                </a:stretch>
              </p:blipFill>
              <p:spPr>
                <a:xfrm>
                  <a:off x="8515592" y="4502958"/>
                  <a:ext cx="2718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Рукописный ввод 35">
                  <a:extLst>
                    <a:ext uri="{FF2B5EF4-FFF2-40B4-BE49-F238E27FC236}">
                      <a16:creationId xmlns:a16="http://schemas.microsoft.com/office/drawing/2014/main" id="{A4FD5B08-B214-448C-9731-6148249AB286}"/>
                    </a:ext>
                  </a:extLst>
                </p14:cNvPr>
                <p14:cNvContentPartPr/>
                <p14:nvPr/>
              </p14:nvContentPartPr>
              <p14:xfrm>
                <a:off x="6947072" y="6486918"/>
                <a:ext cx="357120" cy="220680"/>
              </p14:xfrm>
            </p:contentPart>
          </mc:Choice>
          <mc:Fallback xmlns="">
            <p:pic>
              <p:nvPicPr>
                <p:cNvPr id="36" name="Рукописный ввод 35">
                  <a:extLst>
                    <a:ext uri="{FF2B5EF4-FFF2-40B4-BE49-F238E27FC236}">
                      <a16:creationId xmlns:a16="http://schemas.microsoft.com/office/drawing/2014/main" id="{A4FD5B08-B214-448C-9731-6148249AB286}"/>
                    </a:ext>
                  </a:extLst>
                </p:cNvPr>
                <p:cNvPicPr/>
                <p:nvPr/>
              </p:nvPicPr>
              <p:blipFill>
                <a:blip r:embed="rId51"/>
                <a:stretch>
                  <a:fillRect/>
                </a:stretch>
              </p:blipFill>
              <p:spPr>
                <a:xfrm>
                  <a:off x="6938432" y="6477918"/>
                  <a:ext cx="3747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Рукописный ввод 36">
                  <a:extLst>
                    <a:ext uri="{FF2B5EF4-FFF2-40B4-BE49-F238E27FC236}">
                      <a16:creationId xmlns:a16="http://schemas.microsoft.com/office/drawing/2014/main" id="{23FD5A0A-725E-436D-97D1-D7E1EEC3665B}"/>
                    </a:ext>
                  </a:extLst>
                </p14:cNvPr>
                <p14:cNvContentPartPr/>
                <p14:nvPr/>
              </p14:nvContentPartPr>
              <p14:xfrm>
                <a:off x="8371592" y="6431118"/>
                <a:ext cx="324360" cy="262440"/>
              </p14:xfrm>
            </p:contentPart>
          </mc:Choice>
          <mc:Fallback xmlns="">
            <p:pic>
              <p:nvPicPr>
                <p:cNvPr id="37" name="Рукописный ввод 36">
                  <a:extLst>
                    <a:ext uri="{FF2B5EF4-FFF2-40B4-BE49-F238E27FC236}">
                      <a16:creationId xmlns:a16="http://schemas.microsoft.com/office/drawing/2014/main" id="{23FD5A0A-725E-436D-97D1-D7E1EEC3665B}"/>
                    </a:ext>
                  </a:extLst>
                </p:cNvPr>
                <p:cNvPicPr/>
                <p:nvPr/>
              </p:nvPicPr>
              <p:blipFill>
                <a:blip r:embed="rId53"/>
                <a:stretch>
                  <a:fillRect/>
                </a:stretch>
              </p:blipFill>
              <p:spPr>
                <a:xfrm>
                  <a:off x="8362592" y="6422118"/>
                  <a:ext cx="3420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Рукописный ввод 37">
                  <a:extLst>
                    <a:ext uri="{FF2B5EF4-FFF2-40B4-BE49-F238E27FC236}">
                      <a16:creationId xmlns:a16="http://schemas.microsoft.com/office/drawing/2014/main" id="{58A3EC1F-9505-4ACD-B572-7D478B2D6FC2}"/>
                    </a:ext>
                  </a:extLst>
                </p14:cNvPr>
                <p14:cNvContentPartPr/>
                <p14:nvPr/>
              </p14:nvContentPartPr>
              <p14:xfrm>
                <a:off x="7279352" y="5035758"/>
                <a:ext cx="1843560" cy="1085040"/>
              </p14:xfrm>
            </p:contentPart>
          </mc:Choice>
          <mc:Fallback xmlns="">
            <p:pic>
              <p:nvPicPr>
                <p:cNvPr id="38" name="Рукописный ввод 37">
                  <a:extLst>
                    <a:ext uri="{FF2B5EF4-FFF2-40B4-BE49-F238E27FC236}">
                      <a16:creationId xmlns:a16="http://schemas.microsoft.com/office/drawing/2014/main" id="{58A3EC1F-9505-4ACD-B572-7D478B2D6FC2}"/>
                    </a:ext>
                  </a:extLst>
                </p:cNvPr>
                <p:cNvPicPr/>
                <p:nvPr/>
              </p:nvPicPr>
              <p:blipFill>
                <a:blip r:embed="rId55"/>
                <a:stretch>
                  <a:fillRect/>
                </a:stretch>
              </p:blipFill>
              <p:spPr>
                <a:xfrm>
                  <a:off x="7270712" y="5027118"/>
                  <a:ext cx="1861200" cy="110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40" name="Рукописный ввод 39">
                <a:extLst>
                  <a:ext uri="{FF2B5EF4-FFF2-40B4-BE49-F238E27FC236}">
                    <a16:creationId xmlns:a16="http://schemas.microsoft.com/office/drawing/2014/main" id="{2C087CA4-14B0-43B8-B60F-F7560A7A1DB5}"/>
                  </a:ext>
                </a:extLst>
              </p14:cNvPr>
              <p14:cNvContentPartPr/>
              <p14:nvPr/>
            </p14:nvContentPartPr>
            <p14:xfrm>
              <a:off x="7270352" y="5334198"/>
              <a:ext cx="493200" cy="582840"/>
            </p14:xfrm>
          </p:contentPart>
        </mc:Choice>
        <mc:Fallback xmlns="">
          <p:pic>
            <p:nvPicPr>
              <p:cNvPr id="40" name="Рукописный ввод 39">
                <a:extLst>
                  <a:ext uri="{FF2B5EF4-FFF2-40B4-BE49-F238E27FC236}">
                    <a16:creationId xmlns:a16="http://schemas.microsoft.com/office/drawing/2014/main" id="{2C087CA4-14B0-43B8-B60F-F7560A7A1DB5}"/>
                  </a:ext>
                </a:extLst>
              </p:cNvPr>
              <p:cNvPicPr/>
              <p:nvPr/>
            </p:nvPicPr>
            <p:blipFill>
              <a:blip r:embed="rId57"/>
              <a:stretch>
                <a:fillRect/>
              </a:stretch>
            </p:blipFill>
            <p:spPr>
              <a:xfrm>
                <a:off x="7261712" y="5325558"/>
                <a:ext cx="510840" cy="600480"/>
              </a:xfrm>
              <a:prstGeom prst="rect">
                <a:avLst/>
              </a:prstGeom>
            </p:spPr>
          </p:pic>
        </mc:Fallback>
      </mc:AlternateContent>
      <p:grpSp>
        <p:nvGrpSpPr>
          <p:cNvPr id="48" name="Группа 47">
            <a:extLst>
              <a:ext uri="{FF2B5EF4-FFF2-40B4-BE49-F238E27FC236}">
                <a16:creationId xmlns:a16="http://schemas.microsoft.com/office/drawing/2014/main" id="{F5C408ED-20F8-4701-A6B3-32803CC15F61}"/>
              </a:ext>
            </a:extLst>
          </p:cNvPr>
          <p:cNvGrpSpPr/>
          <p:nvPr/>
        </p:nvGrpSpPr>
        <p:grpSpPr>
          <a:xfrm>
            <a:off x="4216472" y="3472998"/>
            <a:ext cx="378360" cy="438480"/>
            <a:chOff x="4216472" y="3472998"/>
            <a:chExt cx="378360" cy="438480"/>
          </a:xfrm>
        </p:grpSpPr>
        <mc:AlternateContent xmlns:mc="http://schemas.openxmlformats.org/markup-compatibility/2006" xmlns:p14="http://schemas.microsoft.com/office/powerpoint/2010/main">
          <mc:Choice Requires="p14">
            <p:contentPart p14:bwMode="auto" r:id="rId58">
              <p14:nvContentPartPr>
                <p14:cNvPr id="41" name="Рукописный ввод 40">
                  <a:extLst>
                    <a:ext uri="{FF2B5EF4-FFF2-40B4-BE49-F238E27FC236}">
                      <a16:creationId xmlns:a16="http://schemas.microsoft.com/office/drawing/2014/main" id="{C3AF4248-3CAE-49A9-9FE7-61867C872057}"/>
                    </a:ext>
                  </a:extLst>
                </p14:cNvPr>
                <p14:cNvContentPartPr/>
                <p14:nvPr/>
              </p14:nvContentPartPr>
              <p14:xfrm>
                <a:off x="4216472" y="3524118"/>
                <a:ext cx="366480" cy="387360"/>
              </p14:xfrm>
            </p:contentPart>
          </mc:Choice>
          <mc:Fallback xmlns="">
            <p:pic>
              <p:nvPicPr>
                <p:cNvPr id="41" name="Рукописный ввод 40">
                  <a:extLst>
                    <a:ext uri="{FF2B5EF4-FFF2-40B4-BE49-F238E27FC236}">
                      <a16:creationId xmlns:a16="http://schemas.microsoft.com/office/drawing/2014/main" id="{C3AF4248-3CAE-49A9-9FE7-61867C872057}"/>
                    </a:ext>
                  </a:extLst>
                </p:cNvPr>
                <p:cNvPicPr/>
                <p:nvPr/>
              </p:nvPicPr>
              <p:blipFill>
                <a:blip r:embed="rId59"/>
                <a:stretch>
                  <a:fillRect/>
                </a:stretch>
              </p:blipFill>
              <p:spPr>
                <a:xfrm>
                  <a:off x="4207472" y="3515118"/>
                  <a:ext cx="38412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Рукописный ввод 41">
                  <a:extLst>
                    <a:ext uri="{FF2B5EF4-FFF2-40B4-BE49-F238E27FC236}">
                      <a16:creationId xmlns:a16="http://schemas.microsoft.com/office/drawing/2014/main" id="{54C9CCCA-61AB-47D4-B357-C12E89795EF7}"/>
                    </a:ext>
                  </a:extLst>
                </p14:cNvPr>
                <p14:cNvContentPartPr/>
                <p14:nvPr/>
              </p14:nvContentPartPr>
              <p14:xfrm>
                <a:off x="4243112" y="3647238"/>
                <a:ext cx="312480" cy="41040"/>
              </p14:xfrm>
            </p:contentPart>
          </mc:Choice>
          <mc:Fallback xmlns="">
            <p:pic>
              <p:nvPicPr>
                <p:cNvPr id="42" name="Рукописный ввод 41">
                  <a:extLst>
                    <a:ext uri="{FF2B5EF4-FFF2-40B4-BE49-F238E27FC236}">
                      <a16:creationId xmlns:a16="http://schemas.microsoft.com/office/drawing/2014/main" id="{54C9CCCA-61AB-47D4-B357-C12E89795EF7}"/>
                    </a:ext>
                  </a:extLst>
                </p:cNvPr>
                <p:cNvPicPr/>
                <p:nvPr/>
              </p:nvPicPr>
              <p:blipFill>
                <a:blip r:embed="rId61"/>
                <a:stretch>
                  <a:fillRect/>
                </a:stretch>
              </p:blipFill>
              <p:spPr>
                <a:xfrm>
                  <a:off x="4234112" y="3638598"/>
                  <a:ext cx="3301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Рукописный ввод 42">
                  <a:extLst>
                    <a:ext uri="{FF2B5EF4-FFF2-40B4-BE49-F238E27FC236}">
                      <a16:creationId xmlns:a16="http://schemas.microsoft.com/office/drawing/2014/main" id="{AAF7848B-4077-4CBA-B4AA-14BC80F5673F}"/>
                    </a:ext>
                  </a:extLst>
                </p14:cNvPr>
                <p14:cNvContentPartPr/>
                <p14:nvPr/>
              </p14:nvContentPartPr>
              <p14:xfrm>
                <a:off x="4231592" y="3472998"/>
                <a:ext cx="363240" cy="429120"/>
              </p14:xfrm>
            </p:contentPart>
          </mc:Choice>
          <mc:Fallback xmlns="">
            <p:pic>
              <p:nvPicPr>
                <p:cNvPr id="43" name="Рукописный ввод 42">
                  <a:extLst>
                    <a:ext uri="{FF2B5EF4-FFF2-40B4-BE49-F238E27FC236}">
                      <a16:creationId xmlns:a16="http://schemas.microsoft.com/office/drawing/2014/main" id="{AAF7848B-4077-4CBA-B4AA-14BC80F5673F}"/>
                    </a:ext>
                  </a:extLst>
                </p:cNvPr>
                <p:cNvPicPr/>
                <p:nvPr/>
              </p:nvPicPr>
              <p:blipFill>
                <a:blip r:embed="rId63"/>
                <a:stretch>
                  <a:fillRect/>
                </a:stretch>
              </p:blipFill>
              <p:spPr>
                <a:xfrm>
                  <a:off x="4222952" y="3463998"/>
                  <a:ext cx="380880" cy="446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44" name="Рукописный ввод 43">
                <a:extLst>
                  <a:ext uri="{FF2B5EF4-FFF2-40B4-BE49-F238E27FC236}">
                    <a16:creationId xmlns:a16="http://schemas.microsoft.com/office/drawing/2014/main" id="{82D22927-D63F-4279-951C-1781F0674575}"/>
                  </a:ext>
                </a:extLst>
              </p14:cNvPr>
              <p14:cNvContentPartPr/>
              <p14:nvPr/>
            </p14:nvContentPartPr>
            <p14:xfrm>
              <a:off x="2808512" y="3341958"/>
              <a:ext cx="447840" cy="484200"/>
            </p14:xfrm>
          </p:contentPart>
        </mc:Choice>
        <mc:Fallback xmlns="">
          <p:pic>
            <p:nvPicPr>
              <p:cNvPr id="44" name="Рукописный ввод 43">
                <a:extLst>
                  <a:ext uri="{FF2B5EF4-FFF2-40B4-BE49-F238E27FC236}">
                    <a16:creationId xmlns:a16="http://schemas.microsoft.com/office/drawing/2014/main" id="{82D22927-D63F-4279-951C-1781F0674575}"/>
                  </a:ext>
                </a:extLst>
              </p:cNvPr>
              <p:cNvPicPr/>
              <p:nvPr/>
            </p:nvPicPr>
            <p:blipFill>
              <a:blip r:embed="rId65"/>
              <a:stretch>
                <a:fillRect/>
              </a:stretch>
            </p:blipFill>
            <p:spPr>
              <a:xfrm>
                <a:off x="2799872" y="3332958"/>
                <a:ext cx="465480" cy="501840"/>
              </a:xfrm>
              <a:prstGeom prst="rect">
                <a:avLst/>
              </a:prstGeom>
            </p:spPr>
          </p:pic>
        </mc:Fallback>
      </mc:AlternateContent>
      <p:grpSp>
        <p:nvGrpSpPr>
          <p:cNvPr id="47" name="Группа 46">
            <a:extLst>
              <a:ext uri="{FF2B5EF4-FFF2-40B4-BE49-F238E27FC236}">
                <a16:creationId xmlns:a16="http://schemas.microsoft.com/office/drawing/2014/main" id="{EA117003-04C0-47A7-A483-EA1DCC02E491}"/>
              </a:ext>
            </a:extLst>
          </p:cNvPr>
          <p:cNvGrpSpPr/>
          <p:nvPr/>
        </p:nvGrpSpPr>
        <p:grpSpPr>
          <a:xfrm>
            <a:off x="2834792" y="5159958"/>
            <a:ext cx="503640" cy="560520"/>
            <a:chOff x="2834792" y="5159958"/>
            <a:chExt cx="503640" cy="560520"/>
          </a:xfrm>
        </p:grpSpPr>
        <mc:AlternateContent xmlns:mc="http://schemas.openxmlformats.org/markup-compatibility/2006" xmlns:p14="http://schemas.microsoft.com/office/powerpoint/2010/main">
          <mc:Choice Requires="p14">
            <p:contentPart p14:bwMode="auto" r:id="rId66">
              <p14:nvContentPartPr>
                <p14:cNvPr id="45" name="Рукописный ввод 44">
                  <a:extLst>
                    <a:ext uri="{FF2B5EF4-FFF2-40B4-BE49-F238E27FC236}">
                      <a16:creationId xmlns:a16="http://schemas.microsoft.com/office/drawing/2014/main" id="{0A56F6A7-9DD1-4070-B21A-7D7B4A9AE9AD}"/>
                    </a:ext>
                  </a:extLst>
                </p14:cNvPr>
                <p14:cNvContentPartPr/>
                <p14:nvPr/>
              </p14:nvContentPartPr>
              <p14:xfrm>
                <a:off x="2891312" y="5159958"/>
                <a:ext cx="447120" cy="560520"/>
              </p14:xfrm>
            </p:contentPart>
          </mc:Choice>
          <mc:Fallback xmlns="">
            <p:pic>
              <p:nvPicPr>
                <p:cNvPr id="45" name="Рукописный ввод 44">
                  <a:extLst>
                    <a:ext uri="{FF2B5EF4-FFF2-40B4-BE49-F238E27FC236}">
                      <a16:creationId xmlns:a16="http://schemas.microsoft.com/office/drawing/2014/main" id="{0A56F6A7-9DD1-4070-B21A-7D7B4A9AE9AD}"/>
                    </a:ext>
                  </a:extLst>
                </p:cNvPr>
                <p:cNvPicPr/>
                <p:nvPr/>
              </p:nvPicPr>
              <p:blipFill>
                <a:blip r:embed="rId67"/>
                <a:stretch>
                  <a:fillRect/>
                </a:stretch>
              </p:blipFill>
              <p:spPr>
                <a:xfrm>
                  <a:off x="2882312" y="5150958"/>
                  <a:ext cx="464760" cy="578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Рукописный ввод 45">
                  <a:extLst>
                    <a:ext uri="{FF2B5EF4-FFF2-40B4-BE49-F238E27FC236}">
                      <a16:creationId xmlns:a16="http://schemas.microsoft.com/office/drawing/2014/main" id="{0E7A1153-4A0A-42C0-A8DB-1869B9C57830}"/>
                    </a:ext>
                  </a:extLst>
                </p14:cNvPr>
                <p14:cNvContentPartPr/>
                <p14:nvPr/>
              </p14:nvContentPartPr>
              <p14:xfrm>
                <a:off x="2834792" y="5399358"/>
                <a:ext cx="383760" cy="28800"/>
              </p14:xfrm>
            </p:contentPart>
          </mc:Choice>
          <mc:Fallback xmlns="">
            <p:pic>
              <p:nvPicPr>
                <p:cNvPr id="46" name="Рукописный ввод 45">
                  <a:extLst>
                    <a:ext uri="{FF2B5EF4-FFF2-40B4-BE49-F238E27FC236}">
                      <a16:creationId xmlns:a16="http://schemas.microsoft.com/office/drawing/2014/main" id="{0E7A1153-4A0A-42C0-A8DB-1869B9C57830}"/>
                    </a:ext>
                  </a:extLst>
                </p:cNvPr>
                <p:cNvPicPr/>
                <p:nvPr/>
              </p:nvPicPr>
              <p:blipFill>
                <a:blip r:embed="rId69"/>
                <a:stretch>
                  <a:fillRect/>
                </a:stretch>
              </p:blipFill>
              <p:spPr>
                <a:xfrm>
                  <a:off x="2825792" y="5390718"/>
                  <a:ext cx="401400" cy="46440"/>
                </a:xfrm>
                <a:prstGeom prst="rect">
                  <a:avLst/>
                </a:prstGeom>
              </p:spPr>
            </p:pic>
          </mc:Fallback>
        </mc:AlternateContent>
      </p:grpSp>
      <p:grpSp>
        <p:nvGrpSpPr>
          <p:cNvPr id="56" name="Группа 55">
            <a:extLst>
              <a:ext uri="{FF2B5EF4-FFF2-40B4-BE49-F238E27FC236}">
                <a16:creationId xmlns:a16="http://schemas.microsoft.com/office/drawing/2014/main" id="{FA616878-3BBA-4EA0-8C32-06DCD796F62A}"/>
              </a:ext>
            </a:extLst>
          </p:cNvPr>
          <p:cNvGrpSpPr/>
          <p:nvPr/>
        </p:nvGrpSpPr>
        <p:grpSpPr>
          <a:xfrm>
            <a:off x="10301912" y="2527638"/>
            <a:ext cx="676800" cy="487800"/>
            <a:chOff x="10301912" y="2527638"/>
            <a:chExt cx="676800" cy="487800"/>
          </a:xfrm>
        </p:grpSpPr>
        <mc:AlternateContent xmlns:mc="http://schemas.openxmlformats.org/markup-compatibility/2006" xmlns:p14="http://schemas.microsoft.com/office/powerpoint/2010/main">
          <mc:Choice Requires="p14">
            <p:contentPart p14:bwMode="auto" r:id="rId70">
              <p14:nvContentPartPr>
                <p14:cNvPr id="49" name="Рукописный ввод 48">
                  <a:extLst>
                    <a:ext uri="{FF2B5EF4-FFF2-40B4-BE49-F238E27FC236}">
                      <a16:creationId xmlns:a16="http://schemas.microsoft.com/office/drawing/2014/main" id="{720FDFCE-D829-4393-997E-31638E5CF10E}"/>
                    </a:ext>
                  </a:extLst>
                </p14:cNvPr>
                <p14:cNvContentPartPr/>
                <p14:nvPr/>
              </p14:nvContentPartPr>
              <p14:xfrm>
                <a:off x="10301912" y="2527638"/>
                <a:ext cx="412200" cy="487800"/>
              </p14:xfrm>
            </p:contentPart>
          </mc:Choice>
          <mc:Fallback xmlns="">
            <p:pic>
              <p:nvPicPr>
                <p:cNvPr id="49" name="Рукописный ввод 48">
                  <a:extLst>
                    <a:ext uri="{FF2B5EF4-FFF2-40B4-BE49-F238E27FC236}">
                      <a16:creationId xmlns:a16="http://schemas.microsoft.com/office/drawing/2014/main" id="{720FDFCE-D829-4393-997E-31638E5CF10E}"/>
                    </a:ext>
                  </a:extLst>
                </p:cNvPr>
                <p:cNvPicPr/>
                <p:nvPr/>
              </p:nvPicPr>
              <p:blipFill>
                <a:blip r:embed="rId71"/>
                <a:stretch>
                  <a:fillRect/>
                </a:stretch>
              </p:blipFill>
              <p:spPr>
                <a:xfrm>
                  <a:off x="10292912" y="2518998"/>
                  <a:ext cx="42984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Рукописный ввод 49">
                  <a:extLst>
                    <a:ext uri="{FF2B5EF4-FFF2-40B4-BE49-F238E27FC236}">
                      <a16:creationId xmlns:a16="http://schemas.microsoft.com/office/drawing/2014/main" id="{CF4EB333-2356-49EA-AFD3-D03164026821}"/>
                    </a:ext>
                  </a:extLst>
                </p14:cNvPr>
                <p14:cNvContentPartPr/>
                <p14:nvPr/>
              </p14:nvContentPartPr>
              <p14:xfrm>
                <a:off x="10937672" y="2959998"/>
                <a:ext cx="41040" cy="36000"/>
              </p14:xfrm>
            </p:contentPart>
          </mc:Choice>
          <mc:Fallback xmlns="">
            <p:pic>
              <p:nvPicPr>
                <p:cNvPr id="50" name="Рукописный ввод 49">
                  <a:extLst>
                    <a:ext uri="{FF2B5EF4-FFF2-40B4-BE49-F238E27FC236}">
                      <a16:creationId xmlns:a16="http://schemas.microsoft.com/office/drawing/2014/main" id="{CF4EB333-2356-49EA-AFD3-D03164026821}"/>
                    </a:ext>
                  </a:extLst>
                </p:cNvPr>
                <p:cNvPicPr/>
                <p:nvPr/>
              </p:nvPicPr>
              <p:blipFill>
                <a:blip r:embed="rId73"/>
                <a:stretch>
                  <a:fillRect/>
                </a:stretch>
              </p:blipFill>
              <p:spPr>
                <a:xfrm>
                  <a:off x="10928672" y="2951358"/>
                  <a:ext cx="5868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51" name="Рукописный ввод 50">
                <a:extLst>
                  <a:ext uri="{FF2B5EF4-FFF2-40B4-BE49-F238E27FC236}">
                    <a16:creationId xmlns:a16="http://schemas.microsoft.com/office/drawing/2014/main" id="{BA7CBAAE-9FF9-4078-B560-A9D9B9922A13}"/>
                  </a:ext>
                </a:extLst>
              </p14:cNvPr>
              <p14:cNvContentPartPr/>
              <p14:nvPr/>
            </p14:nvContentPartPr>
            <p14:xfrm>
              <a:off x="10331432" y="5163558"/>
              <a:ext cx="500400" cy="495720"/>
            </p14:xfrm>
          </p:contentPart>
        </mc:Choice>
        <mc:Fallback xmlns="">
          <p:pic>
            <p:nvPicPr>
              <p:cNvPr id="51" name="Рукописный ввод 50">
                <a:extLst>
                  <a:ext uri="{FF2B5EF4-FFF2-40B4-BE49-F238E27FC236}">
                    <a16:creationId xmlns:a16="http://schemas.microsoft.com/office/drawing/2014/main" id="{BA7CBAAE-9FF9-4078-B560-A9D9B9922A13}"/>
                  </a:ext>
                </a:extLst>
              </p:cNvPr>
              <p:cNvPicPr/>
              <p:nvPr/>
            </p:nvPicPr>
            <p:blipFill>
              <a:blip r:embed="rId75"/>
              <a:stretch>
                <a:fillRect/>
              </a:stretch>
            </p:blipFill>
            <p:spPr>
              <a:xfrm>
                <a:off x="10322432" y="5154918"/>
                <a:ext cx="518040" cy="513360"/>
              </a:xfrm>
              <a:prstGeom prst="rect">
                <a:avLst/>
              </a:prstGeom>
            </p:spPr>
          </p:pic>
        </mc:Fallback>
      </mc:AlternateContent>
      <p:grpSp>
        <p:nvGrpSpPr>
          <p:cNvPr id="55" name="Группа 54">
            <a:extLst>
              <a:ext uri="{FF2B5EF4-FFF2-40B4-BE49-F238E27FC236}">
                <a16:creationId xmlns:a16="http://schemas.microsoft.com/office/drawing/2014/main" id="{7CC729DE-0E7A-484E-8DEF-FB0B0D5ADFF0}"/>
              </a:ext>
            </a:extLst>
          </p:cNvPr>
          <p:cNvGrpSpPr/>
          <p:nvPr/>
        </p:nvGrpSpPr>
        <p:grpSpPr>
          <a:xfrm>
            <a:off x="10262312" y="3694038"/>
            <a:ext cx="1126800" cy="929160"/>
            <a:chOff x="10262312" y="3694038"/>
            <a:chExt cx="1126800" cy="929160"/>
          </a:xfrm>
        </p:grpSpPr>
        <mc:AlternateContent xmlns:mc="http://schemas.openxmlformats.org/markup-compatibility/2006" xmlns:p14="http://schemas.microsoft.com/office/powerpoint/2010/main">
          <mc:Choice Requires="p14">
            <p:contentPart p14:bwMode="auto" r:id="rId76">
              <p14:nvContentPartPr>
                <p14:cNvPr id="52" name="Рукописный ввод 51">
                  <a:extLst>
                    <a:ext uri="{FF2B5EF4-FFF2-40B4-BE49-F238E27FC236}">
                      <a16:creationId xmlns:a16="http://schemas.microsoft.com/office/drawing/2014/main" id="{C2E64EE5-9865-4C49-A41D-FFFF9DAC2E2A}"/>
                    </a:ext>
                  </a:extLst>
                </p14:cNvPr>
                <p14:cNvContentPartPr/>
                <p14:nvPr/>
              </p14:nvContentPartPr>
              <p14:xfrm>
                <a:off x="10262312" y="3732918"/>
                <a:ext cx="532440" cy="890280"/>
              </p14:xfrm>
            </p:contentPart>
          </mc:Choice>
          <mc:Fallback xmlns="">
            <p:pic>
              <p:nvPicPr>
                <p:cNvPr id="52" name="Рукописный ввод 51">
                  <a:extLst>
                    <a:ext uri="{FF2B5EF4-FFF2-40B4-BE49-F238E27FC236}">
                      <a16:creationId xmlns:a16="http://schemas.microsoft.com/office/drawing/2014/main" id="{C2E64EE5-9865-4C49-A41D-FFFF9DAC2E2A}"/>
                    </a:ext>
                  </a:extLst>
                </p:cNvPr>
                <p:cNvPicPr/>
                <p:nvPr/>
              </p:nvPicPr>
              <p:blipFill>
                <a:blip r:embed="rId77"/>
                <a:stretch>
                  <a:fillRect/>
                </a:stretch>
              </p:blipFill>
              <p:spPr>
                <a:xfrm>
                  <a:off x="10253672" y="3724278"/>
                  <a:ext cx="550080" cy="907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Рукописный ввод 52">
                  <a:extLst>
                    <a:ext uri="{FF2B5EF4-FFF2-40B4-BE49-F238E27FC236}">
                      <a16:creationId xmlns:a16="http://schemas.microsoft.com/office/drawing/2014/main" id="{E1B146E5-7679-43FE-8626-3552BD6ABB8F}"/>
                    </a:ext>
                  </a:extLst>
                </p14:cNvPr>
                <p14:cNvContentPartPr/>
                <p14:nvPr/>
              </p14:nvContentPartPr>
              <p14:xfrm>
                <a:off x="11076272" y="3694038"/>
                <a:ext cx="312840" cy="447480"/>
              </p14:xfrm>
            </p:contentPart>
          </mc:Choice>
          <mc:Fallback xmlns="">
            <p:pic>
              <p:nvPicPr>
                <p:cNvPr id="53" name="Рукописный ввод 52">
                  <a:extLst>
                    <a:ext uri="{FF2B5EF4-FFF2-40B4-BE49-F238E27FC236}">
                      <a16:creationId xmlns:a16="http://schemas.microsoft.com/office/drawing/2014/main" id="{E1B146E5-7679-43FE-8626-3552BD6ABB8F}"/>
                    </a:ext>
                  </a:extLst>
                </p:cNvPr>
                <p:cNvPicPr/>
                <p:nvPr/>
              </p:nvPicPr>
              <p:blipFill>
                <a:blip r:embed="rId79"/>
                <a:stretch>
                  <a:fillRect/>
                </a:stretch>
              </p:blipFill>
              <p:spPr>
                <a:xfrm>
                  <a:off x="11067632" y="3685038"/>
                  <a:ext cx="33048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Рукописный ввод 53">
                  <a:extLst>
                    <a:ext uri="{FF2B5EF4-FFF2-40B4-BE49-F238E27FC236}">
                      <a16:creationId xmlns:a16="http://schemas.microsoft.com/office/drawing/2014/main" id="{9E4881CB-AA6A-4186-B7F8-F3E4FEE9E8B7}"/>
                    </a:ext>
                  </a:extLst>
                </p14:cNvPr>
                <p14:cNvContentPartPr/>
                <p14:nvPr/>
              </p14:nvContentPartPr>
              <p14:xfrm>
                <a:off x="11172752" y="4388478"/>
                <a:ext cx="20880" cy="52200"/>
              </p14:xfrm>
            </p:contentPart>
          </mc:Choice>
          <mc:Fallback xmlns="">
            <p:pic>
              <p:nvPicPr>
                <p:cNvPr id="54" name="Рукописный ввод 53">
                  <a:extLst>
                    <a:ext uri="{FF2B5EF4-FFF2-40B4-BE49-F238E27FC236}">
                      <a16:creationId xmlns:a16="http://schemas.microsoft.com/office/drawing/2014/main" id="{9E4881CB-AA6A-4186-B7F8-F3E4FEE9E8B7}"/>
                    </a:ext>
                  </a:extLst>
                </p:cNvPr>
                <p:cNvPicPr/>
                <p:nvPr/>
              </p:nvPicPr>
              <p:blipFill>
                <a:blip r:embed="rId81"/>
                <a:stretch>
                  <a:fillRect/>
                </a:stretch>
              </p:blipFill>
              <p:spPr>
                <a:xfrm>
                  <a:off x="11164112" y="4379838"/>
                  <a:ext cx="38520" cy="69840"/>
                </a:xfrm>
                <a:prstGeom prst="rect">
                  <a:avLst/>
                </a:prstGeom>
              </p:spPr>
            </p:pic>
          </mc:Fallback>
        </mc:AlternateContent>
      </p:grpSp>
      <p:grpSp>
        <p:nvGrpSpPr>
          <p:cNvPr id="63" name="Группа 62">
            <a:extLst>
              <a:ext uri="{FF2B5EF4-FFF2-40B4-BE49-F238E27FC236}">
                <a16:creationId xmlns:a16="http://schemas.microsoft.com/office/drawing/2014/main" id="{C76219CA-1C47-4296-AA68-EA266A92DD1D}"/>
              </a:ext>
            </a:extLst>
          </p:cNvPr>
          <p:cNvGrpSpPr/>
          <p:nvPr/>
        </p:nvGrpSpPr>
        <p:grpSpPr>
          <a:xfrm>
            <a:off x="300752" y="4278678"/>
            <a:ext cx="1499040" cy="414000"/>
            <a:chOff x="300752" y="4278678"/>
            <a:chExt cx="1499040" cy="414000"/>
          </a:xfrm>
        </p:grpSpPr>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19ED7DF9-3878-4C8F-8B6C-58DDC80FDF2A}"/>
                    </a:ext>
                  </a:extLst>
                </p14:cNvPr>
                <p14:cNvContentPartPr/>
                <p14:nvPr/>
              </p14:nvContentPartPr>
              <p14:xfrm>
                <a:off x="300752" y="4319358"/>
                <a:ext cx="50040" cy="373320"/>
              </p14:xfrm>
            </p:contentPart>
          </mc:Choice>
          <mc:Fallback xmlns="">
            <p:pic>
              <p:nvPicPr>
                <p:cNvPr id="57" name="Рукописный ввод 56">
                  <a:extLst>
                    <a:ext uri="{FF2B5EF4-FFF2-40B4-BE49-F238E27FC236}">
                      <a16:creationId xmlns:a16="http://schemas.microsoft.com/office/drawing/2014/main" id="{19ED7DF9-3878-4C8F-8B6C-58DDC80FDF2A}"/>
                    </a:ext>
                  </a:extLst>
                </p:cNvPr>
                <p:cNvPicPr/>
                <p:nvPr/>
              </p:nvPicPr>
              <p:blipFill>
                <a:blip r:embed="rId83"/>
                <a:stretch>
                  <a:fillRect/>
                </a:stretch>
              </p:blipFill>
              <p:spPr>
                <a:xfrm>
                  <a:off x="292112" y="4310358"/>
                  <a:ext cx="676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D8043C61-4FB7-4631-8B9F-648686475659}"/>
                    </a:ext>
                  </a:extLst>
                </p14:cNvPr>
                <p14:cNvContentPartPr/>
                <p14:nvPr/>
              </p14:nvContentPartPr>
              <p14:xfrm>
                <a:off x="421712" y="4414038"/>
                <a:ext cx="224280" cy="263880"/>
              </p14:xfrm>
            </p:contentPart>
          </mc:Choice>
          <mc:Fallback xmlns="">
            <p:pic>
              <p:nvPicPr>
                <p:cNvPr id="58" name="Рукописный ввод 57">
                  <a:extLst>
                    <a:ext uri="{FF2B5EF4-FFF2-40B4-BE49-F238E27FC236}">
                      <a16:creationId xmlns:a16="http://schemas.microsoft.com/office/drawing/2014/main" id="{D8043C61-4FB7-4631-8B9F-648686475659}"/>
                    </a:ext>
                  </a:extLst>
                </p:cNvPr>
                <p:cNvPicPr/>
                <p:nvPr/>
              </p:nvPicPr>
              <p:blipFill>
                <a:blip r:embed="rId85"/>
                <a:stretch>
                  <a:fillRect/>
                </a:stretch>
              </p:blipFill>
              <p:spPr>
                <a:xfrm>
                  <a:off x="413072" y="4405038"/>
                  <a:ext cx="2419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Рукописный ввод 58">
                  <a:extLst>
                    <a:ext uri="{FF2B5EF4-FFF2-40B4-BE49-F238E27FC236}">
                      <a16:creationId xmlns:a16="http://schemas.microsoft.com/office/drawing/2014/main" id="{2EF9CE05-BB47-43E8-9865-BC2E89D56DE8}"/>
                    </a:ext>
                  </a:extLst>
                </p14:cNvPr>
                <p14:cNvContentPartPr/>
                <p14:nvPr/>
              </p14:nvContentPartPr>
              <p14:xfrm>
                <a:off x="697472" y="4322238"/>
                <a:ext cx="223560" cy="261720"/>
              </p14:xfrm>
            </p:contentPart>
          </mc:Choice>
          <mc:Fallback xmlns="">
            <p:pic>
              <p:nvPicPr>
                <p:cNvPr id="59" name="Рукописный ввод 58">
                  <a:extLst>
                    <a:ext uri="{FF2B5EF4-FFF2-40B4-BE49-F238E27FC236}">
                      <a16:creationId xmlns:a16="http://schemas.microsoft.com/office/drawing/2014/main" id="{2EF9CE05-BB47-43E8-9865-BC2E89D56DE8}"/>
                    </a:ext>
                  </a:extLst>
                </p:cNvPr>
                <p:cNvPicPr/>
                <p:nvPr/>
              </p:nvPicPr>
              <p:blipFill>
                <a:blip r:embed="rId87"/>
                <a:stretch>
                  <a:fillRect/>
                </a:stretch>
              </p:blipFill>
              <p:spPr>
                <a:xfrm>
                  <a:off x="688472" y="4313598"/>
                  <a:ext cx="2412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Рукописный ввод 59">
                  <a:extLst>
                    <a:ext uri="{FF2B5EF4-FFF2-40B4-BE49-F238E27FC236}">
                      <a16:creationId xmlns:a16="http://schemas.microsoft.com/office/drawing/2014/main" id="{E182A3E9-65A0-44DD-9296-0E6E42C73105}"/>
                    </a:ext>
                  </a:extLst>
                </p14:cNvPr>
                <p14:cNvContentPartPr/>
                <p14:nvPr/>
              </p14:nvContentPartPr>
              <p14:xfrm>
                <a:off x="959192" y="4381278"/>
                <a:ext cx="145080" cy="193320"/>
              </p14:xfrm>
            </p:contentPart>
          </mc:Choice>
          <mc:Fallback xmlns="">
            <p:pic>
              <p:nvPicPr>
                <p:cNvPr id="60" name="Рукописный ввод 59">
                  <a:extLst>
                    <a:ext uri="{FF2B5EF4-FFF2-40B4-BE49-F238E27FC236}">
                      <a16:creationId xmlns:a16="http://schemas.microsoft.com/office/drawing/2014/main" id="{E182A3E9-65A0-44DD-9296-0E6E42C73105}"/>
                    </a:ext>
                  </a:extLst>
                </p:cNvPr>
                <p:cNvPicPr/>
                <p:nvPr/>
              </p:nvPicPr>
              <p:blipFill>
                <a:blip r:embed="rId89"/>
                <a:stretch>
                  <a:fillRect/>
                </a:stretch>
              </p:blipFill>
              <p:spPr>
                <a:xfrm>
                  <a:off x="950192" y="4372638"/>
                  <a:ext cx="16272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Рукописный ввод 60">
                  <a:extLst>
                    <a:ext uri="{FF2B5EF4-FFF2-40B4-BE49-F238E27FC236}">
                      <a16:creationId xmlns:a16="http://schemas.microsoft.com/office/drawing/2014/main" id="{AC26A934-F829-4DAE-93B8-795D3FCEC206}"/>
                    </a:ext>
                  </a:extLst>
                </p14:cNvPr>
                <p14:cNvContentPartPr/>
                <p14:nvPr/>
              </p14:nvContentPartPr>
              <p14:xfrm>
                <a:off x="1111832" y="4315398"/>
                <a:ext cx="354600" cy="268200"/>
              </p14:xfrm>
            </p:contentPart>
          </mc:Choice>
          <mc:Fallback xmlns="">
            <p:pic>
              <p:nvPicPr>
                <p:cNvPr id="61" name="Рукописный ввод 60">
                  <a:extLst>
                    <a:ext uri="{FF2B5EF4-FFF2-40B4-BE49-F238E27FC236}">
                      <a16:creationId xmlns:a16="http://schemas.microsoft.com/office/drawing/2014/main" id="{AC26A934-F829-4DAE-93B8-795D3FCEC206}"/>
                    </a:ext>
                  </a:extLst>
                </p:cNvPr>
                <p:cNvPicPr/>
                <p:nvPr/>
              </p:nvPicPr>
              <p:blipFill>
                <a:blip r:embed="rId91"/>
                <a:stretch>
                  <a:fillRect/>
                </a:stretch>
              </p:blipFill>
              <p:spPr>
                <a:xfrm>
                  <a:off x="1102832" y="4306398"/>
                  <a:ext cx="3722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Рукописный ввод 61">
                  <a:extLst>
                    <a:ext uri="{FF2B5EF4-FFF2-40B4-BE49-F238E27FC236}">
                      <a16:creationId xmlns:a16="http://schemas.microsoft.com/office/drawing/2014/main" id="{E8413DB6-4470-4875-AABF-EA32BECC055F}"/>
                    </a:ext>
                  </a:extLst>
                </p14:cNvPr>
                <p14:cNvContentPartPr/>
                <p14:nvPr/>
              </p14:nvContentPartPr>
              <p14:xfrm>
                <a:off x="1525832" y="4278678"/>
                <a:ext cx="273960" cy="333360"/>
              </p14:xfrm>
            </p:contentPart>
          </mc:Choice>
          <mc:Fallback xmlns="">
            <p:pic>
              <p:nvPicPr>
                <p:cNvPr id="62" name="Рукописный ввод 61">
                  <a:extLst>
                    <a:ext uri="{FF2B5EF4-FFF2-40B4-BE49-F238E27FC236}">
                      <a16:creationId xmlns:a16="http://schemas.microsoft.com/office/drawing/2014/main" id="{E8413DB6-4470-4875-AABF-EA32BECC055F}"/>
                    </a:ext>
                  </a:extLst>
                </p:cNvPr>
                <p:cNvPicPr/>
                <p:nvPr/>
              </p:nvPicPr>
              <p:blipFill>
                <a:blip r:embed="rId93"/>
                <a:stretch>
                  <a:fillRect/>
                </a:stretch>
              </p:blipFill>
              <p:spPr>
                <a:xfrm>
                  <a:off x="1516832" y="4269678"/>
                  <a:ext cx="291600" cy="351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64" name="Рукописный ввод 63">
                <a:extLst>
                  <a:ext uri="{FF2B5EF4-FFF2-40B4-BE49-F238E27FC236}">
                    <a16:creationId xmlns:a16="http://schemas.microsoft.com/office/drawing/2014/main" id="{89C2D676-9693-47E9-8CD0-1290CD8405CA}"/>
                  </a:ext>
                </a:extLst>
              </p14:cNvPr>
              <p14:cNvContentPartPr/>
              <p14:nvPr/>
            </p14:nvContentPartPr>
            <p14:xfrm>
              <a:off x="249632" y="4719318"/>
              <a:ext cx="1171080" cy="327240"/>
            </p14:xfrm>
          </p:contentPart>
        </mc:Choice>
        <mc:Fallback xmlns="">
          <p:pic>
            <p:nvPicPr>
              <p:cNvPr id="64" name="Рукописный ввод 63">
                <a:extLst>
                  <a:ext uri="{FF2B5EF4-FFF2-40B4-BE49-F238E27FC236}">
                    <a16:creationId xmlns:a16="http://schemas.microsoft.com/office/drawing/2014/main" id="{89C2D676-9693-47E9-8CD0-1290CD8405CA}"/>
                  </a:ext>
                </a:extLst>
              </p:cNvPr>
              <p:cNvPicPr/>
              <p:nvPr/>
            </p:nvPicPr>
            <p:blipFill>
              <a:blip r:embed="rId95"/>
              <a:stretch>
                <a:fillRect/>
              </a:stretch>
            </p:blipFill>
            <p:spPr>
              <a:xfrm>
                <a:off x="231992" y="4701678"/>
                <a:ext cx="1206720" cy="362880"/>
              </a:xfrm>
              <a:prstGeom prst="rect">
                <a:avLst/>
              </a:prstGeom>
            </p:spPr>
          </p:pic>
        </mc:Fallback>
      </mc:AlternateContent>
    </p:spTree>
    <p:extLst>
      <p:ext uri="{BB962C8B-B14F-4D97-AF65-F5344CB8AC3E}">
        <p14:creationId xmlns:p14="http://schemas.microsoft.com/office/powerpoint/2010/main" val="4112863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6" name="Рукописный ввод 15">
                <a:extLst>
                  <a:ext uri="{FF2B5EF4-FFF2-40B4-BE49-F238E27FC236}">
                    <a16:creationId xmlns:a16="http://schemas.microsoft.com/office/drawing/2014/main" id="{66B6D721-4546-42F8-BB42-943076B78134}"/>
                  </a:ext>
                </a:extLst>
              </p14:cNvPr>
              <p14:cNvContentPartPr/>
              <p14:nvPr/>
            </p14:nvContentPartPr>
            <p14:xfrm>
              <a:off x="3402512" y="4050438"/>
              <a:ext cx="25200" cy="32760"/>
            </p14:xfrm>
          </p:contentPart>
        </mc:Choice>
        <mc:Fallback xmlns="">
          <p:pic>
            <p:nvPicPr>
              <p:cNvPr id="16" name="Рукописный ввод 15">
                <a:extLst>
                  <a:ext uri="{FF2B5EF4-FFF2-40B4-BE49-F238E27FC236}">
                    <a16:creationId xmlns:a16="http://schemas.microsoft.com/office/drawing/2014/main" id="{66B6D721-4546-42F8-BB42-943076B78134}"/>
                  </a:ext>
                </a:extLst>
              </p:cNvPr>
              <p:cNvPicPr/>
              <p:nvPr/>
            </p:nvPicPr>
            <p:blipFill>
              <a:blip r:embed="rId4"/>
              <a:stretch>
                <a:fillRect/>
              </a:stretch>
            </p:blipFill>
            <p:spPr>
              <a:xfrm>
                <a:off x="3384512" y="4032438"/>
                <a:ext cx="608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6" name="Рукописный ввод 65">
                <a:extLst>
                  <a:ext uri="{FF2B5EF4-FFF2-40B4-BE49-F238E27FC236}">
                    <a16:creationId xmlns:a16="http://schemas.microsoft.com/office/drawing/2014/main" id="{1ED44317-5BF5-4B49-B7FF-D1B18290FEA7}"/>
                  </a:ext>
                </a:extLst>
              </p14:cNvPr>
              <p14:cNvContentPartPr/>
              <p14:nvPr/>
            </p14:nvContentPartPr>
            <p14:xfrm>
              <a:off x="10996352" y="6115398"/>
              <a:ext cx="63720" cy="23760"/>
            </p14:xfrm>
          </p:contentPart>
        </mc:Choice>
        <mc:Fallback xmlns="">
          <p:pic>
            <p:nvPicPr>
              <p:cNvPr id="66" name="Рукописный ввод 65">
                <a:extLst>
                  <a:ext uri="{FF2B5EF4-FFF2-40B4-BE49-F238E27FC236}">
                    <a16:creationId xmlns:a16="http://schemas.microsoft.com/office/drawing/2014/main" id="{1ED44317-5BF5-4B49-B7FF-D1B18290FEA7}"/>
                  </a:ext>
                </a:extLst>
              </p:cNvPr>
              <p:cNvPicPr/>
              <p:nvPr/>
            </p:nvPicPr>
            <p:blipFill>
              <a:blip r:embed="rId6"/>
              <a:stretch>
                <a:fillRect/>
              </a:stretch>
            </p:blipFill>
            <p:spPr>
              <a:xfrm>
                <a:off x="10978352" y="6097398"/>
                <a:ext cx="99360" cy="59400"/>
              </a:xfrm>
              <a:prstGeom prst="rect">
                <a:avLst/>
              </a:prstGeom>
            </p:spPr>
          </p:pic>
        </mc:Fallback>
      </mc:AlternateContent>
      <p:sp>
        <p:nvSpPr>
          <p:cNvPr id="7" name="TextBox 6">
            <a:extLst>
              <a:ext uri="{FF2B5EF4-FFF2-40B4-BE49-F238E27FC236}">
                <a16:creationId xmlns:a16="http://schemas.microsoft.com/office/drawing/2014/main" id="{D5DF6AD9-00DF-431A-9E86-4CAF01D1783C}"/>
              </a:ext>
            </a:extLst>
          </p:cNvPr>
          <p:cNvSpPr txBox="1"/>
          <p:nvPr/>
        </p:nvSpPr>
        <p:spPr>
          <a:xfrm>
            <a:off x="601145" y="588331"/>
            <a:ext cx="6094428" cy="646331"/>
          </a:xfrm>
          <a:prstGeom prst="rect">
            <a:avLst/>
          </a:prstGeom>
          <a:noFill/>
        </p:spPr>
        <p:txBody>
          <a:bodyPr wrap="square">
            <a:spAutoFit/>
          </a:bodyPr>
          <a:lstStyle/>
          <a:p>
            <a:r>
              <a:rPr lang="en-GB" dirty="0">
                <a:solidFill>
                  <a:srgbClr val="4D5156"/>
                </a:solidFill>
                <a:latin typeface="arial" panose="020B0604020202020204" pitchFamily="34" charset="0"/>
              </a:rPr>
              <a:t>All cell phones are wireless devices</a:t>
            </a:r>
          </a:p>
          <a:p>
            <a:r>
              <a:rPr lang="en-GB" dirty="0">
                <a:solidFill>
                  <a:srgbClr val="4D5156"/>
                </a:solidFill>
                <a:latin typeface="arial" panose="020B0604020202020204" pitchFamily="34" charset="0"/>
              </a:rPr>
              <a:t>Therefore, some cell phones are wireless devices</a:t>
            </a:r>
            <a:endParaRPr lang="en-GB" dirty="0"/>
          </a:p>
        </p:txBody>
      </p:sp>
      <p:grpSp>
        <p:nvGrpSpPr>
          <p:cNvPr id="67" name="Группа 66">
            <a:extLst>
              <a:ext uri="{FF2B5EF4-FFF2-40B4-BE49-F238E27FC236}">
                <a16:creationId xmlns:a16="http://schemas.microsoft.com/office/drawing/2014/main" id="{0FA375C8-CA66-4418-8EE3-A81B70414F16}"/>
              </a:ext>
            </a:extLst>
          </p:cNvPr>
          <p:cNvGrpSpPr/>
          <p:nvPr/>
        </p:nvGrpSpPr>
        <p:grpSpPr>
          <a:xfrm>
            <a:off x="1889072" y="374478"/>
            <a:ext cx="4987800" cy="6051240"/>
            <a:chOff x="1889072" y="374478"/>
            <a:chExt cx="4987800" cy="6051240"/>
          </a:xfrm>
        </p:grpSpPr>
        <mc:AlternateContent xmlns:mc="http://schemas.openxmlformats.org/markup-compatibility/2006" xmlns:p14="http://schemas.microsoft.com/office/powerpoint/2010/main">
          <mc:Choice Requires="p14">
            <p:contentPart p14:bwMode="auto" r:id="rId7">
              <p14:nvContentPartPr>
                <p14:cNvPr id="2" name="Рукописный ввод 1">
                  <a:extLst>
                    <a:ext uri="{FF2B5EF4-FFF2-40B4-BE49-F238E27FC236}">
                      <a16:creationId xmlns:a16="http://schemas.microsoft.com/office/drawing/2014/main" id="{AA9A911F-9583-4D4C-8CC5-A8DB1004FE49}"/>
                    </a:ext>
                  </a:extLst>
                </p14:cNvPr>
                <p14:cNvContentPartPr/>
                <p14:nvPr/>
              </p14:nvContentPartPr>
              <p14:xfrm>
                <a:off x="5202152" y="374478"/>
                <a:ext cx="403200" cy="446760"/>
              </p14:xfrm>
            </p:contentPart>
          </mc:Choice>
          <mc:Fallback xmlns="">
            <p:pic>
              <p:nvPicPr>
                <p:cNvPr id="2" name="Рукописный ввод 1">
                  <a:extLst>
                    <a:ext uri="{FF2B5EF4-FFF2-40B4-BE49-F238E27FC236}">
                      <a16:creationId xmlns:a16="http://schemas.microsoft.com/office/drawing/2014/main" id="{AA9A911F-9583-4D4C-8CC5-A8DB1004FE49}"/>
                    </a:ext>
                  </a:extLst>
                </p:cNvPr>
                <p:cNvPicPr/>
                <p:nvPr/>
              </p:nvPicPr>
              <p:blipFill>
                <a:blip r:embed="rId8"/>
                <a:stretch>
                  <a:fillRect/>
                </a:stretch>
              </p:blipFill>
              <p:spPr>
                <a:xfrm>
                  <a:off x="5184152" y="356838"/>
                  <a:ext cx="43884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Рукописный ввод 2">
                  <a:extLst>
                    <a:ext uri="{FF2B5EF4-FFF2-40B4-BE49-F238E27FC236}">
                      <a16:creationId xmlns:a16="http://schemas.microsoft.com/office/drawing/2014/main" id="{C3E9A48B-3314-43B6-8C1D-3AF00CFFD008}"/>
                    </a:ext>
                  </a:extLst>
                </p14:cNvPr>
                <p14:cNvContentPartPr/>
                <p14:nvPr/>
              </p14:nvContentPartPr>
              <p14:xfrm>
                <a:off x="5199992" y="562398"/>
                <a:ext cx="342720" cy="45000"/>
              </p14:xfrm>
            </p:contentPart>
          </mc:Choice>
          <mc:Fallback xmlns="">
            <p:pic>
              <p:nvPicPr>
                <p:cNvPr id="3" name="Рукописный ввод 2">
                  <a:extLst>
                    <a:ext uri="{FF2B5EF4-FFF2-40B4-BE49-F238E27FC236}">
                      <a16:creationId xmlns:a16="http://schemas.microsoft.com/office/drawing/2014/main" id="{C3E9A48B-3314-43B6-8C1D-3AF00CFFD008}"/>
                    </a:ext>
                  </a:extLst>
                </p:cNvPr>
                <p:cNvPicPr/>
                <p:nvPr/>
              </p:nvPicPr>
              <p:blipFill>
                <a:blip r:embed="rId10"/>
                <a:stretch>
                  <a:fillRect/>
                </a:stretch>
              </p:blipFill>
              <p:spPr>
                <a:xfrm>
                  <a:off x="5182352" y="544758"/>
                  <a:ext cx="378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Рукописный ввод 4">
                  <a:extLst>
                    <a:ext uri="{FF2B5EF4-FFF2-40B4-BE49-F238E27FC236}">
                      <a16:creationId xmlns:a16="http://schemas.microsoft.com/office/drawing/2014/main" id="{E36F30FE-6D8F-4C72-9589-0F4F04225A1E}"/>
                    </a:ext>
                  </a:extLst>
                </p14:cNvPr>
                <p14:cNvContentPartPr/>
                <p14:nvPr/>
              </p14:nvContentPartPr>
              <p14:xfrm>
                <a:off x="6581312" y="905838"/>
                <a:ext cx="35280" cy="382320"/>
              </p14:xfrm>
            </p:contentPart>
          </mc:Choice>
          <mc:Fallback xmlns="">
            <p:pic>
              <p:nvPicPr>
                <p:cNvPr id="5" name="Рукописный ввод 4">
                  <a:extLst>
                    <a:ext uri="{FF2B5EF4-FFF2-40B4-BE49-F238E27FC236}">
                      <a16:creationId xmlns:a16="http://schemas.microsoft.com/office/drawing/2014/main" id="{E36F30FE-6D8F-4C72-9589-0F4F04225A1E}"/>
                    </a:ext>
                  </a:extLst>
                </p:cNvPr>
                <p:cNvPicPr/>
                <p:nvPr/>
              </p:nvPicPr>
              <p:blipFill>
                <a:blip r:embed="rId12"/>
                <a:stretch>
                  <a:fillRect/>
                </a:stretch>
              </p:blipFill>
              <p:spPr>
                <a:xfrm>
                  <a:off x="6563312" y="887838"/>
                  <a:ext cx="7092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Рукописный ввод 5">
                  <a:extLst>
                    <a:ext uri="{FF2B5EF4-FFF2-40B4-BE49-F238E27FC236}">
                      <a16:creationId xmlns:a16="http://schemas.microsoft.com/office/drawing/2014/main" id="{AC2D2336-84E8-4C99-A789-E06DE197030A}"/>
                    </a:ext>
                  </a:extLst>
                </p14:cNvPr>
                <p14:cNvContentPartPr/>
                <p14:nvPr/>
              </p14:nvContentPartPr>
              <p14:xfrm>
                <a:off x="6361712" y="856518"/>
                <a:ext cx="403560" cy="81000"/>
              </p14:xfrm>
            </p:contentPart>
          </mc:Choice>
          <mc:Fallback xmlns="">
            <p:pic>
              <p:nvPicPr>
                <p:cNvPr id="6" name="Рукописный ввод 5">
                  <a:extLst>
                    <a:ext uri="{FF2B5EF4-FFF2-40B4-BE49-F238E27FC236}">
                      <a16:creationId xmlns:a16="http://schemas.microsoft.com/office/drawing/2014/main" id="{AC2D2336-84E8-4C99-A789-E06DE197030A}"/>
                    </a:ext>
                  </a:extLst>
                </p:cNvPr>
                <p:cNvPicPr/>
                <p:nvPr/>
              </p:nvPicPr>
              <p:blipFill>
                <a:blip r:embed="rId14"/>
                <a:stretch>
                  <a:fillRect/>
                </a:stretch>
              </p:blipFill>
              <p:spPr>
                <a:xfrm>
                  <a:off x="6344072" y="838518"/>
                  <a:ext cx="4392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Рукописный ввод 7">
                  <a:extLst>
                    <a:ext uri="{FF2B5EF4-FFF2-40B4-BE49-F238E27FC236}">
                      <a16:creationId xmlns:a16="http://schemas.microsoft.com/office/drawing/2014/main" id="{D4C4C9BB-9E90-44C9-9F1C-FA24CD981E90}"/>
                    </a:ext>
                  </a:extLst>
                </p14:cNvPr>
                <p14:cNvContentPartPr/>
                <p14:nvPr/>
              </p14:nvContentPartPr>
              <p14:xfrm>
                <a:off x="6373232" y="1384278"/>
                <a:ext cx="503640" cy="53280"/>
              </p14:xfrm>
            </p:contentPart>
          </mc:Choice>
          <mc:Fallback xmlns="">
            <p:pic>
              <p:nvPicPr>
                <p:cNvPr id="8" name="Рукописный ввод 7">
                  <a:extLst>
                    <a:ext uri="{FF2B5EF4-FFF2-40B4-BE49-F238E27FC236}">
                      <a16:creationId xmlns:a16="http://schemas.microsoft.com/office/drawing/2014/main" id="{D4C4C9BB-9E90-44C9-9F1C-FA24CD981E90}"/>
                    </a:ext>
                  </a:extLst>
                </p:cNvPr>
                <p:cNvPicPr/>
                <p:nvPr/>
              </p:nvPicPr>
              <p:blipFill>
                <a:blip r:embed="rId16"/>
                <a:stretch>
                  <a:fillRect/>
                </a:stretch>
              </p:blipFill>
              <p:spPr>
                <a:xfrm>
                  <a:off x="6355232" y="1366638"/>
                  <a:ext cx="5392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Рукописный ввод 18">
                  <a:extLst>
                    <a:ext uri="{FF2B5EF4-FFF2-40B4-BE49-F238E27FC236}">
                      <a16:creationId xmlns:a16="http://schemas.microsoft.com/office/drawing/2014/main" id="{F7A2EE87-F578-407D-BD76-7072EEEC8528}"/>
                    </a:ext>
                  </a:extLst>
                </p14:cNvPr>
                <p14:cNvContentPartPr/>
                <p14:nvPr/>
              </p14:nvContentPartPr>
              <p14:xfrm>
                <a:off x="1889072" y="1837158"/>
                <a:ext cx="2350800" cy="1629720"/>
              </p14:xfrm>
            </p:contentPart>
          </mc:Choice>
          <mc:Fallback xmlns="">
            <p:pic>
              <p:nvPicPr>
                <p:cNvPr id="19" name="Рукописный ввод 18">
                  <a:extLst>
                    <a:ext uri="{FF2B5EF4-FFF2-40B4-BE49-F238E27FC236}">
                      <a16:creationId xmlns:a16="http://schemas.microsoft.com/office/drawing/2014/main" id="{F7A2EE87-F578-407D-BD76-7072EEEC8528}"/>
                    </a:ext>
                  </a:extLst>
                </p:cNvPr>
                <p:cNvPicPr/>
                <p:nvPr/>
              </p:nvPicPr>
              <p:blipFill>
                <a:blip r:embed="rId18"/>
                <a:stretch>
                  <a:fillRect/>
                </a:stretch>
              </p:blipFill>
              <p:spPr>
                <a:xfrm>
                  <a:off x="1871432" y="1819158"/>
                  <a:ext cx="2386440" cy="166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Рукописный ввод 19">
                  <a:extLst>
                    <a:ext uri="{FF2B5EF4-FFF2-40B4-BE49-F238E27FC236}">
                      <a16:creationId xmlns:a16="http://schemas.microsoft.com/office/drawing/2014/main" id="{39DF2F91-7FDF-4437-9EFC-C513BC6E0388}"/>
                    </a:ext>
                  </a:extLst>
                </p14:cNvPr>
                <p14:cNvContentPartPr/>
                <p14:nvPr/>
              </p14:nvContentPartPr>
              <p14:xfrm>
                <a:off x="3408632" y="1690638"/>
                <a:ext cx="2224440" cy="1711800"/>
              </p14:xfrm>
            </p:contentPart>
          </mc:Choice>
          <mc:Fallback xmlns="">
            <p:pic>
              <p:nvPicPr>
                <p:cNvPr id="20" name="Рукописный ввод 19">
                  <a:extLst>
                    <a:ext uri="{FF2B5EF4-FFF2-40B4-BE49-F238E27FC236}">
                      <a16:creationId xmlns:a16="http://schemas.microsoft.com/office/drawing/2014/main" id="{39DF2F91-7FDF-4437-9EFC-C513BC6E0388}"/>
                    </a:ext>
                  </a:extLst>
                </p:cNvPr>
                <p:cNvPicPr/>
                <p:nvPr/>
              </p:nvPicPr>
              <p:blipFill>
                <a:blip r:embed="rId20"/>
                <a:stretch>
                  <a:fillRect/>
                </a:stretch>
              </p:blipFill>
              <p:spPr>
                <a:xfrm>
                  <a:off x="3390992" y="1672638"/>
                  <a:ext cx="2260080" cy="1747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Рукописный ввод 20">
                  <a:extLst>
                    <a:ext uri="{FF2B5EF4-FFF2-40B4-BE49-F238E27FC236}">
                      <a16:creationId xmlns:a16="http://schemas.microsoft.com/office/drawing/2014/main" id="{17D39E60-A3F1-4AE7-9F30-43D64EC0767E}"/>
                    </a:ext>
                  </a:extLst>
                </p14:cNvPr>
                <p14:cNvContentPartPr/>
                <p14:nvPr/>
              </p14:nvContentPartPr>
              <p14:xfrm>
                <a:off x="2073032" y="4271838"/>
                <a:ext cx="2476800" cy="1564920"/>
              </p14:xfrm>
            </p:contentPart>
          </mc:Choice>
          <mc:Fallback xmlns="">
            <p:pic>
              <p:nvPicPr>
                <p:cNvPr id="21" name="Рукописный ввод 20">
                  <a:extLst>
                    <a:ext uri="{FF2B5EF4-FFF2-40B4-BE49-F238E27FC236}">
                      <a16:creationId xmlns:a16="http://schemas.microsoft.com/office/drawing/2014/main" id="{17D39E60-A3F1-4AE7-9F30-43D64EC0767E}"/>
                    </a:ext>
                  </a:extLst>
                </p:cNvPr>
                <p:cNvPicPr/>
                <p:nvPr/>
              </p:nvPicPr>
              <p:blipFill>
                <a:blip r:embed="rId22"/>
                <a:stretch>
                  <a:fillRect/>
                </a:stretch>
              </p:blipFill>
              <p:spPr>
                <a:xfrm>
                  <a:off x="2055032" y="4253838"/>
                  <a:ext cx="2512440" cy="1600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Рукописный ввод 21">
                  <a:extLst>
                    <a:ext uri="{FF2B5EF4-FFF2-40B4-BE49-F238E27FC236}">
                      <a16:creationId xmlns:a16="http://schemas.microsoft.com/office/drawing/2014/main" id="{73DDF271-7DDD-4AE6-98CD-2DB6FE59334E}"/>
                    </a:ext>
                  </a:extLst>
                </p14:cNvPr>
                <p14:cNvContentPartPr/>
                <p14:nvPr/>
              </p14:nvContentPartPr>
              <p14:xfrm>
                <a:off x="3491432" y="3980958"/>
                <a:ext cx="2473560" cy="1915200"/>
              </p14:xfrm>
            </p:contentPart>
          </mc:Choice>
          <mc:Fallback xmlns="">
            <p:pic>
              <p:nvPicPr>
                <p:cNvPr id="22" name="Рукописный ввод 21">
                  <a:extLst>
                    <a:ext uri="{FF2B5EF4-FFF2-40B4-BE49-F238E27FC236}">
                      <a16:creationId xmlns:a16="http://schemas.microsoft.com/office/drawing/2014/main" id="{73DDF271-7DDD-4AE6-98CD-2DB6FE59334E}"/>
                    </a:ext>
                  </a:extLst>
                </p:cNvPr>
                <p:cNvPicPr/>
                <p:nvPr/>
              </p:nvPicPr>
              <p:blipFill>
                <a:blip r:embed="rId24"/>
                <a:stretch>
                  <a:fillRect/>
                </a:stretch>
              </p:blipFill>
              <p:spPr>
                <a:xfrm>
                  <a:off x="3473432" y="3962958"/>
                  <a:ext cx="2509200" cy="1950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Рукописный ввод 23">
                  <a:extLst>
                    <a:ext uri="{FF2B5EF4-FFF2-40B4-BE49-F238E27FC236}">
                      <a16:creationId xmlns:a16="http://schemas.microsoft.com/office/drawing/2014/main" id="{2F52F2CA-1041-4D61-94C4-04D8EF3C3DA7}"/>
                    </a:ext>
                  </a:extLst>
                </p14:cNvPr>
                <p14:cNvContentPartPr/>
                <p14:nvPr/>
              </p14:nvContentPartPr>
              <p14:xfrm>
                <a:off x="2847392" y="3642198"/>
                <a:ext cx="403920" cy="249840"/>
              </p14:xfrm>
            </p:contentPart>
          </mc:Choice>
          <mc:Fallback xmlns="">
            <p:pic>
              <p:nvPicPr>
                <p:cNvPr id="24" name="Рукописный ввод 23">
                  <a:extLst>
                    <a:ext uri="{FF2B5EF4-FFF2-40B4-BE49-F238E27FC236}">
                      <a16:creationId xmlns:a16="http://schemas.microsoft.com/office/drawing/2014/main" id="{2F52F2CA-1041-4D61-94C4-04D8EF3C3DA7}"/>
                    </a:ext>
                  </a:extLst>
                </p:cNvPr>
                <p:cNvPicPr/>
                <p:nvPr/>
              </p:nvPicPr>
              <p:blipFill>
                <a:blip r:embed="rId26"/>
                <a:stretch>
                  <a:fillRect/>
                </a:stretch>
              </p:blipFill>
              <p:spPr>
                <a:xfrm>
                  <a:off x="2829392" y="3624558"/>
                  <a:ext cx="43956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Рукописный ввод 24">
                  <a:extLst>
                    <a:ext uri="{FF2B5EF4-FFF2-40B4-BE49-F238E27FC236}">
                      <a16:creationId xmlns:a16="http://schemas.microsoft.com/office/drawing/2014/main" id="{00A69099-2B01-4FEA-ACA2-462AB0BE7A41}"/>
                    </a:ext>
                  </a:extLst>
                </p14:cNvPr>
                <p14:cNvContentPartPr/>
                <p14:nvPr/>
              </p14:nvContentPartPr>
              <p14:xfrm>
                <a:off x="4766912" y="3587478"/>
                <a:ext cx="327240" cy="158040"/>
              </p14:xfrm>
            </p:contentPart>
          </mc:Choice>
          <mc:Fallback xmlns="">
            <p:pic>
              <p:nvPicPr>
                <p:cNvPr id="25" name="Рукописный ввод 24">
                  <a:extLst>
                    <a:ext uri="{FF2B5EF4-FFF2-40B4-BE49-F238E27FC236}">
                      <a16:creationId xmlns:a16="http://schemas.microsoft.com/office/drawing/2014/main" id="{00A69099-2B01-4FEA-ACA2-462AB0BE7A41}"/>
                    </a:ext>
                  </a:extLst>
                </p:cNvPr>
                <p:cNvPicPr/>
                <p:nvPr/>
              </p:nvPicPr>
              <p:blipFill>
                <a:blip r:embed="rId28"/>
                <a:stretch>
                  <a:fillRect/>
                </a:stretch>
              </p:blipFill>
              <p:spPr>
                <a:xfrm>
                  <a:off x="4748912" y="3569478"/>
                  <a:ext cx="3628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Рукописный ввод 25">
                  <a:extLst>
                    <a:ext uri="{FF2B5EF4-FFF2-40B4-BE49-F238E27FC236}">
                      <a16:creationId xmlns:a16="http://schemas.microsoft.com/office/drawing/2014/main" id="{524C853C-035D-45F0-AD93-4F65B9800CC1}"/>
                    </a:ext>
                  </a:extLst>
                </p14:cNvPr>
                <p14:cNvContentPartPr/>
                <p14:nvPr/>
              </p14:nvContentPartPr>
              <p14:xfrm>
                <a:off x="4951232" y="3481278"/>
                <a:ext cx="427320" cy="171360"/>
              </p14:xfrm>
            </p:contentPart>
          </mc:Choice>
          <mc:Fallback xmlns="">
            <p:pic>
              <p:nvPicPr>
                <p:cNvPr id="26" name="Рукописный ввод 25">
                  <a:extLst>
                    <a:ext uri="{FF2B5EF4-FFF2-40B4-BE49-F238E27FC236}">
                      <a16:creationId xmlns:a16="http://schemas.microsoft.com/office/drawing/2014/main" id="{524C853C-035D-45F0-AD93-4F65B9800CC1}"/>
                    </a:ext>
                  </a:extLst>
                </p:cNvPr>
                <p:cNvPicPr/>
                <p:nvPr/>
              </p:nvPicPr>
              <p:blipFill>
                <a:blip r:embed="rId30"/>
                <a:stretch>
                  <a:fillRect/>
                </a:stretch>
              </p:blipFill>
              <p:spPr>
                <a:xfrm>
                  <a:off x="4933592" y="3463638"/>
                  <a:ext cx="4629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Рукописный ввод 27">
                  <a:extLst>
                    <a:ext uri="{FF2B5EF4-FFF2-40B4-BE49-F238E27FC236}">
                      <a16:creationId xmlns:a16="http://schemas.microsoft.com/office/drawing/2014/main" id="{EC3A7F54-1842-495E-8277-E16127550B0B}"/>
                    </a:ext>
                  </a:extLst>
                </p14:cNvPr>
                <p14:cNvContentPartPr/>
                <p14:nvPr/>
              </p14:nvContentPartPr>
              <p14:xfrm>
                <a:off x="2818232" y="6176238"/>
                <a:ext cx="501840" cy="230760"/>
              </p14:xfrm>
            </p:contentPart>
          </mc:Choice>
          <mc:Fallback xmlns="">
            <p:pic>
              <p:nvPicPr>
                <p:cNvPr id="28" name="Рукописный ввод 27">
                  <a:extLst>
                    <a:ext uri="{FF2B5EF4-FFF2-40B4-BE49-F238E27FC236}">
                      <a16:creationId xmlns:a16="http://schemas.microsoft.com/office/drawing/2014/main" id="{EC3A7F54-1842-495E-8277-E16127550B0B}"/>
                    </a:ext>
                  </a:extLst>
                </p:cNvPr>
                <p:cNvPicPr/>
                <p:nvPr/>
              </p:nvPicPr>
              <p:blipFill>
                <a:blip r:embed="rId32"/>
                <a:stretch>
                  <a:fillRect/>
                </a:stretch>
              </p:blipFill>
              <p:spPr>
                <a:xfrm>
                  <a:off x="2800592" y="6158238"/>
                  <a:ext cx="5374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9" name="Рукописный ввод 28">
                  <a:extLst>
                    <a:ext uri="{FF2B5EF4-FFF2-40B4-BE49-F238E27FC236}">
                      <a16:creationId xmlns:a16="http://schemas.microsoft.com/office/drawing/2014/main" id="{937EF2CF-4638-4E99-AC65-5533E57C9F9D}"/>
                    </a:ext>
                  </a:extLst>
                </p14:cNvPr>
                <p14:cNvContentPartPr/>
                <p14:nvPr/>
              </p14:nvContentPartPr>
              <p14:xfrm>
                <a:off x="4704632" y="6210798"/>
                <a:ext cx="345240" cy="171360"/>
              </p14:xfrm>
            </p:contentPart>
          </mc:Choice>
          <mc:Fallback xmlns="">
            <p:pic>
              <p:nvPicPr>
                <p:cNvPr id="29" name="Рукописный ввод 28">
                  <a:extLst>
                    <a:ext uri="{FF2B5EF4-FFF2-40B4-BE49-F238E27FC236}">
                      <a16:creationId xmlns:a16="http://schemas.microsoft.com/office/drawing/2014/main" id="{937EF2CF-4638-4E99-AC65-5533E57C9F9D}"/>
                    </a:ext>
                  </a:extLst>
                </p:cNvPr>
                <p:cNvPicPr/>
                <p:nvPr/>
              </p:nvPicPr>
              <p:blipFill>
                <a:blip r:embed="rId34"/>
                <a:stretch>
                  <a:fillRect/>
                </a:stretch>
              </p:blipFill>
              <p:spPr>
                <a:xfrm>
                  <a:off x="4686632" y="6193158"/>
                  <a:ext cx="3808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Рукописный ввод 29">
                  <a:extLst>
                    <a:ext uri="{FF2B5EF4-FFF2-40B4-BE49-F238E27FC236}">
                      <a16:creationId xmlns:a16="http://schemas.microsoft.com/office/drawing/2014/main" id="{F2693B25-D716-4184-A10C-68D24E8AD327}"/>
                    </a:ext>
                  </a:extLst>
                </p14:cNvPr>
                <p14:cNvContentPartPr/>
                <p14:nvPr/>
              </p14:nvContentPartPr>
              <p14:xfrm>
                <a:off x="4872752" y="6192798"/>
                <a:ext cx="545760" cy="232920"/>
              </p14:xfrm>
            </p:contentPart>
          </mc:Choice>
          <mc:Fallback xmlns="">
            <p:pic>
              <p:nvPicPr>
                <p:cNvPr id="30" name="Рукописный ввод 29">
                  <a:extLst>
                    <a:ext uri="{FF2B5EF4-FFF2-40B4-BE49-F238E27FC236}">
                      <a16:creationId xmlns:a16="http://schemas.microsoft.com/office/drawing/2014/main" id="{F2693B25-D716-4184-A10C-68D24E8AD327}"/>
                    </a:ext>
                  </a:extLst>
                </p:cNvPr>
                <p:cNvPicPr/>
                <p:nvPr/>
              </p:nvPicPr>
              <p:blipFill>
                <a:blip r:embed="rId36"/>
                <a:stretch>
                  <a:fillRect/>
                </a:stretch>
              </p:blipFill>
              <p:spPr>
                <a:xfrm>
                  <a:off x="4855112" y="6174798"/>
                  <a:ext cx="5814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5" name="Рукописный ввод 64">
                  <a:extLst>
                    <a:ext uri="{FF2B5EF4-FFF2-40B4-BE49-F238E27FC236}">
                      <a16:creationId xmlns:a16="http://schemas.microsoft.com/office/drawing/2014/main" id="{2DF2C5E7-8F25-4A72-8467-F96F694CD482}"/>
                    </a:ext>
                  </a:extLst>
                </p14:cNvPr>
                <p14:cNvContentPartPr/>
                <p14:nvPr/>
              </p14:nvContentPartPr>
              <p14:xfrm>
                <a:off x="2023712" y="2080158"/>
                <a:ext cx="1433520" cy="1169640"/>
              </p14:xfrm>
            </p:contentPart>
          </mc:Choice>
          <mc:Fallback xmlns="">
            <p:pic>
              <p:nvPicPr>
                <p:cNvPr id="65" name="Рукописный ввод 64">
                  <a:extLst>
                    <a:ext uri="{FF2B5EF4-FFF2-40B4-BE49-F238E27FC236}">
                      <a16:creationId xmlns:a16="http://schemas.microsoft.com/office/drawing/2014/main" id="{2DF2C5E7-8F25-4A72-8467-F96F694CD482}"/>
                    </a:ext>
                  </a:extLst>
                </p:cNvPr>
                <p:cNvPicPr/>
                <p:nvPr/>
              </p:nvPicPr>
              <p:blipFill>
                <a:blip r:embed="rId38"/>
                <a:stretch>
                  <a:fillRect/>
                </a:stretch>
              </p:blipFill>
              <p:spPr>
                <a:xfrm>
                  <a:off x="2005712" y="2062158"/>
                  <a:ext cx="1469160" cy="1205280"/>
                </a:xfrm>
                <a:prstGeom prst="rect">
                  <a:avLst/>
                </a:prstGeom>
              </p:spPr>
            </p:pic>
          </mc:Fallback>
        </mc:AlternateContent>
      </p:grpSp>
      <p:grpSp>
        <p:nvGrpSpPr>
          <p:cNvPr id="70" name="Группа 69">
            <a:extLst>
              <a:ext uri="{FF2B5EF4-FFF2-40B4-BE49-F238E27FC236}">
                <a16:creationId xmlns:a16="http://schemas.microsoft.com/office/drawing/2014/main" id="{1E8EC442-FF2E-4E65-B102-CEA219F62D7A}"/>
              </a:ext>
            </a:extLst>
          </p:cNvPr>
          <p:cNvGrpSpPr/>
          <p:nvPr/>
        </p:nvGrpSpPr>
        <p:grpSpPr>
          <a:xfrm>
            <a:off x="3949712" y="4836678"/>
            <a:ext cx="238320" cy="306720"/>
            <a:chOff x="3949712" y="4836678"/>
            <a:chExt cx="238320" cy="306720"/>
          </a:xfrm>
        </p:grpSpPr>
        <mc:AlternateContent xmlns:mc="http://schemas.openxmlformats.org/markup-compatibility/2006" xmlns:p14="http://schemas.microsoft.com/office/powerpoint/2010/main">
          <mc:Choice Requires="p14">
            <p:contentPart p14:bwMode="auto" r:id="rId39">
              <p14:nvContentPartPr>
                <p14:cNvPr id="68" name="Рукописный ввод 67">
                  <a:extLst>
                    <a:ext uri="{FF2B5EF4-FFF2-40B4-BE49-F238E27FC236}">
                      <a16:creationId xmlns:a16="http://schemas.microsoft.com/office/drawing/2014/main" id="{9069D9F6-F872-4F8D-AEF0-E8C422EA73A2}"/>
                    </a:ext>
                  </a:extLst>
                </p14:cNvPr>
                <p14:cNvContentPartPr/>
                <p14:nvPr/>
              </p14:nvContentPartPr>
              <p14:xfrm>
                <a:off x="3949712" y="4836678"/>
                <a:ext cx="218880" cy="306720"/>
              </p14:xfrm>
            </p:contentPart>
          </mc:Choice>
          <mc:Fallback xmlns="">
            <p:pic>
              <p:nvPicPr>
                <p:cNvPr id="68" name="Рукописный ввод 67">
                  <a:extLst>
                    <a:ext uri="{FF2B5EF4-FFF2-40B4-BE49-F238E27FC236}">
                      <a16:creationId xmlns:a16="http://schemas.microsoft.com/office/drawing/2014/main" id="{9069D9F6-F872-4F8D-AEF0-E8C422EA73A2}"/>
                    </a:ext>
                  </a:extLst>
                </p:cNvPr>
                <p:cNvPicPr/>
                <p:nvPr/>
              </p:nvPicPr>
              <p:blipFill>
                <a:blip r:embed="rId40"/>
                <a:stretch>
                  <a:fillRect/>
                </a:stretch>
              </p:blipFill>
              <p:spPr>
                <a:xfrm>
                  <a:off x="3932072" y="4818678"/>
                  <a:ext cx="25452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9" name="Рукописный ввод 68">
                  <a:extLst>
                    <a:ext uri="{FF2B5EF4-FFF2-40B4-BE49-F238E27FC236}">
                      <a16:creationId xmlns:a16="http://schemas.microsoft.com/office/drawing/2014/main" id="{93539484-8C09-4568-ACAC-C34B4B02CCF6}"/>
                    </a:ext>
                  </a:extLst>
                </p14:cNvPr>
                <p14:cNvContentPartPr/>
                <p14:nvPr/>
              </p14:nvContentPartPr>
              <p14:xfrm>
                <a:off x="4003352" y="4892478"/>
                <a:ext cx="184680" cy="125640"/>
              </p14:xfrm>
            </p:contentPart>
          </mc:Choice>
          <mc:Fallback xmlns="">
            <p:pic>
              <p:nvPicPr>
                <p:cNvPr id="69" name="Рукописный ввод 68">
                  <a:extLst>
                    <a:ext uri="{FF2B5EF4-FFF2-40B4-BE49-F238E27FC236}">
                      <a16:creationId xmlns:a16="http://schemas.microsoft.com/office/drawing/2014/main" id="{93539484-8C09-4568-ACAC-C34B4B02CCF6}"/>
                    </a:ext>
                  </a:extLst>
                </p:cNvPr>
                <p:cNvPicPr/>
                <p:nvPr/>
              </p:nvPicPr>
              <p:blipFill>
                <a:blip r:embed="rId42"/>
                <a:stretch>
                  <a:fillRect/>
                </a:stretch>
              </p:blipFill>
              <p:spPr>
                <a:xfrm>
                  <a:off x="3985352" y="4874838"/>
                  <a:ext cx="220320" cy="161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71" name="Рукописный ввод 70">
                <a:extLst>
                  <a:ext uri="{FF2B5EF4-FFF2-40B4-BE49-F238E27FC236}">
                    <a16:creationId xmlns:a16="http://schemas.microsoft.com/office/drawing/2014/main" id="{21AE90AE-A33F-45E8-BFC2-E8131846A073}"/>
                  </a:ext>
                </a:extLst>
              </p14:cNvPr>
              <p14:cNvContentPartPr/>
              <p14:nvPr/>
            </p14:nvContentPartPr>
            <p14:xfrm>
              <a:off x="7159112" y="2328918"/>
              <a:ext cx="208440" cy="438840"/>
            </p14:xfrm>
          </p:contentPart>
        </mc:Choice>
        <mc:Fallback xmlns="">
          <p:pic>
            <p:nvPicPr>
              <p:cNvPr id="71" name="Рукописный ввод 70">
                <a:extLst>
                  <a:ext uri="{FF2B5EF4-FFF2-40B4-BE49-F238E27FC236}">
                    <a16:creationId xmlns:a16="http://schemas.microsoft.com/office/drawing/2014/main" id="{21AE90AE-A33F-45E8-BFC2-E8131846A073}"/>
                  </a:ext>
                </a:extLst>
              </p:cNvPr>
              <p:cNvPicPr/>
              <p:nvPr/>
            </p:nvPicPr>
            <p:blipFill>
              <a:blip r:embed="rId44"/>
              <a:stretch>
                <a:fillRect/>
              </a:stretch>
            </p:blipFill>
            <p:spPr>
              <a:xfrm>
                <a:off x="7141472" y="2311278"/>
                <a:ext cx="24408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2" name="Рукописный ввод 71">
                <a:extLst>
                  <a:ext uri="{FF2B5EF4-FFF2-40B4-BE49-F238E27FC236}">
                    <a16:creationId xmlns:a16="http://schemas.microsoft.com/office/drawing/2014/main" id="{B07618EE-352D-4469-989A-8FDC7BA45244}"/>
                  </a:ext>
                </a:extLst>
              </p14:cNvPr>
              <p14:cNvContentPartPr/>
              <p14:nvPr/>
            </p14:nvContentPartPr>
            <p14:xfrm>
              <a:off x="7123832" y="4484598"/>
              <a:ext cx="555120" cy="379080"/>
            </p14:xfrm>
          </p:contentPart>
        </mc:Choice>
        <mc:Fallback xmlns="">
          <p:pic>
            <p:nvPicPr>
              <p:cNvPr id="72" name="Рукописный ввод 71">
                <a:extLst>
                  <a:ext uri="{FF2B5EF4-FFF2-40B4-BE49-F238E27FC236}">
                    <a16:creationId xmlns:a16="http://schemas.microsoft.com/office/drawing/2014/main" id="{B07618EE-352D-4469-989A-8FDC7BA45244}"/>
                  </a:ext>
                </a:extLst>
              </p:cNvPr>
              <p:cNvPicPr/>
              <p:nvPr/>
            </p:nvPicPr>
            <p:blipFill>
              <a:blip r:embed="rId46"/>
              <a:stretch>
                <a:fillRect/>
              </a:stretch>
            </p:blipFill>
            <p:spPr>
              <a:xfrm>
                <a:off x="7105832" y="4466598"/>
                <a:ext cx="590760" cy="414720"/>
              </a:xfrm>
              <a:prstGeom prst="rect">
                <a:avLst/>
              </a:prstGeom>
            </p:spPr>
          </p:pic>
        </mc:Fallback>
      </mc:AlternateContent>
      <p:grpSp>
        <p:nvGrpSpPr>
          <p:cNvPr id="78" name="Группа 77">
            <a:extLst>
              <a:ext uri="{FF2B5EF4-FFF2-40B4-BE49-F238E27FC236}">
                <a16:creationId xmlns:a16="http://schemas.microsoft.com/office/drawing/2014/main" id="{256FEFBE-FD99-4C35-B959-7A32D0E7D399}"/>
              </a:ext>
            </a:extLst>
          </p:cNvPr>
          <p:cNvGrpSpPr/>
          <p:nvPr/>
        </p:nvGrpSpPr>
        <p:grpSpPr>
          <a:xfrm>
            <a:off x="7257752" y="3218118"/>
            <a:ext cx="885240" cy="579960"/>
            <a:chOff x="7257752" y="3218118"/>
            <a:chExt cx="885240" cy="579960"/>
          </a:xfrm>
        </p:grpSpPr>
        <mc:AlternateContent xmlns:mc="http://schemas.openxmlformats.org/markup-compatibility/2006" xmlns:p14="http://schemas.microsoft.com/office/powerpoint/2010/main">
          <mc:Choice Requires="p14">
            <p:contentPart p14:bwMode="auto" r:id="rId47">
              <p14:nvContentPartPr>
                <p14:cNvPr id="73" name="Рукописный ввод 72">
                  <a:extLst>
                    <a:ext uri="{FF2B5EF4-FFF2-40B4-BE49-F238E27FC236}">
                      <a16:creationId xmlns:a16="http://schemas.microsoft.com/office/drawing/2014/main" id="{93B77E3D-171E-4EEE-B57C-DA32BD3A567A}"/>
                    </a:ext>
                  </a:extLst>
                </p14:cNvPr>
                <p14:cNvContentPartPr/>
                <p14:nvPr/>
              </p14:nvContentPartPr>
              <p14:xfrm>
                <a:off x="7299152" y="3308838"/>
                <a:ext cx="54000" cy="367200"/>
              </p14:xfrm>
            </p:contentPart>
          </mc:Choice>
          <mc:Fallback xmlns="">
            <p:pic>
              <p:nvPicPr>
                <p:cNvPr id="73" name="Рукописный ввод 72">
                  <a:extLst>
                    <a:ext uri="{FF2B5EF4-FFF2-40B4-BE49-F238E27FC236}">
                      <a16:creationId xmlns:a16="http://schemas.microsoft.com/office/drawing/2014/main" id="{93B77E3D-171E-4EEE-B57C-DA32BD3A567A}"/>
                    </a:ext>
                  </a:extLst>
                </p:cNvPr>
                <p:cNvPicPr/>
                <p:nvPr/>
              </p:nvPicPr>
              <p:blipFill>
                <a:blip r:embed="rId48"/>
                <a:stretch>
                  <a:fillRect/>
                </a:stretch>
              </p:blipFill>
              <p:spPr>
                <a:xfrm>
                  <a:off x="7281152" y="3290838"/>
                  <a:ext cx="896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4" name="Рукописный ввод 73">
                  <a:extLst>
                    <a:ext uri="{FF2B5EF4-FFF2-40B4-BE49-F238E27FC236}">
                      <a16:creationId xmlns:a16="http://schemas.microsoft.com/office/drawing/2014/main" id="{28EB4D19-F4F1-4EF0-91ED-021632646535}"/>
                    </a:ext>
                  </a:extLst>
                </p14:cNvPr>
                <p14:cNvContentPartPr/>
                <p14:nvPr/>
              </p14:nvContentPartPr>
              <p14:xfrm>
                <a:off x="7257752" y="3685038"/>
                <a:ext cx="222120" cy="113040"/>
              </p14:xfrm>
            </p:contentPart>
          </mc:Choice>
          <mc:Fallback xmlns="">
            <p:pic>
              <p:nvPicPr>
                <p:cNvPr id="74" name="Рукописный ввод 73">
                  <a:extLst>
                    <a:ext uri="{FF2B5EF4-FFF2-40B4-BE49-F238E27FC236}">
                      <a16:creationId xmlns:a16="http://schemas.microsoft.com/office/drawing/2014/main" id="{28EB4D19-F4F1-4EF0-91ED-021632646535}"/>
                    </a:ext>
                  </a:extLst>
                </p:cNvPr>
                <p:cNvPicPr/>
                <p:nvPr/>
              </p:nvPicPr>
              <p:blipFill>
                <a:blip r:embed="rId50"/>
                <a:stretch>
                  <a:fillRect/>
                </a:stretch>
              </p:blipFill>
              <p:spPr>
                <a:xfrm>
                  <a:off x="7239752" y="3667398"/>
                  <a:ext cx="257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5" name="Рукописный ввод 74">
                  <a:extLst>
                    <a:ext uri="{FF2B5EF4-FFF2-40B4-BE49-F238E27FC236}">
                      <a16:creationId xmlns:a16="http://schemas.microsoft.com/office/drawing/2014/main" id="{5D83F433-D13C-4979-9E77-9441D45960A4}"/>
                    </a:ext>
                  </a:extLst>
                </p14:cNvPr>
                <p14:cNvContentPartPr/>
                <p14:nvPr/>
              </p14:nvContentPartPr>
              <p14:xfrm>
                <a:off x="7990712" y="3218118"/>
                <a:ext cx="28440" cy="376920"/>
              </p14:xfrm>
            </p:contentPart>
          </mc:Choice>
          <mc:Fallback xmlns="">
            <p:pic>
              <p:nvPicPr>
                <p:cNvPr id="75" name="Рукописный ввод 74">
                  <a:extLst>
                    <a:ext uri="{FF2B5EF4-FFF2-40B4-BE49-F238E27FC236}">
                      <a16:creationId xmlns:a16="http://schemas.microsoft.com/office/drawing/2014/main" id="{5D83F433-D13C-4979-9E77-9441D45960A4}"/>
                    </a:ext>
                  </a:extLst>
                </p:cNvPr>
                <p:cNvPicPr/>
                <p:nvPr/>
              </p:nvPicPr>
              <p:blipFill>
                <a:blip r:embed="rId52"/>
                <a:stretch>
                  <a:fillRect/>
                </a:stretch>
              </p:blipFill>
              <p:spPr>
                <a:xfrm>
                  <a:off x="7973072" y="3200478"/>
                  <a:ext cx="6408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6" name="Рукописный ввод 75">
                  <a:extLst>
                    <a:ext uri="{FF2B5EF4-FFF2-40B4-BE49-F238E27FC236}">
                      <a16:creationId xmlns:a16="http://schemas.microsoft.com/office/drawing/2014/main" id="{F543FAE5-112E-4E52-9712-5EC7A7D0193A}"/>
                    </a:ext>
                  </a:extLst>
                </p14:cNvPr>
                <p14:cNvContentPartPr/>
                <p14:nvPr/>
              </p14:nvContentPartPr>
              <p14:xfrm>
                <a:off x="7748792" y="3285078"/>
                <a:ext cx="394200" cy="43920"/>
              </p14:xfrm>
            </p:contentPart>
          </mc:Choice>
          <mc:Fallback xmlns="">
            <p:pic>
              <p:nvPicPr>
                <p:cNvPr id="76" name="Рукописный ввод 75">
                  <a:extLst>
                    <a:ext uri="{FF2B5EF4-FFF2-40B4-BE49-F238E27FC236}">
                      <a16:creationId xmlns:a16="http://schemas.microsoft.com/office/drawing/2014/main" id="{F543FAE5-112E-4E52-9712-5EC7A7D0193A}"/>
                    </a:ext>
                  </a:extLst>
                </p:cNvPr>
                <p:cNvPicPr/>
                <p:nvPr/>
              </p:nvPicPr>
              <p:blipFill>
                <a:blip r:embed="rId54"/>
                <a:stretch>
                  <a:fillRect/>
                </a:stretch>
              </p:blipFill>
              <p:spPr>
                <a:xfrm>
                  <a:off x="7730792" y="3267078"/>
                  <a:ext cx="4298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7" name="Рукописный ввод 76">
                  <a:extLst>
                    <a:ext uri="{FF2B5EF4-FFF2-40B4-BE49-F238E27FC236}">
                      <a16:creationId xmlns:a16="http://schemas.microsoft.com/office/drawing/2014/main" id="{6D5F777D-A167-4B16-A173-F7476A3A5FB0}"/>
                    </a:ext>
                  </a:extLst>
                </p14:cNvPr>
                <p14:cNvContentPartPr/>
                <p14:nvPr/>
              </p14:nvContentPartPr>
              <p14:xfrm>
                <a:off x="7821152" y="3458598"/>
                <a:ext cx="222120" cy="18360"/>
              </p14:xfrm>
            </p:contentPart>
          </mc:Choice>
          <mc:Fallback xmlns="">
            <p:pic>
              <p:nvPicPr>
                <p:cNvPr id="77" name="Рукописный ввод 76">
                  <a:extLst>
                    <a:ext uri="{FF2B5EF4-FFF2-40B4-BE49-F238E27FC236}">
                      <a16:creationId xmlns:a16="http://schemas.microsoft.com/office/drawing/2014/main" id="{6D5F777D-A167-4B16-A173-F7476A3A5FB0}"/>
                    </a:ext>
                  </a:extLst>
                </p:cNvPr>
                <p:cNvPicPr/>
                <p:nvPr/>
              </p:nvPicPr>
              <p:blipFill>
                <a:blip r:embed="rId56"/>
                <a:stretch>
                  <a:fillRect/>
                </a:stretch>
              </p:blipFill>
              <p:spPr>
                <a:xfrm>
                  <a:off x="7803152" y="3440598"/>
                  <a:ext cx="257760" cy="54000"/>
                </a:xfrm>
                <a:prstGeom prst="rect">
                  <a:avLst/>
                </a:prstGeom>
              </p:spPr>
            </p:pic>
          </mc:Fallback>
        </mc:AlternateContent>
      </p:grpSp>
      <p:grpSp>
        <p:nvGrpSpPr>
          <p:cNvPr id="81" name="Группа 80">
            <a:extLst>
              <a:ext uri="{FF2B5EF4-FFF2-40B4-BE49-F238E27FC236}">
                <a16:creationId xmlns:a16="http://schemas.microsoft.com/office/drawing/2014/main" id="{1FA34E1E-8277-4C84-8FDF-3352C686A5CE}"/>
              </a:ext>
            </a:extLst>
          </p:cNvPr>
          <p:cNvGrpSpPr/>
          <p:nvPr/>
        </p:nvGrpSpPr>
        <p:grpSpPr>
          <a:xfrm>
            <a:off x="3693392" y="2506038"/>
            <a:ext cx="144000" cy="151920"/>
            <a:chOff x="3693392" y="2506038"/>
            <a:chExt cx="144000" cy="151920"/>
          </a:xfrm>
        </p:grpSpPr>
        <mc:AlternateContent xmlns:mc="http://schemas.openxmlformats.org/markup-compatibility/2006" xmlns:p14="http://schemas.microsoft.com/office/powerpoint/2010/main">
          <mc:Choice Requires="p14">
            <p:contentPart p14:bwMode="auto" r:id="rId57">
              <p14:nvContentPartPr>
                <p14:cNvPr id="79" name="Рукописный ввод 78">
                  <a:extLst>
                    <a:ext uri="{FF2B5EF4-FFF2-40B4-BE49-F238E27FC236}">
                      <a16:creationId xmlns:a16="http://schemas.microsoft.com/office/drawing/2014/main" id="{E78F68A7-CE49-414C-9715-660D55B149CE}"/>
                    </a:ext>
                  </a:extLst>
                </p14:cNvPr>
                <p14:cNvContentPartPr/>
                <p14:nvPr/>
              </p14:nvContentPartPr>
              <p14:xfrm>
                <a:off x="3693392" y="2506038"/>
                <a:ext cx="131760" cy="151920"/>
              </p14:xfrm>
            </p:contentPart>
          </mc:Choice>
          <mc:Fallback xmlns="">
            <p:pic>
              <p:nvPicPr>
                <p:cNvPr id="79" name="Рукописный ввод 78">
                  <a:extLst>
                    <a:ext uri="{FF2B5EF4-FFF2-40B4-BE49-F238E27FC236}">
                      <a16:creationId xmlns:a16="http://schemas.microsoft.com/office/drawing/2014/main" id="{E78F68A7-CE49-414C-9715-660D55B149CE}"/>
                    </a:ext>
                  </a:extLst>
                </p:cNvPr>
                <p:cNvPicPr/>
                <p:nvPr/>
              </p:nvPicPr>
              <p:blipFill>
                <a:blip r:embed="rId58"/>
                <a:stretch>
                  <a:fillRect/>
                </a:stretch>
              </p:blipFill>
              <p:spPr>
                <a:xfrm>
                  <a:off x="3675392" y="2488398"/>
                  <a:ext cx="1674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0" name="Рукописный ввод 79">
                  <a:extLst>
                    <a:ext uri="{FF2B5EF4-FFF2-40B4-BE49-F238E27FC236}">
                      <a16:creationId xmlns:a16="http://schemas.microsoft.com/office/drawing/2014/main" id="{FB28FDFE-E062-4F82-AB6D-150A25072EC6}"/>
                    </a:ext>
                  </a:extLst>
                </p14:cNvPr>
                <p14:cNvContentPartPr/>
                <p14:nvPr/>
              </p14:nvContentPartPr>
              <p14:xfrm>
                <a:off x="3694472" y="2570118"/>
                <a:ext cx="142920" cy="76680"/>
              </p14:xfrm>
            </p:contentPart>
          </mc:Choice>
          <mc:Fallback xmlns="">
            <p:pic>
              <p:nvPicPr>
                <p:cNvPr id="80" name="Рукописный ввод 79">
                  <a:extLst>
                    <a:ext uri="{FF2B5EF4-FFF2-40B4-BE49-F238E27FC236}">
                      <a16:creationId xmlns:a16="http://schemas.microsoft.com/office/drawing/2014/main" id="{FB28FDFE-E062-4F82-AB6D-150A25072EC6}"/>
                    </a:ext>
                  </a:extLst>
                </p:cNvPr>
                <p:cNvPicPr/>
                <p:nvPr/>
              </p:nvPicPr>
              <p:blipFill>
                <a:blip r:embed="rId60"/>
                <a:stretch>
                  <a:fillRect/>
                </a:stretch>
              </p:blipFill>
              <p:spPr>
                <a:xfrm>
                  <a:off x="3676472" y="2552478"/>
                  <a:ext cx="178560" cy="112320"/>
                </a:xfrm>
                <a:prstGeom prst="rect">
                  <a:avLst/>
                </a:prstGeom>
              </p:spPr>
            </p:pic>
          </mc:Fallback>
        </mc:AlternateContent>
      </p:grpSp>
      <p:grpSp>
        <p:nvGrpSpPr>
          <p:cNvPr id="84" name="Группа 83">
            <a:extLst>
              <a:ext uri="{FF2B5EF4-FFF2-40B4-BE49-F238E27FC236}">
                <a16:creationId xmlns:a16="http://schemas.microsoft.com/office/drawing/2014/main" id="{B2A6922D-CEB7-4299-A269-54955CAD6D9F}"/>
              </a:ext>
            </a:extLst>
          </p:cNvPr>
          <p:cNvGrpSpPr/>
          <p:nvPr/>
        </p:nvGrpSpPr>
        <p:grpSpPr>
          <a:xfrm>
            <a:off x="976112" y="2666958"/>
            <a:ext cx="673560" cy="1816920"/>
            <a:chOff x="976112" y="2666958"/>
            <a:chExt cx="673560" cy="1816920"/>
          </a:xfrm>
        </p:grpSpPr>
        <mc:AlternateContent xmlns:mc="http://schemas.openxmlformats.org/markup-compatibility/2006" xmlns:p14="http://schemas.microsoft.com/office/powerpoint/2010/main">
          <mc:Choice Requires="p14">
            <p:contentPart p14:bwMode="auto" r:id="rId61">
              <p14:nvContentPartPr>
                <p14:cNvPr id="82" name="Рукописный ввод 81">
                  <a:extLst>
                    <a:ext uri="{FF2B5EF4-FFF2-40B4-BE49-F238E27FC236}">
                      <a16:creationId xmlns:a16="http://schemas.microsoft.com/office/drawing/2014/main" id="{AA11DCAF-DF3D-47C6-B6A6-29502B8421E7}"/>
                    </a:ext>
                  </a:extLst>
                </p14:cNvPr>
                <p14:cNvContentPartPr/>
                <p14:nvPr/>
              </p14:nvContentPartPr>
              <p14:xfrm>
                <a:off x="976112" y="2666958"/>
                <a:ext cx="424440" cy="1613880"/>
              </p14:xfrm>
            </p:contentPart>
          </mc:Choice>
          <mc:Fallback xmlns="">
            <p:pic>
              <p:nvPicPr>
                <p:cNvPr id="82" name="Рукописный ввод 81">
                  <a:extLst>
                    <a:ext uri="{FF2B5EF4-FFF2-40B4-BE49-F238E27FC236}">
                      <a16:creationId xmlns:a16="http://schemas.microsoft.com/office/drawing/2014/main" id="{AA11DCAF-DF3D-47C6-B6A6-29502B8421E7}"/>
                    </a:ext>
                  </a:extLst>
                </p:cNvPr>
                <p:cNvPicPr/>
                <p:nvPr/>
              </p:nvPicPr>
              <p:blipFill>
                <a:blip r:embed="rId62"/>
                <a:stretch>
                  <a:fillRect/>
                </a:stretch>
              </p:blipFill>
              <p:spPr>
                <a:xfrm>
                  <a:off x="958472" y="2649318"/>
                  <a:ext cx="460080" cy="1649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3" name="Рукописный ввод 82">
                  <a:extLst>
                    <a:ext uri="{FF2B5EF4-FFF2-40B4-BE49-F238E27FC236}">
                      <a16:creationId xmlns:a16="http://schemas.microsoft.com/office/drawing/2014/main" id="{7A0FCF74-C2C2-466E-BF32-4A9ECAB366C5}"/>
                    </a:ext>
                  </a:extLst>
                </p14:cNvPr>
                <p14:cNvContentPartPr/>
                <p14:nvPr/>
              </p14:nvContentPartPr>
              <p14:xfrm>
                <a:off x="1376432" y="3989598"/>
                <a:ext cx="273240" cy="494280"/>
              </p14:xfrm>
            </p:contentPart>
          </mc:Choice>
          <mc:Fallback xmlns="">
            <p:pic>
              <p:nvPicPr>
                <p:cNvPr id="83" name="Рукописный ввод 82">
                  <a:extLst>
                    <a:ext uri="{FF2B5EF4-FFF2-40B4-BE49-F238E27FC236}">
                      <a16:creationId xmlns:a16="http://schemas.microsoft.com/office/drawing/2014/main" id="{7A0FCF74-C2C2-466E-BF32-4A9ECAB366C5}"/>
                    </a:ext>
                  </a:extLst>
                </p:cNvPr>
                <p:cNvPicPr/>
                <p:nvPr/>
              </p:nvPicPr>
              <p:blipFill>
                <a:blip r:embed="rId64"/>
                <a:stretch>
                  <a:fillRect/>
                </a:stretch>
              </p:blipFill>
              <p:spPr>
                <a:xfrm>
                  <a:off x="1358792" y="3971598"/>
                  <a:ext cx="308880" cy="52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85" name="Рукописный ввод 84">
                <a:extLst>
                  <a:ext uri="{FF2B5EF4-FFF2-40B4-BE49-F238E27FC236}">
                    <a16:creationId xmlns:a16="http://schemas.microsoft.com/office/drawing/2014/main" id="{69293400-8B98-40CA-8292-F2376CD13522}"/>
                  </a:ext>
                </a:extLst>
              </p14:cNvPr>
              <p14:cNvContentPartPr/>
              <p14:nvPr/>
            </p14:nvContentPartPr>
            <p14:xfrm>
              <a:off x="3509792" y="2394078"/>
              <a:ext cx="569160" cy="408240"/>
            </p14:xfrm>
          </p:contentPart>
        </mc:Choice>
        <mc:Fallback xmlns="">
          <p:pic>
            <p:nvPicPr>
              <p:cNvPr id="85" name="Рукописный ввод 84">
                <a:extLst>
                  <a:ext uri="{FF2B5EF4-FFF2-40B4-BE49-F238E27FC236}">
                    <a16:creationId xmlns:a16="http://schemas.microsoft.com/office/drawing/2014/main" id="{69293400-8B98-40CA-8292-F2376CD13522}"/>
                  </a:ext>
                </a:extLst>
              </p:cNvPr>
              <p:cNvPicPr/>
              <p:nvPr/>
            </p:nvPicPr>
            <p:blipFill>
              <a:blip r:embed="rId66"/>
              <a:stretch>
                <a:fillRect/>
              </a:stretch>
            </p:blipFill>
            <p:spPr>
              <a:xfrm>
                <a:off x="3501152" y="2385078"/>
                <a:ext cx="58680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6" name="Рукописный ввод 85">
                <a:extLst>
                  <a:ext uri="{FF2B5EF4-FFF2-40B4-BE49-F238E27FC236}">
                    <a16:creationId xmlns:a16="http://schemas.microsoft.com/office/drawing/2014/main" id="{8BC38E12-9D50-4344-9119-3A6C4921EC24}"/>
                  </a:ext>
                </a:extLst>
              </p14:cNvPr>
              <p14:cNvContentPartPr/>
              <p14:nvPr/>
            </p14:nvContentPartPr>
            <p14:xfrm>
              <a:off x="8629712" y="5419878"/>
              <a:ext cx="234360" cy="291960"/>
            </p14:xfrm>
          </p:contentPart>
        </mc:Choice>
        <mc:Fallback xmlns="">
          <p:pic>
            <p:nvPicPr>
              <p:cNvPr id="86" name="Рукописный ввод 85">
                <a:extLst>
                  <a:ext uri="{FF2B5EF4-FFF2-40B4-BE49-F238E27FC236}">
                    <a16:creationId xmlns:a16="http://schemas.microsoft.com/office/drawing/2014/main" id="{8BC38E12-9D50-4344-9119-3A6C4921EC24}"/>
                  </a:ext>
                </a:extLst>
              </p:cNvPr>
              <p:cNvPicPr/>
              <p:nvPr/>
            </p:nvPicPr>
            <p:blipFill>
              <a:blip r:embed="rId68"/>
              <a:stretch>
                <a:fillRect/>
              </a:stretch>
            </p:blipFill>
            <p:spPr>
              <a:xfrm>
                <a:off x="8621072" y="5411238"/>
                <a:ext cx="2520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7" name="Рукописный ввод 86">
                <a:extLst>
                  <a:ext uri="{FF2B5EF4-FFF2-40B4-BE49-F238E27FC236}">
                    <a16:creationId xmlns:a16="http://schemas.microsoft.com/office/drawing/2014/main" id="{C54343FF-135B-43B9-A85E-2BA89FD89916}"/>
                  </a:ext>
                </a:extLst>
              </p14:cNvPr>
              <p14:cNvContentPartPr/>
              <p14:nvPr/>
            </p14:nvContentPartPr>
            <p14:xfrm>
              <a:off x="8922752" y="5444358"/>
              <a:ext cx="226080" cy="281520"/>
            </p14:xfrm>
          </p:contentPart>
        </mc:Choice>
        <mc:Fallback xmlns="">
          <p:pic>
            <p:nvPicPr>
              <p:cNvPr id="87" name="Рукописный ввод 86">
                <a:extLst>
                  <a:ext uri="{FF2B5EF4-FFF2-40B4-BE49-F238E27FC236}">
                    <a16:creationId xmlns:a16="http://schemas.microsoft.com/office/drawing/2014/main" id="{C54343FF-135B-43B9-A85E-2BA89FD89916}"/>
                  </a:ext>
                </a:extLst>
              </p:cNvPr>
              <p:cNvPicPr/>
              <p:nvPr/>
            </p:nvPicPr>
            <p:blipFill>
              <a:blip r:embed="rId70"/>
              <a:stretch>
                <a:fillRect/>
              </a:stretch>
            </p:blipFill>
            <p:spPr>
              <a:xfrm>
                <a:off x="8914112" y="5435358"/>
                <a:ext cx="24372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8" name="Рукописный ввод 87">
                <a:extLst>
                  <a:ext uri="{FF2B5EF4-FFF2-40B4-BE49-F238E27FC236}">
                    <a16:creationId xmlns:a16="http://schemas.microsoft.com/office/drawing/2014/main" id="{C8382DDD-20C1-414E-AC6B-A9CCF722E008}"/>
                  </a:ext>
                </a:extLst>
              </p14:cNvPr>
              <p14:cNvContentPartPr/>
              <p14:nvPr/>
            </p14:nvContentPartPr>
            <p14:xfrm>
              <a:off x="9114992" y="5395398"/>
              <a:ext cx="200520" cy="225720"/>
            </p14:xfrm>
          </p:contentPart>
        </mc:Choice>
        <mc:Fallback xmlns="">
          <p:pic>
            <p:nvPicPr>
              <p:cNvPr id="88" name="Рукописный ввод 87">
                <a:extLst>
                  <a:ext uri="{FF2B5EF4-FFF2-40B4-BE49-F238E27FC236}">
                    <a16:creationId xmlns:a16="http://schemas.microsoft.com/office/drawing/2014/main" id="{C8382DDD-20C1-414E-AC6B-A9CCF722E008}"/>
                  </a:ext>
                </a:extLst>
              </p:cNvPr>
              <p:cNvPicPr/>
              <p:nvPr/>
            </p:nvPicPr>
            <p:blipFill>
              <a:blip r:embed="rId72"/>
              <a:stretch>
                <a:fillRect/>
              </a:stretch>
            </p:blipFill>
            <p:spPr>
              <a:xfrm>
                <a:off x="9106352" y="5386758"/>
                <a:ext cx="2181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89" name="Рукописный ввод 88">
                <a:extLst>
                  <a:ext uri="{FF2B5EF4-FFF2-40B4-BE49-F238E27FC236}">
                    <a16:creationId xmlns:a16="http://schemas.microsoft.com/office/drawing/2014/main" id="{EA850966-5E32-4867-BDA4-8B0EA9815C9F}"/>
                  </a:ext>
                </a:extLst>
              </p14:cNvPr>
              <p14:cNvContentPartPr/>
              <p14:nvPr/>
            </p14:nvContentPartPr>
            <p14:xfrm>
              <a:off x="9363032" y="5478918"/>
              <a:ext cx="59040" cy="143640"/>
            </p14:xfrm>
          </p:contentPart>
        </mc:Choice>
        <mc:Fallback xmlns="">
          <p:pic>
            <p:nvPicPr>
              <p:cNvPr id="89" name="Рукописный ввод 88">
                <a:extLst>
                  <a:ext uri="{FF2B5EF4-FFF2-40B4-BE49-F238E27FC236}">
                    <a16:creationId xmlns:a16="http://schemas.microsoft.com/office/drawing/2014/main" id="{EA850966-5E32-4867-BDA4-8B0EA9815C9F}"/>
                  </a:ext>
                </a:extLst>
              </p:cNvPr>
              <p:cNvPicPr/>
              <p:nvPr/>
            </p:nvPicPr>
            <p:blipFill>
              <a:blip r:embed="rId74"/>
              <a:stretch>
                <a:fillRect/>
              </a:stretch>
            </p:blipFill>
            <p:spPr>
              <a:xfrm>
                <a:off x="9354032" y="5470278"/>
                <a:ext cx="766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0" name="Рукописный ввод 89">
                <a:extLst>
                  <a:ext uri="{FF2B5EF4-FFF2-40B4-BE49-F238E27FC236}">
                    <a16:creationId xmlns:a16="http://schemas.microsoft.com/office/drawing/2014/main" id="{06CD2BEC-F843-4EC5-8084-9EDB7F1E8D25}"/>
                  </a:ext>
                </a:extLst>
              </p14:cNvPr>
              <p14:cNvContentPartPr/>
              <p14:nvPr/>
            </p14:nvContentPartPr>
            <p14:xfrm>
              <a:off x="9471392" y="5387478"/>
              <a:ext cx="219960" cy="219240"/>
            </p14:xfrm>
          </p:contentPart>
        </mc:Choice>
        <mc:Fallback xmlns="">
          <p:pic>
            <p:nvPicPr>
              <p:cNvPr id="90" name="Рукописный ввод 89">
                <a:extLst>
                  <a:ext uri="{FF2B5EF4-FFF2-40B4-BE49-F238E27FC236}">
                    <a16:creationId xmlns:a16="http://schemas.microsoft.com/office/drawing/2014/main" id="{06CD2BEC-F843-4EC5-8084-9EDB7F1E8D25}"/>
                  </a:ext>
                </a:extLst>
              </p:cNvPr>
              <p:cNvPicPr/>
              <p:nvPr/>
            </p:nvPicPr>
            <p:blipFill>
              <a:blip r:embed="rId76"/>
              <a:stretch>
                <a:fillRect/>
              </a:stretch>
            </p:blipFill>
            <p:spPr>
              <a:xfrm>
                <a:off x="9462392" y="5378478"/>
                <a:ext cx="237600" cy="236880"/>
              </a:xfrm>
              <a:prstGeom prst="rect">
                <a:avLst/>
              </a:prstGeom>
            </p:spPr>
          </p:pic>
        </mc:Fallback>
      </mc:AlternateContent>
      <p:grpSp>
        <p:nvGrpSpPr>
          <p:cNvPr id="102" name="Группа 101">
            <a:extLst>
              <a:ext uri="{FF2B5EF4-FFF2-40B4-BE49-F238E27FC236}">
                <a16:creationId xmlns:a16="http://schemas.microsoft.com/office/drawing/2014/main" id="{A5275710-058F-4B00-B534-E949AC96C363}"/>
              </a:ext>
            </a:extLst>
          </p:cNvPr>
          <p:cNvGrpSpPr/>
          <p:nvPr/>
        </p:nvGrpSpPr>
        <p:grpSpPr>
          <a:xfrm>
            <a:off x="9950192" y="5152038"/>
            <a:ext cx="2253960" cy="702360"/>
            <a:chOff x="9950192" y="5152038"/>
            <a:chExt cx="2253960" cy="702360"/>
          </a:xfrm>
        </p:grpSpPr>
        <mc:AlternateContent xmlns:mc="http://schemas.openxmlformats.org/markup-compatibility/2006" xmlns:p14="http://schemas.microsoft.com/office/powerpoint/2010/main">
          <mc:Choice Requires="p14">
            <p:contentPart p14:bwMode="auto" r:id="rId77">
              <p14:nvContentPartPr>
                <p14:cNvPr id="92" name="Рукописный ввод 91">
                  <a:extLst>
                    <a:ext uri="{FF2B5EF4-FFF2-40B4-BE49-F238E27FC236}">
                      <a16:creationId xmlns:a16="http://schemas.microsoft.com/office/drawing/2014/main" id="{8A010042-558A-48E9-A0B8-4E84277E49E9}"/>
                    </a:ext>
                  </a:extLst>
                </p14:cNvPr>
                <p14:cNvContentPartPr/>
                <p14:nvPr/>
              </p14:nvContentPartPr>
              <p14:xfrm>
                <a:off x="9950192" y="5333118"/>
                <a:ext cx="383400" cy="215640"/>
              </p14:xfrm>
            </p:contentPart>
          </mc:Choice>
          <mc:Fallback xmlns="">
            <p:pic>
              <p:nvPicPr>
                <p:cNvPr id="92" name="Рукописный ввод 91">
                  <a:extLst>
                    <a:ext uri="{FF2B5EF4-FFF2-40B4-BE49-F238E27FC236}">
                      <a16:creationId xmlns:a16="http://schemas.microsoft.com/office/drawing/2014/main" id="{8A010042-558A-48E9-A0B8-4E84277E49E9}"/>
                    </a:ext>
                  </a:extLst>
                </p:cNvPr>
                <p:cNvPicPr/>
                <p:nvPr/>
              </p:nvPicPr>
              <p:blipFill>
                <a:blip r:embed="rId78"/>
                <a:stretch>
                  <a:fillRect/>
                </a:stretch>
              </p:blipFill>
              <p:spPr>
                <a:xfrm>
                  <a:off x="9941552" y="5324118"/>
                  <a:ext cx="4010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3" name="Рукописный ввод 92">
                  <a:extLst>
                    <a:ext uri="{FF2B5EF4-FFF2-40B4-BE49-F238E27FC236}">
                      <a16:creationId xmlns:a16="http://schemas.microsoft.com/office/drawing/2014/main" id="{CE0B5738-4BC5-480E-A70C-9F9AC72BD1BD}"/>
                    </a:ext>
                  </a:extLst>
                </p14:cNvPr>
                <p14:cNvContentPartPr/>
                <p14:nvPr/>
              </p14:nvContentPartPr>
              <p14:xfrm>
                <a:off x="10357352" y="5354718"/>
                <a:ext cx="163800" cy="194760"/>
              </p14:xfrm>
            </p:contentPart>
          </mc:Choice>
          <mc:Fallback xmlns="">
            <p:pic>
              <p:nvPicPr>
                <p:cNvPr id="93" name="Рукописный ввод 92">
                  <a:extLst>
                    <a:ext uri="{FF2B5EF4-FFF2-40B4-BE49-F238E27FC236}">
                      <a16:creationId xmlns:a16="http://schemas.microsoft.com/office/drawing/2014/main" id="{CE0B5738-4BC5-480E-A70C-9F9AC72BD1BD}"/>
                    </a:ext>
                  </a:extLst>
                </p:cNvPr>
                <p:cNvPicPr/>
                <p:nvPr/>
              </p:nvPicPr>
              <p:blipFill>
                <a:blip r:embed="rId80"/>
                <a:stretch>
                  <a:fillRect/>
                </a:stretch>
              </p:blipFill>
              <p:spPr>
                <a:xfrm>
                  <a:off x="10348352" y="5346078"/>
                  <a:ext cx="1814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5" name="Рукописный ввод 94">
                  <a:extLst>
                    <a:ext uri="{FF2B5EF4-FFF2-40B4-BE49-F238E27FC236}">
                      <a16:creationId xmlns:a16="http://schemas.microsoft.com/office/drawing/2014/main" id="{5198089A-4913-4864-B83D-B9278B7F3904}"/>
                    </a:ext>
                  </a:extLst>
                </p14:cNvPr>
                <p14:cNvContentPartPr/>
                <p14:nvPr/>
              </p14:nvContentPartPr>
              <p14:xfrm>
                <a:off x="10575512" y="5273358"/>
                <a:ext cx="347760" cy="172440"/>
              </p14:xfrm>
            </p:contentPart>
          </mc:Choice>
          <mc:Fallback xmlns="">
            <p:pic>
              <p:nvPicPr>
                <p:cNvPr id="95" name="Рукописный ввод 94">
                  <a:extLst>
                    <a:ext uri="{FF2B5EF4-FFF2-40B4-BE49-F238E27FC236}">
                      <a16:creationId xmlns:a16="http://schemas.microsoft.com/office/drawing/2014/main" id="{5198089A-4913-4864-B83D-B9278B7F3904}"/>
                    </a:ext>
                  </a:extLst>
                </p:cNvPr>
                <p:cNvPicPr/>
                <p:nvPr/>
              </p:nvPicPr>
              <p:blipFill>
                <a:blip r:embed="rId82"/>
                <a:stretch>
                  <a:fillRect/>
                </a:stretch>
              </p:blipFill>
              <p:spPr>
                <a:xfrm>
                  <a:off x="10566872" y="5264358"/>
                  <a:ext cx="3654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6" name="Рукописный ввод 95">
                  <a:extLst>
                    <a:ext uri="{FF2B5EF4-FFF2-40B4-BE49-F238E27FC236}">
                      <a16:creationId xmlns:a16="http://schemas.microsoft.com/office/drawing/2014/main" id="{1FA570A2-A8DF-4411-BDC1-003A892A423B}"/>
                    </a:ext>
                  </a:extLst>
                </p14:cNvPr>
                <p14:cNvContentPartPr/>
                <p14:nvPr/>
              </p14:nvContentPartPr>
              <p14:xfrm>
                <a:off x="10931912" y="5236638"/>
                <a:ext cx="167760" cy="180720"/>
              </p14:xfrm>
            </p:contentPart>
          </mc:Choice>
          <mc:Fallback xmlns="">
            <p:pic>
              <p:nvPicPr>
                <p:cNvPr id="96" name="Рукописный ввод 95">
                  <a:extLst>
                    <a:ext uri="{FF2B5EF4-FFF2-40B4-BE49-F238E27FC236}">
                      <a16:creationId xmlns:a16="http://schemas.microsoft.com/office/drawing/2014/main" id="{1FA570A2-A8DF-4411-BDC1-003A892A423B}"/>
                    </a:ext>
                  </a:extLst>
                </p:cNvPr>
                <p:cNvPicPr/>
                <p:nvPr/>
              </p:nvPicPr>
              <p:blipFill>
                <a:blip r:embed="rId84"/>
                <a:stretch>
                  <a:fillRect/>
                </a:stretch>
              </p:blipFill>
              <p:spPr>
                <a:xfrm>
                  <a:off x="10922912" y="5227998"/>
                  <a:ext cx="18540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7" name="Рукописный ввод 96">
                  <a:extLst>
                    <a:ext uri="{FF2B5EF4-FFF2-40B4-BE49-F238E27FC236}">
                      <a16:creationId xmlns:a16="http://schemas.microsoft.com/office/drawing/2014/main" id="{D0C5EA0F-F124-424A-8E0E-8682FF62BDB5}"/>
                    </a:ext>
                  </a:extLst>
                </p14:cNvPr>
                <p14:cNvContentPartPr/>
                <p14:nvPr/>
              </p14:nvContentPartPr>
              <p14:xfrm>
                <a:off x="11105072" y="5243838"/>
                <a:ext cx="53640" cy="191520"/>
              </p14:xfrm>
            </p:contentPart>
          </mc:Choice>
          <mc:Fallback xmlns="">
            <p:pic>
              <p:nvPicPr>
                <p:cNvPr id="97" name="Рукописный ввод 96">
                  <a:extLst>
                    <a:ext uri="{FF2B5EF4-FFF2-40B4-BE49-F238E27FC236}">
                      <a16:creationId xmlns:a16="http://schemas.microsoft.com/office/drawing/2014/main" id="{D0C5EA0F-F124-424A-8E0E-8682FF62BDB5}"/>
                    </a:ext>
                  </a:extLst>
                </p:cNvPr>
                <p:cNvPicPr/>
                <p:nvPr/>
              </p:nvPicPr>
              <p:blipFill>
                <a:blip r:embed="rId86"/>
                <a:stretch>
                  <a:fillRect/>
                </a:stretch>
              </p:blipFill>
              <p:spPr>
                <a:xfrm>
                  <a:off x="11096072" y="5234838"/>
                  <a:ext cx="712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8" name="Рукописный ввод 97">
                  <a:extLst>
                    <a:ext uri="{FF2B5EF4-FFF2-40B4-BE49-F238E27FC236}">
                      <a16:creationId xmlns:a16="http://schemas.microsoft.com/office/drawing/2014/main" id="{9AD6929F-ED3F-4DF5-8682-428AED38FEFF}"/>
                    </a:ext>
                  </a:extLst>
                </p14:cNvPr>
                <p14:cNvContentPartPr/>
                <p14:nvPr/>
              </p14:nvContentPartPr>
              <p14:xfrm>
                <a:off x="11239712" y="5301078"/>
                <a:ext cx="131760" cy="122400"/>
              </p14:xfrm>
            </p:contentPart>
          </mc:Choice>
          <mc:Fallback xmlns="">
            <p:pic>
              <p:nvPicPr>
                <p:cNvPr id="98" name="Рукописный ввод 97">
                  <a:extLst>
                    <a:ext uri="{FF2B5EF4-FFF2-40B4-BE49-F238E27FC236}">
                      <a16:creationId xmlns:a16="http://schemas.microsoft.com/office/drawing/2014/main" id="{9AD6929F-ED3F-4DF5-8682-428AED38FEFF}"/>
                    </a:ext>
                  </a:extLst>
                </p:cNvPr>
                <p:cNvPicPr/>
                <p:nvPr/>
              </p:nvPicPr>
              <p:blipFill>
                <a:blip r:embed="rId88"/>
                <a:stretch>
                  <a:fillRect/>
                </a:stretch>
              </p:blipFill>
              <p:spPr>
                <a:xfrm>
                  <a:off x="11230712" y="5292438"/>
                  <a:ext cx="1494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9" name="Рукописный ввод 98">
                  <a:extLst>
                    <a:ext uri="{FF2B5EF4-FFF2-40B4-BE49-F238E27FC236}">
                      <a16:creationId xmlns:a16="http://schemas.microsoft.com/office/drawing/2014/main" id="{9812610D-8F2A-4346-A05D-7C3E08FC40C4}"/>
                    </a:ext>
                  </a:extLst>
                </p14:cNvPr>
                <p14:cNvContentPartPr/>
                <p14:nvPr/>
              </p14:nvContentPartPr>
              <p14:xfrm>
                <a:off x="11352752" y="5172558"/>
                <a:ext cx="442800" cy="270000"/>
              </p14:xfrm>
            </p:contentPart>
          </mc:Choice>
          <mc:Fallback xmlns="">
            <p:pic>
              <p:nvPicPr>
                <p:cNvPr id="99" name="Рукописный ввод 98">
                  <a:extLst>
                    <a:ext uri="{FF2B5EF4-FFF2-40B4-BE49-F238E27FC236}">
                      <a16:creationId xmlns:a16="http://schemas.microsoft.com/office/drawing/2014/main" id="{9812610D-8F2A-4346-A05D-7C3E08FC40C4}"/>
                    </a:ext>
                  </a:extLst>
                </p:cNvPr>
                <p:cNvPicPr/>
                <p:nvPr/>
              </p:nvPicPr>
              <p:blipFill>
                <a:blip r:embed="rId90"/>
                <a:stretch>
                  <a:fillRect/>
                </a:stretch>
              </p:blipFill>
              <p:spPr>
                <a:xfrm>
                  <a:off x="11343752" y="5163558"/>
                  <a:ext cx="46044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0" name="Рукописный ввод 99">
                  <a:extLst>
                    <a:ext uri="{FF2B5EF4-FFF2-40B4-BE49-F238E27FC236}">
                      <a16:creationId xmlns:a16="http://schemas.microsoft.com/office/drawing/2014/main" id="{3BE3531B-7E59-4106-BF5A-FABFF4C8A1FF}"/>
                    </a:ext>
                  </a:extLst>
                </p14:cNvPr>
                <p14:cNvContentPartPr/>
                <p14:nvPr/>
              </p14:nvContentPartPr>
              <p14:xfrm>
                <a:off x="11808512" y="5152038"/>
                <a:ext cx="138600" cy="266040"/>
              </p14:xfrm>
            </p:contentPart>
          </mc:Choice>
          <mc:Fallback xmlns="">
            <p:pic>
              <p:nvPicPr>
                <p:cNvPr id="100" name="Рукописный ввод 99">
                  <a:extLst>
                    <a:ext uri="{FF2B5EF4-FFF2-40B4-BE49-F238E27FC236}">
                      <a16:creationId xmlns:a16="http://schemas.microsoft.com/office/drawing/2014/main" id="{3BE3531B-7E59-4106-BF5A-FABFF4C8A1FF}"/>
                    </a:ext>
                  </a:extLst>
                </p:cNvPr>
                <p:cNvPicPr/>
                <p:nvPr/>
              </p:nvPicPr>
              <p:blipFill>
                <a:blip r:embed="rId92"/>
                <a:stretch>
                  <a:fillRect/>
                </a:stretch>
              </p:blipFill>
              <p:spPr>
                <a:xfrm>
                  <a:off x="11799512" y="5143398"/>
                  <a:ext cx="1562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1" name="Рукописный ввод 100">
                  <a:extLst>
                    <a:ext uri="{FF2B5EF4-FFF2-40B4-BE49-F238E27FC236}">
                      <a16:creationId xmlns:a16="http://schemas.microsoft.com/office/drawing/2014/main" id="{81C8F611-047A-4DDA-8583-4B061FF38EE3}"/>
                    </a:ext>
                  </a:extLst>
                </p14:cNvPr>
                <p14:cNvContentPartPr/>
                <p14:nvPr/>
              </p14:nvContentPartPr>
              <p14:xfrm>
                <a:off x="11951072" y="5157078"/>
                <a:ext cx="253080" cy="697320"/>
              </p14:xfrm>
            </p:contentPart>
          </mc:Choice>
          <mc:Fallback xmlns="">
            <p:pic>
              <p:nvPicPr>
                <p:cNvPr id="101" name="Рукописный ввод 100">
                  <a:extLst>
                    <a:ext uri="{FF2B5EF4-FFF2-40B4-BE49-F238E27FC236}">
                      <a16:creationId xmlns:a16="http://schemas.microsoft.com/office/drawing/2014/main" id="{81C8F611-047A-4DDA-8583-4B061FF38EE3}"/>
                    </a:ext>
                  </a:extLst>
                </p:cNvPr>
                <p:cNvPicPr/>
                <p:nvPr/>
              </p:nvPicPr>
              <p:blipFill>
                <a:blip r:embed="rId94"/>
                <a:stretch>
                  <a:fillRect/>
                </a:stretch>
              </p:blipFill>
              <p:spPr>
                <a:xfrm>
                  <a:off x="11942072" y="5148438"/>
                  <a:ext cx="270720" cy="714960"/>
                </a:xfrm>
                <a:prstGeom prst="rect">
                  <a:avLst/>
                </a:prstGeom>
              </p:spPr>
            </p:pic>
          </mc:Fallback>
        </mc:AlternateContent>
      </p:grpSp>
      <p:grpSp>
        <p:nvGrpSpPr>
          <p:cNvPr id="105" name="Группа 104">
            <a:extLst>
              <a:ext uri="{FF2B5EF4-FFF2-40B4-BE49-F238E27FC236}">
                <a16:creationId xmlns:a16="http://schemas.microsoft.com/office/drawing/2014/main" id="{9CA9030F-2421-4124-ABB8-F45D624D7999}"/>
              </a:ext>
            </a:extLst>
          </p:cNvPr>
          <p:cNvGrpSpPr/>
          <p:nvPr/>
        </p:nvGrpSpPr>
        <p:grpSpPr>
          <a:xfrm>
            <a:off x="9685952" y="3415398"/>
            <a:ext cx="580320" cy="309960"/>
            <a:chOff x="9685952" y="3415398"/>
            <a:chExt cx="580320" cy="309960"/>
          </a:xfrm>
        </p:grpSpPr>
        <mc:AlternateContent xmlns:mc="http://schemas.openxmlformats.org/markup-compatibility/2006" xmlns:p14="http://schemas.microsoft.com/office/powerpoint/2010/main">
          <mc:Choice Requires="p14">
            <p:contentPart p14:bwMode="auto" r:id="rId95">
              <p14:nvContentPartPr>
                <p14:cNvPr id="103" name="Рукописный ввод 102">
                  <a:extLst>
                    <a:ext uri="{FF2B5EF4-FFF2-40B4-BE49-F238E27FC236}">
                      <a16:creationId xmlns:a16="http://schemas.microsoft.com/office/drawing/2014/main" id="{91EE7ED8-F0EF-409C-837C-262B1CE28ACC}"/>
                    </a:ext>
                  </a:extLst>
                </p14:cNvPr>
                <p14:cNvContentPartPr/>
                <p14:nvPr/>
              </p14:nvContentPartPr>
              <p14:xfrm>
                <a:off x="9685952" y="3422598"/>
                <a:ext cx="223560" cy="287280"/>
              </p14:xfrm>
            </p:contentPart>
          </mc:Choice>
          <mc:Fallback xmlns="">
            <p:pic>
              <p:nvPicPr>
                <p:cNvPr id="103" name="Рукописный ввод 102">
                  <a:extLst>
                    <a:ext uri="{FF2B5EF4-FFF2-40B4-BE49-F238E27FC236}">
                      <a16:creationId xmlns:a16="http://schemas.microsoft.com/office/drawing/2014/main" id="{91EE7ED8-F0EF-409C-837C-262B1CE28ACC}"/>
                    </a:ext>
                  </a:extLst>
                </p:cNvPr>
                <p:cNvPicPr/>
                <p:nvPr/>
              </p:nvPicPr>
              <p:blipFill>
                <a:blip r:embed="rId96"/>
                <a:stretch>
                  <a:fillRect/>
                </a:stretch>
              </p:blipFill>
              <p:spPr>
                <a:xfrm>
                  <a:off x="9676952" y="3413598"/>
                  <a:ext cx="2412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4" name="Рукописный ввод 103">
                  <a:extLst>
                    <a:ext uri="{FF2B5EF4-FFF2-40B4-BE49-F238E27FC236}">
                      <a16:creationId xmlns:a16="http://schemas.microsoft.com/office/drawing/2014/main" id="{6C09C30A-1DDB-46CD-9507-F06BE3CDECA3}"/>
                    </a:ext>
                  </a:extLst>
                </p14:cNvPr>
                <p14:cNvContentPartPr/>
                <p14:nvPr/>
              </p14:nvContentPartPr>
              <p14:xfrm>
                <a:off x="10011032" y="3415398"/>
                <a:ext cx="255240" cy="309960"/>
              </p14:xfrm>
            </p:contentPart>
          </mc:Choice>
          <mc:Fallback xmlns="">
            <p:pic>
              <p:nvPicPr>
                <p:cNvPr id="104" name="Рукописный ввод 103">
                  <a:extLst>
                    <a:ext uri="{FF2B5EF4-FFF2-40B4-BE49-F238E27FC236}">
                      <a16:creationId xmlns:a16="http://schemas.microsoft.com/office/drawing/2014/main" id="{6C09C30A-1DDB-46CD-9507-F06BE3CDECA3}"/>
                    </a:ext>
                  </a:extLst>
                </p:cNvPr>
                <p:cNvPicPr/>
                <p:nvPr/>
              </p:nvPicPr>
              <p:blipFill>
                <a:blip r:embed="rId98"/>
                <a:stretch>
                  <a:fillRect/>
                </a:stretch>
              </p:blipFill>
              <p:spPr>
                <a:xfrm>
                  <a:off x="10002392" y="3406398"/>
                  <a:ext cx="272880" cy="327600"/>
                </a:xfrm>
                <a:prstGeom prst="rect">
                  <a:avLst/>
                </a:prstGeom>
              </p:spPr>
            </p:pic>
          </mc:Fallback>
        </mc:AlternateContent>
      </p:grpSp>
      <p:grpSp>
        <p:nvGrpSpPr>
          <p:cNvPr id="119" name="Группа 118">
            <a:extLst>
              <a:ext uri="{FF2B5EF4-FFF2-40B4-BE49-F238E27FC236}">
                <a16:creationId xmlns:a16="http://schemas.microsoft.com/office/drawing/2014/main" id="{CE872339-3D39-472F-82C0-B1CA2A60D292}"/>
              </a:ext>
            </a:extLst>
          </p:cNvPr>
          <p:cNvGrpSpPr/>
          <p:nvPr/>
        </p:nvGrpSpPr>
        <p:grpSpPr>
          <a:xfrm>
            <a:off x="8651672" y="1834998"/>
            <a:ext cx="1846440" cy="493920"/>
            <a:chOff x="8651672" y="1834998"/>
            <a:chExt cx="1846440" cy="493920"/>
          </a:xfrm>
        </p:grpSpPr>
        <mc:AlternateContent xmlns:mc="http://schemas.openxmlformats.org/markup-compatibility/2006" xmlns:p14="http://schemas.microsoft.com/office/powerpoint/2010/main">
          <mc:Choice Requires="p14">
            <p:contentPart p14:bwMode="auto" r:id="rId99">
              <p14:nvContentPartPr>
                <p14:cNvPr id="106" name="Рукописный ввод 105">
                  <a:extLst>
                    <a:ext uri="{FF2B5EF4-FFF2-40B4-BE49-F238E27FC236}">
                      <a16:creationId xmlns:a16="http://schemas.microsoft.com/office/drawing/2014/main" id="{E99A02FD-B3E5-40A1-8065-AEC08D9AD662}"/>
                    </a:ext>
                  </a:extLst>
                </p14:cNvPr>
                <p14:cNvContentPartPr/>
                <p14:nvPr/>
              </p14:nvContentPartPr>
              <p14:xfrm>
                <a:off x="8651672" y="1905558"/>
                <a:ext cx="224280" cy="331920"/>
              </p14:xfrm>
            </p:contentPart>
          </mc:Choice>
          <mc:Fallback xmlns="">
            <p:pic>
              <p:nvPicPr>
                <p:cNvPr id="106" name="Рукописный ввод 105">
                  <a:extLst>
                    <a:ext uri="{FF2B5EF4-FFF2-40B4-BE49-F238E27FC236}">
                      <a16:creationId xmlns:a16="http://schemas.microsoft.com/office/drawing/2014/main" id="{E99A02FD-B3E5-40A1-8065-AEC08D9AD662}"/>
                    </a:ext>
                  </a:extLst>
                </p:cNvPr>
                <p:cNvPicPr/>
                <p:nvPr/>
              </p:nvPicPr>
              <p:blipFill>
                <a:blip r:embed="rId100"/>
                <a:stretch>
                  <a:fillRect/>
                </a:stretch>
              </p:blipFill>
              <p:spPr>
                <a:xfrm>
                  <a:off x="8642672" y="1896558"/>
                  <a:ext cx="2419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7" name="Рукописный ввод 106">
                  <a:extLst>
                    <a:ext uri="{FF2B5EF4-FFF2-40B4-BE49-F238E27FC236}">
                      <a16:creationId xmlns:a16="http://schemas.microsoft.com/office/drawing/2014/main" id="{1937C510-5485-4D50-A07A-4DCB57CC6A71}"/>
                    </a:ext>
                  </a:extLst>
                </p14:cNvPr>
                <p14:cNvContentPartPr/>
                <p14:nvPr/>
              </p14:nvContentPartPr>
              <p14:xfrm>
                <a:off x="8890712" y="2011398"/>
                <a:ext cx="273240" cy="239400"/>
              </p14:xfrm>
            </p:contentPart>
          </mc:Choice>
          <mc:Fallback xmlns="">
            <p:pic>
              <p:nvPicPr>
                <p:cNvPr id="107" name="Рукописный ввод 106">
                  <a:extLst>
                    <a:ext uri="{FF2B5EF4-FFF2-40B4-BE49-F238E27FC236}">
                      <a16:creationId xmlns:a16="http://schemas.microsoft.com/office/drawing/2014/main" id="{1937C510-5485-4D50-A07A-4DCB57CC6A71}"/>
                    </a:ext>
                  </a:extLst>
                </p:cNvPr>
                <p:cNvPicPr/>
                <p:nvPr/>
              </p:nvPicPr>
              <p:blipFill>
                <a:blip r:embed="rId102"/>
                <a:stretch>
                  <a:fillRect/>
                </a:stretch>
              </p:blipFill>
              <p:spPr>
                <a:xfrm>
                  <a:off x="8881712" y="2002758"/>
                  <a:ext cx="29088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8" name="Рукописный ввод 107">
                  <a:extLst>
                    <a:ext uri="{FF2B5EF4-FFF2-40B4-BE49-F238E27FC236}">
                      <a16:creationId xmlns:a16="http://schemas.microsoft.com/office/drawing/2014/main" id="{F1A3E03E-56BF-4BFE-AB78-E29D235797D3}"/>
                    </a:ext>
                  </a:extLst>
                </p14:cNvPr>
                <p14:cNvContentPartPr/>
                <p14:nvPr/>
              </p14:nvContentPartPr>
              <p14:xfrm>
                <a:off x="9175112" y="1920678"/>
                <a:ext cx="251640" cy="301680"/>
              </p14:xfrm>
            </p:contentPart>
          </mc:Choice>
          <mc:Fallback xmlns="">
            <p:pic>
              <p:nvPicPr>
                <p:cNvPr id="108" name="Рукописный ввод 107">
                  <a:extLst>
                    <a:ext uri="{FF2B5EF4-FFF2-40B4-BE49-F238E27FC236}">
                      <a16:creationId xmlns:a16="http://schemas.microsoft.com/office/drawing/2014/main" id="{F1A3E03E-56BF-4BFE-AB78-E29D235797D3}"/>
                    </a:ext>
                  </a:extLst>
                </p:cNvPr>
                <p:cNvPicPr/>
                <p:nvPr/>
              </p:nvPicPr>
              <p:blipFill>
                <a:blip r:embed="rId104"/>
                <a:stretch>
                  <a:fillRect/>
                </a:stretch>
              </p:blipFill>
              <p:spPr>
                <a:xfrm>
                  <a:off x="9166472" y="1911678"/>
                  <a:ext cx="2692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09" name="Рукописный ввод 108">
                  <a:extLst>
                    <a:ext uri="{FF2B5EF4-FFF2-40B4-BE49-F238E27FC236}">
                      <a16:creationId xmlns:a16="http://schemas.microsoft.com/office/drawing/2014/main" id="{8F858C83-80F9-487B-A1DD-16A4046734FE}"/>
                    </a:ext>
                  </a:extLst>
                </p14:cNvPr>
                <p14:cNvContentPartPr/>
                <p14:nvPr/>
              </p14:nvContentPartPr>
              <p14:xfrm>
                <a:off x="9501272" y="1959198"/>
                <a:ext cx="316800" cy="230400"/>
              </p14:xfrm>
            </p:contentPart>
          </mc:Choice>
          <mc:Fallback xmlns="">
            <p:pic>
              <p:nvPicPr>
                <p:cNvPr id="109" name="Рукописный ввод 108">
                  <a:extLst>
                    <a:ext uri="{FF2B5EF4-FFF2-40B4-BE49-F238E27FC236}">
                      <a16:creationId xmlns:a16="http://schemas.microsoft.com/office/drawing/2014/main" id="{8F858C83-80F9-487B-A1DD-16A4046734FE}"/>
                    </a:ext>
                  </a:extLst>
                </p:cNvPr>
                <p:cNvPicPr/>
                <p:nvPr/>
              </p:nvPicPr>
              <p:blipFill>
                <a:blip r:embed="rId106"/>
                <a:stretch>
                  <a:fillRect/>
                </a:stretch>
              </p:blipFill>
              <p:spPr>
                <a:xfrm>
                  <a:off x="9492632" y="1950558"/>
                  <a:ext cx="3344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0" name="Рукописный ввод 109">
                  <a:extLst>
                    <a:ext uri="{FF2B5EF4-FFF2-40B4-BE49-F238E27FC236}">
                      <a16:creationId xmlns:a16="http://schemas.microsoft.com/office/drawing/2014/main" id="{3FCE5219-F3DA-4BF2-8EF1-8FB2E1BFC3BB}"/>
                    </a:ext>
                  </a:extLst>
                </p14:cNvPr>
                <p14:cNvContentPartPr/>
                <p14:nvPr/>
              </p14:nvContentPartPr>
              <p14:xfrm>
                <a:off x="9792872" y="1937238"/>
                <a:ext cx="252720" cy="233280"/>
              </p14:xfrm>
            </p:contentPart>
          </mc:Choice>
          <mc:Fallback xmlns="">
            <p:pic>
              <p:nvPicPr>
                <p:cNvPr id="110" name="Рукописный ввод 109">
                  <a:extLst>
                    <a:ext uri="{FF2B5EF4-FFF2-40B4-BE49-F238E27FC236}">
                      <a16:creationId xmlns:a16="http://schemas.microsoft.com/office/drawing/2014/main" id="{3FCE5219-F3DA-4BF2-8EF1-8FB2E1BFC3BB}"/>
                    </a:ext>
                  </a:extLst>
                </p:cNvPr>
                <p:cNvPicPr/>
                <p:nvPr/>
              </p:nvPicPr>
              <p:blipFill>
                <a:blip r:embed="rId108"/>
                <a:stretch>
                  <a:fillRect/>
                </a:stretch>
              </p:blipFill>
              <p:spPr>
                <a:xfrm>
                  <a:off x="9783872" y="1928598"/>
                  <a:ext cx="2703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1" name="Рукописный ввод 110">
                  <a:extLst>
                    <a:ext uri="{FF2B5EF4-FFF2-40B4-BE49-F238E27FC236}">
                      <a16:creationId xmlns:a16="http://schemas.microsoft.com/office/drawing/2014/main" id="{3AB382D3-3B9D-4D2A-95EA-BF756E592671}"/>
                    </a:ext>
                  </a:extLst>
                </p14:cNvPr>
                <p14:cNvContentPartPr/>
                <p14:nvPr/>
              </p14:nvContentPartPr>
              <p14:xfrm>
                <a:off x="10063592" y="1834998"/>
                <a:ext cx="434520" cy="493920"/>
              </p14:xfrm>
            </p:contentPart>
          </mc:Choice>
          <mc:Fallback xmlns="">
            <p:pic>
              <p:nvPicPr>
                <p:cNvPr id="111" name="Рукописный ввод 110">
                  <a:extLst>
                    <a:ext uri="{FF2B5EF4-FFF2-40B4-BE49-F238E27FC236}">
                      <a16:creationId xmlns:a16="http://schemas.microsoft.com/office/drawing/2014/main" id="{3AB382D3-3B9D-4D2A-95EA-BF756E592671}"/>
                    </a:ext>
                  </a:extLst>
                </p:cNvPr>
                <p:cNvPicPr/>
                <p:nvPr/>
              </p:nvPicPr>
              <p:blipFill>
                <a:blip r:embed="rId110"/>
                <a:stretch>
                  <a:fillRect/>
                </a:stretch>
              </p:blipFill>
              <p:spPr>
                <a:xfrm>
                  <a:off x="10054592" y="1825998"/>
                  <a:ext cx="452160" cy="511560"/>
                </a:xfrm>
                <a:prstGeom prst="rect">
                  <a:avLst/>
                </a:prstGeom>
              </p:spPr>
            </p:pic>
          </mc:Fallback>
        </mc:AlternateContent>
      </p:grpSp>
      <p:grpSp>
        <p:nvGrpSpPr>
          <p:cNvPr id="118" name="Группа 117">
            <a:extLst>
              <a:ext uri="{FF2B5EF4-FFF2-40B4-BE49-F238E27FC236}">
                <a16:creationId xmlns:a16="http://schemas.microsoft.com/office/drawing/2014/main" id="{F176328C-E8BE-4A13-AACC-7056B12DFC49}"/>
              </a:ext>
            </a:extLst>
          </p:cNvPr>
          <p:cNvGrpSpPr/>
          <p:nvPr/>
        </p:nvGrpSpPr>
        <p:grpSpPr>
          <a:xfrm>
            <a:off x="8904032" y="2469318"/>
            <a:ext cx="1937880" cy="338400"/>
            <a:chOff x="8904032" y="2469318"/>
            <a:chExt cx="1937880" cy="338400"/>
          </a:xfrm>
        </p:grpSpPr>
        <mc:AlternateContent xmlns:mc="http://schemas.openxmlformats.org/markup-compatibility/2006" xmlns:p14="http://schemas.microsoft.com/office/powerpoint/2010/main">
          <mc:Choice Requires="p14">
            <p:contentPart p14:bwMode="auto" r:id="rId111">
              <p14:nvContentPartPr>
                <p14:cNvPr id="112" name="Рукописный ввод 111">
                  <a:extLst>
                    <a:ext uri="{FF2B5EF4-FFF2-40B4-BE49-F238E27FC236}">
                      <a16:creationId xmlns:a16="http://schemas.microsoft.com/office/drawing/2014/main" id="{5EC997F4-979A-44A2-8E27-A31374935A6B}"/>
                    </a:ext>
                  </a:extLst>
                </p14:cNvPr>
                <p14:cNvContentPartPr/>
                <p14:nvPr/>
              </p14:nvContentPartPr>
              <p14:xfrm>
                <a:off x="8904032" y="2493798"/>
                <a:ext cx="230760" cy="270360"/>
              </p14:xfrm>
            </p:contentPart>
          </mc:Choice>
          <mc:Fallback xmlns="">
            <p:pic>
              <p:nvPicPr>
                <p:cNvPr id="112" name="Рукописный ввод 111">
                  <a:extLst>
                    <a:ext uri="{FF2B5EF4-FFF2-40B4-BE49-F238E27FC236}">
                      <a16:creationId xmlns:a16="http://schemas.microsoft.com/office/drawing/2014/main" id="{5EC997F4-979A-44A2-8E27-A31374935A6B}"/>
                    </a:ext>
                  </a:extLst>
                </p:cNvPr>
                <p:cNvPicPr/>
                <p:nvPr/>
              </p:nvPicPr>
              <p:blipFill>
                <a:blip r:embed="rId112"/>
                <a:stretch>
                  <a:fillRect/>
                </a:stretch>
              </p:blipFill>
              <p:spPr>
                <a:xfrm>
                  <a:off x="8895032" y="2484798"/>
                  <a:ext cx="2484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13" name="Рукописный ввод 112">
                  <a:extLst>
                    <a:ext uri="{FF2B5EF4-FFF2-40B4-BE49-F238E27FC236}">
                      <a16:creationId xmlns:a16="http://schemas.microsoft.com/office/drawing/2014/main" id="{A3B9262F-A03F-4705-87DF-E9827D796ADF}"/>
                    </a:ext>
                  </a:extLst>
                </p14:cNvPr>
                <p14:cNvContentPartPr/>
                <p14:nvPr/>
              </p14:nvContentPartPr>
              <p14:xfrm>
                <a:off x="9176192" y="2531598"/>
                <a:ext cx="232200" cy="241200"/>
              </p14:xfrm>
            </p:contentPart>
          </mc:Choice>
          <mc:Fallback xmlns="">
            <p:pic>
              <p:nvPicPr>
                <p:cNvPr id="113" name="Рукописный ввод 112">
                  <a:extLst>
                    <a:ext uri="{FF2B5EF4-FFF2-40B4-BE49-F238E27FC236}">
                      <a16:creationId xmlns:a16="http://schemas.microsoft.com/office/drawing/2014/main" id="{A3B9262F-A03F-4705-87DF-E9827D796ADF}"/>
                    </a:ext>
                  </a:extLst>
                </p:cNvPr>
                <p:cNvPicPr/>
                <p:nvPr/>
              </p:nvPicPr>
              <p:blipFill>
                <a:blip r:embed="rId114"/>
                <a:stretch>
                  <a:fillRect/>
                </a:stretch>
              </p:blipFill>
              <p:spPr>
                <a:xfrm>
                  <a:off x="9167552" y="2522598"/>
                  <a:ext cx="2498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14" name="Рукописный ввод 113">
                  <a:extLst>
                    <a:ext uri="{FF2B5EF4-FFF2-40B4-BE49-F238E27FC236}">
                      <a16:creationId xmlns:a16="http://schemas.microsoft.com/office/drawing/2014/main" id="{B9E8110A-0517-4360-A925-33405871A418}"/>
                    </a:ext>
                  </a:extLst>
                </p14:cNvPr>
                <p14:cNvContentPartPr/>
                <p14:nvPr/>
              </p14:nvContentPartPr>
              <p14:xfrm>
                <a:off x="9414872" y="2469318"/>
                <a:ext cx="238320" cy="231840"/>
              </p14:xfrm>
            </p:contentPart>
          </mc:Choice>
          <mc:Fallback xmlns="">
            <p:pic>
              <p:nvPicPr>
                <p:cNvPr id="114" name="Рукописный ввод 113">
                  <a:extLst>
                    <a:ext uri="{FF2B5EF4-FFF2-40B4-BE49-F238E27FC236}">
                      <a16:creationId xmlns:a16="http://schemas.microsoft.com/office/drawing/2014/main" id="{B9E8110A-0517-4360-A925-33405871A418}"/>
                    </a:ext>
                  </a:extLst>
                </p:cNvPr>
                <p:cNvPicPr/>
                <p:nvPr/>
              </p:nvPicPr>
              <p:blipFill>
                <a:blip r:embed="rId116"/>
                <a:stretch>
                  <a:fillRect/>
                </a:stretch>
              </p:blipFill>
              <p:spPr>
                <a:xfrm>
                  <a:off x="9406232" y="2460678"/>
                  <a:ext cx="2559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15" name="Рукописный ввод 114">
                  <a:extLst>
                    <a:ext uri="{FF2B5EF4-FFF2-40B4-BE49-F238E27FC236}">
                      <a16:creationId xmlns:a16="http://schemas.microsoft.com/office/drawing/2014/main" id="{DCB22C25-4C18-4FA0-B8BF-09C74CC7F6C2}"/>
                    </a:ext>
                  </a:extLst>
                </p14:cNvPr>
                <p14:cNvContentPartPr/>
                <p14:nvPr/>
              </p14:nvContentPartPr>
              <p14:xfrm>
                <a:off x="9547712" y="2556078"/>
                <a:ext cx="55080" cy="251640"/>
              </p14:xfrm>
            </p:contentPart>
          </mc:Choice>
          <mc:Fallback xmlns="">
            <p:pic>
              <p:nvPicPr>
                <p:cNvPr id="115" name="Рукописный ввод 114">
                  <a:extLst>
                    <a:ext uri="{FF2B5EF4-FFF2-40B4-BE49-F238E27FC236}">
                      <a16:creationId xmlns:a16="http://schemas.microsoft.com/office/drawing/2014/main" id="{DCB22C25-4C18-4FA0-B8BF-09C74CC7F6C2}"/>
                    </a:ext>
                  </a:extLst>
                </p:cNvPr>
                <p:cNvPicPr/>
                <p:nvPr/>
              </p:nvPicPr>
              <p:blipFill>
                <a:blip r:embed="rId118"/>
                <a:stretch>
                  <a:fillRect/>
                </a:stretch>
              </p:blipFill>
              <p:spPr>
                <a:xfrm>
                  <a:off x="9539072" y="2547078"/>
                  <a:ext cx="7272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16" name="Рукописный ввод 115">
                  <a:extLst>
                    <a:ext uri="{FF2B5EF4-FFF2-40B4-BE49-F238E27FC236}">
                      <a16:creationId xmlns:a16="http://schemas.microsoft.com/office/drawing/2014/main" id="{514EAF6A-7998-4E3E-AA66-0270A2842F71}"/>
                    </a:ext>
                  </a:extLst>
                </p14:cNvPr>
                <p14:cNvContentPartPr/>
                <p14:nvPr/>
              </p14:nvContentPartPr>
              <p14:xfrm>
                <a:off x="9677312" y="2480478"/>
                <a:ext cx="684720" cy="299520"/>
              </p14:xfrm>
            </p:contentPart>
          </mc:Choice>
          <mc:Fallback xmlns="">
            <p:pic>
              <p:nvPicPr>
                <p:cNvPr id="116" name="Рукописный ввод 115">
                  <a:extLst>
                    <a:ext uri="{FF2B5EF4-FFF2-40B4-BE49-F238E27FC236}">
                      <a16:creationId xmlns:a16="http://schemas.microsoft.com/office/drawing/2014/main" id="{514EAF6A-7998-4E3E-AA66-0270A2842F71}"/>
                    </a:ext>
                  </a:extLst>
                </p:cNvPr>
                <p:cNvPicPr/>
                <p:nvPr/>
              </p:nvPicPr>
              <p:blipFill>
                <a:blip r:embed="rId120"/>
                <a:stretch>
                  <a:fillRect/>
                </a:stretch>
              </p:blipFill>
              <p:spPr>
                <a:xfrm>
                  <a:off x="9668672" y="2471838"/>
                  <a:ext cx="70236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17" name="Рукописный ввод 116">
                  <a:extLst>
                    <a:ext uri="{FF2B5EF4-FFF2-40B4-BE49-F238E27FC236}">
                      <a16:creationId xmlns:a16="http://schemas.microsoft.com/office/drawing/2014/main" id="{CB0D6BB5-C0CA-4CBD-BA9F-35E0E8E71222}"/>
                    </a:ext>
                  </a:extLst>
                </p14:cNvPr>
                <p14:cNvContentPartPr/>
                <p14:nvPr/>
              </p14:nvContentPartPr>
              <p14:xfrm>
                <a:off x="10261232" y="2479758"/>
                <a:ext cx="580680" cy="212400"/>
              </p14:xfrm>
            </p:contentPart>
          </mc:Choice>
          <mc:Fallback xmlns="">
            <p:pic>
              <p:nvPicPr>
                <p:cNvPr id="117" name="Рукописный ввод 116">
                  <a:extLst>
                    <a:ext uri="{FF2B5EF4-FFF2-40B4-BE49-F238E27FC236}">
                      <a16:creationId xmlns:a16="http://schemas.microsoft.com/office/drawing/2014/main" id="{CB0D6BB5-C0CA-4CBD-BA9F-35E0E8E71222}"/>
                    </a:ext>
                  </a:extLst>
                </p:cNvPr>
                <p:cNvPicPr/>
                <p:nvPr/>
              </p:nvPicPr>
              <p:blipFill>
                <a:blip r:embed="rId122"/>
                <a:stretch>
                  <a:fillRect/>
                </a:stretch>
              </p:blipFill>
              <p:spPr>
                <a:xfrm>
                  <a:off x="10252232" y="2470758"/>
                  <a:ext cx="598320" cy="230040"/>
                </a:xfrm>
                <a:prstGeom prst="rect">
                  <a:avLst/>
                </a:prstGeom>
              </p:spPr>
            </p:pic>
          </mc:Fallback>
        </mc:AlternateContent>
      </p:grpSp>
    </p:spTree>
    <p:extLst>
      <p:ext uri="{BB962C8B-B14F-4D97-AF65-F5344CB8AC3E}">
        <p14:creationId xmlns:p14="http://schemas.microsoft.com/office/powerpoint/2010/main" val="1247899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3ECAAD-56B7-47BF-96C9-DA0A9CD18C97}"/>
              </a:ext>
            </a:extLst>
          </p:cNvPr>
          <p:cNvSpPr txBox="1"/>
          <p:nvPr/>
        </p:nvSpPr>
        <p:spPr>
          <a:xfrm>
            <a:off x="1143001" y="1508537"/>
            <a:ext cx="6094428" cy="1631216"/>
          </a:xfrm>
          <a:prstGeom prst="rect">
            <a:avLst/>
          </a:prstGeom>
          <a:noFill/>
        </p:spPr>
        <p:txBody>
          <a:bodyPr wrap="square">
            <a:spAutoFit/>
          </a:bodyPr>
          <a:lstStyle/>
          <a:p>
            <a:r>
              <a:rPr lang="en-GB" sz="2000" b="1" dirty="0"/>
              <a:t>USE THE MODERN SQUARE OF OPPOSITION TO DETERMINE VALIDITY/INVALIDITY</a:t>
            </a:r>
          </a:p>
          <a:p>
            <a:endParaRPr lang="en-GB" sz="2000" dirty="0"/>
          </a:p>
          <a:p>
            <a:r>
              <a:rPr lang="en-GB" sz="2000" dirty="0"/>
              <a:t>No Sculptures by Canova are boring creations</a:t>
            </a:r>
          </a:p>
          <a:p>
            <a:r>
              <a:rPr lang="en-GB" sz="2000" dirty="0"/>
              <a:t>Therefore, all sculptures by Canova are boring creations</a:t>
            </a:r>
          </a:p>
        </p:txBody>
      </p:sp>
      <p:grpSp>
        <p:nvGrpSpPr>
          <p:cNvPr id="5" name="Группа 4">
            <a:extLst>
              <a:ext uri="{FF2B5EF4-FFF2-40B4-BE49-F238E27FC236}">
                <a16:creationId xmlns:a16="http://schemas.microsoft.com/office/drawing/2014/main" id="{6290BA90-CF61-4C51-B383-6929B2502659}"/>
              </a:ext>
            </a:extLst>
          </p:cNvPr>
          <p:cNvGrpSpPr/>
          <p:nvPr/>
        </p:nvGrpSpPr>
        <p:grpSpPr>
          <a:xfrm>
            <a:off x="6491672" y="2217678"/>
            <a:ext cx="279720" cy="435600"/>
            <a:chOff x="6491672" y="2217678"/>
            <a:chExt cx="279720" cy="43560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1BADE738-390B-4A2C-93F8-5FE468144A0E}"/>
                    </a:ext>
                  </a:extLst>
                </p14:cNvPr>
                <p14:cNvContentPartPr/>
                <p14:nvPr/>
              </p14:nvContentPartPr>
              <p14:xfrm>
                <a:off x="6491672" y="2217678"/>
                <a:ext cx="269640" cy="435600"/>
              </p14:xfrm>
            </p:contentPart>
          </mc:Choice>
          <mc:Fallback xmlns="">
            <p:pic>
              <p:nvPicPr>
                <p:cNvPr id="2" name="Рукописный ввод 1">
                  <a:extLst>
                    <a:ext uri="{FF2B5EF4-FFF2-40B4-BE49-F238E27FC236}">
                      <a16:creationId xmlns:a16="http://schemas.microsoft.com/office/drawing/2014/main" id="{1BADE738-390B-4A2C-93F8-5FE468144A0E}"/>
                    </a:ext>
                  </a:extLst>
                </p:cNvPr>
                <p:cNvPicPr/>
                <p:nvPr/>
              </p:nvPicPr>
              <p:blipFill>
                <a:blip r:embed="rId3"/>
                <a:stretch>
                  <a:fillRect/>
                </a:stretch>
              </p:blipFill>
              <p:spPr>
                <a:xfrm>
                  <a:off x="6483032" y="2208678"/>
                  <a:ext cx="2872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03068A67-8458-48C2-8187-609C6AAFC315}"/>
                    </a:ext>
                  </a:extLst>
                </p14:cNvPr>
                <p14:cNvContentPartPr/>
                <p14:nvPr/>
              </p14:nvContentPartPr>
              <p14:xfrm>
                <a:off x="6530192" y="2482638"/>
                <a:ext cx="241200" cy="37080"/>
              </p14:xfrm>
            </p:contentPart>
          </mc:Choice>
          <mc:Fallback xmlns="">
            <p:pic>
              <p:nvPicPr>
                <p:cNvPr id="4" name="Рукописный ввод 3">
                  <a:extLst>
                    <a:ext uri="{FF2B5EF4-FFF2-40B4-BE49-F238E27FC236}">
                      <a16:creationId xmlns:a16="http://schemas.microsoft.com/office/drawing/2014/main" id="{03068A67-8458-48C2-8187-609C6AAFC315}"/>
                    </a:ext>
                  </a:extLst>
                </p:cNvPr>
                <p:cNvPicPr/>
                <p:nvPr/>
              </p:nvPicPr>
              <p:blipFill>
                <a:blip r:embed="rId5"/>
                <a:stretch>
                  <a:fillRect/>
                </a:stretch>
              </p:blipFill>
              <p:spPr>
                <a:xfrm>
                  <a:off x="6521552" y="2473998"/>
                  <a:ext cx="258840" cy="54720"/>
                </a:xfrm>
                <a:prstGeom prst="rect">
                  <a:avLst/>
                </a:prstGeom>
              </p:spPr>
            </p:pic>
          </mc:Fallback>
        </mc:AlternateContent>
      </p:grpSp>
      <p:grpSp>
        <p:nvGrpSpPr>
          <p:cNvPr id="8" name="Группа 7">
            <a:extLst>
              <a:ext uri="{FF2B5EF4-FFF2-40B4-BE49-F238E27FC236}">
                <a16:creationId xmlns:a16="http://schemas.microsoft.com/office/drawing/2014/main" id="{71CF33F4-FB79-43BE-BA2B-E0612073BED2}"/>
              </a:ext>
            </a:extLst>
          </p:cNvPr>
          <p:cNvGrpSpPr/>
          <p:nvPr/>
        </p:nvGrpSpPr>
        <p:grpSpPr>
          <a:xfrm>
            <a:off x="7400312" y="2651118"/>
            <a:ext cx="486720" cy="519480"/>
            <a:chOff x="7400312" y="2651118"/>
            <a:chExt cx="486720" cy="519480"/>
          </a:xfrm>
        </p:grpSpPr>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96B39940-3EA5-4D69-9A11-619E49C9FEB2}"/>
                    </a:ext>
                  </a:extLst>
                </p14:cNvPr>
                <p14:cNvContentPartPr/>
                <p14:nvPr/>
              </p14:nvContentPartPr>
              <p14:xfrm>
                <a:off x="7400312" y="2651118"/>
                <a:ext cx="449280" cy="519480"/>
              </p14:xfrm>
            </p:contentPart>
          </mc:Choice>
          <mc:Fallback xmlns="">
            <p:pic>
              <p:nvPicPr>
                <p:cNvPr id="6" name="Рукописный ввод 5">
                  <a:extLst>
                    <a:ext uri="{FF2B5EF4-FFF2-40B4-BE49-F238E27FC236}">
                      <a16:creationId xmlns:a16="http://schemas.microsoft.com/office/drawing/2014/main" id="{96B39940-3EA5-4D69-9A11-619E49C9FEB2}"/>
                    </a:ext>
                  </a:extLst>
                </p:cNvPr>
                <p:cNvPicPr/>
                <p:nvPr/>
              </p:nvPicPr>
              <p:blipFill>
                <a:blip r:embed="rId7"/>
                <a:stretch>
                  <a:fillRect/>
                </a:stretch>
              </p:blipFill>
              <p:spPr>
                <a:xfrm>
                  <a:off x="7391312" y="2642478"/>
                  <a:ext cx="46692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3099886F-D075-407F-A10D-83119BC79DF3}"/>
                    </a:ext>
                  </a:extLst>
                </p14:cNvPr>
                <p14:cNvContentPartPr/>
                <p14:nvPr/>
              </p14:nvContentPartPr>
              <p14:xfrm>
                <a:off x="7656992" y="2935878"/>
                <a:ext cx="230040" cy="88920"/>
              </p14:xfrm>
            </p:contentPart>
          </mc:Choice>
          <mc:Fallback xmlns="">
            <p:pic>
              <p:nvPicPr>
                <p:cNvPr id="7" name="Рукописный ввод 6">
                  <a:extLst>
                    <a:ext uri="{FF2B5EF4-FFF2-40B4-BE49-F238E27FC236}">
                      <a16:creationId xmlns:a16="http://schemas.microsoft.com/office/drawing/2014/main" id="{3099886F-D075-407F-A10D-83119BC79DF3}"/>
                    </a:ext>
                  </a:extLst>
                </p:cNvPr>
                <p:cNvPicPr/>
                <p:nvPr/>
              </p:nvPicPr>
              <p:blipFill>
                <a:blip r:embed="rId9"/>
                <a:stretch>
                  <a:fillRect/>
                </a:stretch>
              </p:blipFill>
              <p:spPr>
                <a:xfrm>
                  <a:off x="7648352" y="2926878"/>
                  <a:ext cx="247680" cy="106560"/>
                </a:xfrm>
                <a:prstGeom prst="rect">
                  <a:avLst/>
                </a:prstGeom>
              </p:spPr>
            </p:pic>
          </mc:Fallback>
        </mc:AlternateContent>
      </p:grpSp>
      <p:grpSp>
        <p:nvGrpSpPr>
          <p:cNvPr id="13" name="Группа 12">
            <a:extLst>
              <a:ext uri="{FF2B5EF4-FFF2-40B4-BE49-F238E27FC236}">
                <a16:creationId xmlns:a16="http://schemas.microsoft.com/office/drawing/2014/main" id="{282AA7CB-1B1E-491C-A49E-46B3A289F4B3}"/>
              </a:ext>
            </a:extLst>
          </p:cNvPr>
          <p:cNvGrpSpPr/>
          <p:nvPr/>
        </p:nvGrpSpPr>
        <p:grpSpPr>
          <a:xfrm>
            <a:off x="3322952" y="3917238"/>
            <a:ext cx="310680" cy="425880"/>
            <a:chOff x="3322952" y="3917238"/>
            <a:chExt cx="310680" cy="425880"/>
          </a:xfrm>
        </p:grpSpPr>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537E090F-54AC-4AF1-9162-2F415B45D584}"/>
                    </a:ext>
                  </a:extLst>
                </p14:cNvPr>
                <p14:cNvContentPartPr/>
                <p14:nvPr/>
              </p14:nvContentPartPr>
              <p14:xfrm>
                <a:off x="3322952" y="3917238"/>
                <a:ext cx="310680" cy="425880"/>
              </p14:xfrm>
            </p:contentPart>
          </mc:Choice>
          <mc:Fallback xmlns="">
            <p:pic>
              <p:nvPicPr>
                <p:cNvPr id="9" name="Рукописный ввод 8">
                  <a:extLst>
                    <a:ext uri="{FF2B5EF4-FFF2-40B4-BE49-F238E27FC236}">
                      <a16:creationId xmlns:a16="http://schemas.microsoft.com/office/drawing/2014/main" id="{537E090F-54AC-4AF1-9162-2F415B45D584}"/>
                    </a:ext>
                  </a:extLst>
                </p:cNvPr>
                <p:cNvPicPr/>
                <p:nvPr/>
              </p:nvPicPr>
              <p:blipFill>
                <a:blip r:embed="rId11"/>
                <a:stretch>
                  <a:fillRect/>
                </a:stretch>
              </p:blipFill>
              <p:spPr>
                <a:xfrm>
                  <a:off x="3314312" y="3908238"/>
                  <a:ext cx="32832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FB5D0294-6965-49D2-A52D-5836AEB53F50}"/>
                    </a:ext>
                  </a:extLst>
                </p14:cNvPr>
                <p14:cNvContentPartPr/>
                <p14:nvPr/>
              </p14:nvContentPartPr>
              <p14:xfrm>
                <a:off x="3352832" y="4100478"/>
                <a:ext cx="173520" cy="26640"/>
              </p14:xfrm>
            </p:contentPart>
          </mc:Choice>
          <mc:Fallback xmlns="">
            <p:pic>
              <p:nvPicPr>
                <p:cNvPr id="10" name="Рукописный ввод 9">
                  <a:extLst>
                    <a:ext uri="{FF2B5EF4-FFF2-40B4-BE49-F238E27FC236}">
                      <a16:creationId xmlns:a16="http://schemas.microsoft.com/office/drawing/2014/main" id="{FB5D0294-6965-49D2-A52D-5836AEB53F50}"/>
                    </a:ext>
                  </a:extLst>
                </p:cNvPr>
                <p:cNvPicPr/>
                <p:nvPr/>
              </p:nvPicPr>
              <p:blipFill>
                <a:blip r:embed="rId13"/>
                <a:stretch>
                  <a:fillRect/>
                </a:stretch>
              </p:blipFill>
              <p:spPr>
                <a:xfrm>
                  <a:off x="3343832" y="4091838"/>
                  <a:ext cx="191160" cy="44280"/>
                </a:xfrm>
                <a:prstGeom prst="rect">
                  <a:avLst/>
                </a:prstGeom>
              </p:spPr>
            </p:pic>
          </mc:Fallback>
        </mc:AlternateContent>
      </p:grpSp>
      <p:grpSp>
        <p:nvGrpSpPr>
          <p:cNvPr id="21" name="Группа 20">
            <a:extLst>
              <a:ext uri="{FF2B5EF4-FFF2-40B4-BE49-F238E27FC236}">
                <a16:creationId xmlns:a16="http://schemas.microsoft.com/office/drawing/2014/main" id="{22948ADC-91CA-4DAF-9226-0EEFF1608910}"/>
              </a:ext>
            </a:extLst>
          </p:cNvPr>
          <p:cNvGrpSpPr/>
          <p:nvPr/>
        </p:nvGrpSpPr>
        <p:grpSpPr>
          <a:xfrm>
            <a:off x="4529312" y="3667038"/>
            <a:ext cx="388440" cy="470520"/>
            <a:chOff x="4529312" y="3667038"/>
            <a:chExt cx="388440" cy="470520"/>
          </a:xfrm>
        </p:grpSpPr>
        <mc:AlternateContent xmlns:mc="http://schemas.openxmlformats.org/markup-compatibility/2006" xmlns:p14="http://schemas.microsoft.com/office/powerpoint/2010/main">
          <mc:Choice Requires="p14">
            <p:contentPart p14:bwMode="auto" r:id="rId14">
              <p14:nvContentPartPr>
                <p14:cNvPr id="14" name="Рукописный ввод 13">
                  <a:extLst>
                    <a:ext uri="{FF2B5EF4-FFF2-40B4-BE49-F238E27FC236}">
                      <a16:creationId xmlns:a16="http://schemas.microsoft.com/office/drawing/2014/main" id="{E49C376D-6436-44C3-A977-582D8F255AF7}"/>
                    </a:ext>
                  </a:extLst>
                </p14:cNvPr>
                <p14:cNvContentPartPr/>
                <p14:nvPr/>
              </p14:nvContentPartPr>
              <p14:xfrm>
                <a:off x="4595912" y="3933438"/>
                <a:ext cx="321840" cy="204120"/>
              </p14:xfrm>
            </p:contentPart>
          </mc:Choice>
          <mc:Fallback xmlns="">
            <p:pic>
              <p:nvPicPr>
                <p:cNvPr id="14" name="Рукописный ввод 13">
                  <a:extLst>
                    <a:ext uri="{FF2B5EF4-FFF2-40B4-BE49-F238E27FC236}">
                      <a16:creationId xmlns:a16="http://schemas.microsoft.com/office/drawing/2014/main" id="{E49C376D-6436-44C3-A977-582D8F255AF7}"/>
                    </a:ext>
                  </a:extLst>
                </p:cNvPr>
                <p:cNvPicPr/>
                <p:nvPr/>
              </p:nvPicPr>
              <p:blipFill>
                <a:blip r:embed="rId15"/>
                <a:stretch>
                  <a:fillRect/>
                </a:stretch>
              </p:blipFill>
              <p:spPr>
                <a:xfrm>
                  <a:off x="4586912" y="3924798"/>
                  <a:ext cx="339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Рукописный ввод 14">
                  <a:extLst>
                    <a:ext uri="{FF2B5EF4-FFF2-40B4-BE49-F238E27FC236}">
                      <a16:creationId xmlns:a16="http://schemas.microsoft.com/office/drawing/2014/main" id="{431EFE0D-89CE-4363-858D-7F8C3576227A}"/>
                    </a:ext>
                  </a:extLst>
                </p14:cNvPr>
                <p14:cNvContentPartPr/>
                <p14:nvPr/>
              </p14:nvContentPartPr>
              <p14:xfrm>
                <a:off x="4529312" y="3667038"/>
                <a:ext cx="321480" cy="301680"/>
              </p14:xfrm>
            </p:contentPart>
          </mc:Choice>
          <mc:Fallback xmlns="">
            <p:pic>
              <p:nvPicPr>
                <p:cNvPr id="15" name="Рукописный ввод 14">
                  <a:extLst>
                    <a:ext uri="{FF2B5EF4-FFF2-40B4-BE49-F238E27FC236}">
                      <a16:creationId xmlns:a16="http://schemas.microsoft.com/office/drawing/2014/main" id="{431EFE0D-89CE-4363-858D-7F8C3576227A}"/>
                    </a:ext>
                  </a:extLst>
                </p:cNvPr>
                <p:cNvPicPr/>
                <p:nvPr/>
              </p:nvPicPr>
              <p:blipFill>
                <a:blip r:embed="rId17"/>
                <a:stretch>
                  <a:fillRect/>
                </a:stretch>
              </p:blipFill>
              <p:spPr>
                <a:xfrm>
                  <a:off x="4520312" y="3658038"/>
                  <a:ext cx="339120" cy="319320"/>
                </a:xfrm>
                <a:prstGeom prst="rect">
                  <a:avLst/>
                </a:prstGeom>
              </p:spPr>
            </p:pic>
          </mc:Fallback>
        </mc:AlternateContent>
      </p:grpSp>
      <p:grpSp>
        <p:nvGrpSpPr>
          <p:cNvPr id="20" name="Группа 19">
            <a:extLst>
              <a:ext uri="{FF2B5EF4-FFF2-40B4-BE49-F238E27FC236}">
                <a16:creationId xmlns:a16="http://schemas.microsoft.com/office/drawing/2014/main" id="{2E19F333-463C-4551-8986-30562C7FA517}"/>
              </a:ext>
            </a:extLst>
          </p:cNvPr>
          <p:cNvGrpSpPr/>
          <p:nvPr/>
        </p:nvGrpSpPr>
        <p:grpSpPr>
          <a:xfrm>
            <a:off x="3206672" y="5006598"/>
            <a:ext cx="339120" cy="352440"/>
            <a:chOff x="3206672" y="5006598"/>
            <a:chExt cx="339120" cy="352440"/>
          </a:xfrm>
        </p:grpSpPr>
        <mc:AlternateContent xmlns:mc="http://schemas.openxmlformats.org/markup-compatibility/2006" xmlns:p14="http://schemas.microsoft.com/office/powerpoint/2010/main">
          <mc:Choice Requires="p14">
            <p:contentPart p14:bwMode="auto" r:id="rId18">
              <p14:nvContentPartPr>
                <p14:cNvPr id="16" name="Рукописный ввод 15">
                  <a:extLst>
                    <a:ext uri="{FF2B5EF4-FFF2-40B4-BE49-F238E27FC236}">
                      <a16:creationId xmlns:a16="http://schemas.microsoft.com/office/drawing/2014/main" id="{07C417DB-D007-4058-ADA9-ED12AD53149F}"/>
                    </a:ext>
                  </a:extLst>
                </p14:cNvPr>
                <p14:cNvContentPartPr/>
                <p14:nvPr/>
              </p14:nvContentPartPr>
              <p14:xfrm>
                <a:off x="3396752" y="5122518"/>
                <a:ext cx="25200" cy="236520"/>
              </p14:xfrm>
            </p:contentPart>
          </mc:Choice>
          <mc:Fallback xmlns="">
            <p:pic>
              <p:nvPicPr>
                <p:cNvPr id="16" name="Рукописный ввод 15">
                  <a:extLst>
                    <a:ext uri="{FF2B5EF4-FFF2-40B4-BE49-F238E27FC236}">
                      <a16:creationId xmlns:a16="http://schemas.microsoft.com/office/drawing/2014/main" id="{07C417DB-D007-4058-ADA9-ED12AD53149F}"/>
                    </a:ext>
                  </a:extLst>
                </p:cNvPr>
                <p:cNvPicPr/>
                <p:nvPr/>
              </p:nvPicPr>
              <p:blipFill>
                <a:blip r:embed="rId19"/>
                <a:stretch>
                  <a:fillRect/>
                </a:stretch>
              </p:blipFill>
              <p:spPr>
                <a:xfrm>
                  <a:off x="3388112" y="5113878"/>
                  <a:ext cx="42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Рукописный ввод 16">
                  <a:extLst>
                    <a:ext uri="{FF2B5EF4-FFF2-40B4-BE49-F238E27FC236}">
                      <a16:creationId xmlns:a16="http://schemas.microsoft.com/office/drawing/2014/main" id="{5BD98E50-4186-42DD-A1D4-7E41508BA172}"/>
                    </a:ext>
                  </a:extLst>
                </p14:cNvPr>
                <p14:cNvContentPartPr/>
                <p14:nvPr/>
              </p14:nvContentPartPr>
              <p14:xfrm>
                <a:off x="3206672" y="5006598"/>
                <a:ext cx="339120" cy="160200"/>
              </p14:xfrm>
            </p:contentPart>
          </mc:Choice>
          <mc:Fallback xmlns="">
            <p:pic>
              <p:nvPicPr>
                <p:cNvPr id="17" name="Рукописный ввод 16">
                  <a:extLst>
                    <a:ext uri="{FF2B5EF4-FFF2-40B4-BE49-F238E27FC236}">
                      <a16:creationId xmlns:a16="http://schemas.microsoft.com/office/drawing/2014/main" id="{5BD98E50-4186-42DD-A1D4-7E41508BA172}"/>
                    </a:ext>
                  </a:extLst>
                </p:cNvPr>
                <p:cNvPicPr/>
                <p:nvPr/>
              </p:nvPicPr>
              <p:blipFill>
                <a:blip r:embed="rId21"/>
                <a:stretch>
                  <a:fillRect/>
                </a:stretch>
              </p:blipFill>
              <p:spPr>
                <a:xfrm>
                  <a:off x="3198032" y="4997958"/>
                  <a:ext cx="356760" cy="177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18" name="Рукописный ввод 17">
                <a:extLst>
                  <a:ext uri="{FF2B5EF4-FFF2-40B4-BE49-F238E27FC236}">
                    <a16:creationId xmlns:a16="http://schemas.microsoft.com/office/drawing/2014/main" id="{8E720772-E9A6-4FF4-A844-CB910F31AEF7}"/>
                  </a:ext>
                </a:extLst>
              </p14:cNvPr>
              <p14:cNvContentPartPr/>
              <p14:nvPr/>
            </p14:nvContentPartPr>
            <p14:xfrm>
              <a:off x="3214592" y="5536158"/>
              <a:ext cx="360360" cy="65520"/>
            </p14:xfrm>
          </p:contentPart>
        </mc:Choice>
        <mc:Fallback xmlns="">
          <p:pic>
            <p:nvPicPr>
              <p:cNvPr id="18" name="Рукописный ввод 17">
                <a:extLst>
                  <a:ext uri="{FF2B5EF4-FFF2-40B4-BE49-F238E27FC236}">
                    <a16:creationId xmlns:a16="http://schemas.microsoft.com/office/drawing/2014/main" id="{8E720772-E9A6-4FF4-A844-CB910F31AEF7}"/>
                  </a:ext>
                </a:extLst>
              </p:cNvPr>
              <p:cNvPicPr/>
              <p:nvPr/>
            </p:nvPicPr>
            <p:blipFill>
              <a:blip r:embed="rId23"/>
              <a:stretch>
                <a:fillRect/>
              </a:stretch>
            </p:blipFill>
            <p:spPr>
              <a:xfrm>
                <a:off x="3205952" y="5527158"/>
                <a:ext cx="378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Рукописный ввод 18">
                <a:extLst>
                  <a:ext uri="{FF2B5EF4-FFF2-40B4-BE49-F238E27FC236}">
                    <a16:creationId xmlns:a16="http://schemas.microsoft.com/office/drawing/2014/main" id="{FB55D6DE-20F9-4A91-8454-16CA89CC3623}"/>
                  </a:ext>
                </a:extLst>
              </p14:cNvPr>
              <p14:cNvContentPartPr/>
              <p14:nvPr/>
            </p14:nvContentPartPr>
            <p14:xfrm>
              <a:off x="4636592" y="5056638"/>
              <a:ext cx="390240" cy="251640"/>
            </p14:xfrm>
          </p:contentPart>
        </mc:Choice>
        <mc:Fallback xmlns="">
          <p:pic>
            <p:nvPicPr>
              <p:cNvPr id="19" name="Рукописный ввод 18">
                <a:extLst>
                  <a:ext uri="{FF2B5EF4-FFF2-40B4-BE49-F238E27FC236}">
                    <a16:creationId xmlns:a16="http://schemas.microsoft.com/office/drawing/2014/main" id="{FB55D6DE-20F9-4A91-8454-16CA89CC3623}"/>
                  </a:ext>
                </a:extLst>
              </p:cNvPr>
              <p:cNvPicPr/>
              <p:nvPr/>
            </p:nvPicPr>
            <p:blipFill>
              <a:blip r:embed="rId25"/>
              <a:stretch>
                <a:fillRect/>
              </a:stretch>
            </p:blipFill>
            <p:spPr>
              <a:xfrm>
                <a:off x="4627952" y="5047998"/>
                <a:ext cx="407880" cy="269280"/>
              </a:xfrm>
              <a:prstGeom prst="rect">
                <a:avLst/>
              </a:prstGeom>
            </p:spPr>
          </p:pic>
        </mc:Fallback>
      </mc:AlternateContent>
      <p:grpSp>
        <p:nvGrpSpPr>
          <p:cNvPr id="25" name="Группа 24">
            <a:extLst>
              <a:ext uri="{FF2B5EF4-FFF2-40B4-BE49-F238E27FC236}">
                <a16:creationId xmlns:a16="http://schemas.microsoft.com/office/drawing/2014/main" id="{632E4B87-1A40-4228-8D5C-2D5978EE51EB}"/>
              </a:ext>
            </a:extLst>
          </p:cNvPr>
          <p:cNvGrpSpPr/>
          <p:nvPr/>
        </p:nvGrpSpPr>
        <p:grpSpPr>
          <a:xfrm>
            <a:off x="3854672" y="4100478"/>
            <a:ext cx="554760" cy="63720"/>
            <a:chOff x="3854672" y="4100478"/>
            <a:chExt cx="554760" cy="63720"/>
          </a:xfrm>
        </p:grpSpPr>
        <mc:AlternateContent xmlns:mc="http://schemas.openxmlformats.org/markup-compatibility/2006" xmlns:p14="http://schemas.microsoft.com/office/powerpoint/2010/main">
          <mc:Choice Requires="p14">
            <p:contentPart p14:bwMode="auto" r:id="rId26">
              <p14:nvContentPartPr>
                <p14:cNvPr id="22" name="Рукописный ввод 21">
                  <a:extLst>
                    <a:ext uri="{FF2B5EF4-FFF2-40B4-BE49-F238E27FC236}">
                      <a16:creationId xmlns:a16="http://schemas.microsoft.com/office/drawing/2014/main" id="{BD0A8F28-E10F-44C3-8E9A-9FAA8405D9F3}"/>
                    </a:ext>
                  </a:extLst>
                </p14:cNvPr>
                <p14:cNvContentPartPr/>
                <p14:nvPr/>
              </p14:nvContentPartPr>
              <p14:xfrm>
                <a:off x="3854672" y="4100478"/>
                <a:ext cx="38880" cy="32040"/>
              </p14:xfrm>
            </p:contentPart>
          </mc:Choice>
          <mc:Fallback xmlns="">
            <p:pic>
              <p:nvPicPr>
                <p:cNvPr id="22" name="Рукописный ввод 21">
                  <a:extLst>
                    <a:ext uri="{FF2B5EF4-FFF2-40B4-BE49-F238E27FC236}">
                      <a16:creationId xmlns:a16="http://schemas.microsoft.com/office/drawing/2014/main" id="{BD0A8F28-E10F-44C3-8E9A-9FAA8405D9F3}"/>
                    </a:ext>
                  </a:extLst>
                </p:cNvPr>
                <p:cNvPicPr/>
                <p:nvPr/>
              </p:nvPicPr>
              <p:blipFill>
                <a:blip r:embed="rId27"/>
                <a:stretch>
                  <a:fillRect/>
                </a:stretch>
              </p:blipFill>
              <p:spPr>
                <a:xfrm>
                  <a:off x="3846032" y="4091478"/>
                  <a:ext cx="565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Рукописный ввод 22">
                  <a:extLst>
                    <a:ext uri="{FF2B5EF4-FFF2-40B4-BE49-F238E27FC236}">
                      <a16:creationId xmlns:a16="http://schemas.microsoft.com/office/drawing/2014/main" id="{B3DA5D3D-CC71-47F0-B94C-8C0E31FD8AB2}"/>
                    </a:ext>
                  </a:extLst>
                </p14:cNvPr>
                <p14:cNvContentPartPr/>
                <p14:nvPr/>
              </p14:nvContentPartPr>
              <p14:xfrm>
                <a:off x="4065272" y="4153398"/>
                <a:ext cx="34200" cy="10440"/>
              </p14:xfrm>
            </p:contentPart>
          </mc:Choice>
          <mc:Fallback xmlns="">
            <p:pic>
              <p:nvPicPr>
                <p:cNvPr id="23" name="Рукописный ввод 22">
                  <a:extLst>
                    <a:ext uri="{FF2B5EF4-FFF2-40B4-BE49-F238E27FC236}">
                      <a16:creationId xmlns:a16="http://schemas.microsoft.com/office/drawing/2014/main" id="{B3DA5D3D-CC71-47F0-B94C-8C0E31FD8AB2}"/>
                    </a:ext>
                  </a:extLst>
                </p:cNvPr>
                <p:cNvPicPr/>
                <p:nvPr/>
              </p:nvPicPr>
              <p:blipFill>
                <a:blip r:embed="rId29"/>
                <a:stretch>
                  <a:fillRect/>
                </a:stretch>
              </p:blipFill>
              <p:spPr>
                <a:xfrm>
                  <a:off x="4056632" y="4144398"/>
                  <a:ext cx="518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Рукописный ввод 23">
                  <a:extLst>
                    <a:ext uri="{FF2B5EF4-FFF2-40B4-BE49-F238E27FC236}">
                      <a16:creationId xmlns:a16="http://schemas.microsoft.com/office/drawing/2014/main" id="{F19E049E-CCBE-497E-8C37-6D2DB13E63F6}"/>
                    </a:ext>
                  </a:extLst>
                </p14:cNvPr>
                <p14:cNvContentPartPr/>
                <p14:nvPr/>
              </p14:nvContentPartPr>
              <p14:xfrm>
                <a:off x="4214672" y="4137198"/>
                <a:ext cx="194760" cy="27000"/>
              </p14:xfrm>
            </p:contentPart>
          </mc:Choice>
          <mc:Fallback xmlns="">
            <p:pic>
              <p:nvPicPr>
                <p:cNvPr id="24" name="Рукописный ввод 23">
                  <a:extLst>
                    <a:ext uri="{FF2B5EF4-FFF2-40B4-BE49-F238E27FC236}">
                      <a16:creationId xmlns:a16="http://schemas.microsoft.com/office/drawing/2014/main" id="{F19E049E-CCBE-497E-8C37-6D2DB13E63F6}"/>
                    </a:ext>
                  </a:extLst>
                </p:cNvPr>
                <p:cNvPicPr/>
                <p:nvPr/>
              </p:nvPicPr>
              <p:blipFill>
                <a:blip r:embed="rId31"/>
                <a:stretch>
                  <a:fillRect/>
                </a:stretch>
              </p:blipFill>
              <p:spPr>
                <a:xfrm>
                  <a:off x="4206032" y="4128198"/>
                  <a:ext cx="212400" cy="44640"/>
                </a:xfrm>
                <a:prstGeom prst="rect">
                  <a:avLst/>
                </a:prstGeom>
              </p:spPr>
            </p:pic>
          </mc:Fallback>
        </mc:AlternateContent>
      </p:grpSp>
      <p:grpSp>
        <p:nvGrpSpPr>
          <p:cNvPr id="28" name="Группа 27">
            <a:extLst>
              <a:ext uri="{FF2B5EF4-FFF2-40B4-BE49-F238E27FC236}">
                <a16:creationId xmlns:a16="http://schemas.microsoft.com/office/drawing/2014/main" id="{401E7B89-8DE3-41AA-9BF5-97700CF90412}"/>
              </a:ext>
            </a:extLst>
          </p:cNvPr>
          <p:cNvGrpSpPr/>
          <p:nvPr/>
        </p:nvGrpSpPr>
        <p:grpSpPr>
          <a:xfrm>
            <a:off x="7250912" y="3636078"/>
            <a:ext cx="650880" cy="941040"/>
            <a:chOff x="7250912" y="3636078"/>
            <a:chExt cx="650880" cy="941040"/>
          </a:xfrm>
        </p:grpSpPr>
        <mc:AlternateContent xmlns:mc="http://schemas.openxmlformats.org/markup-compatibility/2006" xmlns:p14="http://schemas.microsoft.com/office/powerpoint/2010/main">
          <mc:Choice Requires="p14">
            <p:contentPart p14:bwMode="auto" r:id="rId32">
              <p14:nvContentPartPr>
                <p14:cNvPr id="26" name="Рукописный ввод 25">
                  <a:extLst>
                    <a:ext uri="{FF2B5EF4-FFF2-40B4-BE49-F238E27FC236}">
                      <a16:creationId xmlns:a16="http://schemas.microsoft.com/office/drawing/2014/main" id="{3B3377AC-4F91-4F3F-9E9F-4CA88F96B268}"/>
                    </a:ext>
                  </a:extLst>
                </p14:cNvPr>
                <p14:cNvContentPartPr/>
                <p14:nvPr/>
              </p14:nvContentPartPr>
              <p14:xfrm>
                <a:off x="7250912" y="3636078"/>
                <a:ext cx="517320" cy="718200"/>
              </p14:xfrm>
            </p:contentPart>
          </mc:Choice>
          <mc:Fallback xmlns="">
            <p:pic>
              <p:nvPicPr>
                <p:cNvPr id="26" name="Рукописный ввод 25">
                  <a:extLst>
                    <a:ext uri="{FF2B5EF4-FFF2-40B4-BE49-F238E27FC236}">
                      <a16:creationId xmlns:a16="http://schemas.microsoft.com/office/drawing/2014/main" id="{3B3377AC-4F91-4F3F-9E9F-4CA88F96B268}"/>
                    </a:ext>
                  </a:extLst>
                </p:cNvPr>
                <p:cNvPicPr/>
                <p:nvPr/>
              </p:nvPicPr>
              <p:blipFill>
                <a:blip r:embed="rId33"/>
                <a:stretch>
                  <a:fillRect/>
                </a:stretch>
              </p:blipFill>
              <p:spPr>
                <a:xfrm>
                  <a:off x="7242272" y="3627438"/>
                  <a:ext cx="534960" cy="73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Рукописный ввод 26">
                  <a:extLst>
                    <a:ext uri="{FF2B5EF4-FFF2-40B4-BE49-F238E27FC236}">
                      <a16:creationId xmlns:a16="http://schemas.microsoft.com/office/drawing/2014/main" id="{8B639D3B-2FBB-42A7-BC23-4CC0BC865C55}"/>
                    </a:ext>
                  </a:extLst>
                </p14:cNvPr>
                <p14:cNvContentPartPr/>
                <p14:nvPr/>
              </p14:nvContentPartPr>
              <p14:xfrm>
                <a:off x="7619552" y="4204518"/>
                <a:ext cx="282240" cy="372600"/>
              </p14:xfrm>
            </p:contentPart>
          </mc:Choice>
          <mc:Fallback xmlns="">
            <p:pic>
              <p:nvPicPr>
                <p:cNvPr id="27" name="Рукописный ввод 26">
                  <a:extLst>
                    <a:ext uri="{FF2B5EF4-FFF2-40B4-BE49-F238E27FC236}">
                      <a16:creationId xmlns:a16="http://schemas.microsoft.com/office/drawing/2014/main" id="{8B639D3B-2FBB-42A7-BC23-4CC0BC865C55}"/>
                    </a:ext>
                  </a:extLst>
                </p:cNvPr>
                <p:cNvPicPr/>
                <p:nvPr/>
              </p:nvPicPr>
              <p:blipFill>
                <a:blip r:embed="rId35"/>
                <a:stretch>
                  <a:fillRect/>
                </a:stretch>
              </p:blipFill>
              <p:spPr>
                <a:xfrm>
                  <a:off x="7610912" y="4195878"/>
                  <a:ext cx="299880" cy="390240"/>
                </a:xfrm>
                <a:prstGeom prst="rect">
                  <a:avLst/>
                </a:prstGeom>
              </p:spPr>
            </p:pic>
          </mc:Fallback>
        </mc:AlternateContent>
      </p:grpSp>
      <p:grpSp>
        <p:nvGrpSpPr>
          <p:cNvPr id="43" name="Группа 42">
            <a:extLst>
              <a:ext uri="{FF2B5EF4-FFF2-40B4-BE49-F238E27FC236}">
                <a16:creationId xmlns:a16="http://schemas.microsoft.com/office/drawing/2014/main" id="{16450733-FEE9-4A76-A847-92B51D300834}"/>
              </a:ext>
            </a:extLst>
          </p:cNvPr>
          <p:cNvGrpSpPr/>
          <p:nvPr/>
        </p:nvGrpSpPr>
        <p:grpSpPr>
          <a:xfrm>
            <a:off x="8289512" y="4259238"/>
            <a:ext cx="2346480" cy="1084680"/>
            <a:chOff x="8289512" y="4259238"/>
            <a:chExt cx="2346480" cy="1084680"/>
          </a:xfrm>
        </p:grpSpPr>
        <mc:AlternateContent xmlns:mc="http://schemas.openxmlformats.org/markup-compatibility/2006" xmlns:p14="http://schemas.microsoft.com/office/powerpoint/2010/main">
          <mc:Choice Requires="p14">
            <p:contentPart p14:bwMode="auto" r:id="rId36">
              <p14:nvContentPartPr>
                <p14:cNvPr id="29" name="Рукописный ввод 28">
                  <a:extLst>
                    <a:ext uri="{FF2B5EF4-FFF2-40B4-BE49-F238E27FC236}">
                      <a16:creationId xmlns:a16="http://schemas.microsoft.com/office/drawing/2014/main" id="{71E36E08-91F1-4FC9-81F6-CA2D94C813A8}"/>
                    </a:ext>
                  </a:extLst>
                </p14:cNvPr>
                <p14:cNvContentPartPr/>
                <p14:nvPr/>
              </p14:nvContentPartPr>
              <p14:xfrm>
                <a:off x="8289512" y="4259238"/>
                <a:ext cx="305640" cy="351000"/>
              </p14:xfrm>
            </p:contentPart>
          </mc:Choice>
          <mc:Fallback xmlns="">
            <p:pic>
              <p:nvPicPr>
                <p:cNvPr id="29" name="Рукописный ввод 28">
                  <a:extLst>
                    <a:ext uri="{FF2B5EF4-FFF2-40B4-BE49-F238E27FC236}">
                      <a16:creationId xmlns:a16="http://schemas.microsoft.com/office/drawing/2014/main" id="{71E36E08-91F1-4FC9-81F6-CA2D94C813A8}"/>
                    </a:ext>
                  </a:extLst>
                </p:cNvPr>
                <p:cNvPicPr/>
                <p:nvPr/>
              </p:nvPicPr>
              <p:blipFill>
                <a:blip r:embed="rId37"/>
                <a:stretch>
                  <a:fillRect/>
                </a:stretch>
              </p:blipFill>
              <p:spPr>
                <a:xfrm>
                  <a:off x="8280872" y="4250598"/>
                  <a:ext cx="32328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Рукописный ввод 29">
                  <a:extLst>
                    <a:ext uri="{FF2B5EF4-FFF2-40B4-BE49-F238E27FC236}">
                      <a16:creationId xmlns:a16="http://schemas.microsoft.com/office/drawing/2014/main" id="{91442461-5CBA-4E34-8F4C-D8614BFE4552}"/>
                    </a:ext>
                  </a:extLst>
                </p14:cNvPr>
                <p14:cNvContentPartPr/>
                <p14:nvPr/>
              </p14:nvContentPartPr>
              <p14:xfrm>
                <a:off x="8545832" y="4396758"/>
                <a:ext cx="264960" cy="216360"/>
              </p14:xfrm>
            </p:contentPart>
          </mc:Choice>
          <mc:Fallback xmlns="">
            <p:pic>
              <p:nvPicPr>
                <p:cNvPr id="30" name="Рукописный ввод 29">
                  <a:extLst>
                    <a:ext uri="{FF2B5EF4-FFF2-40B4-BE49-F238E27FC236}">
                      <a16:creationId xmlns:a16="http://schemas.microsoft.com/office/drawing/2014/main" id="{91442461-5CBA-4E34-8F4C-D8614BFE4552}"/>
                    </a:ext>
                  </a:extLst>
                </p:cNvPr>
                <p:cNvPicPr/>
                <p:nvPr/>
              </p:nvPicPr>
              <p:blipFill>
                <a:blip r:embed="rId39"/>
                <a:stretch>
                  <a:fillRect/>
                </a:stretch>
              </p:blipFill>
              <p:spPr>
                <a:xfrm>
                  <a:off x="8536832" y="4387758"/>
                  <a:ext cx="2826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Рукописный ввод 30">
                  <a:extLst>
                    <a:ext uri="{FF2B5EF4-FFF2-40B4-BE49-F238E27FC236}">
                      <a16:creationId xmlns:a16="http://schemas.microsoft.com/office/drawing/2014/main" id="{314D72F1-3C5C-40E8-81B8-D476AB15A177}"/>
                    </a:ext>
                  </a:extLst>
                </p14:cNvPr>
                <p14:cNvContentPartPr/>
                <p14:nvPr/>
              </p14:nvContentPartPr>
              <p14:xfrm>
                <a:off x="8790272" y="4376598"/>
                <a:ext cx="479160" cy="279360"/>
              </p14:xfrm>
            </p:contentPart>
          </mc:Choice>
          <mc:Fallback xmlns="">
            <p:pic>
              <p:nvPicPr>
                <p:cNvPr id="31" name="Рукописный ввод 30">
                  <a:extLst>
                    <a:ext uri="{FF2B5EF4-FFF2-40B4-BE49-F238E27FC236}">
                      <a16:creationId xmlns:a16="http://schemas.microsoft.com/office/drawing/2014/main" id="{314D72F1-3C5C-40E8-81B8-D476AB15A177}"/>
                    </a:ext>
                  </a:extLst>
                </p:cNvPr>
                <p:cNvPicPr/>
                <p:nvPr/>
              </p:nvPicPr>
              <p:blipFill>
                <a:blip r:embed="rId41"/>
                <a:stretch>
                  <a:fillRect/>
                </a:stretch>
              </p:blipFill>
              <p:spPr>
                <a:xfrm>
                  <a:off x="8781632" y="4367598"/>
                  <a:ext cx="4968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Рукописный ввод 31">
                  <a:extLst>
                    <a:ext uri="{FF2B5EF4-FFF2-40B4-BE49-F238E27FC236}">
                      <a16:creationId xmlns:a16="http://schemas.microsoft.com/office/drawing/2014/main" id="{DAEA2175-FC9A-4A58-8F5E-11C4FC69BAF3}"/>
                    </a:ext>
                  </a:extLst>
                </p14:cNvPr>
                <p14:cNvContentPartPr/>
                <p14:nvPr/>
              </p14:nvContentPartPr>
              <p14:xfrm>
                <a:off x="9291032" y="4437798"/>
                <a:ext cx="411840" cy="237600"/>
              </p14:xfrm>
            </p:contentPart>
          </mc:Choice>
          <mc:Fallback xmlns="">
            <p:pic>
              <p:nvPicPr>
                <p:cNvPr id="32" name="Рукописный ввод 31">
                  <a:extLst>
                    <a:ext uri="{FF2B5EF4-FFF2-40B4-BE49-F238E27FC236}">
                      <a16:creationId xmlns:a16="http://schemas.microsoft.com/office/drawing/2014/main" id="{DAEA2175-FC9A-4A58-8F5E-11C4FC69BAF3}"/>
                    </a:ext>
                  </a:extLst>
                </p:cNvPr>
                <p:cNvPicPr/>
                <p:nvPr/>
              </p:nvPicPr>
              <p:blipFill>
                <a:blip r:embed="rId43"/>
                <a:stretch>
                  <a:fillRect/>
                </a:stretch>
              </p:blipFill>
              <p:spPr>
                <a:xfrm>
                  <a:off x="9282032" y="4429158"/>
                  <a:ext cx="4294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Рукописный ввод 32">
                  <a:extLst>
                    <a:ext uri="{FF2B5EF4-FFF2-40B4-BE49-F238E27FC236}">
                      <a16:creationId xmlns:a16="http://schemas.microsoft.com/office/drawing/2014/main" id="{A7061A7F-2B01-4ED6-BBDF-5BA20F287EA4}"/>
                    </a:ext>
                  </a:extLst>
                </p14:cNvPr>
                <p14:cNvContentPartPr/>
                <p14:nvPr/>
              </p14:nvContentPartPr>
              <p14:xfrm>
                <a:off x="9687392" y="4411158"/>
                <a:ext cx="305640" cy="204480"/>
              </p14:xfrm>
            </p:contentPart>
          </mc:Choice>
          <mc:Fallback xmlns="">
            <p:pic>
              <p:nvPicPr>
                <p:cNvPr id="33" name="Рукописный ввод 32">
                  <a:extLst>
                    <a:ext uri="{FF2B5EF4-FFF2-40B4-BE49-F238E27FC236}">
                      <a16:creationId xmlns:a16="http://schemas.microsoft.com/office/drawing/2014/main" id="{A7061A7F-2B01-4ED6-BBDF-5BA20F287EA4}"/>
                    </a:ext>
                  </a:extLst>
                </p:cNvPr>
                <p:cNvPicPr/>
                <p:nvPr/>
              </p:nvPicPr>
              <p:blipFill>
                <a:blip r:embed="rId45"/>
                <a:stretch>
                  <a:fillRect/>
                </a:stretch>
              </p:blipFill>
              <p:spPr>
                <a:xfrm>
                  <a:off x="9678752" y="4402518"/>
                  <a:ext cx="3232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Рукописный ввод 33">
                  <a:extLst>
                    <a:ext uri="{FF2B5EF4-FFF2-40B4-BE49-F238E27FC236}">
                      <a16:creationId xmlns:a16="http://schemas.microsoft.com/office/drawing/2014/main" id="{C021630F-56B5-4267-AD27-1C5375658CD2}"/>
                    </a:ext>
                  </a:extLst>
                </p14:cNvPr>
                <p14:cNvContentPartPr/>
                <p14:nvPr/>
              </p14:nvContentPartPr>
              <p14:xfrm>
                <a:off x="9999512" y="4348518"/>
                <a:ext cx="376920" cy="583200"/>
              </p14:xfrm>
            </p:contentPart>
          </mc:Choice>
          <mc:Fallback xmlns="">
            <p:pic>
              <p:nvPicPr>
                <p:cNvPr id="34" name="Рукописный ввод 33">
                  <a:extLst>
                    <a:ext uri="{FF2B5EF4-FFF2-40B4-BE49-F238E27FC236}">
                      <a16:creationId xmlns:a16="http://schemas.microsoft.com/office/drawing/2014/main" id="{C021630F-56B5-4267-AD27-1C5375658CD2}"/>
                    </a:ext>
                  </a:extLst>
                </p:cNvPr>
                <p:cNvPicPr/>
                <p:nvPr/>
              </p:nvPicPr>
              <p:blipFill>
                <a:blip r:embed="rId47"/>
                <a:stretch>
                  <a:fillRect/>
                </a:stretch>
              </p:blipFill>
              <p:spPr>
                <a:xfrm>
                  <a:off x="9990872" y="4339518"/>
                  <a:ext cx="394560" cy="600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Рукописный ввод 34">
                  <a:extLst>
                    <a:ext uri="{FF2B5EF4-FFF2-40B4-BE49-F238E27FC236}">
                      <a16:creationId xmlns:a16="http://schemas.microsoft.com/office/drawing/2014/main" id="{0D7AEE2B-74D4-4EE7-A768-DD64AF11C290}"/>
                    </a:ext>
                  </a:extLst>
                </p14:cNvPr>
                <p14:cNvContentPartPr/>
                <p14:nvPr/>
              </p14:nvContentPartPr>
              <p14:xfrm>
                <a:off x="8448992" y="4997598"/>
                <a:ext cx="156240" cy="289800"/>
              </p14:xfrm>
            </p:contentPart>
          </mc:Choice>
          <mc:Fallback xmlns="">
            <p:pic>
              <p:nvPicPr>
                <p:cNvPr id="35" name="Рукописный ввод 34">
                  <a:extLst>
                    <a:ext uri="{FF2B5EF4-FFF2-40B4-BE49-F238E27FC236}">
                      <a16:creationId xmlns:a16="http://schemas.microsoft.com/office/drawing/2014/main" id="{0D7AEE2B-74D4-4EE7-A768-DD64AF11C290}"/>
                    </a:ext>
                  </a:extLst>
                </p:cNvPr>
                <p:cNvPicPr/>
                <p:nvPr/>
              </p:nvPicPr>
              <p:blipFill>
                <a:blip r:embed="rId49"/>
                <a:stretch>
                  <a:fillRect/>
                </a:stretch>
              </p:blipFill>
              <p:spPr>
                <a:xfrm>
                  <a:off x="8439992" y="4988598"/>
                  <a:ext cx="1738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Рукописный ввод 35">
                  <a:extLst>
                    <a:ext uri="{FF2B5EF4-FFF2-40B4-BE49-F238E27FC236}">
                      <a16:creationId xmlns:a16="http://schemas.microsoft.com/office/drawing/2014/main" id="{0ED2EDCF-57B1-47BF-B093-69970B610ECE}"/>
                    </a:ext>
                  </a:extLst>
                </p14:cNvPr>
                <p14:cNvContentPartPr/>
                <p14:nvPr/>
              </p14:nvContentPartPr>
              <p14:xfrm>
                <a:off x="8668232" y="5005518"/>
                <a:ext cx="259560" cy="259920"/>
              </p14:xfrm>
            </p:contentPart>
          </mc:Choice>
          <mc:Fallback xmlns="">
            <p:pic>
              <p:nvPicPr>
                <p:cNvPr id="36" name="Рукописный ввод 35">
                  <a:extLst>
                    <a:ext uri="{FF2B5EF4-FFF2-40B4-BE49-F238E27FC236}">
                      <a16:creationId xmlns:a16="http://schemas.microsoft.com/office/drawing/2014/main" id="{0ED2EDCF-57B1-47BF-B093-69970B610ECE}"/>
                    </a:ext>
                  </a:extLst>
                </p:cNvPr>
                <p:cNvPicPr/>
                <p:nvPr/>
              </p:nvPicPr>
              <p:blipFill>
                <a:blip r:embed="rId51"/>
                <a:stretch>
                  <a:fillRect/>
                </a:stretch>
              </p:blipFill>
              <p:spPr>
                <a:xfrm>
                  <a:off x="8659592" y="4996878"/>
                  <a:ext cx="2772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Рукописный ввод 36">
                  <a:extLst>
                    <a:ext uri="{FF2B5EF4-FFF2-40B4-BE49-F238E27FC236}">
                      <a16:creationId xmlns:a16="http://schemas.microsoft.com/office/drawing/2014/main" id="{768A5BE5-46AC-4978-842A-2E6D9E1B3E55}"/>
                    </a:ext>
                  </a:extLst>
                </p14:cNvPr>
                <p14:cNvContentPartPr/>
                <p14:nvPr/>
              </p14:nvContentPartPr>
              <p14:xfrm>
                <a:off x="8972792" y="4958358"/>
                <a:ext cx="277560" cy="231480"/>
              </p14:xfrm>
            </p:contentPart>
          </mc:Choice>
          <mc:Fallback xmlns="">
            <p:pic>
              <p:nvPicPr>
                <p:cNvPr id="37" name="Рукописный ввод 36">
                  <a:extLst>
                    <a:ext uri="{FF2B5EF4-FFF2-40B4-BE49-F238E27FC236}">
                      <a16:creationId xmlns:a16="http://schemas.microsoft.com/office/drawing/2014/main" id="{768A5BE5-46AC-4978-842A-2E6D9E1B3E55}"/>
                    </a:ext>
                  </a:extLst>
                </p:cNvPr>
                <p:cNvPicPr/>
                <p:nvPr/>
              </p:nvPicPr>
              <p:blipFill>
                <a:blip r:embed="rId53"/>
                <a:stretch>
                  <a:fillRect/>
                </a:stretch>
              </p:blipFill>
              <p:spPr>
                <a:xfrm>
                  <a:off x="8963792" y="4949358"/>
                  <a:ext cx="2952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Рукописный ввод 37">
                  <a:extLst>
                    <a:ext uri="{FF2B5EF4-FFF2-40B4-BE49-F238E27FC236}">
                      <a16:creationId xmlns:a16="http://schemas.microsoft.com/office/drawing/2014/main" id="{F5B56C82-3605-4654-BEA4-E7967C913796}"/>
                    </a:ext>
                  </a:extLst>
                </p14:cNvPr>
                <p14:cNvContentPartPr/>
                <p14:nvPr/>
              </p14:nvContentPartPr>
              <p14:xfrm>
                <a:off x="9185552" y="5101278"/>
                <a:ext cx="44280" cy="242640"/>
              </p14:xfrm>
            </p:contentPart>
          </mc:Choice>
          <mc:Fallback xmlns="">
            <p:pic>
              <p:nvPicPr>
                <p:cNvPr id="38" name="Рукописный ввод 37">
                  <a:extLst>
                    <a:ext uri="{FF2B5EF4-FFF2-40B4-BE49-F238E27FC236}">
                      <a16:creationId xmlns:a16="http://schemas.microsoft.com/office/drawing/2014/main" id="{F5B56C82-3605-4654-BEA4-E7967C913796}"/>
                    </a:ext>
                  </a:extLst>
                </p:cNvPr>
                <p:cNvPicPr/>
                <p:nvPr/>
              </p:nvPicPr>
              <p:blipFill>
                <a:blip r:embed="rId55"/>
                <a:stretch>
                  <a:fillRect/>
                </a:stretch>
              </p:blipFill>
              <p:spPr>
                <a:xfrm>
                  <a:off x="9176552" y="5092278"/>
                  <a:ext cx="619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9B434665-155D-4F1F-A797-9E69361CA7C4}"/>
                    </a:ext>
                  </a:extLst>
                </p14:cNvPr>
                <p14:cNvContentPartPr/>
                <p14:nvPr/>
              </p14:nvContentPartPr>
              <p14:xfrm>
                <a:off x="9306512" y="5040438"/>
                <a:ext cx="415080" cy="278640"/>
              </p14:xfrm>
            </p:contentPart>
          </mc:Choice>
          <mc:Fallback xmlns="">
            <p:pic>
              <p:nvPicPr>
                <p:cNvPr id="39" name="Рукописный ввод 38">
                  <a:extLst>
                    <a:ext uri="{FF2B5EF4-FFF2-40B4-BE49-F238E27FC236}">
                      <a16:creationId xmlns:a16="http://schemas.microsoft.com/office/drawing/2014/main" id="{9B434665-155D-4F1F-A797-9E69361CA7C4}"/>
                    </a:ext>
                  </a:extLst>
                </p:cNvPr>
                <p:cNvPicPr/>
                <p:nvPr/>
              </p:nvPicPr>
              <p:blipFill>
                <a:blip r:embed="rId57"/>
                <a:stretch>
                  <a:fillRect/>
                </a:stretch>
              </p:blipFill>
              <p:spPr>
                <a:xfrm>
                  <a:off x="9297512" y="5031438"/>
                  <a:ext cx="4327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C9AF6B4E-0A31-4014-BF01-5EA23F5DF83C}"/>
                    </a:ext>
                  </a:extLst>
                </p14:cNvPr>
                <p14:cNvContentPartPr/>
                <p14:nvPr/>
              </p14:nvContentPartPr>
              <p14:xfrm>
                <a:off x="9728432" y="4998318"/>
                <a:ext cx="289800" cy="243720"/>
              </p14:xfrm>
            </p:contentPart>
          </mc:Choice>
          <mc:Fallback xmlns="">
            <p:pic>
              <p:nvPicPr>
                <p:cNvPr id="40" name="Рукописный ввод 39">
                  <a:extLst>
                    <a:ext uri="{FF2B5EF4-FFF2-40B4-BE49-F238E27FC236}">
                      <a16:creationId xmlns:a16="http://schemas.microsoft.com/office/drawing/2014/main" id="{C9AF6B4E-0A31-4014-BF01-5EA23F5DF83C}"/>
                    </a:ext>
                  </a:extLst>
                </p:cNvPr>
                <p:cNvPicPr/>
                <p:nvPr/>
              </p:nvPicPr>
              <p:blipFill>
                <a:blip r:embed="rId59"/>
                <a:stretch>
                  <a:fillRect/>
                </a:stretch>
              </p:blipFill>
              <p:spPr>
                <a:xfrm>
                  <a:off x="9719432" y="4989678"/>
                  <a:ext cx="3074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40D40DEB-AA5F-46F3-892D-226AA627EB0B}"/>
                    </a:ext>
                  </a:extLst>
                </p14:cNvPr>
                <p14:cNvContentPartPr/>
                <p14:nvPr/>
              </p14:nvContentPartPr>
              <p14:xfrm>
                <a:off x="9864872" y="4990398"/>
                <a:ext cx="272160" cy="276840"/>
              </p14:xfrm>
            </p:contentPart>
          </mc:Choice>
          <mc:Fallback xmlns="">
            <p:pic>
              <p:nvPicPr>
                <p:cNvPr id="41" name="Рукописный ввод 40">
                  <a:extLst>
                    <a:ext uri="{FF2B5EF4-FFF2-40B4-BE49-F238E27FC236}">
                      <a16:creationId xmlns:a16="http://schemas.microsoft.com/office/drawing/2014/main" id="{40D40DEB-AA5F-46F3-892D-226AA627EB0B}"/>
                    </a:ext>
                  </a:extLst>
                </p:cNvPr>
                <p:cNvPicPr/>
                <p:nvPr/>
              </p:nvPicPr>
              <p:blipFill>
                <a:blip r:embed="rId61"/>
                <a:stretch>
                  <a:fillRect/>
                </a:stretch>
              </p:blipFill>
              <p:spPr>
                <a:xfrm>
                  <a:off x="9856232" y="4981398"/>
                  <a:ext cx="2898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59F2493E-7467-4777-BFDE-8A173F469696}"/>
                    </a:ext>
                  </a:extLst>
                </p14:cNvPr>
                <p14:cNvContentPartPr/>
                <p14:nvPr/>
              </p14:nvContentPartPr>
              <p14:xfrm>
                <a:off x="10150352" y="5087238"/>
                <a:ext cx="485640" cy="235440"/>
              </p14:xfrm>
            </p:contentPart>
          </mc:Choice>
          <mc:Fallback xmlns="">
            <p:pic>
              <p:nvPicPr>
                <p:cNvPr id="42" name="Рукописный ввод 41">
                  <a:extLst>
                    <a:ext uri="{FF2B5EF4-FFF2-40B4-BE49-F238E27FC236}">
                      <a16:creationId xmlns:a16="http://schemas.microsoft.com/office/drawing/2014/main" id="{59F2493E-7467-4777-BFDE-8A173F469696}"/>
                    </a:ext>
                  </a:extLst>
                </p:cNvPr>
                <p:cNvPicPr/>
                <p:nvPr/>
              </p:nvPicPr>
              <p:blipFill>
                <a:blip r:embed="rId63"/>
                <a:stretch>
                  <a:fillRect/>
                </a:stretch>
              </p:blipFill>
              <p:spPr>
                <a:xfrm>
                  <a:off x="10141352" y="5078238"/>
                  <a:ext cx="503280" cy="253080"/>
                </a:xfrm>
                <a:prstGeom prst="rect">
                  <a:avLst/>
                </a:prstGeom>
              </p:spPr>
            </p:pic>
          </mc:Fallback>
        </mc:AlternateContent>
      </p:grpSp>
    </p:spTree>
    <p:extLst>
      <p:ext uri="{BB962C8B-B14F-4D97-AF65-F5344CB8AC3E}">
        <p14:creationId xmlns:p14="http://schemas.microsoft.com/office/powerpoint/2010/main" val="2955058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1D361B-CFB3-469E-B3DA-CB3337093CDB}"/>
              </a:ext>
            </a:extLst>
          </p:cNvPr>
          <p:cNvSpPr txBox="1"/>
          <p:nvPr/>
        </p:nvSpPr>
        <p:spPr>
          <a:xfrm>
            <a:off x="888477" y="1031390"/>
            <a:ext cx="7077172" cy="707886"/>
          </a:xfrm>
          <a:prstGeom prst="rect">
            <a:avLst/>
          </a:prstGeom>
          <a:noFill/>
        </p:spPr>
        <p:txBody>
          <a:bodyPr wrap="square">
            <a:spAutoFit/>
          </a:bodyPr>
          <a:lstStyle/>
          <a:p>
            <a:r>
              <a:rPr lang="en-GB" sz="2000" b="0" i="0" u="none" strike="noStrike" baseline="0" dirty="0">
                <a:latin typeface="Arial" panose="020B0604020202020204" pitchFamily="34" charset="0"/>
                <a:cs typeface="Arial" panose="020B0604020202020204" pitchFamily="34" charset="0"/>
              </a:rPr>
              <a:t>It is false than some lunar craters are volcanic formations</a:t>
            </a:r>
          </a:p>
          <a:p>
            <a:r>
              <a:rPr lang="en-GB" sz="2000" dirty="0">
                <a:latin typeface="Arial" panose="020B0604020202020204" pitchFamily="34" charset="0"/>
                <a:cs typeface="Arial" panose="020B0604020202020204" pitchFamily="34" charset="0"/>
              </a:rPr>
              <a:t>Therefore, no lunar crates are volcanic formations</a:t>
            </a:r>
          </a:p>
        </p:txBody>
      </p:sp>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E6974C7E-2D95-4ECD-BD09-5B91C86E26F4}"/>
                  </a:ext>
                </a:extLst>
              </p14:cNvPr>
              <p14:cNvContentPartPr/>
              <p14:nvPr/>
            </p14:nvContentPartPr>
            <p14:xfrm>
              <a:off x="678032" y="982878"/>
              <a:ext cx="1353600" cy="559800"/>
            </p14:xfrm>
          </p:contentPart>
        </mc:Choice>
        <mc:Fallback xmlns="">
          <p:pic>
            <p:nvPicPr>
              <p:cNvPr id="7" name="Рукописный ввод 6">
                <a:extLst>
                  <a:ext uri="{FF2B5EF4-FFF2-40B4-BE49-F238E27FC236}">
                    <a16:creationId xmlns:a16="http://schemas.microsoft.com/office/drawing/2014/main" id="{E6974C7E-2D95-4ECD-BD09-5B91C86E26F4}"/>
                  </a:ext>
                </a:extLst>
              </p:cNvPr>
              <p:cNvPicPr/>
              <p:nvPr/>
            </p:nvPicPr>
            <p:blipFill>
              <a:blip r:embed="rId3"/>
              <a:stretch>
                <a:fillRect/>
              </a:stretch>
            </p:blipFill>
            <p:spPr>
              <a:xfrm>
                <a:off x="669392" y="974238"/>
                <a:ext cx="1371240" cy="577440"/>
              </a:xfrm>
              <a:prstGeom prst="rect">
                <a:avLst/>
              </a:prstGeom>
            </p:spPr>
          </p:pic>
        </mc:Fallback>
      </mc:AlternateContent>
      <p:grpSp>
        <p:nvGrpSpPr>
          <p:cNvPr id="16" name="Группа 15">
            <a:extLst>
              <a:ext uri="{FF2B5EF4-FFF2-40B4-BE49-F238E27FC236}">
                <a16:creationId xmlns:a16="http://schemas.microsoft.com/office/drawing/2014/main" id="{0EB0DBCF-4E24-42F1-B150-AC37F2929C45}"/>
              </a:ext>
            </a:extLst>
          </p:cNvPr>
          <p:cNvGrpSpPr/>
          <p:nvPr/>
        </p:nvGrpSpPr>
        <p:grpSpPr>
          <a:xfrm>
            <a:off x="2497472" y="721518"/>
            <a:ext cx="204480" cy="272880"/>
            <a:chOff x="2497472" y="721518"/>
            <a:chExt cx="204480" cy="272880"/>
          </a:xfrm>
        </p:grpSpPr>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24974358-8FCC-45E6-AC9C-9B9AE240BA91}"/>
                    </a:ext>
                  </a:extLst>
                </p14:cNvPr>
                <p14:cNvContentPartPr/>
                <p14:nvPr/>
              </p14:nvContentPartPr>
              <p14:xfrm>
                <a:off x="2557592" y="783078"/>
                <a:ext cx="13320" cy="211320"/>
              </p14:xfrm>
            </p:contentPart>
          </mc:Choice>
          <mc:Fallback xmlns="">
            <p:pic>
              <p:nvPicPr>
                <p:cNvPr id="8" name="Рукописный ввод 7">
                  <a:extLst>
                    <a:ext uri="{FF2B5EF4-FFF2-40B4-BE49-F238E27FC236}">
                      <a16:creationId xmlns:a16="http://schemas.microsoft.com/office/drawing/2014/main" id="{24974358-8FCC-45E6-AC9C-9B9AE240BA91}"/>
                    </a:ext>
                  </a:extLst>
                </p:cNvPr>
                <p:cNvPicPr/>
                <p:nvPr/>
              </p:nvPicPr>
              <p:blipFill>
                <a:blip r:embed="rId5"/>
                <a:stretch>
                  <a:fillRect/>
                </a:stretch>
              </p:blipFill>
              <p:spPr>
                <a:xfrm>
                  <a:off x="2548952" y="774078"/>
                  <a:ext cx="309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Рукописный ввод 8">
                  <a:extLst>
                    <a:ext uri="{FF2B5EF4-FFF2-40B4-BE49-F238E27FC236}">
                      <a16:creationId xmlns:a16="http://schemas.microsoft.com/office/drawing/2014/main" id="{A646C207-7DAC-48E9-922D-C6966B4B6266}"/>
                    </a:ext>
                  </a:extLst>
                </p14:cNvPr>
                <p14:cNvContentPartPr/>
                <p14:nvPr/>
              </p14:nvContentPartPr>
              <p14:xfrm>
                <a:off x="2521232" y="721518"/>
                <a:ext cx="180720" cy="51120"/>
              </p14:xfrm>
            </p:contentPart>
          </mc:Choice>
          <mc:Fallback xmlns="">
            <p:pic>
              <p:nvPicPr>
                <p:cNvPr id="9" name="Рукописный ввод 8">
                  <a:extLst>
                    <a:ext uri="{FF2B5EF4-FFF2-40B4-BE49-F238E27FC236}">
                      <a16:creationId xmlns:a16="http://schemas.microsoft.com/office/drawing/2014/main" id="{A646C207-7DAC-48E9-922D-C6966B4B6266}"/>
                    </a:ext>
                  </a:extLst>
                </p:cNvPr>
                <p:cNvPicPr/>
                <p:nvPr/>
              </p:nvPicPr>
              <p:blipFill>
                <a:blip r:embed="rId7"/>
                <a:stretch>
                  <a:fillRect/>
                </a:stretch>
              </p:blipFill>
              <p:spPr>
                <a:xfrm>
                  <a:off x="2512592" y="712518"/>
                  <a:ext cx="1983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Рукописный ввод 9">
                  <a:extLst>
                    <a:ext uri="{FF2B5EF4-FFF2-40B4-BE49-F238E27FC236}">
                      <a16:creationId xmlns:a16="http://schemas.microsoft.com/office/drawing/2014/main" id="{B2279250-F854-4956-AF31-7ED5DCF2249B}"/>
                    </a:ext>
                  </a:extLst>
                </p14:cNvPr>
                <p14:cNvContentPartPr/>
                <p14:nvPr/>
              </p14:nvContentPartPr>
              <p14:xfrm>
                <a:off x="2497472" y="884238"/>
                <a:ext cx="152280" cy="15120"/>
              </p14:xfrm>
            </p:contentPart>
          </mc:Choice>
          <mc:Fallback xmlns="">
            <p:pic>
              <p:nvPicPr>
                <p:cNvPr id="10" name="Рукописный ввод 9">
                  <a:extLst>
                    <a:ext uri="{FF2B5EF4-FFF2-40B4-BE49-F238E27FC236}">
                      <a16:creationId xmlns:a16="http://schemas.microsoft.com/office/drawing/2014/main" id="{B2279250-F854-4956-AF31-7ED5DCF2249B}"/>
                    </a:ext>
                  </a:extLst>
                </p:cNvPr>
                <p:cNvPicPr/>
                <p:nvPr/>
              </p:nvPicPr>
              <p:blipFill>
                <a:blip r:embed="rId9"/>
                <a:stretch>
                  <a:fillRect/>
                </a:stretch>
              </p:blipFill>
              <p:spPr>
                <a:xfrm>
                  <a:off x="2488832" y="875598"/>
                  <a:ext cx="169920" cy="32760"/>
                </a:xfrm>
                <a:prstGeom prst="rect">
                  <a:avLst/>
                </a:prstGeom>
              </p:spPr>
            </p:pic>
          </mc:Fallback>
        </mc:AlternateContent>
      </p:grpSp>
      <p:grpSp>
        <p:nvGrpSpPr>
          <p:cNvPr id="15" name="Группа 14">
            <a:extLst>
              <a:ext uri="{FF2B5EF4-FFF2-40B4-BE49-F238E27FC236}">
                <a16:creationId xmlns:a16="http://schemas.microsoft.com/office/drawing/2014/main" id="{D441C08A-CA54-4EB0-A4A5-2F88AD994D36}"/>
              </a:ext>
            </a:extLst>
          </p:cNvPr>
          <p:cNvGrpSpPr/>
          <p:nvPr/>
        </p:nvGrpSpPr>
        <p:grpSpPr>
          <a:xfrm>
            <a:off x="3280112" y="410838"/>
            <a:ext cx="2200680" cy="609120"/>
            <a:chOff x="3280112" y="410838"/>
            <a:chExt cx="2200680" cy="609120"/>
          </a:xfrm>
        </p:grpSpPr>
        <mc:AlternateContent xmlns:mc="http://schemas.openxmlformats.org/markup-compatibility/2006" xmlns:p14="http://schemas.microsoft.com/office/powerpoint/2010/main">
          <mc:Choice Requires="p14">
            <p:contentPart p14:bwMode="auto" r:id="rId10">
              <p14:nvContentPartPr>
                <p14:cNvPr id="2" name="Рукописный ввод 1">
                  <a:extLst>
                    <a:ext uri="{FF2B5EF4-FFF2-40B4-BE49-F238E27FC236}">
                      <a16:creationId xmlns:a16="http://schemas.microsoft.com/office/drawing/2014/main" id="{EFF4CE38-DAFA-49FB-97DC-33B664F45540}"/>
                    </a:ext>
                  </a:extLst>
                </p14:cNvPr>
                <p14:cNvContentPartPr/>
                <p14:nvPr/>
              </p14:nvContentPartPr>
              <p14:xfrm>
                <a:off x="3744152" y="640518"/>
                <a:ext cx="167760" cy="320400"/>
              </p14:xfrm>
            </p:contentPart>
          </mc:Choice>
          <mc:Fallback xmlns="">
            <p:pic>
              <p:nvPicPr>
                <p:cNvPr id="2" name="Рукописный ввод 1">
                  <a:extLst>
                    <a:ext uri="{FF2B5EF4-FFF2-40B4-BE49-F238E27FC236}">
                      <a16:creationId xmlns:a16="http://schemas.microsoft.com/office/drawing/2014/main" id="{EFF4CE38-DAFA-49FB-97DC-33B664F45540}"/>
                    </a:ext>
                  </a:extLst>
                </p:cNvPr>
                <p:cNvPicPr/>
                <p:nvPr/>
              </p:nvPicPr>
              <p:blipFill>
                <a:blip r:embed="rId11"/>
                <a:stretch>
                  <a:fillRect/>
                </a:stretch>
              </p:blipFill>
              <p:spPr>
                <a:xfrm>
                  <a:off x="3735152" y="631518"/>
                  <a:ext cx="1854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Рукописный ввод 3">
                  <a:extLst>
                    <a:ext uri="{FF2B5EF4-FFF2-40B4-BE49-F238E27FC236}">
                      <a16:creationId xmlns:a16="http://schemas.microsoft.com/office/drawing/2014/main" id="{87980863-05C1-4FBB-A8BA-56C196B0BE6C}"/>
                    </a:ext>
                  </a:extLst>
                </p14:cNvPr>
                <p14:cNvContentPartPr/>
                <p14:nvPr/>
              </p14:nvContentPartPr>
              <p14:xfrm>
                <a:off x="3591512" y="617838"/>
                <a:ext cx="379800" cy="16200"/>
              </p14:xfrm>
            </p:contentPart>
          </mc:Choice>
          <mc:Fallback xmlns="">
            <p:pic>
              <p:nvPicPr>
                <p:cNvPr id="4" name="Рукописный ввод 3">
                  <a:extLst>
                    <a:ext uri="{FF2B5EF4-FFF2-40B4-BE49-F238E27FC236}">
                      <a16:creationId xmlns:a16="http://schemas.microsoft.com/office/drawing/2014/main" id="{87980863-05C1-4FBB-A8BA-56C196B0BE6C}"/>
                    </a:ext>
                  </a:extLst>
                </p:cNvPr>
                <p:cNvPicPr/>
                <p:nvPr/>
              </p:nvPicPr>
              <p:blipFill>
                <a:blip r:embed="rId13"/>
                <a:stretch>
                  <a:fillRect/>
                </a:stretch>
              </p:blipFill>
              <p:spPr>
                <a:xfrm>
                  <a:off x="3582512" y="609198"/>
                  <a:ext cx="3974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Рукописный ввод 4">
                  <a:extLst>
                    <a:ext uri="{FF2B5EF4-FFF2-40B4-BE49-F238E27FC236}">
                      <a16:creationId xmlns:a16="http://schemas.microsoft.com/office/drawing/2014/main" id="{25479BAC-C95A-4713-9466-E84AB43862E0}"/>
                    </a:ext>
                  </a:extLst>
                </p14:cNvPr>
                <p14:cNvContentPartPr/>
                <p14:nvPr/>
              </p14:nvContentPartPr>
              <p14:xfrm>
                <a:off x="3644432" y="894318"/>
                <a:ext cx="473760" cy="88920"/>
              </p14:xfrm>
            </p:contentPart>
          </mc:Choice>
          <mc:Fallback xmlns="">
            <p:pic>
              <p:nvPicPr>
                <p:cNvPr id="5" name="Рукописный ввод 4">
                  <a:extLst>
                    <a:ext uri="{FF2B5EF4-FFF2-40B4-BE49-F238E27FC236}">
                      <a16:creationId xmlns:a16="http://schemas.microsoft.com/office/drawing/2014/main" id="{25479BAC-C95A-4713-9466-E84AB43862E0}"/>
                    </a:ext>
                  </a:extLst>
                </p:cNvPr>
                <p:cNvPicPr/>
                <p:nvPr/>
              </p:nvPicPr>
              <p:blipFill>
                <a:blip r:embed="rId15"/>
                <a:stretch>
                  <a:fillRect/>
                </a:stretch>
              </p:blipFill>
              <p:spPr>
                <a:xfrm>
                  <a:off x="3635792" y="885678"/>
                  <a:ext cx="4914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D7E04FB6-0ADE-46D8-81B3-55E64E668A9E}"/>
                    </a:ext>
                  </a:extLst>
                </p14:cNvPr>
                <p14:cNvContentPartPr/>
                <p14:nvPr/>
              </p14:nvContentPartPr>
              <p14:xfrm>
                <a:off x="3280112" y="465918"/>
                <a:ext cx="288000" cy="495360"/>
              </p14:xfrm>
            </p:contentPart>
          </mc:Choice>
          <mc:Fallback xmlns="">
            <p:pic>
              <p:nvPicPr>
                <p:cNvPr id="11" name="Рукописный ввод 10">
                  <a:extLst>
                    <a:ext uri="{FF2B5EF4-FFF2-40B4-BE49-F238E27FC236}">
                      <a16:creationId xmlns:a16="http://schemas.microsoft.com/office/drawing/2014/main" id="{D7E04FB6-0ADE-46D8-81B3-55E64E668A9E}"/>
                    </a:ext>
                  </a:extLst>
                </p:cNvPr>
                <p:cNvPicPr/>
                <p:nvPr/>
              </p:nvPicPr>
              <p:blipFill>
                <a:blip r:embed="rId17"/>
                <a:stretch>
                  <a:fillRect/>
                </a:stretch>
              </p:blipFill>
              <p:spPr>
                <a:xfrm>
                  <a:off x="3271112" y="456918"/>
                  <a:ext cx="30564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0F23F6EE-A46C-4C31-89C7-F9325D479401}"/>
                    </a:ext>
                  </a:extLst>
                </p14:cNvPr>
                <p14:cNvContentPartPr/>
                <p14:nvPr/>
              </p14:nvContentPartPr>
              <p14:xfrm>
                <a:off x="4177232" y="410838"/>
                <a:ext cx="216720" cy="609120"/>
              </p14:xfrm>
            </p:contentPart>
          </mc:Choice>
          <mc:Fallback xmlns="">
            <p:pic>
              <p:nvPicPr>
                <p:cNvPr id="12" name="Рукописный ввод 11">
                  <a:extLst>
                    <a:ext uri="{FF2B5EF4-FFF2-40B4-BE49-F238E27FC236}">
                      <a16:creationId xmlns:a16="http://schemas.microsoft.com/office/drawing/2014/main" id="{0F23F6EE-A46C-4C31-89C7-F9325D479401}"/>
                    </a:ext>
                  </a:extLst>
                </p:cNvPr>
                <p:cNvPicPr/>
                <p:nvPr/>
              </p:nvPicPr>
              <p:blipFill>
                <a:blip r:embed="rId19"/>
                <a:stretch>
                  <a:fillRect/>
                </a:stretch>
              </p:blipFill>
              <p:spPr>
                <a:xfrm>
                  <a:off x="4168592" y="402198"/>
                  <a:ext cx="23436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E0179CB8-3222-45DE-B423-6F42D5588332}"/>
                    </a:ext>
                  </a:extLst>
                </p14:cNvPr>
                <p14:cNvContentPartPr/>
                <p14:nvPr/>
              </p14:nvContentPartPr>
              <p14:xfrm>
                <a:off x="4663592" y="646998"/>
                <a:ext cx="417960" cy="45000"/>
              </p14:xfrm>
            </p:contentPart>
          </mc:Choice>
          <mc:Fallback xmlns="">
            <p:pic>
              <p:nvPicPr>
                <p:cNvPr id="13" name="Рукописный ввод 12">
                  <a:extLst>
                    <a:ext uri="{FF2B5EF4-FFF2-40B4-BE49-F238E27FC236}">
                      <a16:creationId xmlns:a16="http://schemas.microsoft.com/office/drawing/2014/main" id="{E0179CB8-3222-45DE-B423-6F42D5588332}"/>
                    </a:ext>
                  </a:extLst>
                </p:cNvPr>
                <p:cNvPicPr/>
                <p:nvPr/>
              </p:nvPicPr>
              <p:blipFill>
                <a:blip r:embed="rId21"/>
                <a:stretch>
                  <a:fillRect/>
                </a:stretch>
              </p:blipFill>
              <p:spPr>
                <a:xfrm>
                  <a:off x="4654952" y="638358"/>
                  <a:ext cx="4356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Рукописный ввод 13">
                  <a:extLst>
                    <a:ext uri="{FF2B5EF4-FFF2-40B4-BE49-F238E27FC236}">
                      <a16:creationId xmlns:a16="http://schemas.microsoft.com/office/drawing/2014/main" id="{2111663F-D3F8-4F80-803A-A3FA92E49768}"/>
                    </a:ext>
                  </a:extLst>
                </p14:cNvPr>
                <p14:cNvContentPartPr/>
                <p14:nvPr/>
              </p14:nvContentPartPr>
              <p14:xfrm>
                <a:off x="5151032" y="464838"/>
                <a:ext cx="329760" cy="223200"/>
              </p14:xfrm>
            </p:contentPart>
          </mc:Choice>
          <mc:Fallback xmlns="">
            <p:pic>
              <p:nvPicPr>
                <p:cNvPr id="14" name="Рукописный ввод 13">
                  <a:extLst>
                    <a:ext uri="{FF2B5EF4-FFF2-40B4-BE49-F238E27FC236}">
                      <a16:creationId xmlns:a16="http://schemas.microsoft.com/office/drawing/2014/main" id="{2111663F-D3F8-4F80-803A-A3FA92E49768}"/>
                    </a:ext>
                  </a:extLst>
                </p:cNvPr>
                <p:cNvPicPr/>
                <p:nvPr/>
              </p:nvPicPr>
              <p:blipFill>
                <a:blip r:embed="rId23"/>
                <a:stretch>
                  <a:fillRect/>
                </a:stretch>
              </p:blipFill>
              <p:spPr>
                <a:xfrm>
                  <a:off x="5142392" y="455838"/>
                  <a:ext cx="347400" cy="240840"/>
                </a:xfrm>
                <a:prstGeom prst="rect">
                  <a:avLst/>
                </a:prstGeom>
              </p:spPr>
            </p:pic>
          </mc:Fallback>
        </mc:AlternateContent>
      </p:grpSp>
      <p:grpSp>
        <p:nvGrpSpPr>
          <p:cNvPr id="19" name="Группа 18">
            <a:extLst>
              <a:ext uri="{FF2B5EF4-FFF2-40B4-BE49-F238E27FC236}">
                <a16:creationId xmlns:a16="http://schemas.microsoft.com/office/drawing/2014/main" id="{22264CBB-7F16-42C2-AC36-0560C2134493}"/>
              </a:ext>
            </a:extLst>
          </p:cNvPr>
          <p:cNvGrpSpPr/>
          <p:nvPr/>
        </p:nvGrpSpPr>
        <p:grpSpPr>
          <a:xfrm>
            <a:off x="6166232" y="216438"/>
            <a:ext cx="536400" cy="480960"/>
            <a:chOff x="6166232" y="216438"/>
            <a:chExt cx="536400" cy="480960"/>
          </a:xfrm>
        </p:grpSpPr>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CD7E88DB-301F-41D3-9597-E06FB54D5FA0}"/>
                    </a:ext>
                  </a:extLst>
                </p14:cNvPr>
                <p14:cNvContentPartPr/>
                <p14:nvPr/>
              </p14:nvContentPartPr>
              <p14:xfrm>
                <a:off x="6265952" y="216438"/>
                <a:ext cx="436680" cy="480960"/>
              </p14:xfrm>
            </p:contentPart>
          </mc:Choice>
          <mc:Fallback xmlns="">
            <p:pic>
              <p:nvPicPr>
                <p:cNvPr id="17" name="Рукописный ввод 16">
                  <a:extLst>
                    <a:ext uri="{FF2B5EF4-FFF2-40B4-BE49-F238E27FC236}">
                      <a16:creationId xmlns:a16="http://schemas.microsoft.com/office/drawing/2014/main" id="{CD7E88DB-301F-41D3-9597-E06FB54D5FA0}"/>
                    </a:ext>
                  </a:extLst>
                </p:cNvPr>
                <p:cNvPicPr/>
                <p:nvPr/>
              </p:nvPicPr>
              <p:blipFill>
                <a:blip r:embed="rId25"/>
                <a:stretch>
                  <a:fillRect/>
                </a:stretch>
              </p:blipFill>
              <p:spPr>
                <a:xfrm>
                  <a:off x="6256952" y="207798"/>
                  <a:ext cx="45432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9A1C8DA8-2864-4775-B79D-C98B85A257D2}"/>
                    </a:ext>
                  </a:extLst>
                </p14:cNvPr>
                <p14:cNvContentPartPr/>
                <p14:nvPr/>
              </p14:nvContentPartPr>
              <p14:xfrm>
                <a:off x="6166232" y="457998"/>
                <a:ext cx="349560" cy="30600"/>
              </p14:xfrm>
            </p:contentPart>
          </mc:Choice>
          <mc:Fallback xmlns="">
            <p:pic>
              <p:nvPicPr>
                <p:cNvPr id="18" name="Рукописный ввод 17">
                  <a:extLst>
                    <a:ext uri="{FF2B5EF4-FFF2-40B4-BE49-F238E27FC236}">
                      <a16:creationId xmlns:a16="http://schemas.microsoft.com/office/drawing/2014/main" id="{9A1C8DA8-2864-4775-B79D-C98B85A257D2}"/>
                    </a:ext>
                  </a:extLst>
                </p:cNvPr>
                <p:cNvPicPr/>
                <p:nvPr/>
              </p:nvPicPr>
              <p:blipFill>
                <a:blip r:embed="rId27"/>
                <a:stretch>
                  <a:fillRect/>
                </a:stretch>
              </p:blipFill>
              <p:spPr>
                <a:xfrm>
                  <a:off x="6157232" y="448998"/>
                  <a:ext cx="367200" cy="48240"/>
                </a:xfrm>
                <a:prstGeom prst="rect">
                  <a:avLst/>
                </a:prstGeom>
              </p:spPr>
            </p:pic>
          </mc:Fallback>
        </mc:AlternateContent>
      </p:grpSp>
      <p:grpSp>
        <p:nvGrpSpPr>
          <p:cNvPr id="22" name="Группа 21">
            <a:extLst>
              <a:ext uri="{FF2B5EF4-FFF2-40B4-BE49-F238E27FC236}">
                <a16:creationId xmlns:a16="http://schemas.microsoft.com/office/drawing/2014/main" id="{2A12E4B7-89BB-414B-BEA4-DBD649C0E48F}"/>
              </a:ext>
            </a:extLst>
          </p:cNvPr>
          <p:cNvGrpSpPr/>
          <p:nvPr/>
        </p:nvGrpSpPr>
        <p:grpSpPr>
          <a:xfrm>
            <a:off x="7054712" y="1525758"/>
            <a:ext cx="403560" cy="455400"/>
            <a:chOff x="7054712" y="1525758"/>
            <a:chExt cx="403560" cy="455400"/>
          </a:xfrm>
        </p:grpSpPr>
        <mc:AlternateContent xmlns:mc="http://schemas.openxmlformats.org/markup-compatibility/2006" xmlns:p14="http://schemas.microsoft.com/office/powerpoint/2010/main">
          <mc:Choice Requires="p14">
            <p:contentPart p14:bwMode="auto" r:id="rId28">
              <p14:nvContentPartPr>
                <p14:cNvPr id="20" name="Рукописный ввод 19">
                  <a:extLst>
                    <a:ext uri="{FF2B5EF4-FFF2-40B4-BE49-F238E27FC236}">
                      <a16:creationId xmlns:a16="http://schemas.microsoft.com/office/drawing/2014/main" id="{A9FF73BE-409E-4DDA-B523-694F6CE2EAE2}"/>
                    </a:ext>
                  </a:extLst>
                </p14:cNvPr>
                <p14:cNvContentPartPr/>
                <p14:nvPr/>
              </p14:nvContentPartPr>
              <p14:xfrm>
                <a:off x="7100432" y="1525758"/>
                <a:ext cx="357840" cy="455400"/>
              </p14:xfrm>
            </p:contentPart>
          </mc:Choice>
          <mc:Fallback xmlns="">
            <p:pic>
              <p:nvPicPr>
                <p:cNvPr id="20" name="Рукописный ввод 19">
                  <a:extLst>
                    <a:ext uri="{FF2B5EF4-FFF2-40B4-BE49-F238E27FC236}">
                      <a16:creationId xmlns:a16="http://schemas.microsoft.com/office/drawing/2014/main" id="{A9FF73BE-409E-4DDA-B523-694F6CE2EAE2}"/>
                    </a:ext>
                  </a:extLst>
                </p:cNvPr>
                <p:cNvPicPr/>
                <p:nvPr/>
              </p:nvPicPr>
              <p:blipFill>
                <a:blip r:embed="rId29"/>
                <a:stretch>
                  <a:fillRect/>
                </a:stretch>
              </p:blipFill>
              <p:spPr>
                <a:xfrm>
                  <a:off x="7091432" y="1517118"/>
                  <a:ext cx="37548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Рукописный ввод 20">
                  <a:extLst>
                    <a:ext uri="{FF2B5EF4-FFF2-40B4-BE49-F238E27FC236}">
                      <a16:creationId xmlns:a16="http://schemas.microsoft.com/office/drawing/2014/main" id="{79FDA5B5-ECE0-414F-80C4-2DB807C3336F}"/>
                    </a:ext>
                  </a:extLst>
                </p14:cNvPr>
                <p14:cNvContentPartPr/>
                <p14:nvPr/>
              </p14:nvContentPartPr>
              <p14:xfrm>
                <a:off x="7054712" y="1769118"/>
                <a:ext cx="231840" cy="24120"/>
              </p14:xfrm>
            </p:contentPart>
          </mc:Choice>
          <mc:Fallback xmlns="">
            <p:pic>
              <p:nvPicPr>
                <p:cNvPr id="21" name="Рукописный ввод 20">
                  <a:extLst>
                    <a:ext uri="{FF2B5EF4-FFF2-40B4-BE49-F238E27FC236}">
                      <a16:creationId xmlns:a16="http://schemas.microsoft.com/office/drawing/2014/main" id="{79FDA5B5-ECE0-414F-80C4-2DB807C3336F}"/>
                    </a:ext>
                  </a:extLst>
                </p:cNvPr>
                <p:cNvPicPr/>
                <p:nvPr/>
              </p:nvPicPr>
              <p:blipFill>
                <a:blip r:embed="rId31"/>
                <a:stretch>
                  <a:fillRect/>
                </a:stretch>
              </p:blipFill>
              <p:spPr>
                <a:xfrm>
                  <a:off x="7045712" y="1760118"/>
                  <a:ext cx="249480" cy="41760"/>
                </a:xfrm>
                <a:prstGeom prst="rect">
                  <a:avLst/>
                </a:prstGeom>
              </p:spPr>
            </p:pic>
          </mc:Fallback>
        </mc:AlternateContent>
      </p:grpSp>
      <p:grpSp>
        <p:nvGrpSpPr>
          <p:cNvPr id="29" name="Группа 28">
            <a:extLst>
              <a:ext uri="{FF2B5EF4-FFF2-40B4-BE49-F238E27FC236}">
                <a16:creationId xmlns:a16="http://schemas.microsoft.com/office/drawing/2014/main" id="{26BED890-F40C-4873-875D-FCDFBFD553CF}"/>
              </a:ext>
            </a:extLst>
          </p:cNvPr>
          <p:cNvGrpSpPr/>
          <p:nvPr/>
        </p:nvGrpSpPr>
        <p:grpSpPr>
          <a:xfrm>
            <a:off x="1140272" y="2332878"/>
            <a:ext cx="3150720" cy="1245240"/>
            <a:chOff x="1140272" y="2332878"/>
            <a:chExt cx="3150720" cy="1245240"/>
          </a:xfrm>
        </p:grpSpPr>
        <mc:AlternateContent xmlns:mc="http://schemas.openxmlformats.org/markup-compatibility/2006" xmlns:p14="http://schemas.microsoft.com/office/powerpoint/2010/main">
          <mc:Choice Requires="p14">
            <p:contentPart p14:bwMode="auto" r:id="rId32">
              <p14:nvContentPartPr>
                <p14:cNvPr id="24" name="Рукописный ввод 23">
                  <a:extLst>
                    <a:ext uri="{FF2B5EF4-FFF2-40B4-BE49-F238E27FC236}">
                      <a16:creationId xmlns:a16="http://schemas.microsoft.com/office/drawing/2014/main" id="{C0519D3A-7683-421A-865C-1449B187EF49}"/>
                    </a:ext>
                  </a:extLst>
                </p14:cNvPr>
                <p14:cNvContentPartPr/>
                <p14:nvPr/>
              </p14:nvContentPartPr>
              <p14:xfrm>
                <a:off x="1140272" y="2436198"/>
                <a:ext cx="2092680" cy="1102680"/>
              </p14:xfrm>
            </p:contentPart>
          </mc:Choice>
          <mc:Fallback xmlns="">
            <p:pic>
              <p:nvPicPr>
                <p:cNvPr id="24" name="Рукописный ввод 23">
                  <a:extLst>
                    <a:ext uri="{FF2B5EF4-FFF2-40B4-BE49-F238E27FC236}">
                      <a16:creationId xmlns:a16="http://schemas.microsoft.com/office/drawing/2014/main" id="{C0519D3A-7683-421A-865C-1449B187EF49}"/>
                    </a:ext>
                  </a:extLst>
                </p:cNvPr>
                <p:cNvPicPr/>
                <p:nvPr/>
              </p:nvPicPr>
              <p:blipFill>
                <a:blip r:embed="rId33"/>
                <a:stretch>
                  <a:fillRect/>
                </a:stretch>
              </p:blipFill>
              <p:spPr>
                <a:xfrm>
                  <a:off x="1131632" y="2427198"/>
                  <a:ext cx="2110320" cy="112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Рукописный ввод 24">
                  <a:extLst>
                    <a:ext uri="{FF2B5EF4-FFF2-40B4-BE49-F238E27FC236}">
                      <a16:creationId xmlns:a16="http://schemas.microsoft.com/office/drawing/2014/main" id="{57C7BC9B-A51C-4A75-A989-991D9EF1F713}"/>
                    </a:ext>
                  </a:extLst>
                </p14:cNvPr>
                <p14:cNvContentPartPr/>
                <p14:nvPr/>
              </p14:nvContentPartPr>
              <p14:xfrm>
                <a:off x="2408552" y="2332878"/>
                <a:ext cx="1882440" cy="1245240"/>
              </p14:xfrm>
            </p:contentPart>
          </mc:Choice>
          <mc:Fallback xmlns="">
            <p:pic>
              <p:nvPicPr>
                <p:cNvPr id="25" name="Рукописный ввод 24">
                  <a:extLst>
                    <a:ext uri="{FF2B5EF4-FFF2-40B4-BE49-F238E27FC236}">
                      <a16:creationId xmlns:a16="http://schemas.microsoft.com/office/drawing/2014/main" id="{57C7BC9B-A51C-4A75-A989-991D9EF1F713}"/>
                    </a:ext>
                  </a:extLst>
                </p:cNvPr>
                <p:cNvPicPr/>
                <p:nvPr/>
              </p:nvPicPr>
              <p:blipFill>
                <a:blip r:embed="rId35"/>
                <a:stretch>
                  <a:fillRect/>
                </a:stretch>
              </p:blipFill>
              <p:spPr>
                <a:xfrm>
                  <a:off x="2399552" y="2324238"/>
                  <a:ext cx="1900080" cy="1262880"/>
                </a:xfrm>
                <a:prstGeom prst="rect">
                  <a:avLst/>
                </a:prstGeom>
              </p:spPr>
            </p:pic>
          </mc:Fallback>
        </mc:AlternateContent>
      </p:grpSp>
      <p:grpSp>
        <p:nvGrpSpPr>
          <p:cNvPr id="28" name="Группа 27">
            <a:extLst>
              <a:ext uri="{FF2B5EF4-FFF2-40B4-BE49-F238E27FC236}">
                <a16:creationId xmlns:a16="http://schemas.microsoft.com/office/drawing/2014/main" id="{73622B6A-F355-40A1-878B-A010DE5A3D9C}"/>
              </a:ext>
            </a:extLst>
          </p:cNvPr>
          <p:cNvGrpSpPr/>
          <p:nvPr/>
        </p:nvGrpSpPr>
        <p:grpSpPr>
          <a:xfrm>
            <a:off x="1130192" y="4303158"/>
            <a:ext cx="3345480" cy="1423440"/>
            <a:chOff x="1130192" y="4303158"/>
            <a:chExt cx="3345480" cy="1423440"/>
          </a:xfrm>
        </p:grpSpPr>
        <mc:AlternateContent xmlns:mc="http://schemas.openxmlformats.org/markup-compatibility/2006" xmlns:p14="http://schemas.microsoft.com/office/powerpoint/2010/main">
          <mc:Choice Requires="p14">
            <p:contentPart p14:bwMode="auto" r:id="rId36">
              <p14:nvContentPartPr>
                <p14:cNvPr id="26" name="Рукописный ввод 25">
                  <a:extLst>
                    <a:ext uri="{FF2B5EF4-FFF2-40B4-BE49-F238E27FC236}">
                      <a16:creationId xmlns:a16="http://schemas.microsoft.com/office/drawing/2014/main" id="{20A5C6E7-4B50-4655-BF7D-E59A2058F134}"/>
                    </a:ext>
                  </a:extLst>
                </p14:cNvPr>
                <p14:cNvContentPartPr/>
                <p14:nvPr/>
              </p14:nvContentPartPr>
              <p14:xfrm>
                <a:off x="1130192" y="4357158"/>
                <a:ext cx="2168640" cy="1369440"/>
              </p14:xfrm>
            </p:contentPart>
          </mc:Choice>
          <mc:Fallback xmlns="">
            <p:pic>
              <p:nvPicPr>
                <p:cNvPr id="26" name="Рукописный ввод 25">
                  <a:extLst>
                    <a:ext uri="{FF2B5EF4-FFF2-40B4-BE49-F238E27FC236}">
                      <a16:creationId xmlns:a16="http://schemas.microsoft.com/office/drawing/2014/main" id="{20A5C6E7-4B50-4655-BF7D-E59A2058F134}"/>
                    </a:ext>
                  </a:extLst>
                </p:cNvPr>
                <p:cNvPicPr/>
                <p:nvPr/>
              </p:nvPicPr>
              <p:blipFill>
                <a:blip r:embed="rId37"/>
                <a:stretch>
                  <a:fillRect/>
                </a:stretch>
              </p:blipFill>
              <p:spPr>
                <a:xfrm>
                  <a:off x="1121552" y="4348518"/>
                  <a:ext cx="2186280" cy="1387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Рукописный ввод 26">
                  <a:extLst>
                    <a:ext uri="{FF2B5EF4-FFF2-40B4-BE49-F238E27FC236}">
                      <a16:creationId xmlns:a16="http://schemas.microsoft.com/office/drawing/2014/main" id="{E55E8A2F-A20D-4886-A9F7-735B4A6F36F3}"/>
                    </a:ext>
                  </a:extLst>
                </p14:cNvPr>
                <p14:cNvContentPartPr/>
                <p14:nvPr/>
              </p14:nvContentPartPr>
              <p14:xfrm>
                <a:off x="2431592" y="4303158"/>
                <a:ext cx="2044080" cy="1369080"/>
              </p14:xfrm>
            </p:contentPart>
          </mc:Choice>
          <mc:Fallback xmlns="">
            <p:pic>
              <p:nvPicPr>
                <p:cNvPr id="27" name="Рукописный ввод 26">
                  <a:extLst>
                    <a:ext uri="{FF2B5EF4-FFF2-40B4-BE49-F238E27FC236}">
                      <a16:creationId xmlns:a16="http://schemas.microsoft.com/office/drawing/2014/main" id="{E55E8A2F-A20D-4886-A9F7-735B4A6F36F3}"/>
                    </a:ext>
                  </a:extLst>
                </p:cNvPr>
                <p:cNvPicPr/>
                <p:nvPr/>
              </p:nvPicPr>
              <p:blipFill>
                <a:blip r:embed="rId39"/>
                <a:stretch>
                  <a:fillRect/>
                </a:stretch>
              </p:blipFill>
              <p:spPr>
                <a:xfrm>
                  <a:off x="2422592" y="4294158"/>
                  <a:ext cx="2061720" cy="1386720"/>
                </a:xfrm>
                <a:prstGeom prst="rect">
                  <a:avLst/>
                </a:prstGeom>
              </p:spPr>
            </p:pic>
          </mc:Fallback>
        </mc:AlternateContent>
      </p:grpSp>
      <p:grpSp>
        <p:nvGrpSpPr>
          <p:cNvPr id="38" name="Группа 37">
            <a:extLst>
              <a:ext uri="{FF2B5EF4-FFF2-40B4-BE49-F238E27FC236}">
                <a16:creationId xmlns:a16="http://schemas.microsoft.com/office/drawing/2014/main" id="{7432E234-204D-4122-9732-66ACC59001C9}"/>
              </a:ext>
            </a:extLst>
          </p:cNvPr>
          <p:cNvGrpSpPr/>
          <p:nvPr/>
        </p:nvGrpSpPr>
        <p:grpSpPr>
          <a:xfrm>
            <a:off x="5641352" y="2421078"/>
            <a:ext cx="804600" cy="534240"/>
            <a:chOff x="5641352" y="2421078"/>
            <a:chExt cx="804600" cy="534240"/>
          </a:xfrm>
        </p:grpSpPr>
        <mc:AlternateContent xmlns:mc="http://schemas.openxmlformats.org/markup-compatibility/2006" xmlns:p14="http://schemas.microsoft.com/office/powerpoint/2010/main">
          <mc:Choice Requires="p14">
            <p:contentPart p14:bwMode="auto" r:id="rId40">
              <p14:nvContentPartPr>
                <p14:cNvPr id="32" name="Рукописный ввод 31">
                  <a:extLst>
                    <a:ext uri="{FF2B5EF4-FFF2-40B4-BE49-F238E27FC236}">
                      <a16:creationId xmlns:a16="http://schemas.microsoft.com/office/drawing/2014/main" id="{B8E7CC5F-BCCB-44FA-9E48-5E6691C4DD54}"/>
                    </a:ext>
                  </a:extLst>
                </p14:cNvPr>
                <p14:cNvContentPartPr/>
                <p14:nvPr/>
              </p14:nvContentPartPr>
              <p14:xfrm>
                <a:off x="5641352" y="2421078"/>
                <a:ext cx="492480" cy="534240"/>
              </p14:xfrm>
            </p:contentPart>
          </mc:Choice>
          <mc:Fallback xmlns="">
            <p:pic>
              <p:nvPicPr>
                <p:cNvPr id="32" name="Рукописный ввод 31">
                  <a:extLst>
                    <a:ext uri="{FF2B5EF4-FFF2-40B4-BE49-F238E27FC236}">
                      <a16:creationId xmlns:a16="http://schemas.microsoft.com/office/drawing/2014/main" id="{B8E7CC5F-BCCB-44FA-9E48-5E6691C4DD54}"/>
                    </a:ext>
                  </a:extLst>
                </p:cNvPr>
                <p:cNvPicPr/>
                <p:nvPr/>
              </p:nvPicPr>
              <p:blipFill>
                <a:blip r:embed="rId41"/>
                <a:stretch>
                  <a:fillRect/>
                </a:stretch>
              </p:blipFill>
              <p:spPr>
                <a:xfrm>
                  <a:off x="5623352" y="2403438"/>
                  <a:ext cx="52812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Рукописный ввод 32">
                  <a:extLst>
                    <a:ext uri="{FF2B5EF4-FFF2-40B4-BE49-F238E27FC236}">
                      <a16:creationId xmlns:a16="http://schemas.microsoft.com/office/drawing/2014/main" id="{D691058F-C50C-40DF-A6E0-B974451EC076}"/>
                    </a:ext>
                  </a:extLst>
                </p14:cNvPr>
                <p14:cNvContentPartPr/>
                <p14:nvPr/>
              </p14:nvContentPartPr>
              <p14:xfrm>
                <a:off x="6428672" y="2846238"/>
                <a:ext cx="17280" cy="69480"/>
              </p14:xfrm>
            </p:contentPart>
          </mc:Choice>
          <mc:Fallback xmlns="">
            <p:pic>
              <p:nvPicPr>
                <p:cNvPr id="33" name="Рукописный ввод 32">
                  <a:extLst>
                    <a:ext uri="{FF2B5EF4-FFF2-40B4-BE49-F238E27FC236}">
                      <a16:creationId xmlns:a16="http://schemas.microsoft.com/office/drawing/2014/main" id="{D691058F-C50C-40DF-A6E0-B974451EC076}"/>
                    </a:ext>
                  </a:extLst>
                </p:cNvPr>
                <p:cNvPicPr/>
                <p:nvPr/>
              </p:nvPicPr>
              <p:blipFill>
                <a:blip r:embed="rId43"/>
                <a:stretch>
                  <a:fillRect/>
                </a:stretch>
              </p:blipFill>
              <p:spPr>
                <a:xfrm>
                  <a:off x="6410672" y="2828238"/>
                  <a:ext cx="52920" cy="10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34" name="Рукописный ввод 33">
                <a:extLst>
                  <a:ext uri="{FF2B5EF4-FFF2-40B4-BE49-F238E27FC236}">
                    <a16:creationId xmlns:a16="http://schemas.microsoft.com/office/drawing/2014/main" id="{F4E8484D-BA4E-48AC-9D83-CA6E19296879}"/>
                  </a:ext>
                </a:extLst>
              </p14:cNvPr>
              <p14:cNvContentPartPr/>
              <p14:nvPr/>
            </p14:nvContentPartPr>
            <p14:xfrm>
              <a:off x="5719112" y="4556598"/>
              <a:ext cx="438120" cy="713880"/>
            </p14:xfrm>
          </p:contentPart>
        </mc:Choice>
        <mc:Fallback xmlns="">
          <p:pic>
            <p:nvPicPr>
              <p:cNvPr id="34" name="Рукописный ввод 33">
                <a:extLst>
                  <a:ext uri="{FF2B5EF4-FFF2-40B4-BE49-F238E27FC236}">
                    <a16:creationId xmlns:a16="http://schemas.microsoft.com/office/drawing/2014/main" id="{F4E8484D-BA4E-48AC-9D83-CA6E19296879}"/>
                  </a:ext>
                </a:extLst>
              </p:cNvPr>
              <p:cNvPicPr/>
              <p:nvPr/>
            </p:nvPicPr>
            <p:blipFill>
              <a:blip r:embed="rId45"/>
              <a:stretch>
                <a:fillRect/>
              </a:stretch>
            </p:blipFill>
            <p:spPr>
              <a:xfrm>
                <a:off x="5701472" y="4538958"/>
                <a:ext cx="473760" cy="749520"/>
              </a:xfrm>
              <a:prstGeom prst="rect">
                <a:avLst/>
              </a:prstGeom>
            </p:spPr>
          </p:pic>
        </mc:Fallback>
      </mc:AlternateContent>
      <p:grpSp>
        <p:nvGrpSpPr>
          <p:cNvPr id="37" name="Группа 36">
            <a:extLst>
              <a:ext uri="{FF2B5EF4-FFF2-40B4-BE49-F238E27FC236}">
                <a16:creationId xmlns:a16="http://schemas.microsoft.com/office/drawing/2014/main" id="{02A376CC-0C50-43BF-A248-FE13D7542FF6}"/>
              </a:ext>
            </a:extLst>
          </p:cNvPr>
          <p:cNvGrpSpPr/>
          <p:nvPr/>
        </p:nvGrpSpPr>
        <p:grpSpPr>
          <a:xfrm>
            <a:off x="5941952" y="3543198"/>
            <a:ext cx="283680" cy="567000"/>
            <a:chOff x="5941952" y="3543198"/>
            <a:chExt cx="283680" cy="567000"/>
          </a:xfrm>
        </p:grpSpPr>
        <mc:AlternateContent xmlns:mc="http://schemas.openxmlformats.org/markup-compatibility/2006" xmlns:p14="http://schemas.microsoft.com/office/powerpoint/2010/main">
          <mc:Choice Requires="p14">
            <p:contentPart p14:bwMode="auto" r:id="rId46">
              <p14:nvContentPartPr>
                <p14:cNvPr id="35" name="Рукописный ввод 34">
                  <a:extLst>
                    <a:ext uri="{FF2B5EF4-FFF2-40B4-BE49-F238E27FC236}">
                      <a16:creationId xmlns:a16="http://schemas.microsoft.com/office/drawing/2014/main" id="{93A0C41C-5009-489B-A565-5E35B6014FE8}"/>
                    </a:ext>
                  </a:extLst>
                </p14:cNvPr>
                <p14:cNvContentPartPr/>
                <p14:nvPr/>
              </p14:nvContentPartPr>
              <p14:xfrm>
                <a:off x="6036632" y="3543198"/>
                <a:ext cx="92520" cy="411120"/>
              </p14:xfrm>
            </p:contentPart>
          </mc:Choice>
          <mc:Fallback xmlns="">
            <p:pic>
              <p:nvPicPr>
                <p:cNvPr id="35" name="Рукописный ввод 34">
                  <a:extLst>
                    <a:ext uri="{FF2B5EF4-FFF2-40B4-BE49-F238E27FC236}">
                      <a16:creationId xmlns:a16="http://schemas.microsoft.com/office/drawing/2014/main" id="{93A0C41C-5009-489B-A565-5E35B6014FE8}"/>
                    </a:ext>
                  </a:extLst>
                </p:cNvPr>
                <p:cNvPicPr/>
                <p:nvPr/>
              </p:nvPicPr>
              <p:blipFill>
                <a:blip r:embed="rId47"/>
                <a:stretch>
                  <a:fillRect/>
                </a:stretch>
              </p:blipFill>
              <p:spPr>
                <a:xfrm>
                  <a:off x="6018632" y="3525198"/>
                  <a:ext cx="12816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Рукописный ввод 35">
                  <a:extLst>
                    <a:ext uri="{FF2B5EF4-FFF2-40B4-BE49-F238E27FC236}">
                      <a16:creationId xmlns:a16="http://schemas.microsoft.com/office/drawing/2014/main" id="{D35C0DCA-ACC6-4DC2-BB7C-D1728E326C3C}"/>
                    </a:ext>
                  </a:extLst>
                </p14:cNvPr>
                <p14:cNvContentPartPr/>
                <p14:nvPr/>
              </p14:nvContentPartPr>
              <p14:xfrm>
                <a:off x="5941952" y="3889158"/>
                <a:ext cx="283680" cy="221040"/>
              </p14:xfrm>
            </p:contentPart>
          </mc:Choice>
          <mc:Fallback xmlns="">
            <p:pic>
              <p:nvPicPr>
                <p:cNvPr id="36" name="Рукописный ввод 35">
                  <a:extLst>
                    <a:ext uri="{FF2B5EF4-FFF2-40B4-BE49-F238E27FC236}">
                      <a16:creationId xmlns:a16="http://schemas.microsoft.com/office/drawing/2014/main" id="{D35C0DCA-ACC6-4DC2-BB7C-D1728E326C3C}"/>
                    </a:ext>
                  </a:extLst>
                </p:cNvPr>
                <p:cNvPicPr/>
                <p:nvPr/>
              </p:nvPicPr>
              <p:blipFill>
                <a:blip r:embed="rId49"/>
                <a:stretch>
                  <a:fillRect/>
                </a:stretch>
              </p:blipFill>
              <p:spPr>
                <a:xfrm>
                  <a:off x="5924312" y="3871158"/>
                  <a:ext cx="319320" cy="256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9" name="Рукописный ввод 38">
                <a:extLst>
                  <a:ext uri="{FF2B5EF4-FFF2-40B4-BE49-F238E27FC236}">
                    <a16:creationId xmlns:a16="http://schemas.microsoft.com/office/drawing/2014/main" id="{0DF0575A-8B70-4D01-BAFB-6ECBEFDBAF38}"/>
                  </a:ext>
                </a:extLst>
              </p14:cNvPr>
              <p14:cNvContentPartPr/>
              <p14:nvPr/>
            </p14:nvContentPartPr>
            <p14:xfrm>
              <a:off x="6718112" y="3405678"/>
              <a:ext cx="486360" cy="395640"/>
            </p14:xfrm>
          </p:contentPart>
        </mc:Choice>
        <mc:Fallback xmlns="">
          <p:pic>
            <p:nvPicPr>
              <p:cNvPr id="39" name="Рукописный ввод 38">
                <a:extLst>
                  <a:ext uri="{FF2B5EF4-FFF2-40B4-BE49-F238E27FC236}">
                    <a16:creationId xmlns:a16="http://schemas.microsoft.com/office/drawing/2014/main" id="{0DF0575A-8B70-4D01-BAFB-6ECBEFDBAF38}"/>
                  </a:ext>
                </a:extLst>
              </p:cNvPr>
              <p:cNvPicPr/>
              <p:nvPr/>
            </p:nvPicPr>
            <p:blipFill>
              <a:blip r:embed="rId51"/>
              <a:stretch>
                <a:fillRect/>
              </a:stretch>
            </p:blipFill>
            <p:spPr>
              <a:xfrm>
                <a:off x="6700472" y="3388038"/>
                <a:ext cx="52200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Рукописный ввод 39">
                <a:extLst>
                  <a:ext uri="{FF2B5EF4-FFF2-40B4-BE49-F238E27FC236}">
                    <a16:creationId xmlns:a16="http://schemas.microsoft.com/office/drawing/2014/main" id="{E7500FA6-50AC-499A-92DD-A2C8DEE9C77B}"/>
                  </a:ext>
                </a:extLst>
              </p14:cNvPr>
              <p14:cNvContentPartPr/>
              <p14:nvPr/>
            </p14:nvContentPartPr>
            <p14:xfrm>
              <a:off x="7016912" y="4197318"/>
              <a:ext cx="27360" cy="100080"/>
            </p14:xfrm>
          </p:contentPart>
        </mc:Choice>
        <mc:Fallback xmlns="">
          <p:pic>
            <p:nvPicPr>
              <p:cNvPr id="40" name="Рукописный ввод 39">
                <a:extLst>
                  <a:ext uri="{FF2B5EF4-FFF2-40B4-BE49-F238E27FC236}">
                    <a16:creationId xmlns:a16="http://schemas.microsoft.com/office/drawing/2014/main" id="{E7500FA6-50AC-499A-92DD-A2C8DEE9C77B}"/>
                  </a:ext>
                </a:extLst>
              </p:cNvPr>
              <p:cNvPicPr/>
              <p:nvPr/>
            </p:nvPicPr>
            <p:blipFill>
              <a:blip r:embed="rId53"/>
              <a:stretch>
                <a:fillRect/>
              </a:stretch>
            </p:blipFill>
            <p:spPr>
              <a:xfrm>
                <a:off x="6998912" y="4179318"/>
                <a:ext cx="63000" cy="135720"/>
              </a:xfrm>
              <a:prstGeom prst="rect">
                <a:avLst/>
              </a:prstGeom>
            </p:spPr>
          </p:pic>
        </mc:Fallback>
      </mc:AlternateContent>
      <p:grpSp>
        <p:nvGrpSpPr>
          <p:cNvPr id="64" name="Группа 63">
            <a:extLst>
              <a:ext uri="{FF2B5EF4-FFF2-40B4-BE49-F238E27FC236}">
                <a16:creationId xmlns:a16="http://schemas.microsoft.com/office/drawing/2014/main" id="{F78ACCA7-D4BA-4493-A80F-FED1468E0697}"/>
              </a:ext>
            </a:extLst>
          </p:cNvPr>
          <p:cNvGrpSpPr/>
          <p:nvPr/>
        </p:nvGrpSpPr>
        <p:grpSpPr>
          <a:xfrm>
            <a:off x="7922672" y="2695758"/>
            <a:ext cx="4062600" cy="1974240"/>
            <a:chOff x="7922672" y="2695758"/>
            <a:chExt cx="4062600" cy="1974240"/>
          </a:xfrm>
        </p:grpSpPr>
        <mc:AlternateContent xmlns:mc="http://schemas.openxmlformats.org/markup-compatibility/2006" xmlns:p14="http://schemas.microsoft.com/office/powerpoint/2010/main">
          <mc:Choice Requires="p14">
            <p:contentPart p14:bwMode="auto" r:id="rId54">
              <p14:nvContentPartPr>
                <p14:cNvPr id="44" name="Рукописный ввод 43">
                  <a:extLst>
                    <a:ext uri="{FF2B5EF4-FFF2-40B4-BE49-F238E27FC236}">
                      <a16:creationId xmlns:a16="http://schemas.microsoft.com/office/drawing/2014/main" id="{83967FCB-5AF6-4F30-BD8E-F70F865F8724}"/>
                    </a:ext>
                  </a:extLst>
                </p14:cNvPr>
                <p14:cNvContentPartPr/>
                <p14:nvPr/>
              </p14:nvContentPartPr>
              <p14:xfrm>
                <a:off x="7922672" y="2886558"/>
                <a:ext cx="451800" cy="459720"/>
              </p14:xfrm>
            </p:contentPart>
          </mc:Choice>
          <mc:Fallback xmlns="">
            <p:pic>
              <p:nvPicPr>
                <p:cNvPr id="44" name="Рукописный ввод 43">
                  <a:extLst>
                    <a:ext uri="{FF2B5EF4-FFF2-40B4-BE49-F238E27FC236}">
                      <a16:creationId xmlns:a16="http://schemas.microsoft.com/office/drawing/2014/main" id="{83967FCB-5AF6-4F30-BD8E-F70F865F8724}"/>
                    </a:ext>
                  </a:extLst>
                </p:cNvPr>
                <p:cNvPicPr/>
                <p:nvPr/>
              </p:nvPicPr>
              <p:blipFill>
                <a:blip r:embed="rId55"/>
                <a:stretch>
                  <a:fillRect/>
                </a:stretch>
              </p:blipFill>
              <p:spPr>
                <a:xfrm>
                  <a:off x="7904672" y="2868558"/>
                  <a:ext cx="48744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Рукописный ввод 44">
                  <a:extLst>
                    <a:ext uri="{FF2B5EF4-FFF2-40B4-BE49-F238E27FC236}">
                      <a16:creationId xmlns:a16="http://schemas.microsoft.com/office/drawing/2014/main" id="{65D62752-3E23-4C99-A501-23159AFFEC14}"/>
                    </a:ext>
                  </a:extLst>
                </p14:cNvPr>
                <p14:cNvContentPartPr/>
                <p14:nvPr/>
              </p14:nvContentPartPr>
              <p14:xfrm>
                <a:off x="8389952" y="2917518"/>
                <a:ext cx="259920" cy="348480"/>
              </p14:xfrm>
            </p:contentPart>
          </mc:Choice>
          <mc:Fallback xmlns="">
            <p:pic>
              <p:nvPicPr>
                <p:cNvPr id="45" name="Рукописный ввод 44">
                  <a:extLst>
                    <a:ext uri="{FF2B5EF4-FFF2-40B4-BE49-F238E27FC236}">
                      <a16:creationId xmlns:a16="http://schemas.microsoft.com/office/drawing/2014/main" id="{65D62752-3E23-4C99-A501-23159AFFEC14}"/>
                    </a:ext>
                  </a:extLst>
                </p:cNvPr>
                <p:cNvPicPr/>
                <p:nvPr/>
              </p:nvPicPr>
              <p:blipFill>
                <a:blip r:embed="rId57"/>
                <a:stretch>
                  <a:fillRect/>
                </a:stretch>
              </p:blipFill>
              <p:spPr>
                <a:xfrm>
                  <a:off x="8372312" y="2899878"/>
                  <a:ext cx="29556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Рукописный ввод 45">
                  <a:extLst>
                    <a:ext uri="{FF2B5EF4-FFF2-40B4-BE49-F238E27FC236}">
                      <a16:creationId xmlns:a16="http://schemas.microsoft.com/office/drawing/2014/main" id="{D67DD70B-A4EC-450C-8AB8-6539A8FB12C5}"/>
                    </a:ext>
                  </a:extLst>
                </p14:cNvPr>
                <p14:cNvContentPartPr/>
                <p14:nvPr/>
              </p14:nvContentPartPr>
              <p14:xfrm>
                <a:off x="8651672" y="2856318"/>
                <a:ext cx="238680" cy="293400"/>
              </p14:xfrm>
            </p:contentPart>
          </mc:Choice>
          <mc:Fallback xmlns="">
            <p:pic>
              <p:nvPicPr>
                <p:cNvPr id="46" name="Рукописный ввод 45">
                  <a:extLst>
                    <a:ext uri="{FF2B5EF4-FFF2-40B4-BE49-F238E27FC236}">
                      <a16:creationId xmlns:a16="http://schemas.microsoft.com/office/drawing/2014/main" id="{D67DD70B-A4EC-450C-8AB8-6539A8FB12C5}"/>
                    </a:ext>
                  </a:extLst>
                </p:cNvPr>
                <p:cNvPicPr/>
                <p:nvPr/>
              </p:nvPicPr>
              <p:blipFill>
                <a:blip r:embed="rId59"/>
                <a:stretch>
                  <a:fillRect/>
                </a:stretch>
              </p:blipFill>
              <p:spPr>
                <a:xfrm>
                  <a:off x="8633672" y="2838678"/>
                  <a:ext cx="2743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Рукописный ввод 46">
                  <a:extLst>
                    <a:ext uri="{FF2B5EF4-FFF2-40B4-BE49-F238E27FC236}">
                      <a16:creationId xmlns:a16="http://schemas.microsoft.com/office/drawing/2014/main" id="{436BE6E2-7A4D-4D84-9ADB-208E38AA10EA}"/>
                    </a:ext>
                  </a:extLst>
                </p14:cNvPr>
                <p14:cNvContentPartPr/>
                <p14:nvPr/>
              </p14:nvContentPartPr>
              <p14:xfrm>
                <a:off x="8925272" y="2900958"/>
                <a:ext cx="64800" cy="254520"/>
              </p14:xfrm>
            </p:contentPart>
          </mc:Choice>
          <mc:Fallback xmlns="">
            <p:pic>
              <p:nvPicPr>
                <p:cNvPr id="47" name="Рукописный ввод 46">
                  <a:extLst>
                    <a:ext uri="{FF2B5EF4-FFF2-40B4-BE49-F238E27FC236}">
                      <a16:creationId xmlns:a16="http://schemas.microsoft.com/office/drawing/2014/main" id="{436BE6E2-7A4D-4D84-9ADB-208E38AA10EA}"/>
                    </a:ext>
                  </a:extLst>
                </p:cNvPr>
                <p:cNvPicPr/>
                <p:nvPr/>
              </p:nvPicPr>
              <p:blipFill>
                <a:blip r:embed="rId61"/>
                <a:stretch>
                  <a:fillRect/>
                </a:stretch>
              </p:blipFill>
              <p:spPr>
                <a:xfrm>
                  <a:off x="8907272" y="2882958"/>
                  <a:ext cx="1004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Рукописный ввод 47">
                  <a:extLst>
                    <a:ext uri="{FF2B5EF4-FFF2-40B4-BE49-F238E27FC236}">
                      <a16:creationId xmlns:a16="http://schemas.microsoft.com/office/drawing/2014/main" id="{C4CE020D-B19E-498C-A742-BF51486DE4D3}"/>
                    </a:ext>
                  </a:extLst>
                </p14:cNvPr>
                <p14:cNvContentPartPr/>
                <p14:nvPr/>
              </p14:nvContentPartPr>
              <p14:xfrm>
                <a:off x="9075752" y="2695758"/>
                <a:ext cx="364680" cy="504000"/>
              </p14:xfrm>
            </p:contentPart>
          </mc:Choice>
          <mc:Fallback xmlns="">
            <p:pic>
              <p:nvPicPr>
                <p:cNvPr id="48" name="Рукописный ввод 47">
                  <a:extLst>
                    <a:ext uri="{FF2B5EF4-FFF2-40B4-BE49-F238E27FC236}">
                      <a16:creationId xmlns:a16="http://schemas.microsoft.com/office/drawing/2014/main" id="{C4CE020D-B19E-498C-A742-BF51486DE4D3}"/>
                    </a:ext>
                  </a:extLst>
                </p:cNvPr>
                <p:cNvPicPr/>
                <p:nvPr/>
              </p:nvPicPr>
              <p:blipFill>
                <a:blip r:embed="rId63"/>
                <a:stretch>
                  <a:fillRect/>
                </a:stretch>
              </p:blipFill>
              <p:spPr>
                <a:xfrm>
                  <a:off x="9057752" y="2677758"/>
                  <a:ext cx="40032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Рукописный ввод 49">
                  <a:extLst>
                    <a:ext uri="{FF2B5EF4-FFF2-40B4-BE49-F238E27FC236}">
                      <a16:creationId xmlns:a16="http://schemas.microsoft.com/office/drawing/2014/main" id="{CE3CC9FF-07D2-4C21-ADDE-5DE8C88A9749}"/>
                    </a:ext>
                  </a:extLst>
                </p14:cNvPr>
                <p14:cNvContentPartPr/>
                <p14:nvPr/>
              </p14:nvContentPartPr>
              <p14:xfrm>
                <a:off x="7937072" y="3519798"/>
                <a:ext cx="290160" cy="410400"/>
              </p14:xfrm>
            </p:contentPart>
          </mc:Choice>
          <mc:Fallback xmlns="">
            <p:pic>
              <p:nvPicPr>
                <p:cNvPr id="50" name="Рукописный ввод 49">
                  <a:extLst>
                    <a:ext uri="{FF2B5EF4-FFF2-40B4-BE49-F238E27FC236}">
                      <a16:creationId xmlns:a16="http://schemas.microsoft.com/office/drawing/2014/main" id="{CE3CC9FF-07D2-4C21-ADDE-5DE8C88A9749}"/>
                    </a:ext>
                  </a:extLst>
                </p:cNvPr>
                <p:cNvPicPr/>
                <p:nvPr/>
              </p:nvPicPr>
              <p:blipFill>
                <a:blip r:embed="rId65"/>
                <a:stretch>
                  <a:fillRect/>
                </a:stretch>
              </p:blipFill>
              <p:spPr>
                <a:xfrm>
                  <a:off x="7919432" y="3502158"/>
                  <a:ext cx="325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1" name="Рукописный ввод 50">
                  <a:extLst>
                    <a:ext uri="{FF2B5EF4-FFF2-40B4-BE49-F238E27FC236}">
                      <a16:creationId xmlns:a16="http://schemas.microsoft.com/office/drawing/2014/main" id="{F7901D61-EAE1-44A7-9E11-B3B4BF85B86C}"/>
                    </a:ext>
                  </a:extLst>
                </p14:cNvPr>
                <p14:cNvContentPartPr/>
                <p14:nvPr/>
              </p14:nvContentPartPr>
              <p14:xfrm>
                <a:off x="8249912" y="3404238"/>
                <a:ext cx="437040" cy="492480"/>
              </p14:xfrm>
            </p:contentPart>
          </mc:Choice>
          <mc:Fallback xmlns="">
            <p:pic>
              <p:nvPicPr>
                <p:cNvPr id="51" name="Рукописный ввод 50">
                  <a:extLst>
                    <a:ext uri="{FF2B5EF4-FFF2-40B4-BE49-F238E27FC236}">
                      <a16:creationId xmlns:a16="http://schemas.microsoft.com/office/drawing/2014/main" id="{F7901D61-EAE1-44A7-9E11-B3B4BF85B86C}"/>
                    </a:ext>
                  </a:extLst>
                </p:cNvPr>
                <p:cNvPicPr/>
                <p:nvPr/>
              </p:nvPicPr>
              <p:blipFill>
                <a:blip r:embed="rId67"/>
                <a:stretch>
                  <a:fillRect/>
                </a:stretch>
              </p:blipFill>
              <p:spPr>
                <a:xfrm>
                  <a:off x="8231912" y="3386238"/>
                  <a:ext cx="472680" cy="528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2" name="Рукописный ввод 51">
                  <a:extLst>
                    <a:ext uri="{FF2B5EF4-FFF2-40B4-BE49-F238E27FC236}">
                      <a16:creationId xmlns:a16="http://schemas.microsoft.com/office/drawing/2014/main" id="{A05C7BCB-C0C8-4A92-BFB2-8B46611C6DF9}"/>
                    </a:ext>
                  </a:extLst>
                </p14:cNvPr>
                <p14:cNvContentPartPr/>
                <p14:nvPr/>
              </p14:nvContentPartPr>
              <p14:xfrm>
                <a:off x="8757152" y="3386598"/>
                <a:ext cx="478440" cy="366120"/>
              </p14:xfrm>
            </p:contentPart>
          </mc:Choice>
          <mc:Fallback xmlns="">
            <p:pic>
              <p:nvPicPr>
                <p:cNvPr id="52" name="Рукописный ввод 51">
                  <a:extLst>
                    <a:ext uri="{FF2B5EF4-FFF2-40B4-BE49-F238E27FC236}">
                      <a16:creationId xmlns:a16="http://schemas.microsoft.com/office/drawing/2014/main" id="{A05C7BCB-C0C8-4A92-BFB2-8B46611C6DF9}"/>
                    </a:ext>
                  </a:extLst>
                </p:cNvPr>
                <p:cNvPicPr/>
                <p:nvPr/>
              </p:nvPicPr>
              <p:blipFill>
                <a:blip r:embed="rId69"/>
                <a:stretch>
                  <a:fillRect/>
                </a:stretch>
              </p:blipFill>
              <p:spPr>
                <a:xfrm>
                  <a:off x="8739512" y="3368958"/>
                  <a:ext cx="51408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3" name="Рукописный ввод 52">
                  <a:extLst>
                    <a:ext uri="{FF2B5EF4-FFF2-40B4-BE49-F238E27FC236}">
                      <a16:creationId xmlns:a16="http://schemas.microsoft.com/office/drawing/2014/main" id="{4B27E117-E372-47A6-87C6-3EF74FDBDB9F}"/>
                    </a:ext>
                  </a:extLst>
                </p14:cNvPr>
                <p14:cNvContentPartPr/>
                <p14:nvPr/>
              </p14:nvContentPartPr>
              <p14:xfrm>
                <a:off x="9239552" y="3358158"/>
                <a:ext cx="399960" cy="357120"/>
              </p14:xfrm>
            </p:contentPart>
          </mc:Choice>
          <mc:Fallback xmlns="">
            <p:pic>
              <p:nvPicPr>
                <p:cNvPr id="53" name="Рукописный ввод 52">
                  <a:extLst>
                    <a:ext uri="{FF2B5EF4-FFF2-40B4-BE49-F238E27FC236}">
                      <a16:creationId xmlns:a16="http://schemas.microsoft.com/office/drawing/2014/main" id="{4B27E117-E372-47A6-87C6-3EF74FDBDB9F}"/>
                    </a:ext>
                  </a:extLst>
                </p:cNvPr>
                <p:cNvPicPr/>
                <p:nvPr/>
              </p:nvPicPr>
              <p:blipFill>
                <a:blip r:embed="rId71"/>
                <a:stretch>
                  <a:fillRect/>
                </a:stretch>
              </p:blipFill>
              <p:spPr>
                <a:xfrm>
                  <a:off x="9221912" y="3340518"/>
                  <a:ext cx="435600"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Рукописный ввод 53">
                  <a:extLst>
                    <a:ext uri="{FF2B5EF4-FFF2-40B4-BE49-F238E27FC236}">
                      <a16:creationId xmlns:a16="http://schemas.microsoft.com/office/drawing/2014/main" id="{92EEBBDA-138A-460E-B3CB-7CA4657DFB42}"/>
                    </a:ext>
                  </a:extLst>
                </p14:cNvPr>
                <p14:cNvContentPartPr/>
                <p14:nvPr/>
              </p14:nvContentPartPr>
              <p14:xfrm>
                <a:off x="9643472" y="3228918"/>
                <a:ext cx="391680" cy="429480"/>
              </p14:xfrm>
            </p:contentPart>
          </mc:Choice>
          <mc:Fallback xmlns="">
            <p:pic>
              <p:nvPicPr>
                <p:cNvPr id="54" name="Рукописный ввод 53">
                  <a:extLst>
                    <a:ext uri="{FF2B5EF4-FFF2-40B4-BE49-F238E27FC236}">
                      <a16:creationId xmlns:a16="http://schemas.microsoft.com/office/drawing/2014/main" id="{92EEBBDA-138A-460E-B3CB-7CA4657DFB42}"/>
                    </a:ext>
                  </a:extLst>
                </p:cNvPr>
                <p:cNvPicPr/>
                <p:nvPr/>
              </p:nvPicPr>
              <p:blipFill>
                <a:blip r:embed="rId73"/>
                <a:stretch>
                  <a:fillRect/>
                </a:stretch>
              </p:blipFill>
              <p:spPr>
                <a:xfrm>
                  <a:off x="9625472" y="3210918"/>
                  <a:ext cx="42732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Рукописный ввод 54">
                  <a:extLst>
                    <a:ext uri="{FF2B5EF4-FFF2-40B4-BE49-F238E27FC236}">
                      <a16:creationId xmlns:a16="http://schemas.microsoft.com/office/drawing/2014/main" id="{04E40C9B-8C9A-4739-B903-13766F50736F}"/>
                    </a:ext>
                  </a:extLst>
                </p14:cNvPr>
                <p14:cNvContentPartPr/>
                <p14:nvPr/>
              </p14:nvContentPartPr>
              <p14:xfrm>
                <a:off x="10173392" y="3286878"/>
                <a:ext cx="53280" cy="276480"/>
              </p14:xfrm>
            </p:contentPart>
          </mc:Choice>
          <mc:Fallback xmlns="">
            <p:pic>
              <p:nvPicPr>
                <p:cNvPr id="55" name="Рукописный ввод 54">
                  <a:extLst>
                    <a:ext uri="{FF2B5EF4-FFF2-40B4-BE49-F238E27FC236}">
                      <a16:creationId xmlns:a16="http://schemas.microsoft.com/office/drawing/2014/main" id="{04E40C9B-8C9A-4739-B903-13766F50736F}"/>
                    </a:ext>
                  </a:extLst>
                </p:cNvPr>
                <p:cNvPicPr/>
                <p:nvPr/>
              </p:nvPicPr>
              <p:blipFill>
                <a:blip r:embed="rId75"/>
                <a:stretch>
                  <a:fillRect/>
                </a:stretch>
              </p:blipFill>
              <p:spPr>
                <a:xfrm>
                  <a:off x="10155392" y="3269238"/>
                  <a:ext cx="8892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6" name="Рукописный ввод 55">
                  <a:extLst>
                    <a:ext uri="{FF2B5EF4-FFF2-40B4-BE49-F238E27FC236}">
                      <a16:creationId xmlns:a16="http://schemas.microsoft.com/office/drawing/2014/main" id="{5DF14A17-DF47-48B9-A425-DC03F4D0DC94}"/>
                    </a:ext>
                  </a:extLst>
                </p14:cNvPr>
                <p14:cNvContentPartPr/>
                <p14:nvPr/>
              </p14:nvContentPartPr>
              <p14:xfrm>
                <a:off x="10065392" y="3190398"/>
                <a:ext cx="354600" cy="335880"/>
              </p14:xfrm>
            </p:contentPart>
          </mc:Choice>
          <mc:Fallback xmlns="">
            <p:pic>
              <p:nvPicPr>
                <p:cNvPr id="56" name="Рукописный ввод 55">
                  <a:extLst>
                    <a:ext uri="{FF2B5EF4-FFF2-40B4-BE49-F238E27FC236}">
                      <a16:creationId xmlns:a16="http://schemas.microsoft.com/office/drawing/2014/main" id="{5DF14A17-DF47-48B9-A425-DC03F4D0DC94}"/>
                    </a:ext>
                  </a:extLst>
                </p:cNvPr>
                <p:cNvPicPr/>
                <p:nvPr/>
              </p:nvPicPr>
              <p:blipFill>
                <a:blip r:embed="rId77"/>
                <a:stretch>
                  <a:fillRect/>
                </a:stretch>
              </p:blipFill>
              <p:spPr>
                <a:xfrm>
                  <a:off x="10047392" y="3172398"/>
                  <a:ext cx="3902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7" name="Рукописный ввод 56">
                  <a:extLst>
                    <a:ext uri="{FF2B5EF4-FFF2-40B4-BE49-F238E27FC236}">
                      <a16:creationId xmlns:a16="http://schemas.microsoft.com/office/drawing/2014/main" id="{FB9AD3E7-47FF-47A9-8A8A-AD4A1E93DB80}"/>
                    </a:ext>
                  </a:extLst>
                </p14:cNvPr>
                <p14:cNvContentPartPr/>
                <p14:nvPr/>
              </p14:nvContentPartPr>
              <p14:xfrm>
                <a:off x="10556072" y="3264198"/>
                <a:ext cx="198000" cy="225360"/>
              </p14:xfrm>
            </p:contentPart>
          </mc:Choice>
          <mc:Fallback xmlns="">
            <p:pic>
              <p:nvPicPr>
                <p:cNvPr id="57" name="Рукописный ввод 56">
                  <a:extLst>
                    <a:ext uri="{FF2B5EF4-FFF2-40B4-BE49-F238E27FC236}">
                      <a16:creationId xmlns:a16="http://schemas.microsoft.com/office/drawing/2014/main" id="{FB9AD3E7-47FF-47A9-8A8A-AD4A1E93DB80}"/>
                    </a:ext>
                  </a:extLst>
                </p:cNvPr>
                <p:cNvPicPr/>
                <p:nvPr/>
              </p:nvPicPr>
              <p:blipFill>
                <a:blip r:embed="rId79"/>
                <a:stretch>
                  <a:fillRect/>
                </a:stretch>
              </p:blipFill>
              <p:spPr>
                <a:xfrm>
                  <a:off x="10538432" y="3246198"/>
                  <a:ext cx="23364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Рукописный ввод 57">
                  <a:extLst>
                    <a:ext uri="{FF2B5EF4-FFF2-40B4-BE49-F238E27FC236}">
                      <a16:creationId xmlns:a16="http://schemas.microsoft.com/office/drawing/2014/main" id="{BB46C1FC-6B9D-41F9-93B5-2769302CE293}"/>
                    </a:ext>
                  </a:extLst>
                </p14:cNvPr>
                <p14:cNvContentPartPr/>
                <p14:nvPr/>
              </p14:nvContentPartPr>
              <p14:xfrm>
                <a:off x="10698992" y="3084558"/>
                <a:ext cx="305640" cy="416520"/>
              </p14:xfrm>
            </p:contentPart>
          </mc:Choice>
          <mc:Fallback xmlns="">
            <p:pic>
              <p:nvPicPr>
                <p:cNvPr id="58" name="Рукописный ввод 57">
                  <a:extLst>
                    <a:ext uri="{FF2B5EF4-FFF2-40B4-BE49-F238E27FC236}">
                      <a16:creationId xmlns:a16="http://schemas.microsoft.com/office/drawing/2014/main" id="{BB46C1FC-6B9D-41F9-93B5-2769302CE293}"/>
                    </a:ext>
                  </a:extLst>
                </p:cNvPr>
                <p:cNvPicPr/>
                <p:nvPr/>
              </p:nvPicPr>
              <p:blipFill>
                <a:blip r:embed="rId81"/>
                <a:stretch>
                  <a:fillRect/>
                </a:stretch>
              </p:blipFill>
              <p:spPr>
                <a:xfrm>
                  <a:off x="10680992" y="3066558"/>
                  <a:ext cx="34128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Рукописный ввод 58">
                  <a:extLst>
                    <a:ext uri="{FF2B5EF4-FFF2-40B4-BE49-F238E27FC236}">
                      <a16:creationId xmlns:a16="http://schemas.microsoft.com/office/drawing/2014/main" id="{0772F1F3-01C2-48CB-8B9F-0820850B2564}"/>
                    </a:ext>
                  </a:extLst>
                </p14:cNvPr>
                <p14:cNvContentPartPr/>
                <p14:nvPr/>
              </p14:nvContentPartPr>
              <p14:xfrm>
                <a:off x="11005352" y="2992758"/>
                <a:ext cx="545760" cy="434880"/>
              </p14:xfrm>
            </p:contentPart>
          </mc:Choice>
          <mc:Fallback xmlns="">
            <p:pic>
              <p:nvPicPr>
                <p:cNvPr id="59" name="Рукописный ввод 58">
                  <a:extLst>
                    <a:ext uri="{FF2B5EF4-FFF2-40B4-BE49-F238E27FC236}">
                      <a16:creationId xmlns:a16="http://schemas.microsoft.com/office/drawing/2014/main" id="{0772F1F3-01C2-48CB-8B9F-0820850B2564}"/>
                    </a:ext>
                  </a:extLst>
                </p:cNvPr>
                <p:cNvPicPr/>
                <p:nvPr/>
              </p:nvPicPr>
              <p:blipFill>
                <a:blip r:embed="rId83"/>
                <a:stretch>
                  <a:fillRect/>
                </a:stretch>
              </p:blipFill>
              <p:spPr>
                <a:xfrm>
                  <a:off x="10987712" y="2974758"/>
                  <a:ext cx="58140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Рукописный ввод 59">
                  <a:extLst>
                    <a:ext uri="{FF2B5EF4-FFF2-40B4-BE49-F238E27FC236}">
                      <a16:creationId xmlns:a16="http://schemas.microsoft.com/office/drawing/2014/main" id="{1BC8E5BB-9698-4548-916C-977993696876}"/>
                    </a:ext>
                  </a:extLst>
                </p14:cNvPr>
                <p14:cNvContentPartPr/>
                <p14:nvPr/>
              </p14:nvContentPartPr>
              <p14:xfrm>
                <a:off x="11592512" y="2984478"/>
                <a:ext cx="181080" cy="334080"/>
              </p14:xfrm>
            </p:contentPart>
          </mc:Choice>
          <mc:Fallback xmlns="">
            <p:pic>
              <p:nvPicPr>
                <p:cNvPr id="60" name="Рукописный ввод 59">
                  <a:extLst>
                    <a:ext uri="{FF2B5EF4-FFF2-40B4-BE49-F238E27FC236}">
                      <a16:creationId xmlns:a16="http://schemas.microsoft.com/office/drawing/2014/main" id="{1BC8E5BB-9698-4548-916C-977993696876}"/>
                    </a:ext>
                  </a:extLst>
                </p:cNvPr>
                <p:cNvPicPr/>
                <p:nvPr/>
              </p:nvPicPr>
              <p:blipFill>
                <a:blip r:embed="rId85"/>
                <a:stretch>
                  <a:fillRect/>
                </a:stretch>
              </p:blipFill>
              <p:spPr>
                <a:xfrm>
                  <a:off x="11574872" y="2966478"/>
                  <a:ext cx="21672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Рукописный ввод 60">
                  <a:extLst>
                    <a:ext uri="{FF2B5EF4-FFF2-40B4-BE49-F238E27FC236}">
                      <a16:creationId xmlns:a16="http://schemas.microsoft.com/office/drawing/2014/main" id="{62448B86-A858-458A-810F-D33E7703D0C8}"/>
                    </a:ext>
                  </a:extLst>
                </p14:cNvPr>
                <p14:cNvContentPartPr/>
                <p14:nvPr/>
              </p14:nvContentPartPr>
              <p14:xfrm>
                <a:off x="11820032" y="2873238"/>
                <a:ext cx="165240" cy="901440"/>
              </p14:xfrm>
            </p:contentPart>
          </mc:Choice>
          <mc:Fallback xmlns="">
            <p:pic>
              <p:nvPicPr>
                <p:cNvPr id="61" name="Рукописный ввод 60">
                  <a:extLst>
                    <a:ext uri="{FF2B5EF4-FFF2-40B4-BE49-F238E27FC236}">
                      <a16:creationId xmlns:a16="http://schemas.microsoft.com/office/drawing/2014/main" id="{62448B86-A858-458A-810F-D33E7703D0C8}"/>
                    </a:ext>
                  </a:extLst>
                </p:cNvPr>
                <p:cNvPicPr/>
                <p:nvPr/>
              </p:nvPicPr>
              <p:blipFill>
                <a:blip r:embed="rId87"/>
                <a:stretch>
                  <a:fillRect/>
                </a:stretch>
              </p:blipFill>
              <p:spPr>
                <a:xfrm>
                  <a:off x="11802392" y="2855598"/>
                  <a:ext cx="20088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Рукописный ввод 61">
                  <a:extLst>
                    <a:ext uri="{FF2B5EF4-FFF2-40B4-BE49-F238E27FC236}">
                      <a16:creationId xmlns:a16="http://schemas.microsoft.com/office/drawing/2014/main" id="{478756BE-8B79-4159-947A-FC1CE5488C24}"/>
                    </a:ext>
                  </a:extLst>
                </p14:cNvPr>
                <p14:cNvContentPartPr/>
                <p14:nvPr/>
              </p14:nvContentPartPr>
              <p14:xfrm>
                <a:off x="9692072" y="3821118"/>
                <a:ext cx="177840" cy="670680"/>
              </p14:xfrm>
            </p:contentPart>
          </mc:Choice>
          <mc:Fallback xmlns="">
            <p:pic>
              <p:nvPicPr>
                <p:cNvPr id="62" name="Рукописный ввод 61">
                  <a:extLst>
                    <a:ext uri="{FF2B5EF4-FFF2-40B4-BE49-F238E27FC236}">
                      <a16:creationId xmlns:a16="http://schemas.microsoft.com/office/drawing/2014/main" id="{478756BE-8B79-4159-947A-FC1CE5488C24}"/>
                    </a:ext>
                  </a:extLst>
                </p:cNvPr>
                <p:cNvPicPr/>
                <p:nvPr/>
              </p:nvPicPr>
              <p:blipFill>
                <a:blip r:embed="rId89"/>
                <a:stretch>
                  <a:fillRect/>
                </a:stretch>
              </p:blipFill>
              <p:spPr>
                <a:xfrm>
                  <a:off x="9674432" y="3803478"/>
                  <a:ext cx="21348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Рукописный ввод 62">
                  <a:extLst>
                    <a:ext uri="{FF2B5EF4-FFF2-40B4-BE49-F238E27FC236}">
                      <a16:creationId xmlns:a16="http://schemas.microsoft.com/office/drawing/2014/main" id="{EFB9B467-EAF8-4290-A5D8-74EC2A37428C}"/>
                    </a:ext>
                  </a:extLst>
                </p14:cNvPr>
                <p14:cNvContentPartPr/>
                <p14:nvPr/>
              </p14:nvContentPartPr>
              <p14:xfrm>
                <a:off x="9631952" y="4655238"/>
                <a:ext cx="19440" cy="14760"/>
              </p14:xfrm>
            </p:contentPart>
          </mc:Choice>
          <mc:Fallback xmlns="">
            <p:pic>
              <p:nvPicPr>
                <p:cNvPr id="63" name="Рукописный ввод 62">
                  <a:extLst>
                    <a:ext uri="{FF2B5EF4-FFF2-40B4-BE49-F238E27FC236}">
                      <a16:creationId xmlns:a16="http://schemas.microsoft.com/office/drawing/2014/main" id="{EFB9B467-EAF8-4290-A5D8-74EC2A37428C}"/>
                    </a:ext>
                  </a:extLst>
                </p:cNvPr>
                <p:cNvPicPr/>
                <p:nvPr/>
              </p:nvPicPr>
              <p:blipFill>
                <a:blip r:embed="rId91"/>
                <a:stretch>
                  <a:fillRect/>
                </a:stretch>
              </p:blipFill>
              <p:spPr>
                <a:xfrm>
                  <a:off x="9614312" y="4637598"/>
                  <a:ext cx="55080" cy="50400"/>
                </a:xfrm>
                <a:prstGeom prst="rect">
                  <a:avLst/>
                </a:prstGeom>
              </p:spPr>
            </p:pic>
          </mc:Fallback>
        </mc:AlternateContent>
      </p:grpSp>
      <p:grpSp>
        <p:nvGrpSpPr>
          <p:cNvPr id="73" name="Группа 72">
            <a:extLst>
              <a:ext uri="{FF2B5EF4-FFF2-40B4-BE49-F238E27FC236}">
                <a16:creationId xmlns:a16="http://schemas.microsoft.com/office/drawing/2014/main" id="{8A6677AA-A6E5-4222-A5E6-FAC544E734F0}"/>
              </a:ext>
            </a:extLst>
          </p:cNvPr>
          <p:cNvGrpSpPr/>
          <p:nvPr/>
        </p:nvGrpSpPr>
        <p:grpSpPr>
          <a:xfrm>
            <a:off x="-143128" y="2601078"/>
            <a:ext cx="3283560" cy="2873880"/>
            <a:chOff x="-143128" y="2601078"/>
            <a:chExt cx="3283560" cy="2873880"/>
          </a:xfrm>
        </p:grpSpPr>
        <mc:AlternateContent xmlns:mc="http://schemas.openxmlformats.org/markup-compatibility/2006" xmlns:p14="http://schemas.microsoft.com/office/powerpoint/2010/main">
          <mc:Choice Requires="p14">
            <p:contentPart p14:bwMode="auto" r:id="rId92">
              <p14:nvContentPartPr>
                <p14:cNvPr id="30" name="Рукописный ввод 29">
                  <a:extLst>
                    <a:ext uri="{FF2B5EF4-FFF2-40B4-BE49-F238E27FC236}">
                      <a16:creationId xmlns:a16="http://schemas.microsoft.com/office/drawing/2014/main" id="{F6742EA8-3D1B-47C7-AF65-4473CADAC3E4}"/>
                    </a:ext>
                  </a:extLst>
                </p14:cNvPr>
                <p14:cNvContentPartPr/>
                <p14:nvPr/>
              </p14:nvContentPartPr>
              <p14:xfrm>
                <a:off x="2483072" y="2601078"/>
                <a:ext cx="606240" cy="817560"/>
              </p14:xfrm>
            </p:contentPart>
          </mc:Choice>
          <mc:Fallback xmlns="">
            <p:pic>
              <p:nvPicPr>
                <p:cNvPr id="30" name="Рукописный ввод 29">
                  <a:extLst>
                    <a:ext uri="{FF2B5EF4-FFF2-40B4-BE49-F238E27FC236}">
                      <a16:creationId xmlns:a16="http://schemas.microsoft.com/office/drawing/2014/main" id="{F6742EA8-3D1B-47C7-AF65-4473CADAC3E4}"/>
                    </a:ext>
                  </a:extLst>
                </p:cNvPr>
                <p:cNvPicPr/>
                <p:nvPr/>
              </p:nvPicPr>
              <p:blipFill>
                <a:blip r:embed="rId93"/>
                <a:stretch>
                  <a:fillRect/>
                </a:stretch>
              </p:blipFill>
              <p:spPr>
                <a:xfrm>
                  <a:off x="2465072" y="2583078"/>
                  <a:ext cx="641880" cy="853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1" name="Рукописный ввод 30">
                  <a:extLst>
                    <a:ext uri="{FF2B5EF4-FFF2-40B4-BE49-F238E27FC236}">
                      <a16:creationId xmlns:a16="http://schemas.microsoft.com/office/drawing/2014/main" id="{2A2B073E-FBA3-4FDD-8326-E6EE66BEE280}"/>
                    </a:ext>
                  </a:extLst>
                </p14:cNvPr>
                <p14:cNvContentPartPr/>
                <p14:nvPr/>
              </p14:nvContentPartPr>
              <p14:xfrm>
                <a:off x="2593592" y="4550478"/>
                <a:ext cx="546840" cy="924480"/>
              </p14:xfrm>
            </p:contentPart>
          </mc:Choice>
          <mc:Fallback xmlns="">
            <p:pic>
              <p:nvPicPr>
                <p:cNvPr id="31" name="Рукописный ввод 30">
                  <a:extLst>
                    <a:ext uri="{FF2B5EF4-FFF2-40B4-BE49-F238E27FC236}">
                      <a16:creationId xmlns:a16="http://schemas.microsoft.com/office/drawing/2014/main" id="{2A2B073E-FBA3-4FDD-8326-E6EE66BEE280}"/>
                    </a:ext>
                  </a:extLst>
                </p:cNvPr>
                <p:cNvPicPr/>
                <p:nvPr/>
              </p:nvPicPr>
              <p:blipFill>
                <a:blip r:embed="rId95"/>
                <a:stretch>
                  <a:fillRect/>
                </a:stretch>
              </p:blipFill>
              <p:spPr>
                <a:xfrm>
                  <a:off x="2575592" y="4532478"/>
                  <a:ext cx="582480" cy="960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1" name="Рукописный ввод 40">
                  <a:extLst>
                    <a:ext uri="{FF2B5EF4-FFF2-40B4-BE49-F238E27FC236}">
                      <a16:creationId xmlns:a16="http://schemas.microsoft.com/office/drawing/2014/main" id="{ACCB3C23-BCA2-474F-94DB-CF1A1B342D44}"/>
                    </a:ext>
                  </a:extLst>
                </p14:cNvPr>
                <p14:cNvContentPartPr/>
                <p14:nvPr/>
              </p14:nvContentPartPr>
              <p14:xfrm>
                <a:off x="-143128" y="3049638"/>
                <a:ext cx="571320" cy="1771200"/>
              </p14:xfrm>
            </p:contentPart>
          </mc:Choice>
          <mc:Fallback xmlns="">
            <p:pic>
              <p:nvPicPr>
                <p:cNvPr id="41" name="Рукописный ввод 40">
                  <a:extLst>
                    <a:ext uri="{FF2B5EF4-FFF2-40B4-BE49-F238E27FC236}">
                      <a16:creationId xmlns:a16="http://schemas.microsoft.com/office/drawing/2014/main" id="{ACCB3C23-BCA2-474F-94DB-CF1A1B342D44}"/>
                    </a:ext>
                  </a:extLst>
                </p:cNvPr>
                <p:cNvPicPr/>
                <p:nvPr/>
              </p:nvPicPr>
              <p:blipFill>
                <a:blip r:embed="rId97"/>
                <a:stretch>
                  <a:fillRect/>
                </a:stretch>
              </p:blipFill>
              <p:spPr>
                <a:xfrm>
                  <a:off x="-160768" y="3031998"/>
                  <a:ext cx="606960" cy="1806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2" name="Рукописный ввод 41">
                  <a:extLst>
                    <a:ext uri="{FF2B5EF4-FFF2-40B4-BE49-F238E27FC236}">
                      <a16:creationId xmlns:a16="http://schemas.microsoft.com/office/drawing/2014/main" id="{8518B119-531A-4233-A5D2-237C2F9EB934}"/>
                    </a:ext>
                  </a:extLst>
                </p14:cNvPr>
                <p14:cNvContentPartPr/>
                <p14:nvPr/>
              </p14:nvContentPartPr>
              <p14:xfrm>
                <a:off x="150272" y="4254198"/>
                <a:ext cx="356400" cy="921240"/>
              </p14:xfrm>
            </p:contentPart>
          </mc:Choice>
          <mc:Fallback xmlns="">
            <p:pic>
              <p:nvPicPr>
                <p:cNvPr id="42" name="Рукописный ввод 41">
                  <a:extLst>
                    <a:ext uri="{FF2B5EF4-FFF2-40B4-BE49-F238E27FC236}">
                      <a16:creationId xmlns:a16="http://schemas.microsoft.com/office/drawing/2014/main" id="{8518B119-531A-4233-A5D2-237C2F9EB934}"/>
                    </a:ext>
                  </a:extLst>
                </p:cNvPr>
                <p:cNvPicPr/>
                <p:nvPr/>
              </p:nvPicPr>
              <p:blipFill>
                <a:blip r:embed="rId99"/>
                <a:stretch>
                  <a:fillRect/>
                </a:stretch>
              </p:blipFill>
              <p:spPr>
                <a:xfrm>
                  <a:off x="132272" y="4236198"/>
                  <a:ext cx="392040" cy="956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Рукописный ввод 64">
                  <a:extLst>
                    <a:ext uri="{FF2B5EF4-FFF2-40B4-BE49-F238E27FC236}">
                      <a16:creationId xmlns:a16="http://schemas.microsoft.com/office/drawing/2014/main" id="{405C3E28-36E5-4FF0-8659-9469A6777AEE}"/>
                    </a:ext>
                  </a:extLst>
                </p14:cNvPr>
                <p14:cNvContentPartPr/>
                <p14:nvPr/>
              </p14:nvContentPartPr>
              <p14:xfrm>
                <a:off x="1712312" y="2852358"/>
                <a:ext cx="138600" cy="140760"/>
              </p14:xfrm>
            </p:contentPart>
          </mc:Choice>
          <mc:Fallback xmlns="">
            <p:pic>
              <p:nvPicPr>
                <p:cNvPr id="65" name="Рукописный ввод 64">
                  <a:extLst>
                    <a:ext uri="{FF2B5EF4-FFF2-40B4-BE49-F238E27FC236}">
                      <a16:creationId xmlns:a16="http://schemas.microsoft.com/office/drawing/2014/main" id="{405C3E28-36E5-4FF0-8659-9469A6777AEE}"/>
                    </a:ext>
                  </a:extLst>
                </p:cNvPr>
                <p:cNvPicPr/>
                <p:nvPr/>
              </p:nvPicPr>
              <p:blipFill>
                <a:blip r:embed="rId101"/>
                <a:stretch>
                  <a:fillRect/>
                </a:stretch>
              </p:blipFill>
              <p:spPr>
                <a:xfrm>
                  <a:off x="1694672" y="2834718"/>
                  <a:ext cx="1742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Рукописный ввод 65">
                  <a:extLst>
                    <a:ext uri="{FF2B5EF4-FFF2-40B4-BE49-F238E27FC236}">
                      <a16:creationId xmlns:a16="http://schemas.microsoft.com/office/drawing/2014/main" id="{6FCDC59A-4941-473F-9512-5EB6117D7EAD}"/>
                    </a:ext>
                  </a:extLst>
                </p14:cNvPr>
                <p14:cNvContentPartPr/>
                <p14:nvPr/>
              </p14:nvContentPartPr>
              <p14:xfrm>
                <a:off x="1641392" y="2779998"/>
                <a:ext cx="160920" cy="240480"/>
              </p14:xfrm>
            </p:contentPart>
          </mc:Choice>
          <mc:Fallback xmlns="">
            <p:pic>
              <p:nvPicPr>
                <p:cNvPr id="66" name="Рукописный ввод 65">
                  <a:extLst>
                    <a:ext uri="{FF2B5EF4-FFF2-40B4-BE49-F238E27FC236}">
                      <a16:creationId xmlns:a16="http://schemas.microsoft.com/office/drawing/2014/main" id="{6FCDC59A-4941-473F-9512-5EB6117D7EAD}"/>
                    </a:ext>
                  </a:extLst>
                </p:cNvPr>
                <p:cNvPicPr/>
                <p:nvPr/>
              </p:nvPicPr>
              <p:blipFill>
                <a:blip r:embed="rId103"/>
                <a:stretch>
                  <a:fillRect/>
                </a:stretch>
              </p:blipFill>
              <p:spPr>
                <a:xfrm>
                  <a:off x="1623392" y="2761998"/>
                  <a:ext cx="1965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8" name="Рукописный ввод 67">
                  <a:extLst>
                    <a:ext uri="{FF2B5EF4-FFF2-40B4-BE49-F238E27FC236}">
                      <a16:creationId xmlns:a16="http://schemas.microsoft.com/office/drawing/2014/main" id="{40CF0091-D9F8-4595-90EB-518CCF0C30FB}"/>
                    </a:ext>
                  </a:extLst>
                </p14:cNvPr>
                <p14:cNvContentPartPr/>
                <p14:nvPr/>
              </p14:nvContentPartPr>
              <p14:xfrm>
                <a:off x="1535192" y="2699718"/>
                <a:ext cx="452880" cy="401400"/>
              </p14:xfrm>
            </p:contentPart>
          </mc:Choice>
          <mc:Fallback xmlns="">
            <p:pic>
              <p:nvPicPr>
                <p:cNvPr id="68" name="Рукописный ввод 67">
                  <a:extLst>
                    <a:ext uri="{FF2B5EF4-FFF2-40B4-BE49-F238E27FC236}">
                      <a16:creationId xmlns:a16="http://schemas.microsoft.com/office/drawing/2014/main" id="{40CF0091-D9F8-4595-90EB-518CCF0C30FB}"/>
                    </a:ext>
                  </a:extLst>
                </p:cNvPr>
                <p:cNvPicPr/>
                <p:nvPr/>
              </p:nvPicPr>
              <p:blipFill>
                <a:blip r:embed="rId105"/>
                <a:stretch>
                  <a:fillRect/>
                </a:stretch>
              </p:blipFill>
              <p:spPr>
                <a:xfrm>
                  <a:off x="1517192" y="2682078"/>
                  <a:ext cx="48852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Рукописный ввод 69">
                  <a:extLst>
                    <a:ext uri="{FF2B5EF4-FFF2-40B4-BE49-F238E27FC236}">
                      <a16:creationId xmlns:a16="http://schemas.microsoft.com/office/drawing/2014/main" id="{202FB63F-58E6-4086-ACD1-8D1018A6FF9C}"/>
                    </a:ext>
                  </a:extLst>
                </p14:cNvPr>
                <p14:cNvContentPartPr/>
                <p14:nvPr/>
              </p14:nvContentPartPr>
              <p14:xfrm>
                <a:off x="1635632" y="5044038"/>
                <a:ext cx="149040" cy="169200"/>
              </p14:xfrm>
            </p:contentPart>
          </mc:Choice>
          <mc:Fallback xmlns="">
            <p:pic>
              <p:nvPicPr>
                <p:cNvPr id="70" name="Рукописный ввод 69">
                  <a:extLst>
                    <a:ext uri="{FF2B5EF4-FFF2-40B4-BE49-F238E27FC236}">
                      <a16:creationId xmlns:a16="http://schemas.microsoft.com/office/drawing/2014/main" id="{202FB63F-58E6-4086-ACD1-8D1018A6FF9C}"/>
                    </a:ext>
                  </a:extLst>
                </p:cNvPr>
                <p:cNvPicPr/>
                <p:nvPr/>
              </p:nvPicPr>
              <p:blipFill>
                <a:blip r:embed="rId107"/>
                <a:stretch>
                  <a:fillRect/>
                </a:stretch>
              </p:blipFill>
              <p:spPr>
                <a:xfrm>
                  <a:off x="1617632" y="5026398"/>
                  <a:ext cx="1846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Рукописный ввод 70">
                  <a:extLst>
                    <a:ext uri="{FF2B5EF4-FFF2-40B4-BE49-F238E27FC236}">
                      <a16:creationId xmlns:a16="http://schemas.microsoft.com/office/drawing/2014/main" id="{328C0728-2CBC-48BA-A6EC-F886014BAAE6}"/>
                    </a:ext>
                  </a:extLst>
                </p14:cNvPr>
                <p14:cNvContentPartPr/>
                <p14:nvPr/>
              </p14:nvContentPartPr>
              <p14:xfrm>
                <a:off x="1464632" y="4998318"/>
                <a:ext cx="275400" cy="268920"/>
              </p14:xfrm>
            </p:contentPart>
          </mc:Choice>
          <mc:Fallback xmlns="">
            <p:pic>
              <p:nvPicPr>
                <p:cNvPr id="71" name="Рукописный ввод 70">
                  <a:extLst>
                    <a:ext uri="{FF2B5EF4-FFF2-40B4-BE49-F238E27FC236}">
                      <a16:creationId xmlns:a16="http://schemas.microsoft.com/office/drawing/2014/main" id="{328C0728-2CBC-48BA-A6EC-F886014BAAE6}"/>
                    </a:ext>
                  </a:extLst>
                </p:cNvPr>
                <p:cNvPicPr/>
                <p:nvPr/>
              </p:nvPicPr>
              <p:blipFill>
                <a:blip r:embed="rId109"/>
                <a:stretch>
                  <a:fillRect/>
                </a:stretch>
              </p:blipFill>
              <p:spPr>
                <a:xfrm>
                  <a:off x="1446992" y="4980678"/>
                  <a:ext cx="31104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2" name="Рукописный ввод 71">
                  <a:extLst>
                    <a:ext uri="{FF2B5EF4-FFF2-40B4-BE49-F238E27FC236}">
                      <a16:creationId xmlns:a16="http://schemas.microsoft.com/office/drawing/2014/main" id="{BF2457CF-C48E-45AC-A094-92F90B914A61}"/>
                    </a:ext>
                  </a:extLst>
                </p14:cNvPr>
                <p14:cNvContentPartPr/>
                <p14:nvPr/>
              </p14:nvContentPartPr>
              <p14:xfrm>
                <a:off x="1267712" y="4998318"/>
                <a:ext cx="606240" cy="454320"/>
              </p14:xfrm>
            </p:contentPart>
          </mc:Choice>
          <mc:Fallback xmlns="">
            <p:pic>
              <p:nvPicPr>
                <p:cNvPr id="72" name="Рукописный ввод 71">
                  <a:extLst>
                    <a:ext uri="{FF2B5EF4-FFF2-40B4-BE49-F238E27FC236}">
                      <a16:creationId xmlns:a16="http://schemas.microsoft.com/office/drawing/2014/main" id="{BF2457CF-C48E-45AC-A094-92F90B914A61}"/>
                    </a:ext>
                  </a:extLst>
                </p:cNvPr>
                <p:cNvPicPr/>
                <p:nvPr/>
              </p:nvPicPr>
              <p:blipFill>
                <a:blip r:embed="rId111"/>
                <a:stretch>
                  <a:fillRect/>
                </a:stretch>
              </p:blipFill>
              <p:spPr>
                <a:xfrm>
                  <a:off x="1250072" y="4980318"/>
                  <a:ext cx="641880" cy="489960"/>
                </a:xfrm>
                <a:prstGeom prst="rect">
                  <a:avLst/>
                </a:prstGeom>
              </p:spPr>
            </p:pic>
          </mc:Fallback>
        </mc:AlternateContent>
      </p:grpSp>
    </p:spTree>
    <p:extLst>
      <p:ext uri="{BB962C8B-B14F-4D97-AF65-F5344CB8AC3E}">
        <p14:creationId xmlns:p14="http://schemas.microsoft.com/office/powerpoint/2010/main" val="1885896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0E191D-9110-455A-840A-25AE902AEC79}"/>
              </a:ext>
            </a:extLst>
          </p:cNvPr>
          <p:cNvSpPr txBox="1"/>
          <p:nvPr/>
        </p:nvSpPr>
        <p:spPr>
          <a:xfrm>
            <a:off x="813062" y="908842"/>
            <a:ext cx="6094428" cy="523220"/>
          </a:xfrm>
          <a:prstGeom prst="rect">
            <a:avLst/>
          </a:prstGeom>
          <a:noFill/>
        </p:spPr>
        <p:txBody>
          <a:bodyPr wrap="square">
            <a:spAutoFit/>
          </a:bodyPr>
          <a:lstStyle/>
          <a:p>
            <a:r>
              <a:rPr lang="en-GB" sz="2800" b="1" i="1" spc="-1" dirty="0">
                <a:solidFill>
                  <a:srgbClr val="000000"/>
                </a:solidFill>
                <a:uFill>
                  <a:solidFill>
                    <a:srgbClr val="FFFFFF"/>
                  </a:solidFill>
                </a:uFill>
                <a:latin typeface="Arial"/>
                <a:ea typeface="Microsoft YaHei"/>
              </a:rPr>
              <a:t>5. Final Exercise</a:t>
            </a:r>
            <a:endParaRPr lang="en-GB" sz="2800" b="1" i="1" strike="noStrike" spc="-1" dirty="0">
              <a:solidFill>
                <a:srgbClr val="000000"/>
              </a:solidFill>
              <a:uFill>
                <a:solidFill>
                  <a:srgbClr val="FFFFFF"/>
                </a:solidFill>
              </a:uFill>
              <a:latin typeface="Arial"/>
              <a:ea typeface="Microsoft YaHei"/>
            </a:endParaRPr>
          </a:p>
        </p:txBody>
      </p:sp>
      <p:sp>
        <p:nvSpPr>
          <p:cNvPr id="4" name="TextBox 3">
            <a:extLst>
              <a:ext uri="{FF2B5EF4-FFF2-40B4-BE49-F238E27FC236}">
                <a16:creationId xmlns:a16="http://schemas.microsoft.com/office/drawing/2014/main" id="{25EA8FF4-F356-4367-B800-F6F645836E87}"/>
              </a:ext>
            </a:extLst>
          </p:cNvPr>
          <p:cNvSpPr txBox="1"/>
          <p:nvPr/>
        </p:nvSpPr>
        <p:spPr>
          <a:xfrm>
            <a:off x="4537436" y="785731"/>
            <a:ext cx="7444818" cy="646331"/>
          </a:xfrm>
          <a:prstGeom prst="rect">
            <a:avLst/>
          </a:prstGeom>
          <a:noFill/>
        </p:spPr>
        <p:txBody>
          <a:bodyPr wrap="square">
            <a:spAutoFit/>
          </a:bodyPr>
          <a:lstStyle/>
          <a:p>
            <a:r>
              <a:rPr lang="en-GB" dirty="0">
                <a:latin typeface="Arial" panose="020B0604020202020204" pitchFamily="34" charset="0"/>
                <a:cs typeface="Arial" panose="020B0604020202020204" pitchFamily="34" charset="0"/>
              </a:rPr>
              <a:t>All trial lawyers are people with stressful jobs</a:t>
            </a:r>
          </a:p>
          <a:p>
            <a:r>
              <a:rPr lang="en-GB" dirty="0">
                <a:latin typeface="Arial" panose="020B0604020202020204" pitchFamily="34" charset="0"/>
                <a:cs typeface="Arial" panose="020B0604020202020204" pitchFamily="34" charset="0"/>
              </a:rPr>
              <a:t>Therefore, some trial lawyers are people with stressful jobs</a:t>
            </a:r>
          </a:p>
        </p:txBody>
      </p:sp>
      <mc:AlternateContent xmlns:mc="http://schemas.openxmlformats.org/markup-compatibility/2006" xmlns:p14="http://schemas.microsoft.com/office/powerpoint/2010/main">
        <mc:Choice Requires="p14">
          <p:contentPart p14:bwMode="auto" r:id="rId2">
            <p14:nvContentPartPr>
              <p14:cNvPr id="91" name="Рукописный ввод 90">
                <a:extLst>
                  <a:ext uri="{FF2B5EF4-FFF2-40B4-BE49-F238E27FC236}">
                    <a16:creationId xmlns:a16="http://schemas.microsoft.com/office/drawing/2014/main" id="{670416D4-DCD5-4BC7-A519-0D64202E3409}"/>
                  </a:ext>
                </a:extLst>
              </p14:cNvPr>
              <p14:cNvContentPartPr/>
              <p14:nvPr/>
            </p14:nvContentPartPr>
            <p14:xfrm>
              <a:off x="9459152" y="4916958"/>
              <a:ext cx="8280" cy="12600"/>
            </p14:xfrm>
          </p:contentPart>
        </mc:Choice>
        <mc:Fallback xmlns="">
          <p:pic>
            <p:nvPicPr>
              <p:cNvPr id="91" name="Рукописный ввод 90">
                <a:extLst>
                  <a:ext uri="{FF2B5EF4-FFF2-40B4-BE49-F238E27FC236}">
                    <a16:creationId xmlns:a16="http://schemas.microsoft.com/office/drawing/2014/main" id="{670416D4-DCD5-4BC7-A519-0D64202E3409}"/>
                  </a:ext>
                </a:extLst>
              </p:cNvPr>
              <p:cNvPicPr/>
              <p:nvPr/>
            </p:nvPicPr>
            <p:blipFill>
              <a:blip r:embed="rId141"/>
              <a:stretch>
                <a:fillRect/>
              </a:stretch>
            </p:blipFill>
            <p:spPr>
              <a:xfrm>
                <a:off x="9441152" y="4898958"/>
                <a:ext cx="439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Рукописный ввод 91">
                <a:extLst>
                  <a:ext uri="{FF2B5EF4-FFF2-40B4-BE49-F238E27FC236}">
                    <a16:creationId xmlns:a16="http://schemas.microsoft.com/office/drawing/2014/main" id="{4DD34753-D0F6-4D85-9026-BC16A82DDDFE}"/>
                  </a:ext>
                </a:extLst>
              </p14:cNvPr>
              <p14:cNvContentPartPr/>
              <p14:nvPr/>
            </p14:nvContentPartPr>
            <p14:xfrm>
              <a:off x="9427472" y="5128638"/>
              <a:ext cx="5040" cy="8640"/>
            </p14:xfrm>
          </p:contentPart>
        </mc:Choice>
        <mc:Fallback xmlns="">
          <p:pic>
            <p:nvPicPr>
              <p:cNvPr id="92" name="Рукописный ввод 91">
                <a:extLst>
                  <a:ext uri="{FF2B5EF4-FFF2-40B4-BE49-F238E27FC236}">
                    <a16:creationId xmlns:a16="http://schemas.microsoft.com/office/drawing/2014/main" id="{4DD34753-D0F6-4D85-9026-BC16A82DDDFE}"/>
                  </a:ext>
                </a:extLst>
              </p:cNvPr>
              <p:cNvPicPr/>
              <p:nvPr/>
            </p:nvPicPr>
            <p:blipFill>
              <a:blip r:embed="rId143"/>
              <a:stretch>
                <a:fillRect/>
              </a:stretch>
            </p:blipFill>
            <p:spPr>
              <a:xfrm>
                <a:off x="9409472" y="5110998"/>
                <a:ext cx="406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3" name="Рукописный ввод 92">
                <a:extLst>
                  <a:ext uri="{FF2B5EF4-FFF2-40B4-BE49-F238E27FC236}">
                    <a16:creationId xmlns:a16="http://schemas.microsoft.com/office/drawing/2014/main" id="{2418DA4C-D4E7-4876-BAD7-41134B08B624}"/>
                  </a:ext>
                </a:extLst>
              </p14:cNvPr>
              <p14:cNvContentPartPr/>
              <p14:nvPr/>
            </p14:nvContentPartPr>
            <p14:xfrm>
              <a:off x="9411632" y="5302878"/>
              <a:ext cx="8280" cy="117360"/>
            </p14:xfrm>
          </p:contentPart>
        </mc:Choice>
        <mc:Fallback xmlns="">
          <p:pic>
            <p:nvPicPr>
              <p:cNvPr id="93" name="Рукописный ввод 92">
                <a:extLst>
                  <a:ext uri="{FF2B5EF4-FFF2-40B4-BE49-F238E27FC236}">
                    <a16:creationId xmlns:a16="http://schemas.microsoft.com/office/drawing/2014/main" id="{2418DA4C-D4E7-4876-BAD7-41134B08B624}"/>
                  </a:ext>
                </a:extLst>
              </p:cNvPr>
              <p:cNvPicPr/>
              <p:nvPr/>
            </p:nvPicPr>
            <p:blipFill>
              <a:blip r:embed="rId145"/>
              <a:stretch>
                <a:fillRect/>
              </a:stretch>
            </p:blipFill>
            <p:spPr>
              <a:xfrm>
                <a:off x="9393632" y="5284878"/>
                <a:ext cx="439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Рукописный ввод 94">
                <a:extLst>
                  <a:ext uri="{FF2B5EF4-FFF2-40B4-BE49-F238E27FC236}">
                    <a16:creationId xmlns:a16="http://schemas.microsoft.com/office/drawing/2014/main" id="{267BBAB3-BA47-4AD9-9A58-7DC08B8AE254}"/>
                  </a:ext>
                </a:extLst>
              </p14:cNvPr>
              <p14:cNvContentPartPr/>
              <p14:nvPr/>
            </p14:nvContentPartPr>
            <p14:xfrm>
              <a:off x="8858312" y="5410878"/>
              <a:ext cx="3600" cy="48240"/>
            </p14:xfrm>
          </p:contentPart>
        </mc:Choice>
        <mc:Fallback xmlns="">
          <p:pic>
            <p:nvPicPr>
              <p:cNvPr id="95" name="Рукописный ввод 94">
                <a:extLst>
                  <a:ext uri="{FF2B5EF4-FFF2-40B4-BE49-F238E27FC236}">
                    <a16:creationId xmlns:a16="http://schemas.microsoft.com/office/drawing/2014/main" id="{267BBAB3-BA47-4AD9-9A58-7DC08B8AE254}"/>
                  </a:ext>
                </a:extLst>
              </p:cNvPr>
              <p:cNvPicPr/>
              <p:nvPr/>
            </p:nvPicPr>
            <p:blipFill>
              <a:blip r:embed="rId149"/>
              <a:stretch>
                <a:fillRect/>
              </a:stretch>
            </p:blipFill>
            <p:spPr>
              <a:xfrm>
                <a:off x="8840672" y="5392878"/>
                <a:ext cx="39240" cy="83880"/>
              </a:xfrm>
              <a:prstGeom prst="rect">
                <a:avLst/>
              </a:prstGeom>
            </p:spPr>
          </p:pic>
        </mc:Fallback>
      </mc:AlternateContent>
      <p:grpSp>
        <p:nvGrpSpPr>
          <p:cNvPr id="6" name="Группа 5">
            <a:extLst>
              <a:ext uri="{FF2B5EF4-FFF2-40B4-BE49-F238E27FC236}">
                <a16:creationId xmlns:a16="http://schemas.microsoft.com/office/drawing/2014/main" id="{D21D25F7-A54E-42A6-8D1B-9742088DE0E2}"/>
              </a:ext>
            </a:extLst>
          </p:cNvPr>
          <p:cNvGrpSpPr/>
          <p:nvPr/>
        </p:nvGrpSpPr>
        <p:grpSpPr>
          <a:xfrm>
            <a:off x="5221592" y="473118"/>
            <a:ext cx="349560" cy="246600"/>
            <a:chOff x="5221592" y="473118"/>
            <a:chExt cx="349560" cy="246600"/>
          </a:xfrm>
        </p:grpSpPr>
        <mc:AlternateContent xmlns:mc="http://schemas.openxmlformats.org/markup-compatibility/2006" xmlns:p14="http://schemas.microsoft.com/office/powerpoint/2010/main">
          <mc:Choice Requires="p14">
            <p:contentPart p14:bwMode="auto" r:id="rId150">
              <p14:nvContentPartPr>
                <p14:cNvPr id="2" name="Рукописный ввод 1">
                  <a:extLst>
                    <a:ext uri="{FF2B5EF4-FFF2-40B4-BE49-F238E27FC236}">
                      <a16:creationId xmlns:a16="http://schemas.microsoft.com/office/drawing/2014/main" id="{3ED8112D-8CD1-47FB-8441-D40E0482F011}"/>
                    </a:ext>
                  </a:extLst>
                </p14:cNvPr>
                <p14:cNvContentPartPr/>
                <p14:nvPr/>
              </p14:nvContentPartPr>
              <p14:xfrm>
                <a:off x="5384672" y="526758"/>
                <a:ext cx="18000" cy="192960"/>
              </p14:xfrm>
            </p:contentPart>
          </mc:Choice>
          <mc:Fallback xmlns="">
            <p:pic>
              <p:nvPicPr>
                <p:cNvPr id="2" name="Рукописный ввод 1">
                  <a:extLst>
                    <a:ext uri="{FF2B5EF4-FFF2-40B4-BE49-F238E27FC236}">
                      <a16:creationId xmlns:a16="http://schemas.microsoft.com/office/drawing/2014/main" id="{3ED8112D-8CD1-47FB-8441-D40E0482F011}"/>
                    </a:ext>
                  </a:extLst>
                </p:cNvPr>
                <p:cNvPicPr/>
                <p:nvPr/>
              </p:nvPicPr>
              <p:blipFill>
                <a:blip r:embed="rId151"/>
                <a:stretch>
                  <a:fillRect/>
                </a:stretch>
              </p:blipFill>
              <p:spPr>
                <a:xfrm>
                  <a:off x="5366672" y="509118"/>
                  <a:ext cx="536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5" name="Рукописный ввод 4">
                  <a:extLst>
                    <a:ext uri="{FF2B5EF4-FFF2-40B4-BE49-F238E27FC236}">
                      <a16:creationId xmlns:a16="http://schemas.microsoft.com/office/drawing/2014/main" id="{5CEBF1DF-D886-4B37-A8C8-7D0AB020DD26}"/>
                    </a:ext>
                  </a:extLst>
                </p14:cNvPr>
                <p14:cNvContentPartPr/>
                <p14:nvPr/>
              </p14:nvContentPartPr>
              <p14:xfrm>
                <a:off x="5221592" y="473118"/>
                <a:ext cx="349560" cy="44280"/>
              </p14:xfrm>
            </p:contentPart>
          </mc:Choice>
          <mc:Fallback xmlns="">
            <p:pic>
              <p:nvPicPr>
                <p:cNvPr id="5" name="Рукописный ввод 4">
                  <a:extLst>
                    <a:ext uri="{FF2B5EF4-FFF2-40B4-BE49-F238E27FC236}">
                      <a16:creationId xmlns:a16="http://schemas.microsoft.com/office/drawing/2014/main" id="{5CEBF1DF-D886-4B37-A8C8-7D0AB020DD26}"/>
                    </a:ext>
                  </a:extLst>
                </p:cNvPr>
                <p:cNvPicPr/>
                <p:nvPr/>
              </p:nvPicPr>
              <p:blipFill>
                <a:blip r:embed="rId153"/>
                <a:stretch>
                  <a:fillRect/>
                </a:stretch>
              </p:blipFill>
              <p:spPr>
                <a:xfrm>
                  <a:off x="5203592" y="455118"/>
                  <a:ext cx="385200" cy="79920"/>
                </a:xfrm>
                <a:prstGeom prst="rect">
                  <a:avLst/>
                </a:prstGeom>
              </p:spPr>
            </p:pic>
          </mc:Fallback>
        </mc:AlternateContent>
      </p:grpSp>
      <p:grpSp>
        <p:nvGrpSpPr>
          <p:cNvPr id="9" name="Группа 8">
            <a:extLst>
              <a:ext uri="{FF2B5EF4-FFF2-40B4-BE49-F238E27FC236}">
                <a16:creationId xmlns:a16="http://schemas.microsoft.com/office/drawing/2014/main" id="{34C022C1-2993-4DBB-89AA-A5C8C6EAE922}"/>
              </a:ext>
            </a:extLst>
          </p:cNvPr>
          <p:cNvGrpSpPr/>
          <p:nvPr/>
        </p:nvGrpSpPr>
        <p:grpSpPr>
          <a:xfrm>
            <a:off x="8037152" y="414798"/>
            <a:ext cx="198720" cy="318240"/>
            <a:chOff x="8037152" y="414798"/>
            <a:chExt cx="198720" cy="318240"/>
          </a:xfrm>
        </p:grpSpPr>
        <mc:AlternateContent xmlns:mc="http://schemas.openxmlformats.org/markup-compatibility/2006" xmlns:p14="http://schemas.microsoft.com/office/powerpoint/2010/main">
          <mc:Choice Requires="p14">
            <p:contentPart p14:bwMode="auto" r:id="rId154">
              <p14:nvContentPartPr>
                <p14:cNvPr id="7" name="Рукописный ввод 6">
                  <a:extLst>
                    <a:ext uri="{FF2B5EF4-FFF2-40B4-BE49-F238E27FC236}">
                      <a16:creationId xmlns:a16="http://schemas.microsoft.com/office/drawing/2014/main" id="{BF6C7F40-6317-4FB2-BC46-FA5EDE960FB9}"/>
                    </a:ext>
                  </a:extLst>
                </p14:cNvPr>
                <p14:cNvContentPartPr/>
                <p14:nvPr/>
              </p14:nvContentPartPr>
              <p14:xfrm>
                <a:off x="8076752" y="469878"/>
                <a:ext cx="138240" cy="263160"/>
              </p14:xfrm>
            </p:contentPart>
          </mc:Choice>
          <mc:Fallback xmlns="">
            <p:pic>
              <p:nvPicPr>
                <p:cNvPr id="7" name="Рукописный ввод 6">
                  <a:extLst>
                    <a:ext uri="{FF2B5EF4-FFF2-40B4-BE49-F238E27FC236}">
                      <a16:creationId xmlns:a16="http://schemas.microsoft.com/office/drawing/2014/main" id="{BF6C7F40-6317-4FB2-BC46-FA5EDE960FB9}"/>
                    </a:ext>
                  </a:extLst>
                </p:cNvPr>
                <p:cNvPicPr/>
                <p:nvPr/>
              </p:nvPicPr>
              <p:blipFill>
                <a:blip r:embed="rId155"/>
                <a:stretch>
                  <a:fillRect/>
                </a:stretch>
              </p:blipFill>
              <p:spPr>
                <a:xfrm>
                  <a:off x="8058752" y="452238"/>
                  <a:ext cx="17388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 name="Рукописный ввод 7">
                  <a:extLst>
                    <a:ext uri="{FF2B5EF4-FFF2-40B4-BE49-F238E27FC236}">
                      <a16:creationId xmlns:a16="http://schemas.microsoft.com/office/drawing/2014/main" id="{A49F525F-7193-41B5-8278-4BA1DCE580A0}"/>
                    </a:ext>
                  </a:extLst>
                </p14:cNvPr>
                <p14:cNvContentPartPr/>
                <p14:nvPr/>
              </p14:nvContentPartPr>
              <p14:xfrm>
                <a:off x="8037152" y="414798"/>
                <a:ext cx="198720" cy="18000"/>
              </p14:xfrm>
            </p:contentPart>
          </mc:Choice>
          <mc:Fallback xmlns="">
            <p:pic>
              <p:nvPicPr>
                <p:cNvPr id="8" name="Рукописный ввод 7">
                  <a:extLst>
                    <a:ext uri="{FF2B5EF4-FFF2-40B4-BE49-F238E27FC236}">
                      <a16:creationId xmlns:a16="http://schemas.microsoft.com/office/drawing/2014/main" id="{A49F525F-7193-41B5-8278-4BA1DCE580A0}"/>
                    </a:ext>
                  </a:extLst>
                </p:cNvPr>
                <p:cNvPicPr/>
                <p:nvPr/>
              </p:nvPicPr>
              <p:blipFill>
                <a:blip r:embed="rId157"/>
                <a:stretch>
                  <a:fillRect/>
                </a:stretch>
              </p:blipFill>
              <p:spPr>
                <a:xfrm>
                  <a:off x="8019152" y="396798"/>
                  <a:ext cx="234360" cy="53640"/>
                </a:xfrm>
                <a:prstGeom prst="rect">
                  <a:avLst/>
                </a:prstGeom>
              </p:spPr>
            </p:pic>
          </mc:Fallback>
        </mc:AlternateContent>
      </p:grpSp>
      <p:grpSp>
        <p:nvGrpSpPr>
          <p:cNvPr id="19" name="Группа 18">
            <a:extLst>
              <a:ext uri="{FF2B5EF4-FFF2-40B4-BE49-F238E27FC236}">
                <a16:creationId xmlns:a16="http://schemas.microsoft.com/office/drawing/2014/main" id="{BA82323A-D04A-4AB6-AB65-CB0CAE74E600}"/>
              </a:ext>
            </a:extLst>
          </p:cNvPr>
          <p:cNvGrpSpPr/>
          <p:nvPr/>
        </p:nvGrpSpPr>
        <p:grpSpPr>
          <a:xfrm>
            <a:off x="4109552" y="531438"/>
            <a:ext cx="503640" cy="239040"/>
            <a:chOff x="4109552" y="531438"/>
            <a:chExt cx="503640" cy="239040"/>
          </a:xfrm>
        </p:grpSpPr>
        <mc:AlternateContent xmlns:mc="http://schemas.openxmlformats.org/markup-compatibility/2006" xmlns:p14="http://schemas.microsoft.com/office/powerpoint/2010/main">
          <mc:Choice Requires="p14">
            <p:contentPart p14:bwMode="auto" r:id="rId158">
              <p14:nvContentPartPr>
                <p14:cNvPr id="10" name="Рукописный ввод 9">
                  <a:extLst>
                    <a:ext uri="{FF2B5EF4-FFF2-40B4-BE49-F238E27FC236}">
                      <a16:creationId xmlns:a16="http://schemas.microsoft.com/office/drawing/2014/main" id="{72EDE215-8FA4-4C06-A1BC-C5559EAA3409}"/>
                    </a:ext>
                  </a:extLst>
                </p14:cNvPr>
                <p14:cNvContentPartPr/>
                <p14:nvPr/>
              </p14:nvContentPartPr>
              <p14:xfrm>
                <a:off x="4109552" y="564558"/>
                <a:ext cx="172080" cy="205920"/>
              </p14:xfrm>
            </p:contentPart>
          </mc:Choice>
          <mc:Fallback xmlns="">
            <p:pic>
              <p:nvPicPr>
                <p:cNvPr id="10" name="Рукописный ввод 9">
                  <a:extLst>
                    <a:ext uri="{FF2B5EF4-FFF2-40B4-BE49-F238E27FC236}">
                      <a16:creationId xmlns:a16="http://schemas.microsoft.com/office/drawing/2014/main" id="{72EDE215-8FA4-4C06-A1BC-C5559EAA3409}"/>
                    </a:ext>
                  </a:extLst>
                </p:cNvPr>
                <p:cNvPicPr/>
                <p:nvPr/>
              </p:nvPicPr>
              <p:blipFill>
                <a:blip r:embed="rId159"/>
                <a:stretch>
                  <a:fillRect/>
                </a:stretch>
              </p:blipFill>
              <p:spPr>
                <a:xfrm>
                  <a:off x="4091552" y="546558"/>
                  <a:ext cx="2077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 name="Рукописный ввод 10">
                  <a:extLst>
                    <a:ext uri="{FF2B5EF4-FFF2-40B4-BE49-F238E27FC236}">
                      <a16:creationId xmlns:a16="http://schemas.microsoft.com/office/drawing/2014/main" id="{078BBD6B-0664-47CC-AC71-390473B28DBA}"/>
                    </a:ext>
                  </a:extLst>
                </p14:cNvPr>
                <p14:cNvContentPartPr/>
                <p14:nvPr/>
              </p14:nvContentPartPr>
              <p14:xfrm>
                <a:off x="4299632" y="531438"/>
                <a:ext cx="159840" cy="138240"/>
              </p14:xfrm>
            </p:contentPart>
          </mc:Choice>
          <mc:Fallback xmlns="">
            <p:pic>
              <p:nvPicPr>
                <p:cNvPr id="11" name="Рукописный ввод 10">
                  <a:extLst>
                    <a:ext uri="{FF2B5EF4-FFF2-40B4-BE49-F238E27FC236}">
                      <a16:creationId xmlns:a16="http://schemas.microsoft.com/office/drawing/2014/main" id="{078BBD6B-0664-47CC-AC71-390473B28DBA}"/>
                    </a:ext>
                  </a:extLst>
                </p:cNvPr>
                <p:cNvPicPr/>
                <p:nvPr/>
              </p:nvPicPr>
              <p:blipFill>
                <a:blip r:embed="rId161"/>
                <a:stretch>
                  <a:fillRect/>
                </a:stretch>
              </p:blipFill>
              <p:spPr>
                <a:xfrm>
                  <a:off x="4281632" y="513798"/>
                  <a:ext cx="1954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 name="Рукописный ввод 11">
                  <a:extLst>
                    <a:ext uri="{FF2B5EF4-FFF2-40B4-BE49-F238E27FC236}">
                      <a16:creationId xmlns:a16="http://schemas.microsoft.com/office/drawing/2014/main" id="{2F8EFBBA-AA3A-4006-A04D-B42B61BDCF3E}"/>
                    </a:ext>
                  </a:extLst>
                </p14:cNvPr>
                <p14:cNvContentPartPr/>
                <p14:nvPr/>
              </p14:nvContentPartPr>
              <p14:xfrm>
                <a:off x="4477472" y="542238"/>
                <a:ext cx="135720" cy="102960"/>
              </p14:xfrm>
            </p:contentPart>
          </mc:Choice>
          <mc:Fallback xmlns="">
            <p:pic>
              <p:nvPicPr>
                <p:cNvPr id="12" name="Рукописный ввод 11">
                  <a:extLst>
                    <a:ext uri="{FF2B5EF4-FFF2-40B4-BE49-F238E27FC236}">
                      <a16:creationId xmlns:a16="http://schemas.microsoft.com/office/drawing/2014/main" id="{2F8EFBBA-AA3A-4006-A04D-B42B61BDCF3E}"/>
                    </a:ext>
                  </a:extLst>
                </p:cNvPr>
                <p:cNvPicPr/>
                <p:nvPr/>
              </p:nvPicPr>
              <p:blipFill>
                <a:blip r:embed="rId163"/>
                <a:stretch>
                  <a:fillRect/>
                </a:stretch>
              </p:blipFill>
              <p:spPr>
                <a:xfrm>
                  <a:off x="4459472" y="524238"/>
                  <a:ext cx="171360" cy="138600"/>
                </a:xfrm>
                <a:prstGeom prst="rect">
                  <a:avLst/>
                </a:prstGeom>
              </p:spPr>
            </p:pic>
          </mc:Fallback>
        </mc:AlternateContent>
      </p:grpSp>
      <p:grpSp>
        <p:nvGrpSpPr>
          <p:cNvPr id="18" name="Группа 17">
            <a:extLst>
              <a:ext uri="{FF2B5EF4-FFF2-40B4-BE49-F238E27FC236}">
                <a16:creationId xmlns:a16="http://schemas.microsoft.com/office/drawing/2014/main" id="{975BBB01-88A8-424F-84CE-2FD10885B062}"/>
              </a:ext>
            </a:extLst>
          </p:cNvPr>
          <p:cNvGrpSpPr/>
          <p:nvPr/>
        </p:nvGrpSpPr>
        <p:grpSpPr>
          <a:xfrm>
            <a:off x="8891072" y="533958"/>
            <a:ext cx="578880" cy="166320"/>
            <a:chOff x="8891072" y="533958"/>
            <a:chExt cx="578880" cy="166320"/>
          </a:xfrm>
        </p:grpSpPr>
        <mc:AlternateContent xmlns:mc="http://schemas.openxmlformats.org/markup-compatibility/2006" xmlns:p14="http://schemas.microsoft.com/office/powerpoint/2010/main">
          <mc:Choice Requires="p14">
            <p:contentPart p14:bwMode="auto" r:id="rId164">
              <p14:nvContentPartPr>
                <p14:cNvPr id="13" name="Рукописный ввод 12">
                  <a:extLst>
                    <a:ext uri="{FF2B5EF4-FFF2-40B4-BE49-F238E27FC236}">
                      <a16:creationId xmlns:a16="http://schemas.microsoft.com/office/drawing/2014/main" id="{82EC967A-5C83-4C13-AB05-29ACCC168B1B}"/>
                    </a:ext>
                  </a:extLst>
                </p14:cNvPr>
                <p14:cNvContentPartPr/>
                <p14:nvPr/>
              </p14:nvContentPartPr>
              <p14:xfrm>
                <a:off x="8891072" y="627558"/>
                <a:ext cx="384840" cy="18000"/>
              </p14:xfrm>
            </p:contentPart>
          </mc:Choice>
          <mc:Fallback xmlns="">
            <p:pic>
              <p:nvPicPr>
                <p:cNvPr id="13" name="Рукописный ввод 12">
                  <a:extLst>
                    <a:ext uri="{FF2B5EF4-FFF2-40B4-BE49-F238E27FC236}">
                      <a16:creationId xmlns:a16="http://schemas.microsoft.com/office/drawing/2014/main" id="{82EC967A-5C83-4C13-AB05-29ACCC168B1B}"/>
                    </a:ext>
                  </a:extLst>
                </p:cNvPr>
                <p:cNvPicPr/>
                <p:nvPr/>
              </p:nvPicPr>
              <p:blipFill>
                <a:blip r:embed="rId165"/>
                <a:stretch>
                  <a:fillRect/>
                </a:stretch>
              </p:blipFill>
              <p:spPr>
                <a:xfrm>
                  <a:off x="8873432" y="609918"/>
                  <a:ext cx="4204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 name="Рукописный ввод 13">
                  <a:extLst>
                    <a:ext uri="{FF2B5EF4-FFF2-40B4-BE49-F238E27FC236}">
                      <a16:creationId xmlns:a16="http://schemas.microsoft.com/office/drawing/2014/main" id="{83B4D93D-029D-4947-8B4B-F67D1C9B6933}"/>
                    </a:ext>
                  </a:extLst>
                </p14:cNvPr>
                <p14:cNvContentPartPr/>
                <p14:nvPr/>
              </p14:nvContentPartPr>
              <p14:xfrm>
                <a:off x="9328832" y="533958"/>
                <a:ext cx="141120" cy="166320"/>
              </p14:xfrm>
            </p:contentPart>
          </mc:Choice>
          <mc:Fallback xmlns="">
            <p:pic>
              <p:nvPicPr>
                <p:cNvPr id="14" name="Рукописный ввод 13">
                  <a:extLst>
                    <a:ext uri="{FF2B5EF4-FFF2-40B4-BE49-F238E27FC236}">
                      <a16:creationId xmlns:a16="http://schemas.microsoft.com/office/drawing/2014/main" id="{83B4D93D-029D-4947-8B4B-F67D1C9B6933}"/>
                    </a:ext>
                  </a:extLst>
                </p:cNvPr>
                <p:cNvPicPr/>
                <p:nvPr/>
              </p:nvPicPr>
              <p:blipFill>
                <a:blip r:embed="rId167"/>
                <a:stretch>
                  <a:fillRect/>
                </a:stretch>
              </p:blipFill>
              <p:spPr>
                <a:xfrm>
                  <a:off x="9311192" y="516318"/>
                  <a:ext cx="176760" cy="201960"/>
                </a:xfrm>
                <a:prstGeom prst="rect">
                  <a:avLst/>
                </a:prstGeom>
              </p:spPr>
            </p:pic>
          </mc:Fallback>
        </mc:AlternateContent>
      </p:grpSp>
      <p:grpSp>
        <p:nvGrpSpPr>
          <p:cNvPr id="17" name="Группа 16">
            <a:extLst>
              <a:ext uri="{FF2B5EF4-FFF2-40B4-BE49-F238E27FC236}">
                <a16:creationId xmlns:a16="http://schemas.microsoft.com/office/drawing/2014/main" id="{8C7A8238-7A11-4936-92A8-2E21FD6020BD}"/>
              </a:ext>
            </a:extLst>
          </p:cNvPr>
          <p:cNvGrpSpPr/>
          <p:nvPr/>
        </p:nvGrpSpPr>
        <p:grpSpPr>
          <a:xfrm>
            <a:off x="10128752" y="280518"/>
            <a:ext cx="278640" cy="419760"/>
            <a:chOff x="10128752" y="280518"/>
            <a:chExt cx="278640" cy="419760"/>
          </a:xfrm>
        </p:grpSpPr>
        <mc:AlternateContent xmlns:mc="http://schemas.openxmlformats.org/markup-compatibility/2006" xmlns:p14="http://schemas.microsoft.com/office/powerpoint/2010/main">
          <mc:Choice Requires="p14">
            <p:contentPart p14:bwMode="auto" r:id="rId168">
              <p14:nvContentPartPr>
                <p14:cNvPr id="15" name="Рукописный ввод 14">
                  <a:extLst>
                    <a:ext uri="{FF2B5EF4-FFF2-40B4-BE49-F238E27FC236}">
                      <a16:creationId xmlns:a16="http://schemas.microsoft.com/office/drawing/2014/main" id="{ED75795B-F834-4E10-B4BC-731071AD87FA}"/>
                    </a:ext>
                  </a:extLst>
                </p14:cNvPr>
                <p14:cNvContentPartPr/>
                <p14:nvPr/>
              </p14:nvContentPartPr>
              <p14:xfrm>
                <a:off x="10128752" y="280518"/>
                <a:ext cx="278640" cy="419760"/>
              </p14:xfrm>
            </p:contentPart>
          </mc:Choice>
          <mc:Fallback xmlns="">
            <p:pic>
              <p:nvPicPr>
                <p:cNvPr id="15" name="Рукописный ввод 14">
                  <a:extLst>
                    <a:ext uri="{FF2B5EF4-FFF2-40B4-BE49-F238E27FC236}">
                      <a16:creationId xmlns:a16="http://schemas.microsoft.com/office/drawing/2014/main" id="{ED75795B-F834-4E10-B4BC-731071AD87FA}"/>
                    </a:ext>
                  </a:extLst>
                </p:cNvPr>
                <p:cNvPicPr/>
                <p:nvPr/>
              </p:nvPicPr>
              <p:blipFill>
                <a:blip r:embed="rId169"/>
                <a:stretch>
                  <a:fillRect/>
                </a:stretch>
              </p:blipFill>
              <p:spPr>
                <a:xfrm>
                  <a:off x="10110752" y="262878"/>
                  <a:ext cx="31428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6" name="Рукописный ввод 15">
                  <a:extLst>
                    <a:ext uri="{FF2B5EF4-FFF2-40B4-BE49-F238E27FC236}">
                      <a16:creationId xmlns:a16="http://schemas.microsoft.com/office/drawing/2014/main" id="{27FF34CA-BF8A-40DB-A05A-B2F62044B0FF}"/>
                    </a:ext>
                  </a:extLst>
                </p14:cNvPr>
                <p14:cNvContentPartPr/>
                <p14:nvPr/>
              </p14:nvContentPartPr>
              <p14:xfrm>
                <a:off x="10210112" y="510558"/>
                <a:ext cx="158760" cy="43200"/>
              </p14:xfrm>
            </p:contentPart>
          </mc:Choice>
          <mc:Fallback xmlns="">
            <p:pic>
              <p:nvPicPr>
                <p:cNvPr id="16" name="Рукописный ввод 15">
                  <a:extLst>
                    <a:ext uri="{FF2B5EF4-FFF2-40B4-BE49-F238E27FC236}">
                      <a16:creationId xmlns:a16="http://schemas.microsoft.com/office/drawing/2014/main" id="{27FF34CA-BF8A-40DB-A05A-B2F62044B0FF}"/>
                    </a:ext>
                  </a:extLst>
                </p:cNvPr>
                <p:cNvPicPr/>
                <p:nvPr/>
              </p:nvPicPr>
              <p:blipFill>
                <a:blip r:embed="rId171"/>
                <a:stretch>
                  <a:fillRect/>
                </a:stretch>
              </p:blipFill>
              <p:spPr>
                <a:xfrm>
                  <a:off x="10192472" y="492918"/>
                  <a:ext cx="194400" cy="7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2">
            <p14:nvContentPartPr>
              <p14:cNvPr id="20" name="Рукописный ввод 19">
                <a:extLst>
                  <a:ext uri="{FF2B5EF4-FFF2-40B4-BE49-F238E27FC236}">
                    <a16:creationId xmlns:a16="http://schemas.microsoft.com/office/drawing/2014/main" id="{510D147F-F1EC-49E9-9688-15ACE7D0D133}"/>
                  </a:ext>
                </a:extLst>
              </p14:cNvPr>
              <p14:cNvContentPartPr/>
              <p14:nvPr/>
            </p14:nvContentPartPr>
            <p14:xfrm>
              <a:off x="5730632" y="1456278"/>
              <a:ext cx="529200" cy="86040"/>
            </p14:xfrm>
          </p:contentPart>
        </mc:Choice>
        <mc:Fallback xmlns="">
          <p:pic>
            <p:nvPicPr>
              <p:cNvPr id="20" name="Рукописный ввод 19">
                <a:extLst>
                  <a:ext uri="{FF2B5EF4-FFF2-40B4-BE49-F238E27FC236}">
                    <a16:creationId xmlns:a16="http://schemas.microsoft.com/office/drawing/2014/main" id="{510D147F-F1EC-49E9-9688-15ACE7D0D133}"/>
                  </a:ext>
                </a:extLst>
              </p:cNvPr>
              <p:cNvPicPr/>
              <p:nvPr/>
            </p:nvPicPr>
            <p:blipFill>
              <a:blip r:embed="rId173"/>
              <a:stretch>
                <a:fillRect/>
              </a:stretch>
            </p:blipFill>
            <p:spPr>
              <a:xfrm>
                <a:off x="5712632" y="1438638"/>
                <a:ext cx="564840" cy="121680"/>
              </a:xfrm>
              <a:prstGeom prst="rect">
                <a:avLst/>
              </a:prstGeom>
            </p:spPr>
          </p:pic>
        </mc:Fallback>
      </mc:AlternateContent>
      <p:grpSp>
        <p:nvGrpSpPr>
          <p:cNvPr id="24" name="Группа 23">
            <a:extLst>
              <a:ext uri="{FF2B5EF4-FFF2-40B4-BE49-F238E27FC236}">
                <a16:creationId xmlns:a16="http://schemas.microsoft.com/office/drawing/2014/main" id="{D039E071-1BFC-4A9D-8021-AB9ABA099C8A}"/>
              </a:ext>
            </a:extLst>
          </p:cNvPr>
          <p:cNvGrpSpPr/>
          <p:nvPr/>
        </p:nvGrpSpPr>
        <p:grpSpPr>
          <a:xfrm>
            <a:off x="9649232" y="1736358"/>
            <a:ext cx="432000" cy="393120"/>
            <a:chOff x="9649232" y="1736358"/>
            <a:chExt cx="432000" cy="393120"/>
          </a:xfrm>
        </p:grpSpPr>
        <mc:AlternateContent xmlns:mc="http://schemas.openxmlformats.org/markup-compatibility/2006" xmlns:p14="http://schemas.microsoft.com/office/powerpoint/2010/main">
          <mc:Choice Requires="p14">
            <p:contentPart p14:bwMode="auto" r:id="rId174">
              <p14:nvContentPartPr>
                <p14:cNvPr id="21" name="Рукописный ввод 20">
                  <a:extLst>
                    <a:ext uri="{FF2B5EF4-FFF2-40B4-BE49-F238E27FC236}">
                      <a16:creationId xmlns:a16="http://schemas.microsoft.com/office/drawing/2014/main" id="{C14F4EB4-4315-4F89-AA77-8646D95922AE}"/>
                    </a:ext>
                  </a:extLst>
                </p14:cNvPr>
                <p14:cNvContentPartPr/>
                <p14:nvPr/>
              </p14:nvContentPartPr>
              <p14:xfrm>
                <a:off x="9952352" y="1833198"/>
                <a:ext cx="41040" cy="133560"/>
              </p14:xfrm>
            </p:contentPart>
          </mc:Choice>
          <mc:Fallback xmlns="">
            <p:pic>
              <p:nvPicPr>
                <p:cNvPr id="21" name="Рукописный ввод 20">
                  <a:extLst>
                    <a:ext uri="{FF2B5EF4-FFF2-40B4-BE49-F238E27FC236}">
                      <a16:creationId xmlns:a16="http://schemas.microsoft.com/office/drawing/2014/main" id="{C14F4EB4-4315-4F89-AA77-8646D95922AE}"/>
                    </a:ext>
                  </a:extLst>
                </p:cNvPr>
                <p:cNvPicPr/>
                <p:nvPr/>
              </p:nvPicPr>
              <p:blipFill>
                <a:blip r:embed="rId175"/>
                <a:stretch>
                  <a:fillRect/>
                </a:stretch>
              </p:blipFill>
              <p:spPr>
                <a:xfrm>
                  <a:off x="9934352" y="1815558"/>
                  <a:ext cx="766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2" name="Рукописный ввод 21">
                  <a:extLst>
                    <a:ext uri="{FF2B5EF4-FFF2-40B4-BE49-F238E27FC236}">
                      <a16:creationId xmlns:a16="http://schemas.microsoft.com/office/drawing/2014/main" id="{E2989EF1-1FE7-44EB-8D1E-1A2939B040A7}"/>
                    </a:ext>
                  </a:extLst>
                </p14:cNvPr>
                <p14:cNvContentPartPr/>
                <p14:nvPr/>
              </p14:nvContentPartPr>
              <p14:xfrm>
                <a:off x="9868472" y="1736358"/>
                <a:ext cx="198720" cy="21960"/>
              </p14:xfrm>
            </p:contentPart>
          </mc:Choice>
          <mc:Fallback xmlns="">
            <p:pic>
              <p:nvPicPr>
                <p:cNvPr id="22" name="Рукописный ввод 21">
                  <a:extLst>
                    <a:ext uri="{FF2B5EF4-FFF2-40B4-BE49-F238E27FC236}">
                      <a16:creationId xmlns:a16="http://schemas.microsoft.com/office/drawing/2014/main" id="{E2989EF1-1FE7-44EB-8D1E-1A2939B040A7}"/>
                    </a:ext>
                  </a:extLst>
                </p:cNvPr>
                <p:cNvPicPr/>
                <p:nvPr/>
              </p:nvPicPr>
              <p:blipFill>
                <a:blip r:embed="rId177"/>
                <a:stretch>
                  <a:fillRect/>
                </a:stretch>
              </p:blipFill>
              <p:spPr>
                <a:xfrm>
                  <a:off x="9850832" y="1718718"/>
                  <a:ext cx="234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3" name="Рукописный ввод 22">
                  <a:extLst>
                    <a:ext uri="{FF2B5EF4-FFF2-40B4-BE49-F238E27FC236}">
                      <a16:creationId xmlns:a16="http://schemas.microsoft.com/office/drawing/2014/main" id="{48B42743-37D0-4167-A692-50EDC4326D89}"/>
                    </a:ext>
                  </a:extLst>
                </p14:cNvPr>
                <p14:cNvContentPartPr/>
                <p14:nvPr/>
              </p14:nvContentPartPr>
              <p14:xfrm>
                <a:off x="9649232" y="2025438"/>
                <a:ext cx="432000" cy="104040"/>
              </p14:xfrm>
            </p:contentPart>
          </mc:Choice>
          <mc:Fallback xmlns="">
            <p:pic>
              <p:nvPicPr>
                <p:cNvPr id="23" name="Рукописный ввод 22">
                  <a:extLst>
                    <a:ext uri="{FF2B5EF4-FFF2-40B4-BE49-F238E27FC236}">
                      <a16:creationId xmlns:a16="http://schemas.microsoft.com/office/drawing/2014/main" id="{48B42743-37D0-4167-A692-50EDC4326D89}"/>
                    </a:ext>
                  </a:extLst>
                </p:cNvPr>
                <p:cNvPicPr/>
                <p:nvPr/>
              </p:nvPicPr>
              <p:blipFill>
                <a:blip r:embed="rId179"/>
                <a:stretch>
                  <a:fillRect/>
                </a:stretch>
              </p:blipFill>
              <p:spPr>
                <a:xfrm>
                  <a:off x="9631232" y="2007798"/>
                  <a:ext cx="467640" cy="139680"/>
                </a:xfrm>
                <a:prstGeom prst="rect">
                  <a:avLst/>
                </a:prstGeom>
              </p:spPr>
            </p:pic>
          </mc:Fallback>
        </mc:AlternateContent>
      </p:grpSp>
      <p:grpSp>
        <p:nvGrpSpPr>
          <p:cNvPr id="70" name="Группа 69">
            <a:extLst>
              <a:ext uri="{FF2B5EF4-FFF2-40B4-BE49-F238E27FC236}">
                <a16:creationId xmlns:a16="http://schemas.microsoft.com/office/drawing/2014/main" id="{D5DC912C-CA07-4811-AD8C-13A758516A93}"/>
              </a:ext>
            </a:extLst>
          </p:cNvPr>
          <p:cNvGrpSpPr/>
          <p:nvPr/>
        </p:nvGrpSpPr>
        <p:grpSpPr>
          <a:xfrm>
            <a:off x="1068992" y="2931558"/>
            <a:ext cx="4192920" cy="3668760"/>
            <a:chOff x="1068992" y="2931558"/>
            <a:chExt cx="4192920" cy="3668760"/>
          </a:xfrm>
        </p:grpSpPr>
        <mc:AlternateContent xmlns:mc="http://schemas.openxmlformats.org/markup-compatibility/2006" xmlns:p14="http://schemas.microsoft.com/office/powerpoint/2010/main">
          <mc:Choice Requires="p14">
            <p:contentPart p14:bwMode="auto" r:id="rId180">
              <p14:nvContentPartPr>
                <p14:cNvPr id="25" name="Рукописный ввод 24">
                  <a:extLst>
                    <a:ext uri="{FF2B5EF4-FFF2-40B4-BE49-F238E27FC236}">
                      <a16:creationId xmlns:a16="http://schemas.microsoft.com/office/drawing/2014/main" id="{1AF74648-6BEC-4F82-AE16-DB85B3499716}"/>
                    </a:ext>
                  </a:extLst>
                </p14:cNvPr>
                <p14:cNvContentPartPr/>
                <p14:nvPr/>
              </p14:nvContentPartPr>
              <p14:xfrm>
                <a:off x="1337912" y="2931558"/>
                <a:ext cx="2192760" cy="1494000"/>
              </p14:xfrm>
            </p:contentPart>
          </mc:Choice>
          <mc:Fallback xmlns="">
            <p:pic>
              <p:nvPicPr>
                <p:cNvPr id="25" name="Рукописный ввод 24">
                  <a:extLst>
                    <a:ext uri="{FF2B5EF4-FFF2-40B4-BE49-F238E27FC236}">
                      <a16:creationId xmlns:a16="http://schemas.microsoft.com/office/drawing/2014/main" id="{1AF74648-6BEC-4F82-AE16-DB85B3499716}"/>
                    </a:ext>
                  </a:extLst>
                </p:cNvPr>
                <p:cNvPicPr/>
                <p:nvPr/>
              </p:nvPicPr>
              <p:blipFill>
                <a:blip r:embed="rId181"/>
                <a:stretch>
                  <a:fillRect/>
                </a:stretch>
              </p:blipFill>
              <p:spPr>
                <a:xfrm>
                  <a:off x="1319912" y="2913558"/>
                  <a:ext cx="2228400" cy="1529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6" name="Рукописный ввод 25">
                  <a:extLst>
                    <a:ext uri="{FF2B5EF4-FFF2-40B4-BE49-F238E27FC236}">
                      <a16:creationId xmlns:a16="http://schemas.microsoft.com/office/drawing/2014/main" id="{1BB2D52C-C47F-428D-AE04-7D156F36D035}"/>
                    </a:ext>
                  </a:extLst>
                </p14:cNvPr>
                <p14:cNvContentPartPr/>
                <p14:nvPr/>
              </p14:nvContentPartPr>
              <p14:xfrm>
                <a:off x="2961512" y="2957118"/>
                <a:ext cx="2017080" cy="1331640"/>
              </p14:xfrm>
            </p:contentPart>
          </mc:Choice>
          <mc:Fallback xmlns="">
            <p:pic>
              <p:nvPicPr>
                <p:cNvPr id="26" name="Рукописный ввод 25">
                  <a:extLst>
                    <a:ext uri="{FF2B5EF4-FFF2-40B4-BE49-F238E27FC236}">
                      <a16:creationId xmlns:a16="http://schemas.microsoft.com/office/drawing/2014/main" id="{1BB2D52C-C47F-428D-AE04-7D156F36D035}"/>
                    </a:ext>
                  </a:extLst>
                </p:cNvPr>
                <p:cNvPicPr/>
                <p:nvPr/>
              </p:nvPicPr>
              <p:blipFill>
                <a:blip r:embed="rId183"/>
                <a:stretch>
                  <a:fillRect/>
                </a:stretch>
              </p:blipFill>
              <p:spPr>
                <a:xfrm>
                  <a:off x="2943872" y="2939478"/>
                  <a:ext cx="2052720" cy="13672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7" name="Рукописный ввод 26">
                  <a:extLst>
                    <a:ext uri="{FF2B5EF4-FFF2-40B4-BE49-F238E27FC236}">
                      <a16:creationId xmlns:a16="http://schemas.microsoft.com/office/drawing/2014/main" id="{7762F12B-DE80-4BCB-B83A-6736620198D3}"/>
                    </a:ext>
                  </a:extLst>
                </p14:cNvPr>
                <p14:cNvContentPartPr/>
                <p14:nvPr/>
              </p14:nvContentPartPr>
              <p14:xfrm>
                <a:off x="1455272" y="4836678"/>
                <a:ext cx="2461320" cy="1405800"/>
              </p14:xfrm>
            </p:contentPart>
          </mc:Choice>
          <mc:Fallback xmlns="">
            <p:pic>
              <p:nvPicPr>
                <p:cNvPr id="27" name="Рукописный ввод 26">
                  <a:extLst>
                    <a:ext uri="{FF2B5EF4-FFF2-40B4-BE49-F238E27FC236}">
                      <a16:creationId xmlns:a16="http://schemas.microsoft.com/office/drawing/2014/main" id="{7762F12B-DE80-4BCB-B83A-6736620198D3}"/>
                    </a:ext>
                  </a:extLst>
                </p:cNvPr>
                <p:cNvPicPr/>
                <p:nvPr/>
              </p:nvPicPr>
              <p:blipFill>
                <a:blip r:embed="rId185"/>
                <a:stretch>
                  <a:fillRect/>
                </a:stretch>
              </p:blipFill>
              <p:spPr>
                <a:xfrm>
                  <a:off x="1437632" y="4818678"/>
                  <a:ext cx="2496960" cy="14414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8" name="Рукописный ввод 27">
                  <a:extLst>
                    <a:ext uri="{FF2B5EF4-FFF2-40B4-BE49-F238E27FC236}">
                      <a16:creationId xmlns:a16="http://schemas.microsoft.com/office/drawing/2014/main" id="{D4382885-465D-4141-B505-E8FAF753C76D}"/>
                    </a:ext>
                  </a:extLst>
                </p14:cNvPr>
                <p14:cNvContentPartPr/>
                <p14:nvPr/>
              </p14:nvContentPartPr>
              <p14:xfrm>
                <a:off x="3106232" y="4842078"/>
                <a:ext cx="2155680" cy="1362600"/>
              </p14:xfrm>
            </p:contentPart>
          </mc:Choice>
          <mc:Fallback xmlns="">
            <p:pic>
              <p:nvPicPr>
                <p:cNvPr id="28" name="Рукописный ввод 27">
                  <a:extLst>
                    <a:ext uri="{FF2B5EF4-FFF2-40B4-BE49-F238E27FC236}">
                      <a16:creationId xmlns:a16="http://schemas.microsoft.com/office/drawing/2014/main" id="{D4382885-465D-4141-B505-E8FAF753C76D}"/>
                    </a:ext>
                  </a:extLst>
                </p:cNvPr>
                <p:cNvPicPr/>
                <p:nvPr/>
              </p:nvPicPr>
              <p:blipFill>
                <a:blip r:embed="rId187"/>
                <a:stretch>
                  <a:fillRect/>
                </a:stretch>
              </p:blipFill>
              <p:spPr>
                <a:xfrm>
                  <a:off x="3088232" y="4824078"/>
                  <a:ext cx="2191320" cy="13982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0" name="Рукописный ввод 29">
                  <a:extLst>
                    <a:ext uri="{FF2B5EF4-FFF2-40B4-BE49-F238E27FC236}">
                      <a16:creationId xmlns:a16="http://schemas.microsoft.com/office/drawing/2014/main" id="{BED4598D-9511-4478-A228-960EA809EC83}"/>
                    </a:ext>
                  </a:extLst>
                </p14:cNvPr>
                <p14:cNvContentPartPr/>
                <p14:nvPr/>
              </p14:nvContentPartPr>
              <p14:xfrm>
                <a:off x="1207952" y="4419078"/>
                <a:ext cx="25200" cy="123480"/>
              </p14:xfrm>
            </p:contentPart>
          </mc:Choice>
          <mc:Fallback xmlns="">
            <p:pic>
              <p:nvPicPr>
                <p:cNvPr id="30" name="Рукописный ввод 29">
                  <a:extLst>
                    <a:ext uri="{FF2B5EF4-FFF2-40B4-BE49-F238E27FC236}">
                      <a16:creationId xmlns:a16="http://schemas.microsoft.com/office/drawing/2014/main" id="{BED4598D-9511-4478-A228-960EA809EC83}"/>
                    </a:ext>
                  </a:extLst>
                </p:cNvPr>
                <p:cNvPicPr/>
                <p:nvPr/>
              </p:nvPicPr>
              <p:blipFill>
                <a:blip r:embed="rId189"/>
                <a:stretch>
                  <a:fillRect/>
                </a:stretch>
              </p:blipFill>
              <p:spPr>
                <a:xfrm>
                  <a:off x="1190312" y="4401078"/>
                  <a:ext cx="608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31" name="Рукописный ввод 30">
                  <a:extLst>
                    <a:ext uri="{FF2B5EF4-FFF2-40B4-BE49-F238E27FC236}">
                      <a16:creationId xmlns:a16="http://schemas.microsoft.com/office/drawing/2014/main" id="{41E94C4E-39E1-416E-90BB-5920EEF9BAEB}"/>
                    </a:ext>
                  </a:extLst>
                </p14:cNvPr>
                <p14:cNvContentPartPr/>
                <p14:nvPr/>
              </p14:nvContentPartPr>
              <p14:xfrm>
                <a:off x="1068992" y="4400358"/>
                <a:ext cx="241560" cy="23400"/>
              </p14:xfrm>
            </p:contentPart>
          </mc:Choice>
          <mc:Fallback xmlns="">
            <p:pic>
              <p:nvPicPr>
                <p:cNvPr id="31" name="Рукописный ввод 30">
                  <a:extLst>
                    <a:ext uri="{FF2B5EF4-FFF2-40B4-BE49-F238E27FC236}">
                      <a16:creationId xmlns:a16="http://schemas.microsoft.com/office/drawing/2014/main" id="{41E94C4E-39E1-416E-90BB-5920EEF9BAEB}"/>
                    </a:ext>
                  </a:extLst>
                </p:cNvPr>
                <p:cNvPicPr/>
                <p:nvPr/>
              </p:nvPicPr>
              <p:blipFill>
                <a:blip r:embed="rId191"/>
                <a:stretch>
                  <a:fillRect/>
                </a:stretch>
              </p:blipFill>
              <p:spPr>
                <a:xfrm>
                  <a:off x="1050992" y="4382358"/>
                  <a:ext cx="2772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64" name="Рукописный ввод 63">
                  <a:extLst>
                    <a:ext uri="{FF2B5EF4-FFF2-40B4-BE49-F238E27FC236}">
                      <a16:creationId xmlns:a16="http://schemas.microsoft.com/office/drawing/2014/main" id="{F55FF363-92B3-494D-A5CF-737500F2718B}"/>
                    </a:ext>
                  </a:extLst>
                </p14:cNvPr>
                <p14:cNvContentPartPr/>
                <p14:nvPr/>
              </p14:nvContentPartPr>
              <p14:xfrm>
                <a:off x="4462352" y="4349958"/>
                <a:ext cx="153000" cy="210600"/>
              </p14:xfrm>
            </p:contentPart>
          </mc:Choice>
          <mc:Fallback xmlns="">
            <p:pic>
              <p:nvPicPr>
                <p:cNvPr id="64" name="Рукописный ввод 63">
                  <a:extLst>
                    <a:ext uri="{FF2B5EF4-FFF2-40B4-BE49-F238E27FC236}">
                      <a16:creationId xmlns:a16="http://schemas.microsoft.com/office/drawing/2014/main" id="{F55FF363-92B3-494D-A5CF-737500F2718B}"/>
                    </a:ext>
                  </a:extLst>
                </p:cNvPr>
                <p:cNvPicPr/>
                <p:nvPr/>
              </p:nvPicPr>
              <p:blipFill>
                <a:blip r:embed="rId193"/>
                <a:stretch>
                  <a:fillRect/>
                </a:stretch>
              </p:blipFill>
              <p:spPr>
                <a:xfrm>
                  <a:off x="4444712" y="4331958"/>
                  <a:ext cx="1886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65" name="Рукописный ввод 64">
                  <a:extLst>
                    <a:ext uri="{FF2B5EF4-FFF2-40B4-BE49-F238E27FC236}">
                      <a16:creationId xmlns:a16="http://schemas.microsoft.com/office/drawing/2014/main" id="{AF834CC8-8113-449E-95D9-B3CC14141403}"/>
                    </a:ext>
                  </a:extLst>
                </p14:cNvPr>
                <p14:cNvContentPartPr/>
                <p14:nvPr/>
              </p14:nvContentPartPr>
              <p14:xfrm>
                <a:off x="1620152" y="6364518"/>
                <a:ext cx="29160" cy="195840"/>
              </p14:xfrm>
            </p:contentPart>
          </mc:Choice>
          <mc:Fallback xmlns="">
            <p:pic>
              <p:nvPicPr>
                <p:cNvPr id="65" name="Рукописный ввод 64">
                  <a:extLst>
                    <a:ext uri="{FF2B5EF4-FFF2-40B4-BE49-F238E27FC236}">
                      <a16:creationId xmlns:a16="http://schemas.microsoft.com/office/drawing/2014/main" id="{AF834CC8-8113-449E-95D9-B3CC14141403}"/>
                    </a:ext>
                  </a:extLst>
                </p:cNvPr>
                <p:cNvPicPr/>
                <p:nvPr/>
              </p:nvPicPr>
              <p:blipFill>
                <a:blip r:embed="rId195"/>
                <a:stretch>
                  <a:fillRect/>
                </a:stretch>
              </p:blipFill>
              <p:spPr>
                <a:xfrm>
                  <a:off x="1602512" y="6346878"/>
                  <a:ext cx="648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66" name="Рукописный ввод 65">
                  <a:extLst>
                    <a:ext uri="{FF2B5EF4-FFF2-40B4-BE49-F238E27FC236}">
                      <a16:creationId xmlns:a16="http://schemas.microsoft.com/office/drawing/2014/main" id="{D8A9997F-0CC4-4C97-A42D-A32F1BEB09DD}"/>
                    </a:ext>
                  </a:extLst>
                </p14:cNvPr>
                <p14:cNvContentPartPr/>
                <p14:nvPr/>
              </p14:nvContentPartPr>
              <p14:xfrm>
                <a:off x="1535912" y="6304758"/>
                <a:ext cx="248040" cy="71640"/>
              </p14:xfrm>
            </p:contentPart>
          </mc:Choice>
          <mc:Fallback xmlns="">
            <p:pic>
              <p:nvPicPr>
                <p:cNvPr id="66" name="Рукописный ввод 65">
                  <a:extLst>
                    <a:ext uri="{FF2B5EF4-FFF2-40B4-BE49-F238E27FC236}">
                      <a16:creationId xmlns:a16="http://schemas.microsoft.com/office/drawing/2014/main" id="{D8A9997F-0CC4-4C97-A42D-A32F1BEB09DD}"/>
                    </a:ext>
                  </a:extLst>
                </p:cNvPr>
                <p:cNvPicPr/>
                <p:nvPr/>
              </p:nvPicPr>
              <p:blipFill>
                <a:blip r:embed="rId197"/>
                <a:stretch>
                  <a:fillRect/>
                </a:stretch>
              </p:blipFill>
              <p:spPr>
                <a:xfrm>
                  <a:off x="1518272" y="6286758"/>
                  <a:ext cx="2836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67" name="Рукописный ввод 66">
                  <a:extLst>
                    <a:ext uri="{FF2B5EF4-FFF2-40B4-BE49-F238E27FC236}">
                      <a16:creationId xmlns:a16="http://schemas.microsoft.com/office/drawing/2014/main" id="{2C3174CB-2BED-42AD-B548-F2479DFD3194}"/>
                    </a:ext>
                  </a:extLst>
                </p14:cNvPr>
                <p14:cNvContentPartPr/>
                <p14:nvPr/>
              </p14:nvContentPartPr>
              <p14:xfrm>
                <a:off x="4545152" y="6352998"/>
                <a:ext cx="123840" cy="247320"/>
              </p14:xfrm>
            </p:contentPart>
          </mc:Choice>
          <mc:Fallback xmlns="">
            <p:pic>
              <p:nvPicPr>
                <p:cNvPr id="67" name="Рукописный ввод 66">
                  <a:extLst>
                    <a:ext uri="{FF2B5EF4-FFF2-40B4-BE49-F238E27FC236}">
                      <a16:creationId xmlns:a16="http://schemas.microsoft.com/office/drawing/2014/main" id="{2C3174CB-2BED-42AD-B548-F2479DFD3194}"/>
                    </a:ext>
                  </a:extLst>
                </p:cNvPr>
                <p:cNvPicPr/>
                <p:nvPr/>
              </p:nvPicPr>
              <p:blipFill>
                <a:blip r:embed="rId199"/>
                <a:stretch>
                  <a:fillRect/>
                </a:stretch>
              </p:blipFill>
              <p:spPr>
                <a:xfrm>
                  <a:off x="4527152" y="6335358"/>
                  <a:ext cx="1594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69" name="Рукописный ввод 68">
                  <a:extLst>
                    <a:ext uri="{FF2B5EF4-FFF2-40B4-BE49-F238E27FC236}">
                      <a16:creationId xmlns:a16="http://schemas.microsoft.com/office/drawing/2014/main" id="{1DEB0DD6-3990-4298-ADE1-0D9A311B5192}"/>
                    </a:ext>
                  </a:extLst>
                </p14:cNvPr>
                <p14:cNvContentPartPr/>
                <p14:nvPr/>
              </p14:nvContentPartPr>
              <p14:xfrm>
                <a:off x="2835512" y="4142238"/>
                <a:ext cx="214200" cy="235800"/>
              </p14:xfrm>
            </p:contentPart>
          </mc:Choice>
          <mc:Fallback xmlns="">
            <p:pic>
              <p:nvPicPr>
                <p:cNvPr id="69" name="Рукописный ввод 68">
                  <a:extLst>
                    <a:ext uri="{FF2B5EF4-FFF2-40B4-BE49-F238E27FC236}">
                      <a16:creationId xmlns:a16="http://schemas.microsoft.com/office/drawing/2014/main" id="{1DEB0DD6-3990-4298-ADE1-0D9A311B5192}"/>
                    </a:ext>
                  </a:extLst>
                </p:cNvPr>
                <p:cNvPicPr/>
                <p:nvPr/>
              </p:nvPicPr>
              <p:blipFill>
                <a:blip r:embed="rId201"/>
                <a:stretch>
                  <a:fillRect/>
                </a:stretch>
              </p:blipFill>
              <p:spPr>
                <a:xfrm>
                  <a:off x="2817872" y="4124238"/>
                  <a:ext cx="249840" cy="271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2">
            <p14:nvContentPartPr>
              <p14:cNvPr id="71" name="Рукописный ввод 70">
                <a:extLst>
                  <a:ext uri="{FF2B5EF4-FFF2-40B4-BE49-F238E27FC236}">
                    <a16:creationId xmlns:a16="http://schemas.microsoft.com/office/drawing/2014/main" id="{FD1145E9-7BB2-4D0C-BA2A-E629D1CFF5B9}"/>
                  </a:ext>
                </a:extLst>
              </p14:cNvPr>
              <p14:cNvContentPartPr/>
              <p14:nvPr/>
            </p14:nvContentPartPr>
            <p14:xfrm>
              <a:off x="1636712" y="3225678"/>
              <a:ext cx="946800" cy="887400"/>
            </p14:xfrm>
          </p:contentPart>
        </mc:Choice>
        <mc:Fallback xmlns="">
          <p:pic>
            <p:nvPicPr>
              <p:cNvPr id="71" name="Рукописный ввод 70">
                <a:extLst>
                  <a:ext uri="{FF2B5EF4-FFF2-40B4-BE49-F238E27FC236}">
                    <a16:creationId xmlns:a16="http://schemas.microsoft.com/office/drawing/2014/main" id="{FD1145E9-7BB2-4D0C-BA2A-E629D1CFF5B9}"/>
                  </a:ext>
                </a:extLst>
              </p:cNvPr>
              <p:cNvPicPr/>
              <p:nvPr/>
            </p:nvPicPr>
            <p:blipFill>
              <a:blip r:embed="rId203"/>
              <a:stretch>
                <a:fillRect/>
              </a:stretch>
            </p:blipFill>
            <p:spPr>
              <a:xfrm>
                <a:off x="1601072" y="3154038"/>
                <a:ext cx="1018440" cy="1031040"/>
              </a:xfrm>
              <a:prstGeom prst="rect">
                <a:avLst/>
              </a:prstGeom>
            </p:spPr>
          </p:pic>
        </mc:Fallback>
      </mc:AlternateContent>
      <p:grpSp>
        <p:nvGrpSpPr>
          <p:cNvPr id="74" name="Группа 73">
            <a:extLst>
              <a:ext uri="{FF2B5EF4-FFF2-40B4-BE49-F238E27FC236}">
                <a16:creationId xmlns:a16="http://schemas.microsoft.com/office/drawing/2014/main" id="{65F37345-705D-463C-A35A-23C28AD80EC3}"/>
              </a:ext>
            </a:extLst>
          </p:cNvPr>
          <p:cNvGrpSpPr/>
          <p:nvPr/>
        </p:nvGrpSpPr>
        <p:grpSpPr>
          <a:xfrm>
            <a:off x="3396752" y="5230518"/>
            <a:ext cx="251640" cy="400680"/>
            <a:chOff x="3396752" y="5230518"/>
            <a:chExt cx="251640" cy="400680"/>
          </a:xfrm>
        </p:grpSpPr>
        <mc:AlternateContent xmlns:mc="http://schemas.openxmlformats.org/markup-compatibility/2006" xmlns:p14="http://schemas.microsoft.com/office/powerpoint/2010/main">
          <mc:Choice Requires="p14">
            <p:contentPart p14:bwMode="auto" r:id="rId204">
              <p14:nvContentPartPr>
                <p14:cNvPr id="72" name="Рукописный ввод 71">
                  <a:extLst>
                    <a:ext uri="{FF2B5EF4-FFF2-40B4-BE49-F238E27FC236}">
                      <a16:creationId xmlns:a16="http://schemas.microsoft.com/office/drawing/2014/main" id="{8449DB76-B266-482A-8528-D5393C73A1FD}"/>
                    </a:ext>
                  </a:extLst>
                </p14:cNvPr>
                <p14:cNvContentPartPr/>
                <p14:nvPr/>
              </p14:nvContentPartPr>
              <p14:xfrm>
                <a:off x="3407552" y="5230518"/>
                <a:ext cx="240840" cy="278640"/>
              </p14:xfrm>
            </p:contentPart>
          </mc:Choice>
          <mc:Fallback xmlns="">
            <p:pic>
              <p:nvPicPr>
                <p:cNvPr id="72" name="Рукописный ввод 71">
                  <a:extLst>
                    <a:ext uri="{FF2B5EF4-FFF2-40B4-BE49-F238E27FC236}">
                      <a16:creationId xmlns:a16="http://schemas.microsoft.com/office/drawing/2014/main" id="{8449DB76-B266-482A-8528-D5393C73A1FD}"/>
                    </a:ext>
                  </a:extLst>
                </p:cNvPr>
                <p:cNvPicPr/>
                <p:nvPr/>
              </p:nvPicPr>
              <p:blipFill>
                <a:blip r:embed="rId205"/>
                <a:stretch>
                  <a:fillRect/>
                </a:stretch>
              </p:blipFill>
              <p:spPr>
                <a:xfrm>
                  <a:off x="3398552" y="5221518"/>
                  <a:ext cx="2584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73" name="Рукописный ввод 72">
                  <a:extLst>
                    <a:ext uri="{FF2B5EF4-FFF2-40B4-BE49-F238E27FC236}">
                      <a16:creationId xmlns:a16="http://schemas.microsoft.com/office/drawing/2014/main" id="{6D0EF817-D407-4B9D-8F66-5EC04C3AB1C3}"/>
                    </a:ext>
                  </a:extLst>
                </p14:cNvPr>
                <p14:cNvContentPartPr/>
                <p14:nvPr/>
              </p14:nvContentPartPr>
              <p14:xfrm>
                <a:off x="3396752" y="5233758"/>
                <a:ext cx="246960" cy="397440"/>
              </p14:xfrm>
            </p:contentPart>
          </mc:Choice>
          <mc:Fallback xmlns="">
            <p:pic>
              <p:nvPicPr>
                <p:cNvPr id="73" name="Рукописный ввод 72">
                  <a:extLst>
                    <a:ext uri="{FF2B5EF4-FFF2-40B4-BE49-F238E27FC236}">
                      <a16:creationId xmlns:a16="http://schemas.microsoft.com/office/drawing/2014/main" id="{6D0EF817-D407-4B9D-8F66-5EC04C3AB1C3}"/>
                    </a:ext>
                  </a:extLst>
                </p:cNvPr>
                <p:cNvPicPr/>
                <p:nvPr/>
              </p:nvPicPr>
              <p:blipFill>
                <a:blip r:embed="rId207"/>
                <a:stretch>
                  <a:fillRect/>
                </a:stretch>
              </p:blipFill>
              <p:spPr>
                <a:xfrm>
                  <a:off x="3388112" y="5224758"/>
                  <a:ext cx="264600" cy="41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8">
            <p14:nvContentPartPr>
              <p14:cNvPr id="75" name="Рукописный ввод 74">
                <a:extLst>
                  <a:ext uri="{FF2B5EF4-FFF2-40B4-BE49-F238E27FC236}">
                    <a16:creationId xmlns:a16="http://schemas.microsoft.com/office/drawing/2014/main" id="{BB7FFA4D-1C8C-4F17-AD64-4557D7827ED2}"/>
                  </a:ext>
                </a:extLst>
              </p14:cNvPr>
              <p14:cNvContentPartPr/>
              <p14:nvPr/>
            </p14:nvContentPartPr>
            <p14:xfrm>
              <a:off x="6819992" y="2838318"/>
              <a:ext cx="344160" cy="379800"/>
            </p14:xfrm>
          </p:contentPart>
        </mc:Choice>
        <mc:Fallback xmlns="">
          <p:pic>
            <p:nvPicPr>
              <p:cNvPr id="75" name="Рукописный ввод 74">
                <a:extLst>
                  <a:ext uri="{FF2B5EF4-FFF2-40B4-BE49-F238E27FC236}">
                    <a16:creationId xmlns:a16="http://schemas.microsoft.com/office/drawing/2014/main" id="{BB7FFA4D-1C8C-4F17-AD64-4557D7827ED2}"/>
                  </a:ext>
                </a:extLst>
              </p:cNvPr>
              <p:cNvPicPr/>
              <p:nvPr/>
            </p:nvPicPr>
            <p:blipFill>
              <a:blip r:embed="rId209"/>
              <a:stretch>
                <a:fillRect/>
              </a:stretch>
            </p:blipFill>
            <p:spPr>
              <a:xfrm>
                <a:off x="6810992" y="2829318"/>
                <a:ext cx="36180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76" name="Рукописный ввод 75">
                <a:extLst>
                  <a:ext uri="{FF2B5EF4-FFF2-40B4-BE49-F238E27FC236}">
                    <a16:creationId xmlns:a16="http://schemas.microsoft.com/office/drawing/2014/main" id="{397FC910-B311-4A9C-9BF7-407DDE7AA566}"/>
                  </a:ext>
                </a:extLst>
              </p14:cNvPr>
              <p14:cNvContentPartPr/>
              <p14:nvPr/>
            </p14:nvContentPartPr>
            <p14:xfrm>
              <a:off x="6852752" y="5122878"/>
              <a:ext cx="397080" cy="487080"/>
            </p14:xfrm>
          </p:contentPart>
        </mc:Choice>
        <mc:Fallback xmlns="">
          <p:pic>
            <p:nvPicPr>
              <p:cNvPr id="76" name="Рукописный ввод 75">
                <a:extLst>
                  <a:ext uri="{FF2B5EF4-FFF2-40B4-BE49-F238E27FC236}">
                    <a16:creationId xmlns:a16="http://schemas.microsoft.com/office/drawing/2014/main" id="{397FC910-B311-4A9C-9BF7-407DDE7AA566}"/>
                  </a:ext>
                </a:extLst>
              </p:cNvPr>
              <p:cNvPicPr/>
              <p:nvPr/>
            </p:nvPicPr>
            <p:blipFill>
              <a:blip r:embed="rId211"/>
              <a:stretch>
                <a:fillRect/>
              </a:stretch>
            </p:blipFill>
            <p:spPr>
              <a:xfrm>
                <a:off x="6844112" y="5113878"/>
                <a:ext cx="414720" cy="504720"/>
              </a:xfrm>
              <a:prstGeom prst="rect">
                <a:avLst/>
              </a:prstGeom>
            </p:spPr>
          </p:pic>
        </mc:Fallback>
      </mc:AlternateContent>
      <p:grpSp>
        <p:nvGrpSpPr>
          <p:cNvPr id="81" name="Группа 80">
            <a:extLst>
              <a:ext uri="{FF2B5EF4-FFF2-40B4-BE49-F238E27FC236}">
                <a16:creationId xmlns:a16="http://schemas.microsoft.com/office/drawing/2014/main" id="{5127F3BE-972A-4936-B224-0F2D55B54F4F}"/>
              </a:ext>
            </a:extLst>
          </p:cNvPr>
          <p:cNvGrpSpPr/>
          <p:nvPr/>
        </p:nvGrpSpPr>
        <p:grpSpPr>
          <a:xfrm>
            <a:off x="6245432" y="3758118"/>
            <a:ext cx="983880" cy="856440"/>
            <a:chOff x="6245432" y="3758118"/>
            <a:chExt cx="983880" cy="856440"/>
          </a:xfrm>
        </p:grpSpPr>
        <mc:AlternateContent xmlns:mc="http://schemas.openxmlformats.org/markup-compatibility/2006" xmlns:p14="http://schemas.microsoft.com/office/powerpoint/2010/main">
          <mc:Choice Requires="p14">
            <p:contentPart p14:bwMode="auto" r:id="rId212">
              <p14:nvContentPartPr>
                <p14:cNvPr id="77" name="Рукописный ввод 76">
                  <a:extLst>
                    <a:ext uri="{FF2B5EF4-FFF2-40B4-BE49-F238E27FC236}">
                      <a16:creationId xmlns:a16="http://schemas.microsoft.com/office/drawing/2014/main" id="{A6732EE4-EE4F-4068-A95B-D33B6ABDE375}"/>
                    </a:ext>
                  </a:extLst>
                </p14:cNvPr>
                <p14:cNvContentPartPr/>
                <p14:nvPr/>
              </p14:nvContentPartPr>
              <p14:xfrm>
                <a:off x="6972632" y="3868998"/>
                <a:ext cx="256680" cy="417240"/>
              </p14:xfrm>
            </p:contentPart>
          </mc:Choice>
          <mc:Fallback xmlns="">
            <p:pic>
              <p:nvPicPr>
                <p:cNvPr id="77" name="Рукописный ввод 76">
                  <a:extLst>
                    <a:ext uri="{FF2B5EF4-FFF2-40B4-BE49-F238E27FC236}">
                      <a16:creationId xmlns:a16="http://schemas.microsoft.com/office/drawing/2014/main" id="{A6732EE4-EE4F-4068-A95B-D33B6ABDE375}"/>
                    </a:ext>
                  </a:extLst>
                </p:cNvPr>
                <p:cNvPicPr/>
                <p:nvPr/>
              </p:nvPicPr>
              <p:blipFill>
                <a:blip r:embed="rId213"/>
                <a:stretch>
                  <a:fillRect/>
                </a:stretch>
              </p:blipFill>
              <p:spPr>
                <a:xfrm>
                  <a:off x="6963992" y="3859998"/>
                  <a:ext cx="27432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78" name="Рукописный ввод 77">
                  <a:extLst>
                    <a:ext uri="{FF2B5EF4-FFF2-40B4-BE49-F238E27FC236}">
                      <a16:creationId xmlns:a16="http://schemas.microsoft.com/office/drawing/2014/main" id="{2DE56060-5DD1-4DF8-A3E8-9A8BBA6D362E}"/>
                    </a:ext>
                  </a:extLst>
                </p14:cNvPr>
                <p14:cNvContentPartPr/>
                <p14:nvPr/>
              </p14:nvContentPartPr>
              <p14:xfrm>
                <a:off x="7113032" y="4587198"/>
                <a:ext cx="39960" cy="27000"/>
              </p14:xfrm>
            </p:contentPart>
          </mc:Choice>
          <mc:Fallback xmlns="">
            <p:pic>
              <p:nvPicPr>
                <p:cNvPr id="78" name="Рукописный ввод 77">
                  <a:extLst>
                    <a:ext uri="{FF2B5EF4-FFF2-40B4-BE49-F238E27FC236}">
                      <a16:creationId xmlns:a16="http://schemas.microsoft.com/office/drawing/2014/main" id="{2DE56060-5DD1-4DF8-A3E8-9A8BBA6D362E}"/>
                    </a:ext>
                  </a:extLst>
                </p:cNvPr>
                <p:cNvPicPr/>
                <p:nvPr/>
              </p:nvPicPr>
              <p:blipFill>
                <a:blip r:embed="rId215"/>
                <a:stretch>
                  <a:fillRect/>
                </a:stretch>
              </p:blipFill>
              <p:spPr>
                <a:xfrm>
                  <a:off x="7104032" y="4578198"/>
                  <a:ext cx="576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79" name="Рукописный ввод 78">
                  <a:extLst>
                    <a:ext uri="{FF2B5EF4-FFF2-40B4-BE49-F238E27FC236}">
                      <a16:creationId xmlns:a16="http://schemas.microsoft.com/office/drawing/2014/main" id="{30483844-3578-419A-B23A-B782B92AA1F0}"/>
                    </a:ext>
                  </a:extLst>
                </p14:cNvPr>
                <p14:cNvContentPartPr/>
                <p14:nvPr/>
              </p14:nvContentPartPr>
              <p14:xfrm>
                <a:off x="6419312" y="3758118"/>
                <a:ext cx="52560" cy="603360"/>
              </p14:xfrm>
            </p:contentPart>
          </mc:Choice>
          <mc:Fallback xmlns="">
            <p:pic>
              <p:nvPicPr>
                <p:cNvPr id="79" name="Рукописный ввод 78">
                  <a:extLst>
                    <a:ext uri="{FF2B5EF4-FFF2-40B4-BE49-F238E27FC236}">
                      <a16:creationId xmlns:a16="http://schemas.microsoft.com/office/drawing/2014/main" id="{30483844-3578-419A-B23A-B782B92AA1F0}"/>
                    </a:ext>
                  </a:extLst>
                </p:cNvPr>
                <p:cNvPicPr/>
                <p:nvPr/>
              </p:nvPicPr>
              <p:blipFill>
                <a:blip r:embed="rId217"/>
                <a:stretch>
                  <a:fillRect/>
                </a:stretch>
              </p:blipFill>
              <p:spPr>
                <a:xfrm>
                  <a:off x="6410312" y="3749118"/>
                  <a:ext cx="70200" cy="621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80" name="Рукописный ввод 79">
                  <a:extLst>
                    <a:ext uri="{FF2B5EF4-FFF2-40B4-BE49-F238E27FC236}">
                      <a16:creationId xmlns:a16="http://schemas.microsoft.com/office/drawing/2014/main" id="{242952C8-A4D4-4E6A-958D-58585187D5F1}"/>
                    </a:ext>
                  </a:extLst>
                </p14:cNvPr>
                <p14:cNvContentPartPr/>
                <p14:nvPr/>
              </p14:nvContentPartPr>
              <p14:xfrm>
                <a:off x="6245432" y="4208118"/>
                <a:ext cx="379440" cy="406440"/>
              </p14:xfrm>
            </p:contentPart>
          </mc:Choice>
          <mc:Fallback xmlns="">
            <p:pic>
              <p:nvPicPr>
                <p:cNvPr id="80" name="Рукописный ввод 79">
                  <a:extLst>
                    <a:ext uri="{FF2B5EF4-FFF2-40B4-BE49-F238E27FC236}">
                      <a16:creationId xmlns:a16="http://schemas.microsoft.com/office/drawing/2014/main" id="{242952C8-A4D4-4E6A-958D-58585187D5F1}"/>
                    </a:ext>
                  </a:extLst>
                </p:cNvPr>
                <p:cNvPicPr/>
                <p:nvPr/>
              </p:nvPicPr>
              <p:blipFill>
                <a:blip r:embed="rId219"/>
                <a:stretch>
                  <a:fillRect/>
                </a:stretch>
              </p:blipFill>
              <p:spPr>
                <a:xfrm>
                  <a:off x="6236432" y="4199478"/>
                  <a:ext cx="397080" cy="424080"/>
                </a:xfrm>
                <a:prstGeom prst="rect">
                  <a:avLst/>
                </a:prstGeom>
              </p:spPr>
            </p:pic>
          </mc:Fallback>
        </mc:AlternateContent>
      </p:grpSp>
      <p:grpSp>
        <p:nvGrpSpPr>
          <p:cNvPr id="86" name="Группа 85">
            <a:extLst>
              <a:ext uri="{FF2B5EF4-FFF2-40B4-BE49-F238E27FC236}">
                <a16:creationId xmlns:a16="http://schemas.microsoft.com/office/drawing/2014/main" id="{C3622C16-0D20-47AE-B4D7-63CC1D59EA83}"/>
              </a:ext>
            </a:extLst>
          </p:cNvPr>
          <p:cNvGrpSpPr/>
          <p:nvPr/>
        </p:nvGrpSpPr>
        <p:grpSpPr>
          <a:xfrm>
            <a:off x="2911472" y="3422598"/>
            <a:ext cx="563040" cy="533880"/>
            <a:chOff x="2911472" y="3422598"/>
            <a:chExt cx="563040" cy="533880"/>
          </a:xfrm>
        </p:grpSpPr>
        <mc:AlternateContent xmlns:mc="http://schemas.openxmlformats.org/markup-compatibility/2006" xmlns:p14="http://schemas.microsoft.com/office/powerpoint/2010/main">
          <mc:Choice Requires="p14">
            <p:contentPart p14:bwMode="auto" r:id="rId220">
              <p14:nvContentPartPr>
                <p14:cNvPr id="82" name="Рукописный ввод 81">
                  <a:extLst>
                    <a:ext uri="{FF2B5EF4-FFF2-40B4-BE49-F238E27FC236}">
                      <a16:creationId xmlns:a16="http://schemas.microsoft.com/office/drawing/2014/main" id="{E3249C8A-91CF-438F-85DC-44394A4AF084}"/>
                    </a:ext>
                  </a:extLst>
                </p14:cNvPr>
                <p14:cNvContentPartPr/>
                <p14:nvPr/>
              </p14:nvContentPartPr>
              <p14:xfrm>
                <a:off x="3124592" y="3532398"/>
                <a:ext cx="154800" cy="332280"/>
              </p14:xfrm>
            </p:contentPart>
          </mc:Choice>
          <mc:Fallback xmlns="">
            <p:pic>
              <p:nvPicPr>
                <p:cNvPr id="82" name="Рукописный ввод 81">
                  <a:extLst>
                    <a:ext uri="{FF2B5EF4-FFF2-40B4-BE49-F238E27FC236}">
                      <a16:creationId xmlns:a16="http://schemas.microsoft.com/office/drawing/2014/main" id="{E3249C8A-91CF-438F-85DC-44394A4AF084}"/>
                    </a:ext>
                  </a:extLst>
                </p:cNvPr>
                <p:cNvPicPr/>
                <p:nvPr/>
              </p:nvPicPr>
              <p:blipFill>
                <a:blip r:embed="rId221"/>
                <a:stretch>
                  <a:fillRect/>
                </a:stretch>
              </p:blipFill>
              <p:spPr>
                <a:xfrm>
                  <a:off x="3106952" y="3514398"/>
                  <a:ext cx="1904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83" name="Рукописный ввод 82">
                  <a:extLst>
                    <a:ext uri="{FF2B5EF4-FFF2-40B4-BE49-F238E27FC236}">
                      <a16:creationId xmlns:a16="http://schemas.microsoft.com/office/drawing/2014/main" id="{DDBB3937-1E0E-4B02-9319-2CB30ED0271D}"/>
                    </a:ext>
                  </a:extLst>
                </p14:cNvPr>
                <p14:cNvContentPartPr/>
                <p14:nvPr/>
              </p14:nvContentPartPr>
              <p14:xfrm>
                <a:off x="3045032" y="3570918"/>
                <a:ext cx="363600" cy="182520"/>
              </p14:xfrm>
            </p:contentPart>
          </mc:Choice>
          <mc:Fallback xmlns="">
            <p:pic>
              <p:nvPicPr>
                <p:cNvPr id="83" name="Рукописный ввод 82">
                  <a:extLst>
                    <a:ext uri="{FF2B5EF4-FFF2-40B4-BE49-F238E27FC236}">
                      <a16:creationId xmlns:a16="http://schemas.microsoft.com/office/drawing/2014/main" id="{DDBB3937-1E0E-4B02-9319-2CB30ED0271D}"/>
                    </a:ext>
                  </a:extLst>
                </p:cNvPr>
                <p:cNvPicPr/>
                <p:nvPr/>
              </p:nvPicPr>
              <p:blipFill>
                <a:blip r:embed="rId223"/>
                <a:stretch>
                  <a:fillRect/>
                </a:stretch>
              </p:blipFill>
              <p:spPr>
                <a:xfrm>
                  <a:off x="3027392" y="3553278"/>
                  <a:ext cx="3992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85" name="Рукописный ввод 84">
                  <a:extLst>
                    <a:ext uri="{FF2B5EF4-FFF2-40B4-BE49-F238E27FC236}">
                      <a16:creationId xmlns:a16="http://schemas.microsoft.com/office/drawing/2014/main" id="{1794717F-CA6E-4E38-828D-87791545F67F}"/>
                    </a:ext>
                  </a:extLst>
                </p14:cNvPr>
                <p14:cNvContentPartPr/>
                <p14:nvPr/>
              </p14:nvContentPartPr>
              <p14:xfrm>
                <a:off x="2911472" y="3422598"/>
                <a:ext cx="563040" cy="533880"/>
              </p14:xfrm>
            </p:contentPart>
          </mc:Choice>
          <mc:Fallback xmlns="">
            <p:pic>
              <p:nvPicPr>
                <p:cNvPr id="85" name="Рукописный ввод 84">
                  <a:extLst>
                    <a:ext uri="{FF2B5EF4-FFF2-40B4-BE49-F238E27FC236}">
                      <a16:creationId xmlns:a16="http://schemas.microsoft.com/office/drawing/2014/main" id="{1794717F-CA6E-4E38-828D-87791545F67F}"/>
                    </a:ext>
                  </a:extLst>
                </p:cNvPr>
                <p:cNvPicPr/>
                <p:nvPr/>
              </p:nvPicPr>
              <p:blipFill>
                <a:blip r:embed="rId225"/>
                <a:stretch>
                  <a:fillRect/>
                </a:stretch>
              </p:blipFill>
              <p:spPr>
                <a:xfrm>
                  <a:off x="2893832" y="3404598"/>
                  <a:ext cx="598680" cy="569520"/>
                </a:xfrm>
                <a:prstGeom prst="rect">
                  <a:avLst/>
                </a:prstGeom>
              </p:spPr>
            </p:pic>
          </mc:Fallback>
        </mc:AlternateContent>
      </p:grpSp>
      <p:grpSp>
        <p:nvGrpSpPr>
          <p:cNvPr id="110" name="Группа 109">
            <a:extLst>
              <a:ext uri="{FF2B5EF4-FFF2-40B4-BE49-F238E27FC236}">
                <a16:creationId xmlns:a16="http://schemas.microsoft.com/office/drawing/2014/main" id="{2DEA71F8-7552-4CC7-BD1B-D3A112B7D334}"/>
              </a:ext>
            </a:extLst>
          </p:cNvPr>
          <p:cNvGrpSpPr/>
          <p:nvPr/>
        </p:nvGrpSpPr>
        <p:grpSpPr>
          <a:xfrm>
            <a:off x="8361872" y="3933438"/>
            <a:ext cx="3116160" cy="1778040"/>
            <a:chOff x="8361872" y="3933438"/>
            <a:chExt cx="3116160" cy="1778040"/>
          </a:xfrm>
        </p:grpSpPr>
        <mc:AlternateContent xmlns:mc="http://schemas.openxmlformats.org/markup-compatibility/2006" xmlns:p14="http://schemas.microsoft.com/office/powerpoint/2010/main">
          <mc:Choice Requires="p14">
            <p:contentPart p14:bwMode="auto" r:id="rId226">
              <p14:nvContentPartPr>
                <p14:cNvPr id="87" name="Рукописный ввод 86">
                  <a:extLst>
                    <a:ext uri="{FF2B5EF4-FFF2-40B4-BE49-F238E27FC236}">
                      <a16:creationId xmlns:a16="http://schemas.microsoft.com/office/drawing/2014/main" id="{F72E3A31-289E-4DF5-BB47-D6D6AD5CA2FC}"/>
                    </a:ext>
                  </a:extLst>
                </p14:cNvPr>
                <p14:cNvContentPartPr/>
                <p14:nvPr/>
              </p14:nvContentPartPr>
              <p14:xfrm>
                <a:off x="8361872" y="4547238"/>
                <a:ext cx="305640" cy="340920"/>
              </p14:xfrm>
            </p:contentPart>
          </mc:Choice>
          <mc:Fallback xmlns="">
            <p:pic>
              <p:nvPicPr>
                <p:cNvPr id="87" name="Рукописный ввод 86">
                  <a:extLst>
                    <a:ext uri="{FF2B5EF4-FFF2-40B4-BE49-F238E27FC236}">
                      <a16:creationId xmlns:a16="http://schemas.microsoft.com/office/drawing/2014/main" id="{F72E3A31-289E-4DF5-BB47-D6D6AD5CA2FC}"/>
                    </a:ext>
                  </a:extLst>
                </p:cNvPr>
                <p:cNvPicPr/>
                <p:nvPr/>
              </p:nvPicPr>
              <p:blipFill>
                <a:blip r:embed="rId227"/>
                <a:stretch>
                  <a:fillRect/>
                </a:stretch>
              </p:blipFill>
              <p:spPr>
                <a:xfrm>
                  <a:off x="8343872" y="4529598"/>
                  <a:ext cx="34128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88" name="Рукописный ввод 87">
                  <a:extLst>
                    <a:ext uri="{FF2B5EF4-FFF2-40B4-BE49-F238E27FC236}">
                      <a16:creationId xmlns:a16="http://schemas.microsoft.com/office/drawing/2014/main" id="{1A46ECC7-CD3E-4086-AC50-8AB4863DB9FC}"/>
                    </a:ext>
                  </a:extLst>
                </p14:cNvPr>
                <p14:cNvContentPartPr/>
                <p14:nvPr/>
              </p14:nvContentPartPr>
              <p14:xfrm>
                <a:off x="8719352" y="4497558"/>
                <a:ext cx="197280" cy="331200"/>
              </p14:xfrm>
            </p:contentPart>
          </mc:Choice>
          <mc:Fallback xmlns="">
            <p:pic>
              <p:nvPicPr>
                <p:cNvPr id="88" name="Рукописный ввод 87">
                  <a:extLst>
                    <a:ext uri="{FF2B5EF4-FFF2-40B4-BE49-F238E27FC236}">
                      <a16:creationId xmlns:a16="http://schemas.microsoft.com/office/drawing/2014/main" id="{1A46ECC7-CD3E-4086-AC50-8AB4863DB9FC}"/>
                    </a:ext>
                  </a:extLst>
                </p:cNvPr>
                <p:cNvPicPr/>
                <p:nvPr/>
              </p:nvPicPr>
              <p:blipFill>
                <a:blip r:embed="rId229"/>
                <a:stretch>
                  <a:fillRect/>
                </a:stretch>
              </p:blipFill>
              <p:spPr>
                <a:xfrm>
                  <a:off x="8701352" y="4479558"/>
                  <a:ext cx="2329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89" name="Рукописный ввод 88">
                  <a:extLst>
                    <a:ext uri="{FF2B5EF4-FFF2-40B4-BE49-F238E27FC236}">
                      <a16:creationId xmlns:a16="http://schemas.microsoft.com/office/drawing/2014/main" id="{F08E175A-EE20-494A-9F28-1507C3AEBDA0}"/>
                    </a:ext>
                  </a:extLst>
                </p14:cNvPr>
                <p14:cNvContentPartPr/>
                <p14:nvPr/>
              </p14:nvContentPartPr>
              <p14:xfrm>
                <a:off x="8904752" y="4485318"/>
                <a:ext cx="262800" cy="177120"/>
              </p14:xfrm>
            </p:contentPart>
          </mc:Choice>
          <mc:Fallback xmlns="">
            <p:pic>
              <p:nvPicPr>
                <p:cNvPr id="89" name="Рукописный ввод 88">
                  <a:extLst>
                    <a:ext uri="{FF2B5EF4-FFF2-40B4-BE49-F238E27FC236}">
                      <a16:creationId xmlns:a16="http://schemas.microsoft.com/office/drawing/2014/main" id="{F08E175A-EE20-494A-9F28-1507C3AEBDA0}"/>
                    </a:ext>
                  </a:extLst>
                </p:cNvPr>
                <p:cNvPicPr/>
                <p:nvPr/>
              </p:nvPicPr>
              <p:blipFill>
                <a:blip r:embed="rId231"/>
                <a:stretch>
                  <a:fillRect/>
                </a:stretch>
              </p:blipFill>
              <p:spPr>
                <a:xfrm>
                  <a:off x="8887112" y="4467318"/>
                  <a:ext cx="2984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90" name="Рукописный ввод 89">
                  <a:extLst>
                    <a:ext uri="{FF2B5EF4-FFF2-40B4-BE49-F238E27FC236}">
                      <a16:creationId xmlns:a16="http://schemas.microsoft.com/office/drawing/2014/main" id="{197ACFC5-1149-4ACA-AF57-95EAC797C604}"/>
                    </a:ext>
                  </a:extLst>
                </p14:cNvPr>
                <p14:cNvContentPartPr/>
                <p14:nvPr/>
              </p14:nvContentPartPr>
              <p14:xfrm>
                <a:off x="9225872" y="4488198"/>
                <a:ext cx="86400" cy="169920"/>
              </p14:xfrm>
            </p:contentPart>
          </mc:Choice>
          <mc:Fallback xmlns="">
            <p:pic>
              <p:nvPicPr>
                <p:cNvPr id="90" name="Рукописный ввод 89">
                  <a:extLst>
                    <a:ext uri="{FF2B5EF4-FFF2-40B4-BE49-F238E27FC236}">
                      <a16:creationId xmlns:a16="http://schemas.microsoft.com/office/drawing/2014/main" id="{197ACFC5-1149-4ACA-AF57-95EAC797C604}"/>
                    </a:ext>
                  </a:extLst>
                </p:cNvPr>
                <p:cNvPicPr/>
                <p:nvPr/>
              </p:nvPicPr>
              <p:blipFill>
                <a:blip r:embed="rId233"/>
                <a:stretch>
                  <a:fillRect/>
                </a:stretch>
              </p:blipFill>
              <p:spPr>
                <a:xfrm>
                  <a:off x="9208232" y="4470558"/>
                  <a:ext cx="1220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94" name="Рукописный ввод 93">
                  <a:extLst>
                    <a:ext uri="{FF2B5EF4-FFF2-40B4-BE49-F238E27FC236}">
                      <a16:creationId xmlns:a16="http://schemas.microsoft.com/office/drawing/2014/main" id="{4FB1AEEA-70AD-4786-A1FD-4EB80063FEB7}"/>
                    </a:ext>
                  </a:extLst>
                </p14:cNvPr>
                <p14:cNvContentPartPr/>
                <p14:nvPr/>
              </p14:nvContentPartPr>
              <p14:xfrm>
                <a:off x="9312992" y="4339158"/>
                <a:ext cx="194400" cy="297000"/>
              </p14:xfrm>
            </p:contentPart>
          </mc:Choice>
          <mc:Fallback xmlns="">
            <p:pic>
              <p:nvPicPr>
                <p:cNvPr id="94" name="Рукописный ввод 93">
                  <a:extLst>
                    <a:ext uri="{FF2B5EF4-FFF2-40B4-BE49-F238E27FC236}">
                      <a16:creationId xmlns:a16="http://schemas.microsoft.com/office/drawing/2014/main" id="{4FB1AEEA-70AD-4786-A1FD-4EB80063FEB7}"/>
                    </a:ext>
                  </a:extLst>
                </p:cNvPr>
                <p:cNvPicPr/>
                <p:nvPr/>
              </p:nvPicPr>
              <p:blipFill>
                <a:blip r:embed="rId235"/>
                <a:stretch>
                  <a:fillRect/>
                </a:stretch>
              </p:blipFill>
              <p:spPr>
                <a:xfrm>
                  <a:off x="9295352" y="4321518"/>
                  <a:ext cx="23004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98" name="Рукописный ввод 97">
                  <a:extLst>
                    <a:ext uri="{FF2B5EF4-FFF2-40B4-BE49-F238E27FC236}">
                      <a16:creationId xmlns:a16="http://schemas.microsoft.com/office/drawing/2014/main" id="{C5A2C10E-9754-4077-8599-EADA250900C1}"/>
                    </a:ext>
                  </a:extLst>
                </p14:cNvPr>
                <p14:cNvContentPartPr/>
                <p14:nvPr/>
              </p14:nvContentPartPr>
              <p14:xfrm>
                <a:off x="8472752" y="5140158"/>
                <a:ext cx="417960" cy="379080"/>
              </p14:xfrm>
            </p:contentPart>
          </mc:Choice>
          <mc:Fallback xmlns="">
            <p:pic>
              <p:nvPicPr>
                <p:cNvPr id="98" name="Рукописный ввод 97">
                  <a:extLst>
                    <a:ext uri="{FF2B5EF4-FFF2-40B4-BE49-F238E27FC236}">
                      <a16:creationId xmlns:a16="http://schemas.microsoft.com/office/drawing/2014/main" id="{C5A2C10E-9754-4077-8599-EADA250900C1}"/>
                    </a:ext>
                  </a:extLst>
                </p:cNvPr>
                <p:cNvPicPr/>
                <p:nvPr/>
              </p:nvPicPr>
              <p:blipFill>
                <a:blip r:embed="rId237"/>
                <a:stretch>
                  <a:fillRect/>
                </a:stretch>
              </p:blipFill>
              <p:spPr>
                <a:xfrm>
                  <a:off x="8454752" y="5122158"/>
                  <a:ext cx="45360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99" name="Рукописный ввод 98">
                  <a:extLst>
                    <a:ext uri="{FF2B5EF4-FFF2-40B4-BE49-F238E27FC236}">
                      <a16:creationId xmlns:a16="http://schemas.microsoft.com/office/drawing/2014/main" id="{B6702A56-43AB-4A03-984B-2E5FFDFDE2D4}"/>
                    </a:ext>
                  </a:extLst>
                </p14:cNvPr>
                <p14:cNvContentPartPr/>
                <p14:nvPr/>
              </p14:nvContentPartPr>
              <p14:xfrm>
                <a:off x="8885672" y="4988598"/>
                <a:ext cx="352800" cy="447120"/>
              </p14:xfrm>
            </p:contentPart>
          </mc:Choice>
          <mc:Fallback xmlns="">
            <p:pic>
              <p:nvPicPr>
                <p:cNvPr id="99" name="Рукописный ввод 98">
                  <a:extLst>
                    <a:ext uri="{FF2B5EF4-FFF2-40B4-BE49-F238E27FC236}">
                      <a16:creationId xmlns:a16="http://schemas.microsoft.com/office/drawing/2014/main" id="{B6702A56-43AB-4A03-984B-2E5FFDFDE2D4}"/>
                    </a:ext>
                  </a:extLst>
                </p:cNvPr>
                <p:cNvPicPr/>
                <p:nvPr/>
              </p:nvPicPr>
              <p:blipFill>
                <a:blip r:embed="rId239"/>
                <a:stretch>
                  <a:fillRect/>
                </a:stretch>
              </p:blipFill>
              <p:spPr>
                <a:xfrm>
                  <a:off x="8867672" y="4970598"/>
                  <a:ext cx="38844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01" name="Рукописный ввод 100">
                  <a:extLst>
                    <a:ext uri="{FF2B5EF4-FFF2-40B4-BE49-F238E27FC236}">
                      <a16:creationId xmlns:a16="http://schemas.microsoft.com/office/drawing/2014/main" id="{762811D1-13C8-4653-B960-26BF44836F29}"/>
                    </a:ext>
                  </a:extLst>
                </p14:cNvPr>
                <p14:cNvContentPartPr/>
                <p14:nvPr/>
              </p14:nvContentPartPr>
              <p14:xfrm>
                <a:off x="9269072" y="4840638"/>
                <a:ext cx="466560" cy="367920"/>
              </p14:xfrm>
            </p:contentPart>
          </mc:Choice>
          <mc:Fallback xmlns="">
            <p:pic>
              <p:nvPicPr>
                <p:cNvPr id="101" name="Рукописный ввод 100">
                  <a:extLst>
                    <a:ext uri="{FF2B5EF4-FFF2-40B4-BE49-F238E27FC236}">
                      <a16:creationId xmlns:a16="http://schemas.microsoft.com/office/drawing/2014/main" id="{762811D1-13C8-4653-B960-26BF44836F29}"/>
                    </a:ext>
                  </a:extLst>
                </p:cNvPr>
                <p:cNvPicPr/>
                <p:nvPr/>
              </p:nvPicPr>
              <p:blipFill>
                <a:blip r:embed="rId241"/>
                <a:stretch>
                  <a:fillRect/>
                </a:stretch>
              </p:blipFill>
              <p:spPr>
                <a:xfrm>
                  <a:off x="9251072" y="4822638"/>
                  <a:ext cx="5022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02" name="Рукописный ввод 101">
                  <a:extLst>
                    <a:ext uri="{FF2B5EF4-FFF2-40B4-BE49-F238E27FC236}">
                      <a16:creationId xmlns:a16="http://schemas.microsoft.com/office/drawing/2014/main" id="{60A18C70-4779-4794-AD56-80D27A6B2049}"/>
                    </a:ext>
                  </a:extLst>
                </p14:cNvPr>
                <p14:cNvContentPartPr/>
                <p14:nvPr/>
              </p14:nvContentPartPr>
              <p14:xfrm>
                <a:off x="9618632" y="4709238"/>
                <a:ext cx="307800" cy="323640"/>
              </p14:xfrm>
            </p:contentPart>
          </mc:Choice>
          <mc:Fallback xmlns="">
            <p:pic>
              <p:nvPicPr>
                <p:cNvPr id="102" name="Рукописный ввод 101">
                  <a:extLst>
                    <a:ext uri="{FF2B5EF4-FFF2-40B4-BE49-F238E27FC236}">
                      <a16:creationId xmlns:a16="http://schemas.microsoft.com/office/drawing/2014/main" id="{60A18C70-4779-4794-AD56-80D27A6B2049}"/>
                    </a:ext>
                  </a:extLst>
                </p:cNvPr>
                <p:cNvPicPr/>
                <p:nvPr/>
              </p:nvPicPr>
              <p:blipFill>
                <a:blip r:embed="rId243"/>
                <a:stretch>
                  <a:fillRect/>
                </a:stretch>
              </p:blipFill>
              <p:spPr>
                <a:xfrm>
                  <a:off x="9600632" y="4691238"/>
                  <a:ext cx="3434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03" name="Рукописный ввод 102">
                  <a:extLst>
                    <a:ext uri="{FF2B5EF4-FFF2-40B4-BE49-F238E27FC236}">
                      <a16:creationId xmlns:a16="http://schemas.microsoft.com/office/drawing/2014/main" id="{0F3693F1-D4F6-4654-9FAF-5A3E89856356}"/>
                    </a:ext>
                  </a:extLst>
                </p14:cNvPr>
                <p14:cNvContentPartPr/>
                <p14:nvPr/>
              </p14:nvContentPartPr>
              <p14:xfrm>
                <a:off x="9865232" y="4691958"/>
                <a:ext cx="155160" cy="286200"/>
              </p14:xfrm>
            </p:contentPart>
          </mc:Choice>
          <mc:Fallback xmlns="">
            <p:pic>
              <p:nvPicPr>
                <p:cNvPr id="103" name="Рукописный ввод 102">
                  <a:extLst>
                    <a:ext uri="{FF2B5EF4-FFF2-40B4-BE49-F238E27FC236}">
                      <a16:creationId xmlns:a16="http://schemas.microsoft.com/office/drawing/2014/main" id="{0F3693F1-D4F6-4654-9FAF-5A3E89856356}"/>
                    </a:ext>
                  </a:extLst>
                </p:cNvPr>
                <p:cNvPicPr/>
                <p:nvPr/>
              </p:nvPicPr>
              <p:blipFill>
                <a:blip r:embed="rId245"/>
                <a:stretch>
                  <a:fillRect/>
                </a:stretch>
              </p:blipFill>
              <p:spPr>
                <a:xfrm>
                  <a:off x="9847232" y="4673958"/>
                  <a:ext cx="1908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04" name="Рукописный ввод 103">
                  <a:extLst>
                    <a:ext uri="{FF2B5EF4-FFF2-40B4-BE49-F238E27FC236}">
                      <a16:creationId xmlns:a16="http://schemas.microsoft.com/office/drawing/2014/main" id="{750B738A-A90C-4C3D-BB2A-6680AAD4C110}"/>
                    </a:ext>
                  </a:extLst>
                </p14:cNvPr>
                <p14:cNvContentPartPr/>
                <p14:nvPr/>
              </p14:nvContentPartPr>
              <p14:xfrm>
                <a:off x="10064312" y="4668198"/>
                <a:ext cx="168480" cy="189720"/>
              </p14:xfrm>
            </p:contentPart>
          </mc:Choice>
          <mc:Fallback xmlns="">
            <p:pic>
              <p:nvPicPr>
                <p:cNvPr id="104" name="Рукописный ввод 103">
                  <a:extLst>
                    <a:ext uri="{FF2B5EF4-FFF2-40B4-BE49-F238E27FC236}">
                      <a16:creationId xmlns:a16="http://schemas.microsoft.com/office/drawing/2014/main" id="{750B738A-A90C-4C3D-BB2A-6680AAD4C110}"/>
                    </a:ext>
                  </a:extLst>
                </p:cNvPr>
                <p:cNvPicPr/>
                <p:nvPr/>
              </p:nvPicPr>
              <p:blipFill>
                <a:blip r:embed="rId247"/>
                <a:stretch>
                  <a:fillRect/>
                </a:stretch>
              </p:blipFill>
              <p:spPr>
                <a:xfrm>
                  <a:off x="10046312" y="4650198"/>
                  <a:ext cx="2041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05" name="Рукописный ввод 104">
                  <a:extLst>
                    <a:ext uri="{FF2B5EF4-FFF2-40B4-BE49-F238E27FC236}">
                      <a16:creationId xmlns:a16="http://schemas.microsoft.com/office/drawing/2014/main" id="{72D6A16D-9FFB-4F24-923A-B0279EC7A9FC}"/>
                    </a:ext>
                  </a:extLst>
                </p14:cNvPr>
                <p14:cNvContentPartPr/>
                <p14:nvPr/>
              </p14:nvContentPartPr>
              <p14:xfrm>
                <a:off x="10194272" y="4404318"/>
                <a:ext cx="312840" cy="374400"/>
              </p14:xfrm>
            </p:contentPart>
          </mc:Choice>
          <mc:Fallback xmlns="">
            <p:pic>
              <p:nvPicPr>
                <p:cNvPr id="105" name="Рукописный ввод 104">
                  <a:extLst>
                    <a:ext uri="{FF2B5EF4-FFF2-40B4-BE49-F238E27FC236}">
                      <a16:creationId xmlns:a16="http://schemas.microsoft.com/office/drawing/2014/main" id="{72D6A16D-9FFB-4F24-923A-B0279EC7A9FC}"/>
                    </a:ext>
                  </a:extLst>
                </p:cNvPr>
                <p:cNvPicPr/>
                <p:nvPr/>
              </p:nvPicPr>
              <p:blipFill>
                <a:blip r:embed="rId249"/>
                <a:stretch>
                  <a:fillRect/>
                </a:stretch>
              </p:blipFill>
              <p:spPr>
                <a:xfrm>
                  <a:off x="10176632" y="4386678"/>
                  <a:ext cx="3484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06" name="Рукописный ввод 105">
                  <a:extLst>
                    <a:ext uri="{FF2B5EF4-FFF2-40B4-BE49-F238E27FC236}">
                      <a16:creationId xmlns:a16="http://schemas.microsoft.com/office/drawing/2014/main" id="{D591B8AF-1B6C-4F2E-B243-0BB8AF67BBD2}"/>
                    </a:ext>
                  </a:extLst>
                </p14:cNvPr>
                <p14:cNvContentPartPr/>
                <p14:nvPr/>
              </p14:nvContentPartPr>
              <p14:xfrm>
                <a:off x="10580192" y="4075998"/>
                <a:ext cx="373680" cy="532080"/>
              </p14:xfrm>
            </p:contentPart>
          </mc:Choice>
          <mc:Fallback xmlns="">
            <p:pic>
              <p:nvPicPr>
                <p:cNvPr id="106" name="Рукописный ввод 105">
                  <a:extLst>
                    <a:ext uri="{FF2B5EF4-FFF2-40B4-BE49-F238E27FC236}">
                      <a16:creationId xmlns:a16="http://schemas.microsoft.com/office/drawing/2014/main" id="{D591B8AF-1B6C-4F2E-B243-0BB8AF67BBD2}"/>
                    </a:ext>
                  </a:extLst>
                </p:cNvPr>
                <p:cNvPicPr/>
                <p:nvPr/>
              </p:nvPicPr>
              <p:blipFill>
                <a:blip r:embed="rId251"/>
                <a:stretch>
                  <a:fillRect/>
                </a:stretch>
              </p:blipFill>
              <p:spPr>
                <a:xfrm>
                  <a:off x="10562192" y="4057998"/>
                  <a:ext cx="409320" cy="5677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07" name="Рукописный ввод 106">
                  <a:extLst>
                    <a:ext uri="{FF2B5EF4-FFF2-40B4-BE49-F238E27FC236}">
                      <a16:creationId xmlns:a16="http://schemas.microsoft.com/office/drawing/2014/main" id="{D0C10C03-EB2F-46FF-850B-22662CD82E55}"/>
                    </a:ext>
                  </a:extLst>
                </p14:cNvPr>
                <p14:cNvContentPartPr/>
                <p14:nvPr/>
              </p14:nvContentPartPr>
              <p14:xfrm>
                <a:off x="10961432" y="4009758"/>
                <a:ext cx="248040" cy="325080"/>
              </p14:xfrm>
            </p:contentPart>
          </mc:Choice>
          <mc:Fallback xmlns="">
            <p:pic>
              <p:nvPicPr>
                <p:cNvPr id="107" name="Рукописный ввод 106">
                  <a:extLst>
                    <a:ext uri="{FF2B5EF4-FFF2-40B4-BE49-F238E27FC236}">
                      <a16:creationId xmlns:a16="http://schemas.microsoft.com/office/drawing/2014/main" id="{D0C10C03-EB2F-46FF-850B-22662CD82E55}"/>
                    </a:ext>
                  </a:extLst>
                </p:cNvPr>
                <p:cNvPicPr/>
                <p:nvPr/>
              </p:nvPicPr>
              <p:blipFill>
                <a:blip r:embed="rId253"/>
                <a:stretch>
                  <a:fillRect/>
                </a:stretch>
              </p:blipFill>
              <p:spPr>
                <a:xfrm>
                  <a:off x="10943432" y="3992118"/>
                  <a:ext cx="2836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08" name="Рукописный ввод 107">
                  <a:extLst>
                    <a:ext uri="{FF2B5EF4-FFF2-40B4-BE49-F238E27FC236}">
                      <a16:creationId xmlns:a16="http://schemas.microsoft.com/office/drawing/2014/main" id="{476F5F2F-4BA4-4029-93B6-DB168073378D}"/>
                    </a:ext>
                  </a:extLst>
                </p14:cNvPr>
                <p14:cNvContentPartPr/>
                <p14:nvPr/>
              </p14:nvContentPartPr>
              <p14:xfrm>
                <a:off x="11291552" y="3933438"/>
                <a:ext cx="186480" cy="856440"/>
              </p14:xfrm>
            </p:contentPart>
          </mc:Choice>
          <mc:Fallback xmlns="">
            <p:pic>
              <p:nvPicPr>
                <p:cNvPr id="108" name="Рукописный ввод 107">
                  <a:extLst>
                    <a:ext uri="{FF2B5EF4-FFF2-40B4-BE49-F238E27FC236}">
                      <a16:creationId xmlns:a16="http://schemas.microsoft.com/office/drawing/2014/main" id="{476F5F2F-4BA4-4029-93B6-DB168073378D}"/>
                    </a:ext>
                  </a:extLst>
                </p:cNvPr>
                <p:cNvPicPr/>
                <p:nvPr/>
              </p:nvPicPr>
              <p:blipFill>
                <a:blip r:embed="rId255"/>
                <a:stretch>
                  <a:fillRect/>
                </a:stretch>
              </p:blipFill>
              <p:spPr>
                <a:xfrm>
                  <a:off x="11273912" y="3915798"/>
                  <a:ext cx="22212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09" name="Рукописный ввод 108">
                  <a:extLst>
                    <a:ext uri="{FF2B5EF4-FFF2-40B4-BE49-F238E27FC236}">
                      <a16:creationId xmlns:a16="http://schemas.microsoft.com/office/drawing/2014/main" id="{D1BA9834-31FF-49C4-9F58-B0936753C0BA}"/>
                    </a:ext>
                  </a:extLst>
                </p14:cNvPr>
                <p14:cNvContentPartPr/>
                <p14:nvPr/>
              </p14:nvContentPartPr>
              <p14:xfrm>
                <a:off x="9083672" y="4956198"/>
                <a:ext cx="1544400" cy="755280"/>
              </p14:xfrm>
            </p:contentPart>
          </mc:Choice>
          <mc:Fallback xmlns="">
            <p:pic>
              <p:nvPicPr>
                <p:cNvPr id="109" name="Рукописный ввод 108">
                  <a:extLst>
                    <a:ext uri="{FF2B5EF4-FFF2-40B4-BE49-F238E27FC236}">
                      <a16:creationId xmlns:a16="http://schemas.microsoft.com/office/drawing/2014/main" id="{D1BA9834-31FF-49C4-9F58-B0936753C0BA}"/>
                    </a:ext>
                  </a:extLst>
                </p:cNvPr>
                <p:cNvPicPr/>
                <p:nvPr/>
              </p:nvPicPr>
              <p:blipFill>
                <a:blip r:embed="rId257"/>
                <a:stretch>
                  <a:fillRect/>
                </a:stretch>
              </p:blipFill>
              <p:spPr>
                <a:xfrm>
                  <a:off x="9065672" y="4938558"/>
                  <a:ext cx="1580040" cy="790920"/>
                </a:xfrm>
                <a:prstGeom prst="rect">
                  <a:avLst/>
                </a:prstGeom>
              </p:spPr>
            </p:pic>
          </mc:Fallback>
        </mc:AlternateContent>
      </p:grpSp>
    </p:spTree>
    <p:extLst>
      <p:ext uri="{BB962C8B-B14F-4D97-AF65-F5344CB8AC3E}">
        <p14:creationId xmlns:p14="http://schemas.microsoft.com/office/powerpoint/2010/main" val="143939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82B9A6-8D7E-47A3-A9DC-6CA233A21615}"/>
              </a:ext>
            </a:extLst>
          </p:cNvPr>
          <p:cNvSpPr txBox="1"/>
          <p:nvPr/>
        </p:nvSpPr>
        <p:spPr>
          <a:xfrm>
            <a:off x="492552" y="475209"/>
            <a:ext cx="6094428" cy="400110"/>
          </a:xfrm>
          <a:prstGeom prst="rect">
            <a:avLst/>
          </a:prstGeom>
          <a:noFill/>
        </p:spPr>
        <p:txBody>
          <a:bodyPr wrap="square">
            <a:spAutoFit/>
          </a:bodyPr>
          <a:lstStyle/>
          <a:p>
            <a:r>
              <a:rPr lang="en-GB" sz="2000" i="1" strike="noStrike" spc="-1" dirty="0">
                <a:solidFill>
                  <a:srgbClr val="000000"/>
                </a:solidFill>
                <a:uFill>
                  <a:solidFill>
                    <a:srgbClr val="FFFFFF"/>
                  </a:solidFill>
                </a:uFill>
                <a:latin typeface="Arial"/>
                <a:ea typeface="Microsoft YaHei"/>
              </a:rPr>
              <a:t>Quantity, Quality and Distribution</a:t>
            </a:r>
            <a:endParaRPr lang="en-GB" sz="2000" dirty="0"/>
          </a:p>
        </p:txBody>
      </p:sp>
      <p:grpSp>
        <p:nvGrpSpPr>
          <p:cNvPr id="6" name="Группа 5">
            <a:extLst>
              <a:ext uri="{FF2B5EF4-FFF2-40B4-BE49-F238E27FC236}">
                <a16:creationId xmlns:a16="http://schemas.microsoft.com/office/drawing/2014/main" id="{0A8737E2-3DFE-45BB-9772-BFDACF1555B2}"/>
              </a:ext>
            </a:extLst>
          </p:cNvPr>
          <p:cNvGrpSpPr/>
          <p:nvPr/>
        </p:nvGrpSpPr>
        <p:grpSpPr>
          <a:xfrm>
            <a:off x="332432" y="919518"/>
            <a:ext cx="637200" cy="1053720"/>
            <a:chOff x="332432" y="919518"/>
            <a:chExt cx="637200" cy="10537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3F9FAE95-D754-493B-B85F-003A7F3CC190}"/>
                    </a:ext>
                  </a:extLst>
                </p14:cNvPr>
                <p14:cNvContentPartPr/>
                <p14:nvPr/>
              </p14:nvContentPartPr>
              <p14:xfrm>
                <a:off x="332432" y="919518"/>
                <a:ext cx="84240" cy="1001520"/>
              </p14:xfrm>
            </p:contentPart>
          </mc:Choice>
          <mc:Fallback xmlns="">
            <p:pic>
              <p:nvPicPr>
                <p:cNvPr id="2" name="Рукописный ввод 1">
                  <a:extLst>
                    <a:ext uri="{FF2B5EF4-FFF2-40B4-BE49-F238E27FC236}">
                      <a16:creationId xmlns:a16="http://schemas.microsoft.com/office/drawing/2014/main" id="{3F9FAE95-D754-493B-B85F-003A7F3CC190}"/>
                    </a:ext>
                  </a:extLst>
                </p:cNvPr>
                <p:cNvPicPr/>
                <p:nvPr/>
              </p:nvPicPr>
              <p:blipFill>
                <a:blip r:embed="rId3"/>
                <a:stretch>
                  <a:fillRect/>
                </a:stretch>
              </p:blipFill>
              <p:spPr>
                <a:xfrm>
                  <a:off x="323432" y="910518"/>
                  <a:ext cx="101880" cy="1019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1B465F6C-EC53-4A69-905D-C5CD1BD2AE5E}"/>
                    </a:ext>
                  </a:extLst>
                </p14:cNvPr>
                <p14:cNvContentPartPr/>
                <p14:nvPr/>
              </p14:nvContentPartPr>
              <p14:xfrm>
                <a:off x="386432" y="1794318"/>
                <a:ext cx="200880" cy="28800"/>
              </p14:xfrm>
            </p:contentPart>
          </mc:Choice>
          <mc:Fallback xmlns="">
            <p:pic>
              <p:nvPicPr>
                <p:cNvPr id="4" name="Рукописный ввод 3">
                  <a:extLst>
                    <a:ext uri="{FF2B5EF4-FFF2-40B4-BE49-F238E27FC236}">
                      <a16:creationId xmlns:a16="http://schemas.microsoft.com/office/drawing/2014/main" id="{1B465F6C-EC53-4A69-905D-C5CD1BD2AE5E}"/>
                    </a:ext>
                  </a:extLst>
                </p:cNvPr>
                <p:cNvPicPr/>
                <p:nvPr/>
              </p:nvPicPr>
              <p:blipFill>
                <a:blip r:embed="rId5"/>
                <a:stretch>
                  <a:fillRect/>
                </a:stretch>
              </p:blipFill>
              <p:spPr>
                <a:xfrm>
                  <a:off x="377432" y="1785678"/>
                  <a:ext cx="2185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B42EE14A-76C0-4F1D-9111-DB4A31EFFFE6}"/>
                    </a:ext>
                  </a:extLst>
                </p14:cNvPr>
                <p14:cNvContentPartPr/>
                <p14:nvPr/>
              </p14:nvContentPartPr>
              <p14:xfrm>
                <a:off x="636632" y="1638078"/>
                <a:ext cx="333000" cy="335160"/>
              </p14:xfrm>
            </p:contentPart>
          </mc:Choice>
          <mc:Fallback xmlns="">
            <p:pic>
              <p:nvPicPr>
                <p:cNvPr id="5" name="Рукописный ввод 4">
                  <a:extLst>
                    <a:ext uri="{FF2B5EF4-FFF2-40B4-BE49-F238E27FC236}">
                      <a16:creationId xmlns:a16="http://schemas.microsoft.com/office/drawing/2014/main" id="{B42EE14A-76C0-4F1D-9111-DB4A31EFFFE6}"/>
                    </a:ext>
                  </a:extLst>
                </p:cNvPr>
                <p:cNvPicPr/>
                <p:nvPr/>
              </p:nvPicPr>
              <p:blipFill>
                <a:blip r:embed="rId7"/>
                <a:stretch>
                  <a:fillRect/>
                </a:stretch>
              </p:blipFill>
              <p:spPr>
                <a:xfrm>
                  <a:off x="627992" y="1629078"/>
                  <a:ext cx="350640" cy="352800"/>
                </a:xfrm>
                <a:prstGeom prst="rect">
                  <a:avLst/>
                </a:prstGeom>
              </p:spPr>
            </p:pic>
          </mc:Fallback>
        </mc:AlternateContent>
      </p:grpSp>
      <p:grpSp>
        <p:nvGrpSpPr>
          <p:cNvPr id="25" name="Группа 24">
            <a:extLst>
              <a:ext uri="{FF2B5EF4-FFF2-40B4-BE49-F238E27FC236}">
                <a16:creationId xmlns:a16="http://schemas.microsoft.com/office/drawing/2014/main" id="{49D6DF0A-65BB-4D99-A3E7-46F4A0B4F779}"/>
              </a:ext>
            </a:extLst>
          </p:cNvPr>
          <p:cNvGrpSpPr/>
          <p:nvPr/>
        </p:nvGrpSpPr>
        <p:grpSpPr>
          <a:xfrm>
            <a:off x="1306232" y="1348638"/>
            <a:ext cx="3974040" cy="811800"/>
            <a:chOff x="1306232" y="1348638"/>
            <a:chExt cx="3974040" cy="811800"/>
          </a:xfrm>
        </p:grpSpPr>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C820E6E5-9487-4EDE-A119-30363496F140}"/>
                    </a:ext>
                  </a:extLst>
                </p14:cNvPr>
                <p14:cNvContentPartPr/>
                <p14:nvPr/>
              </p14:nvContentPartPr>
              <p14:xfrm>
                <a:off x="1309832" y="1386078"/>
                <a:ext cx="64800" cy="273600"/>
              </p14:xfrm>
            </p:contentPart>
          </mc:Choice>
          <mc:Fallback xmlns="">
            <p:pic>
              <p:nvPicPr>
                <p:cNvPr id="7" name="Рукописный ввод 6">
                  <a:extLst>
                    <a:ext uri="{FF2B5EF4-FFF2-40B4-BE49-F238E27FC236}">
                      <a16:creationId xmlns:a16="http://schemas.microsoft.com/office/drawing/2014/main" id="{C820E6E5-9487-4EDE-A119-30363496F140}"/>
                    </a:ext>
                  </a:extLst>
                </p:cNvPr>
                <p:cNvPicPr/>
                <p:nvPr/>
              </p:nvPicPr>
              <p:blipFill>
                <a:blip r:embed="rId9"/>
                <a:stretch>
                  <a:fillRect/>
                </a:stretch>
              </p:blipFill>
              <p:spPr>
                <a:xfrm>
                  <a:off x="1300832" y="1377078"/>
                  <a:ext cx="824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6FA30B18-76C2-45BF-A147-B6530481D9C4}"/>
                    </a:ext>
                  </a:extLst>
                </p14:cNvPr>
                <p14:cNvContentPartPr/>
                <p14:nvPr/>
              </p14:nvContentPartPr>
              <p14:xfrm>
                <a:off x="1432952" y="1382118"/>
                <a:ext cx="123840" cy="239760"/>
              </p14:xfrm>
            </p:contentPart>
          </mc:Choice>
          <mc:Fallback xmlns="">
            <p:pic>
              <p:nvPicPr>
                <p:cNvPr id="8" name="Рукописный ввод 7">
                  <a:extLst>
                    <a:ext uri="{FF2B5EF4-FFF2-40B4-BE49-F238E27FC236}">
                      <a16:creationId xmlns:a16="http://schemas.microsoft.com/office/drawing/2014/main" id="{6FA30B18-76C2-45BF-A147-B6530481D9C4}"/>
                    </a:ext>
                  </a:extLst>
                </p:cNvPr>
                <p:cNvPicPr/>
                <p:nvPr/>
              </p:nvPicPr>
              <p:blipFill>
                <a:blip r:embed="rId11"/>
                <a:stretch>
                  <a:fillRect/>
                </a:stretch>
              </p:blipFill>
              <p:spPr>
                <a:xfrm>
                  <a:off x="1424312" y="1373478"/>
                  <a:ext cx="14148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A505B642-E42E-4A05-9235-DC6F669FE24D}"/>
                    </a:ext>
                  </a:extLst>
                </p14:cNvPr>
                <p14:cNvContentPartPr/>
                <p14:nvPr/>
              </p14:nvContentPartPr>
              <p14:xfrm>
                <a:off x="1306232" y="1491918"/>
                <a:ext cx="190080" cy="30240"/>
              </p14:xfrm>
            </p:contentPart>
          </mc:Choice>
          <mc:Fallback xmlns="">
            <p:pic>
              <p:nvPicPr>
                <p:cNvPr id="9" name="Рукописный ввод 8">
                  <a:extLst>
                    <a:ext uri="{FF2B5EF4-FFF2-40B4-BE49-F238E27FC236}">
                      <a16:creationId xmlns:a16="http://schemas.microsoft.com/office/drawing/2014/main" id="{A505B642-E42E-4A05-9235-DC6F669FE24D}"/>
                    </a:ext>
                  </a:extLst>
                </p:cNvPr>
                <p:cNvPicPr/>
                <p:nvPr/>
              </p:nvPicPr>
              <p:blipFill>
                <a:blip r:embed="rId13"/>
                <a:stretch>
                  <a:fillRect/>
                </a:stretch>
              </p:blipFill>
              <p:spPr>
                <a:xfrm>
                  <a:off x="1297592" y="1482918"/>
                  <a:ext cx="207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86FF2ED5-E043-4353-A6C9-1A3DA26DA299}"/>
                    </a:ext>
                  </a:extLst>
                </p14:cNvPr>
                <p14:cNvContentPartPr/>
                <p14:nvPr/>
              </p14:nvContentPartPr>
              <p14:xfrm>
                <a:off x="1647152" y="1413798"/>
                <a:ext cx="207000" cy="178200"/>
              </p14:xfrm>
            </p:contentPart>
          </mc:Choice>
          <mc:Fallback xmlns="">
            <p:pic>
              <p:nvPicPr>
                <p:cNvPr id="10" name="Рукописный ввод 9">
                  <a:extLst>
                    <a:ext uri="{FF2B5EF4-FFF2-40B4-BE49-F238E27FC236}">
                      <a16:creationId xmlns:a16="http://schemas.microsoft.com/office/drawing/2014/main" id="{86FF2ED5-E043-4353-A6C9-1A3DA26DA299}"/>
                    </a:ext>
                  </a:extLst>
                </p:cNvPr>
                <p:cNvPicPr/>
                <p:nvPr/>
              </p:nvPicPr>
              <p:blipFill>
                <a:blip r:embed="rId15"/>
                <a:stretch>
                  <a:fillRect/>
                </a:stretch>
              </p:blipFill>
              <p:spPr>
                <a:xfrm>
                  <a:off x="1638152" y="1404798"/>
                  <a:ext cx="2246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B0232A0D-C636-415D-8809-E723DBA12BC3}"/>
                    </a:ext>
                  </a:extLst>
                </p14:cNvPr>
                <p14:cNvContentPartPr/>
                <p14:nvPr/>
              </p14:nvContentPartPr>
              <p14:xfrm>
                <a:off x="1903832" y="1372038"/>
                <a:ext cx="246600" cy="245880"/>
              </p14:xfrm>
            </p:contentPart>
          </mc:Choice>
          <mc:Fallback xmlns="">
            <p:pic>
              <p:nvPicPr>
                <p:cNvPr id="11" name="Рукописный ввод 10">
                  <a:extLst>
                    <a:ext uri="{FF2B5EF4-FFF2-40B4-BE49-F238E27FC236}">
                      <a16:creationId xmlns:a16="http://schemas.microsoft.com/office/drawing/2014/main" id="{B0232A0D-C636-415D-8809-E723DBA12BC3}"/>
                    </a:ext>
                  </a:extLst>
                </p:cNvPr>
                <p:cNvPicPr/>
                <p:nvPr/>
              </p:nvPicPr>
              <p:blipFill>
                <a:blip r:embed="rId17"/>
                <a:stretch>
                  <a:fillRect/>
                </a:stretch>
              </p:blipFill>
              <p:spPr>
                <a:xfrm>
                  <a:off x="1895192" y="1363038"/>
                  <a:ext cx="2642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B9109CDA-EEAF-4C45-9571-B368445337B7}"/>
                    </a:ext>
                  </a:extLst>
                </p14:cNvPr>
                <p14:cNvContentPartPr/>
                <p14:nvPr/>
              </p14:nvContentPartPr>
              <p14:xfrm>
                <a:off x="1958192" y="1348638"/>
                <a:ext cx="330480" cy="225720"/>
              </p14:xfrm>
            </p:contentPart>
          </mc:Choice>
          <mc:Fallback xmlns="">
            <p:pic>
              <p:nvPicPr>
                <p:cNvPr id="12" name="Рукописный ввод 11">
                  <a:extLst>
                    <a:ext uri="{FF2B5EF4-FFF2-40B4-BE49-F238E27FC236}">
                      <a16:creationId xmlns:a16="http://schemas.microsoft.com/office/drawing/2014/main" id="{B9109CDA-EEAF-4C45-9571-B368445337B7}"/>
                    </a:ext>
                  </a:extLst>
                </p:cNvPr>
                <p:cNvPicPr/>
                <p:nvPr/>
              </p:nvPicPr>
              <p:blipFill>
                <a:blip r:embed="rId19"/>
                <a:stretch>
                  <a:fillRect/>
                </a:stretch>
              </p:blipFill>
              <p:spPr>
                <a:xfrm>
                  <a:off x="1949552" y="1339638"/>
                  <a:ext cx="3481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309B5045-7AC8-439D-AA7A-09D76FBFB218}"/>
                    </a:ext>
                  </a:extLst>
                </p14:cNvPr>
                <p14:cNvContentPartPr/>
                <p14:nvPr/>
              </p14:nvContentPartPr>
              <p14:xfrm>
                <a:off x="1390112" y="1819878"/>
                <a:ext cx="573840" cy="270000"/>
              </p14:xfrm>
            </p:contentPart>
          </mc:Choice>
          <mc:Fallback xmlns="">
            <p:pic>
              <p:nvPicPr>
                <p:cNvPr id="13" name="Рукописный ввод 12">
                  <a:extLst>
                    <a:ext uri="{FF2B5EF4-FFF2-40B4-BE49-F238E27FC236}">
                      <a16:creationId xmlns:a16="http://schemas.microsoft.com/office/drawing/2014/main" id="{309B5045-7AC8-439D-AA7A-09D76FBFB218}"/>
                    </a:ext>
                  </a:extLst>
                </p:cNvPr>
                <p:cNvPicPr/>
                <p:nvPr/>
              </p:nvPicPr>
              <p:blipFill>
                <a:blip r:embed="rId21"/>
                <a:stretch>
                  <a:fillRect/>
                </a:stretch>
              </p:blipFill>
              <p:spPr>
                <a:xfrm>
                  <a:off x="1381112" y="1811238"/>
                  <a:ext cx="5914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Рукописный ввод 13">
                  <a:extLst>
                    <a:ext uri="{FF2B5EF4-FFF2-40B4-BE49-F238E27FC236}">
                      <a16:creationId xmlns:a16="http://schemas.microsoft.com/office/drawing/2014/main" id="{EF9464E3-3B8C-45FF-A981-7C0FCD3E29A0}"/>
                    </a:ext>
                  </a:extLst>
                </p14:cNvPr>
                <p14:cNvContentPartPr/>
                <p14:nvPr/>
              </p14:nvContentPartPr>
              <p14:xfrm>
                <a:off x="1989872" y="1809438"/>
                <a:ext cx="488160" cy="240840"/>
              </p14:xfrm>
            </p:contentPart>
          </mc:Choice>
          <mc:Fallback xmlns="">
            <p:pic>
              <p:nvPicPr>
                <p:cNvPr id="14" name="Рукописный ввод 13">
                  <a:extLst>
                    <a:ext uri="{FF2B5EF4-FFF2-40B4-BE49-F238E27FC236}">
                      <a16:creationId xmlns:a16="http://schemas.microsoft.com/office/drawing/2014/main" id="{EF9464E3-3B8C-45FF-A981-7C0FCD3E29A0}"/>
                    </a:ext>
                  </a:extLst>
                </p:cNvPr>
                <p:cNvPicPr/>
                <p:nvPr/>
              </p:nvPicPr>
              <p:blipFill>
                <a:blip r:embed="rId23"/>
                <a:stretch>
                  <a:fillRect/>
                </a:stretch>
              </p:blipFill>
              <p:spPr>
                <a:xfrm>
                  <a:off x="1980872" y="1800438"/>
                  <a:ext cx="5058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Рукописный ввод 14">
                  <a:extLst>
                    <a:ext uri="{FF2B5EF4-FFF2-40B4-BE49-F238E27FC236}">
                      <a16:creationId xmlns:a16="http://schemas.microsoft.com/office/drawing/2014/main" id="{8AA17852-7EB0-4D59-B061-39995249A196}"/>
                    </a:ext>
                  </a:extLst>
                </p14:cNvPr>
                <p14:cNvContentPartPr/>
                <p14:nvPr/>
              </p14:nvContentPartPr>
              <p14:xfrm>
                <a:off x="2604032" y="1494078"/>
                <a:ext cx="46440" cy="666360"/>
              </p14:xfrm>
            </p:contentPart>
          </mc:Choice>
          <mc:Fallback xmlns="">
            <p:pic>
              <p:nvPicPr>
                <p:cNvPr id="15" name="Рукописный ввод 14">
                  <a:extLst>
                    <a:ext uri="{FF2B5EF4-FFF2-40B4-BE49-F238E27FC236}">
                      <a16:creationId xmlns:a16="http://schemas.microsoft.com/office/drawing/2014/main" id="{8AA17852-7EB0-4D59-B061-39995249A196}"/>
                    </a:ext>
                  </a:extLst>
                </p:cNvPr>
                <p:cNvPicPr/>
                <p:nvPr/>
              </p:nvPicPr>
              <p:blipFill>
                <a:blip r:embed="rId25"/>
                <a:stretch>
                  <a:fillRect/>
                </a:stretch>
              </p:blipFill>
              <p:spPr>
                <a:xfrm>
                  <a:off x="2595392" y="1485078"/>
                  <a:ext cx="64080" cy="68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Рукописный ввод 15">
                  <a:extLst>
                    <a:ext uri="{FF2B5EF4-FFF2-40B4-BE49-F238E27FC236}">
                      <a16:creationId xmlns:a16="http://schemas.microsoft.com/office/drawing/2014/main" id="{825E4CE6-F13D-4EB1-9D7D-1F97A96326BE}"/>
                    </a:ext>
                  </a:extLst>
                </p14:cNvPr>
                <p14:cNvContentPartPr/>
                <p14:nvPr/>
              </p14:nvContentPartPr>
              <p14:xfrm>
                <a:off x="2762432" y="1706118"/>
                <a:ext cx="504360" cy="313920"/>
              </p14:xfrm>
            </p:contentPart>
          </mc:Choice>
          <mc:Fallback xmlns="">
            <p:pic>
              <p:nvPicPr>
                <p:cNvPr id="16" name="Рукописный ввод 15">
                  <a:extLst>
                    <a:ext uri="{FF2B5EF4-FFF2-40B4-BE49-F238E27FC236}">
                      <a16:creationId xmlns:a16="http://schemas.microsoft.com/office/drawing/2014/main" id="{825E4CE6-F13D-4EB1-9D7D-1F97A96326BE}"/>
                    </a:ext>
                  </a:extLst>
                </p:cNvPr>
                <p:cNvPicPr/>
                <p:nvPr/>
              </p:nvPicPr>
              <p:blipFill>
                <a:blip r:embed="rId27"/>
                <a:stretch>
                  <a:fillRect/>
                </a:stretch>
              </p:blipFill>
              <p:spPr>
                <a:xfrm>
                  <a:off x="2753432" y="1697118"/>
                  <a:ext cx="5220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Рукописный ввод 16">
                  <a:extLst>
                    <a:ext uri="{FF2B5EF4-FFF2-40B4-BE49-F238E27FC236}">
                      <a16:creationId xmlns:a16="http://schemas.microsoft.com/office/drawing/2014/main" id="{C989EB41-2C96-4D4E-ACE6-2B735928EEC3}"/>
                    </a:ext>
                  </a:extLst>
                </p14:cNvPr>
                <p14:cNvContentPartPr/>
                <p14:nvPr/>
              </p14:nvContentPartPr>
              <p14:xfrm>
                <a:off x="3338072" y="1711158"/>
                <a:ext cx="304560" cy="240120"/>
              </p14:xfrm>
            </p:contentPart>
          </mc:Choice>
          <mc:Fallback xmlns="">
            <p:pic>
              <p:nvPicPr>
                <p:cNvPr id="17" name="Рукописный ввод 16">
                  <a:extLst>
                    <a:ext uri="{FF2B5EF4-FFF2-40B4-BE49-F238E27FC236}">
                      <a16:creationId xmlns:a16="http://schemas.microsoft.com/office/drawing/2014/main" id="{C989EB41-2C96-4D4E-ACE6-2B735928EEC3}"/>
                    </a:ext>
                  </a:extLst>
                </p:cNvPr>
                <p:cNvPicPr/>
                <p:nvPr/>
              </p:nvPicPr>
              <p:blipFill>
                <a:blip r:embed="rId29"/>
                <a:stretch>
                  <a:fillRect/>
                </a:stretch>
              </p:blipFill>
              <p:spPr>
                <a:xfrm>
                  <a:off x="3329072" y="1702518"/>
                  <a:ext cx="3222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Рукописный ввод 17">
                  <a:extLst>
                    <a:ext uri="{FF2B5EF4-FFF2-40B4-BE49-F238E27FC236}">
                      <a16:creationId xmlns:a16="http://schemas.microsoft.com/office/drawing/2014/main" id="{EA3D4844-76D7-4CEB-BD34-6052EDD8168E}"/>
                    </a:ext>
                  </a:extLst>
                </p14:cNvPr>
                <p14:cNvContentPartPr/>
                <p14:nvPr/>
              </p14:nvContentPartPr>
              <p14:xfrm>
                <a:off x="3697712" y="1596678"/>
                <a:ext cx="225360" cy="293400"/>
              </p14:xfrm>
            </p:contentPart>
          </mc:Choice>
          <mc:Fallback xmlns="">
            <p:pic>
              <p:nvPicPr>
                <p:cNvPr id="18" name="Рукописный ввод 17">
                  <a:extLst>
                    <a:ext uri="{FF2B5EF4-FFF2-40B4-BE49-F238E27FC236}">
                      <a16:creationId xmlns:a16="http://schemas.microsoft.com/office/drawing/2014/main" id="{EA3D4844-76D7-4CEB-BD34-6052EDD8168E}"/>
                    </a:ext>
                  </a:extLst>
                </p:cNvPr>
                <p:cNvPicPr/>
                <p:nvPr/>
              </p:nvPicPr>
              <p:blipFill>
                <a:blip r:embed="rId31"/>
                <a:stretch>
                  <a:fillRect/>
                </a:stretch>
              </p:blipFill>
              <p:spPr>
                <a:xfrm>
                  <a:off x="3689072" y="1588038"/>
                  <a:ext cx="2430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Рукописный ввод 18">
                  <a:extLst>
                    <a:ext uri="{FF2B5EF4-FFF2-40B4-BE49-F238E27FC236}">
                      <a16:creationId xmlns:a16="http://schemas.microsoft.com/office/drawing/2014/main" id="{37B00647-3249-4CC7-85F3-13D1FB8F3540}"/>
                    </a:ext>
                  </a:extLst>
                </p14:cNvPr>
                <p14:cNvContentPartPr/>
                <p14:nvPr/>
              </p14:nvContentPartPr>
              <p14:xfrm>
                <a:off x="3587912" y="1832118"/>
                <a:ext cx="73080" cy="80640"/>
              </p14:xfrm>
            </p:contentPart>
          </mc:Choice>
          <mc:Fallback xmlns="">
            <p:pic>
              <p:nvPicPr>
                <p:cNvPr id="19" name="Рукописный ввод 18">
                  <a:extLst>
                    <a:ext uri="{FF2B5EF4-FFF2-40B4-BE49-F238E27FC236}">
                      <a16:creationId xmlns:a16="http://schemas.microsoft.com/office/drawing/2014/main" id="{37B00647-3249-4CC7-85F3-13D1FB8F3540}"/>
                    </a:ext>
                  </a:extLst>
                </p:cNvPr>
                <p:cNvPicPr/>
                <p:nvPr/>
              </p:nvPicPr>
              <p:blipFill>
                <a:blip r:embed="rId33"/>
                <a:stretch>
                  <a:fillRect/>
                </a:stretch>
              </p:blipFill>
              <p:spPr>
                <a:xfrm>
                  <a:off x="3579272" y="1823478"/>
                  <a:ext cx="907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Рукописный ввод 19">
                  <a:extLst>
                    <a:ext uri="{FF2B5EF4-FFF2-40B4-BE49-F238E27FC236}">
                      <a16:creationId xmlns:a16="http://schemas.microsoft.com/office/drawing/2014/main" id="{BDFB9F76-E20B-4974-8D4F-A15CE34A6E0B}"/>
                    </a:ext>
                  </a:extLst>
                </p14:cNvPr>
                <p14:cNvContentPartPr/>
                <p14:nvPr/>
              </p14:nvContentPartPr>
              <p14:xfrm>
                <a:off x="3682952" y="1591278"/>
                <a:ext cx="284040" cy="459000"/>
              </p14:xfrm>
            </p:contentPart>
          </mc:Choice>
          <mc:Fallback xmlns="">
            <p:pic>
              <p:nvPicPr>
                <p:cNvPr id="20" name="Рукописный ввод 19">
                  <a:extLst>
                    <a:ext uri="{FF2B5EF4-FFF2-40B4-BE49-F238E27FC236}">
                      <a16:creationId xmlns:a16="http://schemas.microsoft.com/office/drawing/2014/main" id="{BDFB9F76-E20B-4974-8D4F-A15CE34A6E0B}"/>
                    </a:ext>
                  </a:extLst>
                </p:cNvPr>
                <p:cNvPicPr/>
                <p:nvPr/>
              </p:nvPicPr>
              <p:blipFill>
                <a:blip r:embed="rId35"/>
                <a:stretch>
                  <a:fillRect/>
                </a:stretch>
              </p:blipFill>
              <p:spPr>
                <a:xfrm>
                  <a:off x="3674312" y="1582278"/>
                  <a:ext cx="30168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Рукописный ввод 20">
                  <a:extLst>
                    <a:ext uri="{FF2B5EF4-FFF2-40B4-BE49-F238E27FC236}">
                      <a16:creationId xmlns:a16="http://schemas.microsoft.com/office/drawing/2014/main" id="{E681FC82-8E85-456C-8767-99F92E237E62}"/>
                    </a:ext>
                  </a:extLst>
                </p14:cNvPr>
                <p14:cNvContentPartPr/>
                <p14:nvPr/>
              </p14:nvContentPartPr>
              <p14:xfrm>
                <a:off x="4117472" y="1407318"/>
                <a:ext cx="202680" cy="318240"/>
              </p14:xfrm>
            </p:contentPart>
          </mc:Choice>
          <mc:Fallback xmlns="">
            <p:pic>
              <p:nvPicPr>
                <p:cNvPr id="21" name="Рукописный ввод 20">
                  <a:extLst>
                    <a:ext uri="{FF2B5EF4-FFF2-40B4-BE49-F238E27FC236}">
                      <a16:creationId xmlns:a16="http://schemas.microsoft.com/office/drawing/2014/main" id="{E681FC82-8E85-456C-8767-99F92E237E62}"/>
                    </a:ext>
                  </a:extLst>
                </p:cNvPr>
                <p:cNvPicPr/>
                <p:nvPr/>
              </p:nvPicPr>
              <p:blipFill>
                <a:blip r:embed="rId37"/>
                <a:stretch>
                  <a:fillRect/>
                </a:stretch>
              </p:blipFill>
              <p:spPr>
                <a:xfrm>
                  <a:off x="4108472" y="1398318"/>
                  <a:ext cx="2203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Рукописный ввод 21">
                  <a:extLst>
                    <a:ext uri="{FF2B5EF4-FFF2-40B4-BE49-F238E27FC236}">
                      <a16:creationId xmlns:a16="http://schemas.microsoft.com/office/drawing/2014/main" id="{003EB963-59C5-4D6F-968F-6D1EFF7816D6}"/>
                    </a:ext>
                  </a:extLst>
                </p14:cNvPr>
                <p14:cNvContentPartPr/>
                <p14:nvPr/>
              </p14:nvContentPartPr>
              <p14:xfrm>
                <a:off x="4154912" y="1949118"/>
                <a:ext cx="5040" cy="60480"/>
              </p14:xfrm>
            </p:contentPart>
          </mc:Choice>
          <mc:Fallback xmlns="">
            <p:pic>
              <p:nvPicPr>
                <p:cNvPr id="22" name="Рукописный ввод 21">
                  <a:extLst>
                    <a:ext uri="{FF2B5EF4-FFF2-40B4-BE49-F238E27FC236}">
                      <a16:creationId xmlns:a16="http://schemas.microsoft.com/office/drawing/2014/main" id="{003EB963-59C5-4D6F-968F-6D1EFF7816D6}"/>
                    </a:ext>
                  </a:extLst>
                </p:cNvPr>
                <p:cNvPicPr/>
                <p:nvPr/>
              </p:nvPicPr>
              <p:blipFill>
                <a:blip r:embed="rId39"/>
                <a:stretch>
                  <a:fillRect/>
                </a:stretch>
              </p:blipFill>
              <p:spPr>
                <a:xfrm>
                  <a:off x="4145912" y="1940478"/>
                  <a:ext cx="226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Рукописный ввод 22">
                  <a:extLst>
                    <a:ext uri="{FF2B5EF4-FFF2-40B4-BE49-F238E27FC236}">
                      <a16:creationId xmlns:a16="http://schemas.microsoft.com/office/drawing/2014/main" id="{FF3171A0-8CD5-4E88-BDEA-0385B51B34C5}"/>
                    </a:ext>
                  </a:extLst>
                </p14:cNvPr>
                <p14:cNvContentPartPr/>
                <p14:nvPr/>
              </p14:nvContentPartPr>
              <p14:xfrm>
                <a:off x="4544072" y="1757958"/>
                <a:ext cx="434880" cy="28440"/>
              </p14:xfrm>
            </p:contentPart>
          </mc:Choice>
          <mc:Fallback xmlns="">
            <p:pic>
              <p:nvPicPr>
                <p:cNvPr id="23" name="Рукописный ввод 22">
                  <a:extLst>
                    <a:ext uri="{FF2B5EF4-FFF2-40B4-BE49-F238E27FC236}">
                      <a16:creationId xmlns:a16="http://schemas.microsoft.com/office/drawing/2014/main" id="{FF3171A0-8CD5-4E88-BDEA-0385B51B34C5}"/>
                    </a:ext>
                  </a:extLst>
                </p:cNvPr>
                <p:cNvPicPr/>
                <p:nvPr/>
              </p:nvPicPr>
              <p:blipFill>
                <a:blip r:embed="rId41"/>
                <a:stretch>
                  <a:fillRect/>
                </a:stretch>
              </p:blipFill>
              <p:spPr>
                <a:xfrm>
                  <a:off x="4535072" y="1748958"/>
                  <a:ext cx="4525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Рукописный ввод 23">
                  <a:extLst>
                    <a:ext uri="{FF2B5EF4-FFF2-40B4-BE49-F238E27FC236}">
                      <a16:creationId xmlns:a16="http://schemas.microsoft.com/office/drawing/2014/main" id="{71D01B65-2102-467F-8E00-07FE3148623F}"/>
                    </a:ext>
                  </a:extLst>
                </p14:cNvPr>
                <p14:cNvContentPartPr/>
                <p14:nvPr/>
              </p14:nvContentPartPr>
              <p14:xfrm>
                <a:off x="5038352" y="1557078"/>
                <a:ext cx="241920" cy="232560"/>
              </p14:xfrm>
            </p:contentPart>
          </mc:Choice>
          <mc:Fallback xmlns="">
            <p:pic>
              <p:nvPicPr>
                <p:cNvPr id="24" name="Рукописный ввод 23">
                  <a:extLst>
                    <a:ext uri="{FF2B5EF4-FFF2-40B4-BE49-F238E27FC236}">
                      <a16:creationId xmlns:a16="http://schemas.microsoft.com/office/drawing/2014/main" id="{71D01B65-2102-467F-8E00-07FE3148623F}"/>
                    </a:ext>
                  </a:extLst>
                </p:cNvPr>
                <p:cNvPicPr/>
                <p:nvPr/>
              </p:nvPicPr>
              <p:blipFill>
                <a:blip r:embed="rId43"/>
                <a:stretch>
                  <a:fillRect/>
                </a:stretch>
              </p:blipFill>
              <p:spPr>
                <a:xfrm>
                  <a:off x="5029352" y="1548438"/>
                  <a:ext cx="259560" cy="250200"/>
                </a:xfrm>
                <a:prstGeom prst="rect">
                  <a:avLst/>
                </a:prstGeom>
              </p:spPr>
            </p:pic>
          </mc:Fallback>
        </mc:AlternateContent>
      </p:grpSp>
      <p:grpSp>
        <p:nvGrpSpPr>
          <p:cNvPr id="40" name="Группа 39">
            <a:extLst>
              <a:ext uri="{FF2B5EF4-FFF2-40B4-BE49-F238E27FC236}">
                <a16:creationId xmlns:a16="http://schemas.microsoft.com/office/drawing/2014/main" id="{4431DFB6-0CDB-451E-A39B-C5F880E8F5A2}"/>
              </a:ext>
            </a:extLst>
          </p:cNvPr>
          <p:cNvGrpSpPr/>
          <p:nvPr/>
        </p:nvGrpSpPr>
        <p:grpSpPr>
          <a:xfrm>
            <a:off x="6246872" y="1215078"/>
            <a:ext cx="2040480" cy="331200"/>
            <a:chOff x="6246872" y="1215078"/>
            <a:chExt cx="2040480" cy="331200"/>
          </a:xfrm>
        </p:grpSpPr>
        <mc:AlternateContent xmlns:mc="http://schemas.openxmlformats.org/markup-compatibility/2006" xmlns:p14="http://schemas.microsoft.com/office/powerpoint/2010/main">
          <mc:Choice Requires="p14">
            <p:contentPart p14:bwMode="auto" r:id="rId44">
              <p14:nvContentPartPr>
                <p14:cNvPr id="26" name="Рукописный ввод 25">
                  <a:extLst>
                    <a:ext uri="{FF2B5EF4-FFF2-40B4-BE49-F238E27FC236}">
                      <a16:creationId xmlns:a16="http://schemas.microsoft.com/office/drawing/2014/main" id="{EA05A237-B74E-4DA6-8DDF-838680182CCB}"/>
                    </a:ext>
                  </a:extLst>
                </p14:cNvPr>
                <p14:cNvContentPartPr/>
                <p14:nvPr/>
              </p14:nvContentPartPr>
              <p14:xfrm>
                <a:off x="6246872" y="1282038"/>
                <a:ext cx="244080" cy="264240"/>
              </p14:xfrm>
            </p:contentPart>
          </mc:Choice>
          <mc:Fallback xmlns="">
            <p:pic>
              <p:nvPicPr>
                <p:cNvPr id="26" name="Рукописный ввод 25">
                  <a:extLst>
                    <a:ext uri="{FF2B5EF4-FFF2-40B4-BE49-F238E27FC236}">
                      <a16:creationId xmlns:a16="http://schemas.microsoft.com/office/drawing/2014/main" id="{EA05A237-B74E-4DA6-8DDF-838680182CCB}"/>
                    </a:ext>
                  </a:extLst>
                </p:cNvPr>
                <p:cNvPicPr/>
                <p:nvPr/>
              </p:nvPicPr>
              <p:blipFill>
                <a:blip r:embed="rId45"/>
                <a:stretch>
                  <a:fillRect/>
                </a:stretch>
              </p:blipFill>
              <p:spPr>
                <a:xfrm>
                  <a:off x="6238232" y="1273038"/>
                  <a:ext cx="2617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Рукописный ввод 26">
                  <a:extLst>
                    <a:ext uri="{FF2B5EF4-FFF2-40B4-BE49-F238E27FC236}">
                      <a16:creationId xmlns:a16="http://schemas.microsoft.com/office/drawing/2014/main" id="{F27140DD-F759-47D6-B21A-650743437192}"/>
                    </a:ext>
                  </a:extLst>
                </p14:cNvPr>
                <p14:cNvContentPartPr/>
                <p14:nvPr/>
              </p14:nvContentPartPr>
              <p14:xfrm>
                <a:off x="6555392" y="1314798"/>
                <a:ext cx="205560" cy="190800"/>
              </p14:xfrm>
            </p:contentPart>
          </mc:Choice>
          <mc:Fallback xmlns="">
            <p:pic>
              <p:nvPicPr>
                <p:cNvPr id="27" name="Рукописный ввод 26">
                  <a:extLst>
                    <a:ext uri="{FF2B5EF4-FFF2-40B4-BE49-F238E27FC236}">
                      <a16:creationId xmlns:a16="http://schemas.microsoft.com/office/drawing/2014/main" id="{F27140DD-F759-47D6-B21A-650743437192}"/>
                    </a:ext>
                  </a:extLst>
                </p:cNvPr>
                <p:cNvPicPr/>
                <p:nvPr/>
              </p:nvPicPr>
              <p:blipFill>
                <a:blip r:embed="rId47"/>
                <a:stretch>
                  <a:fillRect/>
                </a:stretch>
              </p:blipFill>
              <p:spPr>
                <a:xfrm>
                  <a:off x="6546392" y="1306158"/>
                  <a:ext cx="2232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Рукописный ввод 27">
                  <a:extLst>
                    <a:ext uri="{FF2B5EF4-FFF2-40B4-BE49-F238E27FC236}">
                      <a16:creationId xmlns:a16="http://schemas.microsoft.com/office/drawing/2014/main" id="{8B7669BF-F5BB-4E1B-8168-C7D183AC1A99}"/>
                    </a:ext>
                  </a:extLst>
                </p14:cNvPr>
                <p14:cNvContentPartPr/>
                <p14:nvPr/>
              </p14:nvContentPartPr>
              <p14:xfrm>
                <a:off x="6800552" y="1255038"/>
                <a:ext cx="99360" cy="252720"/>
              </p14:xfrm>
            </p:contentPart>
          </mc:Choice>
          <mc:Fallback xmlns="">
            <p:pic>
              <p:nvPicPr>
                <p:cNvPr id="28" name="Рукописный ввод 27">
                  <a:extLst>
                    <a:ext uri="{FF2B5EF4-FFF2-40B4-BE49-F238E27FC236}">
                      <a16:creationId xmlns:a16="http://schemas.microsoft.com/office/drawing/2014/main" id="{8B7669BF-F5BB-4E1B-8168-C7D183AC1A99}"/>
                    </a:ext>
                  </a:extLst>
                </p:cNvPr>
                <p:cNvPicPr/>
                <p:nvPr/>
              </p:nvPicPr>
              <p:blipFill>
                <a:blip r:embed="rId49"/>
                <a:stretch>
                  <a:fillRect/>
                </a:stretch>
              </p:blipFill>
              <p:spPr>
                <a:xfrm>
                  <a:off x="6791912" y="1246038"/>
                  <a:ext cx="1170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Рукописный ввод 28">
                  <a:extLst>
                    <a:ext uri="{FF2B5EF4-FFF2-40B4-BE49-F238E27FC236}">
                      <a16:creationId xmlns:a16="http://schemas.microsoft.com/office/drawing/2014/main" id="{5DFA5F24-D9AF-44A5-99F1-BEB56F15ABEF}"/>
                    </a:ext>
                  </a:extLst>
                </p14:cNvPr>
                <p14:cNvContentPartPr/>
                <p14:nvPr/>
              </p14:nvContentPartPr>
              <p14:xfrm>
                <a:off x="6922952" y="1267998"/>
                <a:ext cx="273960" cy="213120"/>
              </p14:xfrm>
            </p:contentPart>
          </mc:Choice>
          <mc:Fallback xmlns="">
            <p:pic>
              <p:nvPicPr>
                <p:cNvPr id="29" name="Рукописный ввод 28">
                  <a:extLst>
                    <a:ext uri="{FF2B5EF4-FFF2-40B4-BE49-F238E27FC236}">
                      <a16:creationId xmlns:a16="http://schemas.microsoft.com/office/drawing/2014/main" id="{5DFA5F24-D9AF-44A5-99F1-BEB56F15ABEF}"/>
                    </a:ext>
                  </a:extLst>
                </p:cNvPr>
                <p:cNvPicPr/>
                <p:nvPr/>
              </p:nvPicPr>
              <p:blipFill>
                <a:blip r:embed="rId51"/>
                <a:stretch>
                  <a:fillRect/>
                </a:stretch>
              </p:blipFill>
              <p:spPr>
                <a:xfrm>
                  <a:off x="6913952" y="1259358"/>
                  <a:ext cx="2916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B10FE32B-CEC8-4FCD-B608-20A59D5AFB4A}"/>
                    </a:ext>
                  </a:extLst>
                </p14:cNvPr>
                <p14:cNvContentPartPr/>
                <p14:nvPr/>
              </p14:nvContentPartPr>
              <p14:xfrm>
                <a:off x="7217072" y="1297878"/>
                <a:ext cx="207360" cy="189360"/>
              </p14:xfrm>
            </p:contentPart>
          </mc:Choice>
          <mc:Fallback xmlns="">
            <p:pic>
              <p:nvPicPr>
                <p:cNvPr id="30" name="Рукописный ввод 29">
                  <a:extLst>
                    <a:ext uri="{FF2B5EF4-FFF2-40B4-BE49-F238E27FC236}">
                      <a16:creationId xmlns:a16="http://schemas.microsoft.com/office/drawing/2014/main" id="{B10FE32B-CEC8-4FCD-B608-20A59D5AFB4A}"/>
                    </a:ext>
                  </a:extLst>
                </p:cNvPr>
                <p:cNvPicPr/>
                <p:nvPr/>
              </p:nvPicPr>
              <p:blipFill>
                <a:blip r:embed="rId53"/>
                <a:stretch>
                  <a:fillRect/>
                </a:stretch>
              </p:blipFill>
              <p:spPr>
                <a:xfrm>
                  <a:off x="7208072" y="1288878"/>
                  <a:ext cx="2250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Рукописный ввод 30">
                  <a:extLst>
                    <a:ext uri="{FF2B5EF4-FFF2-40B4-BE49-F238E27FC236}">
                      <a16:creationId xmlns:a16="http://schemas.microsoft.com/office/drawing/2014/main" id="{16A54195-0BF6-4CA6-9898-EC2A0A6B6D35}"/>
                    </a:ext>
                  </a:extLst>
                </p14:cNvPr>
                <p14:cNvContentPartPr/>
                <p14:nvPr/>
              </p14:nvContentPartPr>
              <p14:xfrm>
                <a:off x="7163792" y="1267638"/>
                <a:ext cx="218520" cy="157680"/>
              </p14:xfrm>
            </p:contentPart>
          </mc:Choice>
          <mc:Fallback xmlns="">
            <p:pic>
              <p:nvPicPr>
                <p:cNvPr id="31" name="Рукописный ввод 30">
                  <a:extLst>
                    <a:ext uri="{FF2B5EF4-FFF2-40B4-BE49-F238E27FC236}">
                      <a16:creationId xmlns:a16="http://schemas.microsoft.com/office/drawing/2014/main" id="{16A54195-0BF6-4CA6-9898-EC2A0A6B6D35}"/>
                    </a:ext>
                  </a:extLst>
                </p:cNvPr>
                <p:cNvPicPr/>
                <p:nvPr/>
              </p:nvPicPr>
              <p:blipFill>
                <a:blip r:embed="rId55"/>
                <a:stretch>
                  <a:fillRect/>
                </a:stretch>
              </p:blipFill>
              <p:spPr>
                <a:xfrm>
                  <a:off x="7155152" y="1258638"/>
                  <a:ext cx="2361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Рукописный ввод 31">
                  <a:extLst>
                    <a:ext uri="{FF2B5EF4-FFF2-40B4-BE49-F238E27FC236}">
                      <a16:creationId xmlns:a16="http://schemas.microsoft.com/office/drawing/2014/main" id="{46F431B9-A3B2-43B4-8CB8-359A565984E5}"/>
                    </a:ext>
                  </a:extLst>
                </p14:cNvPr>
                <p14:cNvContentPartPr/>
                <p14:nvPr/>
              </p14:nvContentPartPr>
              <p14:xfrm>
                <a:off x="7445312" y="1255758"/>
                <a:ext cx="165600" cy="214560"/>
              </p14:xfrm>
            </p:contentPart>
          </mc:Choice>
          <mc:Fallback xmlns="">
            <p:pic>
              <p:nvPicPr>
                <p:cNvPr id="32" name="Рукописный ввод 31">
                  <a:extLst>
                    <a:ext uri="{FF2B5EF4-FFF2-40B4-BE49-F238E27FC236}">
                      <a16:creationId xmlns:a16="http://schemas.microsoft.com/office/drawing/2014/main" id="{46F431B9-A3B2-43B4-8CB8-359A565984E5}"/>
                    </a:ext>
                  </a:extLst>
                </p:cNvPr>
                <p:cNvPicPr/>
                <p:nvPr/>
              </p:nvPicPr>
              <p:blipFill>
                <a:blip r:embed="rId57"/>
                <a:stretch>
                  <a:fillRect/>
                </a:stretch>
              </p:blipFill>
              <p:spPr>
                <a:xfrm>
                  <a:off x="7436672" y="1247118"/>
                  <a:ext cx="1832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Рукописный ввод 32">
                  <a:extLst>
                    <a:ext uri="{FF2B5EF4-FFF2-40B4-BE49-F238E27FC236}">
                      <a16:creationId xmlns:a16="http://schemas.microsoft.com/office/drawing/2014/main" id="{8FE969D0-79E1-4682-8E10-E86705A14D63}"/>
                    </a:ext>
                  </a:extLst>
                </p14:cNvPr>
                <p14:cNvContentPartPr/>
                <p14:nvPr/>
              </p14:nvContentPartPr>
              <p14:xfrm>
                <a:off x="7622072" y="1228398"/>
                <a:ext cx="168120" cy="247680"/>
              </p14:xfrm>
            </p:contentPart>
          </mc:Choice>
          <mc:Fallback xmlns="">
            <p:pic>
              <p:nvPicPr>
                <p:cNvPr id="33" name="Рукописный ввод 32">
                  <a:extLst>
                    <a:ext uri="{FF2B5EF4-FFF2-40B4-BE49-F238E27FC236}">
                      <a16:creationId xmlns:a16="http://schemas.microsoft.com/office/drawing/2014/main" id="{8FE969D0-79E1-4682-8E10-E86705A14D63}"/>
                    </a:ext>
                  </a:extLst>
                </p:cNvPr>
                <p:cNvPicPr/>
                <p:nvPr/>
              </p:nvPicPr>
              <p:blipFill>
                <a:blip r:embed="rId59"/>
                <a:stretch>
                  <a:fillRect/>
                </a:stretch>
              </p:blipFill>
              <p:spPr>
                <a:xfrm>
                  <a:off x="7613432" y="1219758"/>
                  <a:ext cx="1857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Рукописный ввод 33">
                  <a:extLst>
                    <a:ext uri="{FF2B5EF4-FFF2-40B4-BE49-F238E27FC236}">
                      <a16:creationId xmlns:a16="http://schemas.microsoft.com/office/drawing/2014/main" id="{9EB20853-0200-4466-8284-C131FE4955E4}"/>
                    </a:ext>
                  </a:extLst>
                </p14:cNvPr>
                <p14:cNvContentPartPr/>
                <p14:nvPr/>
              </p14:nvContentPartPr>
              <p14:xfrm>
                <a:off x="7849232" y="1266198"/>
                <a:ext cx="185760" cy="196920"/>
              </p14:xfrm>
            </p:contentPart>
          </mc:Choice>
          <mc:Fallback xmlns="">
            <p:pic>
              <p:nvPicPr>
                <p:cNvPr id="34" name="Рукописный ввод 33">
                  <a:extLst>
                    <a:ext uri="{FF2B5EF4-FFF2-40B4-BE49-F238E27FC236}">
                      <a16:creationId xmlns:a16="http://schemas.microsoft.com/office/drawing/2014/main" id="{9EB20853-0200-4466-8284-C131FE4955E4}"/>
                    </a:ext>
                  </a:extLst>
                </p:cNvPr>
                <p:cNvPicPr/>
                <p:nvPr/>
              </p:nvPicPr>
              <p:blipFill>
                <a:blip r:embed="rId61"/>
                <a:stretch>
                  <a:fillRect/>
                </a:stretch>
              </p:blipFill>
              <p:spPr>
                <a:xfrm>
                  <a:off x="7840592" y="1257198"/>
                  <a:ext cx="2034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Рукописный ввод 34">
                  <a:extLst>
                    <a:ext uri="{FF2B5EF4-FFF2-40B4-BE49-F238E27FC236}">
                      <a16:creationId xmlns:a16="http://schemas.microsoft.com/office/drawing/2014/main" id="{7687FE00-75EC-4AF7-B84E-186265FE81DB}"/>
                    </a:ext>
                  </a:extLst>
                </p14:cNvPr>
                <p14:cNvContentPartPr/>
                <p14:nvPr/>
              </p14:nvContentPartPr>
              <p14:xfrm>
                <a:off x="7808552" y="1341438"/>
                <a:ext cx="149760" cy="46080"/>
              </p14:xfrm>
            </p:contentPart>
          </mc:Choice>
          <mc:Fallback xmlns="">
            <p:pic>
              <p:nvPicPr>
                <p:cNvPr id="35" name="Рукописный ввод 34">
                  <a:extLst>
                    <a:ext uri="{FF2B5EF4-FFF2-40B4-BE49-F238E27FC236}">
                      <a16:creationId xmlns:a16="http://schemas.microsoft.com/office/drawing/2014/main" id="{7687FE00-75EC-4AF7-B84E-186265FE81DB}"/>
                    </a:ext>
                  </a:extLst>
                </p:cNvPr>
                <p:cNvPicPr/>
                <p:nvPr/>
              </p:nvPicPr>
              <p:blipFill>
                <a:blip r:embed="rId63"/>
                <a:stretch>
                  <a:fillRect/>
                </a:stretch>
              </p:blipFill>
              <p:spPr>
                <a:xfrm>
                  <a:off x="7799912" y="1332438"/>
                  <a:ext cx="1674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Рукописный ввод 35">
                  <a:extLst>
                    <a:ext uri="{FF2B5EF4-FFF2-40B4-BE49-F238E27FC236}">
                      <a16:creationId xmlns:a16="http://schemas.microsoft.com/office/drawing/2014/main" id="{5327A93F-2166-4A3A-AC2D-C72F6A315C35}"/>
                    </a:ext>
                  </a:extLst>
                </p14:cNvPr>
                <p14:cNvContentPartPr/>
                <p14:nvPr/>
              </p14:nvContentPartPr>
              <p14:xfrm>
                <a:off x="8031392" y="1215078"/>
                <a:ext cx="255960" cy="238320"/>
              </p14:xfrm>
            </p:contentPart>
          </mc:Choice>
          <mc:Fallback xmlns="">
            <p:pic>
              <p:nvPicPr>
                <p:cNvPr id="36" name="Рукописный ввод 35">
                  <a:extLst>
                    <a:ext uri="{FF2B5EF4-FFF2-40B4-BE49-F238E27FC236}">
                      <a16:creationId xmlns:a16="http://schemas.microsoft.com/office/drawing/2014/main" id="{5327A93F-2166-4A3A-AC2D-C72F6A315C35}"/>
                    </a:ext>
                  </a:extLst>
                </p:cNvPr>
                <p:cNvPicPr/>
                <p:nvPr/>
              </p:nvPicPr>
              <p:blipFill>
                <a:blip r:embed="rId65"/>
                <a:stretch>
                  <a:fillRect/>
                </a:stretch>
              </p:blipFill>
              <p:spPr>
                <a:xfrm>
                  <a:off x="8022752" y="1206438"/>
                  <a:ext cx="273600" cy="255960"/>
                </a:xfrm>
                <a:prstGeom prst="rect">
                  <a:avLst/>
                </a:prstGeom>
              </p:spPr>
            </p:pic>
          </mc:Fallback>
        </mc:AlternateContent>
      </p:grpSp>
      <p:grpSp>
        <p:nvGrpSpPr>
          <p:cNvPr id="39" name="Группа 38">
            <a:extLst>
              <a:ext uri="{FF2B5EF4-FFF2-40B4-BE49-F238E27FC236}">
                <a16:creationId xmlns:a16="http://schemas.microsoft.com/office/drawing/2014/main" id="{0FCAB12A-DA9A-460B-9B80-9DE5F48091EF}"/>
              </a:ext>
            </a:extLst>
          </p:cNvPr>
          <p:cNvGrpSpPr/>
          <p:nvPr/>
        </p:nvGrpSpPr>
        <p:grpSpPr>
          <a:xfrm>
            <a:off x="8637272" y="1140558"/>
            <a:ext cx="504360" cy="227520"/>
            <a:chOff x="8637272" y="1140558"/>
            <a:chExt cx="504360" cy="227520"/>
          </a:xfrm>
        </p:grpSpPr>
        <mc:AlternateContent xmlns:mc="http://schemas.openxmlformats.org/markup-compatibility/2006" xmlns:p14="http://schemas.microsoft.com/office/powerpoint/2010/main">
          <mc:Choice Requires="p14">
            <p:contentPart p14:bwMode="auto" r:id="rId66">
              <p14:nvContentPartPr>
                <p14:cNvPr id="37" name="Рукописный ввод 36">
                  <a:extLst>
                    <a:ext uri="{FF2B5EF4-FFF2-40B4-BE49-F238E27FC236}">
                      <a16:creationId xmlns:a16="http://schemas.microsoft.com/office/drawing/2014/main" id="{FCB35C08-65FB-44FF-BE20-4C899EE93EBF}"/>
                    </a:ext>
                  </a:extLst>
                </p14:cNvPr>
                <p14:cNvContentPartPr/>
                <p14:nvPr/>
              </p14:nvContentPartPr>
              <p14:xfrm>
                <a:off x="8637272" y="1160358"/>
                <a:ext cx="145440" cy="187560"/>
              </p14:xfrm>
            </p:contentPart>
          </mc:Choice>
          <mc:Fallback xmlns="">
            <p:pic>
              <p:nvPicPr>
                <p:cNvPr id="37" name="Рукописный ввод 36">
                  <a:extLst>
                    <a:ext uri="{FF2B5EF4-FFF2-40B4-BE49-F238E27FC236}">
                      <a16:creationId xmlns:a16="http://schemas.microsoft.com/office/drawing/2014/main" id="{FCB35C08-65FB-44FF-BE20-4C899EE93EBF}"/>
                    </a:ext>
                  </a:extLst>
                </p:cNvPr>
                <p:cNvPicPr/>
                <p:nvPr/>
              </p:nvPicPr>
              <p:blipFill>
                <a:blip r:embed="rId67"/>
                <a:stretch>
                  <a:fillRect/>
                </a:stretch>
              </p:blipFill>
              <p:spPr>
                <a:xfrm>
                  <a:off x="8628272" y="1151718"/>
                  <a:ext cx="16308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Рукописный ввод 37">
                  <a:extLst>
                    <a:ext uri="{FF2B5EF4-FFF2-40B4-BE49-F238E27FC236}">
                      <a16:creationId xmlns:a16="http://schemas.microsoft.com/office/drawing/2014/main" id="{346C765D-BF59-41DE-851C-24D754102358}"/>
                    </a:ext>
                  </a:extLst>
                </p14:cNvPr>
                <p14:cNvContentPartPr/>
                <p14:nvPr/>
              </p14:nvContentPartPr>
              <p14:xfrm>
                <a:off x="8877752" y="1140558"/>
                <a:ext cx="263880" cy="227520"/>
              </p14:xfrm>
            </p:contentPart>
          </mc:Choice>
          <mc:Fallback xmlns="">
            <p:pic>
              <p:nvPicPr>
                <p:cNvPr id="38" name="Рукописный ввод 37">
                  <a:extLst>
                    <a:ext uri="{FF2B5EF4-FFF2-40B4-BE49-F238E27FC236}">
                      <a16:creationId xmlns:a16="http://schemas.microsoft.com/office/drawing/2014/main" id="{346C765D-BF59-41DE-851C-24D754102358}"/>
                    </a:ext>
                  </a:extLst>
                </p:cNvPr>
                <p:cNvPicPr/>
                <p:nvPr/>
              </p:nvPicPr>
              <p:blipFill>
                <a:blip r:embed="rId69"/>
                <a:stretch>
                  <a:fillRect/>
                </a:stretch>
              </p:blipFill>
              <p:spPr>
                <a:xfrm>
                  <a:off x="8868752" y="1131918"/>
                  <a:ext cx="281520" cy="245160"/>
                </a:xfrm>
                <a:prstGeom prst="rect">
                  <a:avLst/>
                </a:prstGeom>
              </p:spPr>
            </p:pic>
          </mc:Fallback>
        </mc:AlternateContent>
      </p:grpSp>
      <p:grpSp>
        <p:nvGrpSpPr>
          <p:cNvPr id="50" name="Группа 49">
            <a:extLst>
              <a:ext uri="{FF2B5EF4-FFF2-40B4-BE49-F238E27FC236}">
                <a16:creationId xmlns:a16="http://schemas.microsoft.com/office/drawing/2014/main" id="{9693817E-C675-45E1-8EA5-C60E6BC62972}"/>
              </a:ext>
            </a:extLst>
          </p:cNvPr>
          <p:cNvGrpSpPr/>
          <p:nvPr/>
        </p:nvGrpSpPr>
        <p:grpSpPr>
          <a:xfrm>
            <a:off x="6799112" y="1787478"/>
            <a:ext cx="2542680" cy="393120"/>
            <a:chOff x="6799112" y="1787478"/>
            <a:chExt cx="2542680" cy="393120"/>
          </a:xfrm>
        </p:grpSpPr>
        <mc:AlternateContent xmlns:mc="http://schemas.openxmlformats.org/markup-compatibility/2006" xmlns:p14="http://schemas.microsoft.com/office/powerpoint/2010/main">
          <mc:Choice Requires="p14">
            <p:contentPart p14:bwMode="auto" r:id="rId70">
              <p14:nvContentPartPr>
                <p14:cNvPr id="41" name="Рукописный ввод 40">
                  <a:extLst>
                    <a:ext uri="{FF2B5EF4-FFF2-40B4-BE49-F238E27FC236}">
                      <a16:creationId xmlns:a16="http://schemas.microsoft.com/office/drawing/2014/main" id="{EA649CEB-8C98-4187-B6CE-320674DF85E7}"/>
                    </a:ext>
                  </a:extLst>
                </p14:cNvPr>
                <p14:cNvContentPartPr/>
                <p14:nvPr/>
              </p14:nvContentPartPr>
              <p14:xfrm>
                <a:off x="6799112" y="1900518"/>
                <a:ext cx="212760" cy="280080"/>
              </p14:xfrm>
            </p:contentPart>
          </mc:Choice>
          <mc:Fallback xmlns="">
            <p:pic>
              <p:nvPicPr>
                <p:cNvPr id="41" name="Рукописный ввод 40">
                  <a:extLst>
                    <a:ext uri="{FF2B5EF4-FFF2-40B4-BE49-F238E27FC236}">
                      <a16:creationId xmlns:a16="http://schemas.microsoft.com/office/drawing/2014/main" id="{EA649CEB-8C98-4187-B6CE-320674DF85E7}"/>
                    </a:ext>
                  </a:extLst>
                </p:cNvPr>
                <p:cNvPicPr/>
                <p:nvPr/>
              </p:nvPicPr>
              <p:blipFill>
                <a:blip r:embed="rId71"/>
                <a:stretch>
                  <a:fillRect/>
                </a:stretch>
              </p:blipFill>
              <p:spPr>
                <a:xfrm>
                  <a:off x="6790112" y="1891878"/>
                  <a:ext cx="2304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Рукописный ввод 41">
                  <a:extLst>
                    <a:ext uri="{FF2B5EF4-FFF2-40B4-BE49-F238E27FC236}">
                      <a16:creationId xmlns:a16="http://schemas.microsoft.com/office/drawing/2014/main" id="{B65854D8-FFEB-40FA-9655-1C614E240685}"/>
                    </a:ext>
                  </a:extLst>
                </p14:cNvPr>
                <p14:cNvContentPartPr/>
                <p14:nvPr/>
              </p14:nvContentPartPr>
              <p14:xfrm>
                <a:off x="6995312" y="1969638"/>
                <a:ext cx="316080" cy="187920"/>
              </p14:xfrm>
            </p:contentPart>
          </mc:Choice>
          <mc:Fallback xmlns="">
            <p:pic>
              <p:nvPicPr>
                <p:cNvPr id="42" name="Рукописный ввод 41">
                  <a:extLst>
                    <a:ext uri="{FF2B5EF4-FFF2-40B4-BE49-F238E27FC236}">
                      <a16:creationId xmlns:a16="http://schemas.microsoft.com/office/drawing/2014/main" id="{B65854D8-FFEB-40FA-9655-1C614E240685}"/>
                    </a:ext>
                  </a:extLst>
                </p:cNvPr>
                <p:cNvPicPr/>
                <p:nvPr/>
              </p:nvPicPr>
              <p:blipFill>
                <a:blip r:embed="rId73"/>
                <a:stretch>
                  <a:fillRect/>
                </a:stretch>
              </p:blipFill>
              <p:spPr>
                <a:xfrm>
                  <a:off x="6986312" y="1960638"/>
                  <a:ext cx="3337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Рукописный ввод 42">
                  <a:extLst>
                    <a:ext uri="{FF2B5EF4-FFF2-40B4-BE49-F238E27FC236}">
                      <a16:creationId xmlns:a16="http://schemas.microsoft.com/office/drawing/2014/main" id="{D611560A-D817-44E8-8D7B-24F32F3E5093}"/>
                    </a:ext>
                  </a:extLst>
                </p14:cNvPr>
                <p14:cNvContentPartPr/>
                <p14:nvPr/>
              </p14:nvContentPartPr>
              <p14:xfrm>
                <a:off x="6975872" y="2086998"/>
                <a:ext cx="221040" cy="16200"/>
              </p14:xfrm>
            </p:contentPart>
          </mc:Choice>
          <mc:Fallback xmlns="">
            <p:pic>
              <p:nvPicPr>
                <p:cNvPr id="43" name="Рукописный ввод 42">
                  <a:extLst>
                    <a:ext uri="{FF2B5EF4-FFF2-40B4-BE49-F238E27FC236}">
                      <a16:creationId xmlns:a16="http://schemas.microsoft.com/office/drawing/2014/main" id="{D611560A-D817-44E8-8D7B-24F32F3E5093}"/>
                    </a:ext>
                  </a:extLst>
                </p:cNvPr>
                <p:cNvPicPr/>
                <p:nvPr/>
              </p:nvPicPr>
              <p:blipFill>
                <a:blip r:embed="rId75"/>
                <a:stretch>
                  <a:fillRect/>
                </a:stretch>
              </p:blipFill>
              <p:spPr>
                <a:xfrm>
                  <a:off x="6967232" y="2078358"/>
                  <a:ext cx="2386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Рукописный ввод 43">
                  <a:extLst>
                    <a:ext uri="{FF2B5EF4-FFF2-40B4-BE49-F238E27FC236}">
                      <a16:creationId xmlns:a16="http://schemas.microsoft.com/office/drawing/2014/main" id="{8C004EAB-65D4-40D2-AF9E-214385240718}"/>
                    </a:ext>
                  </a:extLst>
                </p14:cNvPr>
                <p14:cNvContentPartPr/>
                <p14:nvPr/>
              </p14:nvContentPartPr>
              <p14:xfrm>
                <a:off x="7266752" y="1923918"/>
                <a:ext cx="272880" cy="194760"/>
              </p14:xfrm>
            </p:contentPart>
          </mc:Choice>
          <mc:Fallback xmlns="">
            <p:pic>
              <p:nvPicPr>
                <p:cNvPr id="44" name="Рукописный ввод 43">
                  <a:extLst>
                    <a:ext uri="{FF2B5EF4-FFF2-40B4-BE49-F238E27FC236}">
                      <a16:creationId xmlns:a16="http://schemas.microsoft.com/office/drawing/2014/main" id="{8C004EAB-65D4-40D2-AF9E-214385240718}"/>
                    </a:ext>
                  </a:extLst>
                </p:cNvPr>
                <p:cNvPicPr/>
                <p:nvPr/>
              </p:nvPicPr>
              <p:blipFill>
                <a:blip r:embed="rId77"/>
                <a:stretch>
                  <a:fillRect/>
                </a:stretch>
              </p:blipFill>
              <p:spPr>
                <a:xfrm>
                  <a:off x="7258112" y="1914918"/>
                  <a:ext cx="290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Рукописный ввод 44">
                  <a:extLst>
                    <a:ext uri="{FF2B5EF4-FFF2-40B4-BE49-F238E27FC236}">
                      <a16:creationId xmlns:a16="http://schemas.microsoft.com/office/drawing/2014/main" id="{10643F8D-CA92-4AB9-909E-E65BDCAAD38C}"/>
                    </a:ext>
                  </a:extLst>
                </p14:cNvPr>
                <p14:cNvContentPartPr/>
                <p14:nvPr/>
              </p14:nvContentPartPr>
              <p14:xfrm>
                <a:off x="7600472" y="1994118"/>
                <a:ext cx="60480" cy="95400"/>
              </p14:xfrm>
            </p:contentPart>
          </mc:Choice>
          <mc:Fallback xmlns="">
            <p:pic>
              <p:nvPicPr>
                <p:cNvPr id="45" name="Рукописный ввод 44">
                  <a:extLst>
                    <a:ext uri="{FF2B5EF4-FFF2-40B4-BE49-F238E27FC236}">
                      <a16:creationId xmlns:a16="http://schemas.microsoft.com/office/drawing/2014/main" id="{10643F8D-CA92-4AB9-909E-E65BDCAAD38C}"/>
                    </a:ext>
                  </a:extLst>
                </p:cNvPr>
                <p:cNvPicPr/>
                <p:nvPr/>
              </p:nvPicPr>
              <p:blipFill>
                <a:blip r:embed="rId79"/>
                <a:stretch>
                  <a:fillRect/>
                </a:stretch>
              </p:blipFill>
              <p:spPr>
                <a:xfrm>
                  <a:off x="7591472" y="1985478"/>
                  <a:ext cx="781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Рукописный ввод 45">
                  <a:extLst>
                    <a:ext uri="{FF2B5EF4-FFF2-40B4-BE49-F238E27FC236}">
                      <a16:creationId xmlns:a16="http://schemas.microsoft.com/office/drawing/2014/main" id="{298267F7-E661-4A6F-8A07-6DFA356D2D25}"/>
                    </a:ext>
                  </a:extLst>
                </p14:cNvPr>
                <p14:cNvContentPartPr/>
                <p14:nvPr/>
              </p14:nvContentPartPr>
              <p14:xfrm>
                <a:off x="7480592" y="1906278"/>
                <a:ext cx="376920" cy="161280"/>
              </p14:xfrm>
            </p:contentPart>
          </mc:Choice>
          <mc:Fallback xmlns="">
            <p:pic>
              <p:nvPicPr>
                <p:cNvPr id="46" name="Рукописный ввод 45">
                  <a:extLst>
                    <a:ext uri="{FF2B5EF4-FFF2-40B4-BE49-F238E27FC236}">
                      <a16:creationId xmlns:a16="http://schemas.microsoft.com/office/drawing/2014/main" id="{298267F7-E661-4A6F-8A07-6DFA356D2D25}"/>
                    </a:ext>
                  </a:extLst>
                </p:cNvPr>
                <p:cNvPicPr/>
                <p:nvPr/>
              </p:nvPicPr>
              <p:blipFill>
                <a:blip r:embed="rId81"/>
                <a:stretch>
                  <a:fillRect/>
                </a:stretch>
              </p:blipFill>
              <p:spPr>
                <a:xfrm>
                  <a:off x="7471592" y="1897638"/>
                  <a:ext cx="3945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Рукописный ввод 46">
                  <a:extLst>
                    <a:ext uri="{FF2B5EF4-FFF2-40B4-BE49-F238E27FC236}">
                      <a16:creationId xmlns:a16="http://schemas.microsoft.com/office/drawing/2014/main" id="{F3C9380E-B35B-4068-BC1F-489237785931}"/>
                    </a:ext>
                  </a:extLst>
                </p14:cNvPr>
                <p14:cNvContentPartPr/>
                <p14:nvPr/>
              </p14:nvContentPartPr>
              <p14:xfrm>
                <a:off x="7899992" y="1878918"/>
                <a:ext cx="506520" cy="208440"/>
              </p14:xfrm>
            </p:contentPart>
          </mc:Choice>
          <mc:Fallback xmlns="">
            <p:pic>
              <p:nvPicPr>
                <p:cNvPr id="47" name="Рукописный ввод 46">
                  <a:extLst>
                    <a:ext uri="{FF2B5EF4-FFF2-40B4-BE49-F238E27FC236}">
                      <a16:creationId xmlns:a16="http://schemas.microsoft.com/office/drawing/2014/main" id="{F3C9380E-B35B-4068-BC1F-489237785931}"/>
                    </a:ext>
                  </a:extLst>
                </p:cNvPr>
                <p:cNvPicPr/>
                <p:nvPr/>
              </p:nvPicPr>
              <p:blipFill>
                <a:blip r:embed="rId83"/>
                <a:stretch>
                  <a:fillRect/>
                </a:stretch>
              </p:blipFill>
              <p:spPr>
                <a:xfrm>
                  <a:off x="7891352" y="1870278"/>
                  <a:ext cx="524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Рукописный ввод 47">
                  <a:extLst>
                    <a:ext uri="{FF2B5EF4-FFF2-40B4-BE49-F238E27FC236}">
                      <a16:creationId xmlns:a16="http://schemas.microsoft.com/office/drawing/2014/main" id="{044D764B-5819-4DF1-8184-9D93CC3AC451}"/>
                    </a:ext>
                  </a:extLst>
                </p14:cNvPr>
                <p14:cNvContentPartPr/>
                <p14:nvPr/>
              </p14:nvContentPartPr>
              <p14:xfrm>
                <a:off x="8460152" y="1864878"/>
                <a:ext cx="428760" cy="170280"/>
              </p14:xfrm>
            </p:contentPart>
          </mc:Choice>
          <mc:Fallback xmlns="">
            <p:pic>
              <p:nvPicPr>
                <p:cNvPr id="48" name="Рукописный ввод 47">
                  <a:extLst>
                    <a:ext uri="{FF2B5EF4-FFF2-40B4-BE49-F238E27FC236}">
                      <a16:creationId xmlns:a16="http://schemas.microsoft.com/office/drawing/2014/main" id="{044D764B-5819-4DF1-8184-9D93CC3AC451}"/>
                    </a:ext>
                  </a:extLst>
                </p:cNvPr>
                <p:cNvPicPr/>
                <p:nvPr/>
              </p:nvPicPr>
              <p:blipFill>
                <a:blip r:embed="rId85"/>
                <a:stretch>
                  <a:fillRect/>
                </a:stretch>
              </p:blipFill>
              <p:spPr>
                <a:xfrm>
                  <a:off x="8451512" y="1855878"/>
                  <a:ext cx="4464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9" name="Рукописный ввод 48">
                  <a:extLst>
                    <a:ext uri="{FF2B5EF4-FFF2-40B4-BE49-F238E27FC236}">
                      <a16:creationId xmlns:a16="http://schemas.microsoft.com/office/drawing/2014/main" id="{25139EE7-0CB1-4780-8143-4FF4325ACBD2}"/>
                    </a:ext>
                  </a:extLst>
                </p14:cNvPr>
                <p14:cNvContentPartPr/>
                <p14:nvPr/>
              </p14:nvContentPartPr>
              <p14:xfrm>
                <a:off x="8903672" y="1787478"/>
                <a:ext cx="438120" cy="318960"/>
              </p14:xfrm>
            </p:contentPart>
          </mc:Choice>
          <mc:Fallback xmlns="">
            <p:pic>
              <p:nvPicPr>
                <p:cNvPr id="49" name="Рукописный ввод 48">
                  <a:extLst>
                    <a:ext uri="{FF2B5EF4-FFF2-40B4-BE49-F238E27FC236}">
                      <a16:creationId xmlns:a16="http://schemas.microsoft.com/office/drawing/2014/main" id="{25139EE7-0CB1-4780-8143-4FF4325ACBD2}"/>
                    </a:ext>
                  </a:extLst>
                </p:cNvPr>
                <p:cNvPicPr/>
                <p:nvPr/>
              </p:nvPicPr>
              <p:blipFill>
                <a:blip r:embed="rId87"/>
                <a:stretch>
                  <a:fillRect/>
                </a:stretch>
              </p:blipFill>
              <p:spPr>
                <a:xfrm>
                  <a:off x="8894672" y="1778478"/>
                  <a:ext cx="455760" cy="336600"/>
                </a:xfrm>
                <a:prstGeom prst="rect">
                  <a:avLst/>
                </a:prstGeom>
              </p:spPr>
            </p:pic>
          </mc:Fallback>
        </mc:AlternateContent>
      </p:grpSp>
      <p:grpSp>
        <p:nvGrpSpPr>
          <p:cNvPr id="53" name="Группа 52">
            <a:extLst>
              <a:ext uri="{FF2B5EF4-FFF2-40B4-BE49-F238E27FC236}">
                <a16:creationId xmlns:a16="http://schemas.microsoft.com/office/drawing/2014/main" id="{0A372D44-84C2-47D9-997E-A7F282F36D79}"/>
              </a:ext>
            </a:extLst>
          </p:cNvPr>
          <p:cNvGrpSpPr/>
          <p:nvPr/>
        </p:nvGrpSpPr>
        <p:grpSpPr>
          <a:xfrm>
            <a:off x="1063592" y="834918"/>
            <a:ext cx="676080" cy="2572560"/>
            <a:chOff x="1063592" y="834918"/>
            <a:chExt cx="676080" cy="2572560"/>
          </a:xfrm>
        </p:grpSpPr>
        <mc:AlternateContent xmlns:mc="http://schemas.openxmlformats.org/markup-compatibility/2006" xmlns:p14="http://schemas.microsoft.com/office/powerpoint/2010/main">
          <mc:Choice Requires="p14">
            <p:contentPart p14:bwMode="auto" r:id="rId88">
              <p14:nvContentPartPr>
                <p14:cNvPr id="51" name="Рукописный ввод 50">
                  <a:extLst>
                    <a:ext uri="{FF2B5EF4-FFF2-40B4-BE49-F238E27FC236}">
                      <a16:creationId xmlns:a16="http://schemas.microsoft.com/office/drawing/2014/main" id="{C6D75BD1-65B3-4C54-B879-D65A4710B1F4}"/>
                    </a:ext>
                  </a:extLst>
                </p14:cNvPr>
                <p14:cNvContentPartPr/>
                <p14:nvPr/>
              </p14:nvContentPartPr>
              <p14:xfrm>
                <a:off x="1104632" y="834918"/>
                <a:ext cx="635040" cy="2239560"/>
              </p14:xfrm>
            </p:contentPart>
          </mc:Choice>
          <mc:Fallback xmlns="">
            <p:pic>
              <p:nvPicPr>
                <p:cNvPr id="51" name="Рукописный ввод 50">
                  <a:extLst>
                    <a:ext uri="{FF2B5EF4-FFF2-40B4-BE49-F238E27FC236}">
                      <a16:creationId xmlns:a16="http://schemas.microsoft.com/office/drawing/2014/main" id="{C6D75BD1-65B3-4C54-B879-D65A4710B1F4}"/>
                    </a:ext>
                  </a:extLst>
                </p:cNvPr>
                <p:cNvPicPr/>
                <p:nvPr/>
              </p:nvPicPr>
              <p:blipFill>
                <a:blip r:embed="rId89"/>
                <a:stretch>
                  <a:fillRect/>
                </a:stretch>
              </p:blipFill>
              <p:spPr>
                <a:xfrm>
                  <a:off x="1095632" y="826278"/>
                  <a:ext cx="652680" cy="2257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Рукописный ввод 51">
                  <a:extLst>
                    <a:ext uri="{FF2B5EF4-FFF2-40B4-BE49-F238E27FC236}">
                      <a16:creationId xmlns:a16="http://schemas.microsoft.com/office/drawing/2014/main" id="{904D416A-88F5-4ADD-8CB2-D0D6BED9B299}"/>
                    </a:ext>
                  </a:extLst>
                </p14:cNvPr>
                <p14:cNvContentPartPr/>
                <p14:nvPr/>
              </p14:nvContentPartPr>
              <p14:xfrm>
                <a:off x="1063592" y="2989878"/>
                <a:ext cx="324720" cy="417600"/>
              </p14:xfrm>
            </p:contentPart>
          </mc:Choice>
          <mc:Fallback xmlns="">
            <p:pic>
              <p:nvPicPr>
                <p:cNvPr id="52" name="Рукописный ввод 51">
                  <a:extLst>
                    <a:ext uri="{FF2B5EF4-FFF2-40B4-BE49-F238E27FC236}">
                      <a16:creationId xmlns:a16="http://schemas.microsoft.com/office/drawing/2014/main" id="{904D416A-88F5-4ADD-8CB2-D0D6BED9B299}"/>
                    </a:ext>
                  </a:extLst>
                </p:cNvPr>
                <p:cNvPicPr/>
                <p:nvPr/>
              </p:nvPicPr>
              <p:blipFill>
                <a:blip r:embed="rId91"/>
                <a:stretch>
                  <a:fillRect/>
                </a:stretch>
              </p:blipFill>
              <p:spPr>
                <a:xfrm>
                  <a:off x="1054592" y="2980878"/>
                  <a:ext cx="342360" cy="435240"/>
                </a:xfrm>
                <a:prstGeom prst="rect">
                  <a:avLst/>
                </a:prstGeom>
              </p:spPr>
            </p:pic>
          </mc:Fallback>
        </mc:AlternateContent>
      </p:grpSp>
      <p:grpSp>
        <p:nvGrpSpPr>
          <p:cNvPr id="70" name="Группа 69">
            <a:extLst>
              <a:ext uri="{FF2B5EF4-FFF2-40B4-BE49-F238E27FC236}">
                <a16:creationId xmlns:a16="http://schemas.microsoft.com/office/drawing/2014/main" id="{1E5E524F-4DD6-4573-9338-B1FFD085AC80}"/>
              </a:ext>
            </a:extLst>
          </p:cNvPr>
          <p:cNvGrpSpPr/>
          <p:nvPr/>
        </p:nvGrpSpPr>
        <p:grpSpPr>
          <a:xfrm>
            <a:off x="1687472" y="2676678"/>
            <a:ext cx="3178440" cy="728640"/>
            <a:chOff x="1687472" y="2676678"/>
            <a:chExt cx="3178440" cy="728640"/>
          </a:xfrm>
        </p:grpSpPr>
        <mc:AlternateContent xmlns:mc="http://schemas.openxmlformats.org/markup-compatibility/2006" xmlns:p14="http://schemas.microsoft.com/office/powerpoint/2010/main">
          <mc:Choice Requires="p14">
            <p:contentPart p14:bwMode="auto" r:id="rId92">
              <p14:nvContentPartPr>
                <p14:cNvPr id="54" name="Рукописный ввод 53">
                  <a:extLst>
                    <a:ext uri="{FF2B5EF4-FFF2-40B4-BE49-F238E27FC236}">
                      <a16:creationId xmlns:a16="http://schemas.microsoft.com/office/drawing/2014/main" id="{EC15EB8D-1ACD-49B5-8258-2B52C60AADF0}"/>
                    </a:ext>
                  </a:extLst>
                </p14:cNvPr>
                <p14:cNvContentPartPr/>
                <p14:nvPr/>
              </p14:nvContentPartPr>
              <p14:xfrm>
                <a:off x="1687472" y="3030198"/>
                <a:ext cx="90720" cy="348840"/>
              </p14:xfrm>
            </p:contentPart>
          </mc:Choice>
          <mc:Fallback xmlns="">
            <p:pic>
              <p:nvPicPr>
                <p:cNvPr id="54" name="Рукописный ввод 53">
                  <a:extLst>
                    <a:ext uri="{FF2B5EF4-FFF2-40B4-BE49-F238E27FC236}">
                      <a16:creationId xmlns:a16="http://schemas.microsoft.com/office/drawing/2014/main" id="{EC15EB8D-1ACD-49B5-8258-2B52C60AADF0}"/>
                    </a:ext>
                  </a:extLst>
                </p:cNvPr>
                <p:cNvPicPr/>
                <p:nvPr/>
              </p:nvPicPr>
              <p:blipFill>
                <a:blip r:embed="rId93"/>
                <a:stretch>
                  <a:fillRect/>
                </a:stretch>
              </p:blipFill>
              <p:spPr>
                <a:xfrm>
                  <a:off x="1678832" y="3021558"/>
                  <a:ext cx="10836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5" name="Рукописный ввод 54">
                  <a:extLst>
                    <a:ext uri="{FF2B5EF4-FFF2-40B4-BE49-F238E27FC236}">
                      <a16:creationId xmlns:a16="http://schemas.microsoft.com/office/drawing/2014/main" id="{57BA2729-B2AE-42FB-BF20-8511CB183A62}"/>
                    </a:ext>
                  </a:extLst>
                </p14:cNvPr>
                <p14:cNvContentPartPr/>
                <p14:nvPr/>
              </p14:nvContentPartPr>
              <p14:xfrm>
                <a:off x="1824632" y="3139278"/>
                <a:ext cx="266040" cy="266040"/>
              </p14:xfrm>
            </p:contentPart>
          </mc:Choice>
          <mc:Fallback xmlns="">
            <p:pic>
              <p:nvPicPr>
                <p:cNvPr id="55" name="Рукописный ввод 54">
                  <a:extLst>
                    <a:ext uri="{FF2B5EF4-FFF2-40B4-BE49-F238E27FC236}">
                      <a16:creationId xmlns:a16="http://schemas.microsoft.com/office/drawing/2014/main" id="{57BA2729-B2AE-42FB-BF20-8511CB183A62}"/>
                    </a:ext>
                  </a:extLst>
                </p:cNvPr>
                <p:cNvPicPr/>
                <p:nvPr/>
              </p:nvPicPr>
              <p:blipFill>
                <a:blip r:embed="rId95"/>
                <a:stretch>
                  <a:fillRect/>
                </a:stretch>
              </p:blipFill>
              <p:spPr>
                <a:xfrm>
                  <a:off x="1815632" y="3130638"/>
                  <a:ext cx="2836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Рукописный ввод 55">
                  <a:extLst>
                    <a:ext uri="{FF2B5EF4-FFF2-40B4-BE49-F238E27FC236}">
                      <a16:creationId xmlns:a16="http://schemas.microsoft.com/office/drawing/2014/main" id="{63B70FD9-FCBC-4FF6-BEDE-60F32F27E17A}"/>
                    </a:ext>
                  </a:extLst>
                </p14:cNvPr>
                <p14:cNvContentPartPr/>
                <p14:nvPr/>
              </p14:nvContentPartPr>
              <p14:xfrm>
                <a:off x="2324312" y="3119838"/>
                <a:ext cx="262800" cy="243000"/>
              </p14:xfrm>
            </p:contentPart>
          </mc:Choice>
          <mc:Fallback xmlns="">
            <p:pic>
              <p:nvPicPr>
                <p:cNvPr id="56" name="Рукописный ввод 55">
                  <a:extLst>
                    <a:ext uri="{FF2B5EF4-FFF2-40B4-BE49-F238E27FC236}">
                      <a16:creationId xmlns:a16="http://schemas.microsoft.com/office/drawing/2014/main" id="{63B70FD9-FCBC-4FF6-BEDE-60F32F27E17A}"/>
                    </a:ext>
                  </a:extLst>
                </p:cNvPr>
                <p:cNvPicPr/>
                <p:nvPr/>
              </p:nvPicPr>
              <p:blipFill>
                <a:blip r:embed="rId97"/>
                <a:stretch>
                  <a:fillRect/>
                </a:stretch>
              </p:blipFill>
              <p:spPr>
                <a:xfrm>
                  <a:off x="2315672" y="3111198"/>
                  <a:ext cx="2804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7" name="Рукописный ввод 56">
                  <a:extLst>
                    <a:ext uri="{FF2B5EF4-FFF2-40B4-BE49-F238E27FC236}">
                      <a16:creationId xmlns:a16="http://schemas.microsoft.com/office/drawing/2014/main" id="{BF53A748-1FDE-4F72-A42D-1D72692B475E}"/>
                    </a:ext>
                  </a:extLst>
                </p14:cNvPr>
                <p14:cNvContentPartPr/>
                <p14:nvPr/>
              </p14:nvContentPartPr>
              <p14:xfrm>
                <a:off x="2427632" y="3106878"/>
                <a:ext cx="221400" cy="252720"/>
              </p14:xfrm>
            </p:contentPart>
          </mc:Choice>
          <mc:Fallback xmlns="">
            <p:pic>
              <p:nvPicPr>
                <p:cNvPr id="57" name="Рукописный ввод 56">
                  <a:extLst>
                    <a:ext uri="{FF2B5EF4-FFF2-40B4-BE49-F238E27FC236}">
                      <a16:creationId xmlns:a16="http://schemas.microsoft.com/office/drawing/2014/main" id="{BF53A748-1FDE-4F72-A42D-1D72692B475E}"/>
                    </a:ext>
                  </a:extLst>
                </p:cNvPr>
                <p:cNvPicPr/>
                <p:nvPr/>
              </p:nvPicPr>
              <p:blipFill>
                <a:blip r:embed="rId99"/>
                <a:stretch>
                  <a:fillRect/>
                </a:stretch>
              </p:blipFill>
              <p:spPr>
                <a:xfrm>
                  <a:off x="2418992" y="3097878"/>
                  <a:ext cx="2390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Рукописный ввод 57">
                  <a:extLst>
                    <a:ext uri="{FF2B5EF4-FFF2-40B4-BE49-F238E27FC236}">
                      <a16:creationId xmlns:a16="http://schemas.microsoft.com/office/drawing/2014/main" id="{2BBB5712-722B-40C7-A471-E3F6DF43089B}"/>
                    </a:ext>
                  </a:extLst>
                </p14:cNvPr>
                <p14:cNvContentPartPr/>
                <p14:nvPr/>
              </p14:nvContentPartPr>
              <p14:xfrm>
                <a:off x="2668472" y="3133158"/>
                <a:ext cx="187200" cy="228600"/>
              </p14:xfrm>
            </p:contentPart>
          </mc:Choice>
          <mc:Fallback xmlns="">
            <p:pic>
              <p:nvPicPr>
                <p:cNvPr id="58" name="Рукописный ввод 57">
                  <a:extLst>
                    <a:ext uri="{FF2B5EF4-FFF2-40B4-BE49-F238E27FC236}">
                      <a16:creationId xmlns:a16="http://schemas.microsoft.com/office/drawing/2014/main" id="{2BBB5712-722B-40C7-A471-E3F6DF43089B}"/>
                    </a:ext>
                  </a:extLst>
                </p:cNvPr>
                <p:cNvPicPr/>
                <p:nvPr/>
              </p:nvPicPr>
              <p:blipFill>
                <a:blip r:embed="rId101"/>
                <a:stretch>
                  <a:fillRect/>
                </a:stretch>
              </p:blipFill>
              <p:spPr>
                <a:xfrm>
                  <a:off x="2659472" y="3124158"/>
                  <a:ext cx="2048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9" name="Рукописный ввод 58">
                  <a:extLst>
                    <a:ext uri="{FF2B5EF4-FFF2-40B4-BE49-F238E27FC236}">
                      <a16:creationId xmlns:a16="http://schemas.microsoft.com/office/drawing/2014/main" id="{931DFDAB-2103-4520-8B8B-9CEC7DA06923}"/>
                    </a:ext>
                  </a:extLst>
                </p14:cNvPr>
                <p14:cNvContentPartPr/>
                <p14:nvPr/>
              </p14:nvContentPartPr>
              <p14:xfrm>
                <a:off x="2831192" y="3132438"/>
                <a:ext cx="100080" cy="205920"/>
              </p14:xfrm>
            </p:contentPart>
          </mc:Choice>
          <mc:Fallback xmlns="">
            <p:pic>
              <p:nvPicPr>
                <p:cNvPr id="59" name="Рукописный ввод 58">
                  <a:extLst>
                    <a:ext uri="{FF2B5EF4-FFF2-40B4-BE49-F238E27FC236}">
                      <a16:creationId xmlns:a16="http://schemas.microsoft.com/office/drawing/2014/main" id="{931DFDAB-2103-4520-8B8B-9CEC7DA06923}"/>
                    </a:ext>
                  </a:extLst>
                </p:cNvPr>
                <p:cNvPicPr/>
                <p:nvPr/>
              </p:nvPicPr>
              <p:blipFill>
                <a:blip r:embed="rId103"/>
                <a:stretch>
                  <a:fillRect/>
                </a:stretch>
              </p:blipFill>
              <p:spPr>
                <a:xfrm>
                  <a:off x="2822552" y="3123798"/>
                  <a:ext cx="1177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 name="Рукописный ввод 59">
                  <a:extLst>
                    <a:ext uri="{FF2B5EF4-FFF2-40B4-BE49-F238E27FC236}">
                      <a16:creationId xmlns:a16="http://schemas.microsoft.com/office/drawing/2014/main" id="{F955ABE4-D2D9-4BB3-A2F0-43FAFA8352A7}"/>
                    </a:ext>
                  </a:extLst>
                </p14:cNvPr>
                <p14:cNvContentPartPr/>
                <p14:nvPr/>
              </p14:nvContentPartPr>
              <p14:xfrm>
                <a:off x="2979872" y="3096798"/>
                <a:ext cx="518760" cy="211680"/>
              </p14:xfrm>
            </p:contentPart>
          </mc:Choice>
          <mc:Fallback xmlns="">
            <p:pic>
              <p:nvPicPr>
                <p:cNvPr id="60" name="Рукописный ввод 59">
                  <a:extLst>
                    <a:ext uri="{FF2B5EF4-FFF2-40B4-BE49-F238E27FC236}">
                      <a16:creationId xmlns:a16="http://schemas.microsoft.com/office/drawing/2014/main" id="{F955ABE4-D2D9-4BB3-A2F0-43FAFA8352A7}"/>
                    </a:ext>
                  </a:extLst>
                </p:cNvPr>
                <p:cNvPicPr/>
                <p:nvPr/>
              </p:nvPicPr>
              <p:blipFill>
                <a:blip r:embed="rId105"/>
                <a:stretch>
                  <a:fillRect/>
                </a:stretch>
              </p:blipFill>
              <p:spPr>
                <a:xfrm>
                  <a:off x="2971232" y="3087798"/>
                  <a:ext cx="5364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1" name="Рукописный ввод 60">
                  <a:extLst>
                    <a:ext uri="{FF2B5EF4-FFF2-40B4-BE49-F238E27FC236}">
                      <a16:creationId xmlns:a16="http://schemas.microsoft.com/office/drawing/2014/main" id="{8CAF84A9-75FE-4CB5-AF9E-55BE07B05188}"/>
                    </a:ext>
                  </a:extLst>
                </p14:cNvPr>
                <p14:cNvContentPartPr/>
                <p14:nvPr/>
              </p14:nvContentPartPr>
              <p14:xfrm>
                <a:off x="3581072" y="3048918"/>
                <a:ext cx="369000" cy="234360"/>
              </p14:xfrm>
            </p:contentPart>
          </mc:Choice>
          <mc:Fallback xmlns="">
            <p:pic>
              <p:nvPicPr>
                <p:cNvPr id="61" name="Рукописный ввод 60">
                  <a:extLst>
                    <a:ext uri="{FF2B5EF4-FFF2-40B4-BE49-F238E27FC236}">
                      <a16:creationId xmlns:a16="http://schemas.microsoft.com/office/drawing/2014/main" id="{8CAF84A9-75FE-4CB5-AF9E-55BE07B05188}"/>
                    </a:ext>
                  </a:extLst>
                </p:cNvPr>
                <p:cNvPicPr/>
                <p:nvPr/>
              </p:nvPicPr>
              <p:blipFill>
                <a:blip r:embed="rId107"/>
                <a:stretch>
                  <a:fillRect/>
                </a:stretch>
              </p:blipFill>
              <p:spPr>
                <a:xfrm>
                  <a:off x="3572432" y="3039918"/>
                  <a:ext cx="3866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2" name="Рукописный ввод 61">
                  <a:extLst>
                    <a:ext uri="{FF2B5EF4-FFF2-40B4-BE49-F238E27FC236}">
                      <a16:creationId xmlns:a16="http://schemas.microsoft.com/office/drawing/2014/main" id="{AF022194-1E86-43B0-94A9-283027996BAD}"/>
                    </a:ext>
                  </a:extLst>
                </p14:cNvPr>
                <p14:cNvContentPartPr/>
                <p14:nvPr/>
              </p14:nvContentPartPr>
              <p14:xfrm>
                <a:off x="3838112" y="3041718"/>
                <a:ext cx="250200" cy="215640"/>
              </p14:xfrm>
            </p:contentPart>
          </mc:Choice>
          <mc:Fallback xmlns="">
            <p:pic>
              <p:nvPicPr>
                <p:cNvPr id="62" name="Рукописный ввод 61">
                  <a:extLst>
                    <a:ext uri="{FF2B5EF4-FFF2-40B4-BE49-F238E27FC236}">
                      <a16:creationId xmlns:a16="http://schemas.microsoft.com/office/drawing/2014/main" id="{AF022194-1E86-43B0-94A9-283027996BAD}"/>
                    </a:ext>
                  </a:extLst>
                </p:cNvPr>
                <p:cNvPicPr/>
                <p:nvPr/>
              </p:nvPicPr>
              <p:blipFill>
                <a:blip r:embed="rId109"/>
                <a:stretch>
                  <a:fillRect/>
                </a:stretch>
              </p:blipFill>
              <p:spPr>
                <a:xfrm>
                  <a:off x="3829112" y="3032718"/>
                  <a:ext cx="2678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3" name="Рукописный ввод 62">
                  <a:extLst>
                    <a:ext uri="{FF2B5EF4-FFF2-40B4-BE49-F238E27FC236}">
                      <a16:creationId xmlns:a16="http://schemas.microsoft.com/office/drawing/2014/main" id="{D3D76951-CBAF-4623-AF0F-699183B5CBBB}"/>
                    </a:ext>
                  </a:extLst>
                </p14:cNvPr>
                <p14:cNvContentPartPr/>
                <p14:nvPr/>
              </p14:nvContentPartPr>
              <p14:xfrm>
                <a:off x="4119632" y="3149718"/>
                <a:ext cx="119160" cy="114120"/>
              </p14:xfrm>
            </p:contentPart>
          </mc:Choice>
          <mc:Fallback xmlns="">
            <p:pic>
              <p:nvPicPr>
                <p:cNvPr id="63" name="Рукописный ввод 62">
                  <a:extLst>
                    <a:ext uri="{FF2B5EF4-FFF2-40B4-BE49-F238E27FC236}">
                      <a16:creationId xmlns:a16="http://schemas.microsoft.com/office/drawing/2014/main" id="{D3D76951-CBAF-4623-AF0F-699183B5CBBB}"/>
                    </a:ext>
                  </a:extLst>
                </p:cNvPr>
                <p:cNvPicPr/>
                <p:nvPr/>
              </p:nvPicPr>
              <p:blipFill>
                <a:blip r:embed="rId111"/>
                <a:stretch>
                  <a:fillRect/>
                </a:stretch>
              </p:blipFill>
              <p:spPr>
                <a:xfrm>
                  <a:off x="4110992" y="3141078"/>
                  <a:ext cx="1368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4" name="Рукописный ввод 63">
                  <a:extLst>
                    <a:ext uri="{FF2B5EF4-FFF2-40B4-BE49-F238E27FC236}">
                      <a16:creationId xmlns:a16="http://schemas.microsoft.com/office/drawing/2014/main" id="{CA8E48DD-9803-463A-A4E7-99C8EE8AD12F}"/>
                    </a:ext>
                  </a:extLst>
                </p14:cNvPr>
                <p14:cNvContentPartPr/>
                <p14:nvPr/>
              </p14:nvContentPartPr>
              <p14:xfrm>
                <a:off x="4248512" y="2976558"/>
                <a:ext cx="297720" cy="336960"/>
              </p14:xfrm>
            </p:contentPart>
          </mc:Choice>
          <mc:Fallback xmlns="">
            <p:pic>
              <p:nvPicPr>
                <p:cNvPr id="64" name="Рукописный ввод 63">
                  <a:extLst>
                    <a:ext uri="{FF2B5EF4-FFF2-40B4-BE49-F238E27FC236}">
                      <a16:creationId xmlns:a16="http://schemas.microsoft.com/office/drawing/2014/main" id="{CA8E48DD-9803-463A-A4E7-99C8EE8AD12F}"/>
                    </a:ext>
                  </a:extLst>
                </p:cNvPr>
                <p:cNvPicPr/>
                <p:nvPr/>
              </p:nvPicPr>
              <p:blipFill>
                <a:blip r:embed="rId113"/>
                <a:stretch>
                  <a:fillRect/>
                </a:stretch>
              </p:blipFill>
              <p:spPr>
                <a:xfrm>
                  <a:off x="4239872" y="2967558"/>
                  <a:ext cx="3153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5" name="Рукописный ввод 64">
                  <a:extLst>
                    <a:ext uri="{FF2B5EF4-FFF2-40B4-BE49-F238E27FC236}">
                      <a16:creationId xmlns:a16="http://schemas.microsoft.com/office/drawing/2014/main" id="{9B4EC205-CA25-4010-92FF-504067515BCD}"/>
                    </a:ext>
                  </a:extLst>
                </p14:cNvPr>
                <p14:cNvContentPartPr/>
                <p14:nvPr/>
              </p14:nvContentPartPr>
              <p14:xfrm>
                <a:off x="4686272" y="2676678"/>
                <a:ext cx="179640" cy="314280"/>
              </p14:xfrm>
            </p:contentPart>
          </mc:Choice>
          <mc:Fallback xmlns="">
            <p:pic>
              <p:nvPicPr>
                <p:cNvPr id="65" name="Рукописный ввод 64">
                  <a:extLst>
                    <a:ext uri="{FF2B5EF4-FFF2-40B4-BE49-F238E27FC236}">
                      <a16:creationId xmlns:a16="http://schemas.microsoft.com/office/drawing/2014/main" id="{9B4EC205-CA25-4010-92FF-504067515BCD}"/>
                    </a:ext>
                  </a:extLst>
                </p:cNvPr>
                <p:cNvPicPr/>
                <p:nvPr/>
              </p:nvPicPr>
              <p:blipFill>
                <a:blip r:embed="rId115"/>
                <a:stretch>
                  <a:fillRect/>
                </a:stretch>
              </p:blipFill>
              <p:spPr>
                <a:xfrm>
                  <a:off x="4677632" y="2667678"/>
                  <a:ext cx="19728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6" name="Рукописный ввод 65">
                  <a:extLst>
                    <a:ext uri="{FF2B5EF4-FFF2-40B4-BE49-F238E27FC236}">
                      <a16:creationId xmlns:a16="http://schemas.microsoft.com/office/drawing/2014/main" id="{7120742A-CFAC-40AE-B9A0-C93613F3B50D}"/>
                    </a:ext>
                  </a:extLst>
                </p14:cNvPr>
                <p14:cNvContentPartPr/>
                <p14:nvPr/>
              </p14:nvContentPartPr>
              <p14:xfrm>
                <a:off x="4814432" y="3304158"/>
                <a:ext cx="50040" cy="46080"/>
              </p14:xfrm>
            </p:contentPart>
          </mc:Choice>
          <mc:Fallback xmlns="">
            <p:pic>
              <p:nvPicPr>
                <p:cNvPr id="66" name="Рукописный ввод 65">
                  <a:extLst>
                    <a:ext uri="{FF2B5EF4-FFF2-40B4-BE49-F238E27FC236}">
                      <a16:creationId xmlns:a16="http://schemas.microsoft.com/office/drawing/2014/main" id="{7120742A-CFAC-40AE-B9A0-C93613F3B50D}"/>
                    </a:ext>
                  </a:extLst>
                </p:cNvPr>
                <p:cNvPicPr/>
                <p:nvPr/>
              </p:nvPicPr>
              <p:blipFill>
                <a:blip r:embed="rId117"/>
                <a:stretch>
                  <a:fillRect/>
                </a:stretch>
              </p:blipFill>
              <p:spPr>
                <a:xfrm>
                  <a:off x="4805432" y="3295518"/>
                  <a:ext cx="67680" cy="63720"/>
                </a:xfrm>
                <a:prstGeom prst="rect">
                  <a:avLst/>
                </a:prstGeom>
              </p:spPr>
            </p:pic>
          </mc:Fallback>
        </mc:AlternateContent>
      </p:grpSp>
      <p:grpSp>
        <p:nvGrpSpPr>
          <p:cNvPr id="69" name="Группа 68">
            <a:extLst>
              <a:ext uri="{FF2B5EF4-FFF2-40B4-BE49-F238E27FC236}">
                <a16:creationId xmlns:a16="http://schemas.microsoft.com/office/drawing/2014/main" id="{C6B22777-2322-462D-9BBC-69BA719E6C3D}"/>
              </a:ext>
            </a:extLst>
          </p:cNvPr>
          <p:cNvGrpSpPr/>
          <p:nvPr/>
        </p:nvGrpSpPr>
        <p:grpSpPr>
          <a:xfrm>
            <a:off x="5204672" y="3235038"/>
            <a:ext cx="1305000" cy="535680"/>
            <a:chOff x="5204672" y="3235038"/>
            <a:chExt cx="1305000" cy="535680"/>
          </a:xfrm>
        </p:grpSpPr>
        <mc:AlternateContent xmlns:mc="http://schemas.openxmlformats.org/markup-compatibility/2006" xmlns:p14="http://schemas.microsoft.com/office/powerpoint/2010/main">
          <mc:Choice Requires="p14">
            <p:contentPart p14:bwMode="auto" r:id="rId118">
              <p14:nvContentPartPr>
                <p14:cNvPr id="67" name="Рукописный ввод 66">
                  <a:extLst>
                    <a:ext uri="{FF2B5EF4-FFF2-40B4-BE49-F238E27FC236}">
                      <a16:creationId xmlns:a16="http://schemas.microsoft.com/office/drawing/2014/main" id="{2729CC2B-E98E-49E2-9636-A493AD14DC62}"/>
                    </a:ext>
                  </a:extLst>
                </p14:cNvPr>
                <p14:cNvContentPartPr/>
                <p14:nvPr/>
              </p14:nvContentPartPr>
              <p14:xfrm>
                <a:off x="5204672" y="3235038"/>
                <a:ext cx="1059120" cy="521640"/>
              </p14:xfrm>
            </p:contentPart>
          </mc:Choice>
          <mc:Fallback xmlns="">
            <p:pic>
              <p:nvPicPr>
                <p:cNvPr id="67" name="Рукописный ввод 66">
                  <a:extLst>
                    <a:ext uri="{FF2B5EF4-FFF2-40B4-BE49-F238E27FC236}">
                      <a16:creationId xmlns:a16="http://schemas.microsoft.com/office/drawing/2014/main" id="{2729CC2B-E98E-49E2-9636-A493AD14DC62}"/>
                    </a:ext>
                  </a:extLst>
                </p:cNvPr>
                <p:cNvPicPr/>
                <p:nvPr/>
              </p:nvPicPr>
              <p:blipFill>
                <a:blip r:embed="rId119"/>
                <a:stretch>
                  <a:fillRect/>
                </a:stretch>
              </p:blipFill>
              <p:spPr>
                <a:xfrm>
                  <a:off x="5195672" y="3226038"/>
                  <a:ext cx="1076760"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8" name="Рукописный ввод 67">
                  <a:extLst>
                    <a:ext uri="{FF2B5EF4-FFF2-40B4-BE49-F238E27FC236}">
                      <a16:creationId xmlns:a16="http://schemas.microsoft.com/office/drawing/2014/main" id="{BDB18451-A63B-408A-B4B9-2FF6B0308001}"/>
                    </a:ext>
                  </a:extLst>
                </p14:cNvPr>
                <p14:cNvContentPartPr/>
                <p14:nvPr/>
              </p14:nvContentPartPr>
              <p14:xfrm>
                <a:off x="6275672" y="3592518"/>
                <a:ext cx="234000" cy="178200"/>
              </p14:xfrm>
            </p:contentPart>
          </mc:Choice>
          <mc:Fallback xmlns="">
            <p:pic>
              <p:nvPicPr>
                <p:cNvPr id="68" name="Рукописный ввод 67">
                  <a:extLst>
                    <a:ext uri="{FF2B5EF4-FFF2-40B4-BE49-F238E27FC236}">
                      <a16:creationId xmlns:a16="http://schemas.microsoft.com/office/drawing/2014/main" id="{BDB18451-A63B-408A-B4B9-2FF6B0308001}"/>
                    </a:ext>
                  </a:extLst>
                </p:cNvPr>
                <p:cNvPicPr/>
                <p:nvPr/>
              </p:nvPicPr>
              <p:blipFill>
                <a:blip r:embed="rId121"/>
                <a:stretch>
                  <a:fillRect/>
                </a:stretch>
              </p:blipFill>
              <p:spPr>
                <a:xfrm>
                  <a:off x="6267032" y="3583878"/>
                  <a:ext cx="251640" cy="195840"/>
                </a:xfrm>
                <a:prstGeom prst="rect">
                  <a:avLst/>
                </a:prstGeom>
              </p:spPr>
            </p:pic>
          </mc:Fallback>
        </mc:AlternateContent>
      </p:grpSp>
      <p:grpSp>
        <p:nvGrpSpPr>
          <p:cNvPr id="80" name="Группа 79">
            <a:extLst>
              <a:ext uri="{FF2B5EF4-FFF2-40B4-BE49-F238E27FC236}">
                <a16:creationId xmlns:a16="http://schemas.microsoft.com/office/drawing/2014/main" id="{C72E11C3-3DB8-4583-934D-C16302FCB23D}"/>
              </a:ext>
            </a:extLst>
          </p:cNvPr>
          <p:cNvGrpSpPr/>
          <p:nvPr/>
        </p:nvGrpSpPr>
        <p:grpSpPr>
          <a:xfrm>
            <a:off x="7015832" y="3123438"/>
            <a:ext cx="2232000" cy="316080"/>
            <a:chOff x="7015832" y="3123438"/>
            <a:chExt cx="2232000" cy="316080"/>
          </a:xfrm>
        </p:grpSpPr>
        <mc:AlternateContent xmlns:mc="http://schemas.openxmlformats.org/markup-compatibility/2006" xmlns:p14="http://schemas.microsoft.com/office/powerpoint/2010/main">
          <mc:Choice Requires="p14">
            <p:contentPart p14:bwMode="auto" r:id="rId122">
              <p14:nvContentPartPr>
                <p14:cNvPr id="71" name="Рукописный ввод 70">
                  <a:extLst>
                    <a:ext uri="{FF2B5EF4-FFF2-40B4-BE49-F238E27FC236}">
                      <a16:creationId xmlns:a16="http://schemas.microsoft.com/office/drawing/2014/main" id="{3A1CF11A-E3E3-4E36-82E1-270F5EF72BE1}"/>
                    </a:ext>
                  </a:extLst>
                </p14:cNvPr>
                <p14:cNvContentPartPr/>
                <p14:nvPr/>
              </p14:nvContentPartPr>
              <p14:xfrm>
                <a:off x="7015832" y="3173838"/>
                <a:ext cx="64080" cy="265680"/>
              </p14:xfrm>
            </p:contentPart>
          </mc:Choice>
          <mc:Fallback xmlns="">
            <p:pic>
              <p:nvPicPr>
                <p:cNvPr id="71" name="Рукописный ввод 70">
                  <a:extLst>
                    <a:ext uri="{FF2B5EF4-FFF2-40B4-BE49-F238E27FC236}">
                      <a16:creationId xmlns:a16="http://schemas.microsoft.com/office/drawing/2014/main" id="{3A1CF11A-E3E3-4E36-82E1-270F5EF72BE1}"/>
                    </a:ext>
                  </a:extLst>
                </p:cNvPr>
                <p:cNvPicPr/>
                <p:nvPr/>
              </p:nvPicPr>
              <p:blipFill>
                <a:blip r:embed="rId123"/>
                <a:stretch>
                  <a:fillRect/>
                </a:stretch>
              </p:blipFill>
              <p:spPr>
                <a:xfrm>
                  <a:off x="7007192" y="3164838"/>
                  <a:ext cx="817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2" name="Рукописный ввод 71">
                  <a:extLst>
                    <a:ext uri="{FF2B5EF4-FFF2-40B4-BE49-F238E27FC236}">
                      <a16:creationId xmlns:a16="http://schemas.microsoft.com/office/drawing/2014/main" id="{833A89EC-023C-492B-9C3C-298AB9D68ECF}"/>
                    </a:ext>
                  </a:extLst>
                </p14:cNvPr>
                <p14:cNvContentPartPr/>
                <p14:nvPr/>
              </p14:nvContentPartPr>
              <p14:xfrm>
                <a:off x="7074512" y="3159078"/>
                <a:ext cx="343080" cy="263520"/>
              </p14:xfrm>
            </p:contentPart>
          </mc:Choice>
          <mc:Fallback xmlns="">
            <p:pic>
              <p:nvPicPr>
                <p:cNvPr id="72" name="Рукописный ввод 71">
                  <a:extLst>
                    <a:ext uri="{FF2B5EF4-FFF2-40B4-BE49-F238E27FC236}">
                      <a16:creationId xmlns:a16="http://schemas.microsoft.com/office/drawing/2014/main" id="{833A89EC-023C-492B-9C3C-298AB9D68ECF}"/>
                    </a:ext>
                  </a:extLst>
                </p:cNvPr>
                <p:cNvPicPr/>
                <p:nvPr/>
              </p:nvPicPr>
              <p:blipFill>
                <a:blip r:embed="rId125"/>
                <a:stretch>
                  <a:fillRect/>
                </a:stretch>
              </p:blipFill>
              <p:spPr>
                <a:xfrm>
                  <a:off x="7065512" y="3150438"/>
                  <a:ext cx="3607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 name="Рукописный ввод 72">
                  <a:extLst>
                    <a:ext uri="{FF2B5EF4-FFF2-40B4-BE49-F238E27FC236}">
                      <a16:creationId xmlns:a16="http://schemas.microsoft.com/office/drawing/2014/main" id="{330055F2-2C13-4EA2-80DA-FD0D043F88D6}"/>
                    </a:ext>
                  </a:extLst>
                </p14:cNvPr>
                <p14:cNvContentPartPr/>
                <p14:nvPr/>
              </p14:nvContentPartPr>
              <p14:xfrm>
                <a:off x="7399592" y="3123438"/>
                <a:ext cx="325440" cy="215280"/>
              </p14:xfrm>
            </p:contentPart>
          </mc:Choice>
          <mc:Fallback xmlns="">
            <p:pic>
              <p:nvPicPr>
                <p:cNvPr id="73" name="Рукописный ввод 72">
                  <a:extLst>
                    <a:ext uri="{FF2B5EF4-FFF2-40B4-BE49-F238E27FC236}">
                      <a16:creationId xmlns:a16="http://schemas.microsoft.com/office/drawing/2014/main" id="{330055F2-2C13-4EA2-80DA-FD0D043F88D6}"/>
                    </a:ext>
                  </a:extLst>
                </p:cNvPr>
                <p:cNvPicPr/>
                <p:nvPr/>
              </p:nvPicPr>
              <p:blipFill>
                <a:blip r:embed="rId127"/>
                <a:stretch>
                  <a:fillRect/>
                </a:stretch>
              </p:blipFill>
              <p:spPr>
                <a:xfrm>
                  <a:off x="7390952" y="3114798"/>
                  <a:ext cx="3430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4" name="Рукописный ввод 73">
                  <a:extLst>
                    <a:ext uri="{FF2B5EF4-FFF2-40B4-BE49-F238E27FC236}">
                      <a16:creationId xmlns:a16="http://schemas.microsoft.com/office/drawing/2014/main" id="{2BE40521-731D-4847-B9FB-BF89383BECC6}"/>
                    </a:ext>
                  </a:extLst>
                </p14:cNvPr>
                <p14:cNvContentPartPr/>
                <p14:nvPr/>
              </p14:nvContentPartPr>
              <p14:xfrm>
                <a:off x="7680032" y="3130998"/>
                <a:ext cx="229680" cy="235800"/>
              </p14:xfrm>
            </p:contentPart>
          </mc:Choice>
          <mc:Fallback xmlns="">
            <p:pic>
              <p:nvPicPr>
                <p:cNvPr id="74" name="Рукописный ввод 73">
                  <a:extLst>
                    <a:ext uri="{FF2B5EF4-FFF2-40B4-BE49-F238E27FC236}">
                      <a16:creationId xmlns:a16="http://schemas.microsoft.com/office/drawing/2014/main" id="{2BE40521-731D-4847-B9FB-BF89383BECC6}"/>
                    </a:ext>
                  </a:extLst>
                </p:cNvPr>
                <p:cNvPicPr/>
                <p:nvPr/>
              </p:nvPicPr>
              <p:blipFill>
                <a:blip r:embed="rId129"/>
                <a:stretch>
                  <a:fillRect/>
                </a:stretch>
              </p:blipFill>
              <p:spPr>
                <a:xfrm>
                  <a:off x="7671392" y="3121998"/>
                  <a:ext cx="2473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5" name="Рукописный ввод 74">
                  <a:extLst>
                    <a:ext uri="{FF2B5EF4-FFF2-40B4-BE49-F238E27FC236}">
                      <a16:creationId xmlns:a16="http://schemas.microsoft.com/office/drawing/2014/main" id="{DB79E085-34B6-4F3F-BADB-1954F61CFE43}"/>
                    </a:ext>
                  </a:extLst>
                </p14:cNvPr>
                <p14:cNvContentPartPr/>
                <p14:nvPr/>
              </p14:nvContentPartPr>
              <p14:xfrm>
                <a:off x="7894952" y="3188958"/>
                <a:ext cx="274320" cy="193680"/>
              </p14:xfrm>
            </p:contentPart>
          </mc:Choice>
          <mc:Fallback xmlns="">
            <p:pic>
              <p:nvPicPr>
                <p:cNvPr id="75" name="Рукописный ввод 74">
                  <a:extLst>
                    <a:ext uri="{FF2B5EF4-FFF2-40B4-BE49-F238E27FC236}">
                      <a16:creationId xmlns:a16="http://schemas.microsoft.com/office/drawing/2014/main" id="{DB79E085-34B6-4F3F-BADB-1954F61CFE43}"/>
                    </a:ext>
                  </a:extLst>
                </p:cNvPr>
                <p:cNvPicPr/>
                <p:nvPr/>
              </p:nvPicPr>
              <p:blipFill>
                <a:blip r:embed="rId131"/>
                <a:stretch>
                  <a:fillRect/>
                </a:stretch>
              </p:blipFill>
              <p:spPr>
                <a:xfrm>
                  <a:off x="7886312" y="3179958"/>
                  <a:ext cx="2919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6" name="Рукописный ввод 75">
                  <a:extLst>
                    <a:ext uri="{FF2B5EF4-FFF2-40B4-BE49-F238E27FC236}">
                      <a16:creationId xmlns:a16="http://schemas.microsoft.com/office/drawing/2014/main" id="{CB18C65F-BAEE-4A99-8AD7-F3371B629D09}"/>
                    </a:ext>
                  </a:extLst>
                </p14:cNvPr>
                <p14:cNvContentPartPr/>
                <p14:nvPr/>
              </p14:nvContentPartPr>
              <p14:xfrm>
                <a:off x="8188712" y="3154758"/>
                <a:ext cx="220680" cy="237240"/>
              </p14:xfrm>
            </p:contentPart>
          </mc:Choice>
          <mc:Fallback xmlns="">
            <p:pic>
              <p:nvPicPr>
                <p:cNvPr id="76" name="Рукописный ввод 75">
                  <a:extLst>
                    <a:ext uri="{FF2B5EF4-FFF2-40B4-BE49-F238E27FC236}">
                      <a16:creationId xmlns:a16="http://schemas.microsoft.com/office/drawing/2014/main" id="{CB18C65F-BAEE-4A99-8AD7-F3371B629D09}"/>
                    </a:ext>
                  </a:extLst>
                </p:cNvPr>
                <p:cNvPicPr/>
                <p:nvPr/>
              </p:nvPicPr>
              <p:blipFill>
                <a:blip r:embed="rId133"/>
                <a:stretch>
                  <a:fillRect/>
                </a:stretch>
              </p:blipFill>
              <p:spPr>
                <a:xfrm>
                  <a:off x="8179712" y="3146118"/>
                  <a:ext cx="2383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7" name="Рукописный ввод 76">
                  <a:extLst>
                    <a:ext uri="{FF2B5EF4-FFF2-40B4-BE49-F238E27FC236}">
                      <a16:creationId xmlns:a16="http://schemas.microsoft.com/office/drawing/2014/main" id="{F73638B2-2CB1-4C73-8A26-726D45E89ACF}"/>
                    </a:ext>
                  </a:extLst>
                </p14:cNvPr>
                <p14:cNvContentPartPr/>
                <p14:nvPr/>
              </p14:nvContentPartPr>
              <p14:xfrm>
                <a:off x="8453312" y="3141438"/>
                <a:ext cx="123840" cy="216000"/>
              </p14:xfrm>
            </p:contentPart>
          </mc:Choice>
          <mc:Fallback xmlns="">
            <p:pic>
              <p:nvPicPr>
                <p:cNvPr id="77" name="Рукописный ввод 76">
                  <a:extLst>
                    <a:ext uri="{FF2B5EF4-FFF2-40B4-BE49-F238E27FC236}">
                      <a16:creationId xmlns:a16="http://schemas.microsoft.com/office/drawing/2014/main" id="{F73638B2-2CB1-4C73-8A26-726D45E89ACF}"/>
                    </a:ext>
                  </a:extLst>
                </p:cNvPr>
                <p:cNvPicPr/>
                <p:nvPr/>
              </p:nvPicPr>
              <p:blipFill>
                <a:blip r:embed="rId135"/>
                <a:stretch>
                  <a:fillRect/>
                </a:stretch>
              </p:blipFill>
              <p:spPr>
                <a:xfrm>
                  <a:off x="8444672" y="3132438"/>
                  <a:ext cx="1414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8" name="Рукописный ввод 77">
                  <a:extLst>
                    <a:ext uri="{FF2B5EF4-FFF2-40B4-BE49-F238E27FC236}">
                      <a16:creationId xmlns:a16="http://schemas.microsoft.com/office/drawing/2014/main" id="{E4BD47F7-1008-4967-812C-355C164DA09E}"/>
                    </a:ext>
                  </a:extLst>
                </p14:cNvPr>
                <p14:cNvContentPartPr/>
                <p14:nvPr/>
              </p14:nvContentPartPr>
              <p14:xfrm>
                <a:off x="8593712" y="3140358"/>
                <a:ext cx="241920" cy="182160"/>
              </p14:xfrm>
            </p:contentPart>
          </mc:Choice>
          <mc:Fallback xmlns="">
            <p:pic>
              <p:nvPicPr>
                <p:cNvPr id="78" name="Рукописный ввод 77">
                  <a:extLst>
                    <a:ext uri="{FF2B5EF4-FFF2-40B4-BE49-F238E27FC236}">
                      <a16:creationId xmlns:a16="http://schemas.microsoft.com/office/drawing/2014/main" id="{E4BD47F7-1008-4967-812C-355C164DA09E}"/>
                    </a:ext>
                  </a:extLst>
                </p:cNvPr>
                <p:cNvPicPr/>
                <p:nvPr/>
              </p:nvPicPr>
              <p:blipFill>
                <a:blip r:embed="rId137"/>
                <a:stretch>
                  <a:fillRect/>
                </a:stretch>
              </p:blipFill>
              <p:spPr>
                <a:xfrm>
                  <a:off x="8584712" y="3131718"/>
                  <a:ext cx="2595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9" name="Рукописный ввод 78">
                  <a:extLst>
                    <a:ext uri="{FF2B5EF4-FFF2-40B4-BE49-F238E27FC236}">
                      <a16:creationId xmlns:a16="http://schemas.microsoft.com/office/drawing/2014/main" id="{339F18C7-1426-4C3D-BEF3-F321AFF29494}"/>
                    </a:ext>
                  </a:extLst>
                </p14:cNvPr>
                <p14:cNvContentPartPr/>
                <p14:nvPr/>
              </p14:nvContentPartPr>
              <p14:xfrm>
                <a:off x="8817632" y="3155478"/>
                <a:ext cx="430200" cy="158400"/>
              </p14:xfrm>
            </p:contentPart>
          </mc:Choice>
          <mc:Fallback xmlns="">
            <p:pic>
              <p:nvPicPr>
                <p:cNvPr id="79" name="Рукописный ввод 78">
                  <a:extLst>
                    <a:ext uri="{FF2B5EF4-FFF2-40B4-BE49-F238E27FC236}">
                      <a16:creationId xmlns:a16="http://schemas.microsoft.com/office/drawing/2014/main" id="{339F18C7-1426-4C3D-BEF3-F321AFF29494}"/>
                    </a:ext>
                  </a:extLst>
                </p:cNvPr>
                <p:cNvPicPr/>
                <p:nvPr/>
              </p:nvPicPr>
              <p:blipFill>
                <a:blip r:embed="rId139"/>
                <a:stretch>
                  <a:fillRect/>
                </a:stretch>
              </p:blipFill>
              <p:spPr>
                <a:xfrm>
                  <a:off x="8808992" y="3146478"/>
                  <a:ext cx="447840" cy="176040"/>
                </a:xfrm>
                <a:prstGeom prst="rect">
                  <a:avLst/>
                </a:prstGeom>
              </p:spPr>
            </p:pic>
          </mc:Fallback>
        </mc:AlternateContent>
      </p:grpSp>
      <p:grpSp>
        <p:nvGrpSpPr>
          <p:cNvPr id="91" name="Группа 90">
            <a:extLst>
              <a:ext uri="{FF2B5EF4-FFF2-40B4-BE49-F238E27FC236}">
                <a16:creationId xmlns:a16="http://schemas.microsoft.com/office/drawing/2014/main" id="{EF55CA8D-685A-4CBF-8427-7311E8B32FF0}"/>
              </a:ext>
            </a:extLst>
          </p:cNvPr>
          <p:cNvGrpSpPr/>
          <p:nvPr/>
        </p:nvGrpSpPr>
        <p:grpSpPr>
          <a:xfrm>
            <a:off x="6971552" y="3721758"/>
            <a:ext cx="2553480" cy="392040"/>
            <a:chOff x="6971552" y="3721758"/>
            <a:chExt cx="2553480" cy="392040"/>
          </a:xfrm>
        </p:grpSpPr>
        <mc:AlternateContent xmlns:mc="http://schemas.openxmlformats.org/markup-compatibility/2006" xmlns:p14="http://schemas.microsoft.com/office/powerpoint/2010/main">
          <mc:Choice Requires="p14">
            <p:contentPart p14:bwMode="auto" r:id="rId140">
              <p14:nvContentPartPr>
                <p14:cNvPr id="81" name="Рукописный ввод 80">
                  <a:extLst>
                    <a:ext uri="{FF2B5EF4-FFF2-40B4-BE49-F238E27FC236}">
                      <a16:creationId xmlns:a16="http://schemas.microsoft.com/office/drawing/2014/main" id="{8C05BB2E-3EF6-4149-846D-952F084AF2CE}"/>
                    </a:ext>
                  </a:extLst>
                </p14:cNvPr>
                <p14:cNvContentPartPr/>
                <p14:nvPr/>
              </p14:nvContentPartPr>
              <p14:xfrm>
                <a:off x="6989552" y="3829758"/>
                <a:ext cx="280080" cy="255960"/>
              </p14:xfrm>
            </p:contentPart>
          </mc:Choice>
          <mc:Fallback xmlns="">
            <p:pic>
              <p:nvPicPr>
                <p:cNvPr id="81" name="Рукописный ввод 80">
                  <a:extLst>
                    <a:ext uri="{FF2B5EF4-FFF2-40B4-BE49-F238E27FC236}">
                      <a16:creationId xmlns:a16="http://schemas.microsoft.com/office/drawing/2014/main" id="{8C05BB2E-3EF6-4149-846D-952F084AF2CE}"/>
                    </a:ext>
                  </a:extLst>
                </p:cNvPr>
                <p:cNvPicPr/>
                <p:nvPr/>
              </p:nvPicPr>
              <p:blipFill>
                <a:blip r:embed="rId141"/>
                <a:stretch>
                  <a:fillRect/>
                </a:stretch>
              </p:blipFill>
              <p:spPr>
                <a:xfrm>
                  <a:off x="6980552" y="3820758"/>
                  <a:ext cx="2977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2" name="Рукописный ввод 81">
                  <a:extLst>
                    <a:ext uri="{FF2B5EF4-FFF2-40B4-BE49-F238E27FC236}">
                      <a16:creationId xmlns:a16="http://schemas.microsoft.com/office/drawing/2014/main" id="{4287233F-298A-4393-9BB0-691107A49EE4}"/>
                    </a:ext>
                  </a:extLst>
                </p14:cNvPr>
                <p14:cNvContentPartPr/>
                <p14:nvPr/>
              </p14:nvContentPartPr>
              <p14:xfrm>
                <a:off x="6971552" y="3785118"/>
                <a:ext cx="233640" cy="162000"/>
              </p14:xfrm>
            </p:contentPart>
          </mc:Choice>
          <mc:Fallback xmlns="">
            <p:pic>
              <p:nvPicPr>
                <p:cNvPr id="82" name="Рукописный ввод 81">
                  <a:extLst>
                    <a:ext uri="{FF2B5EF4-FFF2-40B4-BE49-F238E27FC236}">
                      <a16:creationId xmlns:a16="http://schemas.microsoft.com/office/drawing/2014/main" id="{4287233F-298A-4393-9BB0-691107A49EE4}"/>
                    </a:ext>
                  </a:extLst>
                </p:cNvPr>
                <p:cNvPicPr/>
                <p:nvPr/>
              </p:nvPicPr>
              <p:blipFill>
                <a:blip r:embed="rId143"/>
                <a:stretch>
                  <a:fillRect/>
                </a:stretch>
              </p:blipFill>
              <p:spPr>
                <a:xfrm>
                  <a:off x="6962552" y="3776118"/>
                  <a:ext cx="2512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3" name="Рукописный ввод 82">
                  <a:extLst>
                    <a:ext uri="{FF2B5EF4-FFF2-40B4-BE49-F238E27FC236}">
                      <a16:creationId xmlns:a16="http://schemas.microsoft.com/office/drawing/2014/main" id="{048DE4A4-93CC-413B-BED7-61F00570DFA4}"/>
                    </a:ext>
                  </a:extLst>
                </p14:cNvPr>
                <p14:cNvContentPartPr/>
                <p14:nvPr/>
              </p14:nvContentPartPr>
              <p14:xfrm>
                <a:off x="7313552" y="3828678"/>
                <a:ext cx="185400" cy="285120"/>
              </p14:xfrm>
            </p:contentPart>
          </mc:Choice>
          <mc:Fallback xmlns="">
            <p:pic>
              <p:nvPicPr>
                <p:cNvPr id="83" name="Рукописный ввод 82">
                  <a:extLst>
                    <a:ext uri="{FF2B5EF4-FFF2-40B4-BE49-F238E27FC236}">
                      <a16:creationId xmlns:a16="http://schemas.microsoft.com/office/drawing/2014/main" id="{048DE4A4-93CC-413B-BED7-61F00570DFA4}"/>
                    </a:ext>
                  </a:extLst>
                </p:cNvPr>
                <p:cNvPicPr/>
                <p:nvPr/>
              </p:nvPicPr>
              <p:blipFill>
                <a:blip r:embed="rId145"/>
                <a:stretch>
                  <a:fillRect/>
                </a:stretch>
              </p:blipFill>
              <p:spPr>
                <a:xfrm>
                  <a:off x="7304912" y="3819678"/>
                  <a:ext cx="2030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4" name="Рукописный ввод 83">
                  <a:extLst>
                    <a:ext uri="{FF2B5EF4-FFF2-40B4-BE49-F238E27FC236}">
                      <a16:creationId xmlns:a16="http://schemas.microsoft.com/office/drawing/2014/main" id="{5708CF9A-ADE4-47F4-A57C-D8D33D501FD4}"/>
                    </a:ext>
                  </a:extLst>
                </p14:cNvPr>
                <p14:cNvContentPartPr/>
                <p14:nvPr/>
              </p14:nvContentPartPr>
              <p14:xfrm>
                <a:off x="7256672" y="3889878"/>
                <a:ext cx="238680" cy="195480"/>
              </p14:xfrm>
            </p:contentPart>
          </mc:Choice>
          <mc:Fallback xmlns="">
            <p:pic>
              <p:nvPicPr>
                <p:cNvPr id="84" name="Рукописный ввод 83">
                  <a:extLst>
                    <a:ext uri="{FF2B5EF4-FFF2-40B4-BE49-F238E27FC236}">
                      <a16:creationId xmlns:a16="http://schemas.microsoft.com/office/drawing/2014/main" id="{5708CF9A-ADE4-47F4-A57C-D8D33D501FD4}"/>
                    </a:ext>
                  </a:extLst>
                </p:cNvPr>
                <p:cNvPicPr/>
                <p:nvPr/>
              </p:nvPicPr>
              <p:blipFill>
                <a:blip r:embed="rId147"/>
                <a:stretch>
                  <a:fillRect/>
                </a:stretch>
              </p:blipFill>
              <p:spPr>
                <a:xfrm>
                  <a:off x="7247672" y="3881238"/>
                  <a:ext cx="2563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5" name="Рукописный ввод 84">
                  <a:extLst>
                    <a:ext uri="{FF2B5EF4-FFF2-40B4-BE49-F238E27FC236}">
                      <a16:creationId xmlns:a16="http://schemas.microsoft.com/office/drawing/2014/main" id="{98CAD797-7711-4F99-A4B4-624B0D29720D}"/>
                    </a:ext>
                  </a:extLst>
                </p14:cNvPr>
                <p14:cNvContentPartPr/>
                <p14:nvPr/>
              </p14:nvContentPartPr>
              <p14:xfrm>
                <a:off x="7514792" y="3823278"/>
                <a:ext cx="475200" cy="181080"/>
              </p14:xfrm>
            </p:contentPart>
          </mc:Choice>
          <mc:Fallback xmlns="">
            <p:pic>
              <p:nvPicPr>
                <p:cNvPr id="85" name="Рукописный ввод 84">
                  <a:extLst>
                    <a:ext uri="{FF2B5EF4-FFF2-40B4-BE49-F238E27FC236}">
                      <a16:creationId xmlns:a16="http://schemas.microsoft.com/office/drawing/2014/main" id="{98CAD797-7711-4F99-A4B4-624B0D29720D}"/>
                    </a:ext>
                  </a:extLst>
                </p:cNvPr>
                <p:cNvPicPr/>
                <p:nvPr/>
              </p:nvPicPr>
              <p:blipFill>
                <a:blip r:embed="rId149"/>
                <a:stretch>
                  <a:fillRect/>
                </a:stretch>
              </p:blipFill>
              <p:spPr>
                <a:xfrm>
                  <a:off x="7505792" y="3814278"/>
                  <a:ext cx="4928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6" name="Рукописный ввод 85">
                  <a:extLst>
                    <a:ext uri="{FF2B5EF4-FFF2-40B4-BE49-F238E27FC236}">
                      <a16:creationId xmlns:a16="http://schemas.microsoft.com/office/drawing/2014/main" id="{CD933A5F-F577-45DE-8E17-1D1DEF9F13CB}"/>
                    </a:ext>
                  </a:extLst>
                </p14:cNvPr>
                <p14:cNvContentPartPr/>
                <p14:nvPr/>
              </p14:nvContentPartPr>
              <p14:xfrm>
                <a:off x="7967672" y="3841998"/>
                <a:ext cx="306000" cy="146520"/>
              </p14:xfrm>
            </p:contentPart>
          </mc:Choice>
          <mc:Fallback xmlns="">
            <p:pic>
              <p:nvPicPr>
                <p:cNvPr id="86" name="Рукописный ввод 85">
                  <a:extLst>
                    <a:ext uri="{FF2B5EF4-FFF2-40B4-BE49-F238E27FC236}">
                      <a16:creationId xmlns:a16="http://schemas.microsoft.com/office/drawing/2014/main" id="{CD933A5F-F577-45DE-8E17-1D1DEF9F13CB}"/>
                    </a:ext>
                  </a:extLst>
                </p:cNvPr>
                <p:cNvPicPr/>
                <p:nvPr/>
              </p:nvPicPr>
              <p:blipFill>
                <a:blip r:embed="rId151"/>
                <a:stretch>
                  <a:fillRect/>
                </a:stretch>
              </p:blipFill>
              <p:spPr>
                <a:xfrm>
                  <a:off x="7958672" y="3832998"/>
                  <a:ext cx="3236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7" name="Рукописный ввод 86">
                  <a:extLst>
                    <a:ext uri="{FF2B5EF4-FFF2-40B4-BE49-F238E27FC236}">
                      <a16:creationId xmlns:a16="http://schemas.microsoft.com/office/drawing/2014/main" id="{50BE33D6-C0FC-4D5D-BEDC-D0DAC5120CE5}"/>
                    </a:ext>
                  </a:extLst>
                </p14:cNvPr>
                <p14:cNvContentPartPr/>
                <p14:nvPr/>
              </p14:nvContentPartPr>
              <p14:xfrm>
                <a:off x="8388872" y="3804918"/>
                <a:ext cx="167400" cy="216720"/>
              </p14:xfrm>
            </p:contentPart>
          </mc:Choice>
          <mc:Fallback xmlns="">
            <p:pic>
              <p:nvPicPr>
                <p:cNvPr id="87" name="Рукописный ввод 86">
                  <a:extLst>
                    <a:ext uri="{FF2B5EF4-FFF2-40B4-BE49-F238E27FC236}">
                      <a16:creationId xmlns:a16="http://schemas.microsoft.com/office/drawing/2014/main" id="{50BE33D6-C0FC-4D5D-BEDC-D0DAC5120CE5}"/>
                    </a:ext>
                  </a:extLst>
                </p:cNvPr>
                <p:cNvPicPr/>
                <p:nvPr/>
              </p:nvPicPr>
              <p:blipFill>
                <a:blip r:embed="rId153"/>
                <a:stretch>
                  <a:fillRect/>
                </a:stretch>
              </p:blipFill>
              <p:spPr>
                <a:xfrm>
                  <a:off x="8380232" y="3795918"/>
                  <a:ext cx="1850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8" name="Рукописный ввод 87">
                  <a:extLst>
                    <a:ext uri="{FF2B5EF4-FFF2-40B4-BE49-F238E27FC236}">
                      <a16:creationId xmlns:a16="http://schemas.microsoft.com/office/drawing/2014/main" id="{E0B99A98-AE20-43BC-BE0B-A05237E7D392}"/>
                    </a:ext>
                  </a:extLst>
                </p14:cNvPr>
                <p14:cNvContentPartPr/>
                <p14:nvPr/>
              </p14:nvContentPartPr>
              <p14:xfrm>
                <a:off x="8583632" y="3827238"/>
                <a:ext cx="167760" cy="157320"/>
              </p14:xfrm>
            </p:contentPart>
          </mc:Choice>
          <mc:Fallback xmlns="">
            <p:pic>
              <p:nvPicPr>
                <p:cNvPr id="88" name="Рукописный ввод 87">
                  <a:extLst>
                    <a:ext uri="{FF2B5EF4-FFF2-40B4-BE49-F238E27FC236}">
                      <a16:creationId xmlns:a16="http://schemas.microsoft.com/office/drawing/2014/main" id="{E0B99A98-AE20-43BC-BE0B-A05237E7D392}"/>
                    </a:ext>
                  </a:extLst>
                </p:cNvPr>
                <p:cNvPicPr/>
                <p:nvPr/>
              </p:nvPicPr>
              <p:blipFill>
                <a:blip r:embed="rId155"/>
                <a:stretch>
                  <a:fillRect/>
                </a:stretch>
              </p:blipFill>
              <p:spPr>
                <a:xfrm>
                  <a:off x="8574632" y="3818238"/>
                  <a:ext cx="1854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9" name="Рукописный ввод 88">
                  <a:extLst>
                    <a:ext uri="{FF2B5EF4-FFF2-40B4-BE49-F238E27FC236}">
                      <a16:creationId xmlns:a16="http://schemas.microsoft.com/office/drawing/2014/main" id="{B158EE0D-ADDC-4C3A-8788-688F56C7FD37}"/>
                    </a:ext>
                  </a:extLst>
                </p14:cNvPr>
                <p14:cNvContentPartPr/>
                <p14:nvPr/>
              </p14:nvContentPartPr>
              <p14:xfrm>
                <a:off x="8767232" y="3787998"/>
                <a:ext cx="269640" cy="153360"/>
              </p14:xfrm>
            </p:contentPart>
          </mc:Choice>
          <mc:Fallback xmlns="">
            <p:pic>
              <p:nvPicPr>
                <p:cNvPr id="89" name="Рукописный ввод 88">
                  <a:extLst>
                    <a:ext uri="{FF2B5EF4-FFF2-40B4-BE49-F238E27FC236}">
                      <a16:creationId xmlns:a16="http://schemas.microsoft.com/office/drawing/2014/main" id="{B158EE0D-ADDC-4C3A-8788-688F56C7FD37}"/>
                    </a:ext>
                  </a:extLst>
                </p:cNvPr>
                <p:cNvPicPr/>
                <p:nvPr/>
              </p:nvPicPr>
              <p:blipFill>
                <a:blip r:embed="rId157"/>
                <a:stretch>
                  <a:fillRect/>
                </a:stretch>
              </p:blipFill>
              <p:spPr>
                <a:xfrm>
                  <a:off x="8758592" y="3779358"/>
                  <a:ext cx="2872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0" name="Рукописный ввод 89">
                  <a:extLst>
                    <a:ext uri="{FF2B5EF4-FFF2-40B4-BE49-F238E27FC236}">
                      <a16:creationId xmlns:a16="http://schemas.microsoft.com/office/drawing/2014/main" id="{55B7418D-0B78-4EF0-B0BD-C1C2A81EC300}"/>
                    </a:ext>
                  </a:extLst>
                </p14:cNvPr>
                <p14:cNvContentPartPr/>
                <p14:nvPr/>
              </p14:nvContentPartPr>
              <p14:xfrm>
                <a:off x="8942192" y="3721758"/>
                <a:ext cx="582840" cy="241560"/>
              </p14:xfrm>
            </p:contentPart>
          </mc:Choice>
          <mc:Fallback xmlns="">
            <p:pic>
              <p:nvPicPr>
                <p:cNvPr id="90" name="Рукописный ввод 89">
                  <a:extLst>
                    <a:ext uri="{FF2B5EF4-FFF2-40B4-BE49-F238E27FC236}">
                      <a16:creationId xmlns:a16="http://schemas.microsoft.com/office/drawing/2014/main" id="{55B7418D-0B78-4EF0-B0BD-C1C2A81EC300}"/>
                    </a:ext>
                  </a:extLst>
                </p:cNvPr>
                <p:cNvPicPr/>
                <p:nvPr/>
              </p:nvPicPr>
              <p:blipFill>
                <a:blip r:embed="rId159"/>
                <a:stretch>
                  <a:fillRect/>
                </a:stretch>
              </p:blipFill>
              <p:spPr>
                <a:xfrm>
                  <a:off x="8933192" y="3712758"/>
                  <a:ext cx="600480" cy="25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0">
            <p14:nvContentPartPr>
              <p14:cNvPr id="92" name="Рукописный ввод 91">
                <a:extLst>
                  <a:ext uri="{FF2B5EF4-FFF2-40B4-BE49-F238E27FC236}">
                    <a16:creationId xmlns:a16="http://schemas.microsoft.com/office/drawing/2014/main" id="{5AA0F606-DD74-4CF2-9C3D-C2FE2F5E1281}"/>
                  </a:ext>
                </a:extLst>
              </p14:cNvPr>
              <p14:cNvContentPartPr/>
              <p14:nvPr/>
            </p14:nvContentPartPr>
            <p14:xfrm>
              <a:off x="2982752" y="249918"/>
              <a:ext cx="1681200" cy="823320"/>
            </p14:xfrm>
          </p:contentPart>
        </mc:Choice>
        <mc:Fallback xmlns="">
          <p:pic>
            <p:nvPicPr>
              <p:cNvPr id="92" name="Рукописный ввод 91">
                <a:extLst>
                  <a:ext uri="{FF2B5EF4-FFF2-40B4-BE49-F238E27FC236}">
                    <a16:creationId xmlns:a16="http://schemas.microsoft.com/office/drawing/2014/main" id="{5AA0F606-DD74-4CF2-9C3D-C2FE2F5E1281}"/>
                  </a:ext>
                </a:extLst>
              </p:cNvPr>
              <p:cNvPicPr/>
              <p:nvPr/>
            </p:nvPicPr>
            <p:blipFill>
              <a:blip r:embed="rId161"/>
              <a:stretch>
                <a:fillRect/>
              </a:stretch>
            </p:blipFill>
            <p:spPr>
              <a:xfrm>
                <a:off x="2974112" y="241278"/>
                <a:ext cx="1698840" cy="8409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3" name="Рукописный ввод 92">
                <a:extLst>
                  <a:ext uri="{FF2B5EF4-FFF2-40B4-BE49-F238E27FC236}">
                    <a16:creationId xmlns:a16="http://schemas.microsoft.com/office/drawing/2014/main" id="{619183F8-3D0D-4BB8-9D79-8AE9FB11A4A4}"/>
                  </a:ext>
                </a:extLst>
              </p14:cNvPr>
              <p14:cNvContentPartPr/>
              <p14:nvPr/>
            </p14:nvContentPartPr>
            <p14:xfrm>
              <a:off x="3141152" y="976758"/>
              <a:ext cx="77400" cy="84960"/>
            </p14:xfrm>
          </p:contentPart>
        </mc:Choice>
        <mc:Fallback xmlns="">
          <p:pic>
            <p:nvPicPr>
              <p:cNvPr id="93" name="Рукописный ввод 92">
                <a:extLst>
                  <a:ext uri="{FF2B5EF4-FFF2-40B4-BE49-F238E27FC236}">
                    <a16:creationId xmlns:a16="http://schemas.microsoft.com/office/drawing/2014/main" id="{619183F8-3D0D-4BB8-9D79-8AE9FB11A4A4}"/>
                  </a:ext>
                </a:extLst>
              </p:cNvPr>
              <p:cNvPicPr/>
              <p:nvPr/>
            </p:nvPicPr>
            <p:blipFill>
              <a:blip r:embed="rId163"/>
              <a:stretch>
                <a:fillRect/>
              </a:stretch>
            </p:blipFill>
            <p:spPr>
              <a:xfrm>
                <a:off x="3132512" y="968118"/>
                <a:ext cx="95040" cy="102600"/>
              </a:xfrm>
              <a:prstGeom prst="rect">
                <a:avLst/>
              </a:prstGeom>
            </p:spPr>
          </p:pic>
        </mc:Fallback>
      </mc:AlternateContent>
      <p:grpSp>
        <p:nvGrpSpPr>
          <p:cNvPr id="97" name="Группа 96">
            <a:extLst>
              <a:ext uri="{FF2B5EF4-FFF2-40B4-BE49-F238E27FC236}">
                <a16:creationId xmlns:a16="http://schemas.microsoft.com/office/drawing/2014/main" id="{A382BC44-CA8F-4260-BC1A-2112AB9A9D6D}"/>
              </a:ext>
            </a:extLst>
          </p:cNvPr>
          <p:cNvGrpSpPr/>
          <p:nvPr/>
        </p:nvGrpSpPr>
        <p:grpSpPr>
          <a:xfrm>
            <a:off x="252152" y="4302078"/>
            <a:ext cx="468720" cy="465120"/>
            <a:chOff x="252152" y="4302078"/>
            <a:chExt cx="468720" cy="465120"/>
          </a:xfrm>
        </p:grpSpPr>
        <mc:AlternateContent xmlns:mc="http://schemas.openxmlformats.org/markup-compatibility/2006" xmlns:p14="http://schemas.microsoft.com/office/powerpoint/2010/main">
          <mc:Choice Requires="p14">
            <p:contentPart p14:bwMode="auto" r:id="rId164">
              <p14:nvContentPartPr>
                <p14:cNvPr id="94" name="Рукописный ввод 93">
                  <a:extLst>
                    <a:ext uri="{FF2B5EF4-FFF2-40B4-BE49-F238E27FC236}">
                      <a16:creationId xmlns:a16="http://schemas.microsoft.com/office/drawing/2014/main" id="{E9F73228-4010-48CA-AD7D-AAA060B52EB8}"/>
                    </a:ext>
                  </a:extLst>
                </p14:cNvPr>
                <p14:cNvContentPartPr/>
                <p14:nvPr/>
              </p14:nvContentPartPr>
              <p14:xfrm>
                <a:off x="494792" y="4381278"/>
                <a:ext cx="141120" cy="223920"/>
              </p14:xfrm>
            </p:contentPart>
          </mc:Choice>
          <mc:Fallback xmlns="">
            <p:pic>
              <p:nvPicPr>
                <p:cNvPr id="94" name="Рукописный ввод 93">
                  <a:extLst>
                    <a:ext uri="{FF2B5EF4-FFF2-40B4-BE49-F238E27FC236}">
                      <a16:creationId xmlns:a16="http://schemas.microsoft.com/office/drawing/2014/main" id="{E9F73228-4010-48CA-AD7D-AAA060B52EB8}"/>
                    </a:ext>
                  </a:extLst>
                </p:cNvPr>
                <p:cNvPicPr/>
                <p:nvPr/>
              </p:nvPicPr>
              <p:blipFill>
                <a:blip r:embed="rId165"/>
                <a:stretch>
                  <a:fillRect/>
                </a:stretch>
              </p:blipFill>
              <p:spPr>
                <a:xfrm>
                  <a:off x="485792" y="4372638"/>
                  <a:ext cx="1587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5" name="Рукописный ввод 94">
                  <a:extLst>
                    <a:ext uri="{FF2B5EF4-FFF2-40B4-BE49-F238E27FC236}">
                      <a16:creationId xmlns:a16="http://schemas.microsoft.com/office/drawing/2014/main" id="{C4B7F63A-3475-4869-91B3-D11DB746E8AA}"/>
                    </a:ext>
                  </a:extLst>
                </p14:cNvPr>
                <p14:cNvContentPartPr/>
                <p14:nvPr/>
              </p14:nvContentPartPr>
              <p14:xfrm>
                <a:off x="419552" y="4302078"/>
                <a:ext cx="301320" cy="327240"/>
              </p14:xfrm>
            </p:contentPart>
          </mc:Choice>
          <mc:Fallback xmlns="">
            <p:pic>
              <p:nvPicPr>
                <p:cNvPr id="95" name="Рукописный ввод 94">
                  <a:extLst>
                    <a:ext uri="{FF2B5EF4-FFF2-40B4-BE49-F238E27FC236}">
                      <a16:creationId xmlns:a16="http://schemas.microsoft.com/office/drawing/2014/main" id="{C4B7F63A-3475-4869-91B3-D11DB746E8AA}"/>
                    </a:ext>
                  </a:extLst>
                </p:cNvPr>
                <p:cNvPicPr/>
                <p:nvPr/>
              </p:nvPicPr>
              <p:blipFill>
                <a:blip r:embed="rId167"/>
                <a:stretch>
                  <a:fillRect/>
                </a:stretch>
              </p:blipFill>
              <p:spPr>
                <a:xfrm>
                  <a:off x="410552" y="4293078"/>
                  <a:ext cx="31896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6" name="Рукописный ввод 95">
                  <a:extLst>
                    <a:ext uri="{FF2B5EF4-FFF2-40B4-BE49-F238E27FC236}">
                      <a16:creationId xmlns:a16="http://schemas.microsoft.com/office/drawing/2014/main" id="{0995473A-9CD8-4A5B-AB9C-A26B4E83D9D7}"/>
                    </a:ext>
                  </a:extLst>
                </p14:cNvPr>
                <p14:cNvContentPartPr/>
                <p14:nvPr/>
              </p14:nvContentPartPr>
              <p14:xfrm>
                <a:off x="252152" y="4338078"/>
                <a:ext cx="444240" cy="429120"/>
              </p14:xfrm>
            </p:contentPart>
          </mc:Choice>
          <mc:Fallback xmlns="">
            <p:pic>
              <p:nvPicPr>
                <p:cNvPr id="96" name="Рукописный ввод 95">
                  <a:extLst>
                    <a:ext uri="{FF2B5EF4-FFF2-40B4-BE49-F238E27FC236}">
                      <a16:creationId xmlns:a16="http://schemas.microsoft.com/office/drawing/2014/main" id="{0995473A-9CD8-4A5B-AB9C-A26B4E83D9D7}"/>
                    </a:ext>
                  </a:extLst>
                </p:cNvPr>
                <p:cNvPicPr/>
                <p:nvPr/>
              </p:nvPicPr>
              <p:blipFill>
                <a:blip r:embed="rId169"/>
                <a:stretch>
                  <a:fillRect/>
                </a:stretch>
              </p:blipFill>
              <p:spPr>
                <a:xfrm>
                  <a:off x="243152" y="4329438"/>
                  <a:ext cx="461880" cy="446760"/>
                </a:xfrm>
                <a:prstGeom prst="rect">
                  <a:avLst/>
                </a:prstGeom>
              </p:spPr>
            </p:pic>
          </mc:Fallback>
        </mc:AlternateContent>
      </p:grpSp>
      <p:grpSp>
        <p:nvGrpSpPr>
          <p:cNvPr id="102" name="Группа 101">
            <a:extLst>
              <a:ext uri="{FF2B5EF4-FFF2-40B4-BE49-F238E27FC236}">
                <a16:creationId xmlns:a16="http://schemas.microsoft.com/office/drawing/2014/main" id="{4878462C-787C-4014-A563-9D640A16EF3D}"/>
              </a:ext>
            </a:extLst>
          </p:cNvPr>
          <p:cNvGrpSpPr/>
          <p:nvPr/>
        </p:nvGrpSpPr>
        <p:grpSpPr>
          <a:xfrm>
            <a:off x="4531832" y="344598"/>
            <a:ext cx="457200" cy="337320"/>
            <a:chOff x="4531832" y="344598"/>
            <a:chExt cx="457200" cy="337320"/>
          </a:xfrm>
        </p:grpSpPr>
        <mc:AlternateContent xmlns:mc="http://schemas.openxmlformats.org/markup-compatibility/2006" xmlns:p14="http://schemas.microsoft.com/office/powerpoint/2010/main">
          <mc:Choice Requires="p14">
            <p:contentPart p14:bwMode="auto" r:id="rId170">
              <p14:nvContentPartPr>
                <p14:cNvPr id="98" name="Рукописный ввод 97">
                  <a:extLst>
                    <a:ext uri="{FF2B5EF4-FFF2-40B4-BE49-F238E27FC236}">
                      <a16:creationId xmlns:a16="http://schemas.microsoft.com/office/drawing/2014/main" id="{25DC0C06-1991-4552-B064-B79161BEB085}"/>
                    </a:ext>
                  </a:extLst>
                </p14:cNvPr>
                <p14:cNvContentPartPr/>
                <p14:nvPr/>
              </p14:nvContentPartPr>
              <p14:xfrm>
                <a:off x="4731632" y="344598"/>
                <a:ext cx="183600" cy="191880"/>
              </p14:xfrm>
            </p:contentPart>
          </mc:Choice>
          <mc:Fallback xmlns="">
            <p:pic>
              <p:nvPicPr>
                <p:cNvPr id="98" name="Рукописный ввод 97">
                  <a:extLst>
                    <a:ext uri="{FF2B5EF4-FFF2-40B4-BE49-F238E27FC236}">
                      <a16:creationId xmlns:a16="http://schemas.microsoft.com/office/drawing/2014/main" id="{25DC0C06-1991-4552-B064-B79161BEB085}"/>
                    </a:ext>
                  </a:extLst>
                </p:cNvPr>
                <p:cNvPicPr/>
                <p:nvPr/>
              </p:nvPicPr>
              <p:blipFill>
                <a:blip r:embed="rId171"/>
                <a:stretch>
                  <a:fillRect/>
                </a:stretch>
              </p:blipFill>
              <p:spPr>
                <a:xfrm>
                  <a:off x="4722992" y="335958"/>
                  <a:ext cx="2012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9" name="Рукописный ввод 98">
                  <a:extLst>
                    <a:ext uri="{FF2B5EF4-FFF2-40B4-BE49-F238E27FC236}">
                      <a16:creationId xmlns:a16="http://schemas.microsoft.com/office/drawing/2014/main" id="{02ACE8E8-9B24-4A81-BB16-53DC43CC19C3}"/>
                    </a:ext>
                  </a:extLst>
                </p14:cNvPr>
                <p14:cNvContentPartPr/>
                <p14:nvPr/>
              </p14:nvContentPartPr>
              <p14:xfrm>
                <a:off x="4585112" y="398598"/>
                <a:ext cx="314280" cy="253800"/>
              </p14:xfrm>
            </p:contentPart>
          </mc:Choice>
          <mc:Fallback xmlns="">
            <p:pic>
              <p:nvPicPr>
                <p:cNvPr id="99" name="Рукописный ввод 98">
                  <a:extLst>
                    <a:ext uri="{FF2B5EF4-FFF2-40B4-BE49-F238E27FC236}">
                      <a16:creationId xmlns:a16="http://schemas.microsoft.com/office/drawing/2014/main" id="{02ACE8E8-9B24-4A81-BB16-53DC43CC19C3}"/>
                    </a:ext>
                  </a:extLst>
                </p:cNvPr>
                <p:cNvPicPr/>
                <p:nvPr/>
              </p:nvPicPr>
              <p:blipFill>
                <a:blip r:embed="rId173"/>
                <a:stretch>
                  <a:fillRect/>
                </a:stretch>
              </p:blipFill>
              <p:spPr>
                <a:xfrm>
                  <a:off x="4576112" y="389958"/>
                  <a:ext cx="3319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0" name="Рукописный ввод 99">
                  <a:extLst>
                    <a:ext uri="{FF2B5EF4-FFF2-40B4-BE49-F238E27FC236}">
                      <a16:creationId xmlns:a16="http://schemas.microsoft.com/office/drawing/2014/main" id="{F6CCA64D-A18E-445E-AA7F-4829D2A0FD34}"/>
                    </a:ext>
                  </a:extLst>
                </p14:cNvPr>
                <p14:cNvContentPartPr/>
                <p14:nvPr/>
              </p14:nvContentPartPr>
              <p14:xfrm>
                <a:off x="4641272" y="380238"/>
                <a:ext cx="153720" cy="301680"/>
              </p14:xfrm>
            </p:contentPart>
          </mc:Choice>
          <mc:Fallback xmlns="">
            <p:pic>
              <p:nvPicPr>
                <p:cNvPr id="100" name="Рукописный ввод 99">
                  <a:extLst>
                    <a:ext uri="{FF2B5EF4-FFF2-40B4-BE49-F238E27FC236}">
                      <a16:creationId xmlns:a16="http://schemas.microsoft.com/office/drawing/2014/main" id="{F6CCA64D-A18E-445E-AA7F-4829D2A0FD34}"/>
                    </a:ext>
                  </a:extLst>
                </p:cNvPr>
                <p:cNvPicPr/>
                <p:nvPr/>
              </p:nvPicPr>
              <p:blipFill>
                <a:blip r:embed="rId175"/>
                <a:stretch>
                  <a:fillRect/>
                </a:stretch>
              </p:blipFill>
              <p:spPr>
                <a:xfrm>
                  <a:off x="4632272" y="371598"/>
                  <a:ext cx="1713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1" name="Рукописный ввод 100">
                  <a:extLst>
                    <a:ext uri="{FF2B5EF4-FFF2-40B4-BE49-F238E27FC236}">
                      <a16:creationId xmlns:a16="http://schemas.microsoft.com/office/drawing/2014/main" id="{C9946074-B16A-448A-B992-B433AFC4BB6B}"/>
                    </a:ext>
                  </a:extLst>
                </p14:cNvPr>
                <p14:cNvContentPartPr/>
                <p14:nvPr/>
              </p14:nvContentPartPr>
              <p14:xfrm>
                <a:off x="4531832" y="443598"/>
                <a:ext cx="457200" cy="209880"/>
              </p14:xfrm>
            </p:contentPart>
          </mc:Choice>
          <mc:Fallback xmlns="">
            <p:pic>
              <p:nvPicPr>
                <p:cNvPr id="101" name="Рукописный ввод 100">
                  <a:extLst>
                    <a:ext uri="{FF2B5EF4-FFF2-40B4-BE49-F238E27FC236}">
                      <a16:creationId xmlns:a16="http://schemas.microsoft.com/office/drawing/2014/main" id="{C9946074-B16A-448A-B992-B433AFC4BB6B}"/>
                    </a:ext>
                  </a:extLst>
                </p:cNvPr>
                <p:cNvPicPr/>
                <p:nvPr/>
              </p:nvPicPr>
              <p:blipFill>
                <a:blip r:embed="rId177"/>
                <a:stretch>
                  <a:fillRect/>
                </a:stretch>
              </p:blipFill>
              <p:spPr>
                <a:xfrm>
                  <a:off x="4523192" y="434958"/>
                  <a:ext cx="474840" cy="227520"/>
                </a:xfrm>
                <a:prstGeom prst="rect">
                  <a:avLst/>
                </a:prstGeom>
              </p:spPr>
            </p:pic>
          </mc:Fallback>
        </mc:AlternateContent>
      </p:grpSp>
      <p:grpSp>
        <p:nvGrpSpPr>
          <p:cNvPr id="110" name="Группа 109">
            <a:extLst>
              <a:ext uri="{FF2B5EF4-FFF2-40B4-BE49-F238E27FC236}">
                <a16:creationId xmlns:a16="http://schemas.microsoft.com/office/drawing/2014/main" id="{CFD8051D-C907-4CDA-86EC-9F8AE8DC767A}"/>
              </a:ext>
            </a:extLst>
          </p:cNvPr>
          <p:cNvGrpSpPr/>
          <p:nvPr/>
        </p:nvGrpSpPr>
        <p:grpSpPr>
          <a:xfrm>
            <a:off x="1242512" y="4640838"/>
            <a:ext cx="1577160" cy="398880"/>
            <a:chOff x="1242512" y="4640838"/>
            <a:chExt cx="1577160" cy="398880"/>
          </a:xfrm>
        </p:grpSpPr>
        <mc:AlternateContent xmlns:mc="http://schemas.openxmlformats.org/markup-compatibility/2006" xmlns:p14="http://schemas.microsoft.com/office/powerpoint/2010/main">
          <mc:Choice Requires="p14">
            <p:contentPart p14:bwMode="auto" r:id="rId178">
              <p14:nvContentPartPr>
                <p14:cNvPr id="103" name="Рукописный ввод 102">
                  <a:extLst>
                    <a:ext uri="{FF2B5EF4-FFF2-40B4-BE49-F238E27FC236}">
                      <a16:creationId xmlns:a16="http://schemas.microsoft.com/office/drawing/2014/main" id="{A2C25626-2EDC-4C85-9F10-DF1F92A5D56E}"/>
                    </a:ext>
                  </a:extLst>
                </p14:cNvPr>
                <p14:cNvContentPartPr/>
                <p14:nvPr/>
              </p14:nvContentPartPr>
              <p14:xfrm>
                <a:off x="1242512" y="4715718"/>
                <a:ext cx="185400" cy="324000"/>
              </p14:xfrm>
            </p:contentPart>
          </mc:Choice>
          <mc:Fallback xmlns="">
            <p:pic>
              <p:nvPicPr>
                <p:cNvPr id="103" name="Рукописный ввод 102">
                  <a:extLst>
                    <a:ext uri="{FF2B5EF4-FFF2-40B4-BE49-F238E27FC236}">
                      <a16:creationId xmlns:a16="http://schemas.microsoft.com/office/drawing/2014/main" id="{A2C25626-2EDC-4C85-9F10-DF1F92A5D56E}"/>
                    </a:ext>
                  </a:extLst>
                </p:cNvPr>
                <p:cNvPicPr/>
                <p:nvPr/>
              </p:nvPicPr>
              <p:blipFill>
                <a:blip r:embed="rId179"/>
                <a:stretch>
                  <a:fillRect/>
                </a:stretch>
              </p:blipFill>
              <p:spPr>
                <a:xfrm>
                  <a:off x="1233872" y="4706718"/>
                  <a:ext cx="2030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4" name="Рукописный ввод 103">
                  <a:extLst>
                    <a:ext uri="{FF2B5EF4-FFF2-40B4-BE49-F238E27FC236}">
                      <a16:creationId xmlns:a16="http://schemas.microsoft.com/office/drawing/2014/main" id="{A907C9AE-7EE0-4249-92CA-8A2C8D55BFDB}"/>
                    </a:ext>
                  </a:extLst>
                </p14:cNvPr>
                <p14:cNvContentPartPr/>
                <p14:nvPr/>
              </p14:nvContentPartPr>
              <p14:xfrm>
                <a:off x="1574432" y="4832718"/>
                <a:ext cx="82800" cy="201240"/>
              </p14:xfrm>
            </p:contentPart>
          </mc:Choice>
          <mc:Fallback xmlns="">
            <p:pic>
              <p:nvPicPr>
                <p:cNvPr id="104" name="Рукописный ввод 103">
                  <a:extLst>
                    <a:ext uri="{FF2B5EF4-FFF2-40B4-BE49-F238E27FC236}">
                      <a16:creationId xmlns:a16="http://schemas.microsoft.com/office/drawing/2014/main" id="{A907C9AE-7EE0-4249-92CA-8A2C8D55BFDB}"/>
                    </a:ext>
                  </a:extLst>
                </p:cNvPr>
                <p:cNvPicPr/>
                <p:nvPr/>
              </p:nvPicPr>
              <p:blipFill>
                <a:blip r:embed="rId181"/>
                <a:stretch>
                  <a:fillRect/>
                </a:stretch>
              </p:blipFill>
              <p:spPr>
                <a:xfrm>
                  <a:off x="1565792" y="4823718"/>
                  <a:ext cx="1004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5" name="Рукописный ввод 104">
                  <a:extLst>
                    <a:ext uri="{FF2B5EF4-FFF2-40B4-BE49-F238E27FC236}">
                      <a16:creationId xmlns:a16="http://schemas.microsoft.com/office/drawing/2014/main" id="{57499C8C-2622-46E7-BF3A-30851CE02E62}"/>
                    </a:ext>
                  </a:extLst>
                </p14:cNvPr>
                <p14:cNvContentPartPr/>
                <p14:nvPr/>
              </p14:nvContentPartPr>
              <p14:xfrm>
                <a:off x="1538432" y="4725438"/>
                <a:ext cx="144360" cy="90000"/>
              </p14:xfrm>
            </p:contentPart>
          </mc:Choice>
          <mc:Fallback xmlns="">
            <p:pic>
              <p:nvPicPr>
                <p:cNvPr id="105" name="Рукописный ввод 104">
                  <a:extLst>
                    <a:ext uri="{FF2B5EF4-FFF2-40B4-BE49-F238E27FC236}">
                      <a16:creationId xmlns:a16="http://schemas.microsoft.com/office/drawing/2014/main" id="{57499C8C-2622-46E7-BF3A-30851CE02E62}"/>
                    </a:ext>
                  </a:extLst>
                </p:cNvPr>
                <p:cNvPicPr/>
                <p:nvPr/>
              </p:nvPicPr>
              <p:blipFill>
                <a:blip r:embed="rId183"/>
                <a:stretch>
                  <a:fillRect/>
                </a:stretch>
              </p:blipFill>
              <p:spPr>
                <a:xfrm>
                  <a:off x="1529432" y="4716798"/>
                  <a:ext cx="1620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6" name="Рукописный ввод 105">
                  <a:extLst>
                    <a:ext uri="{FF2B5EF4-FFF2-40B4-BE49-F238E27FC236}">
                      <a16:creationId xmlns:a16="http://schemas.microsoft.com/office/drawing/2014/main" id="{F40DF084-D809-4E06-BAAA-23460AA73A36}"/>
                    </a:ext>
                  </a:extLst>
                </p14:cNvPr>
                <p14:cNvContentPartPr/>
                <p14:nvPr/>
              </p14:nvContentPartPr>
              <p14:xfrm>
                <a:off x="1770272" y="4676478"/>
                <a:ext cx="400680" cy="276120"/>
              </p14:xfrm>
            </p:contentPart>
          </mc:Choice>
          <mc:Fallback xmlns="">
            <p:pic>
              <p:nvPicPr>
                <p:cNvPr id="106" name="Рукописный ввод 105">
                  <a:extLst>
                    <a:ext uri="{FF2B5EF4-FFF2-40B4-BE49-F238E27FC236}">
                      <a16:creationId xmlns:a16="http://schemas.microsoft.com/office/drawing/2014/main" id="{F40DF084-D809-4E06-BAAA-23460AA73A36}"/>
                    </a:ext>
                  </a:extLst>
                </p:cNvPr>
                <p:cNvPicPr/>
                <p:nvPr/>
              </p:nvPicPr>
              <p:blipFill>
                <a:blip r:embed="rId185"/>
                <a:stretch>
                  <a:fillRect/>
                </a:stretch>
              </p:blipFill>
              <p:spPr>
                <a:xfrm>
                  <a:off x="1761272" y="4667478"/>
                  <a:ext cx="4183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7" name="Рукописный ввод 106">
                  <a:extLst>
                    <a:ext uri="{FF2B5EF4-FFF2-40B4-BE49-F238E27FC236}">
                      <a16:creationId xmlns:a16="http://schemas.microsoft.com/office/drawing/2014/main" id="{25865257-48E9-4ACC-B3C1-88E9144EE958}"/>
                    </a:ext>
                  </a:extLst>
                </p14:cNvPr>
                <p14:cNvContentPartPr/>
                <p14:nvPr/>
              </p14:nvContentPartPr>
              <p14:xfrm>
                <a:off x="2014352" y="4672518"/>
                <a:ext cx="248040" cy="38880"/>
              </p14:xfrm>
            </p:contentPart>
          </mc:Choice>
          <mc:Fallback xmlns="">
            <p:pic>
              <p:nvPicPr>
                <p:cNvPr id="107" name="Рукописный ввод 106">
                  <a:extLst>
                    <a:ext uri="{FF2B5EF4-FFF2-40B4-BE49-F238E27FC236}">
                      <a16:creationId xmlns:a16="http://schemas.microsoft.com/office/drawing/2014/main" id="{25865257-48E9-4ACC-B3C1-88E9144EE958}"/>
                    </a:ext>
                  </a:extLst>
                </p:cNvPr>
                <p:cNvPicPr/>
                <p:nvPr/>
              </p:nvPicPr>
              <p:blipFill>
                <a:blip r:embed="rId187"/>
                <a:stretch>
                  <a:fillRect/>
                </a:stretch>
              </p:blipFill>
              <p:spPr>
                <a:xfrm>
                  <a:off x="2005712" y="4663878"/>
                  <a:ext cx="2656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8" name="Рукописный ввод 107">
                  <a:extLst>
                    <a:ext uri="{FF2B5EF4-FFF2-40B4-BE49-F238E27FC236}">
                      <a16:creationId xmlns:a16="http://schemas.microsoft.com/office/drawing/2014/main" id="{D6240386-FDD6-44C8-B4B8-235D17B82293}"/>
                    </a:ext>
                  </a:extLst>
                </p14:cNvPr>
                <p14:cNvContentPartPr/>
                <p14:nvPr/>
              </p14:nvContentPartPr>
              <p14:xfrm>
                <a:off x="2272472" y="4730478"/>
                <a:ext cx="267480" cy="187200"/>
              </p14:xfrm>
            </p:contentPart>
          </mc:Choice>
          <mc:Fallback xmlns="">
            <p:pic>
              <p:nvPicPr>
                <p:cNvPr id="108" name="Рукописный ввод 107">
                  <a:extLst>
                    <a:ext uri="{FF2B5EF4-FFF2-40B4-BE49-F238E27FC236}">
                      <a16:creationId xmlns:a16="http://schemas.microsoft.com/office/drawing/2014/main" id="{D6240386-FDD6-44C8-B4B8-235D17B82293}"/>
                    </a:ext>
                  </a:extLst>
                </p:cNvPr>
                <p:cNvPicPr/>
                <p:nvPr/>
              </p:nvPicPr>
              <p:blipFill>
                <a:blip r:embed="rId189"/>
                <a:stretch>
                  <a:fillRect/>
                </a:stretch>
              </p:blipFill>
              <p:spPr>
                <a:xfrm>
                  <a:off x="2263472" y="4721838"/>
                  <a:ext cx="28512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9" name="Рукописный ввод 108">
                  <a:extLst>
                    <a:ext uri="{FF2B5EF4-FFF2-40B4-BE49-F238E27FC236}">
                      <a16:creationId xmlns:a16="http://schemas.microsoft.com/office/drawing/2014/main" id="{40C3D95D-BE86-4F49-917B-7174A30C6F99}"/>
                    </a:ext>
                  </a:extLst>
                </p14:cNvPr>
                <p14:cNvContentPartPr/>
                <p14:nvPr/>
              </p14:nvContentPartPr>
              <p14:xfrm>
                <a:off x="2677112" y="4640838"/>
                <a:ext cx="142560" cy="244800"/>
              </p14:xfrm>
            </p:contentPart>
          </mc:Choice>
          <mc:Fallback xmlns="">
            <p:pic>
              <p:nvPicPr>
                <p:cNvPr id="109" name="Рукописный ввод 108">
                  <a:extLst>
                    <a:ext uri="{FF2B5EF4-FFF2-40B4-BE49-F238E27FC236}">
                      <a16:creationId xmlns:a16="http://schemas.microsoft.com/office/drawing/2014/main" id="{40C3D95D-BE86-4F49-917B-7174A30C6F99}"/>
                    </a:ext>
                  </a:extLst>
                </p:cNvPr>
                <p:cNvPicPr/>
                <p:nvPr/>
              </p:nvPicPr>
              <p:blipFill>
                <a:blip r:embed="rId191"/>
                <a:stretch>
                  <a:fillRect/>
                </a:stretch>
              </p:blipFill>
              <p:spPr>
                <a:xfrm>
                  <a:off x="2668472" y="4632198"/>
                  <a:ext cx="160200" cy="262440"/>
                </a:xfrm>
                <a:prstGeom prst="rect">
                  <a:avLst/>
                </a:prstGeom>
              </p:spPr>
            </p:pic>
          </mc:Fallback>
        </mc:AlternateContent>
      </p:grpSp>
      <p:grpSp>
        <p:nvGrpSpPr>
          <p:cNvPr id="125" name="Группа 124">
            <a:extLst>
              <a:ext uri="{FF2B5EF4-FFF2-40B4-BE49-F238E27FC236}">
                <a16:creationId xmlns:a16="http://schemas.microsoft.com/office/drawing/2014/main" id="{C8ECA6D5-3B32-4DC2-885B-20B9382A45D4}"/>
              </a:ext>
            </a:extLst>
          </p:cNvPr>
          <p:cNvGrpSpPr/>
          <p:nvPr/>
        </p:nvGrpSpPr>
        <p:grpSpPr>
          <a:xfrm>
            <a:off x="3235112" y="4600878"/>
            <a:ext cx="1060200" cy="270000"/>
            <a:chOff x="3235112" y="4600878"/>
            <a:chExt cx="1060200" cy="270000"/>
          </a:xfrm>
        </p:grpSpPr>
        <mc:AlternateContent xmlns:mc="http://schemas.openxmlformats.org/markup-compatibility/2006" xmlns:p14="http://schemas.microsoft.com/office/powerpoint/2010/main">
          <mc:Choice Requires="p14">
            <p:contentPart p14:bwMode="auto" r:id="rId192">
              <p14:nvContentPartPr>
                <p14:cNvPr id="111" name="Рукописный ввод 110">
                  <a:extLst>
                    <a:ext uri="{FF2B5EF4-FFF2-40B4-BE49-F238E27FC236}">
                      <a16:creationId xmlns:a16="http://schemas.microsoft.com/office/drawing/2014/main" id="{EA4C0325-05C0-494D-A76A-0A5533C320A8}"/>
                    </a:ext>
                  </a:extLst>
                </p14:cNvPr>
                <p14:cNvContentPartPr/>
                <p14:nvPr/>
              </p14:nvContentPartPr>
              <p14:xfrm>
                <a:off x="3235112" y="4641198"/>
                <a:ext cx="263880" cy="207720"/>
              </p14:xfrm>
            </p:contentPart>
          </mc:Choice>
          <mc:Fallback xmlns="">
            <p:pic>
              <p:nvPicPr>
                <p:cNvPr id="111" name="Рукописный ввод 110">
                  <a:extLst>
                    <a:ext uri="{FF2B5EF4-FFF2-40B4-BE49-F238E27FC236}">
                      <a16:creationId xmlns:a16="http://schemas.microsoft.com/office/drawing/2014/main" id="{EA4C0325-05C0-494D-A76A-0A5533C320A8}"/>
                    </a:ext>
                  </a:extLst>
                </p:cNvPr>
                <p:cNvPicPr/>
                <p:nvPr/>
              </p:nvPicPr>
              <p:blipFill>
                <a:blip r:embed="rId193"/>
                <a:stretch>
                  <a:fillRect/>
                </a:stretch>
              </p:blipFill>
              <p:spPr>
                <a:xfrm>
                  <a:off x="3226112" y="4632198"/>
                  <a:ext cx="2815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2" name="Рукописный ввод 111">
                  <a:extLst>
                    <a:ext uri="{FF2B5EF4-FFF2-40B4-BE49-F238E27FC236}">
                      <a16:creationId xmlns:a16="http://schemas.microsoft.com/office/drawing/2014/main" id="{96FF3E55-50A7-4321-BB5F-AC1C387F9CB7}"/>
                    </a:ext>
                  </a:extLst>
                </p14:cNvPr>
                <p14:cNvContentPartPr/>
                <p14:nvPr/>
              </p14:nvContentPartPr>
              <p14:xfrm>
                <a:off x="3400352" y="4600878"/>
                <a:ext cx="272160" cy="270000"/>
              </p14:xfrm>
            </p:contentPart>
          </mc:Choice>
          <mc:Fallback xmlns="">
            <p:pic>
              <p:nvPicPr>
                <p:cNvPr id="112" name="Рукописный ввод 111">
                  <a:extLst>
                    <a:ext uri="{FF2B5EF4-FFF2-40B4-BE49-F238E27FC236}">
                      <a16:creationId xmlns:a16="http://schemas.microsoft.com/office/drawing/2014/main" id="{96FF3E55-50A7-4321-BB5F-AC1C387F9CB7}"/>
                    </a:ext>
                  </a:extLst>
                </p:cNvPr>
                <p:cNvPicPr/>
                <p:nvPr/>
              </p:nvPicPr>
              <p:blipFill>
                <a:blip r:embed="rId195"/>
                <a:stretch>
                  <a:fillRect/>
                </a:stretch>
              </p:blipFill>
              <p:spPr>
                <a:xfrm>
                  <a:off x="3391352" y="4591878"/>
                  <a:ext cx="2898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3" name="Рукописный ввод 112">
                  <a:extLst>
                    <a:ext uri="{FF2B5EF4-FFF2-40B4-BE49-F238E27FC236}">
                      <a16:creationId xmlns:a16="http://schemas.microsoft.com/office/drawing/2014/main" id="{FDDAD3D7-62D4-47A0-A69B-7BB8D308BA0B}"/>
                    </a:ext>
                  </a:extLst>
                </p14:cNvPr>
                <p14:cNvContentPartPr/>
                <p14:nvPr/>
              </p14:nvContentPartPr>
              <p14:xfrm>
                <a:off x="3768992" y="4618878"/>
                <a:ext cx="109080" cy="247320"/>
              </p14:xfrm>
            </p:contentPart>
          </mc:Choice>
          <mc:Fallback xmlns="">
            <p:pic>
              <p:nvPicPr>
                <p:cNvPr id="113" name="Рукописный ввод 112">
                  <a:extLst>
                    <a:ext uri="{FF2B5EF4-FFF2-40B4-BE49-F238E27FC236}">
                      <a16:creationId xmlns:a16="http://schemas.microsoft.com/office/drawing/2014/main" id="{FDDAD3D7-62D4-47A0-A69B-7BB8D308BA0B}"/>
                    </a:ext>
                  </a:extLst>
                </p:cNvPr>
                <p:cNvPicPr/>
                <p:nvPr/>
              </p:nvPicPr>
              <p:blipFill>
                <a:blip r:embed="rId197"/>
                <a:stretch>
                  <a:fillRect/>
                </a:stretch>
              </p:blipFill>
              <p:spPr>
                <a:xfrm>
                  <a:off x="3760352" y="4609878"/>
                  <a:ext cx="12672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4" name="Рукописный ввод 113">
                  <a:extLst>
                    <a:ext uri="{FF2B5EF4-FFF2-40B4-BE49-F238E27FC236}">
                      <a16:creationId xmlns:a16="http://schemas.microsoft.com/office/drawing/2014/main" id="{E68811BB-1CDE-4125-BC68-92C18A05C72E}"/>
                    </a:ext>
                  </a:extLst>
                </p14:cNvPr>
                <p14:cNvContentPartPr/>
                <p14:nvPr/>
              </p14:nvContentPartPr>
              <p14:xfrm>
                <a:off x="3766832" y="4614198"/>
                <a:ext cx="260640" cy="198000"/>
              </p14:xfrm>
            </p:contentPart>
          </mc:Choice>
          <mc:Fallback xmlns="">
            <p:pic>
              <p:nvPicPr>
                <p:cNvPr id="114" name="Рукописный ввод 113">
                  <a:extLst>
                    <a:ext uri="{FF2B5EF4-FFF2-40B4-BE49-F238E27FC236}">
                      <a16:creationId xmlns:a16="http://schemas.microsoft.com/office/drawing/2014/main" id="{E68811BB-1CDE-4125-BC68-92C18A05C72E}"/>
                    </a:ext>
                  </a:extLst>
                </p:cNvPr>
                <p:cNvPicPr/>
                <p:nvPr/>
              </p:nvPicPr>
              <p:blipFill>
                <a:blip r:embed="rId199"/>
                <a:stretch>
                  <a:fillRect/>
                </a:stretch>
              </p:blipFill>
              <p:spPr>
                <a:xfrm>
                  <a:off x="3757832" y="4605198"/>
                  <a:ext cx="278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5" name="Рукописный ввод 114">
                  <a:extLst>
                    <a:ext uri="{FF2B5EF4-FFF2-40B4-BE49-F238E27FC236}">
                      <a16:creationId xmlns:a16="http://schemas.microsoft.com/office/drawing/2014/main" id="{C3F6F674-B48B-41A1-B93D-7F6E01D78AD2}"/>
                    </a:ext>
                  </a:extLst>
                </p14:cNvPr>
                <p14:cNvContentPartPr/>
                <p14:nvPr/>
              </p14:nvContentPartPr>
              <p14:xfrm>
                <a:off x="4003352" y="4615638"/>
                <a:ext cx="291960" cy="169920"/>
              </p14:xfrm>
            </p:contentPart>
          </mc:Choice>
          <mc:Fallback xmlns="">
            <p:pic>
              <p:nvPicPr>
                <p:cNvPr id="115" name="Рукописный ввод 114">
                  <a:extLst>
                    <a:ext uri="{FF2B5EF4-FFF2-40B4-BE49-F238E27FC236}">
                      <a16:creationId xmlns:a16="http://schemas.microsoft.com/office/drawing/2014/main" id="{C3F6F674-B48B-41A1-B93D-7F6E01D78AD2}"/>
                    </a:ext>
                  </a:extLst>
                </p:cNvPr>
                <p:cNvPicPr/>
                <p:nvPr/>
              </p:nvPicPr>
              <p:blipFill>
                <a:blip r:embed="rId201"/>
                <a:stretch>
                  <a:fillRect/>
                </a:stretch>
              </p:blipFill>
              <p:spPr>
                <a:xfrm>
                  <a:off x="3994352" y="4606638"/>
                  <a:ext cx="309600" cy="187560"/>
                </a:xfrm>
                <a:prstGeom prst="rect">
                  <a:avLst/>
                </a:prstGeom>
              </p:spPr>
            </p:pic>
          </mc:Fallback>
        </mc:AlternateContent>
      </p:grpSp>
      <p:grpSp>
        <p:nvGrpSpPr>
          <p:cNvPr id="141" name="Группа 140">
            <a:extLst>
              <a:ext uri="{FF2B5EF4-FFF2-40B4-BE49-F238E27FC236}">
                <a16:creationId xmlns:a16="http://schemas.microsoft.com/office/drawing/2014/main" id="{E1DA1BC2-AC85-4CF1-8077-CAE43EEF5979}"/>
              </a:ext>
            </a:extLst>
          </p:cNvPr>
          <p:cNvGrpSpPr/>
          <p:nvPr/>
        </p:nvGrpSpPr>
        <p:grpSpPr>
          <a:xfrm>
            <a:off x="1420712" y="5232678"/>
            <a:ext cx="3665520" cy="1017360"/>
            <a:chOff x="1420712" y="5232678"/>
            <a:chExt cx="3665520" cy="1017360"/>
          </a:xfrm>
        </p:grpSpPr>
        <mc:AlternateContent xmlns:mc="http://schemas.openxmlformats.org/markup-compatibility/2006" xmlns:p14="http://schemas.microsoft.com/office/powerpoint/2010/main">
          <mc:Choice Requires="p14">
            <p:contentPart p14:bwMode="auto" r:id="rId202">
              <p14:nvContentPartPr>
                <p14:cNvPr id="116" name="Рукописный ввод 115">
                  <a:extLst>
                    <a:ext uri="{FF2B5EF4-FFF2-40B4-BE49-F238E27FC236}">
                      <a16:creationId xmlns:a16="http://schemas.microsoft.com/office/drawing/2014/main" id="{33A0F4CE-9855-45E1-878E-A222E53A8D61}"/>
                    </a:ext>
                  </a:extLst>
                </p14:cNvPr>
                <p14:cNvContentPartPr/>
                <p14:nvPr/>
              </p14:nvContentPartPr>
              <p14:xfrm>
                <a:off x="1420712" y="5232678"/>
                <a:ext cx="387360" cy="333000"/>
              </p14:xfrm>
            </p:contentPart>
          </mc:Choice>
          <mc:Fallback xmlns="">
            <p:pic>
              <p:nvPicPr>
                <p:cNvPr id="116" name="Рукописный ввод 115">
                  <a:extLst>
                    <a:ext uri="{FF2B5EF4-FFF2-40B4-BE49-F238E27FC236}">
                      <a16:creationId xmlns:a16="http://schemas.microsoft.com/office/drawing/2014/main" id="{33A0F4CE-9855-45E1-878E-A222E53A8D61}"/>
                    </a:ext>
                  </a:extLst>
                </p:cNvPr>
                <p:cNvPicPr/>
                <p:nvPr/>
              </p:nvPicPr>
              <p:blipFill>
                <a:blip r:embed="rId203"/>
                <a:stretch>
                  <a:fillRect/>
                </a:stretch>
              </p:blipFill>
              <p:spPr>
                <a:xfrm>
                  <a:off x="1411712" y="5224038"/>
                  <a:ext cx="4050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7" name="Рукописный ввод 116">
                  <a:extLst>
                    <a:ext uri="{FF2B5EF4-FFF2-40B4-BE49-F238E27FC236}">
                      <a16:creationId xmlns:a16="http://schemas.microsoft.com/office/drawing/2014/main" id="{6AC3D7F4-24BF-4A9D-9081-DC24E379F713}"/>
                    </a:ext>
                  </a:extLst>
                </p14:cNvPr>
                <p14:cNvContentPartPr/>
                <p14:nvPr/>
              </p14:nvContentPartPr>
              <p14:xfrm>
                <a:off x="1832552" y="5406558"/>
                <a:ext cx="254880" cy="106560"/>
              </p14:xfrm>
            </p:contentPart>
          </mc:Choice>
          <mc:Fallback xmlns="">
            <p:pic>
              <p:nvPicPr>
                <p:cNvPr id="117" name="Рукописный ввод 116">
                  <a:extLst>
                    <a:ext uri="{FF2B5EF4-FFF2-40B4-BE49-F238E27FC236}">
                      <a16:creationId xmlns:a16="http://schemas.microsoft.com/office/drawing/2014/main" id="{6AC3D7F4-24BF-4A9D-9081-DC24E379F713}"/>
                    </a:ext>
                  </a:extLst>
                </p:cNvPr>
                <p:cNvPicPr/>
                <p:nvPr/>
              </p:nvPicPr>
              <p:blipFill>
                <a:blip r:embed="rId205"/>
                <a:stretch>
                  <a:fillRect/>
                </a:stretch>
              </p:blipFill>
              <p:spPr>
                <a:xfrm>
                  <a:off x="1823552" y="5397918"/>
                  <a:ext cx="272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8" name="Рукописный ввод 117">
                  <a:extLst>
                    <a:ext uri="{FF2B5EF4-FFF2-40B4-BE49-F238E27FC236}">
                      <a16:creationId xmlns:a16="http://schemas.microsoft.com/office/drawing/2014/main" id="{F740588C-9732-48E6-AC42-9676CC436805}"/>
                    </a:ext>
                  </a:extLst>
                </p14:cNvPr>
                <p14:cNvContentPartPr/>
                <p14:nvPr/>
              </p14:nvContentPartPr>
              <p14:xfrm>
                <a:off x="1783952" y="5284518"/>
                <a:ext cx="232200" cy="192960"/>
              </p14:xfrm>
            </p:contentPart>
          </mc:Choice>
          <mc:Fallback xmlns="">
            <p:pic>
              <p:nvPicPr>
                <p:cNvPr id="118" name="Рукописный ввод 117">
                  <a:extLst>
                    <a:ext uri="{FF2B5EF4-FFF2-40B4-BE49-F238E27FC236}">
                      <a16:creationId xmlns:a16="http://schemas.microsoft.com/office/drawing/2014/main" id="{F740588C-9732-48E6-AC42-9676CC436805}"/>
                    </a:ext>
                  </a:extLst>
                </p:cNvPr>
                <p:cNvPicPr/>
                <p:nvPr/>
              </p:nvPicPr>
              <p:blipFill>
                <a:blip r:embed="rId207"/>
                <a:stretch>
                  <a:fillRect/>
                </a:stretch>
              </p:blipFill>
              <p:spPr>
                <a:xfrm>
                  <a:off x="1774952" y="5275518"/>
                  <a:ext cx="2498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9" name="Рукописный ввод 118">
                  <a:extLst>
                    <a:ext uri="{FF2B5EF4-FFF2-40B4-BE49-F238E27FC236}">
                      <a16:creationId xmlns:a16="http://schemas.microsoft.com/office/drawing/2014/main" id="{85C773BC-36BA-4992-A809-99ED1E8855C3}"/>
                    </a:ext>
                  </a:extLst>
                </p14:cNvPr>
                <p14:cNvContentPartPr/>
                <p14:nvPr/>
              </p14:nvContentPartPr>
              <p14:xfrm>
                <a:off x="2072312" y="5262918"/>
                <a:ext cx="177480" cy="231480"/>
              </p14:xfrm>
            </p:contentPart>
          </mc:Choice>
          <mc:Fallback xmlns="">
            <p:pic>
              <p:nvPicPr>
                <p:cNvPr id="119" name="Рукописный ввод 118">
                  <a:extLst>
                    <a:ext uri="{FF2B5EF4-FFF2-40B4-BE49-F238E27FC236}">
                      <a16:creationId xmlns:a16="http://schemas.microsoft.com/office/drawing/2014/main" id="{85C773BC-36BA-4992-A809-99ED1E8855C3}"/>
                    </a:ext>
                  </a:extLst>
                </p:cNvPr>
                <p:cNvPicPr/>
                <p:nvPr/>
              </p:nvPicPr>
              <p:blipFill>
                <a:blip r:embed="rId209"/>
                <a:stretch>
                  <a:fillRect/>
                </a:stretch>
              </p:blipFill>
              <p:spPr>
                <a:xfrm>
                  <a:off x="2063312" y="5254278"/>
                  <a:ext cx="1951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0" name="Рукописный ввод 119">
                  <a:extLst>
                    <a:ext uri="{FF2B5EF4-FFF2-40B4-BE49-F238E27FC236}">
                      <a16:creationId xmlns:a16="http://schemas.microsoft.com/office/drawing/2014/main" id="{FF936EC1-73BC-4278-9BE9-B01049A17871}"/>
                    </a:ext>
                  </a:extLst>
                </p14:cNvPr>
                <p14:cNvContentPartPr/>
                <p14:nvPr/>
              </p14:nvContentPartPr>
              <p14:xfrm>
                <a:off x="2267792" y="5275158"/>
                <a:ext cx="163080" cy="230400"/>
              </p14:xfrm>
            </p:contentPart>
          </mc:Choice>
          <mc:Fallback xmlns="">
            <p:pic>
              <p:nvPicPr>
                <p:cNvPr id="120" name="Рукописный ввод 119">
                  <a:extLst>
                    <a:ext uri="{FF2B5EF4-FFF2-40B4-BE49-F238E27FC236}">
                      <a16:creationId xmlns:a16="http://schemas.microsoft.com/office/drawing/2014/main" id="{FF936EC1-73BC-4278-9BE9-B01049A17871}"/>
                    </a:ext>
                  </a:extLst>
                </p:cNvPr>
                <p:cNvPicPr/>
                <p:nvPr/>
              </p:nvPicPr>
              <p:blipFill>
                <a:blip r:embed="rId211"/>
                <a:stretch>
                  <a:fillRect/>
                </a:stretch>
              </p:blipFill>
              <p:spPr>
                <a:xfrm>
                  <a:off x="2259152" y="5266518"/>
                  <a:ext cx="18072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1" name="Рукописный ввод 120">
                  <a:extLst>
                    <a:ext uri="{FF2B5EF4-FFF2-40B4-BE49-F238E27FC236}">
                      <a16:creationId xmlns:a16="http://schemas.microsoft.com/office/drawing/2014/main" id="{A26D4AFE-3006-4BE4-AB83-F5EE8538C0BA}"/>
                    </a:ext>
                  </a:extLst>
                </p14:cNvPr>
                <p14:cNvContentPartPr/>
                <p14:nvPr/>
              </p14:nvContentPartPr>
              <p14:xfrm>
                <a:off x="2460032" y="5250318"/>
                <a:ext cx="215280" cy="252000"/>
              </p14:xfrm>
            </p:contentPart>
          </mc:Choice>
          <mc:Fallback xmlns="">
            <p:pic>
              <p:nvPicPr>
                <p:cNvPr id="121" name="Рукописный ввод 120">
                  <a:extLst>
                    <a:ext uri="{FF2B5EF4-FFF2-40B4-BE49-F238E27FC236}">
                      <a16:creationId xmlns:a16="http://schemas.microsoft.com/office/drawing/2014/main" id="{A26D4AFE-3006-4BE4-AB83-F5EE8538C0BA}"/>
                    </a:ext>
                  </a:extLst>
                </p:cNvPr>
                <p:cNvPicPr/>
                <p:nvPr/>
              </p:nvPicPr>
              <p:blipFill>
                <a:blip r:embed="rId213"/>
                <a:stretch>
                  <a:fillRect/>
                </a:stretch>
              </p:blipFill>
              <p:spPr>
                <a:xfrm>
                  <a:off x="2451392" y="5241678"/>
                  <a:ext cx="2329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2" name="Рукописный ввод 121">
                  <a:extLst>
                    <a:ext uri="{FF2B5EF4-FFF2-40B4-BE49-F238E27FC236}">
                      <a16:creationId xmlns:a16="http://schemas.microsoft.com/office/drawing/2014/main" id="{26DFA965-730E-4184-BEC3-134FDEBEB733}"/>
                    </a:ext>
                  </a:extLst>
                </p14:cNvPr>
                <p14:cNvContentPartPr/>
                <p14:nvPr/>
              </p14:nvContentPartPr>
              <p14:xfrm>
                <a:off x="2453552" y="5366958"/>
                <a:ext cx="218520" cy="93960"/>
              </p14:xfrm>
            </p:contentPart>
          </mc:Choice>
          <mc:Fallback xmlns="">
            <p:pic>
              <p:nvPicPr>
                <p:cNvPr id="122" name="Рукописный ввод 121">
                  <a:extLst>
                    <a:ext uri="{FF2B5EF4-FFF2-40B4-BE49-F238E27FC236}">
                      <a16:creationId xmlns:a16="http://schemas.microsoft.com/office/drawing/2014/main" id="{26DFA965-730E-4184-BEC3-134FDEBEB733}"/>
                    </a:ext>
                  </a:extLst>
                </p:cNvPr>
                <p:cNvPicPr/>
                <p:nvPr/>
              </p:nvPicPr>
              <p:blipFill>
                <a:blip r:embed="rId215"/>
                <a:stretch>
                  <a:fillRect/>
                </a:stretch>
              </p:blipFill>
              <p:spPr>
                <a:xfrm>
                  <a:off x="2444552" y="5357958"/>
                  <a:ext cx="23616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3" name="Рукописный ввод 122">
                  <a:extLst>
                    <a:ext uri="{FF2B5EF4-FFF2-40B4-BE49-F238E27FC236}">
                      <a16:creationId xmlns:a16="http://schemas.microsoft.com/office/drawing/2014/main" id="{0FA23275-03B9-4D4E-8C26-42A1DF07D1DF}"/>
                    </a:ext>
                  </a:extLst>
                </p14:cNvPr>
                <p14:cNvContentPartPr/>
                <p14:nvPr/>
              </p14:nvContentPartPr>
              <p14:xfrm>
                <a:off x="2684312" y="5239158"/>
                <a:ext cx="533160" cy="219960"/>
              </p14:xfrm>
            </p:contentPart>
          </mc:Choice>
          <mc:Fallback xmlns="">
            <p:pic>
              <p:nvPicPr>
                <p:cNvPr id="123" name="Рукописный ввод 122">
                  <a:extLst>
                    <a:ext uri="{FF2B5EF4-FFF2-40B4-BE49-F238E27FC236}">
                      <a16:creationId xmlns:a16="http://schemas.microsoft.com/office/drawing/2014/main" id="{0FA23275-03B9-4D4E-8C26-42A1DF07D1DF}"/>
                    </a:ext>
                  </a:extLst>
                </p:cNvPr>
                <p:cNvPicPr/>
                <p:nvPr/>
              </p:nvPicPr>
              <p:blipFill>
                <a:blip r:embed="rId217"/>
                <a:stretch>
                  <a:fillRect/>
                </a:stretch>
              </p:blipFill>
              <p:spPr>
                <a:xfrm>
                  <a:off x="2675312" y="5230518"/>
                  <a:ext cx="5508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6" name="Рукописный ввод 125">
                  <a:extLst>
                    <a:ext uri="{FF2B5EF4-FFF2-40B4-BE49-F238E27FC236}">
                      <a16:creationId xmlns:a16="http://schemas.microsoft.com/office/drawing/2014/main" id="{46D0B941-D98F-422E-8FCD-350162F41E09}"/>
                    </a:ext>
                  </a:extLst>
                </p14:cNvPr>
                <p14:cNvContentPartPr/>
                <p14:nvPr/>
              </p14:nvContentPartPr>
              <p14:xfrm>
                <a:off x="3528152" y="5373078"/>
                <a:ext cx="48960" cy="249840"/>
              </p14:xfrm>
            </p:contentPart>
          </mc:Choice>
          <mc:Fallback xmlns="">
            <p:pic>
              <p:nvPicPr>
                <p:cNvPr id="126" name="Рукописный ввод 125">
                  <a:extLst>
                    <a:ext uri="{FF2B5EF4-FFF2-40B4-BE49-F238E27FC236}">
                      <a16:creationId xmlns:a16="http://schemas.microsoft.com/office/drawing/2014/main" id="{46D0B941-D98F-422E-8FCD-350162F41E09}"/>
                    </a:ext>
                  </a:extLst>
                </p:cNvPr>
                <p:cNvPicPr/>
                <p:nvPr/>
              </p:nvPicPr>
              <p:blipFill>
                <a:blip r:embed="rId219"/>
                <a:stretch>
                  <a:fillRect/>
                </a:stretch>
              </p:blipFill>
              <p:spPr>
                <a:xfrm>
                  <a:off x="3519152" y="5364078"/>
                  <a:ext cx="666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7" name="Рукописный ввод 126">
                  <a:extLst>
                    <a:ext uri="{FF2B5EF4-FFF2-40B4-BE49-F238E27FC236}">
                      <a16:creationId xmlns:a16="http://schemas.microsoft.com/office/drawing/2014/main" id="{47172FAC-A9F9-4BBD-96C3-E8FFF71D0C21}"/>
                    </a:ext>
                  </a:extLst>
                </p14:cNvPr>
                <p14:cNvContentPartPr/>
                <p14:nvPr/>
              </p14:nvContentPartPr>
              <p14:xfrm>
                <a:off x="3399272" y="5344278"/>
                <a:ext cx="249120" cy="45360"/>
              </p14:xfrm>
            </p:contentPart>
          </mc:Choice>
          <mc:Fallback xmlns="">
            <p:pic>
              <p:nvPicPr>
                <p:cNvPr id="127" name="Рукописный ввод 126">
                  <a:extLst>
                    <a:ext uri="{FF2B5EF4-FFF2-40B4-BE49-F238E27FC236}">
                      <a16:creationId xmlns:a16="http://schemas.microsoft.com/office/drawing/2014/main" id="{47172FAC-A9F9-4BBD-96C3-E8FFF71D0C21}"/>
                    </a:ext>
                  </a:extLst>
                </p:cNvPr>
                <p:cNvPicPr/>
                <p:nvPr/>
              </p:nvPicPr>
              <p:blipFill>
                <a:blip r:embed="rId221"/>
                <a:stretch>
                  <a:fillRect/>
                </a:stretch>
              </p:blipFill>
              <p:spPr>
                <a:xfrm>
                  <a:off x="3390272" y="5335638"/>
                  <a:ext cx="2667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8" name="Рукописный ввод 127">
                  <a:extLst>
                    <a:ext uri="{FF2B5EF4-FFF2-40B4-BE49-F238E27FC236}">
                      <a16:creationId xmlns:a16="http://schemas.microsoft.com/office/drawing/2014/main" id="{359A8758-0800-4DB0-93C3-9BB1F7907F9C}"/>
                    </a:ext>
                  </a:extLst>
                </p14:cNvPr>
                <p14:cNvContentPartPr/>
                <p14:nvPr/>
              </p14:nvContentPartPr>
              <p14:xfrm>
                <a:off x="3704552" y="5312958"/>
                <a:ext cx="319680" cy="189360"/>
              </p14:xfrm>
            </p:contentPart>
          </mc:Choice>
          <mc:Fallback xmlns="">
            <p:pic>
              <p:nvPicPr>
                <p:cNvPr id="128" name="Рукописный ввод 127">
                  <a:extLst>
                    <a:ext uri="{FF2B5EF4-FFF2-40B4-BE49-F238E27FC236}">
                      <a16:creationId xmlns:a16="http://schemas.microsoft.com/office/drawing/2014/main" id="{359A8758-0800-4DB0-93C3-9BB1F7907F9C}"/>
                    </a:ext>
                  </a:extLst>
                </p:cNvPr>
                <p:cNvPicPr/>
                <p:nvPr/>
              </p:nvPicPr>
              <p:blipFill>
                <a:blip r:embed="rId223"/>
                <a:stretch>
                  <a:fillRect/>
                </a:stretch>
              </p:blipFill>
              <p:spPr>
                <a:xfrm>
                  <a:off x="3695912" y="5303958"/>
                  <a:ext cx="3373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9" name="Рукописный ввод 128">
                  <a:extLst>
                    <a:ext uri="{FF2B5EF4-FFF2-40B4-BE49-F238E27FC236}">
                      <a16:creationId xmlns:a16="http://schemas.microsoft.com/office/drawing/2014/main" id="{CB264630-D4CA-4123-A6C1-844F3DB410B8}"/>
                    </a:ext>
                  </a:extLst>
                </p14:cNvPr>
                <p14:cNvContentPartPr/>
                <p14:nvPr/>
              </p14:nvContentPartPr>
              <p14:xfrm>
                <a:off x="2196152" y="5883918"/>
                <a:ext cx="415080" cy="295560"/>
              </p14:xfrm>
            </p:contentPart>
          </mc:Choice>
          <mc:Fallback xmlns="">
            <p:pic>
              <p:nvPicPr>
                <p:cNvPr id="129" name="Рукописный ввод 128">
                  <a:extLst>
                    <a:ext uri="{FF2B5EF4-FFF2-40B4-BE49-F238E27FC236}">
                      <a16:creationId xmlns:a16="http://schemas.microsoft.com/office/drawing/2014/main" id="{CB264630-D4CA-4123-A6C1-844F3DB410B8}"/>
                    </a:ext>
                  </a:extLst>
                </p:cNvPr>
                <p:cNvPicPr/>
                <p:nvPr/>
              </p:nvPicPr>
              <p:blipFill>
                <a:blip r:embed="rId225"/>
                <a:stretch>
                  <a:fillRect/>
                </a:stretch>
              </p:blipFill>
              <p:spPr>
                <a:xfrm>
                  <a:off x="2187152" y="5875278"/>
                  <a:ext cx="4327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0" name="Рукописный ввод 129">
                  <a:extLst>
                    <a:ext uri="{FF2B5EF4-FFF2-40B4-BE49-F238E27FC236}">
                      <a16:creationId xmlns:a16="http://schemas.microsoft.com/office/drawing/2014/main" id="{16C36039-3ED5-4FB4-B76C-442A97F23343}"/>
                    </a:ext>
                  </a:extLst>
                </p14:cNvPr>
                <p14:cNvContentPartPr/>
                <p14:nvPr/>
              </p14:nvContentPartPr>
              <p14:xfrm>
                <a:off x="2175272" y="6012078"/>
                <a:ext cx="334800" cy="41400"/>
              </p14:xfrm>
            </p:contentPart>
          </mc:Choice>
          <mc:Fallback xmlns="">
            <p:pic>
              <p:nvPicPr>
                <p:cNvPr id="130" name="Рукописный ввод 129">
                  <a:extLst>
                    <a:ext uri="{FF2B5EF4-FFF2-40B4-BE49-F238E27FC236}">
                      <a16:creationId xmlns:a16="http://schemas.microsoft.com/office/drawing/2014/main" id="{16C36039-3ED5-4FB4-B76C-442A97F23343}"/>
                    </a:ext>
                  </a:extLst>
                </p:cNvPr>
                <p:cNvPicPr/>
                <p:nvPr/>
              </p:nvPicPr>
              <p:blipFill>
                <a:blip r:embed="rId227"/>
                <a:stretch>
                  <a:fillRect/>
                </a:stretch>
              </p:blipFill>
              <p:spPr>
                <a:xfrm>
                  <a:off x="2166272" y="6003438"/>
                  <a:ext cx="3524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1" name="Рукописный ввод 130">
                  <a:extLst>
                    <a:ext uri="{FF2B5EF4-FFF2-40B4-BE49-F238E27FC236}">
                      <a16:creationId xmlns:a16="http://schemas.microsoft.com/office/drawing/2014/main" id="{6F82EEDA-35A4-4B8A-B6AD-142A1AFB05BE}"/>
                    </a:ext>
                  </a:extLst>
                </p14:cNvPr>
                <p14:cNvContentPartPr/>
                <p14:nvPr/>
              </p14:nvContentPartPr>
              <p14:xfrm>
                <a:off x="2499632" y="5924958"/>
                <a:ext cx="320400" cy="275400"/>
              </p14:xfrm>
            </p:contentPart>
          </mc:Choice>
          <mc:Fallback xmlns="">
            <p:pic>
              <p:nvPicPr>
                <p:cNvPr id="131" name="Рукописный ввод 130">
                  <a:extLst>
                    <a:ext uri="{FF2B5EF4-FFF2-40B4-BE49-F238E27FC236}">
                      <a16:creationId xmlns:a16="http://schemas.microsoft.com/office/drawing/2014/main" id="{6F82EEDA-35A4-4B8A-B6AD-142A1AFB05BE}"/>
                    </a:ext>
                  </a:extLst>
                </p:cNvPr>
                <p:cNvPicPr/>
                <p:nvPr/>
              </p:nvPicPr>
              <p:blipFill>
                <a:blip r:embed="rId229"/>
                <a:stretch>
                  <a:fillRect/>
                </a:stretch>
              </p:blipFill>
              <p:spPr>
                <a:xfrm>
                  <a:off x="2490992" y="5915958"/>
                  <a:ext cx="3380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2" name="Рукописный ввод 131">
                  <a:extLst>
                    <a:ext uri="{FF2B5EF4-FFF2-40B4-BE49-F238E27FC236}">
                      <a16:creationId xmlns:a16="http://schemas.microsoft.com/office/drawing/2014/main" id="{A7255F85-3970-4440-9DB6-93C2ED504A00}"/>
                    </a:ext>
                  </a:extLst>
                </p14:cNvPr>
                <p14:cNvContentPartPr/>
                <p14:nvPr/>
              </p14:nvContentPartPr>
              <p14:xfrm>
                <a:off x="2842712" y="5982918"/>
                <a:ext cx="135000" cy="169560"/>
              </p14:xfrm>
            </p:contentPart>
          </mc:Choice>
          <mc:Fallback xmlns="">
            <p:pic>
              <p:nvPicPr>
                <p:cNvPr id="132" name="Рукописный ввод 131">
                  <a:extLst>
                    <a:ext uri="{FF2B5EF4-FFF2-40B4-BE49-F238E27FC236}">
                      <a16:creationId xmlns:a16="http://schemas.microsoft.com/office/drawing/2014/main" id="{A7255F85-3970-4440-9DB6-93C2ED504A00}"/>
                    </a:ext>
                  </a:extLst>
                </p:cNvPr>
                <p:cNvPicPr/>
                <p:nvPr/>
              </p:nvPicPr>
              <p:blipFill>
                <a:blip r:embed="rId231"/>
                <a:stretch>
                  <a:fillRect/>
                </a:stretch>
              </p:blipFill>
              <p:spPr>
                <a:xfrm>
                  <a:off x="2833712" y="5973918"/>
                  <a:ext cx="1526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3" name="Рукописный ввод 132">
                  <a:extLst>
                    <a:ext uri="{FF2B5EF4-FFF2-40B4-BE49-F238E27FC236}">
                      <a16:creationId xmlns:a16="http://schemas.microsoft.com/office/drawing/2014/main" id="{4FC824CD-506C-4CF8-ADD6-B644ED97972B}"/>
                    </a:ext>
                  </a:extLst>
                </p14:cNvPr>
                <p14:cNvContentPartPr/>
                <p14:nvPr/>
              </p14:nvContentPartPr>
              <p14:xfrm>
                <a:off x="2685392" y="5943678"/>
                <a:ext cx="693720" cy="177120"/>
              </p14:xfrm>
            </p:contentPart>
          </mc:Choice>
          <mc:Fallback xmlns="">
            <p:pic>
              <p:nvPicPr>
                <p:cNvPr id="133" name="Рукописный ввод 132">
                  <a:extLst>
                    <a:ext uri="{FF2B5EF4-FFF2-40B4-BE49-F238E27FC236}">
                      <a16:creationId xmlns:a16="http://schemas.microsoft.com/office/drawing/2014/main" id="{4FC824CD-506C-4CF8-ADD6-B644ED97972B}"/>
                    </a:ext>
                  </a:extLst>
                </p:cNvPr>
                <p:cNvPicPr/>
                <p:nvPr/>
              </p:nvPicPr>
              <p:blipFill>
                <a:blip r:embed="rId233"/>
                <a:stretch>
                  <a:fillRect/>
                </a:stretch>
              </p:blipFill>
              <p:spPr>
                <a:xfrm>
                  <a:off x="2676392" y="5935038"/>
                  <a:ext cx="7113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4" name="Рукописный ввод 133">
                  <a:extLst>
                    <a:ext uri="{FF2B5EF4-FFF2-40B4-BE49-F238E27FC236}">
                      <a16:creationId xmlns:a16="http://schemas.microsoft.com/office/drawing/2014/main" id="{52562BAB-4B8F-4181-A4AA-FA35B22CA0CA}"/>
                    </a:ext>
                  </a:extLst>
                </p14:cNvPr>
                <p14:cNvContentPartPr/>
                <p14:nvPr/>
              </p14:nvContentPartPr>
              <p14:xfrm>
                <a:off x="3003272" y="6049158"/>
                <a:ext cx="294480" cy="45360"/>
              </p14:xfrm>
            </p:contentPart>
          </mc:Choice>
          <mc:Fallback xmlns="">
            <p:pic>
              <p:nvPicPr>
                <p:cNvPr id="134" name="Рукописный ввод 133">
                  <a:extLst>
                    <a:ext uri="{FF2B5EF4-FFF2-40B4-BE49-F238E27FC236}">
                      <a16:creationId xmlns:a16="http://schemas.microsoft.com/office/drawing/2014/main" id="{52562BAB-4B8F-4181-A4AA-FA35B22CA0CA}"/>
                    </a:ext>
                  </a:extLst>
                </p:cNvPr>
                <p:cNvPicPr/>
                <p:nvPr/>
              </p:nvPicPr>
              <p:blipFill>
                <a:blip r:embed="rId235"/>
                <a:stretch>
                  <a:fillRect/>
                </a:stretch>
              </p:blipFill>
              <p:spPr>
                <a:xfrm>
                  <a:off x="2994272" y="6040158"/>
                  <a:ext cx="3121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5" name="Рукописный ввод 134">
                  <a:extLst>
                    <a:ext uri="{FF2B5EF4-FFF2-40B4-BE49-F238E27FC236}">
                      <a16:creationId xmlns:a16="http://schemas.microsoft.com/office/drawing/2014/main" id="{1E1138C3-26FA-4CA3-8383-05CD4AACA0B4}"/>
                    </a:ext>
                  </a:extLst>
                </p14:cNvPr>
                <p14:cNvContentPartPr/>
                <p14:nvPr/>
              </p14:nvContentPartPr>
              <p14:xfrm>
                <a:off x="3292712" y="5921718"/>
                <a:ext cx="392760" cy="173880"/>
              </p14:xfrm>
            </p:contentPart>
          </mc:Choice>
          <mc:Fallback xmlns="">
            <p:pic>
              <p:nvPicPr>
                <p:cNvPr id="135" name="Рукописный ввод 134">
                  <a:extLst>
                    <a:ext uri="{FF2B5EF4-FFF2-40B4-BE49-F238E27FC236}">
                      <a16:creationId xmlns:a16="http://schemas.microsoft.com/office/drawing/2014/main" id="{1E1138C3-26FA-4CA3-8383-05CD4AACA0B4}"/>
                    </a:ext>
                  </a:extLst>
                </p:cNvPr>
                <p:cNvPicPr/>
                <p:nvPr/>
              </p:nvPicPr>
              <p:blipFill>
                <a:blip r:embed="rId237"/>
                <a:stretch>
                  <a:fillRect/>
                </a:stretch>
              </p:blipFill>
              <p:spPr>
                <a:xfrm>
                  <a:off x="3284072" y="5913078"/>
                  <a:ext cx="410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6" name="Рукописный ввод 135">
                  <a:extLst>
                    <a:ext uri="{FF2B5EF4-FFF2-40B4-BE49-F238E27FC236}">
                      <a16:creationId xmlns:a16="http://schemas.microsoft.com/office/drawing/2014/main" id="{C6DFEF8C-3DCB-4AEC-B990-6383C82F0A8E}"/>
                    </a:ext>
                  </a:extLst>
                </p14:cNvPr>
                <p14:cNvContentPartPr/>
                <p14:nvPr/>
              </p14:nvContentPartPr>
              <p14:xfrm>
                <a:off x="3719312" y="5858358"/>
                <a:ext cx="333720" cy="272520"/>
              </p14:xfrm>
            </p:contentPart>
          </mc:Choice>
          <mc:Fallback xmlns="">
            <p:pic>
              <p:nvPicPr>
                <p:cNvPr id="136" name="Рукописный ввод 135">
                  <a:extLst>
                    <a:ext uri="{FF2B5EF4-FFF2-40B4-BE49-F238E27FC236}">
                      <a16:creationId xmlns:a16="http://schemas.microsoft.com/office/drawing/2014/main" id="{C6DFEF8C-3DCB-4AEC-B990-6383C82F0A8E}"/>
                    </a:ext>
                  </a:extLst>
                </p:cNvPr>
                <p:cNvPicPr/>
                <p:nvPr/>
              </p:nvPicPr>
              <p:blipFill>
                <a:blip r:embed="rId239"/>
                <a:stretch>
                  <a:fillRect/>
                </a:stretch>
              </p:blipFill>
              <p:spPr>
                <a:xfrm>
                  <a:off x="3710672" y="5849358"/>
                  <a:ext cx="35136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37" name="Рукописный ввод 136">
                  <a:extLst>
                    <a:ext uri="{FF2B5EF4-FFF2-40B4-BE49-F238E27FC236}">
                      <a16:creationId xmlns:a16="http://schemas.microsoft.com/office/drawing/2014/main" id="{D992E292-9FBB-4ED5-A83F-3C68090D4954}"/>
                    </a:ext>
                  </a:extLst>
                </p14:cNvPr>
                <p14:cNvContentPartPr/>
                <p14:nvPr/>
              </p14:nvContentPartPr>
              <p14:xfrm>
                <a:off x="4080752" y="5932158"/>
                <a:ext cx="237240" cy="172800"/>
              </p14:xfrm>
            </p:contentPart>
          </mc:Choice>
          <mc:Fallback xmlns="">
            <p:pic>
              <p:nvPicPr>
                <p:cNvPr id="137" name="Рукописный ввод 136">
                  <a:extLst>
                    <a:ext uri="{FF2B5EF4-FFF2-40B4-BE49-F238E27FC236}">
                      <a16:creationId xmlns:a16="http://schemas.microsoft.com/office/drawing/2014/main" id="{D992E292-9FBB-4ED5-A83F-3C68090D4954}"/>
                    </a:ext>
                  </a:extLst>
                </p:cNvPr>
                <p:cNvPicPr/>
                <p:nvPr/>
              </p:nvPicPr>
              <p:blipFill>
                <a:blip r:embed="rId241"/>
                <a:stretch>
                  <a:fillRect/>
                </a:stretch>
              </p:blipFill>
              <p:spPr>
                <a:xfrm>
                  <a:off x="4072112" y="5923158"/>
                  <a:ext cx="254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38" name="Рукописный ввод 137">
                  <a:extLst>
                    <a:ext uri="{FF2B5EF4-FFF2-40B4-BE49-F238E27FC236}">
                      <a16:creationId xmlns:a16="http://schemas.microsoft.com/office/drawing/2014/main" id="{0CDFA98A-F91D-4D9D-8B55-9E782427B124}"/>
                    </a:ext>
                  </a:extLst>
                </p14:cNvPr>
                <p14:cNvContentPartPr/>
                <p14:nvPr/>
              </p14:nvContentPartPr>
              <p14:xfrm>
                <a:off x="4321232" y="5884278"/>
                <a:ext cx="412560" cy="191880"/>
              </p14:xfrm>
            </p:contentPart>
          </mc:Choice>
          <mc:Fallback xmlns="">
            <p:pic>
              <p:nvPicPr>
                <p:cNvPr id="138" name="Рукописный ввод 137">
                  <a:extLst>
                    <a:ext uri="{FF2B5EF4-FFF2-40B4-BE49-F238E27FC236}">
                      <a16:creationId xmlns:a16="http://schemas.microsoft.com/office/drawing/2014/main" id="{0CDFA98A-F91D-4D9D-8B55-9E782427B124}"/>
                    </a:ext>
                  </a:extLst>
                </p:cNvPr>
                <p:cNvPicPr/>
                <p:nvPr/>
              </p:nvPicPr>
              <p:blipFill>
                <a:blip r:embed="rId243"/>
                <a:stretch>
                  <a:fillRect/>
                </a:stretch>
              </p:blipFill>
              <p:spPr>
                <a:xfrm>
                  <a:off x="4312232" y="5875278"/>
                  <a:ext cx="4302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39" name="Рукописный ввод 138">
                  <a:extLst>
                    <a:ext uri="{FF2B5EF4-FFF2-40B4-BE49-F238E27FC236}">
                      <a16:creationId xmlns:a16="http://schemas.microsoft.com/office/drawing/2014/main" id="{8E6B0F50-F96D-4A46-B628-8EA463698011}"/>
                    </a:ext>
                  </a:extLst>
                </p14:cNvPr>
                <p14:cNvContentPartPr/>
                <p14:nvPr/>
              </p14:nvContentPartPr>
              <p14:xfrm>
                <a:off x="4976792" y="5442198"/>
                <a:ext cx="36720" cy="357840"/>
              </p14:xfrm>
            </p:contentPart>
          </mc:Choice>
          <mc:Fallback xmlns="">
            <p:pic>
              <p:nvPicPr>
                <p:cNvPr id="139" name="Рукописный ввод 138">
                  <a:extLst>
                    <a:ext uri="{FF2B5EF4-FFF2-40B4-BE49-F238E27FC236}">
                      <a16:creationId xmlns:a16="http://schemas.microsoft.com/office/drawing/2014/main" id="{8E6B0F50-F96D-4A46-B628-8EA463698011}"/>
                    </a:ext>
                  </a:extLst>
                </p:cNvPr>
                <p:cNvPicPr/>
                <p:nvPr/>
              </p:nvPicPr>
              <p:blipFill>
                <a:blip r:embed="rId245"/>
                <a:stretch>
                  <a:fillRect/>
                </a:stretch>
              </p:blipFill>
              <p:spPr>
                <a:xfrm>
                  <a:off x="4968152" y="5433558"/>
                  <a:ext cx="5436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0" name="Рукописный ввод 139">
                  <a:extLst>
                    <a:ext uri="{FF2B5EF4-FFF2-40B4-BE49-F238E27FC236}">
                      <a16:creationId xmlns:a16="http://schemas.microsoft.com/office/drawing/2014/main" id="{9F2E18B5-FAC1-4C03-AB53-0D1B6263B271}"/>
                    </a:ext>
                  </a:extLst>
                </p14:cNvPr>
                <p14:cNvContentPartPr/>
                <p14:nvPr/>
              </p14:nvContentPartPr>
              <p14:xfrm>
                <a:off x="5065352" y="6182358"/>
                <a:ext cx="20880" cy="67680"/>
              </p14:xfrm>
            </p:contentPart>
          </mc:Choice>
          <mc:Fallback xmlns="">
            <p:pic>
              <p:nvPicPr>
                <p:cNvPr id="140" name="Рукописный ввод 139">
                  <a:extLst>
                    <a:ext uri="{FF2B5EF4-FFF2-40B4-BE49-F238E27FC236}">
                      <a16:creationId xmlns:a16="http://schemas.microsoft.com/office/drawing/2014/main" id="{9F2E18B5-FAC1-4C03-AB53-0D1B6263B271}"/>
                    </a:ext>
                  </a:extLst>
                </p:cNvPr>
                <p:cNvPicPr/>
                <p:nvPr/>
              </p:nvPicPr>
              <p:blipFill>
                <a:blip r:embed="rId247"/>
                <a:stretch>
                  <a:fillRect/>
                </a:stretch>
              </p:blipFill>
              <p:spPr>
                <a:xfrm>
                  <a:off x="5056712" y="6173718"/>
                  <a:ext cx="38520" cy="85320"/>
                </a:xfrm>
                <a:prstGeom prst="rect">
                  <a:avLst/>
                </a:prstGeom>
              </p:spPr>
            </p:pic>
          </mc:Fallback>
        </mc:AlternateContent>
      </p:grpSp>
      <p:grpSp>
        <p:nvGrpSpPr>
          <p:cNvPr id="152" name="Группа 151">
            <a:extLst>
              <a:ext uri="{FF2B5EF4-FFF2-40B4-BE49-F238E27FC236}">
                <a16:creationId xmlns:a16="http://schemas.microsoft.com/office/drawing/2014/main" id="{DEDA2DFE-6DA4-416D-ABA5-27D0D749CF77}"/>
              </a:ext>
            </a:extLst>
          </p:cNvPr>
          <p:cNvGrpSpPr/>
          <p:nvPr/>
        </p:nvGrpSpPr>
        <p:grpSpPr>
          <a:xfrm>
            <a:off x="5862752" y="4677918"/>
            <a:ext cx="368280" cy="340200"/>
            <a:chOff x="5862752" y="4677918"/>
            <a:chExt cx="368280" cy="340200"/>
          </a:xfrm>
        </p:grpSpPr>
        <mc:AlternateContent xmlns:mc="http://schemas.openxmlformats.org/markup-compatibility/2006" xmlns:p14="http://schemas.microsoft.com/office/powerpoint/2010/main">
          <mc:Choice Requires="p14">
            <p:contentPart p14:bwMode="auto" r:id="rId248">
              <p14:nvContentPartPr>
                <p14:cNvPr id="142" name="Рукописный ввод 141">
                  <a:extLst>
                    <a:ext uri="{FF2B5EF4-FFF2-40B4-BE49-F238E27FC236}">
                      <a16:creationId xmlns:a16="http://schemas.microsoft.com/office/drawing/2014/main" id="{6A275826-E7A5-4901-91AD-C81AE0D5DE18}"/>
                    </a:ext>
                  </a:extLst>
                </p14:cNvPr>
                <p14:cNvContentPartPr/>
                <p14:nvPr/>
              </p14:nvContentPartPr>
              <p14:xfrm>
                <a:off x="5899112" y="4677918"/>
                <a:ext cx="331920" cy="340200"/>
              </p14:xfrm>
            </p:contentPart>
          </mc:Choice>
          <mc:Fallback xmlns="">
            <p:pic>
              <p:nvPicPr>
                <p:cNvPr id="142" name="Рукописный ввод 141">
                  <a:extLst>
                    <a:ext uri="{FF2B5EF4-FFF2-40B4-BE49-F238E27FC236}">
                      <a16:creationId xmlns:a16="http://schemas.microsoft.com/office/drawing/2014/main" id="{6A275826-E7A5-4901-91AD-C81AE0D5DE18}"/>
                    </a:ext>
                  </a:extLst>
                </p:cNvPr>
                <p:cNvPicPr/>
                <p:nvPr/>
              </p:nvPicPr>
              <p:blipFill>
                <a:blip r:embed="rId249"/>
                <a:stretch>
                  <a:fillRect/>
                </a:stretch>
              </p:blipFill>
              <p:spPr>
                <a:xfrm>
                  <a:off x="5890472" y="4669278"/>
                  <a:ext cx="3495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3" name="Рукописный ввод 142">
                  <a:extLst>
                    <a:ext uri="{FF2B5EF4-FFF2-40B4-BE49-F238E27FC236}">
                      <a16:creationId xmlns:a16="http://schemas.microsoft.com/office/drawing/2014/main" id="{0E2A86D4-628B-4D94-BB8A-42C01275FD42}"/>
                    </a:ext>
                  </a:extLst>
                </p14:cNvPr>
                <p14:cNvContentPartPr/>
                <p14:nvPr/>
              </p14:nvContentPartPr>
              <p14:xfrm>
                <a:off x="5862752" y="4792398"/>
                <a:ext cx="267480" cy="33480"/>
              </p14:xfrm>
            </p:contentPart>
          </mc:Choice>
          <mc:Fallback xmlns="">
            <p:pic>
              <p:nvPicPr>
                <p:cNvPr id="143" name="Рукописный ввод 142">
                  <a:extLst>
                    <a:ext uri="{FF2B5EF4-FFF2-40B4-BE49-F238E27FC236}">
                      <a16:creationId xmlns:a16="http://schemas.microsoft.com/office/drawing/2014/main" id="{0E2A86D4-628B-4D94-BB8A-42C01275FD42}"/>
                    </a:ext>
                  </a:extLst>
                </p:cNvPr>
                <p:cNvPicPr/>
                <p:nvPr/>
              </p:nvPicPr>
              <p:blipFill>
                <a:blip r:embed="rId251"/>
                <a:stretch>
                  <a:fillRect/>
                </a:stretch>
              </p:blipFill>
              <p:spPr>
                <a:xfrm>
                  <a:off x="5854112" y="4783398"/>
                  <a:ext cx="285120" cy="51120"/>
                </a:xfrm>
                <a:prstGeom prst="rect">
                  <a:avLst/>
                </a:prstGeom>
              </p:spPr>
            </p:pic>
          </mc:Fallback>
        </mc:AlternateContent>
      </p:grpSp>
      <p:grpSp>
        <p:nvGrpSpPr>
          <p:cNvPr id="151" name="Группа 150">
            <a:extLst>
              <a:ext uri="{FF2B5EF4-FFF2-40B4-BE49-F238E27FC236}">
                <a16:creationId xmlns:a16="http://schemas.microsoft.com/office/drawing/2014/main" id="{219A8C7E-1144-4383-B341-B84E4A84C9BF}"/>
              </a:ext>
            </a:extLst>
          </p:cNvPr>
          <p:cNvGrpSpPr/>
          <p:nvPr/>
        </p:nvGrpSpPr>
        <p:grpSpPr>
          <a:xfrm>
            <a:off x="5833592" y="5274078"/>
            <a:ext cx="278640" cy="293760"/>
            <a:chOff x="5833592" y="5274078"/>
            <a:chExt cx="278640" cy="293760"/>
          </a:xfrm>
        </p:grpSpPr>
        <mc:AlternateContent xmlns:mc="http://schemas.openxmlformats.org/markup-compatibility/2006" xmlns:p14="http://schemas.microsoft.com/office/powerpoint/2010/main">
          <mc:Choice Requires="p14">
            <p:contentPart p14:bwMode="auto" r:id="rId252">
              <p14:nvContentPartPr>
                <p14:cNvPr id="144" name="Рукописный ввод 143">
                  <a:extLst>
                    <a:ext uri="{FF2B5EF4-FFF2-40B4-BE49-F238E27FC236}">
                      <a16:creationId xmlns:a16="http://schemas.microsoft.com/office/drawing/2014/main" id="{D5D8105B-69F7-4EF9-A2CA-DA8AFBB0E1EC}"/>
                    </a:ext>
                  </a:extLst>
                </p14:cNvPr>
                <p14:cNvContentPartPr/>
                <p14:nvPr/>
              </p14:nvContentPartPr>
              <p14:xfrm>
                <a:off x="5854112" y="5274078"/>
                <a:ext cx="258120" cy="293760"/>
              </p14:xfrm>
            </p:contentPart>
          </mc:Choice>
          <mc:Fallback xmlns="">
            <p:pic>
              <p:nvPicPr>
                <p:cNvPr id="144" name="Рукописный ввод 143">
                  <a:extLst>
                    <a:ext uri="{FF2B5EF4-FFF2-40B4-BE49-F238E27FC236}">
                      <a16:creationId xmlns:a16="http://schemas.microsoft.com/office/drawing/2014/main" id="{D5D8105B-69F7-4EF9-A2CA-DA8AFBB0E1EC}"/>
                    </a:ext>
                  </a:extLst>
                </p:cNvPr>
                <p:cNvPicPr/>
                <p:nvPr/>
              </p:nvPicPr>
              <p:blipFill>
                <a:blip r:embed="rId253"/>
                <a:stretch>
                  <a:fillRect/>
                </a:stretch>
              </p:blipFill>
              <p:spPr>
                <a:xfrm>
                  <a:off x="5845472" y="5265438"/>
                  <a:ext cx="2757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5" name="Рукописный ввод 144">
                  <a:extLst>
                    <a:ext uri="{FF2B5EF4-FFF2-40B4-BE49-F238E27FC236}">
                      <a16:creationId xmlns:a16="http://schemas.microsoft.com/office/drawing/2014/main" id="{6A86D389-5489-4AAB-8318-964D71C0FC9E}"/>
                    </a:ext>
                  </a:extLst>
                </p14:cNvPr>
                <p14:cNvContentPartPr/>
                <p14:nvPr/>
              </p14:nvContentPartPr>
              <p14:xfrm>
                <a:off x="5833592" y="5458758"/>
                <a:ext cx="202680" cy="20880"/>
              </p14:xfrm>
            </p:contentPart>
          </mc:Choice>
          <mc:Fallback xmlns="">
            <p:pic>
              <p:nvPicPr>
                <p:cNvPr id="145" name="Рукописный ввод 144">
                  <a:extLst>
                    <a:ext uri="{FF2B5EF4-FFF2-40B4-BE49-F238E27FC236}">
                      <a16:creationId xmlns:a16="http://schemas.microsoft.com/office/drawing/2014/main" id="{6A86D389-5489-4AAB-8318-964D71C0FC9E}"/>
                    </a:ext>
                  </a:extLst>
                </p:cNvPr>
                <p:cNvPicPr/>
                <p:nvPr/>
              </p:nvPicPr>
              <p:blipFill>
                <a:blip r:embed="rId255"/>
                <a:stretch>
                  <a:fillRect/>
                </a:stretch>
              </p:blipFill>
              <p:spPr>
                <a:xfrm>
                  <a:off x="5824592" y="5449758"/>
                  <a:ext cx="220320" cy="38520"/>
                </a:xfrm>
                <a:prstGeom prst="rect">
                  <a:avLst/>
                </a:prstGeom>
              </p:spPr>
            </p:pic>
          </mc:Fallback>
        </mc:AlternateContent>
      </p:grpSp>
      <p:grpSp>
        <p:nvGrpSpPr>
          <p:cNvPr id="150" name="Группа 149">
            <a:extLst>
              <a:ext uri="{FF2B5EF4-FFF2-40B4-BE49-F238E27FC236}">
                <a16:creationId xmlns:a16="http://schemas.microsoft.com/office/drawing/2014/main" id="{AD1C3F38-7577-4762-830B-B2796D6D56F0}"/>
              </a:ext>
            </a:extLst>
          </p:cNvPr>
          <p:cNvGrpSpPr/>
          <p:nvPr/>
        </p:nvGrpSpPr>
        <p:grpSpPr>
          <a:xfrm>
            <a:off x="5832512" y="5812638"/>
            <a:ext cx="334080" cy="245520"/>
            <a:chOff x="5832512" y="5812638"/>
            <a:chExt cx="334080" cy="245520"/>
          </a:xfrm>
        </p:grpSpPr>
        <mc:AlternateContent xmlns:mc="http://schemas.openxmlformats.org/markup-compatibility/2006" xmlns:p14="http://schemas.microsoft.com/office/powerpoint/2010/main">
          <mc:Choice Requires="p14">
            <p:contentPart p14:bwMode="auto" r:id="rId256">
              <p14:nvContentPartPr>
                <p14:cNvPr id="146" name="Рукописный ввод 145">
                  <a:extLst>
                    <a:ext uri="{FF2B5EF4-FFF2-40B4-BE49-F238E27FC236}">
                      <a16:creationId xmlns:a16="http://schemas.microsoft.com/office/drawing/2014/main" id="{ACA1CBBD-E00A-42FA-9371-896390EE9FA1}"/>
                    </a:ext>
                  </a:extLst>
                </p14:cNvPr>
                <p14:cNvContentPartPr/>
                <p14:nvPr/>
              </p14:nvContentPartPr>
              <p14:xfrm>
                <a:off x="5963912" y="5837838"/>
                <a:ext cx="50400" cy="220320"/>
              </p14:xfrm>
            </p:contentPart>
          </mc:Choice>
          <mc:Fallback xmlns="">
            <p:pic>
              <p:nvPicPr>
                <p:cNvPr id="146" name="Рукописный ввод 145">
                  <a:extLst>
                    <a:ext uri="{FF2B5EF4-FFF2-40B4-BE49-F238E27FC236}">
                      <a16:creationId xmlns:a16="http://schemas.microsoft.com/office/drawing/2014/main" id="{ACA1CBBD-E00A-42FA-9371-896390EE9FA1}"/>
                    </a:ext>
                  </a:extLst>
                </p:cNvPr>
                <p:cNvPicPr/>
                <p:nvPr/>
              </p:nvPicPr>
              <p:blipFill>
                <a:blip r:embed="rId257"/>
                <a:stretch>
                  <a:fillRect/>
                </a:stretch>
              </p:blipFill>
              <p:spPr>
                <a:xfrm>
                  <a:off x="5954912" y="5829198"/>
                  <a:ext cx="680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47" name="Рукописный ввод 146">
                  <a:extLst>
                    <a:ext uri="{FF2B5EF4-FFF2-40B4-BE49-F238E27FC236}">
                      <a16:creationId xmlns:a16="http://schemas.microsoft.com/office/drawing/2014/main" id="{CE060E7F-A8BE-4BCB-A515-66DDD233223D}"/>
                    </a:ext>
                  </a:extLst>
                </p14:cNvPr>
                <p14:cNvContentPartPr/>
                <p14:nvPr/>
              </p14:nvContentPartPr>
              <p14:xfrm>
                <a:off x="5832512" y="5812638"/>
                <a:ext cx="334080" cy="78840"/>
              </p14:xfrm>
            </p:contentPart>
          </mc:Choice>
          <mc:Fallback xmlns="">
            <p:pic>
              <p:nvPicPr>
                <p:cNvPr id="147" name="Рукописный ввод 146">
                  <a:extLst>
                    <a:ext uri="{FF2B5EF4-FFF2-40B4-BE49-F238E27FC236}">
                      <a16:creationId xmlns:a16="http://schemas.microsoft.com/office/drawing/2014/main" id="{CE060E7F-A8BE-4BCB-A515-66DDD233223D}"/>
                    </a:ext>
                  </a:extLst>
                </p:cNvPr>
                <p:cNvPicPr/>
                <p:nvPr/>
              </p:nvPicPr>
              <p:blipFill>
                <a:blip r:embed="rId259"/>
                <a:stretch>
                  <a:fillRect/>
                </a:stretch>
              </p:blipFill>
              <p:spPr>
                <a:xfrm>
                  <a:off x="5823512" y="5803638"/>
                  <a:ext cx="351720" cy="96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0">
            <p14:nvContentPartPr>
              <p14:cNvPr id="148" name="Рукописный ввод 147">
                <a:extLst>
                  <a:ext uri="{FF2B5EF4-FFF2-40B4-BE49-F238E27FC236}">
                    <a16:creationId xmlns:a16="http://schemas.microsoft.com/office/drawing/2014/main" id="{73F4F6EF-615D-4580-A8E6-A86B58DE6467}"/>
                  </a:ext>
                </a:extLst>
              </p14:cNvPr>
              <p14:cNvContentPartPr/>
              <p14:nvPr/>
            </p14:nvContentPartPr>
            <p14:xfrm>
              <a:off x="5844752" y="6182718"/>
              <a:ext cx="322920" cy="47880"/>
            </p14:xfrm>
          </p:contentPart>
        </mc:Choice>
        <mc:Fallback xmlns="">
          <p:pic>
            <p:nvPicPr>
              <p:cNvPr id="148" name="Рукописный ввод 147">
                <a:extLst>
                  <a:ext uri="{FF2B5EF4-FFF2-40B4-BE49-F238E27FC236}">
                    <a16:creationId xmlns:a16="http://schemas.microsoft.com/office/drawing/2014/main" id="{73F4F6EF-615D-4580-A8E6-A86B58DE6467}"/>
                  </a:ext>
                </a:extLst>
              </p:cNvPr>
              <p:cNvPicPr/>
              <p:nvPr/>
            </p:nvPicPr>
            <p:blipFill>
              <a:blip r:embed="rId261"/>
              <a:stretch>
                <a:fillRect/>
              </a:stretch>
            </p:blipFill>
            <p:spPr>
              <a:xfrm>
                <a:off x="5836112" y="6174078"/>
                <a:ext cx="3405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49" name="Рукописный ввод 148">
                <a:extLst>
                  <a:ext uri="{FF2B5EF4-FFF2-40B4-BE49-F238E27FC236}">
                    <a16:creationId xmlns:a16="http://schemas.microsoft.com/office/drawing/2014/main" id="{0B05B2A0-F846-4704-BFC7-26C9FE9F51B2}"/>
                  </a:ext>
                </a:extLst>
              </p14:cNvPr>
              <p14:cNvContentPartPr/>
              <p14:nvPr/>
            </p14:nvContentPartPr>
            <p14:xfrm>
              <a:off x="5888672" y="6573678"/>
              <a:ext cx="426600" cy="159480"/>
            </p14:xfrm>
          </p:contentPart>
        </mc:Choice>
        <mc:Fallback xmlns="">
          <p:pic>
            <p:nvPicPr>
              <p:cNvPr id="149" name="Рукописный ввод 148">
                <a:extLst>
                  <a:ext uri="{FF2B5EF4-FFF2-40B4-BE49-F238E27FC236}">
                    <a16:creationId xmlns:a16="http://schemas.microsoft.com/office/drawing/2014/main" id="{0B05B2A0-F846-4704-BFC7-26C9FE9F51B2}"/>
                  </a:ext>
                </a:extLst>
              </p:cNvPr>
              <p:cNvPicPr/>
              <p:nvPr/>
            </p:nvPicPr>
            <p:blipFill>
              <a:blip r:embed="rId263"/>
              <a:stretch>
                <a:fillRect/>
              </a:stretch>
            </p:blipFill>
            <p:spPr>
              <a:xfrm>
                <a:off x="5879672" y="6564678"/>
                <a:ext cx="444240" cy="177120"/>
              </a:xfrm>
              <a:prstGeom prst="rect">
                <a:avLst/>
              </a:prstGeom>
            </p:spPr>
          </p:pic>
        </mc:Fallback>
      </mc:AlternateContent>
      <p:grpSp>
        <p:nvGrpSpPr>
          <p:cNvPr id="155" name="Группа 154">
            <a:extLst>
              <a:ext uri="{FF2B5EF4-FFF2-40B4-BE49-F238E27FC236}">
                <a16:creationId xmlns:a16="http://schemas.microsoft.com/office/drawing/2014/main" id="{0BB810BC-6241-4DDB-BD8B-9D972FB91FB7}"/>
              </a:ext>
            </a:extLst>
          </p:cNvPr>
          <p:cNvGrpSpPr/>
          <p:nvPr/>
        </p:nvGrpSpPr>
        <p:grpSpPr>
          <a:xfrm>
            <a:off x="6408152" y="4641558"/>
            <a:ext cx="503640" cy="193680"/>
            <a:chOff x="6408152" y="4641558"/>
            <a:chExt cx="503640" cy="193680"/>
          </a:xfrm>
        </p:grpSpPr>
        <mc:AlternateContent xmlns:mc="http://schemas.openxmlformats.org/markup-compatibility/2006" xmlns:p14="http://schemas.microsoft.com/office/powerpoint/2010/main">
          <mc:Choice Requires="p14">
            <p:contentPart p14:bwMode="auto" r:id="rId264">
              <p14:nvContentPartPr>
                <p14:cNvPr id="153" name="Рукописный ввод 152">
                  <a:extLst>
                    <a:ext uri="{FF2B5EF4-FFF2-40B4-BE49-F238E27FC236}">
                      <a16:creationId xmlns:a16="http://schemas.microsoft.com/office/drawing/2014/main" id="{B0118F61-5BF6-4004-A9A4-427747F7464B}"/>
                    </a:ext>
                  </a:extLst>
                </p14:cNvPr>
                <p14:cNvContentPartPr/>
                <p14:nvPr/>
              </p14:nvContentPartPr>
              <p14:xfrm>
                <a:off x="6408152" y="4795638"/>
                <a:ext cx="214200" cy="39600"/>
              </p14:xfrm>
            </p:contentPart>
          </mc:Choice>
          <mc:Fallback xmlns="">
            <p:pic>
              <p:nvPicPr>
                <p:cNvPr id="153" name="Рукописный ввод 152">
                  <a:extLst>
                    <a:ext uri="{FF2B5EF4-FFF2-40B4-BE49-F238E27FC236}">
                      <a16:creationId xmlns:a16="http://schemas.microsoft.com/office/drawing/2014/main" id="{B0118F61-5BF6-4004-A9A4-427747F7464B}"/>
                    </a:ext>
                  </a:extLst>
                </p:cNvPr>
                <p:cNvPicPr/>
                <p:nvPr/>
              </p:nvPicPr>
              <p:blipFill>
                <a:blip r:embed="rId265"/>
                <a:stretch>
                  <a:fillRect/>
                </a:stretch>
              </p:blipFill>
              <p:spPr>
                <a:xfrm>
                  <a:off x="6399152" y="4786998"/>
                  <a:ext cx="23184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4" name="Рукописный ввод 153">
                  <a:extLst>
                    <a:ext uri="{FF2B5EF4-FFF2-40B4-BE49-F238E27FC236}">
                      <a16:creationId xmlns:a16="http://schemas.microsoft.com/office/drawing/2014/main" id="{4EC961EC-EA2E-453E-B3AD-AA0E6A8E7F3E}"/>
                    </a:ext>
                  </a:extLst>
                </p14:cNvPr>
                <p14:cNvContentPartPr/>
                <p14:nvPr/>
              </p14:nvContentPartPr>
              <p14:xfrm>
                <a:off x="6702272" y="4641558"/>
                <a:ext cx="209520" cy="158760"/>
              </p14:xfrm>
            </p:contentPart>
          </mc:Choice>
          <mc:Fallback xmlns="">
            <p:pic>
              <p:nvPicPr>
                <p:cNvPr id="154" name="Рукописный ввод 153">
                  <a:extLst>
                    <a:ext uri="{FF2B5EF4-FFF2-40B4-BE49-F238E27FC236}">
                      <a16:creationId xmlns:a16="http://schemas.microsoft.com/office/drawing/2014/main" id="{4EC961EC-EA2E-453E-B3AD-AA0E6A8E7F3E}"/>
                    </a:ext>
                  </a:extLst>
                </p:cNvPr>
                <p:cNvPicPr/>
                <p:nvPr/>
              </p:nvPicPr>
              <p:blipFill>
                <a:blip r:embed="rId267"/>
                <a:stretch>
                  <a:fillRect/>
                </a:stretch>
              </p:blipFill>
              <p:spPr>
                <a:xfrm>
                  <a:off x="6693632" y="4632558"/>
                  <a:ext cx="227160" cy="176400"/>
                </a:xfrm>
                <a:prstGeom prst="rect">
                  <a:avLst/>
                </a:prstGeom>
              </p:spPr>
            </p:pic>
          </mc:Fallback>
        </mc:AlternateContent>
      </p:grpSp>
      <p:grpSp>
        <p:nvGrpSpPr>
          <p:cNvPr id="163" name="Группа 162">
            <a:extLst>
              <a:ext uri="{FF2B5EF4-FFF2-40B4-BE49-F238E27FC236}">
                <a16:creationId xmlns:a16="http://schemas.microsoft.com/office/drawing/2014/main" id="{9162DF41-B1C0-4662-A231-523CE50B1A1F}"/>
              </a:ext>
            </a:extLst>
          </p:cNvPr>
          <p:cNvGrpSpPr/>
          <p:nvPr/>
        </p:nvGrpSpPr>
        <p:grpSpPr>
          <a:xfrm>
            <a:off x="7229312" y="4386678"/>
            <a:ext cx="1517400" cy="579600"/>
            <a:chOff x="7229312" y="4386678"/>
            <a:chExt cx="1517400" cy="579600"/>
          </a:xfrm>
        </p:grpSpPr>
        <mc:AlternateContent xmlns:mc="http://schemas.openxmlformats.org/markup-compatibility/2006" xmlns:p14="http://schemas.microsoft.com/office/powerpoint/2010/main">
          <mc:Choice Requires="p14">
            <p:contentPart p14:bwMode="auto" r:id="rId268">
              <p14:nvContentPartPr>
                <p14:cNvPr id="156" name="Рукописный ввод 155">
                  <a:extLst>
                    <a:ext uri="{FF2B5EF4-FFF2-40B4-BE49-F238E27FC236}">
                      <a16:creationId xmlns:a16="http://schemas.microsoft.com/office/drawing/2014/main" id="{DA25F80C-7204-4281-93D0-750586342DB4}"/>
                    </a:ext>
                  </a:extLst>
                </p14:cNvPr>
                <p14:cNvContentPartPr/>
                <p14:nvPr/>
              </p14:nvContentPartPr>
              <p14:xfrm>
                <a:off x="7229312" y="4604838"/>
                <a:ext cx="175320" cy="199440"/>
              </p14:xfrm>
            </p:contentPart>
          </mc:Choice>
          <mc:Fallback xmlns="">
            <p:pic>
              <p:nvPicPr>
                <p:cNvPr id="156" name="Рукописный ввод 155">
                  <a:extLst>
                    <a:ext uri="{FF2B5EF4-FFF2-40B4-BE49-F238E27FC236}">
                      <a16:creationId xmlns:a16="http://schemas.microsoft.com/office/drawing/2014/main" id="{DA25F80C-7204-4281-93D0-750586342DB4}"/>
                    </a:ext>
                  </a:extLst>
                </p:cNvPr>
                <p:cNvPicPr/>
                <p:nvPr/>
              </p:nvPicPr>
              <p:blipFill>
                <a:blip r:embed="rId269"/>
                <a:stretch>
                  <a:fillRect/>
                </a:stretch>
              </p:blipFill>
              <p:spPr>
                <a:xfrm>
                  <a:off x="7220312" y="4596198"/>
                  <a:ext cx="1929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57" name="Рукописный ввод 156">
                  <a:extLst>
                    <a:ext uri="{FF2B5EF4-FFF2-40B4-BE49-F238E27FC236}">
                      <a16:creationId xmlns:a16="http://schemas.microsoft.com/office/drawing/2014/main" id="{8EC8CF09-B963-4CF5-9D8D-7DD2560FFFB0}"/>
                    </a:ext>
                  </a:extLst>
                </p14:cNvPr>
                <p14:cNvContentPartPr/>
                <p14:nvPr/>
              </p14:nvContentPartPr>
              <p14:xfrm>
                <a:off x="7448912" y="4607718"/>
                <a:ext cx="378000" cy="163800"/>
              </p14:xfrm>
            </p:contentPart>
          </mc:Choice>
          <mc:Fallback xmlns="">
            <p:pic>
              <p:nvPicPr>
                <p:cNvPr id="157" name="Рукописный ввод 156">
                  <a:extLst>
                    <a:ext uri="{FF2B5EF4-FFF2-40B4-BE49-F238E27FC236}">
                      <a16:creationId xmlns:a16="http://schemas.microsoft.com/office/drawing/2014/main" id="{8EC8CF09-B963-4CF5-9D8D-7DD2560FFFB0}"/>
                    </a:ext>
                  </a:extLst>
                </p:cNvPr>
                <p:cNvPicPr/>
                <p:nvPr/>
              </p:nvPicPr>
              <p:blipFill>
                <a:blip r:embed="rId271"/>
                <a:stretch>
                  <a:fillRect/>
                </a:stretch>
              </p:blipFill>
              <p:spPr>
                <a:xfrm>
                  <a:off x="7440272" y="4599078"/>
                  <a:ext cx="3956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58" name="Рукописный ввод 157">
                  <a:extLst>
                    <a:ext uri="{FF2B5EF4-FFF2-40B4-BE49-F238E27FC236}">
                      <a16:creationId xmlns:a16="http://schemas.microsoft.com/office/drawing/2014/main" id="{A5622150-A6B8-448E-AC1C-F07DC4A48D95}"/>
                    </a:ext>
                  </a:extLst>
                </p14:cNvPr>
                <p14:cNvContentPartPr/>
                <p14:nvPr/>
              </p14:nvContentPartPr>
              <p14:xfrm>
                <a:off x="7788752" y="4492158"/>
                <a:ext cx="253080" cy="269640"/>
              </p14:xfrm>
            </p:contentPart>
          </mc:Choice>
          <mc:Fallback xmlns="">
            <p:pic>
              <p:nvPicPr>
                <p:cNvPr id="158" name="Рукописный ввод 157">
                  <a:extLst>
                    <a:ext uri="{FF2B5EF4-FFF2-40B4-BE49-F238E27FC236}">
                      <a16:creationId xmlns:a16="http://schemas.microsoft.com/office/drawing/2014/main" id="{A5622150-A6B8-448E-AC1C-F07DC4A48D95}"/>
                    </a:ext>
                  </a:extLst>
                </p:cNvPr>
                <p:cNvPicPr/>
                <p:nvPr/>
              </p:nvPicPr>
              <p:blipFill>
                <a:blip r:embed="rId273"/>
                <a:stretch>
                  <a:fillRect/>
                </a:stretch>
              </p:blipFill>
              <p:spPr>
                <a:xfrm>
                  <a:off x="7779752" y="4483158"/>
                  <a:ext cx="27072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59" name="Рукописный ввод 158">
                  <a:extLst>
                    <a:ext uri="{FF2B5EF4-FFF2-40B4-BE49-F238E27FC236}">
                      <a16:creationId xmlns:a16="http://schemas.microsoft.com/office/drawing/2014/main" id="{624B5BAF-B98F-46D4-B6FB-9AAEF87D1842}"/>
                    </a:ext>
                  </a:extLst>
                </p14:cNvPr>
                <p14:cNvContentPartPr/>
                <p14:nvPr/>
              </p14:nvContentPartPr>
              <p14:xfrm>
                <a:off x="7955792" y="4659918"/>
                <a:ext cx="170640" cy="306360"/>
              </p14:xfrm>
            </p:contentPart>
          </mc:Choice>
          <mc:Fallback xmlns="">
            <p:pic>
              <p:nvPicPr>
                <p:cNvPr id="159" name="Рукописный ввод 158">
                  <a:extLst>
                    <a:ext uri="{FF2B5EF4-FFF2-40B4-BE49-F238E27FC236}">
                      <a16:creationId xmlns:a16="http://schemas.microsoft.com/office/drawing/2014/main" id="{624B5BAF-B98F-46D4-B6FB-9AAEF87D1842}"/>
                    </a:ext>
                  </a:extLst>
                </p:cNvPr>
                <p:cNvPicPr/>
                <p:nvPr/>
              </p:nvPicPr>
              <p:blipFill>
                <a:blip r:embed="rId275"/>
                <a:stretch>
                  <a:fillRect/>
                </a:stretch>
              </p:blipFill>
              <p:spPr>
                <a:xfrm>
                  <a:off x="7946792" y="4650918"/>
                  <a:ext cx="18828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0" name="Рукописный ввод 159">
                  <a:extLst>
                    <a:ext uri="{FF2B5EF4-FFF2-40B4-BE49-F238E27FC236}">
                      <a16:creationId xmlns:a16="http://schemas.microsoft.com/office/drawing/2014/main" id="{7E60BE73-686F-4403-ADE4-3DBE92F1AAAF}"/>
                    </a:ext>
                  </a:extLst>
                </p14:cNvPr>
                <p14:cNvContentPartPr/>
                <p14:nvPr/>
              </p14:nvContentPartPr>
              <p14:xfrm>
                <a:off x="8056232" y="4656318"/>
                <a:ext cx="222120" cy="127800"/>
              </p14:xfrm>
            </p:contentPart>
          </mc:Choice>
          <mc:Fallback xmlns="">
            <p:pic>
              <p:nvPicPr>
                <p:cNvPr id="160" name="Рукописный ввод 159">
                  <a:extLst>
                    <a:ext uri="{FF2B5EF4-FFF2-40B4-BE49-F238E27FC236}">
                      <a16:creationId xmlns:a16="http://schemas.microsoft.com/office/drawing/2014/main" id="{7E60BE73-686F-4403-ADE4-3DBE92F1AAAF}"/>
                    </a:ext>
                  </a:extLst>
                </p:cNvPr>
                <p:cNvPicPr/>
                <p:nvPr/>
              </p:nvPicPr>
              <p:blipFill>
                <a:blip r:embed="rId277"/>
                <a:stretch>
                  <a:fillRect/>
                </a:stretch>
              </p:blipFill>
              <p:spPr>
                <a:xfrm>
                  <a:off x="8047232" y="4647318"/>
                  <a:ext cx="2397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1" name="Рукописный ввод 160">
                  <a:extLst>
                    <a:ext uri="{FF2B5EF4-FFF2-40B4-BE49-F238E27FC236}">
                      <a16:creationId xmlns:a16="http://schemas.microsoft.com/office/drawing/2014/main" id="{1AA2AD0F-6295-4B5D-AB33-78D76355E343}"/>
                    </a:ext>
                  </a:extLst>
                </p14:cNvPr>
                <p14:cNvContentPartPr/>
                <p14:nvPr/>
              </p14:nvContentPartPr>
              <p14:xfrm>
                <a:off x="8362592" y="4622118"/>
                <a:ext cx="261720" cy="145800"/>
              </p14:xfrm>
            </p:contentPart>
          </mc:Choice>
          <mc:Fallback xmlns="">
            <p:pic>
              <p:nvPicPr>
                <p:cNvPr id="161" name="Рукописный ввод 160">
                  <a:extLst>
                    <a:ext uri="{FF2B5EF4-FFF2-40B4-BE49-F238E27FC236}">
                      <a16:creationId xmlns:a16="http://schemas.microsoft.com/office/drawing/2014/main" id="{1AA2AD0F-6295-4B5D-AB33-78D76355E343}"/>
                    </a:ext>
                  </a:extLst>
                </p:cNvPr>
                <p:cNvPicPr/>
                <p:nvPr/>
              </p:nvPicPr>
              <p:blipFill>
                <a:blip r:embed="rId279"/>
                <a:stretch>
                  <a:fillRect/>
                </a:stretch>
              </p:blipFill>
              <p:spPr>
                <a:xfrm>
                  <a:off x="8353952" y="4613478"/>
                  <a:ext cx="2793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2" name="Рукописный ввод 161">
                  <a:extLst>
                    <a:ext uri="{FF2B5EF4-FFF2-40B4-BE49-F238E27FC236}">
                      <a16:creationId xmlns:a16="http://schemas.microsoft.com/office/drawing/2014/main" id="{F42ECA09-116F-4AF7-9587-58B47305D8C4}"/>
                    </a:ext>
                  </a:extLst>
                </p14:cNvPr>
                <p14:cNvContentPartPr/>
                <p14:nvPr/>
              </p14:nvContentPartPr>
              <p14:xfrm>
                <a:off x="8551952" y="4386678"/>
                <a:ext cx="194760" cy="292680"/>
              </p14:xfrm>
            </p:contentPart>
          </mc:Choice>
          <mc:Fallback xmlns="">
            <p:pic>
              <p:nvPicPr>
                <p:cNvPr id="162" name="Рукописный ввод 161">
                  <a:extLst>
                    <a:ext uri="{FF2B5EF4-FFF2-40B4-BE49-F238E27FC236}">
                      <a16:creationId xmlns:a16="http://schemas.microsoft.com/office/drawing/2014/main" id="{F42ECA09-116F-4AF7-9587-58B47305D8C4}"/>
                    </a:ext>
                  </a:extLst>
                </p:cNvPr>
                <p:cNvPicPr/>
                <p:nvPr/>
              </p:nvPicPr>
              <p:blipFill>
                <a:blip r:embed="rId281"/>
                <a:stretch>
                  <a:fillRect/>
                </a:stretch>
              </p:blipFill>
              <p:spPr>
                <a:xfrm>
                  <a:off x="8542952" y="4377678"/>
                  <a:ext cx="212400" cy="310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2">
            <p14:nvContentPartPr>
              <p14:cNvPr id="164" name="Рукописный ввод 163">
                <a:extLst>
                  <a:ext uri="{FF2B5EF4-FFF2-40B4-BE49-F238E27FC236}">
                    <a16:creationId xmlns:a16="http://schemas.microsoft.com/office/drawing/2014/main" id="{83BD6F19-BFFD-4BC9-8BB6-2F8A0485C6F2}"/>
                  </a:ext>
                </a:extLst>
              </p14:cNvPr>
              <p14:cNvContentPartPr/>
              <p14:nvPr/>
            </p14:nvContentPartPr>
            <p14:xfrm>
              <a:off x="6369272" y="5329878"/>
              <a:ext cx="493920" cy="190440"/>
            </p14:xfrm>
          </p:contentPart>
        </mc:Choice>
        <mc:Fallback xmlns="">
          <p:pic>
            <p:nvPicPr>
              <p:cNvPr id="164" name="Рукописный ввод 163">
                <a:extLst>
                  <a:ext uri="{FF2B5EF4-FFF2-40B4-BE49-F238E27FC236}">
                    <a16:creationId xmlns:a16="http://schemas.microsoft.com/office/drawing/2014/main" id="{83BD6F19-BFFD-4BC9-8BB6-2F8A0485C6F2}"/>
                  </a:ext>
                </a:extLst>
              </p:cNvPr>
              <p:cNvPicPr/>
              <p:nvPr/>
            </p:nvPicPr>
            <p:blipFill>
              <a:blip r:embed="rId283"/>
              <a:stretch>
                <a:fillRect/>
              </a:stretch>
            </p:blipFill>
            <p:spPr>
              <a:xfrm>
                <a:off x="6360272" y="5320878"/>
                <a:ext cx="511560" cy="208080"/>
              </a:xfrm>
              <a:prstGeom prst="rect">
                <a:avLst/>
              </a:prstGeom>
            </p:spPr>
          </p:pic>
        </mc:Fallback>
      </mc:AlternateContent>
      <p:grpSp>
        <p:nvGrpSpPr>
          <p:cNvPr id="170" name="Группа 169">
            <a:extLst>
              <a:ext uri="{FF2B5EF4-FFF2-40B4-BE49-F238E27FC236}">
                <a16:creationId xmlns:a16="http://schemas.microsoft.com/office/drawing/2014/main" id="{6631CC49-3D75-4F93-A5AC-96504AB0E29F}"/>
              </a:ext>
            </a:extLst>
          </p:cNvPr>
          <p:cNvGrpSpPr/>
          <p:nvPr/>
        </p:nvGrpSpPr>
        <p:grpSpPr>
          <a:xfrm>
            <a:off x="6472952" y="5900478"/>
            <a:ext cx="635040" cy="222480"/>
            <a:chOff x="6472952" y="5900478"/>
            <a:chExt cx="635040" cy="222480"/>
          </a:xfrm>
        </p:grpSpPr>
        <mc:AlternateContent xmlns:mc="http://schemas.openxmlformats.org/markup-compatibility/2006" xmlns:p14="http://schemas.microsoft.com/office/powerpoint/2010/main">
          <mc:Choice Requires="p14">
            <p:contentPart p14:bwMode="auto" r:id="rId284">
              <p14:nvContentPartPr>
                <p14:cNvPr id="165" name="Рукописный ввод 164">
                  <a:extLst>
                    <a:ext uri="{FF2B5EF4-FFF2-40B4-BE49-F238E27FC236}">
                      <a16:creationId xmlns:a16="http://schemas.microsoft.com/office/drawing/2014/main" id="{60E56FCC-EE39-4AFB-8CCF-DEBAA482C37F}"/>
                    </a:ext>
                  </a:extLst>
                </p14:cNvPr>
                <p14:cNvContentPartPr/>
                <p14:nvPr/>
              </p14:nvContentPartPr>
              <p14:xfrm>
                <a:off x="6472952" y="6072558"/>
                <a:ext cx="352080" cy="12240"/>
              </p14:xfrm>
            </p:contentPart>
          </mc:Choice>
          <mc:Fallback xmlns="">
            <p:pic>
              <p:nvPicPr>
                <p:cNvPr id="165" name="Рукописный ввод 164">
                  <a:extLst>
                    <a:ext uri="{FF2B5EF4-FFF2-40B4-BE49-F238E27FC236}">
                      <a16:creationId xmlns:a16="http://schemas.microsoft.com/office/drawing/2014/main" id="{60E56FCC-EE39-4AFB-8CCF-DEBAA482C37F}"/>
                    </a:ext>
                  </a:extLst>
                </p:cNvPr>
                <p:cNvPicPr/>
                <p:nvPr/>
              </p:nvPicPr>
              <p:blipFill>
                <a:blip r:embed="rId285"/>
                <a:stretch>
                  <a:fillRect/>
                </a:stretch>
              </p:blipFill>
              <p:spPr>
                <a:xfrm>
                  <a:off x="6463952" y="6063558"/>
                  <a:ext cx="3697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6" name="Рукописный ввод 165">
                  <a:extLst>
                    <a:ext uri="{FF2B5EF4-FFF2-40B4-BE49-F238E27FC236}">
                      <a16:creationId xmlns:a16="http://schemas.microsoft.com/office/drawing/2014/main" id="{0BB56D7D-60FD-4D0C-9545-AF6DBBCD7F15}"/>
                    </a:ext>
                  </a:extLst>
                </p14:cNvPr>
                <p14:cNvContentPartPr/>
                <p14:nvPr/>
              </p14:nvContentPartPr>
              <p14:xfrm>
                <a:off x="6850592" y="5900478"/>
                <a:ext cx="257400" cy="222480"/>
              </p14:xfrm>
            </p:contentPart>
          </mc:Choice>
          <mc:Fallback xmlns="">
            <p:pic>
              <p:nvPicPr>
                <p:cNvPr id="166" name="Рукописный ввод 165">
                  <a:extLst>
                    <a:ext uri="{FF2B5EF4-FFF2-40B4-BE49-F238E27FC236}">
                      <a16:creationId xmlns:a16="http://schemas.microsoft.com/office/drawing/2014/main" id="{0BB56D7D-60FD-4D0C-9545-AF6DBBCD7F15}"/>
                    </a:ext>
                  </a:extLst>
                </p:cNvPr>
                <p:cNvPicPr/>
                <p:nvPr/>
              </p:nvPicPr>
              <p:blipFill>
                <a:blip r:embed="rId287"/>
                <a:stretch>
                  <a:fillRect/>
                </a:stretch>
              </p:blipFill>
              <p:spPr>
                <a:xfrm>
                  <a:off x="6841592" y="5891478"/>
                  <a:ext cx="275040" cy="240120"/>
                </a:xfrm>
                <a:prstGeom prst="rect">
                  <a:avLst/>
                </a:prstGeom>
              </p:spPr>
            </p:pic>
          </mc:Fallback>
        </mc:AlternateContent>
      </p:grpSp>
      <p:grpSp>
        <p:nvGrpSpPr>
          <p:cNvPr id="169" name="Группа 168">
            <a:extLst>
              <a:ext uri="{FF2B5EF4-FFF2-40B4-BE49-F238E27FC236}">
                <a16:creationId xmlns:a16="http://schemas.microsoft.com/office/drawing/2014/main" id="{BD31F54D-D041-42D3-9D05-6A24D0099B31}"/>
              </a:ext>
            </a:extLst>
          </p:cNvPr>
          <p:cNvGrpSpPr/>
          <p:nvPr/>
        </p:nvGrpSpPr>
        <p:grpSpPr>
          <a:xfrm>
            <a:off x="6516152" y="6421758"/>
            <a:ext cx="742680" cy="279360"/>
            <a:chOff x="6516152" y="6421758"/>
            <a:chExt cx="742680" cy="279360"/>
          </a:xfrm>
        </p:grpSpPr>
        <mc:AlternateContent xmlns:mc="http://schemas.openxmlformats.org/markup-compatibility/2006" xmlns:p14="http://schemas.microsoft.com/office/powerpoint/2010/main">
          <mc:Choice Requires="p14">
            <p:contentPart p14:bwMode="auto" r:id="rId288">
              <p14:nvContentPartPr>
                <p14:cNvPr id="167" name="Рукописный ввод 166">
                  <a:extLst>
                    <a:ext uri="{FF2B5EF4-FFF2-40B4-BE49-F238E27FC236}">
                      <a16:creationId xmlns:a16="http://schemas.microsoft.com/office/drawing/2014/main" id="{C25C4ACD-B3F6-4B5C-878B-79F3691BB924}"/>
                    </a:ext>
                  </a:extLst>
                </p14:cNvPr>
                <p14:cNvContentPartPr/>
                <p14:nvPr/>
              </p14:nvContentPartPr>
              <p14:xfrm>
                <a:off x="6516152" y="6627318"/>
                <a:ext cx="480600" cy="73800"/>
              </p14:xfrm>
            </p:contentPart>
          </mc:Choice>
          <mc:Fallback xmlns="">
            <p:pic>
              <p:nvPicPr>
                <p:cNvPr id="167" name="Рукописный ввод 166">
                  <a:extLst>
                    <a:ext uri="{FF2B5EF4-FFF2-40B4-BE49-F238E27FC236}">
                      <a16:creationId xmlns:a16="http://schemas.microsoft.com/office/drawing/2014/main" id="{C25C4ACD-B3F6-4B5C-878B-79F3691BB924}"/>
                    </a:ext>
                  </a:extLst>
                </p:cNvPr>
                <p:cNvPicPr/>
                <p:nvPr/>
              </p:nvPicPr>
              <p:blipFill>
                <a:blip r:embed="rId289"/>
                <a:stretch>
                  <a:fillRect/>
                </a:stretch>
              </p:blipFill>
              <p:spPr>
                <a:xfrm>
                  <a:off x="6507152" y="6618678"/>
                  <a:ext cx="4982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68" name="Рукописный ввод 167">
                  <a:extLst>
                    <a:ext uri="{FF2B5EF4-FFF2-40B4-BE49-F238E27FC236}">
                      <a16:creationId xmlns:a16="http://schemas.microsoft.com/office/drawing/2014/main" id="{CD8F8DD8-1C97-4C2E-9AD0-B2A25E656440}"/>
                    </a:ext>
                  </a:extLst>
                </p14:cNvPr>
                <p14:cNvContentPartPr/>
                <p14:nvPr/>
              </p14:nvContentPartPr>
              <p14:xfrm>
                <a:off x="7022312" y="6421758"/>
                <a:ext cx="236520" cy="248760"/>
              </p14:xfrm>
            </p:contentPart>
          </mc:Choice>
          <mc:Fallback xmlns="">
            <p:pic>
              <p:nvPicPr>
                <p:cNvPr id="168" name="Рукописный ввод 167">
                  <a:extLst>
                    <a:ext uri="{FF2B5EF4-FFF2-40B4-BE49-F238E27FC236}">
                      <a16:creationId xmlns:a16="http://schemas.microsoft.com/office/drawing/2014/main" id="{CD8F8DD8-1C97-4C2E-9AD0-B2A25E656440}"/>
                    </a:ext>
                  </a:extLst>
                </p:cNvPr>
                <p:cNvPicPr/>
                <p:nvPr/>
              </p:nvPicPr>
              <p:blipFill>
                <a:blip r:embed="rId291"/>
                <a:stretch>
                  <a:fillRect/>
                </a:stretch>
              </p:blipFill>
              <p:spPr>
                <a:xfrm>
                  <a:off x="7013672" y="6412758"/>
                  <a:ext cx="254160" cy="266400"/>
                </a:xfrm>
                <a:prstGeom prst="rect">
                  <a:avLst/>
                </a:prstGeom>
              </p:spPr>
            </p:pic>
          </mc:Fallback>
        </mc:AlternateContent>
      </p:grpSp>
      <p:grpSp>
        <p:nvGrpSpPr>
          <p:cNvPr id="176" name="Группа 175">
            <a:extLst>
              <a:ext uri="{FF2B5EF4-FFF2-40B4-BE49-F238E27FC236}">
                <a16:creationId xmlns:a16="http://schemas.microsoft.com/office/drawing/2014/main" id="{F811D1F0-222B-4559-8853-05572138E30C}"/>
              </a:ext>
            </a:extLst>
          </p:cNvPr>
          <p:cNvGrpSpPr/>
          <p:nvPr/>
        </p:nvGrpSpPr>
        <p:grpSpPr>
          <a:xfrm>
            <a:off x="7327952" y="5032158"/>
            <a:ext cx="1087560" cy="335160"/>
            <a:chOff x="7327952" y="5032158"/>
            <a:chExt cx="1087560" cy="335160"/>
          </a:xfrm>
        </p:grpSpPr>
        <mc:AlternateContent xmlns:mc="http://schemas.openxmlformats.org/markup-compatibility/2006" xmlns:p14="http://schemas.microsoft.com/office/powerpoint/2010/main">
          <mc:Choice Requires="p14">
            <p:contentPart p14:bwMode="auto" r:id="rId292">
              <p14:nvContentPartPr>
                <p14:cNvPr id="171" name="Рукописный ввод 170">
                  <a:extLst>
                    <a:ext uri="{FF2B5EF4-FFF2-40B4-BE49-F238E27FC236}">
                      <a16:creationId xmlns:a16="http://schemas.microsoft.com/office/drawing/2014/main" id="{AC99EA12-5935-485B-93FF-F55096049A0E}"/>
                    </a:ext>
                  </a:extLst>
                </p14:cNvPr>
                <p14:cNvContentPartPr/>
                <p14:nvPr/>
              </p14:nvContentPartPr>
              <p14:xfrm>
                <a:off x="7327952" y="5040798"/>
                <a:ext cx="303120" cy="326520"/>
              </p14:xfrm>
            </p:contentPart>
          </mc:Choice>
          <mc:Fallback xmlns="">
            <p:pic>
              <p:nvPicPr>
                <p:cNvPr id="171" name="Рукописный ввод 170">
                  <a:extLst>
                    <a:ext uri="{FF2B5EF4-FFF2-40B4-BE49-F238E27FC236}">
                      <a16:creationId xmlns:a16="http://schemas.microsoft.com/office/drawing/2014/main" id="{AC99EA12-5935-485B-93FF-F55096049A0E}"/>
                    </a:ext>
                  </a:extLst>
                </p:cNvPr>
                <p:cNvPicPr/>
                <p:nvPr/>
              </p:nvPicPr>
              <p:blipFill>
                <a:blip r:embed="rId293"/>
                <a:stretch>
                  <a:fillRect/>
                </a:stretch>
              </p:blipFill>
              <p:spPr>
                <a:xfrm>
                  <a:off x="7318952" y="5031798"/>
                  <a:ext cx="3207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2" name="Рукописный ввод 171">
                  <a:extLst>
                    <a:ext uri="{FF2B5EF4-FFF2-40B4-BE49-F238E27FC236}">
                      <a16:creationId xmlns:a16="http://schemas.microsoft.com/office/drawing/2014/main" id="{8ECDD1A2-82D6-42CA-B07B-DDCD195B2FAA}"/>
                    </a:ext>
                  </a:extLst>
                </p14:cNvPr>
                <p14:cNvContentPartPr/>
                <p14:nvPr/>
              </p14:nvContentPartPr>
              <p14:xfrm>
                <a:off x="7703792" y="5225478"/>
                <a:ext cx="168120" cy="110160"/>
              </p14:xfrm>
            </p:contentPart>
          </mc:Choice>
          <mc:Fallback xmlns="">
            <p:pic>
              <p:nvPicPr>
                <p:cNvPr id="172" name="Рукописный ввод 171">
                  <a:extLst>
                    <a:ext uri="{FF2B5EF4-FFF2-40B4-BE49-F238E27FC236}">
                      <a16:creationId xmlns:a16="http://schemas.microsoft.com/office/drawing/2014/main" id="{8ECDD1A2-82D6-42CA-B07B-DDCD195B2FAA}"/>
                    </a:ext>
                  </a:extLst>
                </p:cNvPr>
                <p:cNvPicPr/>
                <p:nvPr/>
              </p:nvPicPr>
              <p:blipFill>
                <a:blip r:embed="rId295"/>
                <a:stretch>
                  <a:fillRect/>
                </a:stretch>
              </p:blipFill>
              <p:spPr>
                <a:xfrm>
                  <a:off x="7694792" y="5216478"/>
                  <a:ext cx="1857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3" name="Рукописный ввод 172">
                  <a:extLst>
                    <a:ext uri="{FF2B5EF4-FFF2-40B4-BE49-F238E27FC236}">
                      <a16:creationId xmlns:a16="http://schemas.microsoft.com/office/drawing/2014/main" id="{D49AC8CC-1D04-4C81-95C5-2D5AF720AB3C}"/>
                    </a:ext>
                  </a:extLst>
                </p14:cNvPr>
                <p14:cNvContentPartPr/>
                <p14:nvPr/>
              </p14:nvContentPartPr>
              <p14:xfrm>
                <a:off x="7888112" y="5032158"/>
                <a:ext cx="92880" cy="287280"/>
              </p14:xfrm>
            </p:contentPart>
          </mc:Choice>
          <mc:Fallback xmlns="">
            <p:pic>
              <p:nvPicPr>
                <p:cNvPr id="173" name="Рукописный ввод 172">
                  <a:extLst>
                    <a:ext uri="{FF2B5EF4-FFF2-40B4-BE49-F238E27FC236}">
                      <a16:creationId xmlns:a16="http://schemas.microsoft.com/office/drawing/2014/main" id="{D49AC8CC-1D04-4C81-95C5-2D5AF720AB3C}"/>
                    </a:ext>
                  </a:extLst>
                </p:cNvPr>
                <p:cNvPicPr/>
                <p:nvPr/>
              </p:nvPicPr>
              <p:blipFill>
                <a:blip r:embed="rId297"/>
                <a:stretch>
                  <a:fillRect/>
                </a:stretch>
              </p:blipFill>
              <p:spPr>
                <a:xfrm>
                  <a:off x="7879112" y="5023158"/>
                  <a:ext cx="11052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4" name="Рукописный ввод 173">
                  <a:extLst>
                    <a:ext uri="{FF2B5EF4-FFF2-40B4-BE49-F238E27FC236}">
                      <a16:creationId xmlns:a16="http://schemas.microsoft.com/office/drawing/2014/main" id="{182C6712-E57A-437F-8340-4618ABD9AAA2}"/>
                    </a:ext>
                  </a:extLst>
                </p14:cNvPr>
                <p14:cNvContentPartPr/>
                <p14:nvPr/>
              </p14:nvContentPartPr>
              <p14:xfrm>
                <a:off x="7825472" y="5183718"/>
                <a:ext cx="156240" cy="24840"/>
              </p14:xfrm>
            </p:contentPart>
          </mc:Choice>
          <mc:Fallback xmlns="">
            <p:pic>
              <p:nvPicPr>
                <p:cNvPr id="174" name="Рукописный ввод 173">
                  <a:extLst>
                    <a:ext uri="{FF2B5EF4-FFF2-40B4-BE49-F238E27FC236}">
                      <a16:creationId xmlns:a16="http://schemas.microsoft.com/office/drawing/2014/main" id="{182C6712-E57A-437F-8340-4618ABD9AAA2}"/>
                    </a:ext>
                  </a:extLst>
                </p:cNvPr>
                <p:cNvPicPr/>
                <p:nvPr/>
              </p:nvPicPr>
              <p:blipFill>
                <a:blip r:embed="rId299"/>
                <a:stretch>
                  <a:fillRect/>
                </a:stretch>
              </p:blipFill>
              <p:spPr>
                <a:xfrm>
                  <a:off x="7816832" y="5174718"/>
                  <a:ext cx="1738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5" name="Рукописный ввод 174">
                  <a:extLst>
                    <a:ext uri="{FF2B5EF4-FFF2-40B4-BE49-F238E27FC236}">
                      <a16:creationId xmlns:a16="http://schemas.microsoft.com/office/drawing/2014/main" id="{03D1A32D-1344-422C-B17D-1D17EB555A5D}"/>
                    </a:ext>
                  </a:extLst>
                </p14:cNvPr>
                <p14:cNvContentPartPr/>
                <p14:nvPr/>
              </p14:nvContentPartPr>
              <p14:xfrm>
                <a:off x="7996472" y="5069598"/>
                <a:ext cx="419040" cy="285480"/>
              </p14:xfrm>
            </p:contentPart>
          </mc:Choice>
          <mc:Fallback xmlns="">
            <p:pic>
              <p:nvPicPr>
                <p:cNvPr id="175" name="Рукописный ввод 174">
                  <a:extLst>
                    <a:ext uri="{FF2B5EF4-FFF2-40B4-BE49-F238E27FC236}">
                      <a16:creationId xmlns:a16="http://schemas.microsoft.com/office/drawing/2014/main" id="{03D1A32D-1344-422C-B17D-1D17EB555A5D}"/>
                    </a:ext>
                  </a:extLst>
                </p:cNvPr>
                <p:cNvPicPr/>
                <p:nvPr/>
              </p:nvPicPr>
              <p:blipFill>
                <a:blip r:embed="rId301"/>
                <a:stretch>
                  <a:fillRect/>
                </a:stretch>
              </p:blipFill>
              <p:spPr>
                <a:xfrm>
                  <a:off x="7987472" y="5060958"/>
                  <a:ext cx="436680" cy="303120"/>
                </a:xfrm>
                <a:prstGeom prst="rect">
                  <a:avLst/>
                </a:prstGeom>
              </p:spPr>
            </p:pic>
          </mc:Fallback>
        </mc:AlternateContent>
      </p:grpSp>
      <p:grpSp>
        <p:nvGrpSpPr>
          <p:cNvPr id="184" name="Группа 183">
            <a:extLst>
              <a:ext uri="{FF2B5EF4-FFF2-40B4-BE49-F238E27FC236}">
                <a16:creationId xmlns:a16="http://schemas.microsoft.com/office/drawing/2014/main" id="{89325372-4E10-43EC-927D-66A0A145A8DF}"/>
              </a:ext>
            </a:extLst>
          </p:cNvPr>
          <p:cNvGrpSpPr/>
          <p:nvPr/>
        </p:nvGrpSpPr>
        <p:grpSpPr>
          <a:xfrm>
            <a:off x="7485632" y="6122238"/>
            <a:ext cx="2270160" cy="592920"/>
            <a:chOff x="7485632" y="6122238"/>
            <a:chExt cx="2270160" cy="592920"/>
          </a:xfrm>
        </p:grpSpPr>
        <mc:AlternateContent xmlns:mc="http://schemas.openxmlformats.org/markup-compatibility/2006" xmlns:p14="http://schemas.microsoft.com/office/powerpoint/2010/main">
          <mc:Choice Requires="p14">
            <p:contentPart p14:bwMode="auto" r:id="rId302">
              <p14:nvContentPartPr>
                <p14:cNvPr id="177" name="Рукописный ввод 176">
                  <a:extLst>
                    <a:ext uri="{FF2B5EF4-FFF2-40B4-BE49-F238E27FC236}">
                      <a16:creationId xmlns:a16="http://schemas.microsoft.com/office/drawing/2014/main" id="{2A3C2D40-3852-4C22-87E5-827B55E144F4}"/>
                    </a:ext>
                  </a:extLst>
                </p14:cNvPr>
                <p14:cNvContentPartPr/>
                <p14:nvPr/>
              </p14:nvContentPartPr>
              <p14:xfrm>
                <a:off x="7485632" y="6439038"/>
                <a:ext cx="209880" cy="276120"/>
              </p14:xfrm>
            </p:contentPart>
          </mc:Choice>
          <mc:Fallback xmlns="">
            <p:pic>
              <p:nvPicPr>
                <p:cNvPr id="177" name="Рукописный ввод 176">
                  <a:extLst>
                    <a:ext uri="{FF2B5EF4-FFF2-40B4-BE49-F238E27FC236}">
                      <a16:creationId xmlns:a16="http://schemas.microsoft.com/office/drawing/2014/main" id="{2A3C2D40-3852-4C22-87E5-827B55E144F4}"/>
                    </a:ext>
                  </a:extLst>
                </p:cNvPr>
                <p:cNvPicPr/>
                <p:nvPr/>
              </p:nvPicPr>
              <p:blipFill>
                <a:blip r:embed="rId303"/>
                <a:stretch>
                  <a:fillRect/>
                </a:stretch>
              </p:blipFill>
              <p:spPr>
                <a:xfrm>
                  <a:off x="7476992" y="6430038"/>
                  <a:ext cx="2275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8" name="Рукописный ввод 177">
                  <a:extLst>
                    <a:ext uri="{FF2B5EF4-FFF2-40B4-BE49-F238E27FC236}">
                      <a16:creationId xmlns:a16="http://schemas.microsoft.com/office/drawing/2014/main" id="{E21A3A86-E1AD-41B2-8701-DFD91EDC40AB}"/>
                    </a:ext>
                  </a:extLst>
                </p14:cNvPr>
                <p14:cNvContentPartPr/>
                <p14:nvPr/>
              </p14:nvContentPartPr>
              <p14:xfrm>
                <a:off x="7653752" y="6395118"/>
                <a:ext cx="751320" cy="155520"/>
              </p14:xfrm>
            </p:contentPart>
          </mc:Choice>
          <mc:Fallback xmlns="">
            <p:pic>
              <p:nvPicPr>
                <p:cNvPr id="178" name="Рукописный ввод 177">
                  <a:extLst>
                    <a:ext uri="{FF2B5EF4-FFF2-40B4-BE49-F238E27FC236}">
                      <a16:creationId xmlns:a16="http://schemas.microsoft.com/office/drawing/2014/main" id="{E21A3A86-E1AD-41B2-8701-DFD91EDC40AB}"/>
                    </a:ext>
                  </a:extLst>
                </p:cNvPr>
                <p:cNvPicPr/>
                <p:nvPr/>
              </p:nvPicPr>
              <p:blipFill>
                <a:blip r:embed="rId305"/>
                <a:stretch>
                  <a:fillRect/>
                </a:stretch>
              </p:blipFill>
              <p:spPr>
                <a:xfrm>
                  <a:off x="7644752" y="6386478"/>
                  <a:ext cx="7689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9" name="Рукописный ввод 178">
                  <a:extLst>
                    <a:ext uri="{FF2B5EF4-FFF2-40B4-BE49-F238E27FC236}">
                      <a16:creationId xmlns:a16="http://schemas.microsoft.com/office/drawing/2014/main" id="{089E941A-5605-4270-95FC-0CEB07562D18}"/>
                    </a:ext>
                  </a:extLst>
                </p14:cNvPr>
                <p14:cNvContentPartPr/>
                <p14:nvPr/>
              </p14:nvContentPartPr>
              <p14:xfrm>
                <a:off x="8319752" y="6145998"/>
                <a:ext cx="216360" cy="377640"/>
              </p14:xfrm>
            </p:contentPart>
          </mc:Choice>
          <mc:Fallback xmlns="">
            <p:pic>
              <p:nvPicPr>
                <p:cNvPr id="179" name="Рукописный ввод 178">
                  <a:extLst>
                    <a:ext uri="{FF2B5EF4-FFF2-40B4-BE49-F238E27FC236}">
                      <a16:creationId xmlns:a16="http://schemas.microsoft.com/office/drawing/2014/main" id="{089E941A-5605-4270-95FC-0CEB07562D18}"/>
                    </a:ext>
                  </a:extLst>
                </p:cNvPr>
                <p:cNvPicPr/>
                <p:nvPr/>
              </p:nvPicPr>
              <p:blipFill>
                <a:blip r:embed="rId307"/>
                <a:stretch>
                  <a:fillRect/>
                </a:stretch>
              </p:blipFill>
              <p:spPr>
                <a:xfrm>
                  <a:off x="8311112" y="6137358"/>
                  <a:ext cx="23400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0" name="Рукописный ввод 179">
                  <a:extLst>
                    <a:ext uri="{FF2B5EF4-FFF2-40B4-BE49-F238E27FC236}">
                      <a16:creationId xmlns:a16="http://schemas.microsoft.com/office/drawing/2014/main" id="{E18DA11F-CBAB-47B9-87DC-60E75390FE55}"/>
                    </a:ext>
                  </a:extLst>
                </p14:cNvPr>
                <p14:cNvContentPartPr/>
                <p14:nvPr/>
              </p14:nvContentPartPr>
              <p14:xfrm>
                <a:off x="8653472" y="6359838"/>
                <a:ext cx="101160" cy="114120"/>
              </p14:xfrm>
            </p:contentPart>
          </mc:Choice>
          <mc:Fallback xmlns="">
            <p:pic>
              <p:nvPicPr>
                <p:cNvPr id="180" name="Рукописный ввод 179">
                  <a:extLst>
                    <a:ext uri="{FF2B5EF4-FFF2-40B4-BE49-F238E27FC236}">
                      <a16:creationId xmlns:a16="http://schemas.microsoft.com/office/drawing/2014/main" id="{E18DA11F-CBAB-47B9-87DC-60E75390FE55}"/>
                    </a:ext>
                  </a:extLst>
                </p:cNvPr>
                <p:cNvPicPr/>
                <p:nvPr/>
              </p:nvPicPr>
              <p:blipFill>
                <a:blip r:embed="rId309"/>
                <a:stretch>
                  <a:fillRect/>
                </a:stretch>
              </p:blipFill>
              <p:spPr>
                <a:xfrm>
                  <a:off x="8644832" y="6350838"/>
                  <a:ext cx="1188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1" name="Рукописный ввод 180">
                  <a:extLst>
                    <a:ext uri="{FF2B5EF4-FFF2-40B4-BE49-F238E27FC236}">
                      <a16:creationId xmlns:a16="http://schemas.microsoft.com/office/drawing/2014/main" id="{33B26D97-02BE-4832-A3D6-94EFD8643375}"/>
                    </a:ext>
                  </a:extLst>
                </p14:cNvPr>
                <p14:cNvContentPartPr/>
                <p14:nvPr/>
              </p14:nvContentPartPr>
              <p14:xfrm>
                <a:off x="8812952" y="6322038"/>
                <a:ext cx="495720" cy="192960"/>
              </p14:xfrm>
            </p:contentPart>
          </mc:Choice>
          <mc:Fallback xmlns="">
            <p:pic>
              <p:nvPicPr>
                <p:cNvPr id="181" name="Рукописный ввод 180">
                  <a:extLst>
                    <a:ext uri="{FF2B5EF4-FFF2-40B4-BE49-F238E27FC236}">
                      <a16:creationId xmlns:a16="http://schemas.microsoft.com/office/drawing/2014/main" id="{33B26D97-02BE-4832-A3D6-94EFD8643375}"/>
                    </a:ext>
                  </a:extLst>
                </p:cNvPr>
                <p:cNvPicPr/>
                <p:nvPr/>
              </p:nvPicPr>
              <p:blipFill>
                <a:blip r:embed="rId311"/>
                <a:stretch>
                  <a:fillRect/>
                </a:stretch>
              </p:blipFill>
              <p:spPr>
                <a:xfrm>
                  <a:off x="8804312" y="6313038"/>
                  <a:ext cx="513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2" name="Рукописный ввод 181">
                  <a:extLst>
                    <a:ext uri="{FF2B5EF4-FFF2-40B4-BE49-F238E27FC236}">
                      <a16:creationId xmlns:a16="http://schemas.microsoft.com/office/drawing/2014/main" id="{206AF6E5-FA21-4E75-919B-AFC658C340F6}"/>
                    </a:ext>
                  </a:extLst>
                </p14:cNvPr>
                <p14:cNvContentPartPr/>
                <p14:nvPr/>
              </p14:nvContentPartPr>
              <p14:xfrm>
                <a:off x="9327392" y="6122238"/>
                <a:ext cx="125280" cy="311400"/>
              </p14:xfrm>
            </p:contentPart>
          </mc:Choice>
          <mc:Fallback xmlns="">
            <p:pic>
              <p:nvPicPr>
                <p:cNvPr id="182" name="Рукописный ввод 181">
                  <a:extLst>
                    <a:ext uri="{FF2B5EF4-FFF2-40B4-BE49-F238E27FC236}">
                      <a16:creationId xmlns:a16="http://schemas.microsoft.com/office/drawing/2014/main" id="{206AF6E5-FA21-4E75-919B-AFC658C340F6}"/>
                    </a:ext>
                  </a:extLst>
                </p:cNvPr>
                <p:cNvPicPr/>
                <p:nvPr/>
              </p:nvPicPr>
              <p:blipFill>
                <a:blip r:embed="rId313"/>
                <a:stretch>
                  <a:fillRect/>
                </a:stretch>
              </p:blipFill>
              <p:spPr>
                <a:xfrm>
                  <a:off x="9318392" y="6113598"/>
                  <a:ext cx="1429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3" name="Рукописный ввод 182">
                  <a:extLst>
                    <a:ext uri="{FF2B5EF4-FFF2-40B4-BE49-F238E27FC236}">
                      <a16:creationId xmlns:a16="http://schemas.microsoft.com/office/drawing/2014/main" id="{4E453D6A-2EA2-4502-A2BE-E6FF5BB942AF}"/>
                    </a:ext>
                  </a:extLst>
                </p14:cNvPr>
                <p14:cNvContentPartPr/>
                <p14:nvPr/>
              </p14:nvContentPartPr>
              <p14:xfrm>
                <a:off x="9412352" y="6188838"/>
                <a:ext cx="343440" cy="232560"/>
              </p14:xfrm>
            </p:contentPart>
          </mc:Choice>
          <mc:Fallback xmlns="">
            <p:pic>
              <p:nvPicPr>
                <p:cNvPr id="183" name="Рукописный ввод 182">
                  <a:extLst>
                    <a:ext uri="{FF2B5EF4-FFF2-40B4-BE49-F238E27FC236}">
                      <a16:creationId xmlns:a16="http://schemas.microsoft.com/office/drawing/2014/main" id="{4E453D6A-2EA2-4502-A2BE-E6FF5BB942AF}"/>
                    </a:ext>
                  </a:extLst>
                </p:cNvPr>
                <p:cNvPicPr/>
                <p:nvPr/>
              </p:nvPicPr>
              <p:blipFill>
                <a:blip r:embed="rId315"/>
                <a:stretch>
                  <a:fillRect/>
                </a:stretch>
              </p:blipFill>
              <p:spPr>
                <a:xfrm>
                  <a:off x="9403712" y="6180198"/>
                  <a:ext cx="361080" cy="250200"/>
                </a:xfrm>
                <a:prstGeom prst="rect">
                  <a:avLst/>
                </a:prstGeom>
              </p:spPr>
            </p:pic>
          </mc:Fallback>
        </mc:AlternateContent>
      </p:grpSp>
      <p:grpSp>
        <p:nvGrpSpPr>
          <p:cNvPr id="188" name="Группа 187">
            <a:extLst>
              <a:ext uri="{FF2B5EF4-FFF2-40B4-BE49-F238E27FC236}">
                <a16:creationId xmlns:a16="http://schemas.microsoft.com/office/drawing/2014/main" id="{D610A23B-44FA-49DC-8CBE-31ADC28C68E6}"/>
              </a:ext>
            </a:extLst>
          </p:cNvPr>
          <p:cNvGrpSpPr/>
          <p:nvPr/>
        </p:nvGrpSpPr>
        <p:grpSpPr>
          <a:xfrm>
            <a:off x="7442072" y="5781318"/>
            <a:ext cx="710640" cy="159120"/>
            <a:chOff x="7442072" y="5781318"/>
            <a:chExt cx="710640" cy="159120"/>
          </a:xfrm>
        </p:grpSpPr>
        <mc:AlternateContent xmlns:mc="http://schemas.openxmlformats.org/markup-compatibility/2006" xmlns:p14="http://schemas.microsoft.com/office/powerpoint/2010/main">
          <mc:Choice Requires="p14">
            <p:contentPart p14:bwMode="auto" r:id="rId316">
              <p14:nvContentPartPr>
                <p14:cNvPr id="185" name="Рукописный ввод 184">
                  <a:extLst>
                    <a:ext uri="{FF2B5EF4-FFF2-40B4-BE49-F238E27FC236}">
                      <a16:creationId xmlns:a16="http://schemas.microsoft.com/office/drawing/2014/main" id="{705D3596-0506-4B03-A74F-BCD88AD58FE8}"/>
                    </a:ext>
                  </a:extLst>
                </p14:cNvPr>
                <p14:cNvContentPartPr/>
                <p14:nvPr/>
              </p14:nvContentPartPr>
              <p14:xfrm>
                <a:off x="7442072" y="5781318"/>
                <a:ext cx="641520" cy="159120"/>
              </p14:xfrm>
            </p:contentPart>
          </mc:Choice>
          <mc:Fallback xmlns="">
            <p:pic>
              <p:nvPicPr>
                <p:cNvPr id="185" name="Рукописный ввод 184">
                  <a:extLst>
                    <a:ext uri="{FF2B5EF4-FFF2-40B4-BE49-F238E27FC236}">
                      <a16:creationId xmlns:a16="http://schemas.microsoft.com/office/drawing/2014/main" id="{705D3596-0506-4B03-A74F-BCD88AD58FE8}"/>
                    </a:ext>
                  </a:extLst>
                </p:cNvPr>
                <p:cNvPicPr/>
                <p:nvPr/>
              </p:nvPicPr>
              <p:blipFill>
                <a:blip r:embed="rId317"/>
                <a:stretch>
                  <a:fillRect/>
                </a:stretch>
              </p:blipFill>
              <p:spPr>
                <a:xfrm>
                  <a:off x="7433432" y="5772318"/>
                  <a:ext cx="659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86" name="Рукописный ввод 185">
                  <a:extLst>
                    <a:ext uri="{FF2B5EF4-FFF2-40B4-BE49-F238E27FC236}">
                      <a16:creationId xmlns:a16="http://schemas.microsoft.com/office/drawing/2014/main" id="{0411F182-D0A1-4997-AD81-4D3AFE0E7BF3}"/>
                    </a:ext>
                  </a:extLst>
                </p14:cNvPr>
                <p14:cNvContentPartPr/>
                <p14:nvPr/>
              </p14:nvContentPartPr>
              <p14:xfrm>
                <a:off x="8152352" y="5806878"/>
                <a:ext cx="360" cy="360"/>
              </p14:xfrm>
            </p:contentPart>
          </mc:Choice>
          <mc:Fallback xmlns="">
            <p:pic>
              <p:nvPicPr>
                <p:cNvPr id="186" name="Рукописный ввод 185">
                  <a:extLst>
                    <a:ext uri="{FF2B5EF4-FFF2-40B4-BE49-F238E27FC236}">
                      <a16:creationId xmlns:a16="http://schemas.microsoft.com/office/drawing/2014/main" id="{0411F182-D0A1-4997-AD81-4D3AFE0E7BF3}"/>
                    </a:ext>
                  </a:extLst>
                </p:cNvPr>
                <p:cNvPicPr/>
                <p:nvPr/>
              </p:nvPicPr>
              <p:blipFill>
                <a:blip r:embed="rId319"/>
                <a:stretch>
                  <a:fillRect/>
                </a:stretch>
              </p:blipFill>
              <p:spPr>
                <a:xfrm>
                  <a:off x="8143712" y="5797878"/>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0">
            <p14:nvContentPartPr>
              <p14:cNvPr id="124" name="Рукописный ввод 123">
                <a:extLst>
                  <a:ext uri="{FF2B5EF4-FFF2-40B4-BE49-F238E27FC236}">
                    <a16:creationId xmlns:a16="http://schemas.microsoft.com/office/drawing/2014/main" id="{111A9AE1-893D-4025-B6DE-C0220A4EC2D0}"/>
                  </a:ext>
                </a:extLst>
              </p14:cNvPr>
              <p14:cNvContentPartPr/>
              <p14:nvPr/>
            </p14:nvContentPartPr>
            <p14:xfrm>
              <a:off x="8088992" y="5731278"/>
              <a:ext cx="821520" cy="209880"/>
            </p14:xfrm>
          </p:contentPart>
        </mc:Choice>
        <mc:Fallback>
          <p:pic>
            <p:nvPicPr>
              <p:cNvPr id="124" name="Рукописный ввод 123">
                <a:extLst>
                  <a:ext uri="{FF2B5EF4-FFF2-40B4-BE49-F238E27FC236}">
                    <a16:creationId xmlns:a16="http://schemas.microsoft.com/office/drawing/2014/main" id="{111A9AE1-893D-4025-B6DE-C0220A4EC2D0}"/>
                  </a:ext>
                </a:extLst>
              </p:cNvPr>
              <p:cNvPicPr/>
              <p:nvPr/>
            </p:nvPicPr>
            <p:blipFill>
              <a:blip r:embed="rId321"/>
              <a:stretch>
                <a:fillRect/>
              </a:stretch>
            </p:blipFill>
            <p:spPr>
              <a:xfrm>
                <a:off x="8080352" y="5722638"/>
                <a:ext cx="839160" cy="227520"/>
              </a:xfrm>
              <a:prstGeom prst="rect">
                <a:avLst/>
              </a:prstGeom>
            </p:spPr>
          </p:pic>
        </mc:Fallback>
      </mc:AlternateContent>
    </p:spTree>
    <p:extLst>
      <p:ext uri="{BB962C8B-B14F-4D97-AF65-F5344CB8AC3E}">
        <p14:creationId xmlns:p14="http://schemas.microsoft.com/office/powerpoint/2010/main" val="2969205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4DF2-157A-4912-ACCA-1729D83A91A5}"/>
              </a:ext>
            </a:extLst>
          </p:cNvPr>
          <p:cNvSpPr txBox="1"/>
          <p:nvPr/>
        </p:nvSpPr>
        <p:spPr>
          <a:xfrm>
            <a:off x="3198044" y="2184364"/>
            <a:ext cx="6094428" cy="1938992"/>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EXISTENTIAL FALLACY </a:t>
            </a:r>
          </a:p>
          <a:p>
            <a:r>
              <a:rPr lang="en-GB" sz="2400" dirty="0">
                <a:latin typeface="Arial" panose="020B0604020202020204" pitchFamily="34" charset="0"/>
                <a:cs typeface="Arial" panose="020B0604020202020204" pitchFamily="34" charset="0"/>
              </a:rPr>
              <a:t>(Boolean interpretation):</a:t>
            </a:r>
          </a:p>
          <a:p>
            <a:r>
              <a:rPr lang="en-GB" sz="2400" dirty="0">
                <a:latin typeface="Arial" panose="020B0604020202020204" pitchFamily="34" charset="0"/>
                <a:cs typeface="Arial" panose="020B0604020202020204" pitchFamily="34" charset="0"/>
              </a:rPr>
              <a:t>It occurs when you conclude with a claim of existence when you did not have one to start</a:t>
            </a:r>
          </a:p>
        </p:txBody>
      </p:sp>
    </p:spTree>
    <p:extLst>
      <p:ext uri="{BB962C8B-B14F-4D97-AF65-F5344CB8AC3E}">
        <p14:creationId xmlns:p14="http://schemas.microsoft.com/office/powerpoint/2010/main" val="977566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117A0-0732-4FBD-BDCD-93C165770374}"/>
              </a:ext>
            </a:extLst>
          </p:cNvPr>
          <p:cNvSpPr txBox="1"/>
          <p:nvPr/>
        </p:nvSpPr>
        <p:spPr>
          <a:xfrm>
            <a:off x="2915238" y="1366887"/>
            <a:ext cx="7953867" cy="3970318"/>
          </a:xfrm>
          <a:prstGeom prst="rect">
            <a:avLst/>
          </a:prstGeom>
          <a:noFill/>
        </p:spPr>
        <p:txBody>
          <a:bodyPr wrap="square">
            <a:spAutoFit/>
          </a:bodyPr>
          <a:lstStyle/>
          <a:p>
            <a:r>
              <a:rPr lang="en-GB" sz="2800" b="1" dirty="0">
                <a:latin typeface="Arial" panose="020B0604020202020204" pitchFamily="34" charset="0"/>
                <a:cs typeface="Arial" panose="020B0604020202020204" pitchFamily="34" charset="0"/>
              </a:rPr>
              <a:t>WHAT DID YOU LEARN TODAY?</a:t>
            </a:r>
          </a:p>
          <a:p>
            <a:endParaRPr lang="en-GB" sz="2800" b="1" dirty="0">
              <a:latin typeface="Arial" panose="020B0604020202020204" pitchFamily="34" charset="0"/>
              <a:cs typeface="Arial" panose="020B0604020202020204" pitchFamily="34" charset="0"/>
            </a:endParaRPr>
          </a:p>
          <a:p>
            <a:r>
              <a:rPr lang="en-GB" sz="2800" b="1"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Existential Import (Aristotle VS Boole)</a:t>
            </a:r>
          </a:p>
          <a:p>
            <a:pPr marL="285750" indent="-285750">
              <a:buFontTx/>
              <a:buChar char="-"/>
            </a:pPr>
            <a:r>
              <a:rPr lang="en-GB" sz="2800" dirty="0">
                <a:latin typeface="Arial" panose="020B0604020202020204" pitchFamily="34" charset="0"/>
                <a:cs typeface="Arial" panose="020B0604020202020204" pitchFamily="34" charset="0"/>
              </a:rPr>
              <a:t>How to construct and use Venn Diagrams</a:t>
            </a:r>
          </a:p>
          <a:p>
            <a:pPr marL="285750" indent="-285750">
              <a:buFontTx/>
              <a:buChar char="-"/>
            </a:pPr>
            <a:r>
              <a:rPr lang="en-GB" sz="2800" dirty="0">
                <a:latin typeface="Arial" panose="020B0604020202020204" pitchFamily="34" charset="0"/>
                <a:cs typeface="Arial" panose="020B0604020202020204" pitchFamily="34" charset="0"/>
              </a:rPr>
              <a:t>What is a contradiction</a:t>
            </a:r>
          </a:p>
          <a:p>
            <a:pPr marL="285750" indent="-285750">
              <a:buFontTx/>
              <a:buChar char="-"/>
            </a:pPr>
            <a:r>
              <a:rPr lang="en-GB" sz="2800" dirty="0">
                <a:latin typeface="Arial" panose="020B0604020202020204" pitchFamily="34" charset="0"/>
                <a:cs typeface="Arial" panose="020B0604020202020204" pitchFamily="34" charset="0"/>
              </a:rPr>
              <a:t>What is an immediate inference </a:t>
            </a:r>
          </a:p>
          <a:p>
            <a:pPr marL="285750" indent="-285750">
              <a:buFontTx/>
              <a:buChar char="-"/>
            </a:pPr>
            <a:r>
              <a:rPr lang="en-GB" sz="2800" dirty="0">
                <a:latin typeface="Arial" panose="020B0604020202020204" pitchFamily="34" charset="0"/>
                <a:cs typeface="Arial" panose="020B0604020202020204" pitchFamily="34" charset="0"/>
              </a:rPr>
              <a:t>How to construct and use the square of opposition</a:t>
            </a:r>
          </a:p>
          <a:p>
            <a:pPr marL="285750" indent="-285750">
              <a:buFontTx/>
              <a:buChar char="-"/>
            </a:pPr>
            <a:r>
              <a:rPr lang="en-GB" sz="2800" dirty="0">
                <a:latin typeface="Arial" panose="020B0604020202020204" pitchFamily="34" charset="0"/>
                <a:cs typeface="Arial" panose="020B0604020202020204" pitchFamily="34" charset="0"/>
              </a:rPr>
              <a:t>What is the Existential Fallacy</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103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0E1E38-E34B-4680-B3D9-EADDBEA3EB1A}"/>
              </a:ext>
            </a:extLst>
          </p:cNvPr>
          <p:cNvSpPr txBox="1"/>
          <p:nvPr/>
        </p:nvSpPr>
        <p:spPr>
          <a:xfrm>
            <a:off x="162612" y="116991"/>
            <a:ext cx="11385223" cy="1231106"/>
          </a:xfrm>
          <a:prstGeom prst="rect">
            <a:avLst/>
          </a:prstGeom>
          <a:noFill/>
        </p:spPr>
        <p:txBody>
          <a:bodyPr wrap="square">
            <a:spAutoFit/>
          </a:bodyPr>
          <a:lstStyle/>
          <a:p>
            <a:r>
              <a:rPr lang="en-GB" sz="2000" b="1" i="1" strike="noStrike" spc="-1" dirty="0">
                <a:solidFill>
                  <a:srgbClr val="000000"/>
                </a:solidFill>
                <a:uFill>
                  <a:solidFill>
                    <a:srgbClr val="FFFFFF"/>
                  </a:solidFill>
                </a:uFill>
                <a:latin typeface="Arial"/>
                <a:ea typeface="Microsoft YaHei"/>
              </a:rPr>
              <a:t>Exercises</a:t>
            </a:r>
            <a:r>
              <a:rPr lang="en-GB" sz="2000" i="1" strike="noStrike" spc="-1" dirty="0">
                <a:solidFill>
                  <a:srgbClr val="000000"/>
                </a:solidFill>
                <a:uFill>
                  <a:solidFill>
                    <a:srgbClr val="FFFFFF"/>
                  </a:solidFill>
                </a:uFill>
                <a:latin typeface="Arial"/>
                <a:ea typeface="Microsoft YaHei"/>
              </a:rPr>
              <a:t> </a:t>
            </a:r>
            <a:br>
              <a:rPr lang="en-GB" sz="2000" i="1" strike="noStrike" spc="-1" dirty="0">
                <a:solidFill>
                  <a:srgbClr val="000000"/>
                </a:solidFill>
                <a:uFill>
                  <a:solidFill>
                    <a:srgbClr val="FFFFFF"/>
                  </a:solidFill>
                </a:uFill>
                <a:latin typeface="Arial"/>
                <a:ea typeface="Microsoft YaHei"/>
              </a:rPr>
            </a:br>
            <a:r>
              <a:rPr lang="en-GB" sz="1800" dirty="0">
                <a:solidFill>
                  <a:srgbClr val="333333"/>
                </a:solidFill>
                <a:effectLst/>
                <a:latin typeface="Georgia" panose="02040502050405020303" pitchFamily="18" charset="0"/>
                <a:ea typeface="Times New Roman" panose="02020603050405020304" pitchFamily="18" charset="0"/>
              </a:rPr>
              <a:t>Rewrite statements in categorical proposition. Individuate subject, predicate, copula, quantifiers and say which terms (if any) are distributed</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5" name="TextBox 4">
            <a:extLst>
              <a:ext uri="{FF2B5EF4-FFF2-40B4-BE49-F238E27FC236}">
                <a16:creationId xmlns:a16="http://schemas.microsoft.com/office/drawing/2014/main" id="{B5F66BEA-E313-42B1-836E-0B7BB4108B46}"/>
              </a:ext>
            </a:extLst>
          </p:cNvPr>
          <p:cNvSpPr txBox="1"/>
          <p:nvPr/>
        </p:nvSpPr>
        <p:spPr>
          <a:xfrm>
            <a:off x="772999" y="1539179"/>
            <a:ext cx="8502976" cy="3785652"/>
          </a:xfrm>
          <a:prstGeom prst="rect">
            <a:avLst/>
          </a:prstGeom>
          <a:noFill/>
        </p:spPr>
        <p:txBody>
          <a:bodyPr wrap="square">
            <a:spAutoFit/>
          </a:bodyPr>
          <a:lstStyle/>
          <a:p>
            <a:pPr fontAlgn="base">
              <a:spcAft>
                <a:spcPts val="1800"/>
              </a:spcAft>
            </a:pPr>
            <a:r>
              <a:rPr lang="en-GB" dirty="0">
                <a:solidFill>
                  <a:srgbClr val="333333"/>
                </a:solidFill>
                <a:latin typeface="Georgia" panose="02040502050405020303" pitchFamily="18" charset="0"/>
                <a:ea typeface="Times New Roman" panose="02020603050405020304" pitchFamily="18" charset="0"/>
              </a:rPr>
              <a:t>1.</a:t>
            </a:r>
            <a:r>
              <a:rPr lang="en-GB" sz="1800" dirty="0">
                <a:solidFill>
                  <a:srgbClr val="333333"/>
                </a:solidFill>
                <a:effectLst/>
                <a:latin typeface="Georgia" panose="02040502050405020303" pitchFamily="18" charset="0"/>
                <a:ea typeface="Times New Roman" panose="02020603050405020304" pitchFamily="18" charset="0"/>
              </a:rPr>
              <a:t>Conclusions are the statements that are supposed to follow from the premises.</a:t>
            </a: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solidFill>
                <a:srgbClr val="333333"/>
              </a:solidFill>
              <a:effectLst/>
              <a:latin typeface="Georgia" panose="02040502050405020303" pitchFamily="18" charset="0"/>
              <a:ea typeface="Times New Roman" panose="02020603050405020304" pitchFamily="18" charset="0"/>
            </a:endParaRPr>
          </a:p>
          <a:p>
            <a:pPr fontAlgn="base">
              <a:spcAft>
                <a:spcPts val="1800"/>
              </a:spcAft>
            </a:pPr>
            <a:r>
              <a:rPr lang="en-GB" sz="1800" dirty="0">
                <a:solidFill>
                  <a:srgbClr val="333333"/>
                </a:solidFill>
                <a:effectLst/>
                <a:latin typeface="Georgia" panose="02040502050405020303" pitchFamily="18" charset="0"/>
                <a:ea typeface="Times New Roman" panose="02020603050405020304" pitchFamily="18" charset="0"/>
              </a:rPr>
              <a:t>2. Dolphins are swimming between the breakers.</a:t>
            </a: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solidFill>
                <a:srgbClr val="333333"/>
              </a:solidFill>
              <a:effectLst/>
              <a:latin typeface="Georgia" panose="02040502050405020303" pitchFamily="18" charset="0"/>
              <a:ea typeface="Times New Roman" panose="02020603050405020304" pitchFamily="18" charset="0"/>
            </a:endParaRPr>
          </a:p>
          <a:p>
            <a:pPr fontAlgn="base">
              <a:spcAft>
                <a:spcPts val="1800"/>
              </a:spcAft>
            </a:pPr>
            <a:r>
              <a:rPr lang="ru-RU" sz="1800" dirty="0">
                <a:solidFill>
                  <a:srgbClr val="333333"/>
                </a:solidFill>
                <a:effectLst/>
                <a:latin typeface="Georgia" panose="02040502050405020303" pitchFamily="18" charset="0"/>
                <a:ea typeface="Times New Roman" panose="02020603050405020304" pitchFamily="18" charset="0"/>
              </a:rPr>
              <a:t>3</a:t>
            </a:r>
            <a:r>
              <a:rPr lang="en-GB" sz="1800" dirty="0">
                <a:solidFill>
                  <a:srgbClr val="333333"/>
                </a:solidFill>
                <a:effectLst/>
                <a:latin typeface="Georgia" panose="02040502050405020303" pitchFamily="18" charset="0"/>
                <a:ea typeface="Times New Roman" panose="02020603050405020304" pitchFamily="18" charset="0"/>
              </a:rPr>
              <a:t>. Feathers are not heavy.</a:t>
            </a: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solidFill>
                <a:srgbClr val="333333"/>
              </a:solidFill>
              <a:effectLst/>
              <a:latin typeface="Georgia" panose="02040502050405020303" pitchFamily="18" charset="0"/>
              <a:ea typeface="Times New Roman" panose="02020603050405020304" pitchFamily="18" charset="0"/>
            </a:endParaRPr>
          </a:p>
          <a:p>
            <a:pPr fontAlgn="base">
              <a:spcAft>
                <a:spcPts val="1800"/>
              </a:spcAft>
            </a:pPr>
            <a:r>
              <a:rPr lang="ru-RU" sz="1800" dirty="0">
                <a:solidFill>
                  <a:srgbClr val="333333"/>
                </a:solidFill>
                <a:effectLst/>
                <a:latin typeface="Georgia" panose="02040502050405020303" pitchFamily="18" charset="0"/>
                <a:ea typeface="Times New Roman" panose="02020603050405020304" pitchFamily="18" charset="0"/>
              </a:rPr>
              <a:t>4</a:t>
            </a:r>
            <a:r>
              <a:rPr lang="en-GB" sz="1800" dirty="0">
                <a:solidFill>
                  <a:srgbClr val="333333"/>
                </a:solidFill>
                <a:effectLst/>
                <a:latin typeface="Georgia" panose="02040502050405020303" pitchFamily="18" charset="0"/>
                <a:ea typeface="Times New Roman" panose="02020603050405020304" pitchFamily="18" charset="0"/>
              </a:rPr>
              <a:t>. She says what she pleases.</a:t>
            </a: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solidFill>
                <a:srgbClr val="333333"/>
              </a:solidFill>
              <a:effectLst/>
              <a:latin typeface="Georgia" panose="02040502050405020303" pitchFamily="18" charset="0"/>
              <a:ea typeface="Times New Roman" panose="02020603050405020304" pitchFamily="18" charset="0"/>
            </a:endParaRPr>
          </a:p>
          <a:p>
            <a:pPr fontAlgn="base">
              <a:spcAft>
                <a:spcPts val="1800"/>
              </a:spcAft>
            </a:pPr>
            <a:r>
              <a:rPr lang="ru-RU" dirty="0">
                <a:solidFill>
                  <a:srgbClr val="333333"/>
                </a:solidFill>
                <a:latin typeface="Georgia" panose="02040502050405020303" pitchFamily="18" charset="0"/>
                <a:ea typeface="Times New Roman" panose="02020603050405020304" pitchFamily="18" charset="0"/>
              </a:rPr>
              <a:t>5</a:t>
            </a:r>
            <a:r>
              <a:rPr lang="en-GB" dirty="0">
                <a:solidFill>
                  <a:srgbClr val="333333"/>
                </a:solidFill>
                <a:latin typeface="Georgia" panose="02040502050405020303" pitchFamily="18" charset="0"/>
                <a:ea typeface="Times New Roman" panose="02020603050405020304" pitchFamily="18" charset="0"/>
              </a:rPr>
              <a:t>. Few </a:t>
            </a:r>
            <a:r>
              <a:rPr lang="en-GB" sz="1800" dirty="0">
                <a:solidFill>
                  <a:srgbClr val="333333"/>
                </a:solidFill>
                <a:effectLst/>
                <a:latin typeface="Georgia" panose="02040502050405020303" pitchFamily="18" charset="0"/>
                <a:ea typeface="Times New Roman" panose="02020603050405020304" pitchFamily="18" charset="0"/>
              </a:rPr>
              <a:t>picnics are not disturbed by ants.</a:t>
            </a: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effectLst/>
              <a:latin typeface="Times New Roman" panose="02020603050405020304" pitchFamily="18" charset="0"/>
              <a:ea typeface="Times New Roman" panose="02020603050405020304" pitchFamily="18" charset="0"/>
            </a:endParaRPr>
          </a:p>
        </p:txBody>
      </p:sp>
      <p:grpSp>
        <p:nvGrpSpPr>
          <p:cNvPr id="18" name="Группа 17">
            <a:extLst>
              <a:ext uri="{FF2B5EF4-FFF2-40B4-BE49-F238E27FC236}">
                <a16:creationId xmlns:a16="http://schemas.microsoft.com/office/drawing/2014/main" id="{18BD6225-5ADD-47A6-9459-AD4F1E735583}"/>
              </a:ext>
            </a:extLst>
          </p:cNvPr>
          <p:cNvGrpSpPr/>
          <p:nvPr/>
        </p:nvGrpSpPr>
        <p:grpSpPr>
          <a:xfrm>
            <a:off x="300752" y="1914918"/>
            <a:ext cx="3026160" cy="372240"/>
            <a:chOff x="300752" y="1914918"/>
            <a:chExt cx="3026160" cy="37224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32623F9C-1B4E-4380-930B-1433BF597DD9}"/>
                    </a:ext>
                  </a:extLst>
                </p14:cNvPr>
                <p14:cNvContentPartPr/>
                <p14:nvPr/>
              </p14:nvContentPartPr>
              <p14:xfrm>
                <a:off x="300752" y="1914918"/>
                <a:ext cx="231120" cy="372240"/>
              </p14:xfrm>
            </p:contentPart>
          </mc:Choice>
          <mc:Fallback xmlns="">
            <p:pic>
              <p:nvPicPr>
                <p:cNvPr id="2" name="Рукописный ввод 1">
                  <a:extLst>
                    <a:ext uri="{FF2B5EF4-FFF2-40B4-BE49-F238E27FC236}">
                      <a16:creationId xmlns:a16="http://schemas.microsoft.com/office/drawing/2014/main" id="{32623F9C-1B4E-4380-930B-1433BF597DD9}"/>
                    </a:ext>
                  </a:extLst>
                </p:cNvPr>
                <p:cNvPicPr/>
                <p:nvPr/>
              </p:nvPicPr>
              <p:blipFill>
                <a:blip r:embed="rId3"/>
                <a:stretch>
                  <a:fillRect/>
                </a:stretch>
              </p:blipFill>
              <p:spPr>
                <a:xfrm>
                  <a:off x="291752" y="1906278"/>
                  <a:ext cx="24876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08AE46B2-6561-41DB-915E-C783035E1621}"/>
                    </a:ext>
                  </a:extLst>
                </p14:cNvPr>
                <p14:cNvContentPartPr/>
                <p14:nvPr/>
              </p14:nvContentPartPr>
              <p14:xfrm>
                <a:off x="331352" y="2059278"/>
                <a:ext cx="153000" cy="13320"/>
              </p14:xfrm>
            </p:contentPart>
          </mc:Choice>
          <mc:Fallback xmlns="">
            <p:pic>
              <p:nvPicPr>
                <p:cNvPr id="4" name="Рукописный ввод 3">
                  <a:extLst>
                    <a:ext uri="{FF2B5EF4-FFF2-40B4-BE49-F238E27FC236}">
                      <a16:creationId xmlns:a16="http://schemas.microsoft.com/office/drawing/2014/main" id="{08AE46B2-6561-41DB-915E-C783035E1621}"/>
                    </a:ext>
                  </a:extLst>
                </p:cNvPr>
                <p:cNvPicPr/>
                <p:nvPr/>
              </p:nvPicPr>
              <p:blipFill>
                <a:blip r:embed="rId5"/>
                <a:stretch>
                  <a:fillRect/>
                </a:stretch>
              </p:blipFill>
              <p:spPr>
                <a:xfrm>
                  <a:off x="322352" y="2050638"/>
                  <a:ext cx="1706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2CC55269-7A0D-460C-A089-2809EB7815AB}"/>
                    </a:ext>
                  </a:extLst>
                </p14:cNvPr>
                <p14:cNvContentPartPr/>
                <p14:nvPr/>
              </p14:nvContentPartPr>
              <p14:xfrm>
                <a:off x="582632" y="1989078"/>
                <a:ext cx="142560" cy="263880"/>
              </p14:xfrm>
            </p:contentPart>
          </mc:Choice>
          <mc:Fallback xmlns="">
            <p:pic>
              <p:nvPicPr>
                <p:cNvPr id="6" name="Рукописный ввод 5">
                  <a:extLst>
                    <a:ext uri="{FF2B5EF4-FFF2-40B4-BE49-F238E27FC236}">
                      <a16:creationId xmlns:a16="http://schemas.microsoft.com/office/drawing/2014/main" id="{2CC55269-7A0D-460C-A089-2809EB7815AB}"/>
                    </a:ext>
                  </a:extLst>
                </p:cNvPr>
                <p:cNvPicPr/>
                <p:nvPr/>
              </p:nvPicPr>
              <p:blipFill>
                <a:blip r:embed="rId7"/>
                <a:stretch>
                  <a:fillRect/>
                </a:stretch>
              </p:blipFill>
              <p:spPr>
                <a:xfrm>
                  <a:off x="573632" y="1980438"/>
                  <a:ext cx="1602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4E1C9454-DAB0-4BD6-901E-863C914DB20E}"/>
                    </a:ext>
                  </a:extLst>
                </p14:cNvPr>
                <p14:cNvContentPartPr/>
                <p14:nvPr/>
              </p14:nvContentPartPr>
              <p14:xfrm>
                <a:off x="703232" y="2058198"/>
                <a:ext cx="157680" cy="208800"/>
              </p14:xfrm>
            </p:contentPart>
          </mc:Choice>
          <mc:Fallback xmlns="">
            <p:pic>
              <p:nvPicPr>
                <p:cNvPr id="7" name="Рукописный ввод 6">
                  <a:extLst>
                    <a:ext uri="{FF2B5EF4-FFF2-40B4-BE49-F238E27FC236}">
                      <a16:creationId xmlns:a16="http://schemas.microsoft.com/office/drawing/2014/main" id="{4E1C9454-DAB0-4BD6-901E-863C914DB20E}"/>
                    </a:ext>
                  </a:extLst>
                </p:cNvPr>
                <p:cNvPicPr/>
                <p:nvPr/>
              </p:nvPicPr>
              <p:blipFill>
                <a:blip r:embed="rId9"/>
                <a:stretch>
                  <a:fillRect/>
                </a:stretch>
              </p:blipFill>
              <p:spPr>
                <a:xfrm>
                  <a:off x="694592" y="2049558"/>
                  <a:ext cx="1753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FB4B19EB-BE27-42AA-B535-68967ABE3A94}"/>
                    </a:ext>
                  </a:extLst>
                </p14:cNvPr>
                <p14:cNvContentPartPr/>
                <p14:nvPr/>
              </p14:nvContentPartPr>
              <p14:xfrm>
                <a:off x="1052072" y="2033358"/>
                <a:ext cx="340560" cy="186120"/>
              </p14:xfrm>
            </p:contentPart>
          </mc:Choice>
          <mc:Fallback xmlns="">
            <p:pic>
              <p:nvPicPr>
                <p:cNvPr id="8" name="Рукописный ввод 7">
                  <a:extLst>
                    <a:ext uri="{FF2B5EF4-FFF2-40B4-BE49-F238E27FC236}">
                      <a16:creationId xmlns:a16="http://schemas.microsoft.com/office/drawing/2014/main" id="{FB4B19EB-BE27-42AA-B535-68967ABE3A94}"/>
                    </a:ext>
                  </a:extLst>
                </p:cNvPr>
                <p:cNvPicPr/>
                <p:nvPr/>
              </p:nvPicPr>
              <p:blipFill>
                <a:blip r:embed="rId11"/>
                <a:stretch>
                  <a:fillRect/>
                </a:stretch>
              </p:blipFill>
              <p:spPr>
                <a:xfrm>
                  <a:off x="1043432" y="2024358"/>
                  <a:ext cx="3582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5349B82A-1A46-46D2-8ADB-C41E475689E3}"/>
                    </a:ext>
                  </a:extLst>
                </p14:cNvPr>
                <p14:cNvContentPartPr/>
                <p14:nvPr/>
              </p14:nvContentPartPr>
              <p14:xfrm>
                <a:off x="1386512" y="2089518"/>
                <a:ext cx="247680" cy="125280"/>
              </p14:xfrm>
            </p:contentPart>
          </mc:Choice>
          <mc:Fallback xmlns="">
            <p:pic>
              <p:nvPicPr>
                <p:cNvPr id="9" name="Рукописный ввод 8">
                  <a:extLst>
                    <a:ext uri="{FF2B5EF4-FFF2-40B4-BE49-F238E27FC236}">
                      <a16:creationId xmlns:a16="http://schemas.microsoft.com/office/drawing/2014/main" id="{5349B82A-1A46-46D2-8ADB-C41E475689E3}"/>
                    </a:ext>
                  </a:extLst>
                </p:cNvPr>
                <p:cNvPicPr/>
                <p:nvPr/>
              </p:nvPicPr>
              <p:blipFill>
                <a:blip r:embed="rId13"/>
                <a:stretch>
                  <a:fillRect/>
                </a:stretch>
              </p:blipFill>
              <p:spPr>
                <a:xfrm>
                  <a:off x="1377872" y="2080878"/>
                  <a:ext cx="2653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E3066CE0-4EF1-44AF-B08E-166590D2CE37}"/>
                    </a:ext>
                  </a:extLst>
                </p14:cNvPr>
                <p14:cNvContentPartPr/>
                <p14:nvPr/>
              </p14:nvContentPartPr>
              <p14:xfrm>
                <a:off x="1702592" y="2045958"/>
                <a:ext cx="160560" cy="148680"/>
              </p14:xfrm>
            </p:contentPart>
          </mc:Choice>
          <mc:Fallback xmlns="">
            <p:pic>
              <p:nvPicPr>
                <p:cNvPr id="10" name="Рукописный ввод 9">
                  <a:extLst>
                    <a:ext uri="{FF2B5EF4-FFF2-40B4-BE49-F238E27FC236}">
                      <a16:creationId xmlns:a16="http://schemas.microsoft.com/office/drawing/2014/main" id="{E3066CE0-4EF1-44AF-B08E-166590D2CE37}"/>
                    </a:ext>
                  </a:extLst>
                </p:cNvPr>
                <p:cNvPicPr/>
                <p:nvPr/>
              </p:nvPicPr>
              <p:blipFill>
                <a:blip r:embed="rId15"/>
                <a:stretch>
                  <a:fillRect/>
                </a:stretch>
              </p:blipFill>
              <p:spPr>
                <a:xfrm>
                  <a:off x="1693952" y="2037318"/>
                  <a:ext cx="1782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3C7940BE-AB66-4C93-BF7D-C140B57467F7}"/>
                    </a:ext>
                  </a:extLst>
                </p14:cNvPr>
                <p14:cNvContentPartPr/>
                <p14:nvPr/>
              </p14:nvContentPartPr>
              <p14:xfrm>
                <a:off x="1878272" y="2040918"/>
                <a:ext cx="152640" cy="151560"/>
              </p14:xfrm>
            </p:contentPart>
          </mc:Choice>
          <mc:Fallback xmlns="">
            <p:pic>
              <p:nvPicPr>
                <p:cNvPr id="11" name="Рукописный ввод 10">
                  <a:extLst>
                    <a:ext uri="{FF2B5EF4-FFF2-40B4-BE49-F238E27FC236}">
                      <a16:creationId xmlns:a16="http://schemas.microsoft.com/office/drawing/2014/main" id="{3C7940BE-AB66-4C93-BF7D-C140B57467F7}"/>
                    </a:ext>
                  </a:extLst>
                </p:cNvPr>
                <p:cNvPicPr/>
                <p:nvPr/>
              </p:nvPicPr>
              <p:blipFill>
                <a:blip r:embed="rId17"/>
                <a:stretch>
                  <a:fillRect/>
                </a:stretch>
              </p:blipFill>
              <p:spPr>
                <a:xfrm>
                  <a:off x="1869272" y="2031918"/>
                  <a:ext cx="1702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E1EC0D63-400A-49EF-9E81-079A57FA8C47}"/>
                    </a:ext>
                  </a:extLst>
                </p14:cNvPr>
                <p14:cNvContentPartPr/>
                <p14:nvPr/>
              </p14:nvContentPartPr>
              <p14:xfrm>
                <a:off x="2009312" y="2045958"/>
                <a:ext cx="187920" cy="125640"/>
              </p14:xfrm>
            </p:contentPart>
          </mc:Choice>
          <mc:Fallback xmlns="">
            <p:pic>
              <p:nvPicPr>
                <p:cNvPr id="12" name="Рукописный ввод 11">
                  <a:extLst>
                    <a:ext uri="{FF2B5EF4-FFF2-40B4-BE49-F238E27FC236}">
                      <a16:creationId xmlns:a16="http://schemas.microsoft.com/office/drawing/2014/main" id="{E1EC0D63-400A-49EF-9E81-079A57FA8C47}"/>
                    </a:ext>
                  </a:extLst>
                </p:cNvPr>
                <p:cNvPicPr/>
                <p:nvPr/>
              </p:nvPicPr>
              <p:blipFill>
                <a:blip r:embed="rId19"/>
                <a:stretch>
                  <a:fillRect/>
                </a:stretch>
              </p:blipFill>
              <p:spPr>
                <a:xfrm>
                  <a:off x="2000312" y="2037318"/>
                  <a:ext cx="2055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04C5CD2D-9886-49A5-B1D9-51CA6F419A10}"/>
                    </a:ext>
                  </a:extLst>
                </p14:cNvPr>
                <p14:cNvContentPartPr/>
                <p14:nvPr/>
              </p14:nvContentPartPr>
              <p14:xfrm>
                <a:off x="2307752" y="1974678"/>
                <a:ext cx="111960" cy="219600"/>
              </p14:xfrm>
            </p:contentPart>
          </mc:Choice>
          <mc:Fallback xmlns="">
            <p:pic>
              <p:nvPicPr>
                <p:cNvPr id="13" name="Рукописный ввод 12">
                  <a:extLst>
                    <a:ext uri="{FF2B5EF4-FFF2-40B4-BE49-F238E27FC236}">
                      <a16:creationId xmlns:a16="http://schemas.microsoft.com/office/drawing/2014/main" id="{04C5CD2D-9886-49A5-B1D9-51CA6F419A10}"/>
                    </a:ext>
                  </a:extLst>
                </p:cNvPr>
                <p:cNvPicPr/>
                <p:nvPr/>
              </p:nvPicPr>
              <p:blipFill>
                <a:blip r:embed="rId21"/>
                <a:stretch>
                  <a:fillRect/>
                </a:stretch>
              </p:blipFill>
              <p:spPr>
                <a:xfrm>
                  <a:off x="2298752" y="1965678"/>
                  <a:ext cx="1296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Рукописный ввод 13">
                  <a:extLst>
                    <a:ext uri="{FF2B5EF4-FFF2-40B4-BE49-F238E27FC236}">
                      <a16:creationId xmlns:a16="http://schemas.microsoft.com/office/drawing/2014/main" id="{5A81A697-00F5-475B-BF14-45020418D4AE}"/>
                    </a:ext>
                  </a:extLst>
                </p14:cNvPr>
                <p14:cNvContentPartPr/>
                <p14:nvPr/>
              </p14:nvContentPartPr>
              <p14:xfrm>
                <a:off x="2486672" y="2027238"/>
                <a:ext cx="75600" cy="155520"/>
              </p14:xfrm>
            </p:contentPart>
          </mc:Choice>
          <mc:Fallback xmlns="">
            <p:pic>
              <p:nvPicPr>
                <p:cNvPr id="14" name="Рукописный ввод 13">
                  <a:extLst>
                    <a:ext uri="{FF2B5EF4-FFF2-40B4-BE49-F238E27FC236}">
                      <a16:creationId xmlns:a16="http://schemas.microsoft.com/office/drawing/2014/main" id="{5A81A697-00F5-475B-BF14-45020418D4AE}"/>
                    </a:ext>
                  </a:extLst>
                </p:cNvPr>
                <p:cNvPicPr/>
                <p:nvPr/>
              </p:nvPicPr>
              <p:blipFill>
                <a:blip r:embed="rId23"/>
                <a:stretch>
                  <a:fillRect/>
                </a:stretch>
              </p:blipFill>
              <p:spPr>
                <a:xfrm>
                  <a:off x="2478032" y="2018598"/>
                  <a:ext cx="932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Рукописный ввод 14">
                  <a:extLst>
                    <a:ext uri="{FF2B5EF4-FFF2-40B4-BE49-F238E27FC236}">
                      <a16:creationId xmlns:a16="http://schemas.microsoft.com/office/drawing/2014/main" id="{B1861CE1-BFE3-4CC2-B5E6-7506B5C3FB44}"/>
                    </a:ext>
                  </a:extLst>
                </p14:cNvPr>
                <p14:cNvContentPartPr/>
                <p14:nvPr/>
              </p14:nvContentPartPr>
              <p14:xfrm>
                <a:off x="2611232" y="2067558"/>
                <a:ext cx="177840" cy="122040"/>
              </p14:xfrm>
            </p:contentPart>
          </mc:Choice>
          <mc:Fallback xmlns="">
            <p:pic>
              <p:nvPicPr>
                <p:cNvPr id="15" name="Рукописный ввод 14">
                  <a:extLst>
                    <a:ext uri="{FF2B5EF4-FFF2-40B4-BE49-F238E27FC236}">
                      <a16:creationId xmlns:a16="http://schemas.microsoft.com/office/drawing/2014/main" id="{B1861CE1-BFE3-4CC2-B5E6-7506B5C3FB44}"/>
                    </a:ext>
                  </a:extLst>
                </p:cNvPr>
                <p:cNvPicPr/>
                <p:nvPr/>
              </p:nvPicPr>
              <p:blipFill>
                <a:blip r:embed="rId25"/>
                <a:stretch>
                  <a:fillRect/>
                </a:stretch>
              </p:blipFill>
              <p:spPr>
                <a:xfrm>
                  <a:off x="2602232" y="2058558"/>
                  <a:ext cx="1954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Рукописный ввод 15">
                  <a:extLst>
                    <a:ext uri="{FF2B5EF4-FFF2-40B4-BE49-F238E27FC236}">
                      <a16:creationId xmlns:a16="http://schemas.microsoft.com/office/drawing/2014/main" id="{6258534E-465C-411F-8054-F70E01442D75}"/>
                    </a:ext>
                  </a:extLst>
                </p14:cNvPr>
                <p14:cNvContentPartPr/>
                <p14:nvPr/>
              </p14:nvContentPartPr>
              <p14:xfrm>
                <a:off x="2823272" y="2026158"/>
                <a:ext cx="307080" cy="144000"/>
              </p14:xfrm>
            </p:contentPart>
          </mc:Choice>
          <mc:Fallback xmlns="">
            <p:pic>
              <p:nvPicPr>
                <p:cNvPr id="16" name="Рукописный ввод 15">
                  <a:extLst>
                    <a:ext uri="{FF2B5EF4-FFF2-40B4-BE49-F238E27FC236}">
                      <a16:creationId xmlns:a16="http://schemas.microsoft.com/office/drawing/2014/main" id="{6258534E-465C-411F-8054-F70E01442D75}"/>
                    </a:ext>
                  </a:extLst>
                </p:cNvPr>
                <p:cNvPicPr/>
                <p:nvPr/>
              </p:nvPicPr>
              <p:blipFill>
                <a:blip r:embed="rId27"/>
                <a:stretch>
                  <a:fillRect/>
                </a:stretch>
              </p:blipFill>
              <p:spPr>
                <a:xfrm>
                  <a:off x="2814632" y="2017518"/>
                  <a:ext cx="3247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Рукописный ввод 16">
                  <a:extLst>
                    <a:ext uri="{FF2B5EF4-FFF2-40B4-BE49-F238E27FC236}">
                      <a16:creationId xmlns:a16="http://schemas.microsoft.com/office/drawing/2014/main" id="{F9B06380-9247-4AE9-885E-B19E67E3015B}"/>
                    </a:ext>
                  </a:extLst>
                </p14:cNvPr>
                <p14:cNvContentPartPr/>
                <p14:nvPr/>
              </p14:nvContentPartPr>
              <p14:xfrm>
                <a:off x="3181832" y="1945878"/>
                <a:ext cx="145080" cy="308160"/>
              </p14:xfrm>
            </p:contentPart>
          </mc:Choice>
          <mc:Fallback xmlns="">
            <p:pic>
              <p:nvPicPr>
                <p:cNvPr id="17" name="Рукописный ввод 16">
                  <a:extLst>
                    <a:ext uri="{FF2B5EF4-FFF2-40B4-BE49-F238E27FC236}">
                      <a16:creationId xmlns:a16="http://schemas.microsoft.com/office/drawing/2014/main" id="{F9B06380-9247-4AE9-885E-B19E67E3015B}"/>
                    </a:ext>
                  </a:extLst>
                </p:cNvPr>
                <p:cNvPicPr/>
                <p:nvPr/>
              </p:nvPicPr>
              <p:blipFill>
                <a:blip r:embed="rId29"/>
                <a:stretch>
                  <a:fillRect/>
                </a:stretch>
              </p:blipFill>
              <p:spPr>
                <a:xfrm>
                  <a:off x="3173192" y="1936878"/>
                  <a:ext cx="162720" cy="325800"/>
                </a:xfrm>
                <a:prstGeom prst="rect">
                  <a:avLst/>
                </a:prstGeom>
              </p:spPr>
            </p:pic>
          </mc:Fallback>
        </mc:AlternateContent>
      </p:grpSp>
      <p:grpSp>
        <p:nvGrpSpPr>
          <p:cNvPr id="36" name="Группа 35">
            <a:extLst>
              <a:ext uri="{FF2B5EF4-FFF2-40B4-BE49-F238E27FC236}">
                <a16:creationId xmlns:a16="http://schemas.microsoft.com/office/drawing/2014/main" id="{A60123D7-505B-4DB9-8DDF-6AB5421A124A}"/>
              </a:ext>
            </a:extLst>
          </p:cNvPr>
          <p:cNvGrpSpPr/>
          <p:nvPr/>
        </p:nvGrpSpPr>
        <p:grpSpPr>
          <a:xfrm>
            <a:off x="3609512" y="1948038"/>
            <a:ext cx="2705400" cy="304920"/>
            <a:chOff x="3609512" y="1948038"/>
            <a:chExt cx="2705400" cy="304920"/>
          </a:xfrm>
        </p:grpSpPr>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4EC91A69-1D3D-422C-9486-ABC4BB5723D0}"/>
                    </a:ext>
                  </a:extLst>
                </p14:cNvPr>
                <p14:cNvContentPartPr/>
                <p14:nvPr/>
              </p14:nvContentPartPr>
              <p14:xfrm>
                <a:off x="3609512" y="1948038"/>
                <a:ext cx="223920" cy="237600"/>
              </p14:xfrm>
            </p:contentPart>
          </mc:Choice>
          <mc:Fallback xmlns="">
            <p:pic>
              <p:nvPicPr>
                <p:cNvPr id="19" name="Рукописный ввод 18">
                  <a:extLst>
                    <a:ext uri="{FF2B5EF4-FFF2-40B4-BE49-F238E27FC236}">
                      <a16:creationId xmlns:a16="http://schemas.microsoft.com/office/drawing/2014/main" id="{4EC91A69-1D3D-422C-9486-ABC4BB5723D0}"/>
                    </a:ext>
                  </a:extLst>
                </p:cNvPr>
                <p:cNvPicPr/>
                <p:nvPr/>
              </p:nvPicPr>
              <p:blipFill>
                <a:blip r:embed="rId31"/>
                <a:stretch>
                  <a:fillRect/>
                </a:stretch>
              </p:blipFill>
              <p:spPr>
                <a:xfrm>
                  <a:off x="3600872" y="1939398"/>
                  <a:ext cx="2415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Рукописный ввод 19">
                  <a:extLst>
                    <a:ext uri="{FF2B5EF4-FFF2-40B4-BE49-F238E27FC236}">
                      <a16:creationId xmlns:a16="http://schemas.microsoft.com/office/drawing/2014/main" id="{265A8FCE-8FC3-48F5-8C7C-84AE3806CAC1}"/>
                    </a:ext>
                  </a:extLst>
                </p14:cNvPr>
                <p14:cNvContentPartPr/>
                <p14:nvPr/>
              </p14:nvContentPartPr>
              <p14:xfrm>
                <a:off x="3650192" y="1991958"/>
                <a:ext cx="139320" cy="39960"/>
              </p14:xfrm>
            </p:contentPart>
          </mc:Choice>
          <mc:Fallback xmlns="">
            <p:pic>
              <p:nvPicPr>
                <p:cNvPr id="20" name="Рукописный ввод 19">
                  <a:extLst>
                    <a:ext uri="{FF2B5EF4-FFF2-40B4-BE49-F238E27FC236}">
                      <a16:creationId xmlns:a16="http://schemas.microsoft.com/office/drawing/2014/main" id="{265A8FCE-8FC3-48F5-8C7C-84AE3806CAC1}"/>
                    </a:ext>
                  </a:extLst>
                </p:cNvPr>
                <p:cNvPicPr/>
                <p:nvPr/>
              </p:nvPicPr>
              <p:blipFill>
                <a:blip r:embed="rId33"/>
                <a:stretch>
                  <a:fillRect/>
                </a:stretch>
              </p:blipFill>
              <p:spPr>
                <a:xfrm>
                  <a:off x="3641552" y="1983318"/>
                  <a:ext cx="1569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Рукописный ввод 20">
                  <a:extLst>
                    <a:ext uri="{FF2B5EF4-FFF2-40B4-BE49-F238E27FC236}">
                      <a16:creationId xmlns:a16="http://schemas.microsoft.com/office/drawing/2014/main" id="{A922E9C6-ABDC-4A49-885B-4A1BEA110777}"/>
                    </a:ext>
                  </a:extLst>
                </p14:cNvPr>
                <p14:cNvContentPartPr/>
                <p14:nvPr/>
              </p14:nvContentPartPr>
              <p14:xfrm>
                <a:off x="3846032" y="2027598"/>
                <a:ext cx="189360" cy="168840"/>
              </p14:xfrm>
            </p:contentPart>
          </mc:Choice>
          <mc:Fallback xmlns="">
            <p:pic>
              <p:nvPicPr>
                <p:cNvPr id="21" name="Рукописный ввод 20">
                  <a:extLst>
                    <a:ext uri="{FF2B5EF4-FFF2-40B4-BE49-F238E27FC236}">
                      <a16:creationId xmlns:a16="http://schemas.microsoft.com/office/drawing/2014/main" id="{A922E9C6-ABDC-4A49-885B-4A1BEA110777}"/>
                    </a:ext>
                  </a:extLst>
                </p:cNvPr>
                <p:cNvPicPr/>
                <p:nvPr/>
              </p:nvPicPr>
              <p:blipFill>
                <a:blip r:embed="rId35"/>
                <a:stretch>
                  <a:fillRect/>
                </a:stretch>
              </p:blipFill>
              <p:spPr>
                <a:xfrm>
                  <a:off x="3837032" y="2018958"/>
                  <a:ext cx="2070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Рукописный ввод 21">
                  <a:extLst>
                    <a:ext uri="{FF2B5EF4-FFF2-40B4-BE49-F238E27FC236}">
                      <a16:creationId xmlns:a16="http://schemas.microsoft.com/office/drawing/2014/main" id="{4825F6B1-699C-4330-BAEB-D71D802BED1D}"/>
                    </a:ext>
                  </a:extLst>
                </p14:cNvPr>
                <p14:cNvContentPartPr/>
                <p14:nvPr/>
              </p14:nvContentPartPr>
              <p14:xfrm>
                <a:off x="4038272" y="2112918"/>
                <a:ext cx="156600" cy="48600"/>
              </p14:xfrm>
            </p:contentPart>
          </mc:Choice>
          <mc:Fallback xmlns="">
            <p:pic>
              <p:nvPicPr>
                <p:cNvPr id="22" name="Рукописный ввод 21">
                  <a:extLst>
                    <a:ext uri="{FF2B5EF4-FFF2-40B4-BE49-F238E27FC236}">
                      <a16:creationId xmlns:a16="http://schemas.microsoft.com/office/drawing/2014/main" id="{4825F6B1-699C-4330-BAEB-D71D802BED1D}"/>
                    </a:ext>
                  </a:extLst>
                </p:cNvPr>
                <p:cNvPicPr/>
                <p:nvPr/>
              </p:nvPicPr>
              <p:blipFill>
                <a:blip r:embed="rId37"/>
                <a:stretch>
                  <a:fillRect/>
                </a:stretch>
              </p:blipFill>
              <p:spPr>
                <a:xfrm>
                  <a:off x="4029272" y="2103918"/>
                  <a:ext cx="174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Рукописный ввод 22">
                  <a:extLst>
                    <a:ext uri="{FF2B5EF4-FFF2-40B4-BE49-F238E27FC236}">
                      <a16:creationId xmlns:a16="http://schemas.microsoft.com/office/drawing/2014/main" id="{7CE61317-ABCB-4D71-A328-D503C3BAAD9B}"/>
                    </a:ext>
                  </a:extLst>
                </p14:cNvPr>
                <p14:cNvContentPartPr/>
                <p14:nvPr/>
              </p14:nvContentPartPr>
              <p14:xfrm>
                <a:off x="3996512" y="1976838"/>
                <a:ext cx="163440" cy="145080"/>
              </p14:xfrm>
            </p:contentPart>
          </mc:Choice>
          <mc:Fallback xmlns="">
            <p:pic>
              <p:nvPicPr>
                <p:cNvPr id="23" name="Рукописный ввод 22">
                  <a:extLst>
                    <a:ext uri="{FF2B5EF4-FFF2-40B4-BE49-F238E27FC236}">
                      <a16:creationId xmlns:a16="http://schemas.microsoft.com/office/drawing/2014/main" id="{7CE61317-ABCB-4D71-A328-D503C3BAAD9B}"/>
                    </a:ext>
                  </a:extLst>
                </p:cNvPr>
                <p:cNvPicPr/>
                <p:nvPr/>
              </p:nvPicPr>
              <p:blipFill>
                <a:blip r:embed="rId39"/>
                <a:stretch>
                  <a:fillRect/>
                </a:stretch>
              </p:blipFill>
              <p:spPr>
                <a:xfrm>
                  <a:off x="3987512" y="1967838"/>
                  <a:ext cx="1810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Рукописный ввод 23">
                  <a:extLst>
                    <a:ext uri="{FF2B5EF4-FFF2-40B4-BE49-F238E27FC236}">
                      <a16:creationId xmlns:a16="http://schemas.microsoft.com/office/drawing/2014/main" id="{6F434403-379C-405E-961C-AEDDAA6C5AC2}"/>
                    </a:ext>
                  </a:extLst>
                </p14:cNvPr>
                <p14:cNvContentPartPr/>
                <p14:nvPr/>
              </p14:nvContentPartPr>
              <p14:xfrm>
                <a:off x="4388912" y="2012478"/>
                <a:ext cx="141840" cy="159840"/>
              </p14:xfrm>
            </p:contentPart>
          </mc:Choice>
          <mc:Fallback xmlns="">
            <p:pic>
              <p:nvPicPr>
                <p:cNvPr id="24" name="Рукописный ввод 23">
                  <a:extLst>
                    <a:ext uri="{FF2B5EF4-FFF2-40B4-BE49-F238E27FC236}">
                      <a16:creationId xmlns:a16="http://schemas.microsoft.com/office/drawing/2014/main" id="{6F434403-379C-405E-961C-AEDDAA6C5AC2}"/>
                    </a:ext>
                  </a:extLst>
                </p:cNvPr>
                <p:cNvPicPr/>
                <p:nvPr/>
              </p:nvPicPr>
              <p:blipFill>
                <a:blip r:embed="rId41"/>
                <a:stretch>
                  <a:fillRect/>
                </a:stretch>
              </p:blipFill>
              <p:spPr>
                <a:xfrm>
                  <a:off x="4380272" y="2003838"/>
                  <a:ext cx="159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Рукописный ввод 24">
                  <a:extLst>
                    <a:ext uri="{FF2B5EF4-FFF2-40B4-BE49-F238E27FC236}">
                      <a16:creationId xmlns:a16="http://schemas.microsoft.com/office/drawing/2014/main" id="{CCB5B9D2-F724-4474-B319-9D4480293987}"/>
                    </a:ext>
                  </a:extLst>
                </p14:cNvPr>
                <p14:cNvContentPartPr/>
                <p14:nvPr/>
              </p14:nvContentPartPr>
              <p14:xfrm>
                <a:off x="4670792" y="2072238"/>
                <a:ext cx="20880" cy="75600"/>
              </p14:xfrm>
            </p:contentPart>
          </mc:Choice>
          <mc:Fallback xmlns="">
            <p:pic>
              <p:nvPicPr>
                <p:cNvPr id="25" name="Рукописный ввод 24">
                  <a:extLst>
                    <a:ext uri="{FF2B5EF4-FFF2-40B4-BE49-F238E27FC236}">
                      <a16:creationId xmlns:a16="http://schemas.microsoft.com/office/drawing/2014/main" id="{CCB5B9D2-F724-4474-B319-9D4480293987}"/>
                    </a:ext>
                  </a:extLst>
                </p:cNvPr>
                <p:cNvPicPr/>
                <p:nvPr/>
              </p:nvPicPr>
              <p:blipFill>
                <a:blip r:embed="rId43"/>
                <a:stretch>
                  <a:fillRect/>
                </a:stretch>
              </p:blipFill>
              <p:spPr>
                <a:xfrm>
                  <a:off x="4661792" y="2063598"/>
                  <a:ext cx="385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Рукописный ввод 25">
                  <a:extLst>
                    <a:ext uri="{FF2B5EF4-FFF2-40B4-BE49-F238E27FC236}">
                      <a16:creationId xmlns:a16="http://schemas.microsoft.com/office/drawing/2014/main" id="{AF8E6B9F-CFFE-46E2-B946-A7448673653B}"/>
                    </a:ext>
                  </a:extLst>
                </p14:cNvPr>
                <p14:cNvContentPartPr/>
                <p14:nvPr/>
              </p14:nvContentPartPr>
              <p14:xfrm>
                <a:off x="4549472" y="1996998"/>
                <a:ext cx="172440" cy="43200"/>
              </p14:xfrm>
            </p:contentPart>
          </mc:Choice>
          <mc:Fallback xmlns="">
            <p:pic>
              <p:nvPicPr>
                <p:cNvPr id="26" name="Рукописный ввод 25">
                  <a:extLst>
                    <a:ext uri="{FF2B5EF4-FFF2-40B4-BE49-F238E27FC236}">
                      <a16:creationId xmlns:a16="http://schemas.microsoft.com/office/drawing/2014/main" id="{AF8E6B9F-CFFE-46E2-B946-A7448673653B}"/>
                    </a:ext>
                  </a:extLst>
                </p:cNvPr>
                <p:cNvPicPr/>
                <p:nvPr/>
              </p:nvPicPr>
              <p:blipFill>
                <a:blip r:embed="rId45"/>
                <a:stretch>
                  <a:fillRect/>
                </a:stretch>
              </p:blipFill>
              <p:spPr>
                <a:xfrm>
                  <a:off x="4540832" y="1987998"/>
                  <a:ext cx="1900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Рукописный ввод 26">
                  <a:extLst>
                    <a:ext uri="{FF2B5EF4-FFF2-40B4-BE49-F238E27FC236}">
                      <a16:creationId xmlns:a16="http://schemas.microsoft.com/office/drawing/2014/main" id="{C9C80308-85DF-4E50-B207-1B51C0B703BD}"/>
                    </a:ext>
                  </a:extLst>
                </p14:cNvPr>
                <p14:cNvContentPartPr/>
                <p14:nvPr/>
              </p14:nvContentPartPr>
              <p14:xfrm>
                <a:off x="4721552" y="1993398"/>
                <a:ext cx="310320" cy="187200"/>
              </p14:xfrm>
            </p:contentPart>
          </mc:Choice>
          <mc:Fallback xmlns="">
            <p:pic>
              <p:nvPicPr>
                <p:cNvPr id="27" name="Рукописный ввод 26">
                  <a:extLst>
                    <a:ext uri="{FF2B5EF4-FFF2-40B4-BE49-F238E27FC236}">
                      <a16:creationId xmlns:a16="http://schemas.microsoft.com/office/drawing/2014/main" id="{C9C80308-85DF-4E50-B207-1B51C0B703BD}"/>
                    </a:ext>
                  </a:extLst>
                </p:cNvPr>
                <p:cNvPicPr/>
                <p:nvPr/>
              </p:nvPicPr>
              <p:blipFill>
                <a:blip r:embed="rId47"/>
                <a:stretch>
                  <a:fillRect/>
                </a:stretch>
              </p:blipFill>
              <p:spPr>
                <a:xfrm>
                  <a:off x="4712552" y="1984758"/>
                  <a:ext cx="3279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Рукописный ввод 27">
                  <a:extLst>
                    <a:ext uri="{FF2B5EF4-FFF2-40B4-BE49-F238E27FC236}">
                      <a16:creationId xmlns:a16="http://schemas.microsoft.com/office/drawing/2014/main" id="{E09EF5DD-3967-424D-A434-229F3AEFE286}"/>
                    </a:ext>
                  </a:extLst>
                </p14:cNvPr>
                <p14:cNvContentPartPr/>
                <p14:nvPr/>
              </p14:nvContentPartPr>
              <p14:xfrm>
                <a:off x="4934312" y="2009238"/>
                <a:ext cx="130320" cy="47160"/>
              </p14:xfrm>
            </p:contentPart>
          </mc:Choice>
          <mc:Fallback xmlns="">
            <p:pic>
              <p:nvPicPr>
                <p:cNvPr id="28" name="Рукописный ввод 27">
                  <a:extLst>
                    <a:ext uri="{FF2B5EF4-FFF2-40B4-BE49-F238E27FC236}">
                      <a16:creationId xmlns:a16="http://schemas.microsoft.com/office/drawing/2014/main" id="{E09EF5DD-3967-424D-A434-229F3AEFE286}"/>
                    </a:ext>
                  </a:extLst>
                </p:cNvPr>
                <p:cNvPicPr/>
                <p:nvPr/>
              </p:nvPicPr>
              <p:blipFill>
                <a:blip r:embed="rId49"/>
                <a:stretch>
                  <a:fillRect/>
                </a:stretch>
              </p:blipFill>
              <p:spPr>
                <a:xfrm>
                  <a:off x="4925312" y="2000598"/>
                  <a:ext cx="1479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Рукописный ввод 28">
                  <a:extLst>
                    <a:ext uri="{FF2B5EF4-FFF2-40B4-BE49-F238E27FC236}">
                      <a16:creationId xmlns:a16="http://schemas.microsoft.com/office/drawing/2014/main" id="{6DA1C9D5-F19B-4440-AE4E-708154529CCF}"/>
                    </a:ext>
                  </a:extLst>
                </p14:cNvPr>
                <p14:cNvContentPartPr/>
                <p14:nvPr/>
              </p14:nvContentPartPr>
              <p14:xfrm>
                <a:off x="5162552" y="1967478"/>
                <a:ext cx="157680" cy="201960"/>
              </p14:xfrm>
            </p:contentPart>
          </mc:Choice>
          <mc:Fallback xmlns="">
            <p:pic>
              <p:nvPicPr>
                <p:cNvPr id="29" name="Рукописный ввод 28">
                  <a:extLst>
                    <a:ext uri="{FF2B5EF4-FFF2-40B4-BE49-F238E27FC236}">
                      <a16:creationId xmlns:a16="http://schemas.microsoft.com/office/drawing/2014/main" id="{6DA1C9D5-F19B-4440-AE4E-708154529CCF}"/>
                    </a:ext>
                  </a:extLst>
                </p:cNvPr>
                <p:cNvPicPr/>
                <p:nvPr/>
              </p:nvPicPr>
              <p:blipFill>
                <a:blip r:embed="rId51"/>
                <a:stretch>
                  <a:fillRect/>
                </a:stretch>
              </p:blipFill>
              <p:spPr>
                <a:xfrm>
                  <a:off x="5153912" y="1958478"/>
                  <a:ext cx="1753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CEFBC90A-4F06-4A93-B23D-A8B06DEC289B}"/>
                    </a:ext>
                  </a:extLst>
                </p14:cNvPr>
                <p14:cNvContentPartPr/>
                <p14:nvPr/>
              </p14:nvContentPartPr>
              <p14:xfrm>
                <a:off x="5159312" y="2054958"/>
                <a:ext cx="165600" cy="88920"/>
              </p14:xfrm>
            </p:contentPart>
          </mc:Choice>
          <mc:Fallback xmlns="">
            <p:pic>
              <p:nvPicPr>
                <p:cNvPr id="30" name="Рукописный ввод 29">
                  <a:extLst>
                    <a:ext uri="{FF2B5EF4-FFF2-40B4-BE49-F238E27FC236}">
                      <a16:creationId xmlns:a16="http://schemas.microsoft.com/office/drawing/2014/main" id="{CEFBC90A-4F06-4A93-B23D-A8B06DEC289B}"/>
                    </a:ext>
                  </a:extLst>
                </p:cNvPr>
                <p:cNvPicPr/>
                <p:nvPr/>
              </p:nvPicPr>
              <p:blipFill>
                <a:blip r:embed="rId53"/>
                <a:stretch>
                  <a:fillRect/>
                </a:stretch>
              </p:blipFill>
              <p:spPr>
                <a:xfrm>
                  <a:off x="5150312" y="2046318"/>
                  <a:ext cx="1832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Рукописный ввод 30">
                  <a:extLst>
                    <a:ext uri="{FF2B5EF4-FFF2-40B4-BE49-F238E27FC236}">
                      <a16:creationId xmlns:a16="http://schemas.microsoft.com/office/drawing/2014/main" id="{2F3E5F1A-98E1-4BEE-985E-A4F7B78907FB}"/>
                    </a:ext>
                  </a:extLst>
                </p14:cNvPr>
                <p14:cNvContentPartPr/>
                <p14:nvPr/>
              </p14:nvContentPartPr>
              <p14:xfrm>
                <a:off x="5360552" y="1971438"/>
                <a:ext cx="371520" cy="186480"/>
              </p14:xfrm>
            </p:contentPart>
          </mc:Choice>
          <mc:Fallback xmlns="">
            <p:pic>
              <p:nvPicPr>
                <p:cNvPr id="31" name="Рукописный ввод 30">
                  <a:extLst>
                    <a:ext uri="{FF2B5EF4-FFF2-40B4-BE49-F238E27FC236}">
                      <a16:creationId xmlns:a16="http://schemas.microsoft.com/office/drawing/2014/main" id="{2F3E5F1A-98E1-4BEE-985E-A4F7B78907FB}"/>
                    </a:ext>
                  </a:extLst>
                </p:cNvPr>
                <p:cNvPicPr/>
                <p:nvPr/>
              </p:nvPicPr>
              <p:blipFill>
                <a:blip r:embed="rId55"/>
                <a:stretch>
                  <a:fillRect/>
                </a:stretch>
              </p:blipFill>
              <p:spPr>
                <a:xfrm>
                  <a:off x="5351912" y="1962438"/>
                  <a:ext cx="3891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Рукописный ввод 31">
                  <a:extLst>
                    <a:ext uri="{FF2B5EF4-FFF2-40B4-BE49-F238E27FC236}">
                      <a16:creationId xmlns:a16="http://schemas.microsoft.com/office/drawing/2014/main" id="{BA685F37-76EF-41DD-93BE-A8694DF5A884}"/>
                    </a:ext>
                  </a:extLst>
                </p14:cNvPr>
                <p14:cNvContentPartPr/>
                <p14:nvPr/>
              </p14:nvContentPartPr>
              <p14:xfrm>
                <a:off x="5597072" y="1976838"/>
                <a:ext cx="152280" cy="155880"/>
              </p14:xfrm>
            </p:contentPart>
          </mc:Choice>
          <mc:Fallback xmlns="">
            <p:pic>
              <p:nvPicPr>
                <p:cNvPr id="32" name="Рукописный ввод 31">
                  <a:extLst>
                    <a:ext uri="{FF2B5EF4-FFF2-40B4-BE49-F238E27FC236}">
                      <a16:creationId xmlns:a16="http://schemas.microsoft.com/office/drawing/2014/main" id="{BA685F37-76EF-41DD-93BE-A8694DF5A884}"/>
                    </a:ext>
                  </a:extLst>
                </p:cNvPr>
                <p:cNvPicPr/>
                <p:nvPr/>
              </p:nvPicPr>
              <p:blipFill>
                <a:blip r:embed="rId57"/>
                <a:stretch>
                  <a:fillRect/>
                </a:stretch>
              </p:blipFill>
              <p:spPr>
                <a:xfrm>
                  <a:off x="5588432" y="1968198"/>
                  <a:ext cx="1699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Рукописный ввод 32">
                  <a:extLst>
                    <a:ext uri="{FF2B5EF4-FFF2-40B4-BE49-F238E27FC236}">
                      <a16:creationId xmlns:a16="http://schemas.microsoft.com/office/drawing/2014/main" id="{B8755451-2A26-4ADD-B633-876CCB602C8C}"/>
                    </a:ext>
                  </a:extLst>
                </p14:cNvPr>
                <p14:cNvContentPartPr/>
                <p14:nvPr/>
              </p14:nvContentPartPr>
              <p14:xfrm>
                <a:off x="5791472" y="1974678"/>
                <a:ext cx="367920" cy="152280"/>
              </p14:xfrm>
            </p:contentPart>
          </mc:Choice>
          <mc:Fallback xmlns="">
            <p:pic>
              <p:nvPicPr>
                <p:cNvPr id="33" name="Рукописный ввод 32">
                  <a:extLst>
                    <a:ext uri="{FF2B5EF4-FFF2-40B4-BE49-F238E27FC236}">
                      <a16:creationId xmlns:a16="http://schemas.microsoft.com/office/drawing/2014/main" id="{B8755451-2A26-4ADD-B633-876CCB602C8C}"/>
                    </a:ext>
                  </a:extLst>
                </p:cNvPr>
                <p:cNvPicPr/>
                <p:nvPr/>
              </p:nvPicPr>
              <p:blipFill>
                <a:blip r:embed="rId59"/>
                <a:stretch>
                  <a:fillRect/>
                </a:stretch>
              </p:blipFill>
              <p:spPr>
                <a:xfrm>
                  <a:off x="5782832" y="1965678"/>
                  <a:ext cx="3855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Рукописный ввод 33">
                  <a:extLst>
                    <a:ext uri="{FF2B5EF4-FFF2-40B4-BE49-F238E27FC236}">
                      <a16:creationId xmlns:a16="http://schemas.microsoft.com/office/drawing/2014/main" id="{E7500FCE-12DA-439F-ACFC-401F7CD6D7DA}"/>
                    </a:ext>
                  </a:extLst>
                </p14:cNvPr>
                <p14:cNvContentPartPr/>
                <p14:nvPr/>
              </p14:nvContentPartPr>
              <p14:xfrm>
                <a:off x="5931872" y="1973958"/>
                <a:ext cx="300240" cy="21600"/>
              </p14:xfrm>
            </p:contentPart>
          </mc:Choice>
          <mc:Fallback xmlns="">
            <p:pic>
              <p:nvPicPr>
                <p:cNvPr id="34" name="Рукописный ввод 33">
                  <a:extLst>
                    <a:ext uri="{FF2B5EF4-FFF2-40B4-BE49-F238E27FC236}">
                      <a16:creationId xmlns:a16="http://schemas.microsoft.com/office/drawing/2014/main" id="{E7500FCE-12DA-439F-ACFC-401F7CD6D7DA}"/>
                    </a:ext>
                  </a:extLst>
                </p:cNvPr>
                <p:cNvPicPr/>
                <p:nvPr/>
              </p:nvPicPr>
              <p:blipFill>
                <a:blip r:embed="rId61"/>
                <a:stretch>
                  <a:fillRect/>
                </a:stretch>
              </p:blipFill>
              <p:spPr>
                <a:xfrm>
                  <a:off x="5923232" y="1964958"/>
                  <a:ext cx="3178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Рукописный ввод 34">
                  <a:extLst>
                    <a:ext uri="{FF2B5EF4-FFF2-40B4-BE49-F238E27FC236}">
                      <a16:creationId xmlns:a16="http://schemas.microsoft.com/office/drawing/2014/main" id="{6A5DEB13-07F0-42BC-901D-DE96B30423FD}"/>
                    </a:ext>
                  </a:extLst>
                </p14:cNvPr>
                <p14:cNvContentPartPr/>
                <p14:nvPr/>
              </p14:nvContentPartPr>
              <p14:xfrm>
                <a:off x="6223832" y="1963518"/>
                <a:ext cx="91080" cy="289440"/>
              </p14:xfrm>
            </p:contentPart>
          </mc:Choice>
          <mc:Fallback xmlns="">
            <p:pic>
              <p:nvPicPr>
                <p:cNvPr id="35" name="Рукописный ввод 34">
                  <a:extLst>
                    <a:ext uri="{FF2B5EF4-FFF2-40B4-BE49-F238E27FC236}">
                      <a16:creationId xmlns:a16="http://schemas.microsoft.com/office/drawing/2014/main" id="{6A5DEB13-07F0-42BC-901D-DE96B30423FD}"/>
                    </a:ext>
                  </a:extLst>
                </p:cNvPr>
                <p:cNvPicPr/>
                <p:nvPr/>
              </p:nvPicPr>
              <p:blipFill>
                <a:blip r:embed="rId63"/>
                <a:stretch>
                  <a:fillRect/>
                </a:stretch>
              </p:blipFill>
              <p:spPr>
                <a:xfrm>
                  <a:off x="6214832" y="1954518"/>
                  <a:ext cx="108720" cy="307080"/>
                </a:xfrm>
                <a:prstGeom prst="rect">
                  <a:avLst/>
                </a:prstGeom>
              </p:spPr>
            </p:pic>
          </mc:Fallback>
        </mc:AlternateContent>
      </p:grpSp>
      <p:grpSp>
        <p:nvGrpSpPr>
          <p:cNvPr id="62" name="Группа 61">
            <a:extLst>
              <a:ext uri="{FF2B5EF4-FFF2-40B4-BE49-F238E27FC236}">
                <a16:creationId xmlns:a16="http://schemas.microsoft.com/office/drawing/2014/main" id="{33577A91-3847-4567-95D2-787273DEC573}"/>
              </a:ext>
            </a:extLst>
          </p:cNvPr>
          <p:cNvGrpSpPr/>
          <p:nvPr/>
        </p:nvGrpSpPr>
        <p:grpSpPr>
          <a:xfrm>
            <a:off x="6662672" y="1823838"/>
            <a:ext cx="4777560" cy="440280"/>
            <a:chOff x="6662672" y="1823838"/>
            <a:chExt cx="4777560" cy="440280"/>
          </a:xfrm>
        </p:grpSpPr>
        <mc:AlternateContent xmlns:mc="http://schemas.openxmlformats.org/markup-compatibility/2006" xmlns:p14="http://schemas.microsoft.com/office/powerpoint/2010/main">
          <mc:Choice Requires="p14">
            <p:contentPart p14:bwMode="auto" r:id="rId64">
              <p14:nvContentPartPr>
                <p14:cNvPr id="37" name="Рукописный ввод 36">
                  <a:extLst>
                    <a:ext uri="{FF2B5EF4-FFF2-40B4-BE49-F238E27FC236}">
                      <a16:creationId xmlns:a16="http://schemas.microsoft.com/office/drawing/2014/main" id="{086F3C55-F115-4561-9693-E73B5956728B}"/>
                    </a:ext>
                  </a:extLst>
                </p14:cNvPr>
                <p14:cNvContentPartPr/>
                <p14:nvPr/>
              </p14:nvContentPartPr>
              <p14:xfrm>
                <a:off x="6739712" y="2013558"/>
                <a:ext cx="51120" cy="250560"/>
              </p14:xfrm>
            </p:contentPart>
          </mc:Choice>
          <mc:Fallback xmlns="">
            <p:pic>
              <p:nvPicPr>
                <p:cNvPr id="37" name="Рукописный ввод 36">
                  <a:extLst>
                    <a:ext uri="{FF2B5EF4-FFF2-40B4-BE49-F238E27FC236}">
                      <a16:creationId xmlns:a16="http://schemas.microsoft.com/office/drawing/2014/main" id="{086F3C55-F115-4561-9693-E73B5956728B}"/>
                    </a:ext>
                  </a:extLst>
                </p:cNvPr>
                <p:cNvPicPr/>
                <p:nvPr/>
              </p:nvPicPr>
              <p:blipFill>
                <a:blip r:embed="rId65"/>
                <a:stretch>
                  <a:fillRect/>
                </a:stretch>
              </p:blipFill>
              <p:spPr>
                <a:xfrm>
                  <a:off x="6730712" y="2004558"/>
                  <a:ext cx="687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8" name="Рукописный ввод 37">
                  <a:extLst>
                    <a:ext uri="{FF2B5EF4-FFF2-40B4-BE49-F238E27FC236}">
                      <a16:creationId xmlns:a16="http://schemas.microsoft.com/office/drawing/2014/main" id="{8A9EC831-9558-4B8E-A0EE-26D499336E7C}"/>
                    </a:ext>
                  </a:extLst>
                </p14:cNvPr>
                <p14:cNvContentPartPr/>
                <p14:nvPr/>
              </p14:nvContentPartPr>
              <p14:xfrm>
                <a:off x="6662672" y="2022558"/>
                <a:ext cx="147960" cy="26640"/>
              </p14:xfrm>
            </p:contentPart>
          </mc:Choice>
          <mc:Fallback xmlns="">
            <p:pic>
              <p:nvPicPr>
                <p:cNvPr id="38" name="Рукописный ввод 37">
                  <a:extLst>
                    <a:ext uri="{FF2B5EF4-FFF2-40B4-BE49-F238E27FC236}">
                      <a16:creationId xmlns:a16="http://schemas.microsoft.com/office/drawing/2014/main" id="{8A9EC831-9558-4B8E-A0EE-26D499336E7C}"/>
                    </a:ext>
                  </a:extLst>
                </p:cNvPr>
                <p:cNvPicPr/>
                <p:nvPr/>
              </p:nvPicPr>
              <p:blipFill>
                <a:blip r:embed="rId67"/>
                <a:stretch>
                  <a:fillRect/>
                </a:stretch>
              </p:blipFill>
              <p:spPr>
                <a:xfrm>
                  <a:off x="6654032" y="2013918"/>
                  <a:ext cx="1656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Рукописный ввод 38">
                  <a:extLst>
                    <a:ext uri="{FF2B5EF4-FFF2-40B4-BE49-F238E27FC236}">
                      <a16:creationId xmlns:a16="http://schemas.microsoft.com/office/drawing/2014/main" id="{88AD59E1-C360-485C-B93E-AF917093C66E}"/>
                    </a:ext>
                  </a:extLst>
                </p14:cNvPr>
                <p14:cNvContentPartPr/>
                <p14:nvPr/>
              </p14:nvContentPartPr>
              <p14:xfrm>
                <a:off x="6834752" y="1989078"/>
                <a:ext cx="291960" cy="225720"/>
              </p14:xfrm>
            </p:contentPart>
          </mc:Choice>
          <mc:Fallback xmlns="">
            <p:pic>
              <p:nvPicPr>
                <p:cNvPr id="39" name="Рукописный ввод 38">
                  <a:extLst>
                    <a:ext uri="{FF2B5EF4-FFF2-40B4-BE49-F238E27FC236}">
                      <a16:creationId xmlns:a16="http://schemas.microsoft.com/office/drawing/2014/main" id="{88AD59E1-C360-485C-B93E-AF917093C66E}"/>
                    </a:ext>
                  </a:extLst>
                </p:cNvPr>
                <p:cNvPicPr/>
                <p:nvPr/>
              </p:nvPicPr>
              <p:blipFill>
                <a:blip r:embed="rId69"/>
                <a:stretch>
                  <a:fillRect/>
                </a:stretch>
              </p:blipFill>
              <p:spPr>
                <a:xfrm>
                  <a:off x="6825752" y="1980438"/>
                  <a:ext cx="309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Рукописный ввод 39">
                  <a:extLst>
                    <a:ext uri="{FF2B5EF4-FFF2-40B4-BE49-F238E27FC236}">
                      <a16:creationId xmlns:a16="http://schemas.microsoft.com/office/drawing/2014/main" id="{9514DD01-CFC6-4C8D-A843-CE64C0EF6795}"/>
                    </a:ext>
                  </a:extLst>
                </p14:cNvPr>
                <p14:cNvContentPartPr/>
                <p14:nvPr/>
              </p14:nvContentPartPr>
              <p14:xfrm>
                <a:off x="7080272" y="2041998"/>
                <a:ext cx="217800" cy="131760"/>
              </p14:xfrm>
            </p:contentPart>
          </mc:Choice>
          <mc:Fallback xmlns="">
            <p:pic>
              <p:nvPicPr>
                <p:cNvPr id="40" name="Рукописный ввод 39">
                  <a:extLst>
                    <a:ext uri="{FF2B5EF4-FFF2-40B4-BE49-F238E27FC236}">
                      <a16:creationId xmlns:a16="http://schemas.microsoft.com/office/drawing/2014/main" id="{9514DD01-CFC6-4C8D-A843-CE64C0EF6795}"/>
                    </a:ext>
                  </a:extLst>
                </p:cNvPr>
                <p:cNvPicPr/>
                <p:nvPr/>
              </p:nvPicPr>
              <p:blipFill>
                <a:blip r:embed="rId71"/>
                <a:stretch>
                  <a:fillRect/>
                </a:stretch>
              </p:blipFill>
              <p:spPr>
                <a:xfrm>
                  <a:off x="7071272" y="2032998"/>
                  <a:ext cx="2354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Рукописный ввод 40">
                  <a:extLst>
                    <a:ext uri="{FF2B5EF4-FFF2-40B4-BE49-F238E27FC236}">
                      <a16:creationId xmlns:a16="http://schemas.microsoft.com/office/drawing/2014/main" id="{94568529-407B-48BA-802D-15210890BC9B}"/>
                    </a:ext>
                  </a:extLst>
                </p14:cNvPr>
                <p14:cNvContentPartPr/>
                <p14:nvPr/>
              </p14:nvContentPartPr>
              <p14:xfrm>
                <a:off x="7297352" y="2031918"/>
                <a:ext cx="78480" cy="151560"/>
              </p14:xfrm>
            </p:contentPart>
          </mc:Choice>
          <mc:Fallback xmlns="">
            <p:pic>
              <p:nvPicPr>
                <p:cNvPr id="41" name="Рукописный ввод 40">
                  <a:extLst>
                    <a:ext uri="{FF2B5EF4-FFF2-40B4-BE49-F238E27FC236}">
                      <a16:creationId xmlns:a16="http://schemas.microsoft.com/office/drawing/2014/main" id="{94568529-407B-48BA-802D-15210890BC9B}"/>
                    </a:ext>
                  </a:extLst>
                </p:cNvPr>
                <p:cNvPicPr/>
                <p:nvPr/>
              </p:nvPicPr>
              <p:blipFill>
                <a:blip r:embed="rId73"/>
                <a:stretch>
                  <a:fillRect/>
                </a:stretch>
              </p:blipFill>
              <p:spPr>
                <a:xfrm>
                  <a:off x="7288352" y="2023278"/>
                  <a:ext cx="961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Рукописный ввод 41">
                  <a:extLst>
                    <a:ext uri="{FF2B5EF4-FFF2-40B4-BE49-F238E27FC236}">
                      <a16:creationId xmlns:a16="http://schemas.microsoft.com/office/drawing/2014/main" id="{F36817A3-3CC2-48A0-9B5B-EDA6B766D0FA}"/>
                    </a:ext>
                  </a:extLst>
                </p14:cNvPr>
                <p14:cNvContentPartPr/>
                <p14:nvPr/>
              </p14:nvContentPartPr>
              <p14:xfrm>
                <a:off x="7239752" y="2004198"/>
                <a:ext cx="542160" cy="128520"/>
              </p14:xfrm>
            </p:contentPart>
          </mc:Choice>
          <mc:Fallback xmlns="">
            <p:pic>
              <p:nvPicPr>
                <p:cNvPr id="42" name="Рукописный ввод 41">
                  <a:extLst>
                    <a:ext uri="{FF2B5EF4-FFF2-40B4-BE49-F238E27FC236}">
                      <a16:creationId xmlns:a16="http://schemas.microsoft.com/office/drawing/2014/main" id="{F36817A3-3CC2-48A0-9B5B-EDA6B766D0FA}"/>
                    </a:ext>
                  </a:extLst>
                </p:cNvPr>
                <p:cNvPicPr/>
                <p:nvPr/>
              </p:nvPicPr>
              <p:blipFill>
                <a:blip r:embed="rId75"/>
                <a:stretch>
                  <a:fillRect/>
                </a:stretch>
              </p:blipFill>
              <p:spPr>
                <a:xfrm>
                  <a:off x="7230752" y="1995198"/>
                  <a:ext cx="559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Рукописный ввод 42">
                  <a:extLst>
                    <a:ext uri="{FF2B5EF4-FFF2-40B4-BE49-F238E27FC236}">
                      <a16:creationId xmlns:a16="http://schemas.microsoft.com/office/drawing/2014/main" id="{F6EF51F0-8132-48C4-8C9D-70532F55C182}"/>
                    </a:ext>
                  </a:extLst>
                </p14:cNvPr>
                <p14:cNvContentPartPr/>
                <p14:nvPr/>
              </p14:nvContentPartPr>
              <p14:xfrm>
                <a:off x="7661672" y="1965678"/>
                <a:ext cx="207360" cy="20520"/>
              </p14:xfrm>
            </p:contentPart>
          </mc:Choice>
          <mc:Fallback xmlns="">
            <p:pic>
              <p:nvPicPr>
                <p:cNvPr id="43" name="Рукописный ввод 42">
                  <a:extLst>
                    <a:ext uri="{FF2B5EF4-FFF2-40B4-BE49-F238E27FC236}">
                      <a16:creationId xmlns:a16="http://schemas.microsoft.com/office/drawing/2014/main" id="{F6EF51F0-8132-48C4-8C9D-70532F55C182}"/>
                    </a:ext>
                  </a:extLst>
                </p:cNvPr>
                <p:cNvPicPr/>
                <p:nvPr/>
              </p:nvPicPr>
              <p:blipFill>
                <a:blip r:embed="rId77"/>
                <a:stretch>
                  <a:fillRect/>
                </a:stretch>
              </p:blipFill>
              <p:spPr>
                <a:xfrm>
                  <a:off x="7652672" y="1956678"/>
                  <a:ext cx="225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Рукописный ввод 43">
                  <a:extLst>
                    <a:ext uri="{FF2B5EF4-FFF2-40B4-BE49-F238E27FC236}">
                      <a16:creationId xmlns:a16="http://schemas.microsoft.com/office/drawing/2014/main" id="{1B42FD5B-0626-45D5-A891-85A42DE72AC0}"/>
                    </a:ext>
                  </a:extLst>
                </p14:cNvPr>
                <p14:cNvContentPartPr/>
                <p14:nvPr/>
              </p14:nvContentPartPr>
              <p14:xfrm>
                <a:off x="7641152" y="2065398"/>
                <a:ext cx="168840" cy="19800"/>
              </p14:xfrm>
            </p:contentPart>
          </mc:Choice>
          <mc:Fallback xmlns="">
            <p:pic>
              <p:nvPicPr>
                <p:cNvPr id="44" name="Рукописный ввод 43">
                  <a:extLst>
                    <a:ext uri="{FF2B5EF4-FFF2-40B4-BE49-F238E27FC236}">
                      <a16:creationId xmlns:a16="http://schemas.microsoft.com/office/drawing/2014/main" id="{1B42FD5B-0626-45D5-A891-85A42DE72AC0}"/>
                    </a:ext>
                  </a:extLst>
                </p:cNvPr>
                <p:cNvPicPr/>
                <p:nvPr/>
              </p:nvPicPr>
              <p:blipFill>
                <a:blip r:embed="rId79"/>
                <a:stretch>
                  <a:fillRect/>
                </a:stretch>
              </p:blipFill>
              <p:spPr>
                <a:xfrm>
                  <a:off x="7632512" y="2056398"/>
                  <a:ext cx="1864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5" name="Рукописный ввод 44">
                  <a:extLst>
                    <a:ext uri="{FF2B5EF4-FFF2-40B4-BE49-F238E27FC236}">
                      <a16:creationId xmlns:a16="http://schemas.microsoft.com/office/drawing/2014/main" id="{8D76EF96-18B6-44FE-BB4D-6079CF4C8584}"/>
                    </a:ext>
                  </a:extLst>
                </p14:cNvPr>
                <p14:cNvContentPartPr/>
                <p14:nvPr/>
              </p14:nvContentPartPr>
              <p14:xfrm>
                <a:off x="7846352" y="1958838"/>
                <a:ext cx="350640" cy="183960"/>
              </p14:xfrm>
            </p:contentPart>
          </mc:Choice>
          <mc:Fallback xmlns="">
            <p:pic>
              <p:nvPicPr>
                <p:cNvPr id="45" name="Рукописный ввод 44">
                  <a:extLst>
                    <a:ext uri="{FF2B5EF4-FFF2-40B4-BE49-F238E27FC236}">
                      <a16:creationId xmlns:a16="http://schemas.microsoft.com/office/drawing/2014/main" id="{8D76EF96-18B6-44FE-BB4D-6079CF4C8584}"/>
                    </a:ext>
                  </a:extLst>
                </p:cNvPr>
                <p:cNvPicPr/>
                <p:nvPr/>
              </p:nvPicPr>
              <p:blipFill>
                <a:blip r:embed="rId81"/>
                <a:stretch>
                  <a:fillRect/>
                </a:stretch>
              </p:blipFill>
              <p:spPr>
                <a:xfrm>
                  <a:off x="7837352" y="1950198"/>
                  <a:ext cx="3682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6" name="Рукописный ввод 45">
                  <a:extLst>
                    <a:ext uri="{FF2B5EF4-FFF2-40B4-BE49-F238E27FC236}">
                      <a16:creationId xmlns:a16="http://schemas.microsoft.com/office/drawing/2014/main" id="{8719A04E-AFEB-4A95-96B6-BFD940058145}"/>
                    </a:ext>
                  </a:extLst>
                </p14:cNvPr>
                <p14:cNvContentPartPr/>
                <p14:nvPr/>
              </p14:nvContentPartPr>
              <p14:xfrm>
                <a:off x="8157032" y="2018598"/>
                <a:ext cx="221760" cy="122040"/>
              </p14:xfrm>
            </p:contentPart>
          </mc:Choice>
          <mc:Fallback xmlns="">
            <p:pic>
              <p:nvPicPr>
                <p:cNvPr id="46" name="Рукописный ввод 45">
                  <a:extLst>
                    <a:ext uri="{FF2B5EF4-FFF2-40B4-BE49-F238E27FC236}">
                      <a16:creationId xmlns:a16="http://schemas.microsoft.com/office/drawing/2014/main" id="{8719A04E-AFEB-4A95-96B6-BFD940058145}"/>
                    </a:ext>
                  </a:extLst>
                </p:cNvPr>
                <p:cNvPicPr/>
                <p:nvPr/>
              </p:nvPicPr>
              <p:blipFill>
                <a:blip r:embed="rId83"/>
                <a:stretch>
                  <a:fillRect/>
                </a:stretch>
              </p:blipFill>
              <p:spPr>
                <a:xfrm>
                  <a:off x="8148392" y="2009958"/>
                  <a:ext cx="2394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Рукописный ввод 46">
                  <a:extLst>
                    <a:ext uri="{FF2B5EF4-FFF2-40B4-BE49-F238E27FC236}">
                      <a16:creationId xmlns:a16="http://schemas.microsoft.com/office/drawing/2014/main" id="{3C87FA83-5C9A-40D9-8EB6-7CAA7BAF6D8D}"/>
                    </a:ext>
                  </a:extLst>
                </p14:cNvPr>
                <p14:cNvContentPartPr/>
                <p14:nvPr/>
              </p14:nvContentPartPr>
              <p14:xfrm>
                <a:off x="8338832" y="2015718"/>
                <a:ext cx="218160" cy="111960"/>
              </p14:xfrm>
            </p:contentPart>
          </mc:Choice>
          <mc:Fallback xmlns="">
            <p:pic>
              <p:nvPicPr>
                <p:cNvPr id="47" name="Рукописный ввод 46">
                  <a:extLst>
                    <a:ext uri="{FF2B5EF4-FFF2-40B4-BE49-F238E27FC236}">
                      <a16:creationId xmlns:a16="http://schemas.microsoft.com/office/drawing/2014/main" id="{3C87FA83-5C9A-40D9-8EB6-7CAA7BAF6D8D}"/>
                    </a:ext>
                  </a:extLst>
                </p:cNvPr>
                <p:cNvPicPr/>
                <p:nvPr/>
              </p:nvPicPr>
              <p:blipFill>
                <a:blip r:embed="rId85"/>
                <a:stretch>
                  <a:fillRect/>
                </a:stretch>
              </p:blipFill>
              <p:spPr>
                <a:xfrm>
                  <a:off x="8330192" y="2007078"/>
                  <a:ext cx="2358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Рукописный ввод 47">
                  <a:extLst>
                    <a:ext uri="{FF2B5EF4-FFF2-40B4-BE49-F238E27FC236}">
                      <a16:creationId xmlns:a16="http://schemas.microsoft.com/office/drawing/2014/main" id="{1E30A073-84A2-4000-BC4E-8E1E1403F323}"/>
                    </a:ext>
                  </a:extLst>
                </p14:cNvPr>
                <p14:cNvContentPartPr/>
                <p14:nvPr/>
              </p14:nvContentPartPr>
              <p14:xfrm>
                <a:off x="8540432" y="1940478"/>
                <a:ext cx="224280" cy="129240"/>
              </p14:xfrm>
            </p:contentPart>
          </mc:Choice>
          <mc:Fallback xmlns="">
            <p:pic>
              <p:nvPicPr>
                <p:cNvPr id="48" name="Рукописный ввод 47">
                  <a:extLst>
                    <a:ext uri="{FF2B5EF4-FFF2-40B4-BE49-F238E27FC236}">
                      <a16:creationId xmlns:a16="http://schemas.microsoft.com/office/drawing/2014/main" id="{1E30A073-84A2-4000-BC4E-8E1E1403F323}"/>
                    </a:ext>
                  </a:extLst>
                </p:cNvPr>
                <p:cNvPicPr/>
                <p:nvPr/>
              </p:nvPicPr>
              <p:blipFill>
                <a:blip r:embed="rId87"/>
                <a:stretch>
                  <a:fillRect/>
                </a:stretch>
              </p:blipFill>
              <p:spPr>
                <a:xfrm>
                  <a:off x="8531792" y="1931478"/>
                  <a:ext cx="2419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Рукописный ввод 48">
                  <a:extLst>
                    <a:ext uri="{FF2B5EF4-FFF2-40B4-BE49-F238E27FC236}">
                      <a16:creationId xmlns:a16="http://schemas.microsoft.com/office/drawing/2014/main" id="{D08986C6-210F-491C-9718-15F2D59304B0}"/>
                    </a:ext>
                  </a:extLst>
                </p14:cNvPr>
                <p14:cNvContentPartPr/>
                <p14:nvPr/>
              </p14:nvContentPartPr>
              <p14:xfrm>
                <a:off x="8706032" y="1959558"/>
                <a:ext cx="246600" cy="131760"/>
              </p14:xfrm>
            </p:contentPart>
          </mc:Choice>
          <mc:Fallback xmlns="">
            <p:pic>
              <p:nvPicPr>
                <p:cNvPr id="49" name="Рукописный ввод 48">
                  <a:extLst>
                    <a:ext uri="{FF2B5EF4-FFF2-40B4-BE49-F238E27FC236}">
                      <a16:creationId xmlns:a16="http://schemas.microsoft.com/office/drawing/2014/main" id="{D08986C6-210F-491C-9718-15F2D59304B0}"/>
                    </a:ext>
                  </a:extLst>
                </p:cNvPr>
                <p:cNvPicPr/>
                <p:nvPr/>
              </p:nvPicPr>
              <p:blipFill>
                <a:blip r:embed="rId89"/>
                <a:stretch>
                  <a:fillRect/>
                </a:stretch>
              </p:blipFill>
              <p:spPr>
                <a:xfrm>
                  <a:off x="8697392" y="1950558"/>
                  <a:ext cx="2642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Рукописный ввод 49">
                  <a:extLst>
                    <a:ext uri="{FF2B5EF4-FFF2-40B4-BE49-F238E27FC236}">
                      <a16:creationId xmlns:a16="http://schemas.microsoft.com/office/drawing/2014/main" id="{5574B394-A8DA-4207-8DB8-105D0D09E54C}"/>
                    </a:ext>
                  </a:extLst>
                </p14:cNvPr>
                <p14:cNvContentPartPr/>
                <p14:nvPr/>
              </p14:nvContentPartPr>
              <p14:xfrm>
                <a:off x="9237752" y="1962078"/>
                <a:ext cx="98280" cy="195840"/>
              </p14:xfrm>
            </p:contentPart>
          </mc:Choice>
          <mc:Fallback xmlns="">
            <p:pic>
              <p:nvPicPr>
                <p:cNvPr id="50" name="Рукописный ввод 49">
                  <a:extLst>
                    <a:ext uri="{FF2B5EF4-FFF2-40B4-BE49-F238E27FC236}">
                      <a16:creationId xmlns:a16="http://schemas.microsoft.com/office/drawing/2014/main" id="{5574B394-A8DA-4207-8DB8-105D0D09E54C}"/>
                    </a:ext>
                  </a:extLst>
                </p:cNvPr>
                <p:cNvPicPr/>
                <p:nvPr/>
              </p:nvPicPr>
              <p:blipFill>
                <a:blip r:embed="rId91"/>
                <a:stretch>
                  <a:fillRect/>
                </a:stretch>
              </p:blipFill>
              <p:spPr>
                <a:xfrm>
                  <a:off x="9228752" y="1953438"/>
                  <a:ext cx="1159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Рукописный ввод 50">
                  <a:extLst>
                    <a:ext uri="{FF2B5EF4-FFF2-40B4-BE49-F238E27FC236}">
                      <a16:creationId xmlns:a16="http://schemas.microsoft.com/office/drawing/2014/main" id="{14059BC4-29FE-4042-BF78-BD6A1F082F29}"/>
                    </a:ext>
                  </a:extLst>
                </p14:cNvPr>
                <p14:cNvContentPartPr/>
                <p14:nvPr/>
              </p14:nvContentPartPr>
              <p14:xfrm>
                <a:off x="9092672" y="1936878"/>
                <a:ext cx="262080" cy="38160"/>
              </p14:xfrm>
            </p:contentPart>
          </mc:Choice>
          <mc:Fallback xmlns="">
            <p:pic>
              <p:nvPicPr>
                <p:cNvPr id="51" name="Рукописный ввод 50">
                  <a:extLst>
                    <a:ext uri="{FF2B5EF4-FFF2-40B4-BE49-F238E27FC236}">
                      <a16:creationId xmlns:a16="http://schemas.microsoft.com/office/drawing/2014/main" id="{14059BC4-29FE-4042-BF78-BD6A1F082F29}"/>
                    </a:ext>
                  </a:extLst>
                </p:cNvPr>
                <p:cNvPicPr/>
                <p:nvPr/>
              </p:nvPicPr>
              <p:blipFill>
                <a:blip r:embed="rId93"/>
                <a:stretch>
                  <a:fillRect/>
                </a:stretch>
              </p:blipFill>
              <p:spPr>
                <a:xfrm>
                  <a:off x="9083672" y="1928238"/>
                  <a:ext cx="2797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Рукописный ввод 51">
                  <a:extLst>
                    <a:ext uri="{FF2B5EF4-FFF2-40B4-BE49-F238E27FC236}">
                      <a16:creationId xmlns:a16="http://schemas.microsoft.com/office/drawing/2014/main" id="{EDB8B04D-118D-4349-963A-459F99060191}"/>
                    </a:ext>
                  </a:extLst>
                </p14:cNvPr>
                <p14:cNvContentPartPr/>
                <p14:nvPr/>
              </p14:nvContentPartPr>
              <p14:xfrm>
                <a:off x="9154592" y="2069358"/>
                <a:ext cx="141120" cy="9360"/>
              </p14:xfrm>
            </p:contentPart>
          </mc:Choice>
          <mc:Fallback xmlns="">
            <p:pic>
              <p:nvPicPr>
                <p:cNvPr id="52" name="Рукописный ввод 51">
                  <a:extLst>
                    <a:ext uri="{FF2B5EF4-FFF2-40B4-BE49-F238E27FC236}">
                      <a16:creationId xmlns:a16="http://schemas.microsoft.com/office/drawing/2014/main" id="{EDB8B04D-118D-4349-963A-459F99060191}"/>
                    </a:ext>
                  </a:extLst>
                </p:cNvPr>
                <p:cNvPicPr/>
                <p:nvPr/>
              </p:nvPicPr>
              <p:blipFill>
                <a:blip r:embed="rId95"/>
                <a:stretch>
                  <a:fillRect/>
                </a:stretch>
              </p:blipFill>
              <p:spPr>
                <a:xfrm>
                  <a:off x="9145952" y="2060358"/>
                  <a:ext cx="1587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Рукописный ввод 52">
                  <a:extLst>
                    <a:ext uri="{FF2B5EF4-FFF2-40B4-BE49-F238E27FC236}">
                      <a16:creationId xmlns:a16="http://schemas.microsoft.com/office/drawing/2014/main" id="{2459C778-A5FF-4AF2-9B6D-944E391C2E4F}"/>
                    </a:ext>
                  </a:extLst>
                </p14:cNvPr>
                <p14:cNvContentPartPr/>
                <p14:nvPr/>
              </p14:nvContentPartPr>
              <p14:xfrm>
                <a:off x="9299672" y="1969998"/>
                <a:ext cx="357840" cy="138600"/>
              </p14:xfrm>
            </p:contentPart>
          </mc:Choice>
          <mc:Fallback xmlns="">
            <p:pic>
              <p:nvPicPr>
                <p:cNvPr id="53" name="Рукописный ввод 52">
                  <a:extLst>
                    <a:ext uri="{FF2B5EF4-FFF2-40B4-BE49-F238E27FC236}">
                      <a16:creationId xmlns:a16="http://schemas.microsoft.com/office/drawing/2014/main" id="{2459C778-A5FF-4AF2-9B6D-944E391C2E4F}"/>
                    </a:ext>
                  </a:extLst>
                </p:cNvPr>
                <p:cNvPicPr/>
                <p:nvPr/>
              </p:nvPicPr>
              <p:blipFill>
                <a:blip r:embed="rId97"/>
                <a:stretch>
                  <a:fillRect/>
                </a:stretch>
              </p:blipFill>
              <p:spPr>
                <a:xfrm>
                  <a:off x="9290672" y="1961358"/>
                  <a:ext cx="3754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Рукописный ввод 53">
                  <a:extLst>
                    <a:ext uri="{FF2B5EF4-FFF2-40B4-BE49-F238E27FC236}">
                      <a16:creationId xmlns:a16="http://schemas.microsoft.com/office/drawing/2014/main" id="{7C433596-05E7-4412-962A-EEC47256E6E1}"/>
                    </a:ext>
                  </a:extLst>
                </p14:cNvPr>
                <p14:cNvContentPartPr/>
                <p14:nvPr/>
              </p14:nvContentPartPr>
              <p14:xfrm>
                <a:off x="9701072" y="1927158"/>
                <a:ext cx="209520" cy="172440"/>
              </p14:xfrm>
            </p:contentPart>
          </mc:Choice>
          <mc:Fallback xmlns="">
            <p:pic>
              <p:nvPicPr>
                <p:cNvPr id="54" name="Рукописный ввод 53">
                  <a:extLst>
                    <a:ext uri="{FF2B5EF4-FFF2-40B4-BE49-F238E27FC236}">
                      <a16:creationId xmlns:a16="http://schemas.microsoft.com/office/drawing/2014/main" id="{7C433596-05E7-4412-962A-EEC47256E6E1}"/>
                    </a:ext>
                  </a:extLst>
                </p:cNvPr>
                <p:cNvPicPr/>
                <p:nvPr/>
              </p:nvPicPr>
              <p:blipFill>
                <a:blip r:embed="rId99"/>
                <a:stretch>
                  <a:fillRect/>
                </a:stretch>
              </p:blipFill>
              <p:spPr>
                <a:xfrm>
                  <a:off x="9692432" y="1918158"/>
                  <a:ext cx="2271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Рукописный ввод 54">
                  <a:extLst>
                    <a:ext uri="{FF2B5EF4-FFF2-40B4-BE49-F238E27FC236}">
                      <a16:creationId xmlns:a16="http://schemas.microsoft.com/office/drawing/2014/main" id="{76CB9FCB-B8A6-4DCC-A2FD-D357C993B0B5}"/>
                    </a:ext>
                  </a:extLst>
                </p14:cNvPr>
                <p14:cNvContentPartPr/>
                <p14:nvPr/>
              </p14:nvContentPartPr>
              <p14:xfrm>
                <a:off x="10122992" y="1922838"/>
                <a:ext cx="113040" cy="299520"/>
              </p14:xfrm>
            </p:contentPart>
          </mc:Choice>
          <mc:Fallback xmlns="">
            <p:pic>
              <p:nvPicPr>
                <p:cNvPr id="55" name="Рукописный ввод 54">
                  <a:extLst>
                    <a:ext uri="{FF2B5EF4-FFF2-40B4-BE49-F238E27FC236}">
                      <a16:creationId xmlns:a16="http://schemas.microsoft.com/office/drawing/2014/main" id="{76CB9FCB-B8A6-4DCC-A2FD-D357C993B0B5}"/>
                    </a:ext>
                  </a:extLst>
                </p:cNvPr>
                <p:cNvPicPr/>
                <p:nvPr/>
              </p:nvPicPr>
              <p:blipFill>
                <a:blip r:embed="rId101"/>
                <a:stretch>
                  <a:fillRect/>
                </a:stretch>
              </p:blipFill>
              <p:spPr>
                <a:xfrm>
                  <a:off x="10113992" y="1913838"/>
                  <a:ext cx="1306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Рукописный ввод 55">
                  <a:extLst>
                    <a:ext uri="{FF2B5EF4-FFF2-40B4-BE49-F238E27FC236}">
                      <a16:creationId xmlns:a16="http://schemas.microsoft.com/office/drawing/2014/main" id="{163406F9-5E49-40EF-9A1B-639B46212652}"/>
                    </a:ext>
                  </a:extLst>
                </p14:cNvPr>
                <p14:cNvContentPartPr/>
                <p14:nvPr/>
              </p14:nvContentPartPr>
              <p14:xfrm>
                <a:off x="10227032" y="1910598"/>
                <a:ext cx="348840" cy="193680"/>
              </p14:xfrm>
            </p:contentPart>
          </mc:Choice>
          <mc:Fallback xmlns="">
            <p:pic>
              <p:nvPicPr>
                <p:cNvPr id="56" name="Рукописный ввод 55">
                  <a:extLst>
                    <a:ext uri="{FF2B5EF4-FFF2-40B4-BE49-F238E27FC236}">
                      <a16:creationId xmlns:a16="http://schemas.microsoft.com/office/drawing/2014/main" id="{163406F9-5E49-40EF-9A1B-639B46212652}"/>
                    </a:ext>
                  </a:extLst>
                </p:cNvPr>
                <p:cNvPicPr/>
                <p:nvPr/>
              </p:nvPicPr>
              <p:blipFill>
                <a:blip r:embed="rId103"/>
                <a:stretch>
                  <a:fillRect/>
                </a:stretch>
              </p:blipFill>
              <p:spPr>
                <a:xfrm>
                  <a:off x="10218392" y="1901598"/>
                  <a:ext cx="3664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Рукописный ввод 56">
                  <a:extLst>
                    <a:ext uri="{FF2B5EF4-FFF2-40B4-BE49-F238E27FC236}">
                      <a16:creationId xmlns:a16="http://schemas.microsoft.com/office/drawing/2014/main" id="{A17D0D4A-DE29-442A-8B1E-820C30273DF3}"/>
                    </a:ext>
                  </a:extLst>
                </p14:cNvPr>
                <p14:cNvContentPartPr/>
                <p14:nvPr/>
              </p14:nvContentPartPr>
              <p14:xfrm>
                <a:off x="10351592" y="1944078"/>
                <a:ext cx="210600" cy="133920"/>
              </p14:xfrm>
            </p:contentPart>
          </mc:Choice>
          <mc:Fallback xmlns="">
            <p:pic>
              <p:nvPicPr>
                <p:cNvPr id="57" name="Рукописный ввод 56">
                  <a:extLst>
                    <a:ext uri="{FF2B5EF4-FFF2-40B4-BE49-F238E27FC236}">
                      <a16:creationId xmlns:a16="http://schemas.microsoft.com/office/drawing/2014/main" id="{A17D0D4A-DE29-442A-8B1E-820C30273DF3}"/>
                    </a:ext>
                  </a:extLst>
                </p:cNvPr>
                <p:cNvPicPr/>
                <p:nvPr/>
              </p:nvPicPr>
              <p:blipFill>
                <a:blip r:embed="rId105"/>
                <a:stretch>
                  <a:fillRect/>
                </a:stretch>
              </p:blipFill>
              <p:spPr>
                <a:xfrm>
                  <a:off x="10342592" y="1935438"/>
                  <a:ext cx="2282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8" name="Рукописный ввод 57">
                  <a:extLst>
                    <a:ext uri="{FF2B5EF4-FFF2-40B4-BE49-F238E27FC236}">
                      <a16:creationId xmlns:a16="http://schemas.microsoft.com/office/drawing/2014/main" id="{885CFF1A-486D-430A-829C-1BC45AD0DF8F}"/>
                    </a:ext>
                  </a:extLst>
                </p14:cNvPr>
                <p14:cNvContentPartPr/>
                <p14:nvPr/>
              </p14:nvContentPartPr>
              <p14:xfrm>
                <a:off x="10624112" y="1886838"/>
                <a:ext cx="354600" cy="167400"/>
              </p14:xfrm>
            </p:contentPart>
          </mc:Choice>
          <mc:Fallback xmlns="">
            <p:pic>
              <p:nvPicPr>
                <p:cNvPr id="58" name="Рукописный ввод 57">
                  <a:extLst>
                    <a:ext uri="{FF2B5EF4-FFF2-40B4-BE49-F238E27FC236}">
                      <a16:creationId xmlns:a16="http://schemas.microsoft.com/office/drawing/2014/main" id="{885CFF1A-486D-430A-829C-1BC45AD0DF8F}"/>
                    </a:ext>
                  </a:extLst>
                </p:cNvPr>
                <p:cNvPicPr/>
                <p:nvPr/>
              </p:nvPicPr>
              <p:blipFill>
                <a:blip r:embed="rId107"/>
                <a:stretch>
                  <a:fillRect/>
                </a:stretch>
              </p:blipFill>
              <p:spPr>
                <a:xfrm>
                  <a:off x="10615472" y="1878198"/>
                  <a:ext cx="3722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9" name="Рукописный ввод 58">
                  <a:extLst>
                    <a:ext uri="{FF2B5EF4-FFF2-40B4-BE49-F238E27FC236}">
                      <a16:creationId xmlns:a16="http://schemas.microsoft.com/office/drawing/2014/main" id="{CB19612B-61A8-42D2-A091-B2BC9E5048E0}"/>
                    </a:ext>
                  </a:extLst>
                </p14:cNvPr>
                <p14:cNvContentPartPr/>
                <p14:nvPr/>
              </p14:nvContentPartPr>
              <p14:xfrm>
                <a:off x="11037032" y="1859478"/>
                <a:ext cx="128160" cy="160200"/>
              </p14:xfrm>
            </p:contentPart>
          </mc:Choice>
          <mc:Fallback xmlns="">
            <p:pic>
              <p:nvPicPr>
                <p:cNvPr id="59" name="Рукописный ввод 58">
                  <a:extLst>
                    <a:ext uri="{FF2B5EF4-FFF2-40B4-BE49-F238E27FC236}">
                      <a16:creationId xmlns:a16="http://schemas.microsoft.com/office/drawing/2014/main" id="{CB19612B-61A8-42D2-A091-B2BC9E5048E0}"/>
                    </a:ext>
                  </a:extLst>
                </p:cNvPr>
                <p:cNvPicPr/>
                <p:nvPr/>
              </p:nvPicPr>
              <p:blipFill>
                <a:blip r:embed="rId109"/>
                <a:stretch>
                  <a:fillRect/>
                </a:stretch>
              </p:blipFill>
              <p:spPr>
                <a:xfrm>
                  <a:off x="11028392" y="1850838"/>
                  <a:ext cx="1458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 name="Рукописный ввод 59">
                  <a:extLst>
                    <a:ext uri="{FF2B5EF4-FFF2-40B4-BE49-F238E27FC236}">
                      <a16:creationId xmlns:a16="http://schemas.microsoft.com/office/drawing/2014/main" id="{CC772F42-9611-4614-9FD3-FB39A546922A}"/>
                    </a:ext>
                  </a:extLst>
                </p14:cNvPr>
                <p14:cNvContentPartPr/>
                <p14:nvPr/>
              </p14:nvContentPartPr>
              <p14:xfrm>
                <a:off x="11201552" y="1823838"/>
                <a:ext cx="219600" cy="206280"/>
              </p14:xfrm>
            </p:contentPart>
          </mc:Choice>
          <mc:Fallback xmlns="">
            <p:pic>
              <p:nvPicPr>
                <p:cNvPr id="60" name="Рукописный ввод 59">
                  <a:extLst>
                    <a:ext uri="{FF2B5EF4-FFF2-40B4-BE49-F238E27FC236}">
                      <a16:creationId xmlns:a16="http://schemas.microsoft.com/office/drawing/2014/main" id="{CC772F42-9611-4614-9FD3-FB39A546922A}"/>
                    </a:ext>
                  </a:extLst>
                </p:cNvPr>
                <p:cNvPicPr/>
                <p:nvPr/>
              </p:nvPicPr>
              <p:blipFill>
                <a:blip r:embed="rId111"/>
                <a:stretch>
                  <a:fillRect/>
                </a:stretch>
              </p:blipFill>
              <p:spPr>
                <a:xfrm>
                  <a:off x="11192552" y="1815198"/>
                  <a:ext cx="2372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1" name="Рукописный ввод 60">
                  <a:extLst>
                    <a:ext uri="{FF2B5EF4-FFF2-40B4-BE49-F238E27FC236}">
                      <a16:creationId xmlns:a16="http://schemas.microsoft.com/office/drawing/2014/main" id="{E8354464-EF8F-498B-86E8-A924855876FE}"/>
                    </a:ext>
                  </a:extLst>
                </p14:cNvPr>
                <p14:cNvContentPartPr/>
                <p14:nvPr/>
              </p14:nvContentPartPr>
              <p14:xfrm>
                <a:off x="11153672" y="1941198"/>
                <a:ext cx="286560" cy="45000"/>
              </p14:xfrm>
            </p:contentPart>
          </mc:Choice>
          <mc:Fallback xmlns="">
            <p:pic>
              <p:nvPicPr>
                <p:cNvPr id="61" name="Рукописный ввод 60">
                  <a:extLst>
                    <a:ext uri="{FF2B5EF4-FFF2-40B4-BE49-F238E27FC236}">
                      <a16:creationId xmlns:a16="http://schemas.microsoft.com/office/drawing/2014/main" id="{E8354464-EF8F-498B-86E8-A924855876FE}"/>
                    </a:ext>
                  </a:extLst>
                </p:cNvPr>
                <p:cNvPicPr/>
                <p:nvPr/>
              </p:nvPicPr>
              <p:blipFill>
                <a:blip r:embed="rId113"/>
                <a:stretch>
                  <a:fillRect/>
                </a:stretch>
              </p:blipFill>
              <p:spPr>
                <a:xfrm>
                  <a:off x="11144672" y="1932198"/>
                  <a:ext cx="304200" cy="62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4">
            <p14:nvContentPartPr>
              <p14:cNvPr id="63" name="Рукописный ввод 62">
                <a:extLst>
                  <a:ext uri="{FF2B5EF4-FFF2-40B4-BE49-F238E27FC236}">
                    <a16:creationId xmlns:a16="http://schemas.microsoft.com/office/drawing/2014/main" id="{1B34E48C-4A45-4428-8F69-16B8DC7B69A1}"/>
                  </a:ext>
                </a:extLst>
              </p14:cNvPr>
              <p14:cNvContentPartPr/>
              <p14:nvPr/>
            </p14:nvContentPartPr>
            <p14:xfrm>
              <a:off x="128312" y="1680198"/>
              <a:ext cx="911880" cy="807840"/>
            </p14:xfrm>
          </p:contentPart>
        </mc:Choice>
        <mc:Fallback xmlns="">
          <p:pic>
            <p:nvPicPr>
              <p:cNvPr id="63" name="Рукописный ввод 62">
                <a:extLst>
                  <a:ext uri="{FF2B5EF4-FFF2-40B4-BE49-F238E27FC236}">
                    <a16:creationId xmlns:a16="http://schemas.microsoft.com/office/drawing/2014/main" id="{1B34E48C-4A45-4428-8F69-16B8DC7B69A1}"/>
                  </a:ext>
                </a:extLst>
              </p:cNvPr>
              <p:cNvPicPr/>
              <p:nvPr/>
            </p:nvPicPr>
            <p:blipFill>
              <a:blip r:embed="rId115"/>
              <a:stretch>
                <a:fillRect/>
              </a:stretch>
            </p:blipFill>
            <p:spPr>
              <a:xfrm>
                <a:off x="110312" y="1662558"/>
                <a:ext cx="947520" cy="8434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4" name="Рукописный ввод 63">
                <a:extLst>
                  <a:ext uri="{FF2B5EF4-FFF2-40B4-BE49-F238E27FC236}">
                    <a16:creationId xmlns:a16="http://schemas.microsoft.com/office/drawing/2014/main" id="{BBFD8DF1-2354-4A0E-B0B3-84606E1F0390}"/>
                  </a:ext>
                </a:extLst>
              </p14:cNvPr>
              <p14:cNvContentPartPr/>
              <p14:nvPr/>
            </p14:nvContentPartPr>
            <p14:xfrm>
              <a:off x="2056832" y="1170798"/>
              <a:ext cx="373320" cy="314280"/>
            </p14:xfrm>
          </p:contentPart>
        </mc:Choice>
        <mc:Fallback xmlns="">
          <p:pic>
            <p:nvPicPr>
              <p:cNvPr id="64" name="Рукописный ввод 63">
                <a:extLst>
                  <a:ext uri="{FF2B5EF4-FFF2-40B4-BE49-F238E27FC236}">
                    <a16:creationId xmlns:a16="http://schemas.microsoft.com/office/drawing/2014/main" id="{BBFD8DF1-2354-4A0E-B0B3-84606E1F0390}"/>
                  </a:ext>
                </a:extLst>
              </p:cNvPr>
              <p:cNvPicPr/>
              <p:nvPr/>
            </p:nvPicPr>
            <p:blipFill>
              <a:blip r:embed="rId117"/>
              <a:stretch>
                <a:fillRect/>
              </a:stretch>
            </p:blipFill>
            <p:spPr>
              <a:xfrm>
                <a:off x="2038832" y="1152798"/>
                <a:ext cx="4089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5" name="Рукописный ввод 64">
                <a:extLst>
                  <a:ext uri="{FF2B5EF4-FFF2-40B4-BE49-F238E27FC236}">
                    <a16:creationId xmlns:a16="http://schemas.microsoft.com/office/drawing/2014/main" id="{0F43D678-1FE5-405B-A198-F929560C9CDE}"/>
                  </a:ext>
                </a:extLst>
              </p14:cNvPr>
              <p14:cNvContentPartPr/>
              <p14:nvPr/>
            </p14:nvContentPartPr>
            <p14:xfrm>
              <a:off x="6712352" y="1130838"/>
              <a:ext cx="291600" cy="351360"/>
            </p14:xfrm>
          </p:contentPart>
        </mc:Choice>
        <mc:Fallback xmlns="">
          <p:pic>
            <p:nvPicPr>
              <p:cNvPr id="65" name="Рукописный ввод 64">
                <a:extLst>
                  <a:ext uri="{FF2B5EF4-FFF2-40B4-BE49-F238E27FC236}">
                    <a16:creationId xmlns:a16="http://schemas.microsoft.com/office/drawing/2014/main" id="{0F43D678-1FE5-405B-A198-F929560C9CDE}"/>
                  </a:ext>
                </a:extLst>
              </p:cNvPr>
              <p:cNvPicPr/>
              <p:nvPr/>
            </p:nvPicPr>
            <p:blipFill>
              <a:blip r:embed="rId119"/>
              <a:stretch>
                <a:fillRect/>
              </a:stretch>
            </p:blipFill>
            <p:spPr>
              <a:xfrm>
                <a:off x="6694712" y="1112838"/>
                <a:ext cx="32724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6" name="Рукописный ввод 65">
                <a:extLst>
                  <a:ext uri="{FF2B5EF4-FFF2-40B4-BE49-F238E27FC236}">
                    <a16:creationId xmlns:a16="http://schemas.microsoft.com/office/drawing/2014/main" id="{352B74F8-2715-43B6-9469-A1D952C55E94}"/>
                  </a:ext>
                </a:extLst>
              </p14:cNvPr>
              <p14:cNvContentPartPr/>
              <p14:nvPr/>
            </p14:nvContentPartPr>
            <p14:xfrm>
              <a:off x="3905432" y="1183038"/>
              <a:ext cx="342720" cy="223200"/>
            </p14:xfrm>
          </p:contentPart>
        </mc:Choice>
        <mc:Fallback xmlns="">
          <p:pic>
            <p:nvPicPr>
              <p:cNvPr id="66" name="Рукописный ввод 65">
                <a:extLst>
                  <a:ext uri="{FF2B5EF4-FFF2-40B4-BE49-F238E27FC236}">
                    <a16:creationId xmlns:a16="http://schemas.microsoft.com/office/drawing/2014/main" id="{352B74F8-2715-43B6-9469-A1D952C55E94}"/>
                  </a:ext>
                </a:extLst>
              </p:cNvPr>
              <p:cNvPicPr/>
              <p:nvPr/>
            </p:nvPicPr>
            <p:blipFill>
              <a:blip r:embed="rId121"/>
              <a:stretch>
                <a:fillRect/>
              </a:stretch>
            </p:blipFill>
            <p:spPr>
              <a:xfrm>
                <a:off x="3887432" y="1165038"/>
                <a:ext cx="378360" cy="258840"/>
              </a:xfrm>
              <a:prstGeom prst="rect">
                <a:avLst/>
              </a:prstGeom>
            </p:spPr>
          </p:pic>
        </mc:Fallback>
      </mc:AlternateContent>
      <p:grpSp>
        <p:nvGrpSpPr>
          <p:cNvPr id="79" name="Группа 78">
            <a:extLst>
              <a:ext uri="{FF2B5EF4-FFF2-40B4-BE49-F238E27FC236}">
                <a16:creationId xmlns:a16="http://schemas.microsoft.com/office/drawing/2014/main" id="{DC9AC9FB-0860-4938-BF49-E5FA2A499E0F}"/>
              </a:ext>
            </a:extLst>
          </p:cNvPr>
          <p:cNvGrpSpPr/>
          <p:nvPr/>
        </p:nvGrpSpPr>
        <p:grpSpPr>
          <a:xfrm>
            <a:off x="8017712" y="2516118"/>
            <a:ext cx="3916800" cy="1428840"/>
            <a:chOff x="8017712" y="2516118"/>
            <a:chExt cx="3916800" cy="1428840"/>
          </a:xfrm>
        </p:grpSpPr>
        <mc:AlternateContent xmlns:mc="http://schemas.openxmlformats.org/markup-compatibility/2006" xmlns:p14="http://schemas.microsoft.com/office/powerpoint/2010/main">
          <mc:Choice Requires="p14">
            <p:contentPart p14:bwMode="auto" r:id="rId122">
              <p14:nvContentPartPr>
                <p14:cNvPr id="67" name="Рукописный ввод 66">
                  <a:extLst>
                    <a:ext uri="{FF2B5EF4-FFF2-40B4-BE49-F238E27FC236}">
                      <a16:creationId xmlns:a16="http://schemas.microsoft.com/office/drawing/2014/main" id="{AA48C6B0-CA2F-4F4E-839D-7F99C7BF6FA2}"/>
                    </a:ext>
                  </a:extLst>
                </p14:cNvPr>
                <p14:cNvContentPartPr/>
                <p14:nvPr/>
              </p14:nvContentPartPr>
              <p14:xfrm>
                <a:off x="9187712" y="2516118"/>
                <a:ext cx="26280" cy="411840"/>
              </p14:xfrm>
            </p:contentPart>
          </mc:Choice>
          <mc:Fallback xmlns="">
            <p:pic>
              <p:nvPicPr>
                <p:cNvPr id="67" name="Рукописный ввод 66">
                  <a:extLst>
                    <a:ext uri="{FF2B5EF4-FFF2-40B4-BE49-F238E27FC236}">
                      <a16:creationId xmlns:a16="http://schemas.microsoft.com/office/drawing/2014/main" id="{AA48C6B0-CA2F-4F4E-839D-7F99C7BF6FA2}"/>
                    </a:ext>
                  </a:extLst>
                </p:cNvPr>
                <p:cNvPicPr/>
                <p:nvPr/>
              </p:nvPicPr>
              <p:blipFill>
                <a:blip r:embed="rId123"/>
                <a:stretch>
                  <a:fillRect/>
                </a:stretch>
              </p:blipFill>
              <p:spPr>
                <a:xfrm>
                  <a:off x="9170072" y="2498118"/>
                  <a:ext cx="6192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8" name="Рукописный ввод 67">
                  <a:extLst>
                    <a:ext uri="{FF2B5EF4-FFF2-40B4-BE49-F238E27FC236}">
                      <a16:creationId xmlns:a16="http://schemas.microsoft.com/office/drawing/2014/main" id="{2C985ACA-991D-4BEE-A9F9-581634C41069}"/>
                    </a:ext>
                  </a:extLst>
                </p14:cNvPr>
                <p14:cNvContentPartPr/>
                <p14:nvPr/>
              </p14:nvContentPartPr>
              <p14:xfrm>
                <a:off x="8975312" y="2958918"/>
                <a:ext cx="302040" cy="244080"/>
              </p14:xfrm>
            </p:contentPart>
          </mc:Choice>
          <mc:Fallback xmlns="">
            <p:pic>
              <p:nvPicPr>
                <p:cNvPr id="68" name="Рукописный ввод 67">
                  <a:extLst>
                    <a:ext uri="{FF2B5EF4-FFF2-40B4-BE49-F238E27FC236}">
                      <a16:creationId xmlns:a16="http://schemas.microsoft.com/office/drawing/2014/main" id="{2C985ACA-991D-4BEE-A9F9-581634C41069}"/>
                    </a:ext>
                  </a:extLst>
                </p:cNvPr>
                <p:cNvPicPr/>
                <p:nvPr/>
              </p:nvPicPr>
              <p:blipFill>
                <a:blip r:embed="rId125"/>
                <a:stretch>
                  <a:fillRect/>
                </a:stretch>
              </p:blipFill>
              <p:spPr>
                <a:xfrm>
                  <a:off x="8957312" y="2941278"/>
                  <a:ext cx="3376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9" name="Рукописный ввод 68">
                  <a:extLst>
                    <a:ext uri="{FF2B5EF4-FFF2-40B4-BE49-F238E27FC236}">
                      <a16:creationId xmlns:a16="http://schemas.microsoft.com/office/drawing/2014/main" id="{EC206492-501A-4FEB-9348-14456EAAE0C4}"/>
                    </a:ext>
                  </a:extLst>
                </p14:cNvPr>
                <p14:cNvContentPartPr/>
                <p14:nvPr/>
              </p14:nvContentPartPr>
              <p14:xfrm>
                <a:off x="8815112" y="3546798"/>
                <a:ext cx="336600" cy="333720"/>
              </p14:xfrm>
            </p:contentPart>
          </mc:Choice>
          <mc:Fallback xmlns="">
            <p:pic>
              <p:nvPicPr>
                <p:cNvPr id="69" name="Рукописный ввод 68">
                  <a:extLst>
                    <a:ext uri="{FF2B5EF4-FFF2-40B4-BE49-F238E27FC236}">
                      <a16:creationId xmlns:a16="http://schemas.microsoft.com/office/drawing/2014/main" id="{EC206492-501A-4FEB-9348-14456EAAE0C4}"/>
                    </a:ext>
                  </a:extLst>
                </p:cNvPr>
                <p:cNvPicPr/>
                <p:nvPr/>
              </p:nvPicPr>
              <p:blipFill>
                <a:blip r:embed="rId127"/>
                <a:stretch>
                  <a:fillRect/>
                </a:stretch>
              </p:blipFill>
              <p:spPr>
                <a:xfrm>
                  <a:off x="8797112" y="3528798"/>
                  <a:ext cx="37224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0" name="Рукописный ввод 69">
                  <a:extLst>
                    <a:ext uri="{FF2B5EF4-FFF2-40B4-BE49-F238E27FC236}">
                      <a16:creationId xmlns:a16="http://schemas.microsoft.com/office/drawing/2014/main" id="{440F17A4-5ED2-468E-957A-E7776B21EDD3}"/>
                    </a:ext>
                  </a:extLst>
                </p14:cNvPr>
                <p14:cNvContentPartPr/>
                <p14:nvPr/>
              </p14:nvContentPartPr>
              <p14:xfrm>
                <a:off x="9346112" y="3651558"/>
                <a:ext cx="923040" cy="208080"/>
              </p14:xfrm>
            </p:contentPart>
          </mc:Choice>
          <mc:Fallback xmlns="">
            <p:pic>
              <p:nvPicPr>
                <p:cNvPr id="70" name="Рукописный ввод 69">
                  <a:extLst>
                    <a:ext uri="{FF2B5EF4-FFF2-40B4-BE49-F238E27FC236}">
                      <a16:creationId xmlns:a16="http://schemas.microsoft.com/office/drawing/2014/main" id="{440F17A4-5ED2-468E-957A-E7776B21EDD3}"/>
                    </a:ext>
                  </a:extLst>
                </p:cNvPr>
                <p:cNvPicPr/>
                <p:nvPr/>
              </p:nvPicPr>
              <p:blipFill>
                <a:blip r:embed="rId129"/>
                <a:stretch>
                  <a:fillRect/>
                </a:stretch>
              </p:blipFill>
              <p:spPr>
                <a:xfrm>
                  <a:off x="9328472" y="3633558"/>
                  <a:ext cx="9586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1" name="Рукописный ввод 70">
                  <a:extLst>
                    <a:ext uri="{FF2B5EF4-FFF2-40B4-BE49-F238E27FC236}">
                      <a16:creationId xmlns:a16="http://schemas.microsoft.com/office/drawing/2014/main" id="{C5C9DAA2-9C90-4E60-B7C4-C6A2F88202A0}"/>
                    </a:ext>
                  </a:extLst>
                </p14:cNvPr>
                <p14:cNvContentPartPr/>
                <p14:nvPr/>
              </p14:nvContentPartPr>
              <p14:xfrm>
                <a:off x="10434392" y="3447798"/>
                <a:ext cx="273240" cy="348840"/>
              </p14:xfrm>
            </p:contentPart>
          </mc:Choice>
          <mc:Fallback xmlns="">
            <p:pic>
              <p:nvPicPr>
                <p:cNvPr id="71" name="Рукописный ввод 70">
                  <a:extLst>
                    <a:ext uri="{FF2B5EF4-FFF2-40B4-BE49-F238E27FC236}">
                      <a16:creationId xmlns:a16="http://schemas.microsoft.com/office/drawing/2014/main" id="{C5C9DAA2-9C90-4E60-B7C4-C6A2F88202A0}"/>
                    </a:ext>
                  </a:extLst>
                </p:cNvPr>
                <p:cNvPicPr/>
                <p:nvPr/>
              </p:nvPicPr>
              <p:blipFill>
                <a:blip r:embed="rId131"/>
                <a:stretch>
                  <a:fillRect/>
                </a:stretch>
              </p:blipFill>
              <p:spPr>
                <a:xfrm>
                  <a:off x="10416752" y="3430158"/>
                  <a:ext cx="30888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2" name="Рукописный ввод 71">
                  <a:extLst>
                    <a:ext uri="{FF2B5EF4-FFF2-40B4-BE49-F238E27FC236}">
                      <a16:creationId xmlns:a16="http://schemas.microsoft.com/office/drawing/2014/main" id="{35A340EB-CC9D-4466-A3F4-1AAB8CB0E867}"/>
                    </a:ext>
                  </a:extLst>
                </p14:cNvPr>
                <p14:cNvContentPartPr/>
                <p14:nvPr/>
              </p14:nvContentPartPr>
              <p14:xfrm>
                <a:off x="8017712" y="3644358"/>
                <a:ext cx="223200" cy="300600"/>
              </p14:xfrm>
            </p:contentPart>
          </mc:Choice>
          <mc:Fallback xmlns="">
            <p:pic>
              <p:nvPicPr>
                <p:cNvPr id="72" name="Рукописный ввод 71">
                  <a:extLst>
                    <a:ext uri="{FF2B5EF4-FFF2-40B4-BE49-F238E27FC236}">
                      <a16:creationId xmlns:a16="http://schemas.microsoft.com/office/drawing/2014/main" id="{35A340EB-CC9D-4466-A3F4-1AAB8CB0E867}"/>
                    </a:ext>
                  </a:extLst>
                </p:cNvPr>
                <p:cNvPicPr/>
                <p:nvPr/>
              </p:nvPicPr>
              <p:blipFill>
                <a:blip r:embed="rId133"/>
                <a:stretch>
                  <a:fillRect/>
                </a:stretch>
              </p:blipFill>
              <p:spPr>
                <a:xfrm>
                  <a:off x="8000072" y="3626358"/>
                  <a:ext cx="25884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3" name="Рукописный ввод 72">
                  <a:extLst>
                    <a:ext uri="{FF2B5EF4-FFF2-40B4-BE49-F238E27FC236}">
                      <a16:creationId xmlns:a16="http://schemas.microsoft.com/office/drawing/2014/main" id="{8FF09B4D-34EF-4309-9545-2A6DAAC52FEB}"/>
                    </a:ext>
                  </a:extLst>
                </p14:cNvPr>
                <p14:cNvContentPartPr/>
                <p14:nvPr/>
              </p14:nvContentPartPr>
              <p14:xfrm>
                <a:off x="8306432" y="3574878"/>
                <a:ext cx="158760" cy="230760"/>
              </p14:xfrm>
            </p:contentPart>
          </mc:Choice>
          <mc:Fallback xmlns="">
            <p:pic>
              <p:nvPicPr>
                <p:cNvPr id="73" name="Рукописный ввод 72">
                  <a:extLst>
                    <a:ext uri="{FF2B5EF4-FFF2-40B4-BE49-F238E27FC236}">
                      <a16:creationId xmlns:a16="http://schemas.microsoft.com/office/drawing/2014/main" id="{8FF09B4D-34EF-4309-9545-2A6DAAC52FEB}"/>
                    </a:ext>
                  </a:extLst>
                </p:cNvPr>
                <p:cNvPicPr/>
                <p:nvPr/>
              </p:nvPicPr>
              <p:blipFill>
                <a:blip r:embed="rId135"/>
                <a:stretch>
                  <a:fillRect/>
                </a:stretch>
              </p:blipFill>
              <p:spPr>
                <a:xfrm>
                  <a:off x="8288432" y="3557238"/>
                  <a:ext cx="1944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4" name="Рукописный ввод 73">
                  <a:extLst>
                    <a:ext uri="{FF2B5EF4-FFF2-40B4-BE49-F238E27FC236}">
                      <a16:creationId xmlns:a16="http://schemas.microsoft.com/office/drawing/2014/main" id="{8A1CCAE0-3691-4D79-8701-8BB4C04604A6}"/>
                    </a:ext>
                  </a:extLst>
                </p14:cNvPr>
                <p14:cNvContentPartPr/>
                <p14:nvPr/>
              </p14:nvContentPartPr>
              <p14:xfrm>
                <a:off x="8485352" y="3658758"/>
                <a:ext cx="186840" cy="186840"/>
              </p14:xfrm>
            </p:contentPart>
          </mc:Choice>
          <mc:Fallback xmlns="">
            <p:pic>
              <p:nvPicPr>
                <p:cNvPr id="74" name="Рукописный ввод 73">
                  <a:extLst>
                    <a:ext uri="{FF2B5EF4-FFF2-40B4-BE49-F238E27FC236}">
                      <a16:creationId xmlns:a16="http://schemas.microsoft.com/office/drawing/2014/main" id="{8A1CCAE0-3691-4D79-8701-8BB4C04604A6}"/>
                    </a:ext>
                  </a:extLst>
                </p:cNvPr>
                <p:cNvPicPr/>
                <p:nvPr/>
              </p:nvPicPr>
              <p:blipFill>
                <a:blip r:embed="rId137"/>
                <a:stretch>
                  <a:fillRect/>
                </a:stretch>
              </p:blipFill>
              <p:spPr>
                <a:xfrm>
                  <a:off x="8467712" y="3640758"/>
                  <a:ext cx="222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5" name="Рукописный ввод 74">
                  <a:extLst>
                    <a:ext uri="{FF2B5EF4-FFF2-40B4-BE49-F238E27FC236}">
                      <a16:creationId xmlns:a16="http://schemas.microsoft.com/office/drawing/2014/main" id="{797C947B-6359-4564-BD8D-39A4EE6C85C9}"/>
                    </a:ext>
                  </a:extLst>
                </p14:cNvPr>
                <p14:cNvContentPartPr/>
                <p14:nvPr/>
              </p14:nvContentPartPr>
              <p14:xfrm>
                <a:off x="10985552" y="3273918"/>
                <a:ext cx="176400" cy="640440"/>
              </p14:xfrm>
            </p:contentPart>
          </mc:Choice>
          <mc:Fallback xmlns="">
            <p:pic>
              <p:nvPicPr>
                <p:cNvPr id="75" name="Рукописный ввод 74">
                  <a:extLst>
                    <a:ext uri="{FF2B5EF4-FFF2-40B4-BE49-F238E27FC236}">
                      <a16:creationId xmlns:a16="http://schemas.microsoft.com/office/drawing/2014/main" id="{797C947B-6359-4564-BD8D-39A4EE6C85C9}"/>
                    </a:ext>
                  </a:extLst>
                </p:cNvPr>
                <p:cNvPicPr/>
                <p:nvPr/>
              </p:nvPicPr>
              <p:blipFill>
                <a:blip r:embed="rId139"/>
                <a:stretch>
                  <a:fillRect/>
                </a:stretch>
              </p:blipFill>
              <p:spPr>
                <a:xfrm>
                  <a:off x="10967552" y="3255918"/>
                  <a:ext cx="212040" cy="676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6" name="Рукописный ввод 75">
                  <a:extLst>
                    <a:ext uri="{FF2B5EF4-FFF2-40B4-BE49-F238E27FC236}">
                      <a16:creationId xmlns:a16="http://schemas.microsoft.com/office/drawing/2014/main" id="{5B27DAE2-64C1-4660-8F19-2AF05088F885}"/>
                    </a:ext>
                  </a:extLst>
                </p14:cNvPr>
                <p14:cNvContentPartPr/>
                <p14:nvPr/>
              </p14:nvContentPartPr>
              <p14:xfrm>
                <a:off x="11280032" y="3381558"/>
                <a:ext cx="273240" cy="406800"/>
              </p14:xfrm>
            </p:contentPart>
          </mc:Choice>
          <mc:Fallback xmlns="">
            <p:pic>
              <p:nvPicPr>
                <p:cNvPr id="76" name="Рукописный ввод 75">
                  <a:extLst>
                    <a:ext uri="{FF2B5EF4-FFF2-40B4-BE49-F238E27FC236}">
                      <a16:creationId xmlns:a16="http://schemas.microsoft.com/office/drawing/2014/main" id="{5B27DAE2-64C1-4660-8F19-2AF05088F885}"/>
                    </a:ext>
                  </a:extLst>
                </p:cNvPr>
                <p:cNvPicPr/>
                <p:nvPr/>
              </p:nvPicPr>
              <p:blipFill>
                <a:blip r:embed="rId141"/>
                <a:stretch>
                  <a:fillRect/>
                </a:stretch>
              </p:blipFill>
              <p:spPr>
                <a:xfrm>
                  <a:off x="11262392" y="3363558"/>
                  <a:ext cx="30888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7" name="Рукописный ввод 76">
                  <a:extLst>
                    <a:ext uri="{FF2B5EF4-FFF2-40B4-BE49-F238E27FC236}">
                      <a16:creationId xmlns:a16="http://schemas.microsoft.com/office/drawing/2014/main" id="{EDAE2D18-34F0-4AF9-906F-F5A17CD6A25F}"/>
                    </a:ext>
                  </a:extLst>
                </p14:cNvPr>
                <p14:cNvContentPartPr/>
                <p14:nvPr/>
              </p14:nvContentPartPr>
              <p14:xfrm>
                <a:off x="11304152" y="3553638"/>
                <a:ext cx="202680" cy="46080"/>
              </p14:xfrm>
            </p:contentPart>
          </mc:Choice>
          <mc:Fallback xmlns="">
            <p:pic>
              <p:nvPicPr>
                <p:cNvPr id="77" name="Рукописный ввод 76">
                  <a:extLst>
                    <a:ext uri="{FF2B5EF4-FFF2-40B4-BE49-F238E27FC236}">
                      <a16:creationId xmlns:a16="http://schemas.microsoft.com/office/drawing/2014/main" id="{EDAE2D18-34F0-4AF9-906F-F5A17CD6A25F}"/>
                    </a:ext>
                  </a:extLst>
                </p:cNvPr>
                <p:cNvPicPr/>
                <p:nvPr/>
              </p:nvPicPr>
              <p:blipFill>
                <a:blip r:embed="rId143"/>
                <a:stretch>
                  <a:fillRect/>
                </a:stretch>
              </p:blipFill>
              <p:spPr>
                <a:xfrm>
                  <a:off x="11286152" y="3535998"/>
                  <a:ext cx="2383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8" name="Рукописный ввод 77">
                  <a:extLst>
                    <a:ext uri="{FF2B5EF4-FFF2-40B4-BE49-F238E27FC236}">
                      <a16:creationId xmlns:a16="http://schemas.microsoft.com/office/drawing/2014/main" id="{F310CC66-7218-484B-BE7A-579D0A33D0AC}"/>
                    </a:ext>
                  </a:extLst>
                </p14:cNvPr>
                <p14:cNvContentPartPr/>
                <p14:nvPr/>
              </p14:nvContentPartPr>
              <p14:xfrm>
                <a:off x="11462912" y="3132078"/>
                <a:ext cx="471600" cy="801720"/>
              </p14:xfrm>
            </p:contentPart>
          </mc:Choice>
          <mc:Fallback xmlns="">
            <p:pic>
              <p:nvPicPr>
                <p:cNvPr id="78" name="Рукописный ввод 77">
                  <a:extLst>
                    <a:ext uri="{FF2B5EF4-FFF2-40B4-BE49-F238E27FC236}">
                      <a16:creationId xmlns:a16="http://schemas.microsoft.com/office/drawing/2014/main" id="{F310CC66-7218-484B-BE7A-579D0A33D0AC}"/>
                    </a:ext>
                  </a:extLst>
                </p:cNvPr>
                <p:cNvPicPr/>
                <p:nvPr/>
              </p:nvPicPr>
              <p:blipFill>
                <a:blip r:embed="rId145"/>
                <a:stretch>
                  <a:fillRect/>
                </a:stretch>
              </p:blipFill>
              <p:spPr>
                <a:xfrm>
                  <a:off x="11444912" y="3114438"/>
                  <a:ext cx="507240" cy="837360"/>
                </a:xfrm>
                <a:prstGeom prst="rect">
                  <a:avLst/>
                </a:prstGeom>
              </p:spPr>
            </p:pic>
          </mc:Fallback>
        </mc:AlternateContent>
      </p:grpSp>
      <p:grpSp>
        <p:nvGrpSpPr>
          <p:cNvPr id="82" name="Группа 81">
            <a:extLst>
              <a:ext uri="{FF2B5EF4-FFF2-40B4-BE49-F238E27FC236}">
                <a16:creationId xmlns:a16="http://schemas.microsoft.com/office/drawing/2014/main" id="{68415548-FAF1-46CA-A061-65C659D8AC8E}"/>
              </a:ext>
            </a:extLst>
          </p:cNvPr>
          <p:cNvGrpSpPr/>
          <p:nvPr/>
        </p:nvGrpSpPr>
        <p:grpSpPr>
          <a:xfrm>
            <a:off x="9095552" y="4311078"/>
            <a:ext cx="211320" cy="783000"/>
            <a:chOff x="9095552" y="4311078"/>
            <a:chExt cx="211320" cy="783000"/>
          </a:xfrm>
        </p:grpSpPr>
        <mc:AlternateContent xmlns:mc="http://schemas.openxmlformats.org/markup-compatibility/2006" xmlns:p14="http://schemas.microsoft.com/office/powerpoint/2010/main">
          <mc:Choice Requires="p14">
            <p:contentPart p14:bwMode="auto" r:id="rId146">
              <p14:nvContentPartPr>
                <p14:cNvPr id="80" name="Рукописный ввод 79">
                  <a:extLst>
                    <a:ext uri="{FF2B5EF4-FFF2-40B4-BE49-F238E27FC236}">
                      <a16:creationId xmlns:a16="http://schemas.microsoft.com/office/drawing/2014/main" id="{4E124BCC-660A-4FFD-AA59-0F0E5D78821D}"/>
                    </a:ext>
                  </a:extLst>
                </p14:cNvPr>
                <p14:cNvContentPartPr/>
                <p14:nvPr/>
              </p14:nvContentPartPr>
              <p14:xfrm>
                <a:off x="9269072" y="4311078"/>
                <a:ext cx="37800" cy="385200"/>
              </p14:xfrm>
            </p:contentPart>
          </mc:Choice>
          <mc:Fallback xmlns="">
            <p:pic>
              <p:nvPicPr>
                <p:cNvPr id="80" name="Рукописный ввод 79">
                  <a:extLst>
                    <a:ext uri="{FF2B5EF4-FFF2-40B4-BE49-F238E27FC236}">
                      <a16:creationId xmlns:a16="http://schemas.microsoft.com/office/drawing/2014/main" id="{4E124BCC-660A-4FFD-AA59-0F0E5D78821D}"/>
                    </a:ext>
                  </a:extLst>
                </p:cNvPr>
                <p:cNvPicPr/>
                <p:nvPr/>
              </p:nvPicPr>
              <p:blipFill>
                <a:blip r:embed="rId147"/>
                <a:stretch>
                  <a:fillRect/>
                </a:stretch>
              </p:blipFill>
              <p:spPr>
                <a:xfrm>
                  <a:off x="9251432" y="4293438"/>
                  <a:ext cx="7344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1" name="Рукописный ввод 80">
                  <a:extLst>
                    <a:ext uri="{FF2B5EF4-FFF2-40B4-BE49-F238E27FC236}">
                      <a16:creationId xmlns:a16="http://schemas.microsoft.com/office/drawing/2014/main" id="{51A6E5BC-0C36-4F57-A610-0F620DEE842E}"/>
                    </a:ext>
                  </a:extLst>
                </p14:cNvPr>
                <p14:cNvContentPartPr/>
                <p14:nvPr/>
              </p14:nvContentPartPr>
              <p14:xfrm>
                <a:off x="9095552" y="4751718"/>
                <a:ext cx="198720" cy="342360"/>
              </p14:xfrm>
            </p:contentPart>
          </mc:Choice>
          <mc:Fallback xmlns="">
            <p:pic>
              <p:nvPicPr>
                <p:cNvPr id="81" name="Рукописный ввод 80">
                  <a:extLst>
                    <a:ext uri="{FF2B5EF4-FFF2-40B4-BE49-F238E27FC236}">
                      <a16:creationId xmlns:a16="http://schemas.microsoft.com/office/drawing/2014/main" id="{51A6E5BC-0C36-4F57-A610-0F620DEE842E}"/>
                    </a:ext>
                  </a:extLst>
                </p:cNvPr>
                <p:cNvPicPr/>
                <p:nvPr/>
              </p:nvPicPr>
              <p:blipFill>
                <a:blip r:embed="rId149"/>
                <a:stretch>
                  <a:fillRect/>
                </a:stretch>
              </p:blipFill>
              <p:spPr>
                <a:xfrm>
                  <a:off x="9077912" y="4733718"/>
                  <a:ext cx="234360" cy="378000"/>
                </a:xfrm>
                <a:prstGeom prst="rect">
                  <a:avLst/>
                </a:prstGeom>
              </p:spPr>
            </p:pic>
          </mc:Fallback>
        </mc:AlternateContent>
      </p:grpSp>
      <p:grpSp>
        <p:nvGrpSpPr>
          <p:cNvPr id="90" name="Группа 89">
            <a:extLst>
              <a:ext uri="{FF2B5EF4-FFF2-40B4-BE49-F238E27FC236}">
                <a16:creationId xmlns:a16="http://schemas.microsoft.com/office/drawing/2014/main" id="{342484B7-E0AC-4E52-A0F8-3E97780E8C05}"/>
              </a:ext>
            </a:extLst>
          </p:cNvPr>
          <p:cNvGrpSpPr/>
          <p:nvPr/>
        </p:nvGrpSpPr>
        <p:grpSpPr>
          <a:xfrm>
            <a:off x="8583632" y="5336718"/>
            <a:ext cx="1729800" cy="675360"/>
            <a:chOff x="8583632" y="5336718"/>
            <a:chExt cx="1729800" cy="675360"/>
          </a:xfrm>
        </p:grpSpPr>
        <mc:AlternateContent xmlns:mc="http://schemas.openxmlformats.org/markup-compatibility/2006" xmlns:p14="http://schemas.microsoft.com/office/powerpoint/2010/main">
          <mc:Choice Requires="p14">
            <p:contentPart p14:bwMode="auto" r:id="rId150">
              <p14:nvContentPartPr>
                <p14:cNvPr id="83" name="Рукописный ввод 82">
                  <a:extLst>
                    <a:ext uri="{FF2B5EF4-FFF2-40B4-BE49-F238E27FC236}">
                      <a16:creationId xmlns:a16="http://schemas.microsoft.com/office/drawing/2014/main" id="{C3CA5B77-2381-4F95-9A17-1A1850B6D437}"/>
                    </a:ext>
                  </a:extLst>
                </p14:cNvPr>
                <p14:cNvContentPartPr/>
                <p14:nvPr/>
              </p14:nvContentPartPr>
              <p14:xfrm>
                <a:off x="8583632" y="5483958"/>
                <a:ext cx="176400" cy="312840"/>
              </p14:xfrm>
            </p:contentPart>
          </mc:Choice>
          <mc:Fallback xmlns="">
            <p:pic>
              <p:nvPicPr>
                <p:cNvPr id="83" name="Рукописный ввод 82">
                  <a:extLst>
                    <a:ext uri="{FF2B5EF4-FFF2-40B4-BE49-F238E27FC236}">
                      <a16:creationId xmlns:a16="http://schemas.microsoft.com/office/drawing/2014/main" id="{C3CA5B77-2381-4F95-9A17-1A1850B6D437}"/>
                    </a:ext>
                  </a:extLst>
                </p:cNvPr>
                <p:cNvPicPr/>
                <p:nvPr/>
              </p:nvPicPr>
              <p:blipFill>
                <a:blip r:embed="rId151"/>
                <a:stretch>
                  <a:fillRect/>
                </a:stretch>
              </p:blipFill>
              <p:spPr>
                <a:xfrm>
                  <a:off x="8565632" y="5466318"/>
                  <a:ext cx="2120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4" name="Рукописный ввод 83">
                  <a:extLst>
                    <a:ext uri="{FF2B5EF4-FFF2-40B4-BE49-F238E27FC236}">
                      <a16:creationId xmlns:a16="http://schemas.microsoft.com/office/drawing/2014/main" id="{79CD74C7-75B7-4220-8ED5-DE7B506E113B}"/>
                    </a:ext>
                  </a:extLst>
                </p14:cNvPr>
                <p14:cNvContentPartPr/>
                <p14:nvPr/>
              </p14:nvContentPartPr>
              <p14:xfrm>
                <a:off x="8838152" y="5581878"/>
                <a:ext cx="423360" cy="159480"/>
              </p14:xfrm>
            </p:contentPart>
          </mc:Choice>
          <mc:Fallback xmlns="">
            <p:pic>
              <p:nvPicPr>
                <p:cNvPr id="84" name="Рукописный ввод 83">
                  <a:extLst>
                    <a:ext uri="{FF2B5EF4-FFF2-40B4-BE49-F238E27FC236}">
                      <a16:creationId xmlns:a16="http://schemas.microsoft.com/office/drawing/2014/main" id="{79CD74C7-75B7-4220-8ED5-DE7B506E113B}"/>
                    </a:ext>
                  </a:extLst>
                </p:cNvPr>
                <p:cNvPicPr/>
                <p:nvPr/>
              </p:nvPicPr>
              <p:blipFill>
                <a:blip r:embed="rId153"/>
                <a:stretch>
                  <a:fillRect/>
                </a:stretch>
              </p:blipFill>
              <p:spPr>
                <a:xfrm>
                  <a:off x="8820152" y="5563878"/>
                  <a:ext cx="4590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5" name="Рукописный ввод 84">
                  <a:extLst>
                    <a:ext uri="{FF2B5EF4-FFF2-40B4-BE49-F238E27FC236}">
                      <a16:creationId xmlns:a16="http://schemas.microsoft.com/office/drawing/2014/main" id="{2E7408FD-607D-4D38-B83D-FE20832EDD19}"/>
                    </a:ext>
                  </a:extLst>
                </p14:cNvPr>
                <p14:cNvContentPartPr/>
                <p14:nvPr/>
              </p14:nvContentPartPr>
              <p14:xfrm>
                <a:off x="9240632" y="5380278"/>
                <a:ext cx="269640" cy="327960"/>
              </p14:xfrm>
            </p:contentPart>
          </mc:Choice>
          <mc:Fallback xmlns="">
            <p:pic>
              <p:nvPicPr>
                <p:cNvPr id="85" name="Рукописный ввод 84">
                  <a:extLst>
                    <a:ext uri="{FF2B5EF4-FFF2-40B4-BE49-F238E27FC236}">
                      <a16:creationId xmlns:a16="http://schemas.microsoft.com/office/drawing/2014/main" id="{2E7408FD-607D-4D38-B83D-FE20832EDD19}"/>
                    </a:ext>
                  </a:extLst>
                </p:cNvPr>
                <p:cNvPicPr/>
                <p:nvPr/>
              </p:nvPicPr>
              <p:blipFill>
                <a:blip r:embed="rId155"/>
                <a:stretch>
                  <a:fillRect/>
                </a:stretch>
              </p:blipFill>
              <p:spPr>
                <a:xfrm>
                  <a:off x="9222992" y="5362278"/>
                  <a:ext cx="3052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6" name="Рукописный ввод 85">
                  <a:extLst>
                    <a:ext uri="{FF2B5EF4-FFF2-40B4-BE49-F238E27FC236}">
                      <a16:creationId xmlns:a16="http://schemas.microsoft.com/office/drawing/2014/main" id="{2D2E7EA7-5893-49A1-8B05-30D56E484802}"/>
                    </a:ext>
                  </a:extLst>
                </p14:cNvPr>
                <p14:cNvContentPartPr/>
                <p14:nvPr/>
              </p14:nvContentPartPr>
              <p14:xfrm>
                <a:off x="9441512" y="5567478"/>
                <a:ext cx="208080" cy="444600"/>
              </p14:xfrm>
            </p:contentPart>
          </mc:Choice>
          <mc:Fallback xmlns="">
            <p:pic>
              <p:nvPicPr>
                <p:cNvPr id="86" name="Рукописный ввод 85">
                  <a:extLst>
                    <a:ext uri="{FF2B5EF4-FFF2-40B4-BE49-F238E27FC236}">
                      <a16:creationId xmlns:a16="http://schemas.microsoft.com/office/drawing/2014/main" id="{2D2E7EA7-5893-49A1-8B05-30D56E484802}"/>
                    </a:ext>
                  </a:extLst>
                </p:cNvPr>
                <p:cNvPicPr/>
                <p:nvPr/>
              </p:nvPicPr>
              <p:blipFill>
                <a:blip r:embed="rId157"/>
                <a:stretch>
                  <a:fillRect/>
                </a:stretch>
              </p:blipFill>
              <p:spPr>
                <a:xfrm>
                  <a:off x="9423512" y="5549838"/>
                  <a:ext cx="24372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7" name="Рукописный ввод 86">
                  <a:extLst>
                    <a:ext uri="{FF2B5EF4-FFF2-40B4-BE49-F238E27FC236}">
                      <a16:creationId xmlns:a16="http://schemas.microsoft.com/office/drawing/2014/main" id="{AD437C2D-88A3-4CC1-B7C3-6B24BC52BBCB}"/>
                    </a:ext>
                  </a:extLst>
                </p14:cNvPr>
                <p14:cNvContentPartPr/>
                <p14:nvPr/>
              </p14:nvContentPartPr>
              <p14:xfrm>
                <a:off x="9571112" y="5554158"/>
                <a:ext cx="356760" cy="177120"/>
              </p14:xfrm>
            </p:contentPart>
          </mc:Choice>
          <mc:Fallback xmlns="">
            <p:pic>
              <p:nvPicPr>
                <p:cNvPr id="87" name="Рукописный ввод 86">
                  <a:extLst>
                    <a:ext uri="{FF2B5EF4-FFF2-40B4-BE49-F238E27FC236}">
                      <a16:creationId xmlns:a16="http://schemas.microsoft.com/office/drawing/2014/main" id="{AD437C2D-88A3-4CC1-B7C3-6B24BC52BBCB}"/>
                    </a:ext>
                  </a:extLst>
                </p:cNvPr>
                <p:cNvPicPr/>
                <p:nvPr/>
              </p:nvPicPr>
              <p:blipFill>
                <a:blip r:embed="rId159"/>
                <a:stretch>
                  <a:fillRect/>
                </a:stretch>
              </p:blipFill>
              <p:spPr>
                <a:xfrm>
                  <a:off x="9553112" y="5536518"/>
                  <a:ext cx="3924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8" name="Рукописный ввод 87">
                  <a:extLst>
                    <a:ext uri="{FF2B5EF4-FFF2-40B4-BE49-F238E27FC236}">
                      <a16:creationId xmlns:a16="http://schemas.microsoft.com/office/drawing/2014/main" id="{C0C95338-18FB-4C8D-AC52-C65D7F36561F}"/>
                    </a:ext>
                  </a:extLst>
                </p14:cNvPr>
                <p14:cNvContentPartPr/>
                <p14:nvPr/>
              </p14:nvContentPartPr>
              <p14:xfrm>
                <a:off x="9910952" y="5336718"/>
                <a:ext cx="362880" cy="369720"/>
              </p14:xfrm>
            </p:contentPart>
          </mc:Choice>
          <mc:Fallback xmlns="">
            <p:pic>
              <p:nvPicPr>
                <p:cNvPr id="88" name="Рукописный ввод 87">
                  <a:extLst>
                    <a:ext uri="{FF2B5EF4-FFF2-40B4-BE49-F238E27FC236}">
                      <a16:creationId xmlns:a16="http://schemas.microsoft.com/office/drawing/2014/main" id="{C0C95338-18FB-4C8D-AC52-C65D7F36561F}"/>
                    </a:ext>
                  </a:extLst>
                </p:cNvPr>
                <p:cNvPicPr/>
                <p:nvPr/>
              </p:nvPicPr>
              <p:blipFill>
                <a:blip r:embed="rId161"/>
                <a:stretch>
                  <a:fillRect/>
                </a:stretch>
              </p:blipFill>
              <p:spPr>
                <a:xfrm>
                  <a:off x="9893312" y="5319078"/>
                  <a:ext cx="39852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9" name="Рукописный ввод 88">
                  <a:extLst>
                    <a:ext uri="{FF2B5EF4-FFF2-40B4-BE49-F238E27FC236}">
                      <a16:creationId xmlns:a16="http://schemas.microsoft.com/office/drawing/2014/main" id="{9872AF34-3116-4199-A7A0-AE528D84C58D}"/>
                    </a:ext>
                  </a:extLst>
                </p14:cNvPr>
                <p14:cNvContentPartPr/>
                <p14:nvPr/>
              </p14:nvContentPartPr>
              <p14:xfrm>
                <a:off x="10166192" y="5473878"/>
                <a:ext cx="147240" cy="60480"/>
              </p14:xfrm>
            </p:contentPart>
          </mc:Choice>
          <mc:Fallback xmlns="">
            <p:pic>
              <p:nvPicPr>
                <p:cNvPr id="89" name="Рукописный ввод 88">
                  <a:extLst>
                    <a:ext uri="{FF2B5EF4-FFF2-40B4-BE49-F238E27FC236}">
                      <a16:creationId xmlns:a16="http://schemas.microsoft.com/office/drawing/2014/main" id="{9872AF34-3116-4199-A7A0-AE528D84C58D}"/>
                    </a:ext>
                  </a:extLst>
                </p:cNvPr>
                <p:cNvPicPr/>
                <p:nvPr/>
              </p:nvPicPr>
              <p:blipFill>
                <a:blip r:embed="rId163"/>
                <a:stretch>
                  <a:fillRect/>
                </a:stretch>
              </p:blipFill>
              <p:spPr>
                <a:xfrm>
                  <a:off x="10148192" y="5455878"/>
                  <a:ext cx="182880" cy="96120"/>
                </a:xfrm>
                <a:prstGeom prst="rect">
                  <a:avLst/>
                </a:prstGeom>
              </p:spPr>
            </p:pic>
          </mc:Fallback>
        </mc:AlternateContent>
      </p:grpSp>
      <p:grpSp>
        <p:nvGrpSpPr>
          <p:cNvPr id="96" name="Группа 95">
            <a:extLst>
              <a:ext uri="{FF2B5EF4-FFF2-40B4-BE49-F238E27FC236}">
                <a16:creationId xmlns:a16="http://schemas.microsoft.com/office/drawing/2014/main" id="{74D36A2D-4F68-4F5A-B864-B41EA3DC5CF3}"/>
              </a:ext>
            </a:extLst>
          </p:cNvPr>
          <p:cNvGrpSpPr/>
          <p:nvPr/>
        </p:nvGrpSpPr>
        <p:grpSpPr>
          <a:xfrm>
            <a:off x="313712" y="2772438"/>
            <a:ext cx="923040" cy="281880"/>
            <a:chOff x="313712" y="2772438"/>
            <a:chExt cx="923040" cy="281880"/>
          </a:xfrm>
        </p:grpSpPr>
        <mc:AlternateContent xmlns:mc="http://schemas.openxmlformats.org/markup-compatibility/2006" xmlns:p14="http://schemas.microsoft.com/office/powerpoint/2010/main">
          <mc:Choice Requires="p14">
            <p:contentPart p14:bwMode="auto" r:id="rId164">
              <p14:nvContentPartPr>
                <p14:cNvPr id="91" name="Рукописный ввод 90">
                  <a:extLst>
                    <a:ext uri="{FF2B5EF4-FFF2-40B4-BE49-F238E27FC236}">
                      <a16:creationId xmlns:a16="http://schemas.microsoft.com/office/drawing/2014/main" id="{E9C170C8-6B20-46BE-936F-41422EBC8114}"/>
                    </a:ext>
                  </a:extLst>
                </p14:cNvPr>
                <p14:cNvContentPartPr/>
                <p14:nvPr/>
              </p14:nvContentPartPr>
              <p14:xfrm>
                <a:off x="313712" y="2833998"/>
                <a:ext cx="193680" cy="220320"/>
              </p14:xfrm>
            </p:contentPart>
          </mc:Choice>
          <mc:Fallback xmlns="">
            <p:pic>
              <p:nvPicPr>
                <p:cNvPr id="91" name="Рукописный ввод 90">
                  <a:extLst>
                    <a:ext uri="{FF2B5EF4-FFF2-40B4-BE49-F238E27FC236}">
                      <a16:creationId xmlns:a16="http://schemas.microsoft.com/office/drawing/2014/main" id="{E9C170C8-6B20-46BE-936F-41422EBC8114}"/>
                    </a:ext>
                  </a:extLst>
                </p:cNvPr>
                <p:cNvPicPr/>
                <p:nvPr/>
              </p:nvPicPr>
              <p:blipFill>
                <a:blip r:embed="rId165"/>
                <a:stretch>
                  <a:fillRect/>
                </a:stretch>
              </p:blipFill>
              <p:spPr>
                <a:xfrm>
                  <a:off x="296072" y="2815998"/>
                  <a:ext cx="2293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2" name="Рукописный ввод 91">
                  <a:extLst>
                    <a:ext uri="{FF2B5EF4-FFF2-40B4-BE49-F238E27FC236}">
                      <a16:creationId xmlns:a16="http://schemas.microsoft.com/office/drawing/2014/main" id="{B89AF059-3BF8-4005-B15A-287671D6FAE2}"/>
                    </a:ext>
                  </a:extLst>
                </p14:cNvPr>
                <p14:cNvContentPartPr/>
                <p14:nvPr/>
              </p14:nvContentPartPr>
              <p14:xfrm>
                <a:off x="577952" y="2931558"/>
                <a:ext cx="145440" cy="100440"/>
              </p14:xfrm>
            </p:contentPart>
          </mc:Choice>
          <mc:Fallback xmlns="">
            <p:pic>
              <p:nvPicPr>
                <p:cNvPr id="92" name="Рукописный ввод 91">
                  <a:extLst>
                    <a:ext uri="{FF2B5EF4-FFF2-40B4-BE49-F238E27FC236}">
                      <a16:creationId xmlns:a16="http://schemas.microsoft.com/office/drawing/2014/main" id="{B89AF059-3BF8-4005-B15A-287671D6FAE2}"/>
                    </a:ext>
                  </a:extLst>
                </p:cNvPr>
                <p:cNvPicPr/>
                <p:nvPr/>
              </p:nvPicPr>
              <p:blipFill>
                <a:blip r:embed="rId167"/>
                <a:stretch>
                  <a:fillRect/>
                </a:stretch>
              </p:blipFill>
              <p:spPr>
                <a:xfrm>
                  <a:off x="559952" y="2913918"/>
                  <a:ext cx="181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3" name="Рукописный ввод 92">
                  <a:extLst>
                    <a:ext uri="{FF2B5EF4-FFF2-40B4-BE49-F238E27FC236}">
                      <a16:creationId xmlns:a16="http://schemas.microsoft.com/office/drawing/2014/main" id="{0B737E1B-6182-45CD-A371-8D7C003E3FA8}"/>
                    </a:ext>
                  </a:extLst>
                </p14:cNvPr>
                <p14:cNvContentPartPr/>
                <p14:nvPr/>
              </p14:nvContentPartPr>
              <p14:xfrm>
                <a:off x="760112" y="2869638"/>
                <a:ext cx="322920" cy="184680"/>
              </p14:xfrm>
            </p:contentPart>
          </mc:Choice>
          <mc:Fallback xmlns="">
            <p:pic>
              <p:nvPicPr>
                <p:cNvPr id="93" name="Рукописный ввод 92">
                  <a:extLst>
                    <a:ext uri="{FF2B5EF4-FFF2-40B4-BE49-F238E27FC236}">
                      <a16:creationId xmlns:a16="http://schemas.microsoft.com/office/drawing/2014/main" id="{0B737E1B-6182-45CD-A371-8D7C003E3FA8}"/>
                    </a:ext>
                  </a:extLst>
                </p:cNvPr>
                <p:cNvPicPr/>
                <p:nvPr/>
              </p:nvPicPr>
              <p:blipFill>
                <a:blip r:embed="rId169"/>
                <a:stretch>
                  <a:fillRect/>
                </a:stretch>
              </p:blipFill>
              <p:spPr>
                <a:xfrm>
                  <a:off x="742112" y="2851638"/>
                  <a:ext cx="3585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4" name="Рукописный ввод 93">
                  <a:extLst>
                    <a:ext uri="{FF2B5EF4-FFF2-40B4-BE49-F238E27FC236}">
                      <a16:creationId xmlns:a16="http://schemas.microsoft.com/office/drawing/2014/main" id="{5CC8E62C-E7A6-479C-8BD9-6320334AEC87}"/>
                    </a:ext>
                  </a:extLst>
                </p14:cNvPr>
                <p14:cNvContentPartPr/>
                <p14:nvPr/>
              </p14:nvContentPartPr>
              <p14:xfrm>
                <a:off x="1079072" y="2911398"/>
                <a:ext cx="157680" cy="59400"/>
              </p14:xfrm>
            </p:contentPart>
          </mc:Choice>
          <mc:Fallback xmlns="">
            <p:pic>
              <p:nvPicPr>
                <p:cNvPr id="94" name="Рукописный ввод 93">
                  <a:extLst>
                    <a:ext uri="{FF2B5EF4-FFF2-40B4-BE49-F238E27FC236}">
                      <a16:creationId xmlns:a16="http://schemas.microsoft.com/office/drawing/2014/main" id="{5CC8E62C-E7A6-479C-8BD9-6320334AEC87}"/>
                    </a:ext>
                  </a:extLst>
                </p:cNvPr>
                <p:cNvPicPr/>
                <p:nvPr/>
              </p:nvPicPr>
              <p:blipFill>
                <a:blip r:embed="rId171"/>
                <a:stretch>
                  <a:fillRect/>
                </a:stretch>
              </p:blipFill>
              <p:spPr>
                <a:xfrm>
                  <a:off x="1061072" y="2893398"/>
                  <a:ext cx="1933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5" name="Рукописный ввод 94">
                  <a:extLst>
                    <a:ext uri="{FF2B5EF4-FFF2-40B4-BE49-F238E27FC236}">
                      <a16:creationId xmlns:a16="http://schemas.microsoft.com/office/drawing/2014/main" id="{731318A6-43E6-4DAE-961A-50BC9F7741DD}"/>
                    </a:ext>
                  </a:extLst>
                </p14:cNvPr>
                <p14:cNvContentPartPr/>
                <p14:nvPr/>
              </p14:nvContentPartPr>
              <p14:xfrm>
                <a:off x="1003112" y="2772438"/>
                <a:ext cx="223200" cy="154800"/>
              </p14:xfrm>
            </p:contentPart>
          </mc:Choice>
          <mc:Fallback xmlns="">
            <p:pic>
              <p:nvPicPr>
                <p:cNvPr id="95" name="Рукописный ввод 94">
                  <a:extLst>
                    <a:ext uri="{FF2B5EF4-FFF2-40B4-BE49-F238E27FC236}">
                      <a16:creationId xmlns:a16="http://schemas.microsoft.com/office/drawing/2014/main" id="{731318A6-43E6-4DAE-961A-50BC9F7741DD}"/>
                    </a:ext>
                  </a:extLst>
                </p:cNvPr>
                <p:cNvPicPr/>
                <p:nvPr/>
              </p:nvPicPr>
              <p:blipFill>
                <a:blip r:embed="rId173"/>
                <a:stretch>
                  <a:fillRect/>
                </a:stretch>
              </p:blipFill>
              <p:spPr>
                <a:xfrm>
                  <a:off x="985472" y="2754438"/>
                  <a:ext cx="258840" cy="190440"/>
                </a:xfrm>
                <a:prstGeom prst="rect">
                  <a:avLst/>
                </a:prstGeom>
              </p:spPr>
            </p:pic>
          </mc:Fallback>
        </mc:AlternateContent>
      </p:grpSp>
      <p:grpSp>
        <p:nvGrpSpPr>
          <p:cNvPr id="100" name="Группа 99">
            <a:extLst>
              <a:ext uri="{FF2B5EF4-FFF2-40B4-BE49-F238E27FC236}">
                <a16:creationId xmlns:a16="http://schemas.microsoft.com/office/drawing/2014/main" id="{02A9E063-1125-4BD9-96CA-8D3CE5823926}"/>
              </a:ext>
            </a:extLst>
          </p:cNvPr>
          <p:cNvGrpSpPr/>
          <p:nvPr/>
        </p:nvGrpSpPr>
        <p:grpSpPr>
          <a:xfrm>
            <a:off x="5181632" y="2792958"/>
            <a:ext cx="531360" cy="326160"/>
            <a:chOff x="5181632" y="2792958"/>
            <a:chExt cx="531360" cy="326160"/>
          </a:xfrm>
        </p:grpSpPr>
        <mc:AlternateContent xmlns:mc="http://schemas.openxmlformats.org/markup-compatibility/2006" xmlns:p14="http://schemas.microsoft.com/office/powerpoint/2010/main">
          <mc:Choice Requires="p14">
            <p:contentPart p14:bwMode="auto" r:id="rId174">
              <p14:nvContentPartPr>
                <p14:cNvPr id="97" name="Рукописный ввод 96">
                  <a:extLst>
                    <a:ext uri="{FF2B5EF4-FFF2-40B4-BE49-F238E27FC236}">
                      <a16:creationId xmlns:a16="http://schemas.microsoft.com/office/drawing/2014/main" id="{FBD86B9A-E72C-4BB9-A646-D5D94BB4470A}"/>
                    </a:ext>
                  </a:extLst>
                </p14:cNvPr>
                <p14:cNvContentPartPr/>
                <p14:nvPr/>
              </p14:nvContentPartPr>
              <p14:xfrm>
                <a:off x="5427512" y="2824638"/>
                <a:ext cx="29880" cy="248040"/>
              </p14:xfrm>
            </p:contentPart>
          </mc:Choice>
          <mc:Fallback xmlns="">
            <p:pic>
              <p:nvPicPr>
                <p:cNvPr id="97" name="Рукописный ввод 96">
                  <a:extLst>
                    <a:ext uri="{FF2B5EF4-FFF2-40B4-BE49-F238E27FC236}">
                      <a16:creationId xmlns:a16="http://schemas.microsoft.com/office/drawing/2014/main" id="{FBD86B9A-E72C-4BB9-A646-D5D94BB4470A}"/>
                    </a:ext>
                  </a:extLst>
                </p:cNvPr>
                <p:cNvPicPr/>
                <p:nvPr/>
              </p:nvPicPr>
              <p:blipFill>
                <a:blip r:embed="rId175"/>
                <a:stretch>
                  <a:fillRect/>
                </a:stretch>
              </p:blipFill>
              <p:spPr>
                <a:xfrm>
                  <a:off x="5409512" y="2806638"/>
                  <a:ext cx="655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8" name="Рукописный ввод 97">
                  <a:extLst>
                    <a:ext uri="{FF2B5EF4-FFF2-40B4-BE49-F238E27FC236}">
                      <a16:creationId xmlns:a16="http://schemas.microsoft.com/office/drawing/2014/main" id="{B0A5A8E5-C65E-4E03-AA58-A036A36EEDBF}"/>
                    </a:ext>
                  </a:extLst>
                </p14:cNvPr>
                <p14:cNvContentPartPr/>
                <p14:nvPr/>
              </p14:nvContentPartPr>
              <p14:xfrm>
                <a:off x="5181632" y="2792958"/>
                <a:ext cx="435240" cy="25920"/>
              </p14:xfrm>
            </p:contentPart>
          </mc:Choice>
          <mc:Fallback xmlns="">
            <p:pic>
              <p:nvPicPr>
                <p:cNvPr id="98" name="Рукописный ввод 97">
                  <a:extLst>
                    <a:ext uri="{FF2B5EF4-FFF2-40B4-BE49-F238E27FC236}">
                      <a16:creationId xmlns:a16="http://schemas.microsoft.com/office/drawing/2014/main" id="{B0A5A8E5-C65E-4E03-AA58-A036A36EEDBF}"/>
                    </a:ext>
                  </a:extLst>
                </p:cNvPr>
                <p:cNvPicPr/>
                <p:nvPr/>
              </p:nvPicPr>
              <p:blipFill>
                <a:blip r:embed="rId177"/>
                <a:stretch>
                  <a:fillRect/>
                </a:stretch>
              </p:blipFill>
              <p:spPr>
                <a:xfrm>
                  <a:off x="5163632" y="2775318"/>
                  <a:ext cx="4708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9" name="Рукописный ввод 98">
                  <a:extLst>
                    <a:ext uri="{FF2B5EF4-FFF2-40B4-BE49-F238E27FC236}">
                      <a16:creationId xmlns:a16="http://schemas.microsoft.com/office/drawing/2014/main" id="{953DD361-369C-4D73-84B5-744FCF51BAA5}"/>
                    </a:ext>
                  </a:extLst>
                </p14:cNvPr>
                <p14:cNvContentPartPr/>
                <p14:nvPr/>
              </p14:nvContentPartPr>
              <p14:xfrm>
                <a:off x="5329592" y="3067998"/>
                <a:ext cx="383400" cy="51120"/>
              </p14:xfrm>
            </p:contentPart>
          </mc:Choice>
          <mc:Fallback xmlns="">
            <p:pic>
              <p:nvPicPr>
                <p:cNvPr id="99" name="Рукописный ввод 98">
                  <a:extLst>
                    <a:ext uri="{FF2B5EF4-FFF2-40B4-BE49-F238E27FC236}">
                      <a16:creationId xmlns:a16="http://schemas.microsoft.com/office/drawing/2014/main" id="{953DD361-369C-4D73-84B5-744FCF51BAA5}"/>
                    </a:ext>
                  </a:extLst>
                </p:cNvPr>
                <p:cNvPicPr/>
                <p:nvPr/>
              </p:nvPicPr>
              <p:blipFill>
                <a:blip r:embed="rId179"/>
                <a:stretch>
                  <a:fillRect/>
                </a:stretch>
              </p:blipFill>
              <p:spPr>
                <a:xfrm>
                  <a:off x="5311592" y="3050358"/>
                  <a:ext cx="419040" cy="86760"/>
                </a:xfrm>
                <a:prstGeom prst="rect">
                  <a:avLst/>
                </a:prstGeom>
              </p:spPr>
            </p:pic>
          </mc:Fallback>
        </mc:AlternateContent>
      </p:grpSp>
      <p:grpSp>
        <p:nvGrpSpPr>
          <p:cNvPr id="105" name="Группа 104">
            <a:extLst>
              <a:ext uri="{FF2B5EF4-FFF2-40B4-BE49-F238E27FC236}">
                <a16:creationId xmlns:a16="http://schemas.microsoft.com/office/drawing/2014/main" id="{A0739F93-81DC-44F4-9462-30A8C3DAA804}"/>
              </a:ext>
            </a:extLst>
          </p:cNvPr>
          <p:cNvGrpSpPr/>
          <p:nvPr/>
        </p:nvGrpSpPr>
        <p:grpSpPr>
          <a:xfrm>
            <a:off x="-6688" y="3440238"/>
            <a:ext cx="856080" cy="668160"/>
            <a:chOff x="-6688" y="3440238"/>
            <a:chExt cx="856080" cy="668160"/>
          </a:xfrm>
        </p:grpSpPr>
        <mc:AlternateContent xmlns:mc="http://schemas.openxmlformats.org/markup-compatibility/2006" xmlns:p14="http://schemas.microsoft.com/office/powerpoint/2010/main">
          <mc:Choice Requires="p14">
            <p:contentPart p14:bwMode="auto" r:id="rId180">
              <p14:nvContentPartPr>
                <p14:cNvPr id="101" name="Рукописный ввод 100">
                  <a:extLst>
                    <a:ext uri="{FF2B5EF4-FFF2-40B4-BE49-F238E27FC236}">
                      <a16:creationId xmlns:a16="http://schemas.microsoft.com/office/drawing/2014/main" id="{61AF540B-BB6D-40D2-8E5A-D223E0B73EBB}"/>
                    </a:ext>
                  </a:extLst>
                </p14:cNvPr>
                <p14:cNvContentPartPr/>
                <p14:nvPr/>
              </p14:nvContentPartPr>
              <p14:xfrm>
                <a:off x="269072" y="3646518"/>
                <a:ext cx="226440" cy="224640"/>
              </p14:xfrm>
            </p:contentPart>
          </mc:Choice>
          <mc:Fallback xmlns="">
            <p:pic>
              <p:nvPicPr>
                <p:cNvPr id="101" name="Рукописный ввод 100">
                  <a:extLst>
                    <a:ext uri="{FF2B5EF4-FFF2-40B4-BE49-F238E27FC236}">
                      <a16:creationId xmlns:a16="http://schemas.microsoft.com/office/drawing/2014/main" id="{61AF540B-BB6D-40D2-8E5A-D223E0B73EBB}"/>
                    </a:ext>
                  </a:extLst>
                </p:cNvPr>
                <p:cNvPicPr/>
                <p:nvPr/>
              </p:nvPicPr>
              <p:blipFill>
                <a:blip r:embed="rId181"/>
                <a:stretch>
                  <a:fillRect/>
                </a:stretch>
              </p:blipFill>
              <p:spPr>
                <a:xfrm>
                  <a:off x="251072" y="3628518"/>
                  <a:ext cx="2620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2" name="Рукописный ввод 101">
                  <a:extLst>
                    <a:ext uri="{FF2B5EF4-FFF2-40B4-BE49-F238E27FC236}">
                      <a16:creationId xmlns:a16="http://schemas.microsoft.com/office/drawing/2014/main" id="{62F6B89D-DB12-486D-B8E3-F0A9B2EAC480}"/>
                    </a:ext>
                  </a:extLst>
                </p14:cNvPr>
                <p14:cNvContentPartPr/>
                <p14:nvPr/>
              </p14:nvContentPartPr>
              <p14:xfrm>
                <a:off x="516392" y="3711678"/>
                <a:ext cx="112680" cy="210960"/>
              </p14:xfrm>
            </p:contentPart>
          </mc:Choice>
          <mc:Fallback xmlns="">
            <p:pic>
              <p:nvPicPr>
                <p:cNvPr id="102" name="Рукописный ввод 101">
                  <a:extLst>
                    <a:ext uri="{FF2B5EF4-FFF2-40B4-BE49-F238E27FC236}">
                      <a16:creationId xmlns:a16="http://schemas.microsoft.com/office/drawing/2014/main" id="{62F6B89D-DB12-486D-B8E3-F0A9B2EAC480}"/>
                    </a:ext>
                  </a:extLst>
                </p:cNvPr>
                <p:cNvPicPr/>
                <p:nvPr/>
              </p:nvPicPr>
              <p:blipFill>
                <a:blip r:embed="rId183"/>
                <a:stretch>
                  <a:fillRect/>
                </a:stretch>
              </p:blipFill>
              <p:spPr>
                <a:xfrm>
                  <a:off x="498752" y="3693678"/>
                  <a:ext cx="1483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4" name="Рукописный ввод 103">
                  <a:extLst>
                    <a:ext uri="{FF2B5EF4-FFF2-40B4-BE49-F238E27FC236}">
                      <a16:creationId xmlns:a16="http://schemas.microsoft.com/office/drawing/2014/main" id="{A9DC7DD6-5F0A-4D9F-9DE8-83424D2E27F0}"/>
                    </a:ext>
                  </a:extLst>
                </p14:cNvPr>
                <p14:cNvContentPartPr/>
                <p14:nvPr/>
              </p14:nvContentPartPr>
              <p14:xfrm>
                <a:off x="-6688" y="3440238"/>
                <a:ext cx="856080" cy="668160"/>
              </p14:xfrm>
            </p:contentPart>
          </mc:Choice>
          <mc:Fallback xmlns="">
            <p:pic>
              <p:nvPicPr>
                <p:cNvPr id="104" name="Рукописный ввод 103">
                  <a:extLst>
                    <a:ext uri="{FF2B5EF4-FFF2-40B4-BE49-F238E27FC236}">
                      <a16:creationId xmlns:a16="http://schemas.microsoft.com/office/drawing/2014/main" id="{A9DC7DD6-5F0A-4D9F-9DE8-83424D2E27F0}"/>
                    </a:ext>
                  </a:extLst>
                </p:cNvPr>
                <p:cNvPicPr/>
                <p:nvPr/>
              </p:nvPicPr>
              <p:blipFill>
                <a:blip r:embed="rId185"/>
                <a:stretch>
                  <a:fillRect/>
                </a:stretch>
              </p:blipFill>
              <p:spPr>
                <a:xfrm>
                  <a:off x="-24328" y="3422238"/>
                  <a:ext cx="891720" cy="703800"/>
                </a:xfrm>
                <a:prstGeom prst="rect">
                  <a:avLst/>
                </a:prstGeom>
              </p:spPr>
            </p:pic>
          </mc:Fallback>
        </mc:AlternateContent>
      </p:grpSp>
      <p:grpSp>
        <p:nvGrpSpPr>
          <p:cNvPr id="108" name="Группа 107">
            <a:extLst>
              <a:ext uri="{FF2B5EF4-FFF2-40B4-BE49-F238E27FC236}">
                <a16:creationId xmlns:a16="http://schemas.microsoft.com/office/drawing/2014/main" id="{779DDD22-5126-42A9-A300-0F5F4BD60475}"/>
              </a:ext>
            </a:extLst>
          </p:cNvPr>
          <p:cNvGrpSpPr/>
          <p:nvPr/>
        </p:nvGrpSpPr>
        <p:grpSpPr>
          <a:xfrm>
            <a:off x="3862592" y="3367518"/>
            <a:ext cx="368280" cy="326160"/>
            <a:chOff x="3862592" y="3367518"/>
            <a:chExt cx="368280" cy="326160"/>
          </a:xfrm>
        </p:grpSpPr>
        <mc:AlternateContent xmlns:mc="http://schemas.openxmlformats.org/markup-compatibility/2006" xmlns:p14="http://schemas.microsoft.com/office/powerpoint/2010/main">
          <mc:Choice Requires="p14">
            <p:contentPart p14:bwMode="auto" r:id="rId186">
              <p14:nvContentPartPr>
                <p14:cNvPr id="106" name="Рукописный ввод 105">
                  <a:extLst>
                    <a:ext uri="{FF2B5EF4-FFF2-40B4-BE49-F238E27FC236}">
                      <a16:creationId xmlns:a16="http://schemas.microsoft.com/office/drawing/2014/main" id="{3DF4CD4E-4582-4477-85DE-3DB0D16C0711}"/>
                    </a:ext>
                  </a:extLst>
                </p14:cNvPr>
                <p14:cNvContentPartPr/>
                <p14:nvPr/>
              </p14:nvContentPartPr>
              <p14:xfrm>
                <a:off x="3935312" y="3367518"/>
                <a:ext cx="295560" cy="326160"/>
              </p14:xfrm>
            </p:contentPart>
          </mc:Choice>
          <mc:Fallback xmlns="">
            <p:pic>
              <p:nvPicPr>
                <p:cNvPr id="106" name="Рукописный ввод 105">
                  <a:extLst>
                    <a:ext uri="{FF2B5EF4-FFF2-40B4-BE49-F238E27FC236}">
                      <a16:creationId xmlns:a16="http://schemas.microsoft.com/office/drawing/2014/main" id="{3DF4CD4E-4582-4477-85DE-3DB0D16C0711}"/>
                    </a:ext>
                  </a:extLst>
                </p:cNvPr>
                <p:cNvPicPr/>
                <p:nvPr/>
              </p:nvPicPr>
              <p:blipFill>
                <a:blip r:embed="rId187"/>
                <a:stretch>
                  <a:fillRect/>
                </a:stretch>
              </p:blipFill>
              <p:spPr>
                <a:xfrm>
                  <a:off x="3917312" y="3349518"/>
                  <a:ext cx="3312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7" name="Рукописный ввод 106">
                  <a:extLst>
                    <a:ext uri="{FF2B5EF4-FFF2-40B4-BE49-F238E27FC236}">
                      <a16:creationId xmlns:a16="http://schemas.microsoft.com/office/drawing/2014/main" id="{DAEDE66A-D45B-4394-9680-3B62A1A4C790}"/>
                    </a:ext>
                  </a:extLst>
                </p14:cNvPr>
                <p14:cNvContentPartPr/>
                <p14:nvPr/>
              </p14:nvContentPartPr>
              <p14:xfrm>
                <a:off x="3862592" y="3542838"/>
                <a:ext cx="242640" cy="14400"/>
              </p14:xfrm>
            </p:contentPart>
          </mc:Choice>
          <mc:Fallback xmlns="">
            <p:pic>
              <p:nvPicPr>
                <p:cNvPr id="107" name="Рукописный ввод 106">
                  <a:extLst>
                    <a:ext uri="{FF2B5EF4-FFF2-40B4-BE49-F238E27FC236}">
                      <a16:creationId xmlns:a16="http://schemas.microsoft.com/office/drawing/2014/main" id="{DAEDE66A-D45B-4394-9680-3B62A1A4C790}"/>
                    </a:ext>
                  </a:extLst>
                </p:cNvPr>
                <p:cNvPicPr/>
                <p:nvPr/>
              </p:nvPicPr>
              <p:blipFill>
                <a:blip r:embed="rId189"/>
                <a:stretch>
                  <a:fillRect/>
                </a:stretch>
              </p:blipFill>
              <p:spPr>
                <a:xfrm>
                  <a:off x="3844592" y="3524838"/>
                  <a:ext cx="278280" cy="50040"/>
                </a:xfrm>
                <a:prstGeom prst="rect">
                  <a:avLst/>
                </a:prstGeom>
              </p:spPr>
            </p:pic>
          </mc:Fallback>
        </mc:AlternateContent>
      </p:grpSp>
      <p:grpSp>
        <p:nvGrpSpPr>
          <p:cNvPr id="114" name="Группа 113">
            <a:extLst>
              <a:ext uri="{FF2B5EF4-FFF2-40B4-BE49-F238E27FC236}">
                <a16:creationId xmlns:a16="http://schemas.microsoft.com/office/drawing/2014/main" id="{02B8AA90-C203-485C-88A2-DB4D3D03B532}"/>
              </a:ext>
            </a:extLst>
          </p:cNvPr>
          <p:cNvGrpSpPr/>
          <p:nvPr/>
        </p:nvGrpSpPr>
        <p:grpSpPr>
          <a:xfrm>
            <a:off x="294632" y="4365078"/>
            <a:ext cx="724680" cy="344520"/>
            <a:chOff x="294632" y="4365078"/>
            <a:chExt cx="724680" cy="344520"/>
          </a:xfrm>
        </p:grpSpPr>
        <mc:AlternateContent xmlns:mc="http://schemas.openxmlformats.org/markup-compatibility/2006" xmlns:p14="http://schemas.microsoft.com/office/powerpoint/2010/main">
          <mc:Choice Requires="p14">
            <p:contentPart p14:bwMode="auto" r:id="rId190">
              <p14:nvContentPartPr>
                <p14:cNvPr id="109" name="Рукописный ввод 108">
                  <a:extLst>
                    <a:ext uri="{FF2B5EF4-FFF2-40B4-BE49-F238E27FC236}">
                      <a16:creationId xmlns:a16="http://schemas.microsoft.com/office/drawing/2014/main" id="{7BC2EF21-A3B6-42F5-811C-753248C1705D}"/>
                    </a:ext>
                  </a:extLst>
                </p14:cNvPr>
                <p14:cNvContentPartPr/>
                <p14:nvPr/>
              </p14:nvContentPartPr>
              <p14:xfrm>
                <a:off x="310112" y="4599438"/>
                <a:ext cx="6840" cy="52200"/>
              </p14:xfrm>
            </p:contentPart>
          </mc:Choice>
          <mc:Fallback xmlns="">
            <p:pic>
              <p:nvPicPr>
                <p:cNvPr id="109" name="Рукописный ввод 108">
                  <a:extLst>
                    <a:ext uri="{FF2B5EF4-FFF2-40B4-BE49-F238E27FC236}">
                      <a16:creationId xmlns:a16="http://schemas.microsoft.com/office/drawing/2014/main" id="{7BC2EF21-A3B6-42F5-811C-753248C1705D}"/>
                    </a:ext>
                  </a:extLst>
                </p:cNvPr>
                <p:cNvPicPr/>
                <p:nvPr/>
              </p:nvPicPr>
              <p:blipFill>
                <a:blip r:embed="rId191"/>
                <a:stretch>
                  <a:fillRect/>
                </a:stretch>
              </p:blipFill>
              <p:spPr>
                <a:xfrm>
                  <a:off x="292112" y="4581438"/>
                  <a:ext cx="4248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0" name="Рукописный ввод 109">
                  <a:extLst>
                    <a:ext uri="{FF2B5EF4-FFF2-40B4-BE49-F238E27FC236}">
                      <a16:creationId xmlns:a16="http://schemas.microsoft.com/office/drawing/2014/main" id="{B089189C-216D-4CCD-9842-D795D751E395}"/>
                    </a:ext>
                  </a:extLst>
                </p14:cNvPr>
                <p14:cNvContentPartPr/>
                <p14:nvPr/>
              </p14:nvContentPartPr>
              <p14:xfrm>
                <a:off x="294632" y="4365078"/>
                <a:ext cx="245520" cy="344520"/>
              </p14:xfrm>
            </p:contentPart>
          </mc:Choice>
          <mc:Fallback xmlns="">
            <p:pic>
              <p:nvPicPr>
                <p:cNvPr id="110" name="Рукописный ввод 109">
                  <a:extLst>
                    <a:ext uri="{FF2B5EF4-FFF2-40B4-BE49-F238E27FC236}">
                      <a16:creationId xmlns:a16="http://schemas.microsoft.com/office/drawing/2014/main" id="{B089189C-216D-4CCD-9842-D795D751E395}"/>
                    </a:ext>
                  </a:extLst>
                </p:cNvPr>
                <p:cNvPicPr/>
                <p:nvPr/>
              </p:nvPicPr>
              <p:blipFill>
                <a:blip r:embed="rId193"/>
                <a:stretch>
                  <a:fillRect/>
                </a:stretch>
              </p:blipFill>
              <p:spPr>
                <a:xfrm>
                  <a:off x="276992" y="4347078"/>
                  <a:ext cx="28116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1" name="Рукописный ввод 110">
                  <a:extLst>
                    <a:ext uri="{FF2B5EF4-FFF2-40B4-BE49-F238E27FC236}">
                      <a16:creationId xmlns:a16="http://schemas.microsoft.com/office/drawing/2014/main" id="{BAF9F927-383A-45E3-8B8A-D06FCE22B0C8}"/>
                    </a:ext>
                  </a:extLst>
                </p14:cNvPr>
                <p14:cNvContentPartPr/>
                <p14:nvPr/>
              </p14:nvContentPartPr>
              <p14:xfrm>
                <a:off x="340352" y="4513758"/>
                <a:ext cx="138240" cy="8640"/>
              </p14:xfrm>
            </p:contentPart>
          </mc:Choice>
          <mc:Fallback xmlns="">
            <p:pic>
              <p:nvPicPr>
                <p:cNvPr id="111" name="Рукописный ввод 110">
                  <a:extLst>
                    <a:ext uri="{FF2B5EF4-FFF2-40B4-BE49-F238E27FC236}">
                      <a16:creationId xmlns:a16="http://schemas.microsoft.com/office/drawing/2014/main" id="{BAF9F927-383A-45E3-8B8A-D06FCE22B0C8}"/>
                    </a:ext>
                  </a:extLst>
                </p:cNvPr>
                <p:cNvPicPr/>
                <p:nvPr/>
              </p:nvPicPr>
              <p:blipFill>
                <a:blip r:embed="rId195"/>
                <a:stretch>
                  <a:fillRect/>
                </a:stretch>
              </p:blipFill>
              <p:spPr>
                <a:xfrm>
                  <a:off x="322352" y="4496118"/>
                  <a:ext cx="1738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2" name="Рукописный ввод 111">
                  <a:extLst>
                    <a:ext uri="{FF2B5EF4-FFF2-40B4-BE49-F238E27FC236}">
                      <a16:creationId xmlns:a16="http://schemas.microsoft.com/office/drawing/2014/main" id="{17E0ECC1-BAAA-42DD-ABF6-462CE5EB8DDF}"/>
                    </a:ext>
                  </a:extLst>
                </p14:cNvPr>
                <p14:cNvContentPartPr/>
                <p14:nvPr/>
              </p14:nvContentPartPr>
              <p14:xfrm>
                <a:off x="553112" y="4391718"/>
                <a:ext cx="206280" cy="205920"/>
              </p14:xfrm>
            </p:contentPart>
          </mc:Choice>
          <mc:Fallback xmlns="">
            <p:pic>
              <p:nvPicPr>
                <p:cNvPr id="112" name="Рукописный ввод 111">
                  <a:extLst>
                    <a:ext uri="{FF2B5EF4-FFF2-40B4-BE49-F238E27FC236}">
                      <a16:creationId xmlns:a16="http://schemas.microsoft.com/office/drawing/2014/main" id="{17E0ECC1-BAAA-42DD-ABF6-462CE5EB8DDF}"/>
                    </a:ext>
                  </a:extLst>
                </p:cNvPr>
                <p:cNvPicPr/>
                <p:nvPr/>
              </p:nvPicPr>
              <p:blipFill>
                <a:blip r:embed="rId197"/>
                <a:stretch>
                  <a:fillRect/>
                </a:stretch>
              </p:blipFill>
              <p:spPr>
                <a:xfrm>
                  <a:off x="535112" y="4373718"/>
                  <a:ext cx="2419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3" name="Рукописный ввод 112">
                  <a:extLst>
                    <a:ext uri="{FF2B5EF4-FFF2-40B4-BE49-F238E27FC236}">
                      <a16:creationId xmlns:a16="http://schemas.microsoft.com/office/drawing/2014/main" id="{ABFFD8A7-5B94-4147-B275-B63A5503B8FB}"/>
                    </a:ext>
                  </a:extLst>
                </p14:cNvPr>
                <p14:cNvContentPartPr/>
                <p14:nvPr/>
              </p14:nvContentPartPr>
              <p14:xfrm>
                <a:off x="783512" y="4366518"/>
                <a:ext cx="235800" cy="135360"/>
              </p14:xfrm>
            </p:contentPart>
          </mc:Choice>
          <mc:Fallback xmlns="">
            <p:pic>
              <p:nvPicPr>
                <p:cNvPr id="113" name="Рукописный ввод 112">
                  <a:extLst>
                    <a:ext uri="{FF2B5EF4-FFF2-40B4-BE49-F238E27FC236}">
                      <a16:creationId xmlns:a16="http://schemas.microsoft.com/office/drawing/2014/main" id="{ABFFD8A7-5B94-4147-B275-B63A5503B8FB}"/>
                    </a:ext>
                  </a:extLst>
                </p:cNvPr>
                <p:cNvPicPr/>
                <p:nvPr/>
              </p:nvPicPr>
              <p:blipFill>
                <a:blip r:embed="rId199"/>
                <a:stretch>
                  <a:fillRect/>
                </a:stretch>
              </p:blipFill>
              <p:spPr>
                <a:xfrm>
                  <a:off x="765872" y="4348518"/>
                  <a:ext cx="271440" cy="171000"/>
                </a:xfrm>
                <a:prstGeom prst="rect">
                  <a:avLst/>
                </a:prstGeom>
              </p:spPr>
            </p:pic>
          </mc:Fallback>
        </mc:AlternateContent>
      </p:grpSp>
      <p:grpSp>
        <p:nvGrpSpPr>
          <p:cNvPr id="117" name="Группа 116">
            <a:extLst>
              <a:ext uri="{FF2B5EF4-FFF2-40B4-BE49-F238E27FC236}">
                <a16:creationId xmlns:a16="http://schemas.microsoft.com/office/drawing/2014/main" id="{6FC42549-CEC1-4EA2-8375-982C146656C8}"/>
              </a:ext>
            </a:extLst>
          </p:cNvPr>
          <p:cNvGrpSpPr/>
          <p:nvPr/>
        </p:nvGrpSpPr>
        <p:grpSpPr>
          <a:xfrm>
            <a:off x="3663512" y="4160598"/>
            <a:ext cx="315000" cy="383400"/>
            <a:chOff x="3663512" y="4160598"/>
            <a:chExt cx="315000" cy="383400"/>
          </a:xfrm>
        </p:grpSpPr>
        <mc:AlternateContent xmlns:mc="http://schemas.openxmlformats.org/markup-compatibility/2006" xmlns:p14="http://schemas.microsoft.com/office/powerpoint/2010/main">
          <mc:Choice Requires="p14">
            <p:contentPart p14:bwMode="auto" r:id="rId200">
              <p14:nvContentPartPr>
                <p14:cNvPr id="115" name="Рукописный ввод 114">
                  <a:extLst>
                    <a:ext uri="{FF2B5EF4-FFF2-40B4-BE49-F238E27FC236}">
                      <a16:creationId xmlns:a16="http://schemas.microsoft.com/office/drawing/2014/main" id="{367BAC27-0F72-4B5B-AE7F-DF3708D93F43}"/>
                    </a:ext>
                  </a:extLst>
                </p14:cNvPr>
                <p14:cNvContentPartPr/>
                <p14:nvPr/>
              </p14:nvContentPartPr>
              <p14:xfrm>
                <a:off x="3754232" y="4160598"/>
                <a:ext cx="224280" cy="383400"/>
              </p14:xfrm>
            </p:contentPart>
          </mc:Choice>
          <mc:Fallback xmlns="">
            <p:pic>
              <p:nvPicPr>
                <p:cNvPr id="115" name="Рукописный ввод 114">
                  <a:extLst>
                    <a:ext uri="{FF2B5EF4-FFF2-40B4-BE49-F238E27FC236}">
                      <a16:creationId xmlns:a16="http://schemas.microsoft.com/office/drawing/2014/main" id="{367BAC27-0F72-4B5B-AE7F-DF3708D93F43}"/>
                    </a:ext>
                  </a:extLst>
                </p:cNvPr>
                <p:cNvPicPr/>
                <p:nvPr/>
              </p:nvPicPr>
              <p:blipFill>
                <a:blip r:embed="rId201"/>
                <a:stretch>
                  <a:fillRect/>
                </a:stretch>
              </p:blipFill>
              <p:spPr>
                <a:xfrm>
                  <a:off x="3736592" y="4142958"/>
                  <a:ext cx="2599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6" name="Рукописный ввод 115">
                  <a:extLst>
                    <a:ext uri="{FF2B5EF4-FFF2-40B4-BE49-F238E27FC236}">
                      <a16:creationId xmlns:a16="http://schemas.microsoft.com/office/drawing/2014/main" id="{04532E4F-9EAB-460B-9B3F-9368D12D17F9}"/>
                    </a:ext>
                  </a:extLst>
                </p14:cNvPr>
                <p14:cNvContentPartPr/>
                <p14:nvPr/>
              </p14:nvContentPartPr>
              <p14:xfrm>
                <a:off x="3663512" y="4288758"/>
                <a:ext cx="240480" cy="39960"/>
              </p14:xfrm>
            </p:contentPart>
          </mc:Choice>
          <mc:Fallback xmlns="">
            <p:pic>
              <p:nvPicPr>
                <p:cNvPr id="116" name="Рукописный ввод 115">
                  <a:extLst>
                    <a:ext uri="{FF2B5EF4-FFF2-40B4-BE49-F238E27FC236}">
                      <a16:creationId xmlns:a16="http://schemas.microsoft.com/office/drawing/2014/main" id="{04532E4F-9EAB-460B-9B3F-9368D12D17F9}"/>
                    </a:ext>
                  </a:extLst>
                </p:cNvPr>
                <p:cNvPicPr/>
                <p:nvPr/>
              </p:nvPicPr>
              <p:blipFill>
                <a:blip r:embed="rId203"/>
                <a:stretch>
                  <a:fillRect/>
                </a:stretch>
              </p:blipFill>
              <p:spPr>
                <a:xfrm>
                  <a:off x="3645872" y="4271118"/>
                  <a:ext cx="276120" cy="75600"/>
                </a:xfrm>
                <a:prstGeom prst="rect">
                  <a:avLst/>
                </a:prstGeom>
              </p:spPr>
            </p:pic>
          </mc:Fallback>
        </mc:AlternateContent>
      </p:grpSp>
      <p:grpSp>
        <p:nvGrpSpPr>
          <p:cNvPr id="135" name="Группа 134">
            <a:extLst>
              <a:ext uri="{FF2B5EF4-FFF2-40B4-BE49-F238E27FC236}">
                <a16:creationId xmlns:a16="http://schemas.microsoft.com/office/drawing/2014/main" id="{63739195-9948-4455-87D5-4AAE9C48F5DB}"/>
              </a:ext>
            </a:extLst>
          </p:cNvPr>
          <p:cNvGrpSpPr/>
          <p:nvPr/>
        </p:nvGrpSpPr>
        <p:grpSpPr>
          <a:xfrm>
            <a:off x="469952" y="5387838"/>
            <a:ext cx="1018800" cy="302040"/>
            <a:chOff x="469952" y="5387838"/>
            <a:chExt cx="1018800" cy="302040"/>
          </a:xfrm>
        </p:grpSpPr>
        <mc:AlternateContent xmlns:mc="http://schemas.openxmlformats.org/markup-compatibility/2006" xmlns:p14="http://schemas.microsoft.com/office/powerpoint/2010/main">
          <mc:Choice Requires="p14">
            <p:contentPart p14:bwMode="auto" r:id="rId204">
              <p14:nvContentPartPr>
                <p14:cNvPr id="118" name="Рукописный ввод 117">
                  <a:extLst>
                    <a:ext uri="{FF2B5EF4-FFF2-40B4-BE49-F238E27FC236}">
                      <a16:creationId xmlns:a16="http://schemas.microsoft.com/office/drawing/2014/main" id="{309525BF-0AC7-4D8D-A714-840C5B84480D}"/>
                    </a:ext>
                  </a:extLst>
                </p14:cNvPr>
                <p14:cNvContentPartPr/>
                <p14:nvPr/>
              </p14:nvContentPartPr>
              <p14:xfrm>
                <a:off x="469952" y="5387838"/>
                <a:ext cx="187200" cy="302040"/>
              </p14:xfrm>
            </p:contentPart>
          </mc:Choice>
          <mc:Fallback xmlns="">
            <p:pic>
              <p:nvPicPr>
                <p:cNvPr id="118" name="Рукописный ввод 117">
                  <a:extLst>
                    <a:ext uri="{FF2B5EF4-FFF2-40B4-BE49-F238E27FC236}">
                      <a16:creationId xmlns:a16="http://schemas.microsoft.com/office/drawing/2014/main" id="{309525BF-0AC7-4D8D-A714-840C5B84480D}"/>
                    </a:ext>
                  </a:extLst>
                </p:cNvPr>
                <p:cNvPicPr/>
                <p:nvPr/>
              </p:nvPicPr>
              <p:blipFill>
                <a:blip r:embed="rId205"/>
                <a:stretch>
                  <a:fillRect/>
                </a:stretch>
              </p:blipFill>
              <p:spPr>
                <a:xfrm>
                  <a:off x="451952" y="5370198"/>
                  <a:ext cx="2228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9" name="Рукописный ввод 118">
                  <a:extLst>
                    <a:ext uri="{FF2B5EF4-FFF2-40B4-BE49-F238E27FC236}">
                      <a16:creationId xmlns:a16="http://schemas.microsoft.com/office/drawing/2014/main" id="{FA06151A-8F0D-4346-97C6-AF70F42F00E1}"/>
                    </a:ext>
                  </a:extLst>
                </p14:cNvPr>
                <p14:cNvContentPartPr/>
                <p14:nvPr/>
              </p14:nvContentPartPr>
              <p14:xfrm>
                <a:off x="720872" y="5487198"/>
                <a:ext cx="177840" cy="136800"/>
              </p14:xfrm>
            </p:contentPart>
          </mc:Choice>
          <mc:Fallback xmlns="">
            <p:pic>
              <p:nvPicPr>
                <p:cNvPr id="119" name="Рукописный ввод 118">
                  <a:extLst>
                    <a:ext uri="{FF2B5EF4-FFF2-40B4-BE49-F238E27FC236}">
                      <a16:creationId xmlns:a16="http://schemas.microsoft.com/office/drawing/2014/main" id="{FA06151A-8F0D-4346-97C6-AF70F42F00E1}"/>
                    </a:ext>
                  </a:extLst>
                </p:cNvPr>
                <p:cNvPicPr/>
                <p:nvPr/>
              </p:nvPicPr>
              <p:blipFill>
                <a:blip r:embed="rId207"/>
                <a:stretch>
                  <a:fillRect/>
                </a:stretch>
              </p:blipFill>
              <p:spPr>
                <a:xfrm>
                  <a:off x="703232" y="5469198"/>
                  <a:ext cx="2134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0" name="Рукописный ввод 119">
                  <a:extLst>
                    <a:ext uri="{FF2B5EF4-FFF2-40B4-BE49-F238E27FC236}">
                      <a16:creationId xmlns:a16="http://schemas.microsoft.com/office/drawing/2014/main" id="{F08F5A11-6019-4701-B14D-76CB207D2421}"/>
                    </a:ext>
                  </a:extLst>
                </p14:cNvPr>
                <p14:cNvContentPartPr/>
                <p14:nvPr/>
              </p14:nvContentPartPr>
              <p14:xfrm>
                <a:off x="911672" y="5428158"/>
                <a:ext cx="403200" cy="246600"/>
              </p14:xfrm>
            </p:contentPart>
          </mc:Choice>
          <mc:Fallback xmlns="">
            <p:pic>
              <p:nvPicPr>
                <p:cNvPr id="120" name="Рукописный ввод 119">
                  <a:extLst>
                    <a:ext uri="{FF2B5EF4-FFF2-40B4-BE49-F238E27FC236}">
                      <a16:creationId xmlns:a16="http://schemas.microsoft.com/office/drawing/2014/main" id="{F08F5A11-6019-4701-B14D-76CB207D2421}"/>
                    </a:ext>
                  </a:extLst>
                </p:cNvPr>
                <p:cNvPicPr/>
                <p:nvPr/>
              </p:nvPicPr>
              <p:blipFill>
                <a:blip r:embed="rId209"/>
                <a:stretch>
                  <a:fillRect/>
                </a:stretch>
              </p:blipFill>
              <p:spPr>
                <a:xfrm>
                  <a:off x="893672" y="5410158"/>
                  <a:ext cx="4388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1" name="Рукописный ввод 120">
                  <a:extLst>
                    <a:ext uri="{FF2B5EF4-FFF2-40B4-BE49-F238E27FC236}">
                      <a16:creationId xmlns:a16="http://schemas.microsoft.com/office/drawing/2014/main" id="{363042BF-9231-48E2-9E65-6DE5B91184B8}"/>
                    </a:ext>
                  </a:extLst>
                </p14:cNvPr>
                <p14:cNvContentPartPr/>
                <p14:nvPr/>
              </p14:nvContentPartPr>
              <p14:xfrm>
                <a:off x="1275632" y="5562798"/>
                <a:ext cx="213120" cy="63000"/>
              </p14:xfrm>
            </p:contentPart>
          </mc:Choice>
          <mc:Fallback xmlns="">
            <p:pic>
              <p:nvPicPr>
                <p:cNvPr id="121" name="Рукописный ввод 120">
                  <a:extLst>
                    <a:ext uri="{FF2B5EF4-FFF2-40B4-BE49-F238E27FC236}">
                      <a16:creationId xmlns:a16="http://schemas.microsoft.com/office/drawing/2014/main" id="{363042BF-9231-48E2-9E65-6DE5B91184B8}"/>
                    </a:ext>
                  </a:extLst>
                </p:cNvPr>
                <p:cNvPicPr/>
                <p:nvPr/>
              </p:nvPicPr>
              <p:blipFill>
                <a:blip r:embed="rId211"/>
                <a:stretch>
                  <a:fillRect/>
                </a:stretch>
              </p:blipFill>
              <p:spPr>
                <a:xfrm>
                  <a:off x="1257992" y="5545158"/>
                  <a:ext cx="2487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2" name="Рукописный ввод 121">
                  <a:extLst>
                    <a:ext uri="{FF2B5EF4-FFF2-40B4-BE49-F238E27FC236}">
                      <a16:creationId xmlns:a16="http://schemas.microsoft.com/office/drawing/2014/main" id="{F77770B5-B6D5-4DE2-9419-8A5BBB0E5F3E}"/>
                    </a:ext>
                  </a:extLst>
                </p14:cNvPr>
                <p14:cNvContentPartPr/>
                <p14:nvPr/>
              </p14:nvContentPartPr>
              <p14:xfrm>
                <a:off x="1202912" y="5424918"/>
                <a:ext cx="189720" cy="120600"/>
              </p14:xfrm>
            </p:contentPart>
          </mc:Choice>
          <mc:Fallback xmlns="">
            <p:pic>
              <p:nvPicPr>
                <p:cNvPr id="122" name="Рукописный ввод 121">
                  <a:extLst>
                    <a:ext uri="{FF2B5EF4-FFF2-40B4-BE49-F238E27FC236}">
                      <a16:creationId xmlns:a16="http://schemas.microsoft.com/office/drawing/2014/main" id="{F77770B5-B6D5-4DE2-9419-8A5BBB0E5F3E}"/>
                    </a:ext>
                  </a:extLst>
                </p:cNvPr>
                <p:cNvPicPr/>
                <p:nvPr/>
              </p:nvPicPr>
              <p:blipFill>
                <a:blip r:embed="rId213"/>
                <a:stretch>
                  <a:fillRect/>
                </a:stretch>
              </p:blipFill>
              <p:spPr>
                <a:xfrm>
                  <a:off x="1185272" y="5406918"/>
                  <a:ext cx="225360" cy="156240"/>
                </a:xfrm>
                <a:prstGeom prst="rect">
                  <a:avLst/>
                </a:prstGeom>
              </p:spPr>
            </p:pic>
          </mc:Fallback>
        </mc:AlternateContent>
      </p:grpSp>
      <p:grpSp>
        <p:nvGrpSpPr>
          <p:cNvPr id="134" name="Группа 133">
            <a:extLst>
              <a:ext uri="{FF2B5EF4-FFF2-40B4-BE49-F238E27FC236}">
                <a16:creationId xmlns:a16="http://schemas.microsoft.com/office/drawing/2014/main" id="{359CCD88-FC7A-4281-A61F-4A2E4F900F1D}"/>
              </a:ext>
            </a:extLst>
          </p:cNvPr>
          <p:cNvGrpSpPr/>
          <p:nvPr/>
        </p:nvGrpSpPr>
        <p:grpSpPr>
          <a:xfrm>
            <a:off x="1797632" y="5175798"/>
            <a:ext cx="1549080" cy="365040"/>
            <a:chOff x="1797632" y="5175798"/>
            <a:chExt cx="1549080" cy="365040"/>
          </a:xfrm>
        </p:grpSpPr>
        <mc:AlternateContent xmlns:mc="http://schemas.openxmlformats.org/markup-compatibility/2006" xmlns:p14="http://schemas.microsoft.com/office/powerpoint/2010/main">
          <mc:Choice Requires="p14">
            <p:contentPart p14:bwMode="auto" r:id="rId214">
              <p14:nvContentPartPr>
                <p14:cNvPr id="123" name="Рукописный ввод 122">
                  <a:extLst>
                    <a:ext uri="{FF2B5EF4-FFF2-40B4-BE49-F238E27FC236}">
                      <a16:creationId xmlns:a16="http://schemas.microsoft.com/office/drawing/2014/main" id="{32289537-15D8-4D40-9852-D6F5195E6146}"/>
                    </a:ext>
                  </a:extLst>
                </p14:cNvPr>
                <p14:cNvContentPartPr/>
                <p14:nvPr/>
              </p14:nvContentPartPr>
              <p14:xfrm>
                <a:off x="1797632" y="5250678"/>
                <a:ext cx="158400" cy="290160"/>
              </p14:xfrm>
            </p:contentPart>
          </mc:Choice>
          <mc:Fallback xmlns="">
            <p:pic>
              <p:nvPicPr>
                <p:cNvPr id="123" name="Рукописный ввод 122">
                  <a:extLst>
                    <a:ext uri="{FF2B5EF4-FFF2-40B4-BE49-F238E27FC236}">
                      <a16:creationId xmlns:a16="http://schemas.microsoft.com/office/drawing/2014/main" id="{32289537-15D8-4D40-9852-D6F5195E6146}"/>
                    </a:ext>
                  </a:extLst>
                </p:cNvPr>
                <p:cNvPicPr/>
                <p:nvPr/>
              </p:nvPicPr>
              <p:blipFill>
                <a:blip r:embed="rId215"/>
                <a:stretch>
                  <a:fillRect/>
                </a:stretch>
              </p:blipFill>
              <p:spPr>
                <a:xfrm>
                  <a:off x="1779992" y="5233038"/>
                  <a:ext cx="1940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4" name="Рукописный ввод 123">
                  <a:extLst>
                    <a:ext uri="{FF2B5EF4-FFF2-40B4-BE49-F238E27FC236}">
                      <a16:creationId xmlns:a16="http://schemas.microsoft.com/office/drawing/2014/main" id="{D1B1E777-3D7A-412B-BF3C-9E6C15DD5DED}"/>
                    </a:ext>
                  </a:extLst>
                </p14:cNvPr>
                <p14:cNvContentPartPr/>
                <p14:nvPr/>
              </p14:nvContentPartPr>
              <p14:xfrm>
                <a:off x="1953512" y="5366958"/>
                <a:ext cx="84240" cy="112320"/>
              </p14:xfrm>
            </p:contentPart>
          </mc:Choice>
          <mc:Fallback xmlns="">
            <p:pic>
              <p:nvPicPr>
                <p:cNvPr id="124" name="Рукописный ввод 123">
                  <a:extLst>
                    <a:ext uri="{FF2B5EF4-FFF2-40B4-BE49-F238E27FC236}">
                      <a16:creationId xmlns:a16="http://schemas.microsoft.com/office/drawing/2014/main" id="{D1B1E777-3D7A-412B-BF3C-9E6C15DD5DED}"/>
                    </a:ext>
                  </a:extLst>
                </p:cNvPr>
                <p:cNvPicPr/>
                <p:nvPr/>
              </p:nvPicPr>
              <p:blipFill>
                <a:blip r:embed="rId217"/>
                <a:stretch>
                  <a:fillRect/>
                </a:stretch>
              </p:blipFill>
              <p:spPr>
                <a:xfrm>
                  <a:off x="1935512" y="5348958"/>
                  <a:ext cx="119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5" name="Рукописный ввод 124">
                  <a:extLst>
                    <a:ext uri="{FF2B5EF4-FFF2-40B4-BE49-F238E27FC236}">
                      <a16:creationId xmlns:a16="http://schemas.microsoft.com/office/drawing/2014/main" id="{EBF3463C-896A-42E1-A3D8-2C60E1AA1C01}"/>
                    </a:ext>
                  </a:extLst>
                </p14:cNvPr>
                <p14:cNvContentPartPr/>
                <p14:nvPr/>
              </p14:nvContentPartPr>
              <p14:xfrm>
                <a:off x="2102912" y="5334198"/>
                <a:ext cx="193680" cy="140040"/>
              </p14:xfrm>
            </p:contentPart>
          </mc:Choice>
          <mc:Fallback xmlns="">
            <p:pic>
              <p:nvPicPr>
                <p:cNvPr id="125" name="Рукописный ввод 124">
                  <a:extLst>
                    <a:ext uri="{FF2B5EF4-FFF2-40B4-BE49-F238E27FC236}">
                      <a16:creationId xmlns:a16="http://schemas.microsoft.com/office/drawing/2014/main" id="{EBF3463C-896A-42E1-A3D8-2C60E1AA1C01}"/>
                    </a:ext>
                  </a:extLst>
                </p:cNvPr>
                <p:cNvPicPr/>
                <p:nvPr/>
              </p:nvPicPr>
              <p:blipFill>
                <a:blip r:embed="rId219"/>
                <a:stretch>
                  <a:fillRect/>
                </a:stretch>
              </p:blipFill>
              <p:spPr>
                <a:xfrm>
                  <a:off x="2084912" y="5316198"/>
                  <a:ext cx="2293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6" name="Рукописный ввод 125">
                  <a:extLst>
                    <a:ext uri="{FF2B5EF4-FFF2-40B4-BE49-F238E27FC236}">
                      <a16:creationId xmlns:a16="http://schemas.microsoft.com/office/drawing/2014/main" id="{3AACD06E-CEA8-49A2-B34F-9C8260EDE80D}"/>
                    </a:ext>
                  </a:extLst>
                </p14:cNvPr>
                <p14:cNvContentPartPr/>
                <p14:nvPr/>
              </p14:nvContentPartPr>
              <p14:xfrm>
                <a:off x="2332232" y="5213238"/>
                <a:ext cx="478800" cy="258840"/>
              </p14:xfrm>
            </p:contentPart>
          </mc:Choice>
          <mc:Fallback xmlns="">
            <p:pic>
              <p:nvPicPr>
                <p:cNvPr id="126" name="Рукописный ввод 125">
                  <a:extLst>
                    <a:ext uri="{FF2B5EF4-FFF2-40B4-BE49-F238E27FC236}">
                      <a16:creationId xmlns:a16="http://schemas.microsoft.com/office/drawing/2014/main" id="{3AACD06E-CEA8-49A2-B34F-9C8260EDE80D}"/>
                    </a:ext>
                  </a:extLst>
                </p:cNvPr>
                <p:cNvPicPr/>
                <p:nvPr/>
              </p:nvPicPr>
              <p:blipFill>
                <a:blip r:embed="rId221"/>
                <a:stretch>
                  <a:fillRect/>
                </a:stretch>
              </p:blipFill>
              <p:spPr>
                <a:xfrm>
                  <a:off x="2314592" y="5195238"/>
                  <a:ext cx="5144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7" name="Рукописный ввод 126">
                  <a:extLst>
                    <a:ext uri="{FF2B5EF4-FFF2-40B4-BE49-F238E27FC236}">
                      <a16:creationId xmlns:a16="http://schemas.microsoft.com/office/drawing/2014/main" id="{E96E264C-0980-4E13-9CD6-4F37D7AAA06A}"/>
                    </a:ext>
                  </a:extLst>
                </p14:cNvPr>
                <p14:cNvContentPartPr/>
                <p14:nvPr/>
              </p14:nvContentPartPr>
              <p14:xfrm>
                <a:off x="2892032" y="5226918"/>
                <a:ext cx="198720" cy="185040"/>
              </p14:xfrm>
            </p:contentPart>
          </mc:Choice>
          <mc:Fallback xmlns="">
            <p:pic>
              <p:nvPicPr>
                <p:cNvPr id="127" name="Рукописный ввод 126">
                  <a:extLst>
                    <a:ext uri="{FF2B5EF4-FFF2-40B4-BE49-F238E27FC236}">
                      <a16:creationId xmlns:a16="http://schemas.microsoft.com/office/drawing/2014/main" id="{E96E264C-0980-4E13-9CD6-4F37D7AAA06A}"/>
                    </a:ext>
                  </a:extLst>
                </p:cNvPr>
                <p:cNvPicPr/>
                <p:nvPr/>
              </p:nvPicPr>
              <p:blipFill>
                <a:blip r:embed="rId223"/>
                <a:stretch>
                  <a:fillRect/>
                </a:stretch>
              </p:blipFill>
              <p:spPr>
                <a:xfrm>
                  <a:off x="2874032" y="5208918"/>
                  <a:ext cx="234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8" name="Рукописный ввод 127">
                  <a:extLst>
                    <a:ext uri="{FF2B5EF4-FFF2-40B4-BE49-F238E27FC236}">
                      <a16:creationId xmlns:a16="http://schemas.microsoft.com/office/drawing/2014/main" id="{89A8E5B2-2DFF-4EB7-A069-D07C90CD8D4C}"/>
                    </a:ext>
                  </a:extLst>
                </p14:cNvPr>
                <p14:cNvContentPartPr/>
                <p14:nvPr/>
              </p14:nvContentPartPr>
              <p14:xfrm>
                <a:off x="3188672" y="5175798"/>
                <a:ext cx="158040" cy="294480"/>
              </p14:xfrm>
            </p:contentPart>
          </mc:Choice>
          <mc:Fallback xmlns="">
            <p:pic>
              <p:nvPicPr>
                <p:cNvPr id="128" name="Рукописный ввод 127">
                  <a:extLst>
                    <a:ext uri="{FF2B5EF4-FFF2-40B4-BE49-F238E27FC236}">
                      <a16:creationId xmlns:a16="http://schemas.microsoft.com/office/drawing/2014/main" id="{89A8E5B2-2DFF-4EB7-A069-D07C90CD8D4C}"/>
                    </a:ext>
                  </a:extLst>
                </p:cNvPr>
                <p:cNvPicPr/>
                <p:nvPr/>
              </p:nvPicPr>
              <p:blipFill>
                <a:blip r:embed="rId225"/>
                <a:stretch>
                  <a:fillRect/>
                </a:stretch>
              </p:blipFill>
              <p:spPr>
                <a:xfrm>
                  <a:off x="3170672" y="5157798"/>
                  <a:ext cx="193680" cy="330120"/>
                </a:xfrm>
                <a:prstGeom prst="rect">
                  <a:avLst/>
                </a:prstGeom>
              </p:spPr>
            </p:pic>
          </mc:Fallback>
        </mc:AlternateContent>
      </p:grpSp>
      <p:grpSp>
        <p:nvGrpSpPr>
          <p:cNvPr id="133" name="Группа 132">
            <a:extLst>
              <a:ext uri="{FF2B5EF4-FFF2-40B4-BE49-F238E27FC236}">
                <a16:creationId xmlns:a16="http://schemas.microsoft.com/office/drawing/2014/main" id="{CBCF43DC-BC28-4D9A-B855-31571EDB0EE2}"/>
              </a:ext>
            </a:extLst>
          </p:cNvPr>
          <p:cNvGrpSpPr/>
          <p:nvPr/>
        </p:nvGrpSpPr>
        <p:grpSpPr>
          <a:xfrm>
            <a:off x="3723632" y="5097318"/>
            <a:ext cx="702000" cy="301320"/>
            <a:chOff x="3723632" y="5097318"/>
            <a:chExt cx="702000" cy="301320"/>
          </a:xfrm>
        </p:grpSpPr>
        <mc:AlternateContent xmlns:mc="http://schemas.openxmlformats.org/markup-compatibility/2006" xmlns:p14="http://schemas.microsoft.com/office/powerpoint/2010/main">
          <mc:Choice Requires="p14">
            <p:contentPart p14:bwMode="auto" r:id="rId226">
              <p14:nvContentPartPr>
                <p14:cNvPr id="129" name="Рукописный ввод 128">
                  <a:extLst>
                    <a:ext uri="{FF2B5EF4-FFF2-40B4-BE49-F238E27FC236}">
                      <a16:creationId xmlns:a16="http://schemas.microsoft.com/office/drawing/2014/main" id="{93762A9A-411A-4DC0-B499-13B248FF2FAC}"/>
                    </a:ext>
                  </a:extLst>
                </p14:cNvPr>
                <p14:cNvContentPartPr/>
                <p14:nvPr/>
              </p14:nvContentPartPr>
              <p14:xfrm>
                <a:off x="3723632" y="5135478"/>
                <a:ext cx="231840" cy="263160"/>
              </p14:xfrm>
            </p:contentPart>
          </mc:Choice>
          <mc:Fallback xmlns="">
            <p:pic>
              <p:nvPicPr>
                <p:cNvPr id="129" name="Рукописный ввод 128">
                  <a:extLst>
                    <a:ext uri="{FF2B5EF4-FFF2-40B4-BE49-F238E27FC236}">
                      <a16:creationId xmlns:a16="http://schemas.microsoft.com/office/drawing/2014/main" id="{93762A9A-411A-4DC0-B499-13B248FF2FAC}"/>
                    </a:ext>
                  </a:extLst>
                </p:cNvPr>
                <p:cNvPicPr/>
                <p:nvPr/>
              </p:nvPicPr>
              <p:blipFill>
                <a:blip r:embed="rId227"/>
                <a:stretch>
                  <a:fillRect/>
                </a:stretch>
              </p:blipFill>
              <p:spPr>
                <a:xfrm>
                  <a:off x="3705992" y="5117838"/>
                  <a:ext cx="26748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0" name="Рукописный ввод 129">
                  <a:extLst>
                    <a:ext uri="{FF2B5EF4-FFF2-40B4-BE49-F238E27FC236}">
                      <a16:creationId xmlns:a16="http://schemas.microsoft.com/office/drawing/2014/main" id="{CF5D1A13-99B0-43A2-8A5B-8638C7DCBE7A}"/>
                    </a:ext>
                  </a:extLst>
                </p14:cNvPr>
                <p14:cNvContentPartPr/>
                <p14:nvPr/>
              </p14:nvContentPartPr>
              <p14:xfrm>
                <a:off x="3983912" y="5139078"/>
                <a:ext cx="272880" cy="162000"/>
              </p14:xfrm>
            </p:contentPart>
          </mc:Choice>
          <mc:Fallback xmlns="">
            <p:pic>
              <p:nvPicPr>
                <p:cNvPr id="130" name="Рукописный ввод 129">
                  <a:extLst>
                    <a:ext uri="{FF2B5EF4-FFF2-40B4-BE49-F238E27FC236}">
                      <a16:creationId xmlns:a16="http://schemas.microsoft.com/office/drawing/2014/main" id="{CF5D1A13-99B0-43A2-8A5B-8638C7DCBE7A}"/>
                    </a:ext>
                  </a:extLst>
                </p:cNvPr>
                <p:cNvPicPr/>
                <p:nvPr/>
              </p:nvPicPr>
              <p:blipFill>
                <a:blip r:embed="rId229"/>
                <a:stretch>
                  <a:fillRect/>
                </a:stretch>
              </p:blipFill>
              <p:spPr>
                <a:xfrm>
                  <a:off x="3966272" y="5121078"/>
                  <a:ext cx="3085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1" name="Рукописный ввод 130">
                  <a:extLst>
                    <a:ext uri="{FF2B5EF4-FFF2-40B4-BE49-F238E27FC236}">
                      <a16:creationId xmlns:a16="http://schemas.microsoft.com/office/drawing/2014/main" id="{7C910473-8976-4F13-849E-9F35177262CE}"/>
                    </a:ext>
                  </a:extLst>
                </p14:cNvPr>
                <p14:cNvContentPartPr/>
                <p14:nvPr/>
              </p14:nvContentPartPr>
              <p14:xfrm>
                <a:off x="4234832" y="5251038"/>
                <a:ext cx="163440" cy="81000"/>
              </p14:xfrm>
            </p:contentPart>
          </mc:Choice>
          <mc:Fallback xmlns="">
            <p:pic>
              <p:nvPicPr>
                <p:cNvPr id="131" name="Рукописный ввод 130">
                  <a:extLst>
                    <a:ext uri="{FF2B5EF4-FFF2-40B4-BE49-F238E27FC236}">
                      <a16:creationId xmlns:a16="http://schemas.microsoft.com/office/drawing/2014/main" id="{7C910473-8976-4F13-849E-9F35177262CE}"/>
                    </a:ext>
                  </a:extLst>
                </p:cNvPr>
                <p:cNvPicPr/>
                <p:nvPr/>
              </p:nvPicPr>
              <p:blipFill>
                <a:blip r:embed="rId231"/>
                <a:stretch>
                  <a:fillRect/>
                </a:stretch>
              </p:blipFill>
              <p:spPr>
                <a:xfrm>
                  <a:off x="4217192" y="5233038"/>
                  <a:ext cx="1990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2" name="Рукописный ввод 131">
                  <a:extLst>
                    <a:ext uri="{FF2B5EF4-FFF2-40B4-BE49-F238E27FC236}">
                      <a16:creationId xmlns:a16="http://schemas.microsoft.com/office/drawing/2014/main" id="{9517A367-7D58-4D6F-83C1-8EBFDC7F63EE}"/>
                    </a:ext>
                  </a:extLst>
                </p14:cNvPr>
                <p14:cNvContentPartPr/>
                <p14:nvPr/>
              </p14:nvContentPartPr>
              <p14:xfrm>
                <a:off x="4149152" y="5097318"/>
                <a:ext cx="276480" cy="194400"/>
              </p14:xfrm>
            </p:contentPart>
          </mc:Choice>
          <mc:Fallback xmlns="">
            <p:pic>
              <p:nvPicPr>
                <p:cNvPr id="132" name="Рукописный ввод 131">
                  <a:extLst>
                    <a:ext uri="{FF2B5EF4-FFF2-40B4-BE49-F238E27FC236}">
                      <a16:creationId xmlns:a16="http://schemas.microsoft.com/office/drawing/2014/main" id="{9517A367-7D58-4D6F-83C1-8EBFDC7F63EE}"/>
                    </a:ext>
                  </a:extLst>
                </p:cNvPr>
                <p:cNvPicPr/>
                <p:nvPr/>
              </p:nvPicPr>
              <p:blipFill>
                <a:blip r:embed="rId233"/>
                <a:stretch>
                  <a:fillRect/>
                </a:stretch>
              </p:blipFill>
              <p:spPr>
                <a:xfrm>
                  <a:off x="4131152" y="5079678"/>
                  <a:ext cx="312120" cy="230040"/>
                </a:xfrm>
                <a:prstGeom prst="rect">
                  <a:avLst/>
                </a:prstGeom>
              </p:spPr>
            </p:pic>
          </mc:Fallback>
        </mc:AlternateContent>
      </p:grpSp>
      <p:grpSp>
        <p:nvGrpSpPr>
          <p:cNvPr id="157" name="Группа 156">
            <a:extLst>
              <a:ext uri="{FF2B5EF4-FFF2-40B4-BE49-F238E27FC236}">
                <a16:creationId xmlns:a16="http://schemas.microsoft.com/office/drawing/2014/main" id="{038D5631-6C8C-4B50-A436-A7EA68D57290}"/>
              </a:ext>
            </a:extLst>
          </p:cNvPr>
          <p:cNvGrpSpPr/>
          <p:nvPr/>
        </p:nvGrpSpPr>
        <p:grpSpPr>
          <a:xfrm>
            <a:off x="4695632" y="4933158"/>
            <a:ext cx="2756520" cy="497160"/>
            <a:chOff x="4695632" y="4933158"/>
            <a:chExt cx="2756520" cy="497160"/>
          </a:xfrm>
        </p:grpSpPr>
        <mc:AlternateContent xmlns:mc="http://schemas.openxmlformats.org/markup-compatibility/2006" xmlns:p14="http://schemas.microsoft.com/office/powerpoint/2010/main">
          <mc:Choice Requires="p14">
            <p:contentPart p14:bwMode="auto" r:id="rId234">
              <p14:nvContentPartPr>
                <p14:cNvPr id="136" name="Рукописный ввод 135">
                  <a:extLst>
                    <a:ext uri="{FF2B5EF4-FFF2-40B4-BE49-F238E27FC236}">
                      <a16:creationId xmlns:a16="http://schemas.microsoft.com/office/drawing/2014/main" id="{83668FE5-BD33-4444-BFDB-10A109E1911A}"/>
                    </a:ext>
                  </a:extLst>
                </p14:cNvPr>
                <p14:cNvContentPartPr/>
                <p14:nvPr/>
              </p14:nvContentPartPr>
              <p14:xfrm>
                <a:off x="4695632" y="5226918"/>
                <a:ext cx="326880" cy="203400"/>
              </p14:xfrm>
            </p:contentPart>
          </mc:Choice>
          <mc:Fallback xmlns="">
            <p:pic>
              <p:nvPicPr>
                <p:cNvPr id="136" name="Рукописный ввод 135">
                  <a:extLst>
                    <a:ext uri="{FF2B5EF4-FFF2-40B4-BE49-F238E27FC236}">
                      <a16:creationId xmlns:a16="http://schemas.microsoft.com/office/drawing/2014/main" id="{83668FE5-BD33-4444-BFDB-10A109E1911A}"/>
                    </a:ext>
                  </a:extLst>
                </p:cNvPr>
                <p:cNvPicPr/>
                <p:nvPr/>
              </p:nvPicPr>
              <p:blipFill>
                <a:blip r:embed="rId235"/>
                <a:stretch>
                  <a:fillRect/>
                </a:stretch>
              </p:blipFill>
              <p:spPr>
                <a:xfrm>
                  <a:off x="4677632" y="5208918"/>
                  <a:ext cx="3625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7" name="Рукописный ввод 136">
                  <a:extLst>
                    <a:ext uri="{FF2B5EF4-FFF2-40B4-BE49-F238E27FC236}">
                      <a16:creationId xmlns:a16="http://schemas.microsoft.com/office/drawing/2014/main" id="{2A8D6CF9-3B6C-40F0-8AB8-325F5D63B359}"/>
                    </a:ext>
                  </a:extLst>
                </p14:cNvPr>
                <p14:cNvContentPartPr/>
                <p14:nvPr/>
              </p14:nvContentPartPr>
              <p14:xfrm>
                <a:off x="5072192" y="5181558"/>
                <a:ext cx="195120" cy="196200"/>
              </p14:xfrm>
            </p:contentPart>
          </mc:Choice>
          <mc:Fallback xmlns="">
            <p:pic>
              <p:nvPicPr>
                <p:cNvPr id="137" name="Рукописный ввод 136">
                  <a:extLst>
                    <a:ext uri="{FF2B5EF4-FFF2-40B4-BE49-F238E27FC236}">
                      <a16:creationId xmlns:a16="http://schemas.microsoft.com/office/drawing/2014/main" id="{2A8D6CF9-3B6C-40F0-8AB8-325F5D63B359}"/>
                    </a:ext>
                  </a:extLst>
                </p:cNvPr>
                <p:cNvPicPr/>
                <p:nvPr/>
              </p:nvPicPr>
              <p:blipFill>
                <a:blip r:embed="rId237"/>
                <a:stretch>
                  <a:fillRect/>
                </a:stretch>
              </p:blipFill>
              <p:spPr>
                <a:xfrm>
                  <a:off x="5054552" y="5163918"/>
                  <a:ext cx="2307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8" name="Рукописный ввод 137">
                  <a:extLst>
                    <a:ext uri="{FF2B5EF4-FFF2-40B4-BE49-F238E27FC236}">
                      <a16:creationId xmlns:a16="http://schemas.microsoft.com/office/drawing/2014/main" id="{9DCCF974-48A2-4148-8EA5-913089D9E7B7}"/>
                    </a:ext>
                  </a:extLst>
                </p14:cNvPr>
                <p14:cNvContentPartPr/>
                <p14:nvPr/>
              </p14:nvContentPartPr>
              <p14:xfrm>
                <a:off x="5339312" y="5120718"/>
                <a:ext cx="65880" cy="240840"/>
              </p14:xfrm>
            </p:contentPart>
          </mc:Choice>
          <mc:Fallback xmlns="">
            <p:pic>
              <p:nvPicPr>
                <p:cNvPr id="138" name="Рукописный ввод 137">
                  <a:extLst>
                    <a:ext uri="{FF2B5EF4-FFF2-40B4-BE49-F238E27FC236}">
                      <a16:creationId xmlns:a16="http://schemas.microsoft.com/office/drawing/2014/main" id="{9DCCF974-48A2-4148-8EA5-913089D9E7B7}"/>
                    </a:ext>
                  </a:extLst>
                </p:cNvPr>
                <p:cNvPicPr/>
                <p:nvPr/>
              </p:nvPicPr>
              <p:blipFill>
                <a:blip r:embed="rId239"/>
                <a:stretch>
                  <a:fillRect/>
                </a:stretch>
              </p:blipFill>
              <p:spPr>
                <a:xfrm>
                  <a:off x="5321312" y="5102718"/>
                  <a:ext cx="1015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39" name="Рукописный ввод 138">
                  <a:extLst>
                    <a:ext uri="{FF2B5EF4-FFF2-40B4-BE49-F238E27FC236}">
                      <a16:creationId xmlns:a16="http://schemas.microsoft.com/office/drawing/2014/main" id="{91048CA6-08E8-43FA-9969-AD455FA23E77}"/>
                    </a:ext>
                  </a:extLst>
                </p14:cNvPr>
                <p14:cNvContentPartPr/>
                <p14:nvPr/>
              </p14:nvContentPartPr>
              <p14:xfrm>
                <a:off x="5248592" y="5171478"/>
                <a:ext cx="253440" cy="18720"/>
              </p14:xfrm>
            </p:contentPart>
          </mc:Choice>
          <mc:Fallback xmlns="">
            <p:pic>
              <p:nvPicPr>
                <p:cNvPr id="139" name="Рукописный ввод 138">
                  <a:extLst>
                    <a:ext uri="{FF2B5EF4-FFF2-40B4-BE49-F238E27FC236}">
                      <a16:creationId xmlns:a16="http://schemas.microsoft.com/office/drawing/2014/main" id="{91048CA6-08E8-43FA-9969-AD455FA23E77}"/>
                    </a:ext>
                  </a:extLst>
                </p:cNvPr>
                <p:cNvPicPr/>
                <p:nvPr/>
              </p:nvPicPr>
              <p:blipFill>
                <a:blip r:embed="rId241"/>
                <a:stretch>
                  <a:fillRect/>
                </a:stretch>
              </p:blipFill>
              <p:spPr>
                <a:xfrm>
                  <a:off x="5230952" y="5153838"/>
                  <a:ext cx="2890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0" name="Рукописный ввод 139">
                  <a:extLst>
                    <a:ext uri="{FF2B5EF4-FFF2-40B4-BE49-F238E27FC236}">
                      <a16:creationId xmlns:a16="http://schemas.microsoft.com/office/drawing/2014/main" id="{509DA1F9-55D3-4A85-8422-82969C373FAF}"/>
                    </a:ext>
                  </a:extLst>
                </p14:cNvPr>
                <p14:cNvContentPartPr/>
                <p14:nvPr/>
              </p14:nvContentPartPr>
              <p14:xfrm>
                <a:off x="5682752" y="5085798"/>
                <a:ext cx="178200" cy="247680"/>
              </p14:xfrm>
            </p:contentPart>
          </mc:Choice>
          <mc:Fallback xmlns="">
            <p:pic>
              <p:nvPicPr>
                <p:cNvPr id="140" name="Рукописный ввод 139">
                  <a:extLst>
                    <a:ext uri="{FF2B5EF4-FFF2-40B4-BE49-F238E27FC236}">
                      <a16:creationId xmlns:a16="http://schemas.microsoft.com/office/drawing/2014/main" id="{509DA1F9-55D3-4A85-8422-82969C373FAF}"/>
                    </a:ext>
                  </a:extLst>
                </p:cNvPr>
                <p:cNvPicPr/>
                <p:nvPr/>
              </p:nvPicPr>
              <p:blipFill>
                <a:blip r:embed="rId243"/>
                <a:stretch>
                  <a:fillRect/>
                </a:stretch>
              </p:blipFill>
              <p:spPr>
                <a:xfrm>
                  <a:off x="5664752" y="5068158"/>
                  <a:ext cx="2138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1" name="Рукописный ввод 140">
                  <a:extLst>
                    <a:ext uri="{FF2B5EF4-FFF2-40B4-BE49-F238E27FC236}">
                      <a16:creationId xmlns:a16="http://schemas.microsoft.com/office/drawing/2014/main" id="{B764B2FC-A744-471F-A087-31257CE6EEE8}"/>
                    </a:ext>
                  </a:extLst>
                </p14:cNvPr>
                <p14:cNvContentPartPr/>
                <p14:nvPr/>
              </p14:nvContentPartPr>
              <p14:xfrm>
                <a:off x="5910632" y="5156358"/>
                <a:ext cx="60120" cy="141480"/>
              </p14:xfrm>
            </p:contentPart>
          </mc:Choice>
          <mc:Fallback xmlns="">
            <p:pic>
              <p:nvPicPr>
                <p:cNvPr id="141" name="Рукописный ввод 140">
                  <a:extLst>
                    <a:ext uri="{FF2B5EF4-FFF2-40B4-BE49-F238E27FC236}">
                      <a16:creationId xmlns:a16="http://schemas.microsoft.com/office/drawing/2014/main" id="{B764B2FC-A744-471F-A087-31257CE6EEE8}"/>
                    </a:ext>
                  </a:extLst>
                </p:cNvPr>
                <p:cNvPicPr/>
                <p:nvPr/>
              </p:nvPicPr>
              <p:blipFill>
                <a:blip r:embed="rId245"/>
                <a:stretch>
                  <a:fillRect/>
                </a:stretch>
              </p:blipFill>
              <p:spPr>
                <a:xfrm>
                  <a:off x="5892992" y="5138358"/>
                  <a:ext cx="957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2" name="Рукописный ввод 141">
                  <a:extLst>
                    <a:ext uri="{FF2B5EF4-FFF2-40B4-BE49-F238E27FC236}">
                      <a16:creationId xmlns:a16="http://schemas.microsoft.com/office/drawing/2014/main" id="{EA6208CD-7F2D-4657-AB50-C6A51FA03F64}"/>
                    </a:ext>
                  </a:extLst>
                </p14:cNvPr>
                <p14:cNvContentPartPr/>
                <p14:nvPr/>
              </p14:nvContentPartPr>
              <p14:xfrm>
                <a:off x="6032312" y="5114958"/>
                <a:ext cx="176040" cy="192960"/>
              </p14:xfrm>
            </p:contentPart>
          </mc:Choice>
          <mc:Fallback xmlns="">
            <p:pic>
              <p:nvPicPr>
                <p:cNvPr id="142" name="Рукописный ввод 141">
                  <a:extLst>
                    <a:ext uri="{FF2B5EF4-FFF2-40B4-BE49-F238E27FC236}">
                      <a16:creationId xmlns:a16="http://schemas.microsoft.com/office/drawing/2014/main" id="{EA6208CD-7F2D-4657-AB50-C6A51FA03F64}"/>
                    </a:ext>
                  </a:extLst>
                </p:cNvPr>
                <p:cNvPicPr/>
                <p:nvPr/>
              </p:nvPicPr>
              <p:blipFill>
                <a:blip r:embed="rId247"/>
                <a:stretch>
                  <a:fillRect/>
                </a:stretch>
              </p:blipFill>
              <p:spPr>
                <a:xfrm>
                  <a:off x="6014672" y="5097318"/>
                  <a:ext cx="2116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3" name="Рукописный ввод 142">
                  <a:extLst>
                    <a:ext uri="{FF2B5EF4-FFF2-40B4-BE49-F238E27FC236}">
                      <a16:creationId xmlns:a16="http://schemas.microsoft.com/office/drawing/2014/main" id="{D1DF4DD3-BCDF-425B-8EF5-E0615B3EF3C1}"/>
                    </a:ext>
                  </a:extLst>
                </p14:cNvPr>
                <p14:cNvContentPartPr/>
                <p14:nvPr/>
              </p14:nvContentPartPr>
              <p14:xfrm>
                <a:off x="6135632" y="5144838"/>
                <a:ext cx="188280" cy="171000"/>
              </p14:xfrm>
            </p:contentPart>
          </mc:Choice>
          <mc:Fallback xmlns="">
            <p:pic>
              <p:nvPicPr>
                <p:cNvPr id="143" name="Рукописный ввод 142">
                  <a:extLst>
                    <a:ext uri="{FF2B5EF4-FFF2-40B4-BE49-F238E27FC236}">
                      <a16:creationId xmlns:a16="http://schemas.microsoft.com/office/drawing/2014/main" id="{D1DF4DD3-BCDF-425B-8EF5-E0615B3EF3C1}"/>
                    </a:ext>
                  </a:extLst>
                </p:cNvPr>
                <p:cNvPicPr/>
                <p:nvPr/>
              </p:nvPicPr>
              <p:blipFill>
                <a:blip r:embed="rId249"/>
                <a:stretch>
                  <a:fillRect/>
                </a:stretch>
              </p:blipFill>
              <p:spPr>
                <a:xfrm>
                  <a:off x="6117632" y="5127198"/>
                  <a:ext cx="2239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4" name="Рукописный ввод 143">
                  <a:extLst>
                    <a:ext uri="{FF2B5EF4-FFF2-40B4-BE49-F238E27FC236}">
                      <a16:creationId xmlns:a16="http://schemas.microsoft.com/office/drawing/2014/main" id="{118E241D-8D91-4F72-AAB4-28EDEE2935A1}"/>
                    </a:ext>
                  </a:extLst>
                </p14:cNvPr>
                <p14:cNvContentPartPr/>
                <p14:nvPr/>
              </p14:nvContentPartPr>
              <p14:xfrm>
                <a:off x="6248672" y="5123598"/>
                <a:ext cx="241920" cy="157680"/>
              </p14:xfrm>
            </p:contentPart>
          </mc:Choice>
          <mc:Fallback xmlns="">
            <p:pic>
              <p:nvPicPr>
                <p:cNvPr id="144" name="Рукописный ввод 143">
                  <a:extLst>
                    <a:ext uri="{FF2B5EF4-FFF2-40B4-BE49-F238E27FC236}">
                      <a16:creationId xmlns:a16="http://schemas.microsoft.com/office/drawing/2014/main" id="{118E241D-8D91-4F72-AAB4-28EDEE2935A1}"/>
                    </a:ext>
                  </a:extLst>
                </p:cNvPr>
                <p:cNvPicPr/>
                <p:nvPr/>
              </p:nvPicPr>
              <p:blipFill>
                <a:blip r:embed="rId251"/>
                <a:stretch>
                  <a:fillRect/>
                </a:stretch>
              </p:blipFill>
              <p:spPr>
                <a:xfrm>
                  <a:off x="6230672" y="5105958"/>
                  <a:ext cx="277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45" name="Рукописный ввод 144">
                  <a:extLst>
                    <a:ext uri="{FF2B5EF4-FFF2-40B4-BE49-F238E27FC236}">
                      <a16:creationId xmlns:a16="http://schemas.microsoft.com/office/drawing/2014/main" id="{65E1EDB7-99F8-4A37-8549-4F37899DE255}"/>
                    </a:ext>
                  </a:extLst>
                </p14:cNvPr>
                <p14:cNvContentPartPr/>
                <p14:nvPr/>
              </p14:nvContentPartPr>
              <p14:xfrm>
                <a:off x="6516872" y="5053038"/>
                <a:ext cx="181440" cy="176760"/>
              </p14:xfrm>
            </p:contentPart>
          </mc:Choice>
          <mc:Fallback xmlns="">
            <p:pic>
              <p:nvPicPr>
                <p:cNvPr id="145" name="Рукописный ввод 144">
                  <a:extLst>
                    <a:ext uri="{FF2B5EF4-FFF2-40B4-BE49-F238E27FC236}">
                      <a16:creationId xmlns:a16="http://schemas.microsoft.com/office/drawing/2014/main" id="{65E1EDB7-99F8-4A37-8549-4F37899DE255}"/>
                    </a:ext>
                  </a:extLst>
                </p:cNvPr>
                <p:cNvPicPr/>
                <p:nvPr/>
              </p:nvPicPr>
              <p:blipFill>
                <a:blip r:embed="rId253"/>
                <a:stretch>
                  <a:fillRect/>
                </a:stretch>
              </p:blipFill>
              <p:spPr>
                <a:xfrm>
                  <a:off x="6498872" y="5035398"/>
                  <a:ext cx="2170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6" name="Рукописный ввод 145">
                  <a:extLst>
                    <a:ext uri="{FF2B5EF4-FFF2-40B4-BE49-F238E27FC236}">
                      <a16:creationId xmlns:a16="http://schemas.microsoft.com/office/drawing/2014/main" id="{AAC9C792-7E35-4B89-8CBC-6F497AA24E30}"/>
                    </a:ext>
                  </a:extLst>
                </p14:cNvPr>
                <p14:cNvContentPartPr/>
                <p14:nvPr/>
              </p14:nvContentPartPr>
              <p14:xfrm>
                <a:off x="6728192" y="5047278"/>
                <a:ext cx="197640" cy="202680"/>
              </p14:xfrm>
            </p:contentPart>
          </mc:Choice>
          <mc:Fallback xmlns="">
            <p:pic>
              <p:nvPicPr>
                <p:cNvPr id="146" name="Рукописный ввод 145">
                  <a:extLst>
                    <a:ext uri="{FF2B5EF4-FFF2-40B4-BE49-F238E27FC236}">
                      <a16:creationId xmlns:a16="http://schemas.microsoft.com/office/drawing/2014/main" id="{AAC9C792-7E35-4B89-8CBC-6F497AA24E30}"/>
                    </a:ext>
                  </a:extLst>
                </p:cNvPr>
                <p:cNvPicPr/>
                <p:nvPr/>
              </p:nvPicPr>
              <p:blipFill>
                <a:blip r:embed="rId255"/>
                <a:stretch>
                  <a:fillRect/>
                </a:stretch>
              </p:blipFill>
              <p:spPr>
                <a:xfrm>
                  <a:off x="6710552" y="5029278"/>
                  <a:ext cx="2332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47" name="Рукописный ввод 146">
                  <a:extLst>
                    <a:ext uri="{FF2B5EF4-FFF2-40B4-BE49-F238E27FC236}">
                      <a16:creationId xmlns:a16="http://schemas.microsoft.com/office/drawing/2014/main" id="{75F103C0-36F5-4182-AF26-24E3E44CEDBC}"/>
                    </a:ext>
                  </a:extLst>
                </p14:cNvPr>
                <p14:cNvContentPartPr/>
                <p14:nvPr/>
              </p14:nvContentPartPr>
              <p14:xfrm>
                <a:off x="6965072" y="5026758"/>
                <a:ext cx="177480" cy="209520"/>
              </p14:xfrm>
            </p:contentPart>
          </mc:Choice>
          <mc:Fallback xmlns="">
            <p:pic>
              <p:nvPicPr>
                <p:cNvPr id="147" name="Рукописный ввод 146">
                  <a:extLst>
                    <a:ext uri="{FF2B5EF4-FFF2-40B4-BE49-F238E27FC236}">
                      <a16:creationId xmlns:a16="http://schemas.microsoft.com/office/drawing/2014/main" id="{75F103C0-36F5-4182-AF26-24E3E44CEDBC}"/>
                    </a:ext>
                  </a:extLst>
                </p:cNvPr>
                <p:cNvPicPr/>
                <p:nvPr/>
              </p:nvPicPr>
              <p:blipFill>
                <a:blip r:embed="rId257"/>
                <a:stretch>
                  <a:fillRect/>
                </a:stretch>
              </p:blipFill>
              <p:spPr>
                <a:xfrm>
                  <a:off x="6947432" y="5009118"/>
                  <a:ext cx="2131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48" name="Рукописный ввод 147">
                  <a:extLst>
                    <a:ext uri="{FF2B5EF4-FFF2-40B4-BE49-F238E27FC236}">
                      <a16:creationId xmlns:a16="http://schemas.microsoft.com/office/drawing/2014/main" id="{59257EF2-5442-4566-B141-59336AB3A3EC}"/>
                    </a:ext>
                  </a:extLst>
                </p14:cNvPr>
                <p14:cNvContentPartPr/>
                <p14:nvPr/>
              </p14:nvContentPartPr>
              <p14:xfrm>
                <a:off x="6924032" y="5115318"/>
                <a:ext cx="214200" cy="48240"/>
              </p14:xfrm>
            </p:contentPart>
          </mc:Choice>
          <mc:Fallback xmlns="">
            <p:pic>
              <p:nvPicPr>
                <p:cNvPr id="148" name="Рукописный ввод 147">
                  <a:extLst>
                    <a:ext uri="{FF2B5EF4-FFF2-40B4-BE49-F238E27FC236}">
                      <a16:creationId xmlns:a16="http://schemas.microsoft.com/office/drawing/2014/main" id="{59257EF2-5442-4566-B141-59336AB3A3EC}"/>
                    </a:ext>
                  </a:extLst>
                </p:cNvPr>
                <p:cNvPicPr/>
                <p:nvPr/>
              </p:nvPicPr>
              <p:blipFill>
                <a:blip r:embed="rId259"/>
                <a:stretch>
                  <a:fillRect/>
                </a:stretch>
              </p:blipFill>
              <p:spPr>
                <a:xfrm>
                  <a:off x="6906032" y="5097678"/>
                  <a:ext cx="2498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49" name="Рукописный ввод 148">
                  <a:extLst>
                    <a:ext uri="{FF2B5EF4-FFF2-40B4-BE49-F238E27FC236}">
                      <a16:creationId xmlns:a16="http://schemas.microsoft.com/office/drawing/2014/main" id="{0A8E35CE-5695-4FDA-BC8E-0B24CFF68A65}"/>
                    </a:ext>
                  </a:extLst>
                </p14:cNvPr>
                <p14:cNvContentPartPr/>
                <p14:nvPr/>
              </p14:nvContentPartPr>
              <p14:xfrm>
                <a:off x="7137872" y="4933158"/>
                <a:ext cx="314280" cy="257760"/>
              </p14:xfrm>
            </p:contentPart>
          </mc:Choice>
          <mc:Fallback xmlns="">
            <p:pic>
              <p:nvPicPr>
                <p:cNvPr id="149" name="Рукописный ввод 148">
                  <a:extLst>
                    <a:ext uri="{FF2B5EF4-FFF2-40B4-BE49-F238E27FC236}">
                      <a16:creationId xmlns:a16="http://schemas.microsoft.com/office/drawing/2014/main" id="{0A8E35CE-5695-4FDA-BC8E-0B24CFF68A65}"/>
                    </a:ext>
                  </a:extLst>
                </p:cNvPr>
                <p:cNvPicPr/>
                <p:nvPr/>
              </p:nvPicPr>
              <p:blipFill>
                <a:blip r:embed="rId261"/>
                <a:stretch>
                  <a:fillRect/>
                </a:stretch>
              </p:blipFill>
              <p:spPr>
                <a:xfrm>
                  <a:off x="7119872" y="4915518"/>
                  <a:ext cx="349920" cy="293400"/>
                </a:xfrm>
                <a:prstGeom prst="rect">
                  <a:avLst/>
                </a:prstGeom>
              </p:spPr>
            </p:pic>
          </mc:Fallback>
        </mc:AlternateContent>
      </p:grpSp>
      <p:grpSp>
        <p:nvGrpSpPr>
          <p:cNvPr id="156" name="Группа 155">
            <a:extLst>
              <a:ext uri="{FF2B5EF4-FFF2-40B4-BE49-F238E27FC236}">
                <a16:creationId xmlns:a16="http://schemas.microsoft.com/office/drawing/2014/main" id="{EE37951E-AB1F-49B8-BCEA-FFD42A35CD57}"/>
              </a:ext>
            </a:extLst>
          </p:cNvPr>
          <p:cNvGrpSpPr/>
          <p:nvPr/>
        </p:nvGrpSpPr>
        <p:grpSpPr>
          <a:xfrm>
            <a:off x="3186512" y="5558118"/>
            <a:ext cx="1473120" cy="447840"/>
            <a:chOff x="3186512" y="5558118"/>
            <a:chExt cx="1473120" cy="447840"/>
          </a:xfrm>
        </p:grpSpPr>
        <mc:AlternateContent xmlns:mc="http://schemas.openxmlformats.org/markup-compatibility/2006" xmlns:p14="http://schemas.microsoft.com/office/powerpoint/2010/main">
          <mc:Choice Requires="p14">
            <p:contentPart p14:bwMode="auto" r:id="rId262">
              <p14:nvContentPartPr>
                <p14:cNvPr id="150" name="Рукописный ввод 149">
                  <a:extLst>
                    <a:ext uri="{FF2B5EF4-FFF2-40B4-BE49-F238E27FC236}">
                      <a16:creationId xmlns:a16="http://schemas.microsoft.com/office/drawing/2014/main" id="{EF74623E-3916-4A40-9C34-FE2444C226AA}"/>
                    </a:ext>
                  </a:extLst>
                </p14:cNvPr>
                <p14:cNvContentPartPr/>
                <p14:nvPr/>
              </p14:nvContentPartPr>
              <p14:xfrm>
                <a:off x="3186512" y="5558118"/>
                <a:ext cx="223920" cy="289800"/>
              </p14:xfrm>
            </p:contentPart>
          </mc:Choice>
          <mc:Fallback xmlns="">
            <p:pic>
              <p:nvPicPr>
                <p:cNvPr id="150" name="Рукописный ввод 149">
                  <a:extLst>
                    <a:ext uri="{FF2B5EF4-FFF2-40B4-BE49-F238E27FC236}">
                      <a16:creationId xmlns:a16="http://schemas.microsoft.com/office/drawing/2014/main" id="{EF74623E-3916-4A40-9C34-FE2444C226AA}"/>
                    </a:ext>
                  </a:extLst>
                </p:cNvPr>
                <p:cNvPicPr/>
                <p:nvPr/>
              </p:nvPicPr>
              <p:blipFill>
                <a:blip r:embed="rId263"/>
                <a:stretch>
                  <a:fillRect/>
                </a:stretch>
              </p:blipFill>
              <p:spPr>
                <a:xfrm>
                  <a:off x="3168512" y="5540478"/>
                  <a:ext cx="2595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1" name="Рукописный ввод 150">
                  <a:extLst>
                    <a:ext uri="{FF2B5EF4-FFF2-40B4-BE49-F238E27FC236}">
                      <a16:creationId xmlns:a16="http://schemas.microsoft.com/office/drawing/2014/main" id="{31EA5399-AD5A-4855-8FA3-BED8BD4B00C9}"/>
                    </a:ext>
                  </a:extLst>
                </p14:cNvPr>
                <p14:cNvContentPartPr/>
                <p14:nvPr/>
              </p14:nvContentPartPr>
              <p14:xfrm>
                <a:off x="3429512" y="5615358"/>
                <a:ext cx="244800" cy="390600"/>
              </p14:xfrm>
            </p:contentPart>
          </mc:Choice>
          <mc:Fallback xmlns="">
            <p:pic>
              <p:nvPicPr>
                <p:cNvPr id="151" name="Рукописный ввод 150">
                  <a:extLst>
                    <a:ext uri="{FF2B5EF4-FFF2-40B4-BE49-F238E27FC236}">
                      <a16:creationId xmlns:a16="http://schemas.microsoft.com/office/drawing/2014/main" id="{31EA5399-AD5A-4855-8FA3-BED8BD4B00C9}"/>
                    </a:ext>
                  </a:extLst>
                </p:cNvPr>
                <p:cNvPicPr/>
                <p:nvPr/>
              </p:nvPicPr>
              <p:blipFill>
                <a:blip r:embed="rId265"/>
                <a:stretch>
                  <a:fillRect/>
                </a:stretch>
              </p:blipFill>
              <p:spPr>
                <a:xfrm>
                  <a:off x="3411872" y="5597718"/>
                  <a:ext cx="28044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2" name="Рукописный ввод 151">
                  <a:extLst>
                    <a:ext uri="{FF2B5EF4-FFF2-40B4-BE49-F238E27FC236}">
                      <a16:creationId xmlns:a16="http://schemas.microsoft.com/office/drawing/2014/main" id="{405F2405-CED4-4D45-940B-1428E1C73D88}"/>
                    </a:ext>
                  </a:extLst>
                </p14:cNvPr>
                <p14:cNvContentPartPr/>
                <p14:nvPr/>
              </p14:nvContentPartPr>
              <p14:xfrm>
                <a:off x="3917312" y="5688798"/>
                <a:ext cx="207360" cy="248760"/>
              </p14:xfrm>
            </p:contentPart>
          </mc:Choice>
          <mc:Fallback xmlns="">
            <p:pic>
              <p:nvPicPr>
                <p:cNvPr id="152" name="Рукописный ввод 151">
                  <a:extLst>
                    <a:ext uri="{FF2B5EF4-FFF2-40B4-BE49-F238E27FC236}">
                      <a16:creationId xmlns:a16="http://schemas.microsoft.com/office/drawing/2014/main" id="{405F2405-CED4-4D45-940B-1428E1C73D88}"/>
                    </a:ext>
                  </a:extLst>
                </p:cNvPr>
                <p:cNvPicPr/>
                <p:nvPr/>
              </p:nvPicPr>
              <p:blipFill>
                <a:blip r:embed="rId267"/>
                <a:stretch>
                  <a:fillRect/>
                </a:stretch>
              </p:blipFill>
              <p:spPr>
                <a:xfrm>
                  <a:off x="3899312" y="5670798"/>
                  <a:ext cx="24300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3" name="Рукописный ввод 152">
                  <a:extLst>
                    <a:ext uri="{FF2B5EF4-FFF2-40B4-BE49-F238E27FC236}">
                      <a16:creationId xmlns:a16="http://schemas.microsoft.com/office/drawing/2014/main" id="{6B92EE4A-C924-44AC-986B-80A1D55B9A25}"/>
                    </a:ext>
                  </a:extLst>
                </p14:cNvPr>
                <p14:cNvContentPartPr/>
                <p14:nvPr/>
              </p14:nvContentPartPr>
              <p14:xfrm>
                <a:off x="4046192" y="5678718"/>
                <a:ext cx="366840" cy="197640"/>
              </p14:xfrm>
            </p:contentPart>
          </mc:Choice>
          <mc:Fallback xmlns="">
            <p:pic>
              <p:nvPicPr>
                <p:cNvPr id="153" name="Рукописный ввод 152">
                  <a:extLst>
                    <a:ext uri="{FF2B5EF4-FFF2-40B4-BE49-F238E27FC236}">
                      <a16:creationId xmlns:a16="http://schemas.microsoft.com/office/drawing/2014/main" id="{6B92EE4A-C924-44AC-986B-80A1D55B9A25}"/>
                    </a:ext>
                  </a:extLst>
                </p:cNvPr>
                <p:cNvPicPr/>
                <p:nvPr/>
              </p:nvPicPr>
              <p:blipFill>
                <a:blip r:embed="rId269"/>
                <a:stretch>
                  <a:fillRect/>
                </a:stretch>
              </p:blipFill>
              <p:spPr>
                <a:xfrm>
                  <a:off x="4028192" y="5661078"/>
                  <a:ext cx="402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54" name="Рукописный ввод 153">
                  <a:extLst>
                    <a:ext uri="{FF2B5EF4-FFF2-40B4-BE49-F238E27FC236}">
                      <a16:creationId xmlns:a16="http://schemas.microsoft.com/office/drawing/2014/main" id="{2655C641-5B95-4A37-8365-5EBFBB21134A}"/>
                    </a:ext>
                  </a:extLst>
                </p14:cNvPr>
                <p14:cNvContentPartPr/>
                <p14:nvPr/>
              </p14:nvContentPartPr>
              <p14:xfrm>
                <a:off x="4267952" y="5683758"/>
                <a:ext cx="185760" cy="21600"/>
              </p14:xfrm>
            </p:contentPart>
          </mc:Choice>
          <mc:Fallback xmlns="">
            <p:pic>
              <p:nvPicPr>
                <p:cNvPr id="154" name="Рукописный ввод 153">
                  <a:extLst>
                    <a:ext uri="{FF2B5EF4-FFF2-40B4-BE49-F238E27FC236}">
                      <a16:creationId xmlns:a16="http://schemas.microsoft.com/office/drawing/2014/main" id="{2655C641-5B95-4A37-8365-5EBFBB21134A}"/>
                    </a:ext>
                  </a:extLst>
                </p:cNvPr>
                <p:cNvPicPr/>
                <p:nvPr/>
              </p:nvPicPr>
              <p:blipFill>
                <a:blip r:embed="rId271"/>
                <a:stretch>
                  <a:fillRect/>
                </a:stretch>
              </p:blipFill>
              <p:spPr>
                <a:xfrm>
                  <a:off x="4249952" y="5665758"/>
                  <a:ext cx="2214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55" name="Рукописный ввод 154">
                  <a:extLst>
                    <a:ext uri="{FF2B5EF4-FFF2-40B4-BE49-F238E27FC236}">
                      <a16:creationId xmlns:a16="http://schemas.microsoft.com/office/drawing/2014/main" id="{3672658A-BFA9-4ACD-8CF3-84E5ABC5FAC9}"/>
                    </a:ext>
                  </a:extLst>
                </p14:cNvPr>
                <p14:cNvContentPartPr/>
                <p14:nvPr/>
              </p14:nvContentPartPr>
              <p14:xfrm>
                <a:off x="4514552" y="5602758"/>
                <a:ext cx="145080" cy="275760"/>
              </p14:xfrm>
            </p:contentPart>
          </mc:Choice>
          <mc:Fallback xmlns="">
            <p:pic>
              <p:nvPicPr>
                <p:cNvPr id="155" name="Рукописный ввод 154">
                  <a:extLst>
                    <a:ext uri="{FF2B5EF4-FFF2-40B4-BE49-F238E27FC236}">
                      <a16:creationId xmlns:a16="http://schemas.microsoft.com/office/drawing/2014/main" id="{3672658A-BFA9-4ACD-8CF3-84E5ABC5FAC9}"/>
                    </a:ext>
                  </a:extLst>
                </p:cNvPr>
                <p:cNvPicPr/>
                <p:nvPr/>
              </p:nvPicPr>
              <p:blipFill>
                <a:blip r:embed="rId273"/>
                <a:stretch>
                  <a:fillRect/>
                </a:stretch>
              </p:blipFill>
              <p:spPr>
                <a:xfrm>
                  <a:off x="4496552" y="5584758"/>
                  <a:ext cx="180720" cy="31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4">
            <p14:nvContentPartPr>
              <p14:cNvPr id="158" name="Рукописный ввод 157">
                <a:extLst>
                  <a:ext uri="{FF2B5EF4-FFF2-40B4-BE49-F238E27FC236}">
                    <a16:creationId xmlns:a16="http://schemas.microsoft.com/office/drawing/2014/main" id="{CFD1D1C4-6FCD-4F36-AF61-285A1FAB559D}"/>
                  </a:ext>
                </a:extLst>
              </p14:cNvPr>
              <p14:cNvContentPartPr/>
              <p14:nvPr/>
            </p14:nvContentPartPr>
            <p14:xfrm>
              <a:off x="2231432" y="4968798"/>
              <a:ext cx="350280" cy="304920"/>
            </p14:xfrm>
          </p:contentPart>
        </mc:Choice>
        <mc:Fallback xmlns="">
          <p:pic>
            <p:nvPicPr>
              <p:cNvPr id="158" name="Рукописный ввод 157">
                <a:extLst>
                  <a:ext uri="{FF2B5EF4-FFF2-40B4-BE49-F238E27FC236}">
                    <a16:creationId xmlns:a16="http://schemas.microsoft.com/office/drawing/2014/main" id="{CFD1D1C4-6FCD-4F36-AF61-285A1FAB559D}"/>
                  </a:ext>
                </a:extLst>
              </p:cNvPr>
              <p:cNvPicPr/>
              <p:nvPr/>
            </p:nvPicPr>
            <p:blipFill>
              <a:blip r:embed="rId275"/>
              <a:stretch>
                <a:fillRect/>
              </a:stretch>
            </p:blipFill>
            <p:spPr>
              <a:xfrm>
                <a:off x="2222792" y="4960158"/>
                <a:ext cx="367920" cy="322560"/>
              </a:xfrm>
              <a:prstGeom prst="rect">
                <a:avLst/>
              </a:prstGeom>
            </p:spPr>
          </p:pic>
        </mc:Fallback>
      </mc:AlternateContent>
      <p:grpSp>
        <p:nvGrpSpPr>
          <p:cNvPr id="161" name="Группа 160">
            <a:extLst>
              <a:ext uri="{FF2B5EF4-FFF2-40B4-BE49-F238E27FC236}">
                <a16:creationId xmlns:a16="http://schemas.microsoft.com/office/drawing/2014/main" id="{5255BDB6-A7C5-4275-A6CE-207D7655BFEB}"/>
              </a:ext>
            </a:extLst>
          </p:cNvPr>
          <p:cNvGrpSpPr/>
          <p:nvPr/>
        </p:nvGrpSpPr>
        <p:grpSpPr>
          <a:xfrm>
            <a:off x="505952" y="5120718"/>
            <a:ext cx="428400" cy="266400"/>
            <a:chOff x="505952" y="5120718"/>
            <a:chExt cx="428400" cy="266400"/>
          </a:xfrm>
        </p:grpSpPr>
        <mc:AlternateContent xmlns:mc="http://schemas.openxmlformats.org/markup-compatibility/2006" xmlns:p14="http://schemas.microsoft.com/office/powerpoint/2010/main">
          <mc:Choice Requires="p14">
            <p:contentPart p14:bwMode="auto" r:id="rId276">
              <p14:nvContentPartPr>
                <p14:cNvPr id="159" name="Рукописный ввод 158">
                  <a:extLst>
                    <a:ext uri="{FF2B5EF4-FFF2-40B4-BE49-F238E27FC236}">
                      <a16:creationId xmlns:a16="http://schemas.microsoft.com/office/drawing/2014/main" id="{BBA5AC02-2A30-418C-8B65-E998EA80458D}"/>
                    </a:ext>
                  </a:extLst>
                </p14:cNvPr>
                <p14:cNvContentPartPr/>
                <p14:nvPr/>
              </p14:nvContentPartPr>
              <p14:xfrm>
                <a:off x="761192" y="5277318"/>
                <a:ext cx="38880" cy="18720"/>
              </p14:xfrm>
            </p:contentPart>
          </mc:Choice>
          <mc:Fallback xmlns="">
            <p:pic>
              <p:nvPicPr>
                <p:cNvPr id="159" name="Рукописный ввод 158">
                  <a:extLst>
                    <a:ext uri="{FF2B5EF4-FFF2-40B4-BE49-F238E27FC236}">
                      <a16:creationId xmlns:a16="http://schemas.microsoft.com/office/drawing/2014/main" id="{BBA5AC02-2A30-418C-8B65-E998EA80458D}"/>
                    </a:ext>
                  </a:extLst>
                </p:cNvPr>
                <p:cNvPicPr/>
                <p:nvPr/>
              </p:nvPicPr>
              <p:blipFill>
                <a:blip r:embed="rId277"/>
                <a:stretch>
                  <a:fillRect/>
                </a:stretch>
              </p:blipFill>
              <p:spPr>
                <a:xfrm>
                  <a:off x="752192" y="5268678"/>
                  <a:ext cx="56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0" name="Рукописный ввод 159">
                  <a:extLst>
                    <a:ext uri="{FF2B5EF4-FFF2-40B4-BE49-F238E27FC236}">
                      <a16:creationId xmlns:a16="http://schemas.microsoft.com/office/drawing/2014/main" id="{DC9A84FA-75D3-4D32-BDF2-24950EECB817}"/>
                    </a:ext>
                  </a:extLst>
                </p14:cNvPr>
                <p14:cNvContentPartPr/>
                <p14:nvPr/>
              </p14:nvContentPartPr>
              <p14:xfrm>
                <a:off x="505952" y="5120718"/>
                <a:ext cx="428400" cy="266400"/>
              </p14:xfrm>
            </p:contentPart>
          </mc:Choice>
          <mc:Fallback xmlns="">
            <p:pic>
              <p:nvPicPr>
                <p:cNvPr id="160" name="Рукописный ввод 159">
                  <a:extLst>
                    <a:ext uri="{FF2B5EF4-FFF2-40B4-BE49-F238E27FC236}">
                      <a16:creationId xmlns:a16="http://schemas.microsoft.com/office/drawing/2014/main" id="{DC9A84FA-75D3-4D32-BDF2-24950EECB817}"/>
                    </a:ext>
                  </a:extLst>
                </p:cNvPr>
                <p:cNvPicPr/>
                <p:nvPr/>
              </p:nvPicPr>
              <p:blipFill>
                <a:blip r:embed="rId279"/>
                <a:stretch>
                  <a:fillRect/>
                </a:stretch>
              </p:blipFill>
              <p:spPr>
                <a:xfrm>
                  <a:off x="497312" y="5111718"/>
                  <a:ext cx="446040" cy="28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0">
            <p14:nvContentPartPr>
              <p14:cNvPr id="162" name="Рукописный ввод 161">
                <a:extLst>
                  <a:ext uri="{FF2B5EF4-FFF2-40B4-BE49-F238E27FC236}">
                    <a16:creationId xmlns:a16="http://schemas.microsoft.com/office/drawing/2014/main" id="{65E08513-9F9C-44B3-AA88-9417655E5B6E}"/>
                  </a:ext>
                </a:extLst>
              </p14:cNvPr>
              <p14:cNvContentPartPr/>
              <p14:nvPr/>
            </p14:nvContentPartPr>
            <p14:xfrm>
              <a:off x="3861512" y="4886718"/>
              <a:ext cx="293760" cy="196560"/>
            </p14:xfrm>
          </p:contentPart>
        </mc:Choice>
        <mc:Fallback xmlns="">
          <p:pic>
            <p:nvPicPr>
              <p:cNvPr id="162" name="Рукописный ввод 161">
                <a:extLst>
                  <a:ext uri="{FF2B5EF4-FFF2-40B4-BE49-F238E27FC236}">
                    <a16:creationId xmlns:a16="http://schemas.microsoft.com/office/drawing/2014/main" id="{65E08513-9F9C-44B3-AA88-9417655E5B6E}"/>
                  </a:ext>
                </a:extLst>
              </p:cNvPr>
              <p:cNvPicPr/>
              <p:nvPr/>
            </p:nvPicPr>
            <p:blipFill>
              <a:blip r:embed="rId281"/>
              <a:stretch>
                <a:fillRect/>
              </a:stretch>
            </p:blipFill>
            <p:spPr>
              <a:xfrm>
                <a:off x="3852512" y="4878078"/>
                <a:ext cx="3114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3" name="Рукописный ввод 162">
                <a:extLst>
                  <a:ext uri="{FF2B5EF4-FFF2-40B4-BE49-F238E27FC236}">
                    <a16:creationId xmlns:a16="http://schemas.microsoft.com/office/drawing/2014/main" id="{BE4C7058-5D2E-48C6-AD1F-B08A939FE146}"/>
                  </a:ext>
                </a:extLst>
              </p14:cNvPr>
              <p14:cNvContentPartPr/>
              <p14:nvPr/>
            </p14:nvContentPartPr>
            <p14:xfrm>
              <a:off x="5954552" y="4658478"/>
              <a:ext cx="344520" cy="391320"/>
            </p14:xfrm>
          </p:contentPart>
        </mc:Choice>
        <mc:Fallback xmlns="">
          <p:pic>
            <p:nvPicPr>
              <p:cNvPr id="163" name="Рукописный ввод 162">
                <a:extLst>
                  <a:ext uri="{FF2B5EF4-FFF2-40B4-BE49-F238E27FC236}">
                    <a16:creationId xmlns:a16="http://schemas.microsoft.com/office/drawing/2014/main" id="{BE4C7058-5D2E-48C6-AD1F-B08A939FE146}"/>
                  </a:ext>
                </a:extLst>
              </p:cNvPr>
              <p:cNvPicPr/>
              <p:nvPr/>
            </p:nvPicPr>
            <p:blipFill>
              <a:blip r:embed="rId283"/>
              <a:stretch>
                <a:fillRect/>
              </a:stretch>
            </p:blipFill>
            <p:spPr>
              <a:xfrm>
                <a:off x="5945552" y="4649478"/>
                <a:ext cx="362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4" name="Рукописный ввод 163">
                <a:extLst>
                  <a:ext uri="{FF2B5EF4-FFF2-40B4-BE49-F238E27FC236}">
                    <a16:creationId xmlns:a16="http://schemas.microsoft.com/office/drawing/2014/main" id="{50126AAB-3CF7-4015-85C4-1823A2994E58}"/>
                  </a:ext>
                </a:extLst>
              </p14:cNvPr>
              <p14:cNvContentPartPr/>
              <p14:nvPr/>
            </p14:nvContentPartPr>
            <p14:xfrm>
              <a:off x="4254992" y="5307918"/>
              <a:ext cx="485640" cy="188640"/>
            </p14:xfrm>
          </p:contentPart>
        </mc:Choice>
        <mc:Fallback xmlns="">
          <p:pic>
            <p:nvPicPr>
              <p:cNvPr id="164" name="Рукописный ввод 163">
                <a:extLst>
                  <a:ext uri="{FF2B5EF4-FFF2-40B4-BE49-F238E27FC236}">
                    <a16:creationId xmlns:a16="http://schemas.microsoft.com/office/drawing/2014/main" id="{50126AAB-3CF7-4015-85C4-1823A2994E58}"/>
                  </a:ext>
                </a:extLst>
              </p:cNvPr>
              <p:cNvPicPr/>
              <p:nvPr/>
            </p:nvPicPr>
            <p:blipFill>
              <a:blip r:embed="rId285"/>
              <a:stretch>
                <a:fillRect/>
              </a:stretch>
            </p:blipFill>
            <p:spPr>
              <a:xfrm>
                <a:off x="4245992" y="5299278"/>
                <a:ext cx="503280" cy="206280"/>
              </a:xfrm>
              <a:prstGeom prst="rect">
                <a:avLst/>
              </a:prstGeom>
            </p:spPr>
          </p:pic>
        </mc:Fallback>
      </mc:AlternateContent>
      <p:grpSp>
        <p:nvGrpSpPr>
          <p:cNvPr id="176" name="Группа 175">
            <a:extLst>
              <a:ext uri="{FF2B5EF4-FFF2-40B4-BE49-F238E27FC236}">
                <a16:creationId xmlns:a16="http://schemas.microsoft.com/office/drawing/2014/main" id="{F282B6EA-B666-4939-A8C0-2897923B3209}"/>
              </a:ext>
            </a:extLst>
          </p:cNvPr>
          <p:cNvGrpSpPr/>
          <p:nvPr/>
        </p:nvGrpSpPr>
        <p:grpSpPr>
          <a:xfrm>
            <a:off x="1818872" y="5918838"/>
            <a:ext cx="4227840" cy="779400"/>
            <a:chOff x="1818872" y="5918838"/>
            <a:chExt cx="4227840" cy="779400"/>
          </a:xfrm>
        </p:grpSpPr>
        <mc:AlternateContent xmlns:mc="http://schemas.openxmlformats.org/markup-compatibility/2006" xmlns:p14="http://schemas.microsoft.com/office/powerpoint/2010/main">
          <mc:Choice Requires="p14">
            <p:contentPart p14:bwMode="auto" r:id="rId286">
              <p14:nvContentPartPr>
                <p14:cNvPr id="165" name="Рукописный ввод 164">
                  <a:extLst>
                    <a:ext uri="{FF2B5EF4-FFF2-40B4-BE49-F238E27FC236}">
                      <a16:creationId xmlns:a16="http://schemas.microsoft.com/office/drawing/2014/main" id="{E2B578CB-AE52-446C-AEC7-B30ECB0F25B6}"/>
                    </a:ext>
                  </a:extLst>
                </p14:cNvPr>
                <p14:cNvContentPartPr/>
                <p14:nvPr/>
              </p14:nvContentPartPr>
              <p14:xfrm>
                <a:off x="1818872" y="6315918"/>
                <a:ext cx="462600" cy="382320"/>
              </p14:xfrm>
            </p:contentPart>
          </mc:Choice>
          <mc:Fallback xmlns="">
            <p:pic>
              <p:nvPicPr>
                <p:cNvPr id="165" name="Рукописный ввод 164">
                  <a:extLst>
                    <a:ext uri="{FF2B5EF4-FFF2-40B4-BE49-F238E27FC236}">
                      <a16:creationId xmlns:a16="http://schemas.microsoft.com/office/drawing/2014/main" id="{E2B578CB-AE52-446C-AEC7-B30ECB0F25B6}"/>
                    </a:ext>
                  </a:extLst>
                </p:cNvPr>
                <p:cNvPicPr/>
                <p:nvPr/>
              </p:nvPicPr>
              <p:blipFill>
                <a:blip r:embed="rId287"/>
                <a:stretch>
                  <a:fillRect/>
                </a:stretch>
              </p:blipFill>
              <p:spPr>
                <a:xfrm>
                  <a:off x="1809872" y="6306918"/>
                  <a:ext cx="48024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6" name="Рукописный ввод 165">
                  <a:extLst>
                    <a:ext uri="{FF2B5EF4-FFF2-40B4-BE49-F238E27FC236}">
                      <a16:creationId xmlns:a16="http://schemas.microsoft.com/office/drawing/2014/main" id="{FECBF680-DFE8-4958-AF1B-C34AAF312BF5}"/>
                    </a:ext>
                  </a:extLst>
                </p14:cNvPr>
                <p14:cNvContentPartPr/>
                <p14:nvPr/>
              </p14:nvContentPartPr>
              <p14:xfrm>
                <a:off x="2260592" y="6468918"/>
                <a:ext cx="216000" cy="138960"/>
              </p14:xfrm>
            </p:contentPart>
          </mc:Choice>
          <mc:Fallback xmlns="">
            <p:pic>
              <p:nvPicPr>
                <p:cNvPr id="166" name="Рукописный ввод 165">
                  <a:extLst>
                    <a:ext uri="{FF2B5EF4-FFF2-40B4-BE49-F238E27FC236}">
                      <a16:creationId xmlns:a16="http://schemas.microsoft.com/office/drawing/2014/main" id="{FECBF680-DFE8-4958-AF1B-C34AAF312BF5}"/>
                    </a:ext>
                  </a:extLst>
                </p:cNvPr>
                <p:cNvPicPr/>
                <p:nvPr/>
              </p:nvPicPr>
              <p:blipFill>
                <a:blip r:embed="rId289"/>
                <a:stretch>
                  <a:fillRect/>
                </a:stretch>
              </p:blipFill>
              <p:spPr>
                <a:xfrm>
                  <a:off x="2251952" y="6460278"/>
                  <a:ext cx="233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67" name="Рукописный ввод 166">
                  <a:extLst>
                    <a:ext uri="{FF2B5EF4-FFF2-40B4-BE49-F238E27FC236}">
                      <a16:creationId xmlns:a16="http://schemas.microsoft.com/office/drawing/2014/main" id="{952408F9-A308-4AD8-B854-B263DE94FAD3}"/>
                    </a:ext>
                  </a:extLst>
                </p14:cNvPr>
                <p14:cNvContentPartPr/>
                <p14:nvPr/>
              </p14:nvContentPartPr>
              <p14:xfrm>
                <a:off x="2485232" y="6370278"/>
                <a:ext cx="602280" cy="182880"/>
              </p14:xfrm>
            </p:contentPart>
          </mc:Choice>
          <mc:Fallback xmlns="">
            <p:pic>
              <p:nvPicPr>
                <p:cNvPr id="167" name="Рукописный ввод 166">
                  <a:extLst>
                    <a:ext uri="{FF2B5EF4-FFF2-40B4-BE49-F238E27FC236}">
                      <a16:creationId xmlns:a16="http://schemas.microsoft.com/office/drawing/2014/main" id="{952408F9-A308-4AD8-B854-B263DE94FAD3}"/>
                    </a:ext>
                  </a:extLst>
                </p:cNvPr>
                <p:cNvPicPr/>
                <p:nvPr/>
              </p:nvPicPr>
              <p:blipFill>
                <a:blip r:embed="rId291"/>
                <a:stretch>
                  <a:fillRect/>
                </a:stretch>
              </p:blipFill>
              <p:spPr>
                <a:xfrm>
                  <a:off x="2476232" y="6361638"/>
                  <a:ext cx="6199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8" name="Рукописный ввод 167">
                  <a:extLst>
                    <a:ext uri="{FF2B5EF4-FFF2-40B4-BE49-F238E27FC236}">
                      <a16:creationId xmlns:a16="http://schemas.microsoft.com/office/drawing/2014/main" id="{67E540BD-90F4-449F-A9D0-BB89259B8DB2}"/>
                    </a:ext>
                  </a:extLst>
                </p14:cNvPr>
                <p14:cNvContentPartPr/>
                <p14:nvPr/>
              </p14:nvContentPartPr>
              <p14:xfrm>
                <a:off x="3114512" y="6308718"/>
                <a:ext cx="275040" cy="200520"/>
              </p14:xfrm>
            </p:contentPart>
          </mc:Choice>
          <mc:Fallback xmlns="">
            <p:pic>
              <p:nvPicPr>
                <p:cNvPr id="168" name="Рукописный ввод 167">
                  <a:extLst>
                    <a:ext uri="{FF2B5EF4-FFF2-40B4-BE49-F238E27FC236}">
                      <a16:creationId xmlns:a16="http://schemas.microsoft.com/office/drawing/2014/main" id="{67E540BD-90F4-449F-A9D0-BB89259B8DB2}"/>
                    </a:ext>
                  </a:extLst>
                </p:cNvPr>
                <p:cNvPicPr/>
                <p:nvPr/>
              </p:nvPicPr>
              <p:blipFill>
                <a:blip r:embed="rId293"/>
                <a:stretch>
                  <a:fillRect/>
                </a:stretch>
              </p:blipFill>
              <p:spPr>
                <a:xfrm>
                  <a:off x="3105512" y="6299718"/>
                  <a:ext cx="2926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69" name="Рукописный ввод 168">
                  <a:extLst>
                    <a:ext uri="{FF2B5EF4-FFF2-40B4-BE49-F238E27FC236}">
                      <a16:creationId xmlns:a16="http://schemas.microsoft.com/office/drawing/2014/main" id="{2F7159DA-6A18-409F-AE86-F85773682020}"/>
                    </a:ext>
                  </a:extLst>
                </p14:cNvPr>
                <p14:cNvContentPartPr/>
                <p14:nvPr/>
              </p14:nvContentPartPr>
              <p14:xfrm>
                <a:off x="3609152" y="6151758"/>
                <a:ext cx="369000" cy="500400"/>
              </p14:xfrm>
            </p:contentPart>
          </mc:Choice>
          <mc:Fallback xmlns="">
            <p:pic>
              <p:nvPicPr>
                <p:cNvPr id="169" name="Рукописный ввод 168">
                  <a:extLst>
                    <a:ext uri="{FF2B5EF4-FFF2-40B4-BE49-F238E27FC236}">
                      <a16:creationId xmlns:a16="http://schemas.microsoft.com/office/drawing/2014/main" id="{2F7159DA-6A18-409F-AE86-F85773682020}"/>
                    </a:ext>
                  </a:extLst>
                </p:cNvPr>
                <p:cNvPicPr/>
                <p:nvPr/>
              </p:nvPicPr>
              <p:blipFill>
                <a:blip r:embed="rId295"/>
                <a:stretch>
                  <a:fillRect/>
                </a:stretch>
              </p:blipFill>
              <p:spPr>
                <a:xfrm>
                  <a:off x="3600152" y="6143118"/>
                  <a:ext cx="38664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1" name="Рукописный ввод 170">
                  <a:extLst>
                    <a:ext uri="{FF2B5EF4-FFF2-40B4-BE49-F238E27FC236}">
                      <a16:creationId xmlns:a16="http://schemas.microsoft.com/office/drawing/2014/main" id="{90B93FA3-2AA5-42D5-8FA9-60A270562738}"/>
                    </a:ext>
                  </a:extLst>
                </p14:cNvPr>
                <p14:cNvContentPartPr/>
                <p14:nvPr/>
              </p14:nvContentPartPr>
              <p14:xfrm>
                <a:off x="4176512" y="6240318"/>
                <a:ext cx="700200" cy="260280"/>
              </p14:xfrm>
            </p:contentPart>
          </mc:Choice>
          <mc:Fallback xmlns="">
            <p:pic>
              <p:nvPicPr>
                <p:cNvPr id="171" name="Рукописный ввод 170">
                  <a:extLst>
                    <a:ext uri="{FF2B5EF4-FFF2-40B4-BE49-F238E27FC236}">
                      <a16:creationId xmlns:a16="http://schemas.microsoft.com/office/drawing/2014/main" id="{90B93FA3-2AA5-42D5-8FA9-60A270562738}"/>
                    </a:ext>
                  </a:extLst>
                </p:cNvPr>
                <p:cNvPicPr/>
                <p:nvPr/>
              </p:nvPicPr>
              <p:blipFill>
                <a:blip r:embed="rId297"/>
                <a:stretch>
                  <a:fillRect/>
                </a:stretch>
              </p:blipFill>
              <p:spPr>
                <a:xfrm>
                  <a:off x="4167872" y="6231318"/>
                  <a:ext cx="7178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2" name="Рукописный ввод 171">
                  <a:extLst>
                    <a:ext uri="{FF2B5EF4-FFF2-40B4-BE49-F238E27FC236}">
                      <a16:creationId xmlns:a16="http://schemas.microsoft.com/office/drawing/2014/main" id="{9ABB36C1-3ED0-422E-8DAD-A6736710753E}"/>
                    </a:ext>
                  </a:extLst>
                </p14:cNvPr>
                <p14:cNvContentPartPr/>
                <p14:nvPr/>
              </p14:nvContentPartPr>
              <p14:xfrm>
                <a:off x="5128712" y="6200718"/>
                <a:ext cx="750600" cy="220320"/>
              </p14:xfrm>
            </p:contentPart>
          </mc:Choice>
          <mc:Fallback xmlns="">
            <p:pic>
              <p:nvPicPr>
                <p:cNvPr id="172" name="Рукописный ввод 171">
                  <a:extLst>
                    <a:ext uri="{FF2B5EF4-FFF2-40B4-BE49-F238E27FC236}">
                      <a16:creationId xmlns:a16="http://schemas.microsoft.com/office/drawing/2014/main" id="{9ABB36C1-3ED0-422E-8DAD-A6736710753E}"/>
                    </a:ext>
                  </a:extLst>
                </p:cNvPr>
                <p:cNvPicPr/>
                <p:nvPr/>
              </p:nvPicPr>
              <p:blipFill>
                <a:blip r:embed="rId299"/>
                <a:stretch>
                  <a:fillRect/>
                </a:stretch>
              </p:blipFill>
              <p:spPr>
                <a:xfrm>
                  <a:off x="5120072" y="6191718"/>
                  <a:ext cx="7682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3" name="Рукописный ввод 172">
                  <a:extLst>
                    <a:ext uri="{FF2B5EF4-FFF2-40B4-BE49-F238E27FC236}">
                      <a16:creationId xmlns:a16="http://schemas.microsoft.com/office/drawing/2014/main" id="{8E4511E9-B8FB-4B01-9BCF-6288D1108252}"/>
                    </a:ext>
                  </a:extLst>
                </p14:cNvPr>
                <p14:cNvContentPartPr/>
                <p14:nvPr/>
              </p14:nvContentPartPr>
              <p14:xfrm>
                <a:off x="5888312" y="5918838"/>
                <a:ext cx="74520" cy="354240"/>
              </p14:xfrm>
            </p:contentPart>
          </mc:Choice>
          <mc:Fallback xmlns="">
            <p:pic>
              <p:nvPicPr>
                <p:cNvPr id="173" name="Рукописный ввод 172">
                  <a:extLst>
                    <a:ext uri="{FF2B5EF4-FFF2-40B4-BE49-F238E27FC236}">
                      <a16:creationId xmlns:a16="http://schemas.microsoft.com/office/drawing/2014/main" id="{8E4511E9-B8FB-4B01-9BCF-6288D1108252}"/>
                    </a:ext>
                  </a:extLst>
                </p:cNvPr>
                <p:cNvPicPr/>
                <p:nvPr/>
              </p:nvPicPr>
              <p:blipFill>
                <a:blip r:embed="rId301"/>
                <a:stretch>
                  <a:fillRect/>
                </a:stretch>
              </p:blipFill>
              <p:spPr>
                <a:xfrm>
                  <a:off x="5879312" y="5909838"/>
                  <a:ext cx="921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74" name="Рукописный ввод 173">
                  <a:extLst>
                    <a:ext uri="{FF2B5EF4-FFF2-40B4-BE49-F238E27FC236}">
                      <a16:creationId xmlns:a16="http://schemas.microsoft.com/office/drawing/2014/main" id="{EEB26075-02A6-496A-9040-8D6310BFD1F2}"/>
                    </a:ext>
                  </a:extLst>
                </p14:cNvPr>
                <p14:cNvContentPartPr/>
                <p14:nvPr/>
              </p14:nvContentPartPr>
              <p14:xfrm>
                <a:off x="5795072" y="6148878"/>
                <a:ext cx="251640" cy="32760"/>
              </p14:xfrm>
            </p:contentPart>
          </mc:Choice>
          <mc:Fallback xmlns="">
            <p:pic>
              <p:nvPicPr>
                <p:cNvPr id="174" name="Рукописный ввод 173">
                  <a:extLst>
                    <a:ext uri="{FF2B5EF4-FFF2-40B4-BE49-F238E27FC236}">
                      <a16:creationId xmlns:a16="http://schemas.microsoft.com/office/drawing/2014/main" id="{EEB26075-02A6-496A-9040-8D6310BFD1F2}"/>
                    </a:ext>
                  </a:extLst>
                </p:cNvPr>
                <p:cNvPicPr/>
                <p:nvPr/>
              </p:nvPicPr>
              <p:blipFill>
                <a:blip r:embed="rId303"/>
                <a:stretch>
                  <a:fillRect/>
                </a:stretch>
              </p:blipFill>
              <p:spPr>
                <a:xfrm>
                  <a:off x="5786072" y="6139878"/>
                  <a:ext cx="269280" cy="5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4">
            <p14:nvContentPartPr>
              <p14:cNvPr id="175" name="Рукописный ввод 174">
                <a:extLst>
                  <a:ext uri="{FF2B5EF4-FFF2-40B4-BE49-F238E27FC236}">
                    <a16:creationId xmlns:a16="http://schemas.microsoft.com/office/drawing/2014/main" id="{6B0E8F26-A300-4A04-9738-80FAAB2424EB}"/>
                  </a:ext>
                </a:extLst>
              </p14:cNvPr>
              <p14:cNvContentPartPr/>
              <p14:nvPr/>
            </p14:nvContentPartPr>
            <p14:xfrm>
              <a:off x="6412112" y="5899758"/>
              <a:ext cx="337320" cy="434160"/>
            </p14:xfrm>
          </p:contentPart>
        </mc:Choice>
        <mc:Fallback xmlns="">
          <p:pic>
            <p:nvPicPr>
              <p:cNvPr id="175" name="Рукописный ввод 174">
                <a:extLst>
                  <a:ext uri="{FF2B5EF4-FFF2-40B4-BE49-F238E27FC236}">
                    <a16:creationId xmlns:a16="http://schemas.microsoft.com/office/drawing/2014/main" id="{6B0E8F26-A300-4A04-9738-80FAAB2424EB}"/>
                  </a:ext>
                </a:extLst>
              </p:cNvPr>
              <p:cNvPicPr/>
              <p:nvPr/>
            </p:nvPicPr>
            <p:blipFill>
              <a:blip r:embed="rId305"/>
              <a:stretch>
                <a:fillRect/>
              </a:stretch>
            </p:blipFill>
            <p:spPr>
              <a:xfrm>
                <a:off x="6403112" y="5890758"/>
                <a:ext cx="35496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7" name="Рукописный ввод 176">
                <a:extLst>
                  <a:ext uri="{FF2B5EF4-FFF2-40B4-BE49-F238E27FC236}">
                    <a16:creationId xmlns:a16="http://schemas.microsoft.com/office/drawing/2014/main" id="{552169C4-8D6D-4585-B974-0D22D87EB2C7}"/>
                  </a:ext>
                </a:extLst>
              </p14:cNvPr>
              <p14:cNvContentPartPr/>
              <p14:nvPr/>
            </p14:nvContentPartPr>
            <p14:xfrm>
              <a:off x="7259552" y="6307278"/>
              <a:ext cx="381600" cy="317880"/>
            </p14:xfrm>
          </p:contentPart>
        </mc:Choice>
        <mc:Fallback xmlns="">
          <p:pic>
            <p:nvPicPr>
              <p:cNvPr id="177" name="Рукописный ввод 176">
                <a:extLst>
                  <a:ext uri="{FF2B5EF4-FFF2-40B4-BE49-F238E27FC236}">
                    <a16:creationId xmlns:a16="http://schemas.microsoft.com/office/drawing/2014/main" id="{552169C4-8D6D-4585-B974-0D22D87EB2C7}"/>
                  </a:ext>
                </a:extLst>
              </p:cNvPr>
              <p:cNvPicPr/>
              <p:nvPr/>
            </p:nvPicPr>
            <p:blipFill>
              <a:blip r:embed="rId307"/>
              <a:stretch>
                <a:fillRect/>
              </a:stretch>
            </p:blipFill>
            <p:spPr>
              <a:xfrm>
                <a:off x="7241552" y="6289278"/>
                <a:ext cx="417240" cy="353520"/>
              </a:xfrm>
              <a:prstGeom prst="rect">
                <a:avLst/>
              </a:prstGeom>
            </p:spPr>
          </p:pic>
        </mc:Fallback>
      </mc:AlternateContent>
    </p:spTree>
    <p:extLst>
      <p:ext uri="{BB962C8B-B14F-4D97-AF65-F5344CB8AC3E}">
        <p14:creationId xmlns:p14="http://schemas.microsoft.com/office/powerpoint/2010/main" val="404237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30ACF-9A32-4694-B48B-97ADCEDA3001}"/>
              </a:ext>
            </a:extLst>
          </p:cNvPr>
          <p:cNvSpPr txBox="1"/>
          <p:nvPr/>
        </p:nvSpPr>
        <p:spPr>
          <a:xfrm>
            <a:off x="879050" y="933169"/>
            <a:ext cx="6094428" cy="4524315"/>
          </a:xfrm>
          <a:prstGeom prst="rect">
            <a:avLst/>
          </a:prstGeom>
          <a:noFill/>
        </p:spPr>
        <p:txBody>
          <a:bodyPr wrap="square">
            <a:spAutoFit/>
          </a:bodyPr>
          <a:lstStyle/>
          <a:p>
            <a:pPr fontAlgn="base">
              <a:spcAft>
                <a:spcPts val="1800"/>
              </a:spcAft>
            </a:pPr>
            <a:r>
              <a:rPr lang="ru-RU" dirty="0">
                <a:solidFill>
                  <a:srgbClr val="333333"/>
                </a:solidFill>
                <a:latin typeface="Georgia" panose="02040502050405020303" pitchFamily="18" charset="0"/>
                <a:ea typeface="Times New Roman" panose="02020603050405020304" pitchFamily="18" charset="0"/>
              </a:rPr>
              <a:t>6</a:t>
            </a:r>
            <a:r>
              <a:rPr lang="en-GB" sz="1800" dirty="0">
                <a:solidFill>
                  <a:srgbClr val="333333"/>
                </a:solidFill>
                <a:effectLst/>
                <a:latin typeface="Georgia" panose="02040502050405020303" pitchFamily="18" charset="0"/>
                <a:ea typeface="Times New Roman" panose="02020603050405020304" pitchFamily="18" charset="0"/>
              </a:rPr>
              <a:t>. Uncles are never disturbed by aunts.</a:t>
            </a:r>
          </a:p>
          <a:p>
            <a:pPr fontAlgn="base">
              <a:spcAft>
                <a:spcPts val="1800"/>
              </a:spcAft>
            </a:pP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solidFill>
                <a:srgbClr val="333333"/>
              </a:solidFill>
              <a:effectLst/>
              <a:latin typeface="Georgia" panose="02040502050405020303" pitchFamily="18" charset="0"/>
              <a:ea typeface="Times New Roman" panose="02020603050405020304" pitchFamily="18" charset="0"/>
            </a:endParaRPr>
          </a:p>
          <a:p>
            <a:pPr fontAlgn="base">
              <a:spcAft>
                <a:spcPts val="1800"/>
              </a:spcAft>
            </a:pPr>
            <a:r>
              <a:rPr lang="ru-RU" dirty="0">
                <a:solidFill>
                  <a:srgbClr val="333333"/>
                </a:solidFill>
                <a:latin typeface="Georgia" panose="02040502050405020303" pitchFamily="18" charset="0"/>
                <a:ea typeface="Times New Roman" panose="02020603050405020304" pitchFamily="18" charset="0"/>
              </a:rPr>
              <a:t>7</a:t>
            </a:r>
            <a:r>
              <a:rPr lang="en-GB" dirty="0">
                <a:solidFill>
                  <a:srgbClr val="333333"/>
                </a:solidFill>
                <a:latin typeface="Georgia" panose="02040502050405020303" pitchFamily="18" charset="0"/>
                <a:ea typeface="Times New Roman" panose="02020603050405020304" pitchFamily="18" charset="0"/>
              </a:rPr>
              <a:t>. </a:t>
            </a:r>
            <a:r>
              <a:rPr lang="en-GB" sz="1800" dirty="0">
                <a:solidFill>
                  <a:srgbClr val="333333"/>
                </a:solidFill>
                <a:effectLst/>
                <a:latin typeface="Georgia" panose="02040502050405020303" pitchFamily="18" charset="0"/>
                <a:ea typeface="Times New Roman" panose="02020603050405020304" pitchFamily="18" charset="0"/>
              </a:rPr>
              <a:t>Physicists do not understand philosophy.</a:t>
            </a: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solidFill>
                <a:srgbClr val="333333"/>
              </a:solidFill>
              <a:effectLst/>
              <a:latin typeface="Georgia" panose="02040502050405020303" pitchFamily="18" charset="0"/>
              <a:ea typeface="Times New Roman" panose="02020603050405020304" pitchFamily="18" charset="0"/>
            </a:endParaRPr>
          </a:p>
          <a:p>
            <a:pPr fontAlgn="base">
              <a:spcAft>
                <a:spcPts val="1800"/>
              </a:spcAft>
            </a:pPr>
            <a:endParaRPr lang="en-GB" sz="1800" dirty="0">
              <a:solidFill>
                <a:srgbClr val="333333"/>
              </a:solidFill>
              <a:effectLst/>
              <a:latin typeface="Georgia" panose="02040502050405020303" pitchFamily="18" charset="0"/>
              <a:ea typeface="Times New Roman" panose="02020603050405020304" pitchFamily="18" charset="0"/>
            </a:endParaRPr>
          </a:p>
          <a:p>
            <a:pPr fontAlgn="base">
              <a:spcAft>
                <a:spcPts val="1800"/>
              </a:spcAft>
            </a:pPr>
            <a:r>
              <a:rPr lang="ru-RU" dirty="0">
                <a:solidFill>
                  <a:srgbClr val="333333"/>
                </a:solidFill>
                <a:latin typeface="Georgia" panose="02040502050405020303" pitchFamily="18" charset="0"/>
                <a:ea typeface="Times New Roman" panose="02020603050405020304" pitchFamily="18" charset="0"/>
              </a:rPr>
              <a:t>8</a:t>
            </a:r>
            <a:r>
              <a:rPr lang="en-GB" dirty="0">
                <a:solidFill>
                  <a:srgbClr val="333333"/>
                </a:solidFill>
                <a:latin typeface="Georgia" panose="02040502050405020303" pitchFamily="18" charset="0"/>
                <a:ea typeface="Times New Roman" panose="02020603050405020304" pitchFamily="18" charset="0"/>
              </a:rPr>
              <a:t>. </a:t>
            </a:r>
            <a:r>
              <a:rPr lang="en-GB" sz="1800" dirty="0">
                <a:solidFill>
                  <a:srgbClr val="333333"/>
                </a:solidFill>
                <a:effectLst/>
                <a:latin typeface="Georgia" panose="02040502050405020303" pitchFamily="18" charset="0"/>
                <a:ea typeface="Times New Roman" panose="02020603050405020304" pitchFamily="18" charset="0"/>
              </a:rPr>
              <a:t>Not every philosopher likes Humpty Dumpty.</a:t>
            </a:r>
          </a:p>
          <a:p>
            <a:pPr fontAlgn="base">
              <a:spcAft>
                <a:spcPts val="1800"/>
              </a:spcAft>
            </a:pP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effectLst/>
              <a:latin typeface="Times New Roman" panose="02020603050405020304" pitchFamily="18" charset="0"/>
              <a:ea typeface="Times New Roman" panose="02020603050405020304" pitchFamily="18" charset="0"/>
            </a:endParaRPr>
          </a:p>
          <a:p>
            <a:pPr fontAlgn="base">
              <a:spcAft>
                <a:spcPts val="1800"/>
              </a:spcAft>
            </a:pPr>
            <a:r>
              <a:rPr lang="ru-RU" dirty="0">
                <a:solidFill>
                  <a:srgbClr val="333333"/>
                </a:solidFill>
                <a:latin typeface="Georgia" panose="02040502050405020303" pitchFamily="18" charset="0"/>
                <a:ea typeface="Times New Roman" panose="02020603050405020304" pitchFamily="18" charset="0"/>
              </a:rPr>
              <a:t>9</a:t>
            </a:r>
            <a:r>
              <a:rPr lang="en-GB" sz="1800" dirty="0">
                <a:solidFill>
                  <a:srgbClr val="333333"/>
                </a:solidFill>
                <a:effectLst/>
                <a:latin typeface="Georgia" panose="02040502050405020303" pitchFamily="18" charset="0"/>
                <a:ea typeface="Times New Roman" panose="02020603050405020304" pitchFamily="18" charset="0"/>
              </a:rPr>
              <a:t>. A civil right is inalienable if it is a human right.</a:t>
            </a:r>
            <a:br>
              <a:rPr lang="en-GB" sz="1800" dirty="0">
                <a:solidFill>
                  <a:srgbClr val="333333"/>
                </a:solidFill>
                <a:effectLst/>
                <a:latin typeface="Georgia" panose="02040502050405020303" pitchFamily="18" charset="0"/>
                <a:ea typeface="Times New Roman" panose="02020603050405020304" pitchFamily="18" charset="0"/>
              </a:rPr>
            </a:br>
            <a:endParaRPr lang="en-GB" sz="18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8BF4D39C-5BC6-415C-B5E3-8A2E0D268C9C}"/>
                  </a:ext>
                </a:extLst>
              </p14:cNvPr>
              <p14:cNvContentPartPr/>
              <p14:nvPr/>
            </p14:nvContentPartPr>
            <p14:xfrm>
              <a:off x="2207312" y="892518"/>
              <a:ext cx="832680" cy="506520"/>
            </p14:xfrm>
          </p:contentPart>
        </mc:Choice>
        <mc:Fallback xmlns="">
          <p:pic>
            <p:nvPicPr>
              <p:cNvPr id="2" name="Рукописный ввод 1">
                <a:extLst>
                  <a:ext uri="{FF2B5EF4-FFF2-40B4-BE49-F238E27FC236}">
                    <a16:creationId xmlns:a16="http://schemas.microsoft.com/office/drawing/2014/main" id="{8BF4D39C-5BC6-415C-B5E3-8A2E0D268C9C}"/>
                  </a:ext>
                </a:extLst>
              </p:cNvPr>
              <p:cNvPicPr/>
              <p:nvPr/>
            </p:nvPicPr>
            <p:blipFill>
              <a:blip r:embed="rId3"/>
              <a:stretch>
                <a:fillRect/>
              </a:stretch>
            </p:blipFill>
            <p:spPr>
              <a:xfrm>
                <a:off x="2189672" y="874878"/>
                <a:ext cx="868320" cy="542160"/>
              </a:xfrm>
              <a:prstGeom prst="rect">
                <a:avLst/>
              </a:prstGeom>
            </p:spPr>
          </p:pic>
        </mc:Fallback>
      </mc:AlternateContent>
      <p:grpSp>
        <p:nvGrpSpPr>
          <p:cNvPr id="6" name="Группа 5">
            <a:extLst>
              <a:ext uri="{FF2B5EF4-FFF2-40B4-BE49-F238E27FC236}">
                <a16:creationId xmlns:a16="http://schemas.microsoft.com/office/drawing/2014/main" id="{9A45E291-1ABB-4DB5-9983-5430A77B672F}"/>
              </a:ext>
            </a:extLst>
          </p:cNvPr>
          <p:cNvGrpSpPr/>
          <p:nvPr/>
        </p:nvGrpSpPr>
        <p:grpSpPr>
          <a:xfrm>
            <a:off x="400112" y="1542318"/>
            <a:ext cx="489240" cy="298440"/>
            <a:chOff x="400112" y="1542318"/>
            <a:chExt cx="489240" cy="298440"/>
          </a:xfrm>
        </p:grpSpPr>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B17FE9F9-FCBA-42D3-AE8C-91BFAA8E6E8F}"/>
                    </a:ext>
                  </a:extLst>
                </p14:cNvPr>
                <p14:cNvContentPartPr/>
                <p14:nvPr/>
              </p14:nvContentPartPr>
              <p14:xfrm>
                <a:off x="400112" y="1593438"/>
                <a:ext cx="269640" cy="247320"/>
              </p14:xfrm>
            </p:contentPart>
          </mc:Choice>
          <mc:Fallback xmlns="">
            <p:pic>
              <p:nvPicPr>
                <p:cNvPr id="4" name="Рукописный ввод 3">
                  <a:extLst>
                    <a:ext uri="{FF2B5EF4-FFF2-40B4-BE49-F238E27FC236}">
                      <a16:creationId xmlns:a16="http://schemas.microsoft.com/office/drawing/2014/main" id="{B17FE9F9-FCBA-42D3-AE8C-91BFAA8E6E8F}"/>
                    </a:ext>
                  </a:extLst>
                </p:cNvPr>
                <p:cNvPicPr/>
                <p:nvPr/>
              </p:nvPicPr>
              <p:blipFill>
                <a:blip r:embed="rId5"/>
                <a:stretch>
                  <a:fillRect/>
                </a:stretch>
              </p:blipFill>
              <p:spPr>
                <a:xfrm>
                  <a:off x="382472" y="1575438"/>
                  <a:ext cx="3052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31C8620B-CF43-4F03-B496-AA7DF6E17A9A}"/>
                    </a:ext>
                  </a:extLst>
                </p14:cNvPr>
                <p14:cNvContentPartPr/>
                <p14:nvPr/>
              </p14:nvContentPartPr>
              <p14:xfrm>
                <a:off x="692072" y="1542318"/>
                <a:ext cx="197280" cy="241560"/>
              </p14:xfrm>
            </p:contentPart>
          </mc:Choice>
          <mc:Fallback xmlns="">
            <p:pic>
              <p:nvPicPr>
                <p:cNvPr id="5" name="Рукописный ввод 4">
                  <a:extLst>
                    <a:ext uri="{FF2B5EF4-FFF2-40B4-BE49-F238E27FC236}">
                      <a16:creationId xmlns:a16="http://schemas.microsoft.com/office/drawing/2014/main" id="{31C8620B-CF43-4F03-B496-AA7DF6E17A9A}"/>
                    </a:ext>
                  </a:extLst>
                </p:cNvPr>
                <p:cNvPicPr/>
                <p:nvPr/>
              </p:nvPicPr>
              <p:blipFill>
                <a:blip r:embed="rId7"/>
                <a:stretch>
                  <a:fillRect/>
                </a:stretch>
              </p:blipFill>
              <p:spPr>
                <a:xfrm>
                  <a:off x="674432" y="1524678"/>
                  <a:ext cx="232920" cy="277200"/>
                </a:xfrm>
                <a:prstGeom prst="rect">
                  <a:avLst/>
                </a:prstGeom>
              </p:spPr>
            </p:pic>
          </mc:Fallback>
        </mc:AlternateContent>
      </p:grpSp>
      <p:grpSp>
        <p:nvGrpSpPr>
          <p:cNvPr id="9" name="Группа 8">
            <a:extLst>
              <a:ext uri="{FF2B5EF4-FFF2-40B4-BE49-F238E27FC236}">
                <a16:creationId xmlns:a16="http://schemas.microsoft.com/office/drawing/2014/main" id="{8E4A59DB-F00F-4914-BAE0-BCBCF6811218}"/>
              </a:ext>
            </a:extLst>
          </p:cNvPr>
          <p:cNvGrpSpPr/>
          <p:nvPr/>
        </p:nvGrpSpPr>
        <p:grpSpPr>
          <a:xfrm>
            <a:off x="2019752" y="1561038"/>
            <a:ext cx="923760" cy="337680"/>
            <a:chOff x="2019752" y="1561038"/>
            <a:chExt cx="923760" cy="337680"/>
          </a:xfrm>
        </p:grpSpPr>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D0F63BBA-91F3-4A41-B019-AEB35597A8ED}"/>
                    </a:ext>
                  </a:extLst>
                </p14:cNvPr>
                <p14:cNvContentPartPr/>
                <p14:nvPr/>
              </p14:nvContentPartPr>
              <p14:xfrm>
                <a:off x="2019752" y="1561038"/>
                <a:ext cx="590040" cy="300960"/>
              </p14:xfrm>
            </p:contentPart>
          </mc:Choice>
          <mc:Fallback xmlns="">
            <p:pic>
              <p:nvPicPr>
                <p:cNvPr id="7" name="Рукописный ввод 6">
                  <a:extLst>
                    <a:ext uri="{FF2B5EF4-FFF2-40B4-BE49-F238E27FC236}">
                      <a16:creationId xmlns:a16="http://schemas.microsoft.com/office/drawing/2014/main" id="{D0F63BBA-91F3-4A41-B019-AEB35597A8ED}"/>
                    </a:ext>
                  </a:extLst>
                </p:cNvPr>
                <p:cNvPicPr/>
                <p:nvPr/>
              </p:nvPicPr>
              <p:blipFill>
                <a:blip r:embed="rId9"/>
                <a:stretch>
                  <a:fillRect/>
                </a:stretch>
              </p:blipFill>
              <p:spPr>
                <a:xfrm>
                  <a:off x="2010752" y="1552038"/>
                  <a:ext cx="6076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61A59DB7-ABEC-466F-A1A3-6499BD16B81A}"/>
                    </a:ext>
                  </a:extLst>
                </p14:cNvPr>
                <p14:cNvContentPartPr/>
                <p14:nvPr/>
              </p14:nvContentPartPr>
              <p14:xfrm>
                <a:off x="2699072" y="1647798"/>
                <a:ext cx="244440" cy="250920"/>
              </p14:xfrm>
            </p:contentPart>
          </mc:Choice>
          <mc:Fallback xmlns="">
            <p:pic>
              <p:nvPicPr>
                <p:cNvPr id="8" name="Рукописный ввод 7">
                  <a:extLst>
                    <a:ext uri="{FF2B5EF4-FFF2-40B4-BE49-F238E27FC236}">
                      <a16:creationId xmlns:a16="http://schemas.microsoft.com/office/drawing/2014/main" id="{61A59DB7-ABEC-466F-A1A3-6499BD16B81A}"/>
                    </a:ext>
                  </a:extLst>
                </p:cNvPr>
                <p:cNvPicPr/>
                <p:nvPr/>
              </p:nvPicPr>
              <p:blipFill>
                <a:blip r:embed="rId11"/>
                <a:stretch>
                  <a:fillRect/>
                </a:stretch>
              </p:blipFill>
              <p:spPr>
                <a:xfrm>
                  <a:off x="2690072" y="1638798"/>
                  <a:ext cx="262080" cy="268560"/>
                </a:xfrm>
                <a:prstGeom prst="rect">
                  <a:avLst/>
                </a:prstGeom>
              </p:spPr>
            </p:pic>
          </mc:Fallback>
        </mc:AlternateContent>
      </p:grpSp>
      <p:grpSp>
        <p:nvGrpSpPr>
          <p:cNvPr id="13" name="Группа 12">
            <a:extLst>
              <a:ext uri="{FF2B5EF4-FFF2-40B4-BE49-F238E27FC236}">
                <a16:creationId xmlns:a16="http://schemas.microsoft.com/office/drawing/2014/main" id="{F5B50D3C-C7AA-4C88-90FF-D56EC670EF55}"/>
              </a:ext>
            </a:extLst>
          </p:cNvPr>
          <p:cNvGrpSpPr/>
          <p:nvPr/>
        </p:nvGrpSpPr>
        <p:grpSpPr>
          <a:xfrm>
            <a:off x="3600152" y="1325958"/>
            <a:ext cx="957600" cy="766440"/>
            <a:chOff x="3600152" y="1325958"/>
            <a:chExt cx="957600" cy="766440"/>
          </a:xfrm>
        </p:grpSpPr>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CFA2812F-39DD-44D2-8B85-026DB15A03DA}"/>
                    </a:ext>
                  </a:extLst>
                </p14:cNvPr>
                <p14:cNvContentPartPr/>
                <p14:nvPr/>
              </p14:nvContentPartPr>
              <p14:xfrm>
                <a:off x="3930992" y="1472478"/>
                <a:ext cx="315720" cy="437040"/>
              </p14:xfrm>
            </p:contentPart>
          </mc:Choice>
          <mc:Fallback xmlns="">
            <p:pic>
              <p:nvPicPr>
                <p:cNvPr id="10" name="Рукописный ввод 9">
                  <a:extLst>
                    <a:ext uri="{FF2B5EF4-FFF2-40B4-BE49-F238E27FC236}">
                      <a16:creationId xmlns:a16="http://schemas.microsoft.com/office/drawing/2014/main" id="{CFA2812F-39DD-44D2-8B85-026DB15A03DA}"/>
                    </a:ext>
                  </a:extLst>
                </p:cNvPr>
                <p:cNvPicPr/>
                <p:nvPr/>
              </p:nvPicPr>
              <p:blipFill>
                <a:blip r:embed="rId13"/>
                <a:stretch>
                  <a:fillRect/>
                </a:stretch>
              </p:blipFill>
              <p:spPr>
                <a:xfrm>
                  <a:off x="3921992" y="1463838"/>
                  <a:ext cx="33336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FB27084A-29A8-4365-A5E1-DB20AFAB5E68}"/>
                    </a:ext>
                  </a:extLst>
                </p14:cNvPr>
                <p14:cNvContentPartPr/>
                <p14:nvPr/>
              </p14:nvContentPartPr>
              <p14:xfrm>
                <a:off x="3812192" y="1691718"/>
                <a:ext cx="267480" cy="33840"/>
              </p14:xfrm>
            </p:contentPart>
          </mc:Choice>
          <mc:Fallback xmlns="">
            <p:pic>
              <p:nvPicPr>
                <p:cNvPr id="11" name="Рукописный ввод 10">
                  <a:extLst>
                    <a:ext uri="{FF2B5EF4-FFF2-40B4-BE49-F238E27FC236}">
                      <a16:creationId xmlns:a16="http://schemas.microsoft.com/office/drawing/2014/main" id="{FB27084A-29A8-4365-A5E1-DB20AFAB5E68}"/>
                    </a:ext>
                  </a:extLst>
                </p:cNvPr>
                <p:cNvPicPr/>
                <p:nvPr/>
              </p:nvPicPr>
              <p:blipFill>
                <a:blip r:embed="rId15"/>
                <a:stretch>
                  <a:fillRect/>
                </a:stretch>
              </p:blipFill>
              <p:spPr>
                <a:xfrm>
                  <a:off x="3803192" y="1683078"/>
                  <a:ext cx="2851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F3ADAF27-1167-4FB1-9F25-B767000293E0}"/>
                    </a:ext>
                  </a:extLst>
                </p14:cNvPr>
                <p14:cNvContentPartPr/>
                <p14:nvPr/>
              </p14:nvContentPartPr>
              <p14:xfrm>
                <a:off x="3600152" y="1325958"/>
                <a:ext cx="957600" cy="766440"/>
              </p14:xfrm>
            </p:contentPart>
          </mc:Choice>
          <mc:Fallback xmlns="">
            <p:pic>
              <p:nvPicPr>
                <p:cNvPr id="12" name="Рукописный ввод 11">
                  <a:extLst>
                    <a:ext uri="{FF2B5EF4-FFF2-40B4-BE49-F238E27FC236}">
                      <a16:creationId xmlns:a16="http://schemas.microsoft.com/office/drawing/2014/main" id="{F3ADAF27-1167-4FB1-9F25-B767000293E0}"/>
                    </a:ext>
                  </a:extLst>
                </p:cNvPr>
                <p:cNvPicPr/>
                <p:nvPr/>
              </p:nvPicPr>
              <p:blipFill>
                <a:blip r:embed="rId17"/>
                <a:stretch>
                  <a:fillRect/>
                </a:stretch>
              </p:blipFill>
              <p:spPr>
                <a:xfrm>
                  <a:off x="3591152" y="1317318"/>
                  <a:ext cx="975240" cy="784080"/>
                </a:xfrm>
                <a:prstGeom prst="rect">
                  <a:avLst/>
                </a:prstGeom>
              </p:spPr>
            </p:pic>
          </mc:Fallback>
        </mc:AlternateContent>
      </p:grpSp>
      <p:grpSp>
        <p:nvGrpSpPr>
          <p:cNvPr id="16" name="Группа 15">
            <a:extLst>
              <a:ext uri="{FF2B5EF4-FFF2-40B4-BE49-F238E27FC236}">
                <a16:creationId xmlns:a16="http://schemas.microsoft.com/office/drawing/2014/main" id="{39B6CB52-AD3A-475F-B26C-7991A19554B0}"/>
              </a:ext>
            </a:extLst>
          </p:cNvPr>
          <p:cNvGrpSpPr/>
          <p:nvPr/>
        </p:nvGrpSpPr>
        <p:grpSpPr>
          <a:xfrm>
            <a:off x="376352" y="2992758"/>
            <a:ext cx="605880" cy="307080"/>
            <a:chOff x="376352" y="2992758"/>
            <a:chExt cx="605880" cy="307080"/>
          </a:xfrm>
        </p:grpSpPr>
        <mc:AlternateContent xmlns:mc="http://schemas.openxmlformats.org/markup-compatibility/2006" xmlns:p14="http://schemas.microsoft.com/office/powerpoint/2010/main">
          <mc:Choice Requires="p14">
            <p:contentPart p14:bwMode="auto" r:id="rId18">
              <p14:nvContentPartPr>
                <p14:cNvPr id="14" name="Рукописный ввод 13">
                  <a:extLst>
                    <a:ext uri="{FF2B5EF4-FFF2-40B4-BE49-F238E27FC236}">
                      <a16:creationId xmlns:a16="http://schemas.microsoft.com/office/drawing/2014/main" id="{4F5BA016-72C8-42D1-8B67-139FA98B6365}"/>
                    </a:ext>
                  </a:extLst>
                </p14:cNvPr>
                <p14:cNvContentPartPr/>
                <p14:nvPr/>
              </p14:nvContentPartPr>
              <p14:xfrm>
                <a:off x="376352" y="2992758"/>
                <a:ext cx="360000" cy="307080"/>
              </p14:xfrm>
            </p:contentPart>
          </mc:Choice>
          <mc:Fallback xmlns="">
            <p:pic>
              <p:nvPicPr>
                <p:cNvPr id="14" name="Рукописный ввод 13">
                  <a:extLst>
                    <a:ext uri="{FF2B5EF4-FFF2-40B4-BE49-F238E27FC236}">
                      <a16:creationId xmlns:a16="http://schemas.microsoft.com/office/drawing/2014/main" id="{4F5BA016-72C8-42D1-8B67-139FA98B6365}"/>
                    </a:ext>
                  </a:extLst>
                </p:cNvPr>
                <p:cNvPicPr/>
                <p:nvPr/>
              </p:nvPicPr>
              <p:blipFill>
                <a:blip r:embed="rId19"/>
                <a:stretch>
                  <a:fillRect/>
                </a:stretch>
              </p:blipFill>
              <p:spPr>
                <a:xfrm>
                  <a:off x="367712" y="2983758"/>
                  <a:ext cx="3776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36975C45-5EE1-4586-B384-1601B3AA99E6}"/>
                    </a:ext>
                  </a:extLst>
                </p14:cNvPr>
                <p14:cNvContentPartPr/>
                <p14:nvPr/>
              </p14:nvContentPartPr>
              <p14:xfrm>
                <a:off x="707192" y="3013998"/>
                <a:ext cx="275040" cy="202680"/>
              </p14:xfrm>
            </p:contentPart>
          </mc:Choice>
          <mc:Fallback xmlns="">
            <p:pic>
              <p:nvPicPr>
                <p:cNvPr id="15" name="Рукописный ввод 14">
                  <a:extLst>
                    <a:ext uri="{FF2B5EF4-FFF2-40B4-BE49-F238E27FC236}">
                      <a16:creationId xmlns:a16="http://schemas.microsoft.com/office/drawing/2014/main" id="{36975C45-5EE1-4586-B384-1601B3AA99E6}"/>
                    </a:ext>
                  </a:extLst>
                </p:cNvPr>
                <p:cNvPicPr/>
                <p:nvPr/>
              </p:nvPicPr>
              <p:blipFill>
                <a:blip r:embed="rId21"/>
                <a:stretch>
                  <a:fillRect/>
                </a:stretch>
              </p:blipFill>
              <p:spPr>
                <a:xfrm>
                  <a:off x="698192" y="3005358"/>
                  <a:ext cx="292680" cy="220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17" name="Рукописный ввод 16">
                <a:extLst>
                  <a:ext uri="{FF2B5EF4-FFF2-40B4-BE49-F238E27FC236}">
                    <a16:creationId xmlns:a16="http://schemas.microsoft.com/office/drawing/2014/main" id="{983B37DF-E884-4537-9EB0-2B8D5D441EF6}"/>
                  </a:ext>
                </a:extLst>
              </p14:cNvPr>
              <p14:cNvContentPartPr/>
              <p14:nvPr/>
            </p14:nvContentPartPr>
            <p14:xfrm>
              <a:off x="1437632" y="2890518"/>
              <a:ext cx="229680" cy="300960"/>
            </p14:xfrm>
          </p:contentPart>
        </mc:Choice>
        <mc:Fallback xmlns="">
          <p:pic>
            <p:nvPicPr>
              <p:cNvPr id="17" name="Рукописный ввод 16">
                <a:extLst>
                  <a:ext uri="{FF2B5EF4-FFF2-40B4-BE49-F238E27FC236}">
                    <a16:creationId xmlns:a16="http://schemas.microsoft.com/office/drawing/2014/main" id="{983B37DF-E884-4537-9EB0-2B8D5D441EF6}"/>
                  </a:ext>
                </a:extLst>
              </p:cNvPr>
              <p:cNvPicPr/>
              <p:nvPr/>
            </p:nvPicPr>
            <p:blipFill>
              <a:blip r:embed="rId23"/>
              <a:stretch>
                <a:fillRect/>
              </a:stretch>
            </p:blipFill>
            <p:spPr>
              <a:xfrm>
                <a:off x="1428632" y="2881878"/>
                <a:ext cx="247320" cy="318600"/>
              </a:xfrm>
              <a:prstGeom prst="rect">
                <a:avLst/>
              </a:prstGeom>
            </p:spPr>
          </p:pic>
        </mc:Fallback>
      </mc:AlternateContent>
      <p:grpSp>
        <p:nvGrpSpPr>
          <p:cNvPr id="46" name="Группа 45">
            <a:extLst>
              <a:ext uri="{FF2B5EF4-FFF2-40B4-BE49-F238E27FC236}">
                <a16:creationId xmlns:a16="http://schemas.microsoft.com/office/drawing/2014/main" id="{AFEC6D0C-EFEA-4388-9D8F-417C19125073}"/>
              </a:ext>
            </a:extLst>
          </p:cNvPr>
          <p:cNvGrpSpPr/>
          <p:nvPr/>
        </p:nvGrpSpPr>
        <p:grpSpPr>
          <a:xfrm>
            <a:off x="1727072" y="2557518"/>
            <a:ext cx="7454160" cy="728640"/>
            <a:chOff x="1727072" y="2557518"/>
            <a:chExt cx="7454160" cy="728640"/>
          </a:xfrm>
        </p:grpSpPr>
        <mc:AlternateContent xmlns:mc="http://schemas.openxmlformats.org/markup-compatibility/2006" xmlns:p14="http://schemas.microsoft.com/office/powerpoint/2010/main">
          <mc:Choice Requires="p14">
            <p:contentPart p14:bwMode="auto" r:id="rId24">
              <p14:nvContentPartPr>
                <p14:cNvPr id="18" name="Рукописный ввод 17">
                  <a:extLst>
                    <a:ext uri="{FF2B5EF4-FFF2-40B4-BE49-F238E27FC236}">
                      <a16:creationId xmlns:a16="http://schemas.microsoft.com/office/drawing/2014/main" id="{DCFFEEE1-915B-4D24-A241-17BB4BB32857}"/>
                    </a:ext>
                  </a:extLst>
                </p14:cNvPr>
                <p14:cNvContentPartPr/>
                <p14:nvPr/>
              </p14:nvContentPartPr>
              <p14:xfrm>
                <a:off x="1727072" y="2973318"/>
                <a:ext cx="320400" cy="312840"/>
              </p14:xfrm>
            </p:contentPart>
          </mc:Choice>
          <mc:Fallback xmlns="">
            <p:pic>
              <p:nvPicPr>
                <p:cNvPr id="18" name="Рукописный ввод 17">
                  <a:extLst>
                    <a:ext uri="{FF2B5EF4-FFF2-40B4-BE49-F238E27FC236}">
                      <a16:creationId xmlns:a16="http://schemas.microsoft.com/office/drawing/2014/main" id="{DCFFEEE1-915B-4D24-A241-17BB4BB32857}"/>
                    </a:ext>
                  </a:extLst>
                </p:cNvPr>
                <p:cNvPicPr/>
                <p:nvPr/>
              </p:nvPicPr>
              <p:blipFill>
                <a:blip r:embed="rId25"/>
                <a:stretch>
                  <a:fillRect/>
                </a:stretch>
              </p:blipFill>
              <p:spPr>
                <a:xfrm>
                  <a:off x="1718432" y="2964678"/>
                  <a:ext cx="3380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Рукописный ввод 18">
                  <a:extLst>
                    <a:ext uri="{FF2B5EF4-FFF2-40B4-BE49-F238E27FC236}">
                      <a16:creationId xmlns:a16="http://schemas.microsoft.com/office/drawing/2014/main" id="{09FBB1AA-1F2A-4FDC-8F7A-877B796C2A1B}"/>
                    </a:ext>
                  </a:extLst>
                </p14:cNvPr>
                <p14:cNvContentPartPr/>
                <p14:nvPr/>
              </p14:nvContentPartPr>
              <p14:xfrm>
                <a:off x="2095712" y="3017598"/>
                <a:ext cx="251640" cy="179280"/>
              </p14:xfrm>
            </p:contentPart>
          </mc:Choice>
          <mc:Fallback xmlns="">
            <p:pic>
              <p:nvPicPr>
                <p:cNvPr id="19" name="Рукописный ввод 18">
                  <a:extLst>
                    <a:ext uri="{FF2B5EF4-FFF2-40B4-BE49-F238E27FC236}">
                      <a16:creationId xmlns:a16="http://schemas.microsoft.com/office/drawing/2014/main" id="{09FBB1AA-1F2A-4FDC-8F7A-877B796C2A1B}"/>
                    </a:ext>
                  </a:extLst>
                </p:cNvPr>
                <p:cNvPicPr/>
                <p:nvPr/>
              </p:nvPicPr>
              <p:blipFill>
                <a:blip r:embed="rId27"/>
                <a:stretch>
                  <a:fillRect/>
                </a:stretch>
              </p:blipFill>
              <p:spPr>
                <a:xfrm>
                  <a:off x="2087072" y="3008598"/>
                  <a:ext cx="2692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Рукописный ввод 19">
                  <a:extLst>
                    <a:ext uri="{FF2B5EF4-FFF2-40B4-BE49-F238E27FC236}">
                      <a16:creationId xmlns:a16="http://schemas.microsoft.com/office/drawing/2014/main" id="{E77DC7F3-ADE9-4BD7-ACAE-A9B6E0616AD7}"/>
                    </a:ext>
                  </a:extLst>
                </p14:cNvPr>
                <p14:cNvContentPartPr/>
                <p14:nvPr/>
              </p14:nvContentPartPr>
              <p14:xfrm>
                <a:off x="2388392" y="3079158"/>
                <a:ext cx="302040" cy="71640"/>
              </p14:xfrm>
            </p:contentPart>
          </mc:Choice>
          <mc:Fallback xmlns="">
            <p:pic>
              <p:nvPicPr>
                <p:cNvPr id="20" name="Рукописный ввод 19">
                  <a:extLst>
                    <a:ext uri="{FF2B5EF4-FFF2-40B4-BE49-F238E27FC236}">
                      <a16:creationId xmlns:a16="http://schemas.microsoft.com/office/drawing/2014/main" id="{E77DC7F3-ADE9-4BD7-ACAE-A9B6E0616AD7}"/>
                    </a:ext>
                  </a:extLst>
                </p:cNvPr>
                <p:cNvPicPr/>
                <p:nvPr/>
              </p:nvPicPr>
              <p:blipFill>
                <a:blip r:embed="rId29"/>
                <a:stretch>
                  <a:fillRect/>
                </a:stretch>
              </p:blipFill>
              <p:spPr>
                <a:xfrm>
                  <a:off x="2379392" y="3070518"/>
                  <a:ext cx="3196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Рукописный ввод 20">
                  <a:extLst>
                    <a:ext uri="{FF2B5EF4-FFF2-40B4-BE49-F238E27FC236}">
                      <a16:creationId xmlns:a16="http://schemas.microsoft.com/office/drawing/2014/main" id="{176F22BA-DAB5-4148-A3EF-10F0B91BC1C0}"/>
                    </a:ext>
                  </a:extLst>
                </p14:cNvPr>
                <p14:cNvContentPartPr/>
                <p14:nvPr/>
              </p14:nvContentPartPr>
              <p14:xfrm>
                <a:off x="2672792" y="2866398"/>
                <a:ext cx="36720" cy="237600"/>
              </p14:xfrm>
            </p:contentPart>
          </mc:Choice>
          <mc:Fallback xmlns="">
            <p:pic>
              <p:nvPicPr>
                <p:cNvPr id="21" name="Рукописный ввод 20">
                  <a:extLst>
                    <a:ext uri="{FF2B5EF4-FFF2-40B4-BE49-F238E27FC236}">
                      <a16:creationId xmlns:a16="http://schemas.microsoft.com/office/drawing/2014/main" id="{176F22BA-DAB5-4148-A3EF-10F0B91BC1C0}"/>
                    </a:ext>
                  </a:extLst>
                </p:cNvPr>
                <p:cNvPicPr/>
                <p:nvPr/>
              </p:nvPicPr>
              <p:blipFill>
                <a:blip r:embed="rId31"/>
                <a:stretch>
                  <a:fillRect/>
                </a:stretch>
              </p:blipFill>
              <p:spPr>
                <a:xfrm>
                  <a:off x="2664152" y="2857758"/>
                  <a:ext cx="543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Рукописный ввод 21">
                  <a:extLst>
                    <a:ext uri="{FF2B5EF4-FFF2-40B4-BE49-F238E27FC236}">
                      <a16:creationId xmlns:a16="http://schemas.microsoft.com/office/drawing/2014/main" id="{4DC4ECF1-C039-47E7-86DB-3471C968149E}"/>
                    </a:ext>
                  </a:extLst>
                </p14:cNvPr>
                <p14:cNvContentPartPr/>
                <p14:nvPr/>
              </p14:nvContentPartPr>
              <p14:xfrm>
                <a:off x="2640032" y="2972238"/>
                <a:ext cx="93960" cy="230040"/>
              </p14:xfrm>
            </p:contentPart>
          </mc:Choice>
          <mc:Fallback xmlns="">
            <p:pic>
              <p:nvPicPr>
                <p:cNvPr id="22" name="Рукописный ввод 21">
                  <a:extLst>
                    <a:ext uri="{FF2B5EF4-FFF2-40B4-BE49-F238E27FC236}">
                      <a16:creationId xmlns:a16="http://schemas.microsoft.com/office/drawing/2014/main" id="{4DC4ECF1-C039-47E7-86DB-3471C968149E}"/>
                    </a:ext>
                  </a:extLst>
                </p:cNvPr>
                <p:cNvPicPr/>
                <p:nvPr/>
              </p:nvPicPr>
              <p:blipFill>
                <a:blip r:embed="rId33"/>
                <a:stretch>
                  <a:fillRect/>
                </a:stretch>
              </p:blipFill>
              <p:spPr>
                <a:xfrm>
                  <a:off x="2631392" y="2963598"/>
                  <a:ext cx="11160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04FEE46C-55B7-4EDA-A7F0-420D2B20ECF3}"/>
                    </a:ext>
                  </a:extLst>
                </p14:cNvPr>
                <p14:cNvContentPartPr/>
                <p14:nvPr/>
              </p14:nvContentPartPr>
              <p14:xfrm>
                <a:off x="2745152" y="2853438"/>
                <a:ext cx="23040" cy="305640"/>
              </p14:xfrm>
            </p:contentPart>
          </mc:Choice>
          <mc:Fallback xmlns="">
            <p:pic>
              <p:nvPicPr>
                <p:cNvPr id="23" name="Рукописный ввод 22">
                  <a:extLst>
                    <a:ext uri="{FF2B5EF4-FFF2-40B4-BE49-F238E27FC236}">
                      <a16:creationId xmlns:a16="http://schemas.microsoft.com/office/drawing/2014/main" id="{04FEE46C-55B7-4EDA-A7F0-420D2B20ECF3}"/>
                    </a:ext>
                  </a:extLst>
                </p:cNvPr>
                <p:cNvPicPr/>
                <p:nvPr/>
              </p:nvPicPr>
              <p:blipFill>
                <a:blip r:embed="rId35"/>
                <a:stretch>
                  <a:fillRect/>
                </a:stretch>
              </p:blipFill>
              <p:spPr>
                <a:xfrm>
                  <a:off x="2736512" y="2844438"/>
                  <a:ext cx="406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206803F1-F3DA-4958-A5A9-5E5636CF1928}"/>
                    </a:ext>
                  </a:extLst>
                </p14:cNvPr>
                <p14:cNvContentPartPr/>
                <p14:nvPr/>
              </p14:nvContentPartPr>
              <p14:xfrm>
                <a:off x="2717072" y="3070158"/>
                <a:ext cx="106560" cy="49320"/>
              </p14:xfrm>
            </p:contentPart>
          </mc:Choice>
          <mc:Fallback xmlns="">
            <p:pic>
              <p:nvPicPr>
                <p:cNvPr id="24" name="Рукописный ввод 23">
                  <a:extLst>
                    <a:ext uri="{FF2B5EF4-FFF2-40B4-BE49-F238E27FC236}">
                      <a16:creationId xmlns:a16="http://schemas.microsoft.com/office/drawing/2014/main" id="{206803F1-F3DA-4958-A5A9-5E5636CF1928}"/>
                    </a:ext>
                  </a:extLst>
                </p:cNvPr>
                <p:cNvPicPr/>
                <p:nvPr/>
              </p:nvPicPr>
              <p:blipFill>
                <a:blip r:embed="rId37"/>
                <a:stretch>
                  <a:fillRect/>
                </a:stretch>
              </p:blipFill>
              <p:spPr>
                <a:xfrm>
                  <a:off x="2708072" y="3061158"/>
                  <a:ext cx="1242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EADAE68D-542C-4A75-B9F6-3D82C8E37DFD}"/>
                    </a:ext>
                  </a:extLst>
                </p14:cNvPr>
                <p14:cNvContentPartPr/>
                <p14:nvPr/>
              </p14:nvContentPartPr>
              <p14:xfrm>
                <a:off x="2899952" y="2989158"/>
                <a:ext cx="70560" cy="180000"/>
              </p14:xfrm>
            </p:contentPart>
          </mc:Choice>
          <mc:Fallback xmlns="">
            <p:pic>
              <p:nvPicPr>
                <p:cNvPr id="25" name="Рукописный ввод 24">
                  <a:extLst>
                    <a:ext uri="{FF2B5EF4-FFF2-40B4-BE49-F238E27FC236}">
                      <a16:creationId xmlns:a16="http://schemas.microsoft.com/office/drawing/2014/main" id="{EADAE68D-542C-4A75-B9F6-3D82C8E37DFD}"/>
                    </a:ext>
                  </a:extLst>
                </p:cNvPr>
                <p:cNvPicPr/>
                <p:nvPr/>
              </p:nvPicPr>
              <p:blipFill>
                <a:blip r:embed="rId39"/>
                <a:stretch>
                  <a:fillRect/>
                </a:stretch>
              </p:blipFill>
              <p:spPr>
                <a:xfrm>
                  <a:off x="2890952" y="2980518"/>
                  <a:ext cx="882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Рукописный ввод 26">
                  <a:extLst>
                    <a:ext uri="{FF2B5EF4-FFF2-40B4-BE49-F238E27FC236}">
                      <a16:creationId xmlns:a16="http://schemas.microsoft.com/office/drawing/2014/main" id="{E7AB738E-BA25-43DB-8FFA-56F55BD87411}"/>
                    </a:ext>
                  </a:extLst>
                </p14:cNvPr>
                <p14:cNvContentPartPr/>
                <p14:nvPr/>
              </p14:nvContentPartPr>
              <p14:xfrm>
                <a:off x="3261032" y="2982318"/>
                <a:ext cx="653040" cy="174240"/>
              </p14:xfrm>
            </p:contentPart>
          </mc:Choice>
          <mc:Fallback xmlns="">
            <p:pic>
              <p:nvPicPr>
                <p:cNvPr id="27" name="Рукописный ввод 26">
                  <a:extLst>
                    <a:ext uri="{FF2B5EF4-FFF2-40B4-BE49-F238E27FC236}">
                      <a16:creationId xmlns:a16="http://schemas.microsoft.com/office/drawing/2014/main" id="{E7AB738E-BA25-43DB-8FFA-56F55BD87411}"/>
                    </a:ext>
                  </a:extLst>
                </p:cNvPr>
                <p:cNvPicPr/>
                <p:nvPr/>
              </p:nvPicPr>
              <p:blipFill>
                <a:blip r:embed="rId41"/>
                <a:stretch>
                  <a:fillRect/>
                </a:stretch>
              </p:blipFill>
              <p:spPr>
                <a:xfrm>
                  <a:off x="3252392" y="2973678"/>
                  <a:ext cx="670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Рукописный ввод 27">
                  <a:extLst>
                    <a:ext uri="{FF2B5EF4-FFF2-40B4-BE49-F238E27FC236}">
                      <a16:creationId xmlns:a16="http://schemas.microsoft.com/office/drawing/2014/main" id="{5EB61014-7E62-4DED-9508-EE255C9DA9D8}"/>
                    </a:ext>
                  </a:extLst>
                </p14:cNvPr>
                <p14:cNvContentPartPr/>
                <p14:nvPr/>
              </p14:nvContentPartPr>
              <p14:xfrm>
                <a:off x="4124672" y="2960358"/>
                <a:ext cx="504000" cy="263880"/>
              </p14:xfrm>
            </p:contentPart>
          </mc:Choice>
          <mc:Fallback xmlns="">
            <p:pic>
              <p:nvPicPr>
                <p:cNvPr id="28" name="Рукописный ввод 27">
                  <a:extLst>
                    <a:ext uri="{FF2B5EF4-FFF2-40B4-BE49-F238E27FC236}">
                      <a16:creationId xmlns:a16="http://schemas.microsoft.com/office/drawing/2014/main" id="{5EB61014-7E62-4DED-9508-EE255C9DA9D8}"/>
                    </a:ext>
                  </a:extLst>
                </p:cNvPr>
                <p:cNvPicPr/>
                <p:nvPr/>
              </p:nvPicPr>
              <p:blipFill>
                <a:blip r:embed="rId43"/>
                <a:stretch>
                  <a:fillRect/>
                </a:stretch>
              </p:blipFill>
              <p:spPr>
                <a:xfrm>
                  <a:off x="4116032" y="2951358"/>
                  <a:ext cx="5216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Рукописный ввод 28">
                  <a:extLst>
                    <a:ext uri="{FF2B5EF4-FFF2-40B4-BE49-F238E27FC236}">
                      <a16:creationId xmlns:a16="http://schemas.microsoft.com/office/drawing/2014/main" id="{684806A8-1AD9-4351-B6DF-6FD3623EA8B1}"/>
                    </a:ext>
                  </a:extLst>
                </p14:cNvPr>
                <p14:cNvContentPartPr/>
                <p14:nvPr/>
              </p14:nvContentPartPr>
              <p14:xfrm>
                <a:off x="4556312" y="2821398"/>
                <a:ext cx="729000" cy="370440"/>
              </p14:xfrm>
            </p:contentPart>
          </mc:Choice>
          <mc:Fallback xmlns="">
            <p:pic>
              <p:nvPicPr>
                <p:cNvPr id="29" name="Рукописный ввод 28">
                  <a:extLst>
                    <a:ext uri="{FF2B5EF4-FFF2-40B4-BE49-F238E27FC236}">
                      <a16:creationId xmlns:a16="http://schemas.microsoft.com/office/drawing/2014/main" id="{684806A8-1AD9-4351-B6DF-6FD3623EA8B1}"/>
                    </a:ext>
                  </a:extLst>
                </p:cNvPr>
                <p:cNvPicPr/>
                <p:nvPr/>
              </p:nvPicPr>
              <p:blipFill>
                <a:blip r:embed="rId45"/>
                <a:stretch>
                  <a:fillRect/>
                </a:stretch>
              </p:blipFill>
              <p:spPr>
                <a:xfrm>
                  <a:off x="4547672" y="2812398"/>
                  <a:ext cx="74664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Рукописный ввод 30">
                  <a:extLst>
                    <a:ext uri="{FF2B5EF4-FFF2-40B4-BE49-F238E27FC236}">
                      <a16:creationId xmlns:a16="http://schemas.microsoft.com/office/drawing/2014/main" id="{1F7DCB4A-A484-430B-8976-C0EF57A9C63F}"/>
                    </a:ext>
                  </a:extLst>
                </p14:cNvPr>
                <p14:cNvContentPartPr/>
                <p14:nvPr/>
              </p14:nvContentPartPr>
              <p14:xfrm>
                <a:off x="5555312" y="2876838"/>
                <a:ext cx="228960" cy="142560"/>
              </p14:xfrm>
            </p:contentPart>
          </mc:Choice>
          <mc:Fallback xmlns="">
            <p:pic>
              <p:nvPicPr>
                <p:cNvPr id="31" name="Рукописный ввод 30">
                  <a:extLst>
                    <a:ext uri="{FF2B5EF4-FFF2-40B4-BE49-F238E27FC236}">
                      <a16:creationId xmlns:a16="http://schemas.microsoft.com/office/drawing/2014/main" id="{1F7DCB4A-A484-430B-8976-C0EF57A9C63F}"/>
                    </a:ext>
                  </a:extLst>
                </p:cNvPr>
                <p:cNvPicPr/>
                <p:nvPr/>
              </p:nvPicPr>
              <p:blipFill>
                <a:blip r:embed="rId47"/>
                <a:stretch>
                  <a:fillRect/>
                </a:stretch>
              </p:blipFill>
              <p:spPr>
                <a:xfrm>
                  <a:off x="5546312" y="2867838"/>
                  <a:ext cx="2466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F08D4ADB-C3D6-43E2-8947-A3EB51374DB7}"/>
                    </a:ext>
                  </a:extLst>
                </p14:cNvPr>
                <p14:cNvContentPartPr/>
                <p14:nvPr/>
              </p14:nvContentPartPr>
              <p14:xfrm>
                <a:off x="5674832" y="2879718"/>
                <a:ext cx="228960" cy="78480"/>
              </p14:xfrm>
            </p:contentPart>
          </mc:Choice>
          <mc:Fallback xmlns="">
            <p:pic>
              <p:nvPicPr>
                <p:cNvPr id="32" name="Рукописный ввод 31">
                  <a:extLst>
                    <a:ext uri="{FF2B5EF4-FFF2-40B4-BE49-F238E27FC236}">
                      <a16:creationId xmlns:a16="http://schemas.microsoft.com/office/drawing/2014/main" id="{F08D4ADB-C3D6-43E2-8947-A3EB51374DB7}"/>
                    </a:ext>
                  </a:extLst>
                </p:cNvPr>
                <p:cNvPicPr/>
                <p:nvPr/>
              </p:nvPicPr>
              <p:blipFill>
                <a:blip r:embed="rId49"/>
                <a:stretch>
                  <a:fillRect/>
                </a:stretch>
              </p:blipFill>
              <p:spPr>
                <a:xfrm>
                  <a:off x="5666192" y="2871078"/>
                  <a:ext cx="2466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A1693087-8295-4B8F-8C77-BF1B0957FCCE}"/>
                    </a:ext>
                  </a:extLst>
                </p14:cNvPr>
                <p14:cNvContentPartPr/>
                <p14:nvPr/>
              </p14:nvContentPartPr>
              <p14:xfrm>
                <a:off x="5846912" y="2677038"/>
                <a:ext cx="558720" cy="306360"/>
              </p14:xfrm>
            </p:contentPart>
          </mc:Choice>
          <mc:Fallback xmlns="">
            <p:pic>
              <p:nvPicPr>
                <p:cNvPr id="33" name="Рукописный ввод 32">
                  <a:extLst>
                    <a:ext uri="{FF2B5EF4-FFF2-40B4-BE49-F238E27FC236}">
                      <a16:creationId xmlns:a16="http://schemas.microsoft.com/office/drawing/2014/main" id="{A1693087-8295-4B8F-8C77-BF1B0957FCCE}"/>
                    </a:ext>
                  </a:extLst>
                </p:cNvPr>
                <p:cNvPicPr/>
                <p:nvPr/>
              </p:nvPicPr>
              <p:blipFill>
                <a:blip r:embed="rId51"/>
                <a:stretch>
                  <a:fillRect/>
                </a:stretch>
              </p:blipFill>
              <p:spPr>
                <a:xfrm>
                  <a:off x="5838272" y="2668398"/>
                  <a:ext cx="5763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55B547DA-162E-4AD0-A5BA-1D840F0DD302}"/>
                    </a:ext>
                  </a:extLst>
                </p14:cNvPr>
                <p14:cNvContentPartPr/>
                <p14:nvPr/>
              </p14:nvContentPartPr>
              <p14:xfrm>
                <a:off x="6689672" y="2825718"/>
                <a:ext cx="920880" cy="114480"/>
              </p14:xfrm>
            </p:contentPart>
          </mc:Choice>
          <mc:Fallback xmlns="">
            <p:pic>
              <p:nvPicPr>
                <p:cNvPr id="34" name="Рукописный ввод 33">
                  <a:extLst>
                    <a:ext uri="{FF2B5EF4-FFF2-40B4-BE49-F238E27FC236}">
                      <a16:creationId xmlns:a16="http://schemas.microsoft.com/office/drawing/2014/main" id="{55B547DA-162E-4AD0-A5BA-1D840F0DD302}"/>
                    </a:ext>
                  </a:extLst>
                </p:cNvPr>
                <p:cNvPicPr/>
                <p:nvPr/>
              </p:nvPicPr>
              <p:blipFill>
                <a:blip r:embed="rId53"/>
                <a:stretch>
                  <a:fillRect/>
                </a:stretch>
              </p:blipFill>
              <p:spPr>
                <a:xfrm>
                  <a:off x="6681032" y="2817078"/>
                  <a:ext cx="9385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7CCDCDB-6880-4175-A154-ADABF4BBDD64}"/>
                    </a:ext>
                  </a:extLst>
                </p14:cNvPr>
                <p14:cNvContentPartPr/>
                <p14:nvPr/>
              </p14:nvContentPartPr>
              <p14:xfrm>
                <a:off x="7543592" y="2665158"/>
                <a:ext cx="515160" cy="235800"/>
              </p14:xfrm>
            </p:contentPart>
          </mc:Choice>
          <mc:Fallback xmlns="">
            <p:pic>
              <p:nvPicPr>
                <p:cNvPr id="35" name="Рукописный ввод 34">
                  <a:extLst>
                    <a:ext uri="{FF2B5EF4-FFF2-40B4-BE49-F238E27FC236}">
                      <a16:creationId xmlns:a16="http://schemas.microsoft.com/office/drawing/2014/main" id="{77CCDCDB-6880-4175-A154-ADABF4BBDD64}"/>
                    </a:ext>
                  </a:extLst>
                </p:cNvPr>
                <p:cNvPicPr/>
                <p:nvPr/>
              </p:nvPicPr>
              <p:blipFill>
                <a:blip r:embed="rId55"/>
                <a:stretch>
                  <a:fillRect/>
                </a:stretch>
              </p:blipFill>
              <p:spPr>
                <a:xfrm>
                  <a:off x="7534952" y="2656158"/>
                  <a:ext cx="532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Рукописный ввод 35">
                  <a:extLst>
                    <a:ext uri="{FF2B5EF4-FFF2-40B4-BE49-F238E27FC236}">
                      <a16:creationId xmlns:a16="http://schemas.microsoft.com/office/drawing/2014/main" id="{147EE35E-001C-42B7-9DF2-AC45894F9434}"/>
                    </a:ext>
                  </a:extLst>
                </p14:cNvPr>
                <p14:cNvContentPartPr/>
                <p14:nvPr/>
              </p14:nvContentPartPr>
              <p14:xfrm>
                <a:off x="8126432" y="2603958"/>
                <a:ext cx="282240" cy="276120"/>
              </p14:xfrm>
            </p:contentPart>
          </mc:Choice>
          <mc:Fallback xmlns="">
            <p:pic>
              <p:nvPicPr>
                <p:cNvPr id="36" name="Рукописный ввод 35">
                  <a:extLst>
                    <a:ext uri="{FF2B5EF4-FFF2-40B4-BE49-F238E27FC236}">
                      <a16:creationId xmlns:a16="http://schemas.microsoft.com/office/drawing/2014/main" id="{147EE35E-001C-42B7-9DF2-AC45894F9434}"/>
                    </a:ext>
                  </a:extLst>
                </p:cNvPr>
                <p:cNvPicPr/>
                <p:nvPr/>
              </p:nvPicPr>
              <p:blipFill>
                <a:blip r:embed="rId57"/>
                <a:stretch>
                  <a:fillRect/>
                </a:stretch>
              </p:blipFill>
              <p:spPr>
                <a:xfrm>
                  <a:off x="8117432" y="2595318"/>
                  <a:ext cx="29988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Рукописный ввод 36">
                  <a:extLst>
                    <a:ext uri="{FF2B5EF4-FFF2-40B4-BE49-F238E27FC236}">
                      <a16:creationId xmlns:a16="http://schemas.microsoft.com/office/drawing/2014/main" id="{E98B86E8-168A-45E4-9905-5BF969FC8873}"/>
                    </a:ext>
                  </a:extLst>
                </p14:cNvPr>
                <p14:cNvContentPartPr/>
                <p14:nvPr/>
              </p14:nvContentPartPr>
              <p14:xfrm>
                <a:off x="8444312" y="2774958"/>
                <a:ext cx="479880" cy="81000"/>
              </p14:xfrm>
            </p:contentPart>
          </mc:Choice>
          <mc:Fallback xmlns="">
            <p:pic>
              <p:nvPicPr>
                <p:cNvPr id="37" name="Рукописный ввод 36">
                  <a:extLst>
                    <a:ext uri="{FF2B5EF4-FFF2-40B4-BE49-F238E27FC236}">
                      <a16:creationId xmlns:a16="http://schemas.microsoft.com/office/drawing/2014/main" id="{E98B86E8-168A-45E4-9905-5BF969FC8873}"/>
                    </a:ext>
                  </a:extLst>
                </p:cNvPr>
                <p:cNvPicPr/>
                <p:nvPr/>
              </p:nvPicPr>
              <p:blipFill>
                <a:blip r:embed="rId59"/>
                <a:stretch>
                  <a:fillRect/>
                </a:stretch>
              </p:blipFill>
              <p:spPr>
                <a:xfrm>
                  <a:off x="8435672" y="2765958"/>
                  <a:ext cx="4975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Рукописный ввод 37">
                  <a:extLst>
                    <a:ext uri="{FF2B5EF4-FFF2-40B4-BE49-F238E27FC236}">
                      <a16:creationId xmlns:a16="http://schemas.microsoft.com/office/drawing/2014/main" id="{C3D34C88-9F09-4819-A019-1408075C34A7}"/>
                    </a:ext>
                  </a:extLst>
                </p14:cNvPr>
                <p14:cNvContentPartPr/>
                <p14:nvPr/>
              </p14:nvContentPartPr>
              <p14:xfrm>
                <a:off x="8870192" y="2557518"/>
                <a:ext cx="67680" cy="290160"/>
              </p14:xfrm>
            </p:contentPart>
          </mc:Choice>
          <mc:Fallback xmlns="">
            <p:pic>
              <p:nvPicPr>
                <p:cNvPr id="38" name="Рукописный ввод 37">
                  <a:extLst>
                    <a:ext uri="{FF2B5EF4-FFF2-40B4-BE49-F238E27FC236}">
                      <a16:creationId xmlns:a16="http://schemas.microsoft.com/office/drawing/2014/main" id="{C3D34C88-9F09-4819-A019-1408075C34A7}"/>
                    </a:ext>
                  </a:extLst>
                </p:cNvPr>
                <p:cNvPicPr/>
                <p:nvPr/>
              </p:nvPicPr>
              <p:blipFill>
                <a:blip r:embed="rId61"/>
                <a:stretch>
                  <a:fillRect/>
                </a:stretch>
              </p:blipFill>
              <p:spPr>
                <a:xfrm>
                  <a:off x="8861192" y="2548878"/>
                  <a:ext cx="853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Рукописный ввод 38">
                  <a:extLst>
                    <a:ext uri="{FF2B5EF4-FFF2-40B4-BE49-F238E27FC236}">
                      <a16:creationId xmlns:a16="http://schemas.microsoft.com/office/drawing/2014/main" id="{5853E1F1-D03F-424F-8C4B-2E7C44A755F4}"/>
                    </a:ext>
                  </a:extLst>
                </p14:cNvPr>
                <p14:cNvContentPartPr/>
                <p14:nvPr/>
              </p14:nvContentPartPr>
              <p14:xfrm>
                <a:off x="9091232" y="2656878"/>
                <a:ext cx="90000" cy="185760"/>
              </p14:xfrm>
            </p:contentPart>
          </mc:Choice>
          <mc:Fallback xmlns="">
            <p:pic>
              <p:nvPicPr>
                <p:cNvPr id="39" name="Рукописный ввод 38">
                  <a:extLst>
                    <a:ext uri="{FF2B5EF4-FFF2-40B4-BE49-F238E27FC236}">
                      <a16:creationId xmlns:a16="http://schemas.microsoft.com/office/drawing/2014/main" id="{5853E1F1-D03F-424F-8C4B-2E7C44A755F4}"/>
                    </a:ext>
                  </a:extLst>
                </p:cNvPr>
                <p:cNvPicPr/>
                <p:nvPr/>
              </p:nvPicPr>
              <p:blipFill>
                <a:blip r:embed="rId63"/>
                <a:stretch>
                  <a:fillRect/>
                </a:stretch>
              </p:blipFill>
              <p:spPr>
                <a:xfrm>
                  <a:off x="9082592" y="2647878"/>
                  <a:ext cx="1076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Рукописный ввод 39">
                  <a:extLst>
                    <a:ext uri="{FF2B5EF4-FFF2-40B4-BE49-F238E27FC236}">
                      <a16:creationId xmlns:a16="http://schemas.microsoft.com/office/drawing/2014/main" id="{FCCCD4D3-B5E0-4BEE-A636-EED99BB1A6A3}"/>
                    </a:ext>
                  </a:extLst>
                </p14:cNvPr>
                <p14:cNvContentPartPr/>
                <p14:nvPr/>
              </p14:nvContentPartPr>
              <p14:xfrm>
                <a:off x="7839152" y="2605038"/>
                <a:ext cx="404280" cy="47160"/>
              </p14:xfrm>
            </p:contentPart>
          </mc:Choice>
          <mc:Fallback xmlns="">
            <p:pic>
              <p:nvPicPr>
                <p:cNvPr id="40" name="Рукописный ввод 39">
                  <a:extLst>
                    <a:ext uri="{FF2B5EF4-FFF2-40B4-BE49-F238E27FC236}">
                      <a16:creationId xmlns:a16="http://schemas.microsoft.com/office/drawing/2014/main" id="{FCCCD4D3-B5E0-4BEE-A636-EED99BB1A6A3}"/>
                    </a:ext>
                  </a:extLst>
                </p:cNvPr>
                <p:cNvPicPr/>
                <p:nvPr/>
              </p:nvPicPr>
              <p:blipFill>
                <a:blip r:embed="rId65"/>
                <a:stretch>
                  <a:fillRect/>
                </a:stretch>
              </p:blipFill>
              <p:spPr>
                <a:xfrm>
                  <a:off x="7830152" y="2596038"/>
                  <a:ext cx="421920" cy="64800"/>
                </a:xfrm>
                <a:prstGeom prst="rect">
                  <a:avLst/>
                </a:prstGeom>
              </p:spPr>
            </p:pic>
          </mc:Fallback>
        </mc:AlternateContent>
      </p:grpSp>
      <p:grpSp>
        <p:nvGrpSpPr>
          <p:cNvPr id="45" name="Группа 44">
            <a:extLst>
              <a:ext uri="{FF2B5EF4-FFF2-40B4-BE49-F238E27FC236}">
                <a16:creationId xmlns:a16="http://schemas.microsoft.com/office/drawing/2014/main" id="{230CEF33-E378-47A4-B9A6-54D6C94678E6}"/>
              </a:ext>
            </a:extLst>
          </p:cNvPr>
          <p:cNvGrpSpPr/>
          <p:nvPr/>
        </p:nvGrpSpPr>
        <p:grpSpPr>
          <a:xfrm>
            <a:off x="9555632" y="2406678"/>
            <a:ext cx="1069920" cy="529560"/>
            <a:chOff x="9555632" y="2406678"/>
            <a:chExt cx="1069920" cy="529560"/>
          </a:xfrm>
        </p:grpSpPr>
        <mc:AlternateContent xmlns:mc="http://schemas.openxmlformats.org/markup-compatibility/2006" xmlns:p14="http://schemas.microsoft.com/office/powerpoint/2010/main">
          <mc:Choice Requires="p14">
            <p:contentPart p14:bwMode="auto" r:id="rId66">
              <p14:nvContentPartPr>
                <p14:cNvPr id="41" name="Рукописный ввод 40">
                  <a:extLst>
                    <a:ext uri="{FF2B5EF4-FFF2-40B4-BE49-F238E27FC236}">
                      <a16:creationId xmlns:a16="http://schemas.microsoft.com/office/drawing/2014/main" id="{DFEF6620-EA06-4D75-9534-13061801B335}"/>
                    </a:ext>
                  </a:extLst>
                </p14:cNvPr>
                <p14:cNvContentPartPr/>
                <p14:nvPr/>
              </p14:nvContentPartPr>
              <p14:xfrm>
                <a:off x="9555632" y="2657598"/>
                <a:ext cx="153720" cy="278640"/>
              </p14:xfrm>
            </p:contentPart>
          </mc:Choice>
          <mc:Fallback xmlns="">
            <p:pic>
              <p:nvPicPr>
                <p:cNvPr id="41" name="Рукописный ввод 40">
                  <a:extLst>
                    <a:ext uri="{FF2B5EF4-FFF2-40B4-BE49-F238E27FC236}">
                      <a16:creationId xmlns:a16="http://schemas.microsoft.com/office/drawing/2014/main" id="{DFEF6620-EA06-4D75-9534-13061801B335}"/>
                    </a:ext>
                  </a:extLst>
                </p:cNvPr>
                <p:cNvPicPr/>
                <p:nvPr/>
              </p:nvPicPr>
              <p:blipFill>
                <a:blip r:embed="rId67"/>
                <a:stretch>
                  <a:fillRect/>
                </a:stretch>
              </p:blipFill>
              <p:spPr>
                <a:xfrm>
                  <a:off x="9546992" y="2648958"/>
                  <a:ext cx="1713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Рукописный ввод 41">
                  <a:extLst>
                    <a:ext uri="{FF2B5EF4-FFF2-40B4-BE49-F238E27FC236}">
                      <a16:creationId xmlns:a16="http://schemas.microsoft.com/office/drawing/2014/main" id="{D0252168-67EB-4563-814D-337FFBCCF444}"/>
                    </a:ext>
                  </a:extLst>
                </p14:cNvPr>
                <p14:cNvContentPartPr/>
                <p14:nvPr/>
              </p14:nvContentPartPr>
              <p14:xfrm>
                <a:off x="9696752" y="2471478"/>
                <a:ext cx="534240" cy="325440"/>
              </p14:xfrm>
            </p:contentPart>
          </mc:Choice>
          <mc:Fallback xmlns="">
            <p:pic>
              <p:nvPicPr>
                <p:cNvPr id="42" name="Рукописный ввод 41">
                  <a:extLst>
                    <a:ext uri="{FF2B5EF4-FFF2-40B4-BE49-F238E27FC236}">
                      <a16:creationId xmlns:a16="http://schemas.microsoft.com/office/drawing/2014/main" id="{D0252168-67EB-4563-814D-337FFBCCF444}"/>
                    </a:ext>
                  </a:extLst>
                </p:cNvPr>
                <p:cNvPicPr/>
                <p:nvPr/>
              </p:nvPicPr>
              <p:blipFill>
                <a:blip r:embed="rId69"/>
                <a:stretch>
                  <a:fillRect/>
                </a:stretch>
              </p:blipFill>
              <p:spPr>
                <a:xfrm>
                  <a:off x="9687752" y="2462478"/>
                  <a:ext cx="5518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Рукописный ввод 42">
                  <a:extLst>
                    <a:ext uri="{FF2B5EF4-FFF2-40B4-BE49-F238E27FC236}">
                      <a16:creationId xmlns:a16="http://schemas.microsoft.com/office/drawing/2014/main" id="{B9D21F47-94FE-4C27-8268-FCF227E4449A}"/>
                    </a:ext>
                  </a:extLst>
                </p14:cNvPr>
                <p14:cNvContentPartPr/>
                <p14:nvPr/>
              </p14:nvContentPartPr>
              <p14:xfrm>
                <a:off x="10158632" y="2406678"/>
                <a:ext cx="234360" cy="291600"/>
              </p14:xfrm>
            </p:contentPart>
          </mc:Choice>
          <mc:Fallback xmlns="">
            <p:pic>
              <p:nvPicPr>
                <p:cNvPr id="43" name="Рукописный ввод 42">
                  <a:extLst>
                    <a:ext uri="{FF2B5EF4-FFF2-40B4-BE49-F238E27FC236}">
                      <a16:creationId xmlns:a16="http://schemas.microsoft.com/office/drawing/2014/main" id="{B9D21F47-94FE-4C27-8268-FCF227E4449A}"/>
                    </a:ext>
                  </a:extLst>
                </p:cNvPr>
                <p:cNvPicPr/>
                <p:nvPr/>
              </p:nvPicPr>
              <p:blipFill>
                <a:blip r:embed="rId71"/>
                <a:stretch>
                  <a:fillRect/>
                </a:stretch>
              </p:blipFill>
              <p:spPr>
                <a:xfrm>
                  <a:off x="10149632" y="2398038"/>
                  <a:ext cx="2520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Рукописный ввод 43">
                  <a:extLst>
                    <a:ext uri="{FF2B5EF4-FFF2-40B4-BE49-F238E27FC236}">
                      <a16:creationId xmlns:a16="http://schemas.microsoft.com/office/drawing/2014/main" id="{734D454C-2FFC-4A7C-9D59-A793E18399DC}"/>
                    </a:ext>
                  </a:extLst>
                </p14:cNvPr>
                <p14:cNvContentPartPr/>
                <p14:nvPr/>
              </p14:nvContentPartPr>
              <p14:xfrm>
                <a:off x="9814112" y="2446998"/>
                <a:ext cx="811440" cy="306720"/>
              </p14:xfrm>
            </p:contentPart>
          </mc:Choice>
          <mc:Fallback xmlns="">
            <p:pic>
              <p:nvPicPr>
                <p:cNvPr id="44" name="Рукописный ввод 43">
                  <a:extLst>
                    <a:ext uri="{FF2B5EF4-FFF2-40B4-BE49-F238E27FC236}">
                      <a16:creationId xmlns:a16="http://schemas.microsoft.com/office/drawing/2014/main" id="{734D454C-2FFC-4A7C-9D59-A793E18399DC}"/>
                    </a:ext>
                  </a:extLst>
                </p:cNvPr>
                <p:cNvPicPr/>
                <p:nvPr/>
              </p:nvPicPr>
              <p:blipFill>
                <a:blip r:embed="rId73"/>
                <a:stretch>
                  <a:fillRect/>
                </a:stretch>
              </p:blipFill>
              <p:spPr>
                <a:xfrm>
                  <a:off x="9805472" y="2438358"/>
                  <a:ext cx="829080" cy="324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47" name="Рукописный ввод 46">
                <a:extLst>
                  <a:ext uri="{FF2B5EF4-FFF2-40B4-BE49-F238E27FC236}">
                    <a16:creationId xmlns:a16="http://schemas.microsoft.com/office/drawing/2014/main" id="{FC3C4EA6-948E-4ECB-8792-B2C4A0EB10B5}"/>
                  </a:ext>
                </a:extLst>
              </p14:cNvPr>
              <p14:cNvContentPartPr/>
              <p14:nvPr/>
            </p14:nvContentPartPr>
            <p14:xfrm>
              <a:off x="184472" y="2722038"/>
              <a:ext cx="1010880" cy="734760"/>
            </p14:xfrm>
          </p:contentPart>
        </mc:Choice>
        <mc:Fallback xmlns="">
          <p:pic>
            <p:nvPicPr>
              <p:cNvPr id="47" name="Рукописный ввод 46">
                <a:extLst>
                  <a:ext uri="{FF2B5EF4-FFF2-40B4-BE49-F238E27FC236}">
                    <a16:creationId xmlns:a16="http://schemas.microsoft.com/office/drawing/2014/main" id="{FC3C4EA6-948E-4ECB-8792-B2C4A0EB10B5}"/>
                  </a:ext>
                </a:extLst>
              </p:cNvPr>
              <p:cNvPicPr/>
              <p:nvPr/>
            </p:nvPicPr>
            <p:blipFill>
              <a:blip r:embed="rId75"/>
              <a:stretch>
                <a:fillRect/>
              </a:stretch>
            </p:blipFill>
            <p:spPr>
              <a:xfrm>
                <a:off x="175832" y="2713038"/>
                <a:ext cx="1028520" cy="752400"/>
              </a:xfrm>
              <a:prstGeom prst="rect">
                <a:avLst/>
              </a:prstGeom>
            </p:spPr>
          </p:pic>
        </mc:Fallback>
      </mc:AlternateContent>
      <p:grpSp>
        <p:nvGrpSpPr>
          <p:cNvPr id="51" name="Группа 50">
            <a:extLst>
              <a:ext uri="{FF2B5EF4-FFF2-40B4-BE49-F238E27FC236}">
                <a16:creationId xmlns:a16="http://schemas.microsoft.com/office/drawing/2014/main" id="{0E01934F-3D58-49FE-B40C-B29FFE29B3FB}"/>
              </a:ext>
            </a:extLst>
          </p:cNvPr>
          <p:cNvGrpSpPr/>
          <p:nvPr/>
        </p:nvGrpSpPr>
        <p:grpSpPr>
          <a:xfrm>
            <a:off x="10878992" y="2221638"/>
            <a:ext cx="1205280" cy="921960"/>
            <a:chOff x="10878992" y="2221638"/>
            <a:chExt cx="1205280" cy="921960"/>
          </a:xfrm>
        </p:grpSpPr>
        <mc:AlternateContent xmlns:mc="http://schemas.openxmlformats.org/markup-compatibility/2006" xmlns:p14="http://schemas.microsoft.com/office/powerpoint/2010/main">
          <mc:Choice Requires="p14">
            <p:contentPart p14:bwMode="auto" r:id="rId76">
              <p14:nvContentPartPr>
                <p14:cNvPr id="48" name="Рукописный ввод 47">
                  <a:extLst>
                    <a:ext uri="{FF2B5EF4-FFF2-40B4-BE49-F238E27FC236}">
                      <a16:creationId xmlns:a16="http://schemas.microsoft.com/office/drawing/2014/main" id="{4A508454-C886-4F11-86E2-53BDAE734526}"/>
                    </a:ext>
                  </a:extLst>
                </p14:cNvPr>
                <p14:cNvContentPartPr/>
                <p14:nvPr/>
              </p14:nvContentPartPr>
              <p14:xfrm>
                <a:off x="11274632" y="2366358"/>
                <a:ext cx="350640" cy="442440"/>
              </p14:xfrm>
            </p:contentPart>
          </mc:Choice>
          <mc:Fallback xmlns="">
            <p:pic>
              <p:nvPicPr>
                <p:cNvPr id="48" name="Рукописный ввод 47">
                  <a:extLst>
                    <a:ext uri="{FF2B5EF4-FFF2-40B4-BE49-F238E27FC236}">
                      <a16:creationId xmlns:a16="http://schemas.microsoft.com/office/drawing/2014/main" id="{4A508454-C886-4F11-86E2-53BDAE734526}"/>
                    </a:ext>
                  </a:extLst>
                </p:cNvPr>
                <p:cNvPicPr/>
                <p:nvPr/>
              </p:nvPicPr>
              <p:blipFill>
                <a:blip r:embed="rId77"/>
                <a:stretch>
                  <a:fillRect/>
                </a:stretch>
              </p:blipFill>
              <p:spPr>
                <a:xfrm>
                  <a:off x="11265992" y="2357718"/>
                  <a:ext cx="36828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Рукописный ввод 48">
                  <a:extLst>
                    <a:ext uri="{FF2B5EF4-FFF2-40B4-BE49-F238E27FC236}">
                      <a16:creationId xmlns:a16="http://schemas.microsoft.com/office/drawing/2014/main" id="{F382D4A4-8DD8-4AE1-9E00-3B1BF60A969E}"/>
                    </a:ext>
                  </a:extLst>
                </p14:cNvPr>
                <p14:cNvContentPartPr/>
                <p14:nvPr/>
              </p14:nvContentPartPr>
              <p14:xfrm>
                <a:off x="11372912" y="2528358"/>
                <a:ext cx="231840" cy="49320"/>
              </p14:xfrm>
            </p:contentPart>
          </mc:Choice>
          <mc:Fallback xmlns="">
            <p:pic>
              <p:nvPicPr>
                <p:cNvPr id="49" name="Рукописный ввод 48">
                  <a:extLst>
                    <a:ext uri="{FF2B5EF4-FFF2-40B4-BE49-F238E27FC236}">
                      <a16:creationId xmlns:a16="http://schemas.microsoft.com/office/drawing/2014/main" id="{F382D4A4-8DD8-4AE1-9E00-3B1BF60A969E}"/>
                    </a:ext>
                  </a:extLst>
                </p:cNvPr>
                <p:cNvPicPr/>
                <p:nvPr/>
              </p:nvPicPr>
              <p:blipFill>
                <a:blip r:embed="rId79"/>
                <a:stretch>
                  <a:fillRect/>
                </a:stretch>
              </p:blipFill>
              <p:spPr>
                <a:xfrm>
                  <a:off x="11364272" y="2519718"/>
                  <a:ext cx="2494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Рукописный ввод 49">
                  <a:extLst>
                    <a:ext uri="{FF2B5EF4-FFF2-40B4-BE49-F238E27FC236}">
                      <a16:creationId xmlns:a16="http://schemas.microsoft.com/office/drawing/2014/main" id="{144D0575-DB9A-4602-A787-75FFDB1056FA}"/>
                    </a:ext>
                  </a:extLst>
                </p14:cNvPr>
                <p14:cNvContentPartPr/>
                <p14:nvPr/>
              </p14:nvContentPartPr>
              <p14:xfrm>
                <a:off x="10878992" y="2221638"/>
                <a:ext cx="1205280" cy="921960"/>
              </p14:xfrm>
            </p:contentPart>
          </mc:Choice>
          <mc:Fallback xmlns="">
            <p:pic>
              <p:nvPicPr>
                <p:cNvPr id="50" name="Рукописный ввод 49">
                  <a:extLst>
                    <a:ext uri="{FF2B5EF4-FFF2-40B4-BE49-F238E27FC236}">
                      <a16:creationId xmlns:a16="http://schemas.microsoft.com/office/drawing/2014/main" id="{144D0575-DB9A-4602-A787-75FFDB1056FA}"/>
                    </a:ext>
                  </a:extLst>
                </p:cNvPr>
                <p:cNvPicPr/>
                <p:nvPr/>
              </p:nvPicPr>
              <p:blipFill>
                <a:blip r:embed="rId81"/>
                <a:stretch>
                  <a:fillRect/>
                </a:stretch>
              </p:blipFill>
              <p:spPr>
                <a:xfrm>
                  <a:off x="10869992" y="2212638"/>
                  <a:ext cx="1222920" cy="93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52" name="Рукописный ввод 51">
                <a:extLst>
                  <a:ext uri="{FF2B5EF4-FFF2-40B4-BE49-F238E27FC236}">
                    <a16:creationId xmlns:a16="http://schemas.microsoft.com/office/drawing/2014/main" id="{3F42EEEF-01DC-4306-813C-A73747F4E3ED}"/>
                  </a:ext>
                </a:extLst>
              </p14:cNvPr>
              <p14:cNvContentPartPr/>
              <p14:nvPr/>
            </p14:nvContentPartPr>
            <p14:xfrm>
              <a:off x="1740392" y="4108038"/>
              <a:ext cx="36720" cy="213120"/>
            </p14:xfrm>
          </p:contentPart>
        </mc:Choice>
        <mc:Fallback xmlns="">
          <p:pic>
            <p:nvPicPr>
              <p:cNvPr id="52" name="Рукописный ввод 51">
                <a:extLst>
                  <a:ext uri="{FF2B5EF4-FFF2-40B4-BE49-F238E27FC236}">
                    <a16:creationId xmlns:a16="http://schemas.microsoft.com/office/drawing/2014/main" id="{3F42EEEF-01DC-4306-813C-A73747F4E3ED}"/>
                  </a:ext>
                </a:extLst>
              </p:cNvPr>
              <p:cNvPicPr/>
              <p:nvPr/>
            </p:nvPicPr>
            <p:blipFill>
              <a:blip r:embed="rId83"/>
              <a:stretch>
                <a:fillRect/>
              </a:stretch>
            </p:blipFill>
            <p:spPr>
              <a:xfrm>
                <a:off x="1731392" y="4099398"/>
                <a:ext cx="543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Рукописный ввод 52">
                <a:extLst>
                  <a:ext uri="{FF2B5EF4-FFF2-40B4-BE49-F238E27FC236}">
                    <a16:creationId xmlns:a16="http://schemas.microsoft.com/office/drawing/2014/main" id="{1B5B8E0C-73D4-4E6B-9312-FAD1377C6C3A}"/>
                  </a:ext>
                </a:extLst>
              </p14:cNvPr>
              <p14:cNvContentPartPr/>
              <p14:nvPr/>
            </p14:nvContentPartPr>
            <p14:xfrm>
              <a:off x="1584512" y="4078158"/>
              <a:ext cx="237960" cy="37080"/>
            </p14:xfrm>
          </p:contentPart>
        </mc:Choice>
        <mc:Fallback xmlns="">
          <p:pic>
            <p:nvPicPr>
              <p:cNvPr id="53" name="Рукописный ввод 52">
                <a:extLst>
                  <a:ext uri="{FF2B5EF4-FFF2-40B4-BE49-F238E27FC236}">
                    <a16:creationId xmlns:a16="http://schemas.microsoft.com/office/drawing/2014/main" id="{1B5B8E0C-73D4-4E6B-9312-FAD1377C6C3A}"/>
                  </a:ext>
                </a:extLst>
              </p:cNvPr>
              <p:cNvPicPr/>
              <p:nvPr/>
            </p:nvPicPr>
            <p:blipFill>
              <a:blip r:embed="rId85"/>
              <a:stretch>
                <a:fillRect/>
              </a:stretch>
            </p:blipFill>
            <p:spPr>
              <a:xfrm>
                <a:off x="1575872" y="4069158"/>
                <a:ext cx="255600" cy="54720"/>
              </a:xfrm>
              <a:prstGeom prst="rect">
                <a:avLst/>
              </a:prstGeom>
            </p:spPr>
          </p:pic>
        </mc:Fallback>
      </mc:AlternateContent>
      <p:grpSp>
        <p:nvGrpSpPr>
          <p:cNvPr id="56" name="Группа 55">
            <a:extLst>
              <a:ext uri="{FF2B5EF4-FFF2-40B4-BE49-F238E27FC236}">
                <a16:creationId xmlns:a16="http://schemas.microsoft.com/office/drawing/2014/main" id="{025A4B69-B807-4CAF-ABA5-C1E9747BB571}"/>
              </a:ext>
            </a:extLst>
          </p:cNvPr>
          <p:cNvGrpSpPr/>
          <p:nvPr/>
        </p:nvGrpSpPr>
        <p:grpSpPr>
          <a:xfrm>
            <a:off x="1670552" y="4286238"/>
            <a:ext cx="485640" cy="165960"/>
            <a:chOff x="1670552" y="4286238"/>
            <a:chExt cx="485640" cy="165960"/>
          </a:xfrm>
        </p:grpSpPr>
        <mc:AlternateContent xmlns:mc="http://schemas.openxmlformats.org/markup-compatibility/2006" xmlns:p14="http://schemas.microsoft.com/office/powerpoint/2010/main">
          <mc:Choice Requires="p14">
            <p:contentPart p14:bwMode="auto" r:id="rId86">
              <p14:nvContentPartPr>
                <p14:cNvPr id="54" name="Рукописный ввод 53">
                  <a:extLst>
                    <a:ext uri="{FF2B5EF4-FFF2-40B4-BE49-F238E27FC236}">
                      <a16:creationId xmlns:a16="http://schemas.microsoft.com/office/drawing/2014/main" id="{0EB112D5-7935-4116-86BF-ECF64ADF7BCA}"/>
                    </a:ext>
                  </a:extLst>
                </p14:cNvPr>
                <p14:cNvContentPartPr/>
                <p14:nvPr/>
              </p14:nvContentPartPr>
              <p14:xfrm>
                <a:off x="1670552" y="4309278"/>
                <a:ext cx="248760" cy="36360"/>
              </p14:xfrm>
            </p:contentPart>
          </mc:Choice>
          <mc:Fallback xmlns="">
            <p:pic>
              <p:nvPicPr>
                <p:cNvPr id="54" name="Рукописный ввод 53">
                  <a:extLst>
                    <a:ext uri="{FF2B5EF4-FFF2-40B4-BE49-F238E27FC236}">
                      <a16:creationId xmlns:a16="http://schemas.microsoft.com/office/drawing/2014/main" id="{0EB112D5-7935-4116-86BF-ECF64ADF7BCA}"/>
                    </a:ext>
                  </a:extLst>
                </p:cNvPr>
                <p:cNvPicPr/>
                <p:nvPr/>
              </p:nvPicPr>
              <p:blipFill>
                <a:blip r:embed="rId87"/>
                <a:stretch>
                  <a:fillRect/>
                </a:stretch>
              </p:blipFill>
              <p:spPr>
                <a:xfrm>
                  <a:off x="1661912" y="4300638"/>
                  <a:ext cx="2664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Рукописный ввод 54">
                  <a:extLst>
                    <a:ext uri="{FF2B5EF4-FFF2-40B4-BE49-F238E27FC236}">
                      <a16:creationId xmlns:a16="http://schemas.microsoft.com/office/drawing/2014/main" id="{2F3F8584-FED2-4B8E-95C1-A5F480BC1EA2}"/>
                    </a:ext>
                  </a:extLst>
                </p14:cNvPr>
                <p14:cNvContentPartPr/>
                <p14:nvPr/>
              </p14:nvContentPartPr>
              <p14:xfrm>
                <a:off x="2085272" y="4286238"/>
                <a:ext cx="70920" cy="165960"/>
              </p14:xfrm>
            </p:contentPart>
          </mc:Choice>
          <mc:Fallback xmlns="">
            <p:pic>
              <p:nvPicPr>
                <p:cNvPr id="55" name="Рукописный ввод 54">
                  <a:extLst>
                    <a:ext uri="{FF2B5EF4-FFF2-40B4-BE49-F238E27FC236}">
                      <a16:creationId xmlns:a16="http://schemas.microsoft.com/office/drawing/2014/main" id="{2F3F8584-FED2-4B8E-95C1-A5F480BC1EA2}"/>
                    </a:ext>
                  </a:extLst>
                </p:cNvPr>
                <p:cNvPicPr/>
                <p:nvPr/>
              </p:nvPicPr>
              <p:blipFill>
                <a:blip r:embed="rId89"/>
                <a:stretch>
                  <a:fillRect/>
                </a:stretch>
              </p:blipFill>
              <p:spPr>
                <a:xfrm>
                  <a:off x="2076632" y="4277238"/>
                  <a:ext cx="88560" cy="183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57" name="Рукописный ввод 56">
                <a:extLst>
                  <a:ext uri="{FF2B5EF4-FFF2-40B4-BE49-F238E27FC236}">
                    <a16:creationId xmlns:a16="http://schemas.microsoft.com/office/drawing/2014/main" id="{9DCED221-35F3-4A11-97F1-BCA4BA163115}"/>
                  </a:ext>
                </a:extLst>
              </p14:cNvPr>
              <p14:cNvContentPartPr/>
              <p14:nvPr/>
            </p14:nvContentPartPr>
            <p14:xfrm>
              <a:off x="2431952" y="4092558"/>
              <a:ext cx="505080" cy="348840"/>
            </p14:xfrm>
          </p:contentPart>
        </mc:Choice>
        <mc:Fallback xmlns="">
          <p:pic>
            <p:nvPicPr>
              <p:cNvPr id="57" name="Рукописный ввод 56">
                <a:extLst>
                  <a:ext uri="{FF2B5EF4-FFF2-40B4-BE49-F238E27FC236}">
                    <a16:creationId xmlns:a16="http://schemas.microsoft.com/office/drawing/2014/main" id="{9DCED221-35F3-4A11-97F1-BCA4BA163115}"/>
                  </a:ext>
                </a:extLst>
              </p:cNvPr>
              <p:cNvPicPr/>
              <p:nvPr/>
            </p:nvPicPr>
            <p:blipFill>
              <a:blip r:embed="rId91"/>
              <a:stretch>
                <a:fillRect/>
              </a:stretch>
            </p:blipFill>
            <p:spPr>
              <a:xfrm>
                <a:off x="2423312" y="4083558"/>
                <a:ext cx="52272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Рукописный ввод 57">
                <a:extLst>
                  <a:ext uri="{FF2B5EF4-FFF2-40B4-BE49-F238E27FC236}">
                    <a16:creationId xmlns:a16="http://schemas.microsoft.com/office/drawing/2014/main" id="{8C661F1F-D30C-418E-BDDC-1245752F1A11}"/>
                  </a:ext>
                </a:extLst>
              </p14:cNvPr>
              <p14:cNvContentPartPr/>
              <p14:nvPr/>
            </p14:nvContentPartPr>
            <p14:xfrm>
              <a:off x="599552" y="5533998"/>
              <a:ext cx="99360" cy="289080"/>
            </p14:xfrm>
          </p:contentPart>
        </mc:Choice>
        <mc:Fallback xmlns="">
          <p:pic>
            <p:nvPicPr>
              <p:cNvPr id="58" name="Рукописный ввод 57">
                <a:extLst>
                  <a:ext uri="{FF2B5EF4-FFF2-40B4-BE49-F238E27FC236}">
                    <a16:creationId xmlns:a16="http://schemas.microsoft.com/office/drawing/2014/main" id="{8C661F1F-D30C-418E-BDDC-1245752F1A11}"/>
                  </a:ext>
                </a:extLst>
              </p:cNvPr>
              <p:cNvPicPr/>
              <p:nvPr/>
            </p:nvPicPr>
            <p:blipFill>
              <a:blip r:embed="rId93"/>
              <a:stretch>
                <a:fillRect/>
              </a:stretch>
            </p:blipFill>
            <p:spPr>
              <a:xfrm>
                <a:off x="590552" y="5525358"/>
                <a:ext cx="1170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Рукописный ввод 58">
                <a:extLst>
                  <a:ext uri="{FF2B5EF4-FFF2-40B4-BE49-F238E27FC236}">
                    <a16:creationId xmlns:a16="http://schemas.microsoft.com/office/drawing/2014/main" id="{35DDC623-B0FC-4F7A-A826-A1F107A7ACFE}"/>
                  </a:ext>
                </a:extLst>
              </p14:cNvPr>
              <p14:cNvContentPartPr/>
              <p14:nvPr/>
            </p14:nvContentPartPr>
            <p14:xfrm>
              <a:off x="645992" y="5522478"/>
              <a:ext cx="104400" cy="248040"/>
            </p14:xfrm>
          </p:contentPart>
        </mc:Choice>
        <mc:Fallback xmlns="">
          <p:pic>
            <p:nvPicPr>
              <p:cNvPr id="59" name="Рукописный ввод 58">
                <a:extLst>
                  <a:ext uri="{FF2B5EF4-FFF2-40B4-BE49-F238E27FC236}">
                    <a16:creationId xmlns:a16="http://schemas.microsoft.com/office/drawing/2014/main" id="{35DDC623-B0FC-4F7A-A826-A1F107A7ACFE}"/>
                  </a:ext>
                </a:extLst>
              </p:cNvPr>
              <p:cNvPicPr/>
              <p:nvPr/>
            </p:nvPicPr>
            <p:blipFill>
              <a:blip r:embed="rId95"/>
              <a:stretch>
                <a:fillRect/>
              </a:stretch>
            </p:blipFill>
            <p:spPr>
              <a:xfrm>
                <a:off x="636992" y="5513838"/>
                <a:ext cx="1220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Рукописный ввод 59">
                <a:extLst>
                  <a:ext uri="{FF2B5EF4-FFF2-40B4-BE49-F238E27FC236}">
                    <a16:creationId xmlns:a16="http://schemas.microsoft.com/office/drawing/2014/main" id="{0DA5F092-A21F-4CDF-9E2E-BD20A89E4AD1}"/>
                  </a:ext>
                </a:extLst>
              </p14:cNvPr>
              <p14:cNvContentPartPr/>
              <p14:nvPr/>
            </p14:nvContentPartPr>
            <p14:xfrm>
              <a:off x="573272" y="5710038"/>
              <a:ext cx="98640" cy="24840"/>
            </p14:xfrm>
          </p:contentPart>
        </mc:Choice>
        <mc:Fallback xmlns="">
          <p:pic>
            <p:nvPicPr>
              <p:cNvPr id="60" name="Рукописный ввод 59">
                <a:extLst>
                  <a:ext uri="{FF2B5EF4-FFF2-40B4-BE49-F238E27FC236}">
                    <a16:creationId xmlns:a16="http://schemas.microsoft.com/office/drawing/2014/main" id="{0DA5F092-A21F-4CDF-9E2E-BD20A89E4AD1}"/>
                  </a:ext>
                </a:extLst>
              </p:cNvPr>
              <p:cNvPicPr/>
              <p:nvPr/>
            </p:nvPicPr>
            <p:blipFill>
              <a:blip r:embed="rId97"/>
              <a:stretch>
                <a:fillRect/>
              </a:stretch>
            </p:blipFill>
            <p:spPr>
              <a:xfrm>
                <a:off x="564632" y="5701398"/>
                <a:ext cx="116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Рукописный ввод 60">
                <a:extLst>
                  <a:ext uri="{FF2B5EF4-FFF2-40B4-BE49-F238E27FC236}">
                    <a16:creationId xmlns:a16="http://schemas.microsoft.com/office/drawing/2014/main" id="{7542E5B0-46C2-4CD3-8FA3-11B789AD2B19}"/>
                  </a:ext>
                </a:extLst>
              </p14:cNvPr>
              <p14:cNvContentPartPr/>
              <p14:nvPr/>
            </p14:nvContentPartPr>
            <p14:xfrm>
              <a:off x="738512" y="5571078"/>
              <a:ext cx="250200" cy="235800"/>
            </p14:xfrm>
          </p:contentPart>
        </mc:Choice>
        <mc:Fallback xmlns="">
          <p:pic>
            <p:nvPicPr>
              <p:cNvPr id="61" name="Рукописный ввод 60">
                <a:extLst>
                  <a:ext uri="{FF2B5EF4-FFF2-40B4-BE49-F238E27FC236}">
                    <a16:creationId xmlns:a16="http://schemas.microsoft.com/office/drawing/2014/main" id="{7542E5B0-46C2-4CD3-8FA3-11B789AD2B19}"/>
                  </a:ext>
                </a:extLst>
              </p:cNvPr>
              <p:cNvPicPr/>
              <p:nvPr/>
            </p:nvPicPr>
            <p:blipFill>
              <a:blip r:embed="rId99"/>
              <a:stretch>
                <a:fillRect/>
              </a:stretch>
            </p:blipFill>
            <p:spPr>
              <a:xfrm>
                <a:off x="729512" y="5562438"/>
                <a:ext cx="2678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Рукописный ввод 61">
                <a:extLst>
                  <a:ext uri="{FF2B5EF4-FFF2-40B4-BE49-F238E27FC236}">
                    <a16:creationId xmlns:a16="http://schemas.microsoft.com/office/drawing/2014/main" id="{14873922-7FD3-4248-99A4-EE05D288FB33}"/>
                  </a:ext>
                </a:extLst>
              </p14:cNvPr>
              <p14:cNvContentPartPr/>
              <p14:nvPr/>
            </p14:nvContentPartPr>
            <p14:xfrm>
              <a:off x="971792" y="5579358"/>
              <a:ext cx="174240" cy="189360"/>
            </p14:xfrm>
          </p:contentPart>
        </mc:Choice>
        <mc:Fallback xmlns="">
          <p:pic>
            <p:nvPicPr>
              <p:cNvPr id="62" name="Рукописный ввод 61">
                <a:extLst>
                  <a:ext uri="{FF2B5EF4-FFF2-40B4-BE49-F238E27FC236}">
                    <a16:creationId xmlns:a16="http://schemas.microsoft.com/office/drawing/2014/main" id="{14873922-7FD3-4248-99A4-EE05D288FB33}"/>
                  </a:ext>
                </a:extLst>
              </p:cNvPr>
              <p:cNvPicPr/>
              <p:nvPr/>
            </p:nvPicPr>
            <p:blipFill>
              <a:blip r:embed="rId101"/>
              <a:stretch>
                <a:fillRect/>
              </a:stretch>
            </p:blipFill>
            <p:spPr>
              <a:xfrm>
                <a:off x="963152" y="5570358"/>
                <a:ext cx="191880" cy="207000"/>
              </a:xfrm>
              <a:prstGeom prst="rect">
                <a:avLst/>
              </a:prstGeom>
            </p:spPr>
          </p:pic>
        </mc:Fallback>
      </mc:AlternateContent>
      <p:grpSp>
        <p:nvGrpSpPr>
          <p:cNvPr id="95" name="Группа 94">
            <a:extLst>
              <a:ext uri="{FF2B5EF4-FFF2-40B4-BE49-F238E27FC236}">
                <a16:creationId xmlns:a16="http://schemas.microsoft.com/office/drawing/2014/main" id="{A892E0CD-EAF4-4A09-BC1E-1FB3A25373AD}"/>
              </a:ext>
            </a:extLst>
          </p:cNvPr>
          <p:cNvGrpSpPr/>
          <p:nvPr/>
        </p:nvGrpSpPr>
        <p:grpSpPr>
          <a:xfrm>
            <a:off x="1550672" y="6035118"/>
            <a:ext cx="744840" cy="285840"/>
            <a:chOff x="1550672" y="6035118"/>
            <a:chExt cx="744840" cy="285840"/>
          </a:xfrm>
        </p:grpSpPr>
        <mc:AlternateContent xmlns:mc="http://schemas.openxmlformats.org/markup-compatibility/2006" xmlns:p14="http://schemas.microsoft.com/office/powerpoint/2010/main">
          <mc:Choice Requires="p14">
            <p:contentPart p14:bwMode="auto" r:id="rId102">
              <p14:nvContentPartPr>
                <p14:cNvPr id="90" name="Рукописный ввод 89">
                  <a:extLst>
                    <a:ext uri="{FF2B5EF4-FFF2-40B4-BE49-F238E27FC236}">
                      <a16:creationId xmlns:a16="http://schemas.microsoft.com/office/drawing/2014/main" id="{8941127C-F1B3-42C1-85AB-5FBD8540A956}"/>
                    </a:ext>
                  </a:extLst>
                </p14:cNvPr>
                <p14:cNvContentPartPr/>
                <p14:nvPr/>
              </p14:nvContentPartPr>
              <p14:xfrm>
                <a:off x="1585952" y="6035118"/>
                <a:ext cx="260640" cy="268560"/>
              </p14:xfrm>
            </p:contentPart>
          </mc:Choice>
          <mc:Fallback xmlns="">
            <p:pic>
              <p:nvPicPr>
                <p:cNvPr id="90" name="Рукописный ввод 89">
                  <a:extLst>
                    <a:ext uri="{FF2B5EF4-FFF2-40B4-BE49-F238E27FC236}">
                      <a16:creationId xmlns:a16="http://schemas.microsoft.com/office/drawing/2014/main" id="{8941127C-F1B3-42C1-85AB-5FBD8540A956}"/>
                    </a:ext>
                  </a:extLst>
                </p:cNvPr>
                <p:cNvPicPr/>
                <p:nvPr/>
              </p:nvPicPr>
              <p:blipFill>
                <a:blip r:embed="rId103"/>
                <a:stretch>
                  <a:fillRect/>
                </a:stretch>
              </p:blipFill>
              <p:spPr>
                <a:xfrm>
                  <a:off x="1576952" y="6026478"/>
                  <a:ext cx="2782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1" name="Рукописный ввод 90">
                  <a:extLst>
                    <a:ext uri="{FF2B5EF4-FFF2-40B4-BE49-F238E27FC236}">
                      <a16:creationId xmlns:a16="http://schemas.microsoft.com/office/drawing/2014/main" id="{AAA17072-3175-4E67-8F36-A48292F333F4}"/>
                    </a:ext>
                  </a:extLst>
                </p14:cNvPr>
                <p14:cNvContentPartPr/>
                <p14:nvPr/>
              </p14:nvContentPartPr>
              <p14:xfrm>
                <a:off x="1550672" y="6249318"/>
                <a:ext cx="160920" cy="46440"/>
              </p14:xfrm>
            </p:contentPart>
          </mc:Choice>
          <mc:Fallback xmlns="">
            <p:pic>
              <p:nvPicPr>
                <p:cNvPr id="91" name="Рукописный ввод 90">
                  <a:extLst>
                    <a:ext uri="{FF2B5EF4-FFF2-40B4-BE49-F238E27FC236}">
                      <a16:creationId xmlns:a16="http://schemas.microsoft.com/office/drawing/2014/main" id="{AAA17072-3175-4E67-8F36-A48292F333F4}"/>
                    </a:ext>
                  </a:extLst>
                </p:cNvPr>
                <p:cNvPicPr/>
                <p:nvPr/>
              </p:nvPicPr>
              <p:blipFill>
                <a:blip r:embed="rId105"/>
                <a:stretch>
                  <a:fillRect/>
                </a:stretch>
              </p:blipFill>
              <p:spPr>
                <a:xfrm>
                  <a:off x="1542032" y="6240318"/>
                  <a:ext cx="1785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2" name="Рукописный ввод 91">
                  <a:extLst>
                    <a:ext uri="{FF2B5EF4-FFF2-40B4-BE49-F238E27FC236}">
                      <a16:creationId xmlns:a16="http://schemas.microsoft.com/office/drawing/2014/main" id="{F98DA4A9-19DA-43B2-AC4E-B7B6ACBB72F7}"/>
                    </a:ext>
                  </a:extLst>
                </p14:cNvPr>
                <p14:cNvContentPartPr/>
                <p14:nvPr/>
              </p14:nvContentPartPr>
              <p14:xfrm>
                <a:off x="1805192" y="6117558"/>
                <a:ext cx="318240" cy="203400"/>
              </p14:xfrm>
            </p:contentPart>
          </mc:Choice>
          <mc:Fallback xmlns="">
            <p:pic>
              <p:nvPicPr>
                <p:cNvPr id="92" name="Рукописный ввод 91">
                  <a:extLst>
                    <a:ext uri="{FF2B5EF4-FFF2-40B4-BE49-F238E27FC236}">
                      <a16:creationId xmlns:a16="http://schemas.microsoft.com/office/drawing/2014/main" id="{F98DA4A9-19DA-43B2-AC4E-B7B6ACBB72F7}"/>
                    </a:ext>
                  </a:extLst>
                </p:cNvPr>
                <p:cNvPicPr/>
                <p:nvPr/>
              </p:nvPicPr>
              <p:blipFill>
                <a:blip r:embed="rId107"/>
                <a:stretch>
                  <a:fillRect/>
                </a:stretch>
              </p:blipFill>
              <p:spPr>
                <a:xfrm>
                  <a:off x="1796552" y="6108558"/>
                  <a:ext cx="3358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3" name="Рукописный ввод 92">
                  <a:extLst>
                    <a:ext uri="{FF2B5EF4-FFF2-40B4-BE49-F238E27FC236}">
                      <a16:creationId xmlns:a16="http://schemas.microsoft.com/office/drawing/2014/main" id="{30782281-7C1D-4FBE-B0FA-FF7462A3AC9A}"/>
                    </a:ext>
                  </a:extLst>
                </p14:cNvPr>
                <p14:cNvContentPartPr/>
                <p14:nvPr/>
              </p14:nvContentPartPr>
              <p14:xfrm>
                <a:off x="2090312" y="6214038"/>
                <a:ext cx="205200" cy="73080"/>
              </p14:xfrm>
            </p:contentPart>
          </mc:Choice>
          <mc:Fallback xmlns="">
            <p:pic>
              <p:nvPicPr>
                <p:cNvPr id="93" name="Рукописный ввод 92">
                  <a:extLst>
                    <a:ext uri="{FF2B5EF4-FFF2-40B4-BE49-F238E27FC236}">
                      <a16:creationId xmlns:a16="http://schemas.microsoft.com/office/drawing/2014/main" id="{30782281-7C1D-4FBE-B0FA-FF7462A3AC9A}"/>
                    </a:ext>
                  </a:extLst>
                </p:cNvPr>
                <p:cNvPicPr/>
                <p:nvPr/>
              </p:nvPicPr>
              <p:blipFill>
                <a:blip r:embed="rId109"/>
                <a:stretch>
                  <a:fillRect/>
                </a:stretch>
              </p:blipFill>
              <p:spPr>
                <a:xfrm>
                  <a:off x="2081312" y="6205038"/>
                  <a:ext cx="2228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4" name="Рукописный ввод 93">
                  <a:extLst>
                    <a:ext uri="{FF2B5EF4-FFF2-40B4-BE49-F238E27FC236}">
                      <a16:creationId xmlns:a16="http://schemas.microsoft.com/office/drawing/2014/main" id="{E08F3189-D54C-4031-B26B-950C940258E8}"/>
                    </a:ext>
                  </a:extLst>
                </p14:cNvPr>
                <p14:cNvContentPartPr/>
                <p14:nvPr/>
              </p14:nvContentPartPr>
              <p14:xfrm>
                <a:off x="1996352" y="6093798"/>
                <a:ext cx="250200" cy="144000"/>
              </p14:xfrm>
            </p:contentPart>
          </mc:Choice>
          <mc:Fallback xmlns="">
            <p:pic>
              <p:nvPicPr>
                <p:cNvPr id="94" name="Рукописный ввод 93">
                  <a:extLst>
                    <a:ext uri="{FF2B5EF4-FFF2-40B4-BE49-F238E27FC236}">
                      <a16:creationId xmlns:a16="http://schemas.microsoft.com/office/drawing/2014/main" id="{E08F3189-D54C-4031-B26B-950C940258E8}"/>
                    </a:ext>
                  </a:extLst>
                </p:cNvPr>
                <p:cNvPicPr/>
                <p:nvPr/>
              </p:nvPicPr>
              <p:blipFill>
                <a:blip r:embed="rId111"/>
                <a:stretch>
                  <a:fillRect/>
                </a:stretch>
              </p:blipFill>
              <p:spPr>
                <a:xfrm>
                  <a:off x="1987712" y="6085158"/>
                  <a:ext cx="267840" cy="161640"/>
                </a:xfrm>
                <a:prstGeom prst="rect">
                  <a:avLst/>
                </a:prstGeom>
              </p:spPr>
            </p:pic>
          </mc:Fallback>
        </mc:AlternateContent>
      </p:grpSp>
      <p:grpSp>
        <p:nvGrpSpPr>
          <p:cNvPr id="103" name="Группа 102">
            <a:extLst>
              <a:ext uri="{FF2B5EF4-FFF2-40B4-BE49-F238E27FC236}">
                <a16:creationId xmlns:a16="http://schemas.microsoft.com/office/drawing/2014/main" id="{3F3D6B1E-3C57-4A1C-B566-48127079F648}"/>
              </a:ext>
            </a:extLst>
          </p:cNvPr>
          <p:cNvGrpSpPr/>
          <p:nvPr/>
        </p:nvGrpSpPr>
        <p:grpSpPr>
          <a:xfrm>
            <a:off x="1414952" y="5364798"/>
            <a:ext cx="5002560" cy="429120"/>
            <a:chOff x="1414952" y="5364798"/>
            <a:chExt cx="5002560" cy="429120"/>
          </a:xfrm>
        </p:grpSpPr>
        <mc:AlternateContent xmlns:mc="http://schemas.openxmlformats.org/markup-compatibility/2006" xmlns:p14="http://schemas.microsoft.com/office/powerpoint/2010/main">
          <mc:Choice Requires="p14">
            <p:contentPart p14:bwMode="auto" r:id="rId112">
              <p14:nvContentPartPr>
                <p14:cNvPr id="63" name="Рукописный ввод 62">
                  <a:extLst>
                    <a:ext uri="{FF2B5EF4-FFF2-40B4-BE49-F238E27FC236}">
                      <a16:creationId xmlns:a16="http://schemas.microsoft.com/office/drawing/2014/main" id="{60FD4E71-26A5-4306-8CF0-19F8F63866C7}"/>
                    </a:ext>
                  </a:extLst>
                </p14:cNvPr>
                <p14:cNvContentPartPr/>
                <p14:nvPr/>
              </p14:nvContentPartPr>
              <p14:xfrm>
                <a:off x="1414952" y="5575758"/>
                <a:ext cx="68400" cy="183600"/>
              </p14:xfrm>
            </p:contentPart>
          </mc:Choice>
          <mc:Fallback xmlns="">
            <p:pic>
              <p:nvPicPr>
                <p:cNvPr id="63" name="Рукописный ввод 62">
                  <a:extLst>
                    <a:ext uri="{FF2B5EF4-FFF2-40B4-BE49-F238E27FC236}">
                      <a16:creationId xmlns:a16="http://schemas.microsoft.com/office/drawing/2014/main" id="{60FD4E71-26A5-4306-8CF0-19F8F63866C7}"/>
                    </a:ext>
                  </a:extLst>
                </p:cNvPr>
                <p:cNvPicPr/>
                <p:nvPr/>
              </p:nvPicPr>
              <p:blipFill>
                <a:blip r:embed="rId113"/>
                <a:stretch>
                  <a:fillRect/>
                </a:stretch>
              </p:blipFill>
              <p:spPr>
                <a:xfrm>
                  <a:off x="1405952" y="5566758"/>
                  <a:ext cx="860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5" name="Рукописный ввод 64">
                  <a:extLst>
                    <a:ext uri="{FF2B5EF4-FFF2-40B4-BE49-F238E27FC236}">
                      <a16:creationId xmlns:a16="http://schemas.microsoft.com/office/drawing/2014/main" id="{676E1445-D5DD-44D9-B457-7E8BF01C5AA3}"/>
                    </a:ext>
                  </a:extLst>
                </p14:cNvPr>
                <p14:cNvContentPartPr/>
                <p14:nvPr/>
              </p14:nvContentPartPr>
              <p14:xfrm>
                <a:off x="1580192" y="5536878"/>
                <a:ext cx="199440" cy="255960"/>
              </p14:xfrm>
            </p:contentPart>
          </mc:Choice>
          <mc:Fallback xmlns="">
            <p:pic>
              <p:nvPicPr>
                <p:cNvPr id="65" name="Рукописный ввод 64">
                  <a:extLst>
                    <a:ext uri="{FF2B5EF4-FFF2-40B4-BE49-F238E27FC236}">
                      <a16:creationId xmlns:a16="http://schemas.microsoft.com/office/drawing/2014/main" id="{676E1445-D5DD-44D9-B457-7E8BF01C5AA3}"/>
                    </a:ext>
                  </a:extLst>
                </p:cNvPr>
                <p:cNvPicPr/>
                <p:nvPr/>
              </p:nvPicPr>
              <p:blipFill>
                <a:blip r:embed="rId115"/>
                <a:stretch>
                  <a:fillRect/>
                </a:stretch>
              </p:blipFill>
              <p:spPr>
                <a:xfrm>
                  <a:off x="1571192" y="5528238"/>
                  <a:ext cx="2170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6" name="Рукописный ввод 65">
                  <a:extLst>
                    <a:ext uri="{FF2B5EF4-FFF2-40B4-BE49-F238E27FC236}">
                      <a16:creationId xmlns:a16="http://schemas.microsoft.com/office/drawing/2014/main" id="{2A69B612-246C-425E-82F5-0249EB2BC9A0}"/>
                    </a:ext>
                  </a:extLst>
                </p14:cNvPr>
                <p14:cNvContentPartPr/>
                <p14:nvPr/>
              </p14:nvContentPartPr>
              <p14:xfrm>
                <a:off x="1883312" y="5494038"/>
                <a:ext cx="148320" cy="288360"/>
              </p14:xfrm>
            </p:contentPart>
          </mc:Choice>
          <mc:Fallback xmlns="">
            <p:pic>
              <p:nvPicPr>
                <p:cNvPr id="66" name="Рукописный ввод 65">
                  <a:extLst>
                    <a:ext uri="{FF2B5EF4-FFF2-40B4-BE49-F238E27FC236}">
                      <a16:creationId xmlns:a16="http://schemas.microsoft.com/office/drawing/2014/main" id="{2A69B612-246C-425E-82F5-0249EB2BC9A0}"/>
                    </a:ext>
                  </a:extLst>
                </p:cNvPr>
                <p:cNvPicPr/>
                <p:nvPr/>
              </p:nvPicPr>
              <p:blipFill>
                <a:blip r:embed="rId117"/>
                <a:stretch>
                  <a:fillRect/>
                </a:stretch>
              </p:blipFill>
              <p:spPr>
                <a:xfrm>
                  <a:off x="1874312" y="5485398"/>
                  <a:ext cx="1659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7" name="Рукописный ввод 66">
                  <a:extLst>
                    <a:ext uri="{FF2B5EF4-FFF2-40B4-BE49-F238E27FC236}">
                      <a16:creationId xmlns:a16="http://schemas.microsoft.com/office/drawing/2014/main" id="{1B18F35E-D960-4E15-B7DB-5289C91FA053}"/>
                    </a:ext>
                  </a:extLst>
                </p14:cNvPr>
                <p14:cNvContentPartPr/>
                <p14:nvPr/>
              </p14:nvContentPartPr>
              <p14:xfrm>
                <a:off x="1899152" y="5679438"/>
                <a:ext cx="118080" cy="55440"/>
              </p14:xfrm>
            </p:contentPart>
          </mc:Choice>
          <mc:Fallback xmlns="">
            <p:pic>
              <p:nvPicPr>
                <p:cNvPr id="67" name="Рукописный ввод 66">
                  <a:extLst>
                    <a:ext uri="{FF2B5EF4-FFF2-40B4-BE49-F238E27FC236}">
                      <a16:creationId xmlns:a16="http://schemas.microsoft.com/office/drawing/2014/main" id="{1B18F35E-D960-4E15-B7DB-5289C91FA053}"/>
                    </a:ext>
                  </a:extLst>
                </p:cNvPr>
                <p:cNvPicPr/>
                <p:nvPr/>
              </p:nvPicPr>
              <p:blipFill>
                <a:blip r:embed="rId119"/>
                <a:stretch>
                  <a:fillRect/>
                </a:stretch>
              </p:blipFill>
              <p:spPr>
                <a:xfrm>
                  <a:off x="1890152" y="5670798"/>
                  <a:ext cx="1357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Рукописный ввод 68">
                  <a:extLst>
                    <a:ext uri="{FF2B5EF4-FFF2-40B4-BE49-F238E27FC236}">
                      <a16:creationId xmlns:a16="http://schemas.microsoft.com/office/drawing/2014/main" id="{F64BE751-9F04-4551-9D4A-024ADB9D127B}"/>
                    </a:ext>
                  </a:extLst>
                </p14:cNvPr>
                <p14:cNvContentPartPr/>
                <p14:nvPr/>
              </p14:nvContentPartPr>
              <p14:xfrm>
                <a:off x="2155832" y="5570718"/>
                <a:ext cx="170280" cy="163800"/>
              </p14:xfrm>
            </p:contentPart>
          </mc:Choice>
          <mc:Fallback xmlns="">
            <p:pic>
              <p:nvPicPr>
                <p:cNvPr id="69" name="Рукописный ввод 68">
                  <a:extLst>
                    <a:ext uri="{FF2B5EF4-FFF2-40B4-BE49-F238E27FC236}">
                      <a16:creationId xmlns:a16="http://schemas.microsoft.com/office/drawing/2014/main" id="{F64BE751-9F04-4551-9D4A-024ADB9D127B}"/>
                    </a:ext>
                  </a:extLst>
                </p:cNvPr>
                <p:cNvPicPr/>
                <p:nvPr/>
              </p:nvPicPr>
              <p:blipFill>
                <a:blip r:embed="rId121"/>
                <a:stretch>
                  <a:fillRect/>
                </a:stretch>
              </p:blipFill>
              <p:spPr>
                <a:xfrm>
                  <a:off x="2146832" y="5561718"/>
                  <a:ext cx="1879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0" name="Рукописный ввод 69">
                  <a:extLst>
                    <a:ext uri="{FF2B5EF4-FFF2-40B4-BE49-F238E27FC236}">
                      <a16:creationId xmlns:a16="http://schemas.microsoft.com/office/drawing/2014/main" id="{D06E79C6-77AA-4A6E-B433-47A44CB924C3}"/>
                    </a:ext>
                  </a:extLst>
                </p14:cNvPr>
                <p14:cNvContentPartPr/>
                <p14:nvPr/>
              </p14:nvContentPartPr>
              <p14:xfrm>
                <a:off x="2357432" y="5622558"/>
                <a:ext cx="156600" cy="151560"/>
              </p14:xfrm>
            </p:contentPart>
          </mc:Choice>
          <mc:Fallback xmlns="">
            <p:pic>
              <p:nvPicPr>
                <p:cNvPr id="70" name="Рукописный ввод 69">
                  <a:extLst>
                    <a:ext uri="{FF2B5EF4-FFF2-40B4-BE49-F238E27FC236}">
                      <a16:creationId xmlns:a16="http://schemas.microsoft.com/office/drawing/2014/main" id="{D06E79C6-77AA-4A6E-B433-47A44CB924C3}"/>
                    </a:ext>
                  </a:extLst>
                </p:cNvPr>
                <p:cNvPicPr/>
                <p:nvPr/>
              </p:nvPicPr>
              <p:blipFill>
                <a:blip r:embed="rId123"/>
                <a:stretch>
                  <a:fillRect/>
                </a:stretch>
              </p:blipFill>
              <p:spPr>
                <a:xfrm>
                  <a:off x="2348432" y="5613558"/>
                  <a:ext cx="1742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1" name="Рукописный ввод 70">
                  <a:extLst>
                    <a:ext uri="{FF2B5EF4-FFF2-40B4-BE49-F238E27FC236}">
                      <a16:creationId xmlns:a16="http://schemas.microsoft.com/office/drawing/2014/main" id="{B78AA966-F816-41A7-9E72-0F6E14F73553}"/>
                    </a:ext>
                  </a:extLst>
                </p14:cNvPr>
                <p14:cNvContentPartPr/>
                <p14:nvPr/>
              </p14:nvContentPartPr>
              <p14:xfrm>
                <a:off x="2538152" y="5707158"/>
                <a:ext cx="176760" cy="64080"/>
              </p14:xfrm>
            </p:contentPart>
          </mc:Choice>
          <mc:Fallback xmlns="">
            <p:pic>
              <p:nvPicPr>
                <p:cNvPr id="71" name="Рукописный ввод 70">
                  <a:extLst>
                    <a:ext uri="{FF2B5EF4-FFF2-40B4-BE49-F238E27FC236}">
                      <a16:creationId xmlns:a16="http://schemas.microsoft.com/office/drawing/2014/main" id="{B78AA966-F816-41A7-9E72-0F6E14F73553}"/>
                    </a:ext>
                  </a:extLst>
                </p:cNvPr>
                <p:cNvPicPr/>
                <p:nvPr/>
              </p:nvPicPr>
              <p:blipFill>
                <a:blip r:embed="rId125"/>
                <a:stretch>
                  <a:fillRect/>
                </a:stretch>
              </p:blipFill>
              <p:spPr>
                <a:xfrm>
                  <a:off x="2529512" y="5698158"/>
                  <a:ext cx="1944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2" name="Рукописный ввод 71">
                  <a:extLst>
                    <a:ext uri="{FF2B5EF4-FFF2-40B4-BE49-F238E27FC236}">
                      <a16:creationId xmlns:a16="http://schemas.microsoft.com/office/drawing/2014/main" id="{EF624C00-BFA5-4F8A-93A3-26D8DFEE0D48}"/>
                    </a:ext>
                  </a:extLst>
                </p14:cNvPr>
                <p14:cNvContentPartPr/>
                <p14:nvPr/>
              </p14:nvContentPartPr>
              <p14:xfrm>
                <a:off x="2434112" y="5520678"/>
                <a:ext cx="234360" cy="166320"/>
              </p14:xfrm>
            </p:contentPart>
          </mc:Choice>
          <mc:Fallback xmlns="">
            <p:pic>
              <p:nvPicPr>
                <p:cNvPr id="72" name="Рукописный ввод 71">
                  <a:extLst>
                    <a:ext uri="{FF2B5EF4-FFF2-40B4-BE49-F238E27FC236}">
                      <a16:creationId xmlns:a16="http://schemas.microsoft.com/office/drawing/2014/main" id="{EF624C00-BFA5-4F8A-93A3-26D8DFEE0D48}"/>
                    </a:ext>
                  </a:extLst>
                </p:cNvPr>
                <p:cNvPicPr/>
                <p:nvPr/>
              </p:nvPicPr>
              <p:blipFill>
                <a:blip r:embed="rId127"/>
                <a:stretch>
                  <a:fillRect/>
                </a:stretch>
              </p:blipFill>
              <p:spPr>
                <a:xfrm>
                  <a:off x="2425472" y="5512038"/>
                  <a:ext cx="2520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3" name="Рукописный ввод 72">
                  <a:extLst>
                    <a:ext uri="{FF2B5EF4-FFF2-40B4-BE49-F238E27FC236}">
                      <a16:creationId xmlns:a16="http://schemas.microsoft.com/office/drawing/2014/main" id="{7F515141-B861-4ADD-B8FB-B9E7BCB5BADA}"/>
                    </a:ext>
                  </a:extLst>
                </p14:cNvPr>
                <p14:cNvContentPartPr/>
                <p14:nvPr/>
              </p14:nvContentPartPr>
              <p14:xfrm>
                <a:off x="2728232" y="5589078"/>
                <a:ext cx="216000" cy="177480"/>
              </p14:xfrm>
            </p:contentPart>
          </mc:Choice>
          <mc:Fallback xmlns="">
            <p:pic>
              <p:nvPicPr>
                <p:cNvPr id="73" name="Рукописный ввод 72">
                  <a:extLst>
                    <a:ext uri="{FF2B5EF4-FFF2-40B4-BE49-F238E27FC236}">
                      <a16:creationId xmlns:a16="http://schemas.microsoft.com/office/drawing/2014/main" id="{7F515141-B861-4ADD-B8FB-B9E7BCB5BADA}"/>
                    </a:ext>
                  </a:extLst>
                </p:cNvPr>
                <p:cNvPicPr/>
                <p:nvPr/>
              </p:nvPicPr>
              <p:blipFill>
                <a:blip r:embed="rId129"/>
                <a:stretch>
                  <a:fillRect/>
                </a:stretch>
              </p:blipFill>
              <p:spPr>
                <a:xfrm>
                  <a:off x="2719592" y="5580078"/>
                  <a:ext cx="2336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4" name="Рукописный ввод 73">
                  <a:extLst>
                    <a:ext uri="{FF2B5EF4-FFF2-40B4-BE49-F238E27FC236}">
                      <a16:creationId xmlns:a16="http://schemas.microsoft.com/office/drawing/2014/main" id="{82ACE6EE-FC25-459F-907A-E620F5B2B34D}"/>
                    </a:ext>
                  </a:extLst>
                </p14:cNvPr>
                <p14:cNvContentPartPr/>
                <p14:nvPr/>
              </p14:nvContentPartPr>
              <p14:xfrm>
                <a:off x="2956832" y="5567478"/>
                <a:ext cx="223200" cy="198360"/>
              </p14:xfrm>
            </p:contentPart>
          </mc:Choice>
          <mc:Fallback xmlns="">
            <p:pic>
              <p:nvPicPr>
                <p:cNvPr id="74" name="Рукописный ввод 73">
                  <a:extLst>
                    <a:ext uri="{FF2B5EF4-FFF2-40B4-BE49-F238E27FC236}">
                      <a16:creationId xmlns:a16="http://schemas.microsoft.com/office/drawing/2014/main" id="{82ACE6EE-FC25-459F-907A-E620F5B2B34D}"/>
                    </a:ext>
                  </a:extLst>
                </p:cNvPr>
                <p:cNvPicPr/>
                <p:nvPr/>
              </p:nvPicPr>
              <p:blipFill>
                <a:blip r:embed="rId131"/>
                <a:stretch>
                  <a:fillRect/>
                </a:stretch>
              </p:blipFill>
              <p:spPr>
                <a:xfrm>
                  <a:off x="2947832" y="5558838"/>
                  <a:ext cx="240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5" name="Рукописный ввод 74">
                  <a:extLst>
                    <a:ext uri="{FF2B5EF4-FFF2-40B4-BE49-F238E27FC236}">
                      <a16:creationId xmlns:a16="http://schemas.microsoft.com/office/drawing/2014/main" id="{71A39DF7-FDE3-43DE-B612-A4B720E3AB65}"/>
                    </a:ext>
                  </a:extLst>
                </p14:cNvPr>
                <p14:cNvContentPartPr/>
                <p14:nvPr/>
              </p14:nvContentPartPr>
              <p14:xfrm>
                <a:off x="3177512" y="5505918"/>
                <a:ext cx="185400" cy="253440"/>
              </p14:xfrm>
            </p:contentPart>
          </mc:Choice>
          <mc:Fallback xmlns="">
            <p:pic>
              <p:nvPicPr>
                <p:cNvPr id="75" name="Рукописный ввод 74">
                  <a:extLst>
                    <a:ext uri="{FF2B5EF4-FFF2-40B4-BE49-F238E27FC236}">
                      <a16:creationId xmlns:a16="http://schemas.microsoft.com/office/drawing/2014/main" id="{71A39DF7-FDE3-43DE-B612-A4B720E3AB65}"/>
                    </a:ext>
                  </a:extLst>
                </p:cNvPr>
                <p:cNvPicPr/>
                <p:nvPr/>
              </p:nvPicPr>
              <p:blipFill>
                <a:blip r:embed="rId133"/>
                <a:stretch>
                  <a:fillRect/>
                </a:stretch>
              </p:blipFill>
              <p:spPr>
                <a:xfrm>
                  <a:off x="3168512" y="5497278"/>
                  <a:ext cx="2030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6" name="Рукописный ввод 75">
                  <a:extLst>
                    <a:ext uri="{FF2B5EF4-FFF2-40B4-BE49-F238E27FC236}">
                      <a16:creationId xmlns:a16="http://schemas.microsoft.com/office/drawing/2014/main" id="{5607F568-07CD-44FC-8CE0-F04F7433C148}"/>
                    </a:ext>
                  </a:extLst>
                </p14:cNvPr>
                <p14:cNvContentPartPr/>
                <p14:nvPr/>
              </p14:nvContentPartPr>
              <p14:xfrm>
                <a:off x="3394592" y="5537958"/>
                <a:ext cx="159840" cy="165240"/>
              </p14:xfrm>
            </p:contentPart>
          </mc:Choice>
          <mc:Fallback xmlns="">
            <p:pic>
              <p:nvPicPr>
                <p:cNvPr id="76" name="Рукописный ввод 75">
                  <a:extLst>
                    <a:ext uri="{FF2B5EF4-FFF2-40B4-BE49-F238E27FC236}">
                      <a16:creationId xmlns:a16="http://schemas.microsoft.com/office/drawing/2014/main" id="{5607F568-07CD-44FC-8CE0-F04F7433C148}"/>
                    </a:ext>
                  </a:extLst>
                </p:cNvPr>
                <p:cNvPicPr/>
                <p:nvPr/>
              </p:nvPicPr>
              <p:blipFill>
                <a:blip r:embed="rId135"/>
                <a:stretch>
                  <a:fillRect/>
                </a:stretch>
              </p:blipFill>
              <p:spPr>
                <a:xfrm>
                  <a:off x="3385592" y="5528958"/>
                  <a:ext cx="1774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7" name="Рукописный ввод 76">
                  <a:extLst>
                    <a:ext uri="{FF2B5EF4-FFF2-40B4-BE49-F238E27FC236}">
                      <a16:creationId xmlns:a16="http://schemas.microsoft.com/office/drawing/2014/main" id="{7CEAE5E4-4709-426F-BAC5-64ED5618B1B5}"/>
                    </a:ext>
                  </a:extLst>
                </p14:cNvPr>
                <p14:cNvContentPartPr/>
                <p14:nvPr/>
              </p14:nvContentPartPr>
              <p14:xfrm>
                <a:off x="3584312" y="5619318"/>
                <a:ext cx="220320" cy="102600"/>
              </p14:xfrm>
            </p:contentPart>
          </mc:Choice>
          <mc:Fallback xmlns="">
            <p:pic>
              <p:nvPicPr>
                <p:cNvPr id="77" name="Рукописный ввод 76">
                  <a:extLst>
                    <a:ext uri="{FF2B5EF4-FFF2-40B4-BE49-F238E27FC236}">
                      <a16:creationId xmlns:a16="http://schemas.microsoft.com/office/drawing/2014/main" id="{7CEAE5E4-4709-426F-BAC5-64ED5618B1B5}"/>
                    </a:ext>
                  </a:extLst>
                </p:cNvPr>
                <p:cNvPicPr/>
                <p:nvPr/>
              </p:nvPicPr>
              <p:blipFill>
                <a:blip r:embed="rId137"/>
                <a:stretch>
                  <a:fillRect/>
                </a:stretch>
              </p:blipFill>
              <p:spPr>
                <a:xfrm>
                  <a:off x="3575312" y="5610678"/>
                  <a:ext cx="2379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8" name="Рукописный ввод 77">
                  <a:extLst>
                    <a:ext uri="{FF2B5EF4-FFF2-40B4-BE49-F238E27FC236}">
                      <a16:creationId xmlns:a16="http://schemas.microsoft.com/office/drawing/2014/main" id="{794588B9-EDF6-4601-925D-1D6F3CC19B2A}"/>
                    </a:ext>
                  </a:extLst>
                </p14:cNvPr>
                <p14:cNvContentPartPr/>
                <p14:nvPr/>
              </p14:nvContentPartPr>
              <p14:xfrm>
                <a:off x="3486392" y="5521398"/>
                <a:ext cx="294480" cy="154440"/>
              </p14:xfrm>
            </p:contentPart>
          </mc:Choice>
          <mc:Fallback xmlns="">
            <p:pic>
              <p:nvPicPr>
                <p:cNvPr id="78" name="Рукописный ввод 77">
                  <a:extLst>
                    <a:ext uri="{FF2B5EF4-FFF2-40B4-BE49-F238E27FC236}">
                      <a16:creationId xmlns:a16="http://schemas.microsoft.com/office/drawing/2014/main" id="{794588B9-EDF6-4601-925D-1D6F3CC19B2A}"/>
                    </a:ext>
                  </a:extLst>
                </p:cNvPr>
                <p:cNvPicPr/>
                <p:nvPr/>
              </p:nvPicPr>
              <p:blipFill>
                <a:blip r:embed="rId139"/>
                <a:stretch>
                  <a:fillRect/>
                </a:stretch>
              </p:blipFill>
              <p:spPr>
                <a:xfrm>
                  <a:off x="3477392" y="5512758"/>
                  <a:ext cx="3121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Рукописный ввод 83">
                  <a:extLst>
                    <a:ext uri="{FF2B5EF4-FFF2-40B4-BE49-F238E27FC236}">
                      <a16:creationId xmlns:a16="http://schemas.microsoft.com/office/drawing/2014/main" id="{B639FA25-90FC-4F71-A542-01C1A8E8941C}"/>
                    </a:ext>
                  </a:extLst>
                </p14:cNvPr>
                <p14:cNvContentPartPr/>
                <p14:nvPr/>
              </p14:nvContentPartPr>
              <p14:xfrm>
                <a:off x="5090192" y="5458398"/>
                <a:ext cx="218520" cy="212400"/>
              </p14:xfrm>
            </p:contentPart>
          </mc:Choice>
          <mc:Fallback xmlns="">
            <p:pic>
              <p:nvPicPr>
                <p:cNvPr id="84" name="Рукописный ввод 83">
                  <a:extLst>
                    <a:ext uri="{FF2B5EF4-FFF2-40B4-BE49-F238E27FC236}">
                      <a16:creationId xmlns:a16="http://schemas.microsoft.com/office/drawing/2014/main" id="{B639FA25-90FC-4F71-A542-01C1A8E8941C}"/>
                    </a:ext>
                  </a:extLst>
                </p:cNvPr>
                <p:cNvPicPr/>
                <p:nvPr/>
              </p:nvPicPr>
              <p:blipFill>
                <a:blip r:embed="rId141"/>
                <a:stretch>
                  <a:fillRect/>
                </a:stretch>
              </p:blipFill>
              <p:spPr>
                <a:xfrm>
                  <a:off x="5081552" y="5449398"/>
                  <a:ext cx="2361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Рукописный ввод 84">
                  <a:extLst>
                    <a:ext uri="{FF2B5EF4-FFF2-40B4-BE49-F238E27FC236}">
                      <a16:creationId xmlns:a16="http://schemas.microsoft.com/office/drawing/2014/main" id="{23F8A37A-D420-4775-9A77-9A6A85BD3411}"/>
                    </a:ext>
                  </a:extLst>
                </p14:cNvPr>
                <p14:cNvContentPartPr/>
                <p14:nvPr/>
              </p14:nvContentPartPr>
              <p14:xfrm>
                <a:off x="5322032" y="5503398"/>
                <a:ext cx="148680" cy="182520"/>
              </p14:xfrm>
            </p:contentPart>
          </mc:Choice>
          <mc:Fallback xmlns="">
            <p:pic>
              <p:nvPicPr>
                <p:cNvPr id="85" name="Рукописный ввод 84">
                  <a:extLst>
                    <a:ext uri="{FF2B5EF4-FFF2-40B4-BE49-F238E27FC236}">
                      <a16:creationId xmlns:a16="http://schemas.microsoft.com/office/drawing/2014/main" id="{23F8A37A-D420-4775-9A77-9A6A85BD3411}"/>
                    </a:ext>
                  </a:extLst>
                </p:cNvPr>
                <p:cNvPicPr/>
                <p:nvPr/>
              </p:nvPicPr>
              <p:blipFill>
                <a:blip r:embed="rId143"/>
                <a:stretch>
                  <a:fillRect/>
                </a:stretch>
              </p:blipFill>
              <p:spPr>
                <a:xfrm>
                  <a:off x="5313392" y="5494398"/>
                  <a:ext cx="1663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6" name="Рукописный ввод 85">
                  <a:extLst>
                    <a:ext uri="{FF2B5EF4-FFF2-40B4-BE49-F238E27FC236}">
                      <a16:creationId xmlns:a16="http://schemas.microsoft.com/office/drawing/2014/main" id="{090C56DD-874A-413F-9358-62A3FBCDC4AF}"/>
                    </a:ext>
                  </a:extLst>
                </p14:cNvPr>
                <p14:cNvContentPartPr/>
                <p14:nvPr/>
              </p14:nvContentPartPr>
              <p14:xfrm>
                <a:off x="5528672" y="5484678"/>
                <a:ext cx="175320" cy="222480"/>
              </p14:xfrm>
            </p:contentPart>
          </mc:Choice>
          <mc:Fallback xmlns="">
            <p:pic>
              <p:nvPicPr>
                <p:cNvPr id="86" name="Рукописный ввод 85">
                  <a:extLst>
                    <a:ext uri="{FF2B5EF4-FFF2-40B4-BE49-F238E27FC236}">
                      <a16:creationId xmlns:a16="http://schemas.microsoft.com/office/drawing/2014/main" id="{090C56DD-874A-413F-9358-62A3FBCDC4AF}"/>
                    </a:ext>
                  </a:extLst>
                </p:cNvPr>
                <p:cNvPicPr/>
                <p:nvPr/>
              </p:nvPicPr>
              <p:blipFill>
                <a:blip r:embed="rId145"/>
                <a:stretch>
                  <a:fillRect/>
                </a:stretch>
              </p:blipFill>
              <p:spPr>
                <a:xfrm>
                  <a:off x="5520032" y="5475678"/>
                  <a:ext cx="1929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7" name="Рукописный ввод 86">
                  <a:extLst>
                    <a:ext uri="{FF2B5EF4-FFF2-40B4-BE49-F238E27FC236}">
                      <a16:creationId xmlns:a16="http://schemas.microsoft.com/office/drawing/2014/main" id="{FF08425A-79F0-430F-A689-7119AF746966}"/>
                    </a:ext>
                  </a:extLst>
                </p14:cNvPr>
                <p14:cNvContentPartPr/>
                <p14:nvPr/>
              </p14:nvContentPartPr>
              <p14:xfrm>
                <a:off x="5762312" y="5501238"/>
                <a:ext cx="248400" cy="214560"/>
              </p14:xfrm>
            </p:contentPart>
          </mc:Choice>
          <mc:Fallback xmlns="">
            <p:pic>
              <p:nvPicPr>
                <p:cNvPr id="87" name="Рукописный ввод 86">
                  <a:extLst>
                    <a:ext uri="{FF2B5EF4-FFF2-40B4-BE49-F238E27FC236}">
                      <a16:creationId xmlns:a16="http://schemas.microsoft.com/office/drawing/2014/main" id="{FF08425A-79F0-430F-A689-7119AF746966}"/>
                    </a:ext>
                  </a:extLst>
                </p:cNvPr>
                <p:cNvPicPr/>
                <p:nvPr/>
              </p:nvPicPr>
              <p:blipFill>
                <a:blip r:embed="rId147"/>
                <a:stretch>
                  <a:fillRect/>
                </a:stretch>
              </p:blipFill>
              <p:spPr>
                <a:xfrm>
                  <a:off x="5753312" y="5492238"/>
                  <a:ext cx="2660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8" name="Рукописный ввод 87">
                  <a:extLst>
                    <a:ext uri="{FF2B5EF4-FFF2-40B4-BE49-F238E27FC236}">
                      <a16:creationId xmlns:a16="http://schemas.microsoft.com/office/drawing/2014/main" id="{9F708419-E3F6-48F3-8349-75BF9FFD89A7}"/>
                    </a:ext>
                  </a:extLst>
                </p14:cNvPr>
                <p14:cNvContentPartPr/>
                <p14:nvPr/>
              </p14:nvContentPartPr>
              <p14:xfrm>
                <a:off x="5953472" y="5530038"/>
                <a:ext cx="264600" cy="165960"/>
              </p14:xfrm>
            </p:contentPart>
          </mc:Choice>
          <mc:Fallback xmlns="">
            <p:pic>
              <p:nvPicPr>
                <p:cNvPr id="88" name="Рукописный ввод 87">
                  <a:extLst>
                    <a:ext uri="{FF2B5EF4-FFF2-40B4-BE49-F238E27FC236}">
                      <a16:creationId xmlns:a16="http://schemas.microsoft.com/office/drawing/2014/main" id="{9F708419-E3F6-48F3-8349-75BF9FFD89A7}"/>
                    </a:ext>
                  </a:extLst>
                </p:cNvPr>
                <p:cNvPicPr/>
                <p:nvPr/>
              </p:nvPicPr>
              <p:blipFill>
                <a:blip r:embed="rId149"/>
                <a:stretch>
                  <a:fillRect/>
                </a:stretch>
              </p:blipFill>
              <p:spPr>
                <a:xfrm>
                  <a:off x="5944472" y="5521038"/>
                  <a:ext cx="2822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Рукописный ввод 88">
                  <a:extLst>
                    <a:ext uri="{FF2B5EF4-FFF2-40B4-BE49-F238E27FC236}">
                      <a16:creationId xmlns:a16="http://schemas.microsoft.com/office/drawing/2014/main" id="{9DAA0C0F-5889-4467-B8A1-8057B7BB2BDB}"/>
                    </a:ext>
                  </a:extLst>
                </p14:cNvPr>
                <p14:cNvContentPartPr/>
                <p14:nvPr/>
              </p14:nvContentPartPr>
              <p14:xfrm>
                <a:off x="6169472" y="5459838"/>
                <a:ext cx="248040" cy="334080"/>
              </p14:xfrm>
            </p:contentPart>
          </mc:Choice>
          <mc:Fallback xmlns="">
            <p:pic>
              <p:nvPicPr>
                <p:cNvPr id="89" name="Рукописный ввод 88">
                  <a:extLst>
                    <a:ext uri="{FF2B5EF4-FFF2-40B4-BE49-F238E27FC236}">
                      <a16:creationId xmlns:a16="http://schemas.microsoft.com/office/drawing/2014/main" id="{9DAA0C0F-5889-4467-B8A1-8057B7BB2BDB}"/>
                    </a:ext>
                  </a:extLst>
                </p:cNvPr>
                <p:cNvPicPr/>
                <p:nvPr/>
              </p:nvPicPr>
              <p:blipFill>
                <a:blip r:embed="rId151"/>
                <a:stretch>
                  <a:fillRect/>
                </a:stretch>
              </p:blipFill>
              <p:spPr>
                <a:xfrm>
                  <a:off x="6160832" y="5450838"/>
                  <a:ext cx="26568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7" name="Рукописный ввод 96">
                  <a:extLst>
                    <a:ext uri="{FF2B5EF4-FFF2-40B4-BE49-F238E27FC236}">
                      <a16:creationId xmlns:a16="http://schemas.microsoft.com/office/drawing/2014/main" id="{0586CB07-6F08-4B53-8A6C-F3FCF472E9FC}"/>
                    </a:ext>
                  </a:extLst>
                </p14:cNvPr>
                <p14:cNvContentPartPr/>
                <p14:nvPr/>
              </p14:nvContentPartPr>
              <p14:xfrm>
                <a:off x="3952232" y="5428158"/>
                <a:ext cx="63720" cy="188280"/>
              </p14:xfrm>
            </p:contentPart>
          </mc:Choice>
          <mc:Fallback xmlns="">
            <p:pic>
              <p:nvPicPr>
                <p:cNvPr id="97" name="Рукописный ввод 96">
                  <a:extLst>
                    <a:ext uri="{FF2B5EF4-FFF2-40B4-BE49-F238E27FC236}">
                      <a16:creationId xmlns:a16="http://schemas.microsoft.com/office/drawing/2014/main" id="{0586CB07-6F08-4B53-8A6C-F3FCF472E9FC}"/>
                    </a:ext>
                  </a:extLst>
                </p:cNvPr>
                <p:cNvPicPr/>
                <p:nvPr/>
              </p:nvPicPr>
              <p:blipFill>
                <a:blip r:embed="rId153"/>
                <a:stretch>
                  <a:fillRect/>
                </a:stretch>
              </p:blipFill>
              <p:spPr>
                <a:xfrm>
                  <a:off x="3943592" y="5419158"/>
                  <a:ext cx="81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8" name="Рукописный ввод 97">
                  <a:extLst>
                    <a:ext uri="{FF2B5EF4-FFF2-40B4-BE49-F238E27FC236}">
                      <a16:creationId xmlns:a16="http://schemas.microsoft.com/office/drawing/2014/main" id="{7908195A-7AFD-46A6-8783-6ABDAB2C00B7}"/>
                    </a:ext>
                  </a:extLst>
                </p14:cNvPr>
                <p14:cNvContentPartPr/>
                <p14:nvPr/>
              </p14:nvContentPartPr>
              <p14:xfrm>
                <a:off x="4119992" y="5413758"/>
                <a:ext cx="14760" cy="224280"/>
              </p14:xfrm>
            </p:contentPart>
          </mc:Choice>
          <mc:Fallback xmlns="">
            <p:pic>
              <p:nvPicPr>
                <p:cNvPr id="98" name="Рукописный ввод 97">
                  <a:extLst>
                    <a:ext uri="{FF2B5EF4-FFF2-40B4-BE49-F238E27FC236}">
                      <a16:creationId xmlns:a16="http://schemas.microsoft.com/office/drawing/2014/main" id="{7908195A-7AFD-46A6-8783-6ABDAB2C00B7}"/>
                    </a:ext>
                  </a:extLst>
                </p:cNvPr>
                <p:cNvPicPr/>
                <p:nvPr/>
              </p:nvPicPr>
              <p:blipFill>
                <a:blip r:embed="rId155"/>
                <a:stretch>
                  <a:fillRect/>
                </a:stretch>
              </p:blipFill>
              <p:spPr>
                <a:xfrm>
                  <a:off x="4111352" y="5405118"/>
                  <a:ext cx="324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9" name="Рукописный ввод 98">
                  <a:extLst>
                    <a:ext uri="{FF2B5EF4-FFF2-40B4-BE49-F238E27FC236}">
                      <a16:creationId xmlns:a16="http://schemas.microsoft.com/office/drawing/2014/main" id="{7067CC8A-30CF-4B7A-8050-8F58EE4EB75C}"/>
                    </a:ext>
                  </a:extLst>
                </p14:cNvPr>
                <p14:cNvContentPartPr/>
                <p14:nvPr/>
              </p14:nvContentPartPr>
              <p14:xfrm>
                <a:off x="4028192" y="5551638"/>
                <a:ext cx="92880" cy="75600"/>
              </p14:xfrm>
            </p:contentPart>
          </mc:Choice>
          <mc:Fallback xmlns="">
            <p:pic>
              <p:nvPicPr>
                <p:cNvPr id="99" name="Рукописный ввод 98">
                  <a:extLst>
                    <a:ext uri="{FF2B5EF4-FFF2-40B4-BE49-F238E27FC236}">
                      <a16:creationId xmlns:a16="http://schemas.microsoft.com/office/drawing/2014/main" id="{7067CC8A-30CF-4B7A-8050-8F58EE4EB75C}"/>
                    </a:ext>
                  </a:extLst>
                </p:cNvPr>
                <p:cNvPicPr/>
                <p:nvPr/>
              </p:nvPicPr>
              <p:blipFill>
                <a:blip r:embed="rId157"/>
                <a:stretch>
                  <a:fillRect/>
                </a:stretch>
              </p:blipFill>
              <p:spPr>
                <a:xfrm>
                  <a:off x="4019192" y="5542638"/>
                  <a:ext cx="1105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0" name="Рукописный ввод 99">
                  <a:extLst>
                    <a:ext uri="{FF2B5EF4-FFF2-40B4-BE49-F238E27FC236}">
                      <a16:creationId xmlns:a16="http://schemas.microsoft.com/office/drawing/2014/main" id="{35D972D7-4A1E-4024-ABDE-F07CDD5A6A8A}"/>
                    </a:ext>
                  </a:extLst>
                </p14:cNvPr>
                <p14:cNvContentPartPr/>
                <p14:nvPr/>
              </p14:nvContentPartPr>
              <p14:xfrm>
                <a:off x="4209272" y="5418798"/>
                <a:ext cx="105480" cy="194400"/>
              </p14:xfrm>
            </p:contentPart>
          </mc:Choice>
          <mc:Fallback xmlns="">
            <p:pic>
              <p:nvPicPr>
                <p:cNvPr id="100" name="Рукописный ввод 99">
                  <a:extLst>
                    <a:ext uri="{FF2B5EF4-FFF2-40B4-BE49-F238E27FC236}">
                      <a16:creationId xmlns:a16="http://schemas.microsoft.com/office/drawing/2014/main" id="{35D972D7-4A1E-4024-ABDE-F07CDD5A6A8A}"/>
                    </a:ext>
                  </a:extLst>
                </p:cNvPr>
                <p:cNvPicPr/>
                <p:nvPr/>
              </p:nvPicPr>
              <p:blipFill>
                <a:blip r:embed="rId159"/>
                <a:stretch>
                  <a:fillRect/>
                </a:stretch>
              </p:blipFill>
              <p:spPr>
                <a:xfrm>
                  <a:off x="4200272" y="5410158"/>
                  <a:ext cx="1231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1" name="Рукописный ввод 100">
                  <a:extLst>
                    <a:ext uri="{FF2B5EF4-FFF2-40B4-BE49-F238E27FC236}">
                      <a16:creationId xmlns:a16="http://schemas.microsoft.com/office/drawing/2014/main" id="{12878B7F-2A35-4F44-A7E4-7214D4B60E95}"/>
                    </a:ext>
                  </a:extLst>
                </p14:cNvPr>
                <p14:cNvContentPartPr/>
                <p14:nvPr/>
              </p14:nvContentPartPr>
              <p14:xfrm>
                <a:off x="4369832" y="5428158"/>
                <a:ext cx="335160" cy="176400"/>
              </p14:xfrm>
            </p:contentPart>
          </mc:Choice>
          <mc:Fallback xmlns="">
            <p:pic>
              <p:nvPicPr>
                <p:cNvPr id="101" name="Рукописный ввод 100">
                  <a:extLst>
                    <a:ext uri="{FF2B5EF4-FFF2-40B4-BE49-F238E27FC236}">
                      <a16:creationId xmlns:a16="http://schemas.microsoft.com/office/drawing/2014/main" id="{12878B7F-2A35-4F44-A7E4-7214D4B60E95}"/>
                    </a:ext>
                  </a:extLst>
                </p:cNvPr>
                <p:cNvPicPr/>
                <p:nvPr/>
              </p:nvPicPr>
              <p:blipFill>
                <a:blip r:embed="rId161"/>
                <a:stretch>
                  <a:fillRect/>
                </a:stretch>
              </p:blipFill>
              <p:spPr>
                <a:xfrm>
                  <a:off x="4360832" y="5419158"/>
                  <a:ext cx="3528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2" name="Рукописный ввод 101">
                  <a:extLst>
                    <a:ext uri="{FF2B5EF4-FFF2-40B4-BE49-F238E27FC236}">
                      <a16:creationId xmlns:a16="http://schemas.microsoft.com/office/drawing/2014/main" id="{164FB5A8-CC39-4B3C-A677-CC182D0BC0CE}"/>
                    </a:ext>
                  </a:extLst>
                </p14:cNvPr>
                <p14:cNvContentPartPr/>
                <p14:nvPr/>
              </p14:nvContentPartPr>
              <p14:xfrm>
                <a:off x="4631192" y="5364798"/>
                <a:ext cx="226800" cy="210960"/>
              </p14:xfrm>
            </p:contentPart>
          </mc:Choice>
          <mc:Fallback xmlns="">
            <p:pic>
              <p:nvPicPr>
                <p:cNvPr id="102" name="Рукописный ввод 101">
                  <a:extLst>
                    <a:ext uri="{FF2B5EF4-FFF2-40B4-BE49-F238E27FC236}">
                      <a16:creationId xmlns:a16="http://schemas.microsoft.com/office/drawing/2014/main" id="{164FB5A8-CC39-4B3C-A677-CC182D0BC0CE}"/>
                    </a:ext>
                  </a:extLst>
                </p:cNvPr>
                <p:cNvPicPr/>
                <p:nvPr/>
              </p:nvPicPr>
              <p:blipFill>
                <a:blip r:embed="rId163"/>
                <a:stretch>
                  <a:fillRect/>
                </a:stretch>
              </p:blipFill>
              <p:spPr>
                <a:xfrm>
                  <a:off x="4622192" y="5356158"/>
                  <a:ext cx="244440" cy="228600"/>
                </a:xfrm>
                <a:prstGeom prst="rect">
                  <a:avLst/>
                </a:prstGeom>
              </p:spPr>
            </p:pic>
          </mc:Fallback>
        </mc:AlternateContent>
      </p:grpSp>
      <p:grpSp>
        <p:nvGrpSpPr>
          <p:cNvPr id="117" name="Группа 116">
            <a:extLst>
              <a:ext uri="{FF2B5EF4-FFF2-40B4-BE49-F238E27FC236}">
                <a16:creationId xmlns:a16="http://schemas.microsoft.com/office/drawing/2014/main" id="{1398F6DB-0CA8-45CA-8808-42177ADFC5D2}"/>
              </a:ext>
            </a:extLst>
          </p:cNvPr>
          <p:cNvGrpSpPr/>
          <p:nvPr/>
        </p:nvGrpSpPr>
        <p:grpSpPr>
          <a:xfrm>
            <a:off x="2538512" y="6067518"/>
            <a:ext cx="955800" cy="235440"/>
            <a:chOff x="2538512" y="6067518"/>
            <a:chExt cx="955800" cy="235440"/>
          </a:xfrm>
        </p:grpSpPr>
        <mc:AlternateContent xmlns:mc="http://schemas.openxmlformats.org/markup-compatibility/2006" xmlns:p14="http://schemas.microsoft.com/office/powerpoint/2010/main">
          <mc:Choice Requires="p14">
            <p:contentPart p14:bwMode="auto" r:id="rId164">
              <p14:nvContentPartPr>
                <p14:cNvPr id="104" name="Рукописный ввод 103">
                  <a:extLst>
                    <a:ext uri="{FF2B5EF4-FFF2-40B4-BE49-F238E27FC236}">
                      <a16:creationId xmlns:a16="http://schemas.microsoft.com/office/drawing/2014/main" id="{5374E36B-CC3E-4EC6-B0E4-C666BEC99881}"/>
                    </a:ext>
                  </a:extLst>
                </p14:cNvPr>
                <p14:cNvContentPartPr/>
                <p14:nvPr/>
              </p14:nvContentPartPr>
              <p14:xfrm>
                <a:off x="2538512" y="6067518"/>
                <a:ext cx="227520" cy="180720"/>
              </p14:xfrm>
            </p:contentPart>
          </mc:Choice>
          <mc:Fallback xmlns="">
            <p:pic>
              <p:nvPicPr>
                <p:cNvPr id="104" name="Рукописный ввод 103">
                  <a:extLst>
                    <a:ext uri="{FF2B5EF4-FFF2-40B4-BE49-F238E27FC236}">
                      <a16:creationId xmlns:a16="http://schemas.microsoft.com/office/drawing/2014/main" id="{5374E36B-CC3E-4EC6-B0E4-C666BEC99881}"/>
                    </a:ext>
                  </a:extLst>
                </p:cNvPr>
                <p:cNvPicPr/>
                <p:nvPr/>
              </p:nvPicPr>
              <p:blipFill>
                <a:blip r:embed="rId165"/>
                <a:stretch>
                  <a:fillRect/>
                </a:stretch>
              </p:blipFill>
              <p:spPr>
                <a:xfrm>
                  <a:off x="2529872" y="6058518"/>
                  <a:ext cx="2451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5" name="Рукописный ввод 104">
                  <a:extLst>
                    <a:ext uri="{FF2B5EF4-FFF2-40B4-BE49-F238E27FC236}">
                      <a16:creationId xmlns:a16="http://schemas.microsoft.com/office/drawing/2014/main" id="{2DA735F3-1ED6-4BC7-9A6C-751DB1219725}"/>
                    </a:ext>
                  </a:extLst>
                </p14:cNvPr>
                <p14:cNvContentPartPr/>
                <p14:nvPr/>
              </p14:nvContentPartPr>
              <p14:xfrm>
                <a:off x="2859632" y="6089118"/>
                <a:ext cx="55800" cy="213840"/>
              </p14:xfrm>
            </p:contentPart>
          </mc:Choice>
          <mc:Fallback xmlns="">
            <p:pic>
              <p:nvPicPr>
                <p:cNvPr id="105" name="Рукописный ввод 104">
                  <a:extLst>
                    <a:ext uri="{FF2B5EF4-FFF2-40B4-BE49-F238E27FC236}">
                      <a16:creationId xmlns:a16="http://schemas.microsoft.com/office/drawing/2014/main" id="{2DA735F3-1ED6-4BC7-9A6C-751DB1219725}"/>
                    </a:ext>
                  </a:extLst>
                </p:cNvPr>
                <p:cNvPicPr/>
                <p:nvPr/>
              </p:nvPicPr>
              <p:blipFill>
                <a:blip r:embed="rId167"/>
                <a:stretch>
                  <a:fillRect/>
                </a:stretch>
              </p:blipFill>
              <p:spPr>
                <a:xfrm>
                  <a:off x="2850632" y="6080118"/>
                  <a:ext cx="734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6" name="Рукописный ввод 105">
                  <a:extLst>
                    <a:ext uri="{FF2B5EF4-FFF2-40B4-BE49-F238E27FC236}">
                      <a16:creationId xmlns:a16="http://schemas.microsoft.com/office/drawing/2014/main" id="{8879CCA2-6A92-444E-9649-338892F76536}"/>
                    </a:ext>
                  </a:extLst>
                </p14:cNvPr>
                <p14:cNvContentPartPr/>
                <p14:nvPr/>
              </p14:nvContentPartPr>
              <p14:xfrm>
                <a:off x="2942432" y="6128718"/>
                <a:ext cx="222840" cy="141480"/>
              </p14:xfrm>
            </p:contentPart>
          </mc:Choice>
          <mc:Fallback xmlns="">
            <p:pic>
              <p:nvPicPr>
                <p:cNvPr id="106" name="Рукописный ввод 105">
                  <a:extLst>
                    <a:ext uri="{FF2B5EF4-FFF2-40B4-BE49-F238E27FC236}">
                      <a16:creationId xmlns:a16="http://schemas.microsoft.com/office/drawing/2014/main" id="{8879CCA2-6A92-444E-9649-338892F76536}"/>
                    </a:ext>
                  </a:extLst>
                </p:cNvPr>
                <p:cNvPicPr/>
                <p:nvPr/>
              </p:nvPicPr>
              <p:blipFill>
                <a:blip r:embed="rId169"/>
                <a:stretch>
                  <a:fillRect/>
                </a:stretch>
              </p:blipFill>
              <p:spPr>
                <a:xfrm>
                  <a:off x="2933792" y="6120078"/>
                  <a:ext cx="2404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7" name="Рукописный ввод 106">
                  <a:extLst>
                    <a:ext uri="{FF2B5EF4-FFF2-40B4-BE49-F238E27FC236}">
                      <a16:creationId xmlns:a16="http://schemas.microsoft.com/office/drawing/2014/main" id="{B1C7F31E-1575-48BF-A4C1-702DDAFF9347}"/>
                    </a:ext>
                  </a:extLst>
                </p14:cNvPr>
                <p14:cNvContentPartPr/>
                <p14:nvPr/>
              </p14:nvContentPartPr>
              <p14:xfrm>
                <a:off x="3238352" y="6083718"/>
                <a:ext cx="48960" cy="153000"/>
              </p14:xfrm>
            </p:contentPart>
          </mc:Choice>
          <mc:Fallback xmlns="">
            <p:pic>
              <p:nvPicPr>
                <p:cNvPr id="107" name="Рукописный ввод 106">
                  <a:extLst>
                    <a:ext uri="{FF2B5EF4-FFF2-40B4-BE49-F238E27FC236}">
                      <a16:creationId xmlns:a16="http://schemas.microsoft.com/office/drawing/2014/main" id="{B1C7F31E-1575-48BF-A4C1-702DDAFF9347}"/>
                    </a:ext>
                  </a:extLst>
                </p:cNvPr>
                <p:cNvPicPr/>
                <p:nvPr/>
              </p:nvPicPr>
              <p:blipFill>
                <a:blip r:embed="rId171"/>
                <a:stretch>
                  <a:fillRect/>
                </a:stretch>
              </p:blipFill>
              <p:spPr>
                <a:xfrm>
                  <a:off x="3229712" y="6074718"/>
                  <a:ext cx="666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8" name="Рукописный ввод 107">
                  <a:extLst>
                    <a:ext uri="{FF2B5EF4-FFF2-40B4-BE49-F238E27FC236}">
                      <a16:creationId xmlns:a16="http://schemas.microsoft.com/office/drawing/2014/main" id="{80CC95DB-4EB6-47DC-977D-251B0933646E}"/>
                    </a:ext>
                  </a:extLst>
                </p14:cNvPr>
                <p14:cNvContentPartPr/>
                <p14:nvPr/>
              </p14:nvContentPartPr>
              <p14:xfrm>
                <a:off x="3340232" y="6078678"/>
                <a:ext cx="154080" cy="189720"/>
              </p14:xfrm>
            </p:contentPart>
          </mc:Choice>
          <mc:Fallback xmlns="">
            <p:pic>
              <p:nvPicPr>
                <p:cNvPr id="108" name="Рукописный ввод 107">
                  <a:extLst>
                    <a:ext uri="{FF2B5EF4-FFF2-40B4-BE49-F238E27FC236}">
                      <a16:creationId xmlns:a16="http://schemas.microsoft.com/office/drawing/2014/main" id="{80CC95DB-4EB6-47DC-977D-251B0933646E}"/>
                    </a:ext>
                  </a:extLst>
                </p:cNvPr>
                <p:cNvPicPr/>
                <p:nvPr/>
              </p:nvPicPr>
              <p:blipFill>
                <a:blip r:embed="rId173"/>
                <a:stretch>
                  <a:fillRect/>
                </a:stretch>
              </p:blipFill>
              <p:spPr>
                <a:xfrm>
                  <a:off x="3331592" y="6069678"/>
                  <a:ext cx="171720" cy="207360"/>
                </a:xfrm>
                <a:prstGeom prst="rect">
                  <a:avLst/>
                </a:prstGeom>
              </p:spPr>
            </p:pic>
          </mc:Fallback>
        </mc:AlternateContent>
      </p:grpSp>
      <p:grpSp>
        <p:nvGrpSpPr>
          <p:cNvPr id="116" name="Группа 115">
            <a:extLst>
              <a:ext uri="{FF2B5EF4-FFF2-40B4-BE49-F238E27FC236}">
                <a16:creationId xmlns:a16="http://schemas.microsoft.com/office/drawing/2014/main" id="{8B81AA49-153B-42EE-BEAF-B0AA31AEA19F}"/>
              </a:ext>
            </a:extLst>
          </p:cNvPr>
          <p:cNvGrpSpPr/>
          <p:nvPr/>
        </p:nvGrpSpPr>
        <p:grpSpPr>
          <a:xfrm>
            <a:off x="3794912" y="5981838"/>
            <a:ext cx="1229400" cy="300600"/>
            <a:chOff x="3794912" y="5981838"/>
            <a:chExt cx="1229400" cy="300600"/>
          </a:xfrm>
        </p:grpSpPr>
        <mc:AlternateContent xmlns:mc="http://schemas.openxmlformats.org/markup-compatibility/2006" xmlns:p14="http://schemas.microsoft.com/office/powerpoint/2010/main">
          <mc:Choice Requires="p14">
            <p:contentPart p14:bwMode="auto" r:id="rId174">
              <p14:nvContentPartPr>
                <p14:cNvPr id="109" name="Рукописный ввод 108">
                  <a:extLst>
                    <a:ext uri="{FF2B5EF4-FFF2-40B4-BE49-F238E27FC236}">
                      <a16:creationId xmlns:a16="http://schemas.microsoft.com/office/drawing/2014/main" id="{58356DCE-ABA3-47B9-BD79-A7C164E1C8D1}"/>
                    </a:ext>
                  </a:extLst>
                </p14:cNvPr>
                <p14:cNvContentPartPr/>
                <p14:nvPr/>
              </p14:nvContentPartPr>
              <p14:xfrm>
                <a:off x="3794912" y="6030078"/>
                <a:ext cx="253800" cy="252360"/>
              </p14:xfrm>
            </p:contentPart>
          </mc:Choice>
          <mc:Fallback xmlns="">
            <p:pic>
              <p:nvPicPr>
                <p:cNvPr id="109" name="Рукописный ввод 108">
                  <a:extLst>
                    <a:ext uri="{FF2B5EF4-FFF2-40B4-BE49-F238E27FC236}">
                      <a16:creationId xmlns:a16="http://schemas.microsoft.com/office/drawing/2014/main" id="{58356DCE-ABA3-47B9-BD79-A7C164E1C8D1}"/>
                    </a:ext>
                  </a:extLst>
                </p:cNvPr>
                <p:cNvPicPr/>
                <p:nvPr/>
              </p:nvPicPr>
              <p:blipFill>
                <a:blip r:embed="rId175"/>
                <a:stretch>
                  <a:fillRect/>
                </a:stretch>
              </p:blipFill>
              <p:spPr>
                <a:xfrm>
                  <a:off x="3786272" y="6021078"/>
                  <a:ext cx="2714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0" name="Рукописный ввод 109">
                  <a:extLst>
                    <a:ext uri="{FF2B5EF4-FFF2-40B4-BE49-F238E27FC236}">
                      <a16:creationId xmlns:a16="http://schemas.microsoft.com/office/drawing/2014/main" id="{18214831-AA74-4C41-BD17-BD5092D44028}"/>
                    </a:ext>
                  </a:extLst>
                </p14:cNvPr>
                <p14:cNvContentPartPr/>
                <p14:nvPr/>
              </p14:nvContentPartPr>
              <p14:xfrm>
                <a:off x="4114232" y="6064278"/>
                <a:ext cx="55800" cy="128880"/>
              </p14:xfrm>
            </p:contentPart>
          </mc:Choice>
          <mc:Fallback xmlns="">
            <p:pic>
              <p:nvPicPr>
                <p:cNvPr id="110" name="Рукописный ввод 109">
                  <a:extLst>
                    <a:ext uri="{FF2B5EF4-FFF2-40B4-BE49-F238E27FC236}">
                      <a16:creationId xmlns:a16="http://schemas.microsoft.com/office/drawing/2014/main" id="{18214831-AA74-4C41-BD17-BD5092D44028}"/>
                    </a:ext>
                  </a:extLst>
                </p:cNvPr>
                <p:cNvPicPr/>
                <p:nvPr/>
              </p:nvPicPr>
              <p:blipFill>
                <a:blip r:embed="rId177"/>
                <a:stretch>
                  <a:fillRect/>
                </a:stretch>
              </p:blipFill>
              <p:spPr>
                <a:xfrm>
                  <a:off x="4105232" y="6055638"/>
                  <a:ext cx="734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1" name="Рукописный ввод 110">
                  <a:extLst>
                    <a:ext uri="{FF2B5EF4-FFF2-40B4-BE49-F238E27FC236}">
                      <a16:creationId xmlns:a16="http://schemas.microsoft.com/office/drawing/2014/main" id="{374DC743-32A7-420F-A196-771ADF0FAD88}"/>
                    </a:ext>
                  </a:extLst>
                </p14:cNvPr>
                <p14:cNvContentPartPr/>
                <p14:nvPr/>
              </p14:nvContentPartPr>
              <p14:xfrm>
                <a:off x="4207472" y="5996958"/>
                <a:ext cx="169560" cy="203400"/>
              </p14:xfrm>
            </p:contentPart>
          </mc:Choice>
          <mc:Fallback xmlns="">
            <p:pic>
              <p:nvPicPr>
                <p:cNvPr id="111" name="Рукописный ввод 110">
                  <a:extLst>
                    <a:ext uri="{FF2B5EF4-FFF2-40B4-BE49-F238E27FC236}">
                      <a16:creationId xmlns:a16="http://schemas.microsoft.com/office/drawing/2014/main" id="{374DC743-32A7-420F-A196-771ADF0FAD88}"/>
                    </a:ext>
                  </a:extLst>
                </p:cNvPr>
                <p:cNvPicPr/>
                <p:nvPr/>
              </p:nvPicPr>
              <p:blipFill>
                <a:blip r:embed="rId179"/>
                <a:stretch>
                  <a:fillRect/>
                </a:stretch>
              </p:blipFill>
              <p:spPr>
                <a:xfrm>
                  <a:off x="4198832" y="5988318"/>
                  <a:ext cx="1872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2" name="Рукописный ввод 111">
                  <a:extLst>
                    <a:ext uri="{FF2B5EF4-FFF2-40B4-BE49-F238E27FC236}">
                      <a16:creationId xmlns:a16="http://schemas.microsoft.com/office/drawing/2014/main" id="{D3D82639-AA2D-4F6E-9CE1-F7B62D4B1697}"/>
                    </a:ext>
                  </a:extLst>
                </p14:cNvPr>
                <p14:cNvContentPartPr/>
                <p14:nvPr/>
              </p14:nvContentPartPr>
              <p14:xfrm>
                <a:off x="4451912" y="6021798"/>
                <a:ext cx="224280" cy="186120"/>
              </p14:xfrm>
            </p:contentPart>
          </mc:Choice>
          <mc:Fallback xmlns="">
            <p:pic>
              <p:nvPicPr>
                <p:cNvPr id="112" name="Рукописный ввод 111">
                  <a:extLst>
                    <a:ext uri="{FF2B5EF4-FFF2-40B4-BE49-F238E27FC236}">
                      <a16:creationId xmlns:a16="http://schemas.microsoft.com/office/drawing/2014/main" id="{D3D82639-AA2D-4F6E-9CE1-F7B62D4B1697}"/>
                    </a:ext>
                  </a:extLst>
                </p:cNvPr>
                <p:cNvPicPr/>
                <p:nvPr/>
              </p:nvPicPr>
              <p:blipFill>
                <a:blip r:embed="rId181"/>
                <a:stretch>
                  <a:fillRect/>
                </a:stretch>
              </p:blipFill>
              <p:spPr>
                <a:xfrm>
                  <a:off x="4443272" y="6012798"/>
                  <a:ext cx="241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3" name="Рукописный ввод 112">
                  <a:extLst>
                    <a:ext uri="{FF2B5EF4-FFF2-40B4-BE49-F238E27FC236}">
                      <a16:creationId xmlns:a16="http://schemas.microsoft.com/office/drawing/2014/main" id="{4F3F619A-799E-4405-9AD1-B25EEE5B950F}"/>
                    </a:ext>
                  </a:extLst>
                </p14:cNvPr>
                <p14:cNvContentPartPr/>
                <p14:nvPr/>
              </p14:nvContentPartPr>
              <p14:xfrm>
                <a:off x="4710032" y="6088038"/>
                <a:ext cx="102240" cy="111240"/>
              </p14:xfrm>
            </p:contentPart>
          </mc:Choice>
          <mc:Fallback xmlns="">
            <p:pic>
              <p:nvPicPr>
                <p:cNvPr id="113" name="Рукописный ввод 112">
                  <a:extLst>
                    <a:ext uri="{FF2B5EF4-FFF2-40B4-BE49-F238E27FC236}">
                      <a16:creationId xmlns:a16="http://schemas.microsoft.com/office/drawing/2014/main" id="{4F3F619A-799E-4405-9AD1-B25EEE5B950F}"/>
                    </a:ext>
                  </a:extLst>
                </p:cNvPr>
                <p:cNvPicPr/>
                <p:nvPr/>
              </p:nvPicPr>
              <p:blipFill>
                <a:blip r:embed="rId183"/>
                <a:stretch>
                  <a:fillRect/>
                </a:stretch>
              </p:blipFill>
              <p:spPr>
                <a:xfrm>
                  <a:off x="4701392" y="6079398"/>
                  <a:ext cx="119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4" name="Рукописный ввод 113">
                  <a:extLst>
                    <a:ext uri="{FF2B5EF4-FFF2-40B4-BE49-F238E27FC236}">
                      <a16:creationId xmlns:a16="http://schemas.microsoft.com/office/drawing/2014/main" id="{FA204E59-9DFB-481F-A525-8A17783F4777}"/>
                    </a:ext>
                  </a:extLst>
                </p14:cNvPr>
                <p14:cNvContentPartPr/>
                <p14:nvPr/>
              </p14:nvContentPartPr>
              <p14:xfrm>
                <a:off x="4658192" y="6013158"/>
                <a:ext cx="243720" cy="62640"/>
              </p14:xfrm>
            </p:contentPart>
          </mc:Choice>
          <mc:Fallback xmlns="">
            <p:pic>
              <p:nvPicPr>
                <p:cNvPr id="114" name="Рукописный ввод 113">
                  <a:extLst>
                    <a:ext uri="{FF2B5EF4-FFF2-40B4-BE49-F238E27FC236}">
                      <a16:creationId xmlns:a16="http://schemas.microsoft.com/office/drawing/2014/main" id="{FA204E59-9DFB-481F-A525-8A17783F4777}"/>
                    </a:ext>
                  </a:extLst>
                </p:cNvPr>
                <p:cNvPicPr/>
                <p:nvPr/>
              </p:nvPicPr>
              <p:blipFill>
                <a:blip r:embed="rId185"/>
                <a:stretch>
                  <a:fillRect/>
                </a:stretch>
              </p:blipFill>
              <p:spPr>
                <a:xfrm>
                  <a:off x="4649192" y="6004518"/>
                  <a:ext cx="2613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5" name="Рукописный ввод 114">
                  <a:extLst>
                    <a:ext uri="{FF2B5EF4-FFF2-40B4-BE49-F238E27FC236}">
                      <a16:creationId xmlns:a16="http://schemas.microsoft.com/office/drawing/2014/main" id="{6D71ED15-F3C9-4EC8-80B2-75987B6FF222}"/>
                    </a:ext>
                  </a:extLst>
                </p14:cNvPr>
                <p14:cNvContentPartPr/>
                <p14:nvPr/>
              </p14:nvContentPartPr>
              <p14:xfrm>
                <a:off x="4910552" y="5981838"/>
                <a:ext cx="113760" cy="295560"/>
              </p14:xfrm>
            </p:contentPart>
          </mc:Choice>
          <mc:Fallback xmlns="">
            <p:pic>
              <p:nvPicPr>
                <p:cNvPr id="115" name="Рукописный ввод 114">
                  <a:extLst>
                    <a:ext uri="{FF2B5EF4-FFF2-40B4-BE49-F238E27FC236}">
                      <a16:creationId xmlns:a16="http://schemas.microsoft.com/office/drawing/2014/main" id="{6D71ED15-F3C9-4EC8-80B2-75987B6FF222}"/>
                    </a:ext>
                  </a:extLst>
                </p:cNvPr>
                <p:cNvPicPr/>
                <p:nvPr/>
              </p:nvPicPr>
              <p:blipFill>
                <a:blip r:embed="rId187"/>
                <a:stretch>
                  <a:fillRect/>
                </a:stretch>
              </p:blipFill>
              <p:spPr>
                <a:xfrm>
                  <a:off x="4901552" y="5972838"/>
                  <a:ext cx="131400" cy="313200"/>
                </a:xfrm>
                <a:prstGeom prst="rect">
                  <a:avLst/>
                </a:prstGeom>
              </p:spPr>
            </p:pic>
          </mc:Fallback>
        </mc:AlternateContent>
      </p:grpSp>
      <p:grpSp>
        <p:nvGrpSpPr>
          <p:cNvPr id="131" name="Группа 130">
            <a:extLst>
              <a:ext uri="{FF2B5EF4-FFF2-40B4-BE49-F238E27FC236}">
                <a16:creationId xmlns:a16="http://schemas.microsoft.com/office/drawing/2014/main" id="{B38CE090-8214-42CF-BFD5-234FBAB61494}"/>
              </a:ext>
            </a:extLst>
          </p:cNvPr>
          <p:cNvGrpSpPr/>
          <p:nvPr/>
        </p:nvGrpSpPr>
        <p:grpSpPr>
          <a:xfrm>
            <a:off x="7311392" y="4673238"/>
            <a:ext cx="4236120" cy="1394640"/>
            <a:chOff x="7311392" y="4673238"/>
            <a:chExt cx="4236120" cy="1394640"/>
          </a:xfrm>
        </p:grpSpPr>
        <mc:AlternateContent xmlns:mc="http://schemas.openxmlformats.org/markup-compatibility/2006" xmlns:p14="http://schemas.microsoft.com/office/powerpoint/2010/main">
          <mc:Choice Requires="p14">
            <p:contentPart p14:bwMode="auto" r:id="rId188">
              <p14:nvContentPartPr>
                <p14:cNvPr id="118" name="Рукописный ввод 117">
                  <a:extLst>
                    <a:ext uri="{FF2B5EF4-FFF2-40B4-BE49-F238E27FC236}">
                      <a16:creationId xmlns:a16="http://schemas.microsoft.com/office/drawing/2014/main" id="{5D464371-5667-466C-889F-E2F35CD62D92}"/>
                    </a:ext>
                  </a:extLst>
                </p14:cNvPr>
                <p14:cNvContentPartPr/>
                <p14:nvPr/>
              </p14:nvContentPartPr>
              <p14:xfrm>
                <a:off x="7863992" y="5170398"/>
                <a:ext cx="392760" cy="615240"/>
              </p14:xfrm>
            </p:contentPart>
          </mc:Choice>
          <mc:Fallback xmlns="">
            <p:pic>
              <p:nvPicPr>
                <p:cNvPr id="118" name="Рукописный ввод 117">
                  <a:extLst>
                    <a:ext uri="{FF2B5EF4-FFF2-40B4-BE49-F238E27FC236}">
                      <a16:creationId xmlns:a16="http://schemas.microsoft.com/office/drawing/2014/main" id="{5D464371-5667-466C-889F-E2F35CD62D92}"/>
                    </a:ext>
                  </a:extLst>
                </p:cNvPr>
                <p:cNvPicPr/>
                <p:nvPr/>
              </p:nvPicPr>
              <p:blipFill>
                <a:blip r:embed="rId189"/>
                <a:stretch>
                  <a:fillRect/>
                </a:stretch>
              </p:blipFill>
              <p:spPr>
                <a:xfrm>
                  <a:off x="7855352" y="5161758"/>
                  <a:ext cx="410400" cy="6328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9" name="Рукописный ввод 118">
                  <a:extLst>
                    <a:ext uri="{FF2B5EF4-FFF2-40B4-BE49-F238E27FC236}">
                      <a16:creationId xmlns:a16="http://schemas.microsoft.com/office/drawing/2014/main" id="{4694A535-C986-4CD8-B16E-CF975CEA6759}"/>
                    </a:ext>
                  </a:extLst>
                </p14:cNvPr>
                <p14:cNvContentPartPr/>
                <p14:nvPr/>
              </p14:nvContentPartPr>
              <p14:xfrm>
                <a:off x="7843832" y="5511318"/>
                <a:ext cx="278640" cy="64800"/>
              </p14:xfrm>
            </p:contentPart>
          </mc:Choice>
          <mc:Fallback xmlns="">
            <p:pic>
              <p:nvPicPr>
                <p:cNvPr id="119" name="Рукописный ввод 118">
                  <a:extLst>
                    <a:ext uri="{FF2B5EF4-FFF2-40B4-BE49-F238E27FC236}">
                      <a16:creationId xmlns:a16="http://schemas.microsoft.com/office/drawing/2014/main" id="{4694A535-C986-4CD8-B16E-CF975CEA6759}"/>
                    </a:ext>
                  </a:extLst>
                </p:cNvPr>
                <p:cNvPicPr/>
                <p:nvPr/>
              </p:nvPicPr>
              <p:blipFill>
                <a:blip r:embed="rId191"/>
                <a:stretch>
                  <a:fillRect/>
                </a:stretch>
              </p:blipFill>
              <p:spPr>
                <a:xfrm>
                  <a:off x="7835192" y="5502678"/>
                  <a:ext cx="296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Рукописный ввод 120">
                  <a:extLst>
                    <a:ext uri="{FF2B5EF4-FFF2-40B4-BE49-F238E27FC236}">
                      <a16:creationId xmlns:a16="http://schemas.microsoft.com/office/drawing/2014/main" id="{38592560-1596-4C07-86F0-2FD1B343F45F}"/>
                    </a:ext>
                  </a:extLst>
                </p14:cNvPr>
                <p14:cNvContentPartPr/>
                <p14:nvPr/>
              </p14:nvContentPartPr>
              <p14:xfrm>
                <a:off x="7311392" y="4817238"/>
                <a:ext cx="1400400" cy="1250640"/>
              </p14:xfrm>
            </p:contentPart>
          </mc:Choice>
          <mc:Fallback xmlns="">
            <p:pic>
              <p:nvPicPr>
                <p:cNvPr id="121" name="Рукописный ввод 120">
                  <a:extLst>
                    <a:ext uri="{FF2B5EF4-FFF2-40B4-BE49-F238E27FC236}">
                      <a16:creationId xmlns:a16="http://schemas.microsoft.com/office/drawing/2014/main" id="{38592560-1596-4C07-86F0-2FD1B343F45F}"/>
                    </a:ext>
                  </a:extLst>
                </p:cNvPr>
                <p:cNvPicPr/>
                <p:nvPr/>
              </p:nvPicPr>
              <p:blipFill>
                <a:blip r:embed="rId193"/>
                <a:stretch>
                  <a:fillRect/>
                </a:stretch>
              </p:blipFill>
              <p:spPr>
                <a:xfrm>
                  <a:off x="7302392" y="4808598"/>
                  <a:ext cx="1418040" cy="12682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Рукописный ввод 122">
                  <a:extLst>
                    <a:ext uri="{FF2B5EF4-FFF2-40B4-BE49-F238E27FC236}">
                      <a16:creationId xmlns:a16="http://schemas.microsoft.com/office/drawing/2014/main" id="{8AE2BD11-BD15-4ECC-87D2-660527F56AF5}"/>
                    </a:ext>
                  </a:extLst>
                </p14:cNvPr>
                <p14:cNvContentPartPr/>
                <p14:nvPr/>
              </p14:nvContentPartPr>
              <p14:xfrm>
                <a:off x="8651312" y="4863678"/>
                <a:ext cx="778680" cy="477000"/>
              </p14:xfrm>
            </p:contentPart>
          </mc:Choice>
          <mc:Fallback xmlns="">
            <p:pic>
              <p:nvPicPr>
                <p:cNvPr id="123" name="Рукописный ввод 122">
                  <a:extLst>
                    <a:ext uri="{FF2B5EF4-FFF2-40B4-BE49-F238E27FC236}">
                      <a16:creationId xmlns:a16="http://schemas.microsoft.com/office/drawing/2014/main" id="{8AE2BD11-BD15-4ECC-87D2-660527F56AF5}"/>
                    </a:ext>
                  </a:extLst>
                </p:cNvPr>
                <p:cNvPicPr/>
                <p:nvPr/>
              </p:nvPicPr>
              <p:blipFill>
                <a:blip r:embed="rId195"/>
                <a:stretch>
                  <a:fillRect/>
                </a:stretch>
              </p:blipFill>
              <p:spPr>
                <a:xfrm>
                  <a:off x="8642672" y="4854678"/>
                  <a:ext cx="79632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4" name="Рукописный ввод 123">
                  <a:extLst>
                    <a:ext uri="{FF2B5EF4-FFF2-40B4-BE49-F238E27FC236}">
                      <a16:creationId xmlns:a16="http://schemas.microsoft.com/office/drawing/2014/main" id="{5E01B012-DFE2-4971-8F0D-58DC1E3C23E8}"/>
                    </a:ext>
                  </a:extLst>
                </p14:cNvPr>
                <p14:cNvContentPartPr/>
                <p14:nvPr/>
              </p14:nvContentPartPr>
              <p14:xfrm>
                <a:off x="9600632" y="4987878"/>
                <a:ext cx="261360" cy="311040"/>
              </p14:xfrm>
            </p:contentPart>
          </mc:Choice>
          <mc:Fallback xmlns="">
            <p:pic>
              <p:nvPicPr>
                <p:cNvPr id="124" name="Рукописный ввод 123">
                  <a:extLst>
                    <a:ext uri="{FF2B5EF4-FFF2-40B4-BE49-F238E27FC236}">
                      <a16:creationId xmlns:a16="http://schemas.microsoft.com/office/drawing/2014/main" id="{5E01B012-DFE2-4971-8F0D-58DC1E3C23E8}"/>
                    </a:ext>
                  </a:extLst>
                </p:cNvPr>
                <p:cNvPicPr/>
                <p:nvPr/>
              </p:nvPicPr>
              <p:blipFill>
                <a:blip r:embed="rId197"/>
                <a:stretch>
                  <a:fillRect/>
                </a:stretch>
              </p:blipFill>
              <p:spPr>
                <a:xfrm>
                  <a:off x="9591632" y="4979238"/>
                  <a:ext cx="27900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5" name="Рукописный ввод 124">
                  <a:extLst>
                    <a:ext uri="{FF2B5EF4-FFF2-40B4-BE49-F238E27FC236}">
                      <a16:creationId xmlns:a16="http://schemas.microsoft.com/office/drawing/2014/main" id="{EA44ED3E-3124-4AE4-ADCE-65656E930EEA}"/>
                    </a:ext>
                  </a:extLst>
                </p14:cNvPr>
                <p14:cNvContentPartPr/>
                <p14:nvPr/>
              </p14:nvContentPartPr>
              <p14:xfrm>
                <a:off x="9956312" y="5075718"/>
                <a:ext cx="402480" cy="187920"/>
              </p14:xfrm>
            </p:contentPart>
          </mc:Choice>
          <mc:Fallback xmlns="">
            <p:pic>
              <p:nvPicPr>
                <p:cNvPr id="125" name="Рукописный ввод 124">
                  <a:extLst>
                    <a:ext uri="{FF2B5EF4-FFF2-40B4-BE49-F238E27FC236}">
                      <a16:creationId xmlns:a16="http://schemas.microsoft.com/office/drawing/2014/main" id="{EA44ED3E-3124-4AE4-ADCE-65656E930EEA}"/>
                    </a:ext>
                  </a:extLst>
                </p:cNvPr>
                <p:cNvPicPr/>
                <p:nvPr/>
              </p:nvPicPr>
              <p:blipFill>
                <a:blip r:embed="rId199"/>
                <a:stretch>
                  <a:fillRect/>
                </a:stretch>
              </p:blipFill>
              <p:spPr>
                <a:xfrm>
                  <a:off x="9947312" y="5067078"/>
                  <a:ext cx="4201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6" name="Рукописный ввод 125">
                  <a:extLst>
                    <a:ext uri="{FF2B5EF4-FFF2-40B4-BE49-F238E27FC236}">
                      <a16:creationId xmlns:a16="http://schemas.microsoft.com/office/drawing/2014/main" id="{F312BA89-7DAC-46F2-8E7D-E9E3B877925D}"/>
                    </a:ext>
                  </a:extLst>
                </p14:cNvPr>
                <p14:cNvContentPartPr/>
                <p14:nvPr/>
              </p14:nvContentPartPr>
              <p14:xfrm>
                <a:off x="10343672" y="4857918"/>
                <a:ext cx="237960" cy="331200"/>
              </p14:xfrm>
            </p:contentPart>
          </mc:Choice>
          <mc:Fallback xmlns="">
            <p:pic>
              <p:nvPicPr>
                <p:cNvPr id="126" name="Рукописный ввод 125">
                  <a:extLst>
                    <a:ext uri="{FF2B5EF4-FFF2-40B4-BE49-F238E27FC236}">
                      <a16:creationId xmlns:a16="http://schemas.microsoft.com/office/drawing/2014/main" id="{F312BA89-7DAC-46F2-8E7D-E9E3B877925D}"/>
                    </a:ext>
                  </a:extLst>
                </p:cNvPr>
                <p:cNvPicPr/>
                <p:nvPr/>
              </p:nvPicPr>
              <p:blipFill>
                <a:blip r:embed="rId201"/>
                <a:stretch>
                  <a:fillRect/>
                </a:stretch>
              </p:blipFill>
              <p:spPr>
                <a:xfrm>
                  <a:off x="10334672" y="4848918"/>
                  <a:ext cx="2556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7" name="Рукописный ввод 126">
                  <a:extLst>
                    <a:ext uri="{FF2B5EF4-FFF2-40B4-BE49-F238E27FC236}">
                      <a16:creationId xmlns:a16="http://schemas.microsoft.com/office/drawing/2014/main" id="{C1688814-30CD-4E3B-9CD9-E7D6EE4CD4BB}"/>
                    </a:ext>
                  </a:extLst>
                </p14:cNvPr>
                <p14:cNvContentPartPr/>
                <p14:nvPr/>
              </p14:nvContentPartPr>
              <p14:xfrm>
                <a:off x="10543832" y="5039358"/>
                <a:ext cx="232920" cy="376560"/>
              </p14:xfrm>
            </p:contentPart>
          </mc:Choice>
          <mc:Fallback xmlns="">
            <p:pic>
              <p:nvPicPr>
                <p:cNvPr id="127" name="Рукописный ввод 126">
                  <a:extLst>
                    <a:ext uri="{FF2B5EF4-FFF2-40B4-BE49-F238E27FC236}">
                      <a16:creationId xmlns:a16="http://schemas.microsoft.com/office/drawing/2014/main" id="{C1688814-30CD-4E3B-9CD9-E7D6EE4CD4BB}"/>
                    </a:ext>
                  </a:extLst>
                </p:cNvPr>
                <p:cNvPicPr/>
                <p:nvPr/>
              </p:nvPicPr>
              <p:blipFill>
                <a:blip r:embed="rId203"/>
                <a:stretch>
                  <a:fillRect/>
                </a:stretch>
              </p:blipFill>
              <p:spPr>
                <a:xfrm>
                  <a:off x="10535192" y="5030718"/>
                  <a:ext cx="25056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8" name="Рукописный ввод 127">
                  <a:extLst>
                    <a:ext uri="{FF2B5EF4-FFF2-40B4-BE49-F238E27FC236}">
                      <a16:creationId xmlns:a16="http://schemas.microsoft.com/office/drawing/2014/main" id="{F147938C-6523-4226-8B7C-6A0FD051143A}"/>
                    </a:ext>
                  </a:extLst>
                </p14:cNvPr>
                <p14:cNvContentPartPr/>
                <p14:nvPr/>
              </p14:nvContentPartPr>
              <p14:xfrm>
                <a:off x="10727072" y="5004078"/>
                <a:ext cx="267480" cy="188640"/>
              </p14:xfrm>
            </p:contentPart>
          </mc:Choice>
          <mc:Fallback xmlns="">
            <p:pic>
              <p:nvPicPr>
                <p:cNvPr id="128" name="Рукописный ввод 127">
                  <a:extLst>
                    <a:ext uri="{FF2B5EF4-FFF2-40B4-BE49-F238E27FC236}">
                      <a16:creationId xmlns:a16="http://schemas.microsoft.com/office/drawing/2014/main" id="{F147938C-6523-4226-8B7C-6A0FD051143A}"/>
                    </a:ext>
                  </a:extLst>
                </p:cNvPr>
                <p:cNvPicPr/>
                <p:nvPr/>
              </p:nvPicPr>
              <p:blipFill>
                <a:blip r:embed="rId205"/>
                <a:stretch>
                  <a:fillRect/>
                </a:stretch>
              </p:blipFill>
              <p:spPr>
                <a:xfrm>
                  <a:off x="10718432" y="4995438"/>
                  <a:ext cx="285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Рукописный ввод 128">
                  <a:extLst>
                    <a:ext uri="{FF2B5EF4-FFF2-40B4-BE49-F238E27FC236}">
                      <a16:creationId xmlns:a16="http://schemas.microsoft.com/office/drawing/2014/main" id="{26B90280-7619-44EA-98E7-574EEE01AAA4}"/>
                    </a:ext>
                  </a:extLst>
                </p14:cNvPr>
                <p14:cNvContentPartPr/>
                <p14:nvPr/>
              </p14:nvContentPartPr>
              <p14:xfrm>
                <a:off x="11056472" y="4673238"/>
                <a:ext cx="444600" cy="457200"/>
              </p14:xfrm>
            </p:contentPart>
          </mc:Choice>
          <mc:Fallback xmlns="">
            <p:pic>
              <p:nvPicPr>
                <p:cNvPr id="129" name="Рукописный ввод 128">
                  <a:extLst>
                    <a:ext uri="{FF2B5EF4-FFF2-40B4-BE49-F238E27FC236}">
                      <a16:creationId xmlns:a16="http://schemas.microsoft.com/office/drawing/2014/main" id="{26B90280-7619-44EA-98E7-574EEE01AAA4}"/>
                    </a:ext>
                  </a:extLst>
                </p:cNvPr>
                <p:cNvPicPr/>
                <p:nvPr/>
              </p:nvPicPr>
              <p:blipFill>
                <a:blip r:embed="rId207"/>
                <a:stretch>
                  <a:fillRect/>
                </a:stretch>
              </p:blipFill>
              <p:spPr>
                <a:xfrm>
                  <a:off x="11047832" y="4664598"/>
                  <a:ext cx="46224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Рукописный ввод 129">
                  <a:extLst>
                    <a:ext uri="{FF2B5EF4-FFF2-40B4-BE49-F238E27FC236}">
                      <a16:creationId xmlns:a16="http://schemas.microsoft.com/office/drawing/2014/main" id="{6C04A426-C6C7-4B85-B667-9E6060C78D31}"/>
                    </a:ext>
                  </a:extLst>
                </p14:cNvPr>
                <p14:cNvContentPartPr/>
                <p14:nvPr/>
              </p14:nvContentPartPr>
              <p14:xfrm>
                <a:off x="11300552" y="4869078"/>
                <a:ext cx="246960" cy="82800"/>
              </p14:xfrm>
            </p:contentPart>
          </mc:Choice>
          <mc:Fallback xmlns="">
            <p:pic>
              <p:nvPicPr>
                <p:cNvPr id="130" name="Рукописный ввод 129">
                  <a:extLst>
                    <a:ext uri="{FF2B5EF4-FFF2-40B4-BE49-F238E27FC236}">
                      <a16:creationId xmlns:a16="http://schemas.microsoft.com/office/drawing/2014/main" id="{6C04A426-C6C7-4B85-B667-9E6060C78D31}"/>
                    </a:ext>
                  </a:extLst>
                </p:cNvPr>
                <p:cNvPicPr/>
                <p:nvPr/>
              </p:nvPicPr>
              <p:blipFill>
                <a:blip r:embed="rId209"/>
                <a:stretch>
                  <a:fillRect/>
                </a:stretch>
              </p:blipFill>
              <p:spPr>
                <a:xfrm>
                  <a:off x="11291912" y="4860438"/>
                  <a:ext cx="264600" cy="100440"/>
                </a:xfrm>
                <a:prstGeom prst="rect">
                  <a:avLst/>
                </a:prstGeom>
              </p:spPr>
            </p:pic>
          </mc:Fallback>
        </mc:AlternateContent>
      </p:grpSp>
    </p:spTree>
    <p:extLst>
      <p:ext uri="{BB962C8B-B14F-4D97-AF65-F5344CB8AC3E}">
        <p14:creationId xmlns:p14="http://schemas.microsoft.com/office/powerpoint/2010/main" val="109156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31822-4776-43CF-A203-2101CF00BD6A}"/>
              </a:ext>
            </a:extLst>
          </p:cNvPr>
          <p:cNvSpPr txBox="1"/>
          <p:nvPr/>
        </p:nvSpPr>
        <p:spPr>
          <a:xfrm>
            <a:off x="275735" y="309880"/>
            <a:ext cx="6094428" cy="1508105"/>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What logical form?</a:t>
            </a:r>
          </a:p>
          <a:p>
            <a:endParaRPr lang="en-GB" dirty="0"/>
          </a:p>
          <a:p>
            <a:endParaRPr lang="en-GB" dirty="0"/>
          </a:p>
          <a:p>
            <a:endParaRPr lang="en-GB" dirty="0"/>
          </a:p>
          <a:p>
            <a:endParaRPr lang="en-GB" dirty="0"/>
          </a:p>
        </p:txBody>
      </p:sp>
      <p:graphicFrame>
        <p:nvGraphicFramePr>
          <p:cNvPr id="4" name="Таблица 3">
            <a:extLst>
              <a:ext uri="{FF2B5EF4-FFF2-40B4-BE49-F238E27FC236}">
                <a16:creationId xmlns:a16="http://schemas.microsoft.com/office/drawing/2014/main" id="{0C1649CA-729A-4E91-A709-58D0B4F7ECD4}"/>
              </a:ext>
            </a:extLst>
          </p:cNvPr>
          <p:cNvGraphicFramePr>
            <a:graphicFrameLocks noGrp="1"/>
          </p:cNvGraphicFramePr>
          <p:nvPr>
            <p:extLst>
              <p:ext uri="{D42A27DB-BD31-4B8C-83A1-F6EECF244321}">
                <p14:modId xmlns:p14="http://schemas.microsoft.com/office/powerpoint/2010/main" val="3167093229"/>
              </p:ext>
            </p:extLst>
          </p:nvPr>
        </p:nvGraphicFramePr>
        <p:xfrm>
          <a:off x="583677" y="1181818"/>
          <a:ext cx="9217470" cy="609600"/>
        </p:xfrm>
        <a:graphic>
          <a:graphicData uri="http://schemas.openxmlformats.org/drawingml/2006/table">
            <a:tbl>
              <a:tblPr/>
              <a:tblGrid>
                <a:gridCol w="9217470">
                  <a:extLst>
                    <a:ext uri="{9D8B030D-6E8A-4147-A177-3AD203B41FA5}">
                      <a16:colId xmlns:a16="http://schemas.microsoft.com/office/drawing/2014/main" val="3547314913"/>
                    </a:ext>
                  </a:extLst>
                </a:gridCol>
              </a:tblGrid>
              <a:tr h="0">
                <a:tc>
                  <a:txBody>
                    <a:bodyPr/>
                    <a:lstStyle/>
                    <a:p>
                      <a:r>
                        <a:rPr lang="en-GB" sz="2000" i="1" dirty="0">
                          <a:effectLst/>
                          <a:latin typeface="Arial" panose="020B0604020202020204" pitchFamily="34" charset="0"/>
                          <a:cs typeface="Arial" panose="020B0604020202020204" pitchFamily="34" charset="0"/>
                        </a:rPr>
                        <a:t>If you repent, you will go to heaven. You have repented. So you will go to heaven.</a:t>
                      </a:r>
                    </a:p>
                    <a:p>
                      <a:endParaRPr lang="en-GB" sz="2000" dirty="0">
                        <a:effectLst/>
                        <a:latin typeface="Arial" panose="020B0604020202020204" pitchFamily="34" charset="0"/>
                        <a:cs typeface="Arial" panose="020B060402020202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4228230053"/>
                  </a:ext>
                </a:extLst>
              </a:tr>
            </a:tbl>
          </a:graphicData>
        </a:graphic>
      </p:graphicFrame>
      <p:sp>
        <p:nvSpPr>
          <p:cNvPr id="5" name="Rectangle 1">
            <a:extLst>
              <a:ext uri="{FF2B5EF4-FFF2-40B4-BE49-F238E27FC236}">
                <a16:creationId xmlns:a16="http://schemas.microsoft.com/office/drawing/2014/main" id="{E2DACA4B-CD4A-47BA-958B-93DDF64B1DB3}"/>
              </a:ext>
            </a:extLst>
          </p:cNvPr>
          <p:cNvSpPr>
            <a:spLocks noChangeArrowheads="1"/>
          </p:cNvSpPr>
          <p:nvPr/>
        </p:nvSpPr>
        <p:spPr bwMode="auto">
          <a:xfrm>
            <a:off x="677945" y="2022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6" name="Таблица 5">
            <a:extLst>
              <a:ext uri="{FF2B5EF4-FFF2-40B4-BE49-F238E27FC236}">
                <a16:creationId xmlns:a16="http://schemas.microsoft.com/office/drawing/2014/main" id="{640E2148-ED45-4322-8A30-F8C912F84EC2}"/>
              </a:ext>
            </a:extLst>
          </p:cNvPr>
          <p:cNvGraphicFramePr>
            <a:graphicFrameLocks noGrp="1"/>
          </p:cNvGraphicFramePr>
          <p:nvPr>
            <p:extLst>
              <p:ext uri="{D42A27DB-BD31-4B8C-83A1-F6EECF244321}">
                <p14:modId xmlns:p14="http://schemas.microsoft.com/office/powerpoint/2010/main" val="2732733872"/>
              </p:ext>
            </p:extLst>
          </p:nvPr>
        </p:nvGraphicFramePr>
        <p:xfrm>
          <a:off x="697584" y="2196482"/>
          <a:ext cx="10924881" cy="2743200"/>
        </p:xfrm>
        <a:graphic>
          <a:graphicData uri="http://schemas.openxmlformats.org/drawingml/2006/table">
            <a:tbl>
              <a:tblPr/>
              <a:tblGrid>
                <a:gridCol w="10924881">
                  <a:extLst>
                    <a:ext uri="{9D8B030D-6E8A-4147-A177-3AD203B41FA5}">
                      <a16:colId xmlns:a16="http://schemas.microsoft.com/office/drawing/2014/main" val="2932703213"/>
                    </a:ext>
                  </a:extLst>
                </a:gridCol>
              </a:tblGrid>
              <a:tr h="2196041">
                <a:tc>
                  <a:txBody>
                    <a:bodyPr/>
                    <a:lstStyle/>
                    <a:p>
                      <a:endParaRPr lang="en-GB" sz="2000" i="1" dirty="0">
                        <a:effectLst/>
                        <a:latin typeface="Arial" panose="020B0604020202020204" pitchFamily="34" charset="0"/>
                        <a:cs typeface="Arial" panose="020B0604020202020204" pitchFamily="34" charset="0"/>
                      </a:endParaRPr>
                    </a:p>
                    <a:p>
                      <a:r>
                        <a:rPr lang="en-GB" sz="2000" i="1" dirty="0">
                          <a:effectLst/>
                          <a:latin typeface="Arial" panose="020B0604020202020204" pitchFamily="34" charset="0"/>
                          <a:cs typeface="Arial" panose="020B0604020202020204" pitchFamily="34" charset="0"/>
                        </a:rPr>
                        <a:t>If you buy today, I will give you a 10% discount. You have agreed to buy today, so I will reduce the price by 10%.</a:t>
                      </a:r>
                    </a:p>
                    <a:p>
                      <a:endParaRPr lang="en-GB" sz="2000" i="1" dirty="0">
                        <a:effectLst/>
                        <a:latin typeface="Arial" panose="020B0604020202020204" pitchFamily="34" charset="0"/>
                        <a:cs typeface="Arial" panose="020B0604020202020204" pitchFamily="34" charset="0"/>
                      </a:endParaRPr>
                    </a:p>
                    <a:p>
                      <a:endParaRPr lang="en-GB" sz="2000" dirty="0">
                        <a:effectLst/>
                        <a:latin typeface="Arial" panose="020B0604020202020204" pitchFamily="34" charset="0"/>
                        <a:cs typeface="Arial" panose="020B0604020202020204" pitchFamily="34" charset="0"/>
                      </a:endParaRPr>
                    </a:p>
                    <a:p>
                      <a:r>
                        <a:rPr lang="en-GB" sz="2000" i="1" dirty="0">
                          <a:effectLst/>
                          <a:latin typeface="Arial" panose="020B0604020202020204" pitchFamily="34" charset="0"/>
                          <a:cs typeface="Arial" panose="020B0604020202020204" pitchFamily="34" charset="0"/>
                        </a:rPr>
                        <a:t>If you are cheating on me, you will be out of the house a lot. You are out of the house a lot, so you must be cheating on me.</a:t>
                      </a:r>
                    </a:p>
                    <a:p>
                      <a:endParaRPr lang="en-GB" sz="2000" i="1" dirty="0">
                        <a:effectLst/>
                        <a:latin typeface="Arial" panose="020B0604020202020204" pitchFamily="34" charset="0"/>
                        <a:cs typeface="Arial" panose="020B0604020202020204" pitchFamily="34" charset="0"/>
                      </a:endParaRPr>
                    </a:p>
                    <a:p>
                      <a:endParaRPr lang="en-GB" sz="2000" dirty="0">
                        <a:effectLst/>
                        <a:latin typeface="Arial" panose="020B0604020202020204" pitchFamily="34" charset="0"/>
                        <a:cs typeface="Arial" panose="020B060402020202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4063188135"/>
                  </a:ext>
                </a:extLst>
              </a:tr>
            </a:tbl>
          </a:graphicData>
        </a:graphic>
      </p:graphicFrame>
      <p:sp>
        <p:nvSpPr>
          <p:cNvPr id="7" name="Rectangle 2">
            <a:extLst>
              <a:ext uri="{FF2B5EF4-FFF2-40B4-BE49-F238E27FC236}">
                <a16:creationId xmlns:a16="http://schemas.microsoft.com/office/drawing/2014/main" id="{AB5021D4-0344-4892-A480-419E43154B1D}"/>
              </a:ext>
            </a:extLst>
          </p:cNvPr>
          <p:cNvSpPr>
            <a:spLocks noChangeArrowheads="1"/>
          </p:cNvSpPr>
          <p:nvPr/>
        </p:nvSpPr>
        <p:spPr bwMode="auto">
          <a:xfrm>
            <a:off x="677945" y="3463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8" name="Таблица 7">
            <a:extLst>
              <a:ext uri="{FF2B5EF4-FFF2-40B4-BE49-F238E27FC236}">
                <a16:creationId xmlns:a16="http://schemas.microsoft.com/office/drawing/2014/main" id="{0FC43FC2-8CB0-4226-A05D-7FF4A2D27F66}"/>
              </a:ext>
            </a:extLst>
          </p:cNvPr>
          <p:cNvGraphicFramePr>
            <a:graphicFrameLocks noGrp="1"/>
          </p:cNvGraphicFramePr>
          <p:nvPr>
            <p:extLst>
              <p:ext uri="{D42A27DB-BD31-4B8C-83A1-F6EECF244321}">
                <p14:modId xmlns:p14="http://schemas.microsoft.com/office/powerpoint/2010/main" val="3534347726"/>
              </p:ext>
            </p:extLst>
          </p:nvPr>
        </p:nvGraphicFramePr>
        <p:xfrm>
          <a:off x="583677" y="5240145"/>
          <a:ext cx="10515600" cy="914400"/>
        </p:xfrm>
        <a:graphic>
          <a:graphicData uri="http://schemas.openxmlformats.org/drawingml/2006/table">
            <a:tbl>
              <a:tblPr/>
              <a:tblGrid>
                <a:gridCol w="10515600">
                  <a:extLst>
                    <a:ext uri="{9D8B030D-6E8A-4147-A177-3AD203B41FA5}">
                      <a16:colId xmlns:a16="http://schemas.microsoft.com/office/drawing/2014/main" val="3139828068"/>
                    </a:ext>
                  </a:extLst>
                </a:gridCol>
              </a:tblGrid>
              <a:tr h="0">
                <a:tc>
                  <a:txBody>
                    <a:bodyPr/>
                    <a:lstStyle/>
                    <a:p>
                      <a:r>
                        <a:rPr lang="en-GB" sz="2000" i="1" dirty="0">
                          <a:effectLst/>
                          <a:latin typeface="Arial" panose="020B0604020202020204" pitchFamily="34" charset="0"/>
                          <a:cs typeface="Arial" panose="020B0604020202020204" pitchFamily="34" charset="0"/>
                        </a:rPr>
                        <a:t>If you give a man a gun, he may kill someone. If he has no gun, then he will not kill anyone.</a:t>
                      </a:r>
                    </a:p>
                    <a:p>
                      <a:endParaRPr lang="en-GB" sz="2000" dirty="0">
                        <a:effectLst/>
                        <a:latin typeface="Arial" panose="020B0604020202020204" pitchFamily="34" charset="0"/>
                        <a:cs typeface="Arial" panose="020B0604020202020204" pitchFamily="34" charset="0"/>
                      </a:endParaRPr>
                    </a:p>
                    <a:p>
                      <a:r>
                        <a:rPr lang="en-GB" sz="2000" i="1" dirty="0">
                          <a:effectLst/>
                          <a:latin typeface="Arial" panose="020B0604020202020204" pitchFamily="34" charset="0"/>
                          <a:cs typeface="Arial" panose="020B0604020202020204" pitchFamily="34" charset="0"/>
                        </a:rPr>
                        <a:t>If you work hard, you will get a good job. If you do not work hard you will not get a good job</a:t>
                      </a:r>
                      <a:endParaRPr lang="en-GB" sz="2000" dirty="0">
                        <a:effectLst/>
                        <a:latin typeface="Arial" panose="020B0604020202020204" pitchFamily="34" charset="0"/>
                        <a:cs typeface="Arial" panose="020B060402020202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4213087355"/>
                  </a:ext>
                </a:extLst>
              </a:tr>
            </a:tbl>
          </a:graphicData>
        </a:graphic>
      </p:graphicFrame>
      <p:sp>
        <p:nvSpPr>
          <p:cNvPr id="9" name="Rectangle 3">
            <a:extLst>
              <a:ext uri="{FF2B5EF4-FFF2-40B4-BE49-F238E27FC236}">
                <a16:creationId xmlns:a16="http://schemas.microsoft.com/office/drawing/2014/main" id="{F6B0B88F-D407-4713-84BC-5CE8B51C546A}"/>
              </a:ext>
            </a:extLst>
          </p:cNvPr>
          <p:cNvSpPr>
            <a:spLocks noChangeArrowheads="1"/>
          </p:cNvSpPr>
          <p:nvPr/>
        </p:nvSpPr>
        <p:spPr bwMode="auto">
          <a:xfrm>
            <a:off x="687372" y="4561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3EDB295D-3FCF-497A-98CA-1A8D9947B701}"/>
                  </a:ext>
                </a:extLst>
              </p14:cNvPr>
              <p14:cNvContentPartPr/>
              <p14:nvPr/>
            </p14:nvContentPartPr>
            <p14:xfrm>
              <a:off x="1331432" y="915918"/>
              <a:ext cx="128160" cy="210960"/>
            </p14:xfrm>
          </p:contentPart>
        </mc:Choice>
        <mc:Fallback xmlns="">
          <p:pic>
            <p:nvPicPr>
              <p:cNvPr id="2" name="Рукописный ввод 1">
                <a:extLst>
                  <a:ext uri="{FF2B5EF4-FFF2-40B4-BE49-F238E27FC236}">
                    <a16:creationId xmlns:a16="http://schemas.microsoft.com/office/drawing/2014/main" id="{3EDB295D-3FCF-497A-98CA-1A8D9947B701}"/>
                  </a:ext>
                </a:extLst>
              </p:cNvPr>
              <p:cNvPicPr/>
              <p:nvPr/>
            </p:nvPicPr>
            <p:blipFill>
              <a:blip r:embed="rId3"/>
              <a:stretch>
                <a:fillRect/>
              </a:stretch>
            </p:blipFill>
            <p:spPr>
              <a:xfrm>
                <a:off x="1322432" y="906918"/>
                <a:ext cx="145800" cy="228600"/>
              </a:xfrm>
              <a:prstGeom prst="rect">
                <a:avLst/>
              </a:prstGeom>
            </p:spPr>
          </p:pic>
        </mc:Fallback>
      </mc:AlternateContent>
      <p:grpSp>
        <p:nvGrpSpPr>
          <p:cNvPr id="12" name="Группа 11">
            <a:extLst>
              <a:ext uri="{FF2B5EF4-FFF2-40B4-BE49-F238E27FC236}">
                <a16:creationId xmlns:a16="http://schemas.microsoft.com/office/drawing/2014/main" id="{DA764CEA-DBCB-47BF-99AD-1FAFA5F1B0B1}"/>
              </a:ext>
            </a:extLst>
          </p:cNvPr>
          <p:cNvGrpSpPr/>
          <p:nvPr/>
        </p:nvGrpSpPr>
        <p:grpSpPr>
          <a:xfrm>
            <a:off x="3174272" y="1000518"/>
            <a:ext cx="200520" cy="241560"/>
            <a:chOff x="3174272" y="1000518"/>
            <a:chExt cx="200520" cy="241560"/>
          </a:xfrm>
        </p:grpSpPr>
        <mc:AlternateContent xmlns:mc="http://schemas.openxmlformats.org/markup-compatibility/2006" xmlns:p14="http://schemas.microsoft.com/office/powerpoint/2010/main">
          <mc:Choice Requires="p14">
            <p:contentPart p14:bwMode="auto" r:id="rId4">
              <p14:nvContentPartPr>
                <p14:cNvPr id="10" name="Рукописный ввод 9">
                  <a:extLst>
                    <a:ext uri="{FF2B5EF4-FFF2-40B4-BE49-F238E27FC236}">
                      <a16:creationId xmlns:a16="http://schemas.microsoft.com/office/drawing/2014/main" id="{37F84B7F-CF80-4AD2-B5C2-BE9017044A9B}"/>
                    </a:ext>
                  </a:extLst>
                </p14:cNvPr>
                <p14:cNvContentPartPr/>
                <p14:nvPr/>
              </p14:nvContentPartPr>
              <p14:xfrm>
                <a:off x="3174272" y="1000518"/>
                <a:ext cx="141480" cy="86400"/>
              </p14:xfrm>
            </p:contentPart>
          </mc:Choice>
          <mc:Fallback xmlns="">
            <p:pic>
              <p:nvPicPr>
                <p:cNvPr id="10" name="Рукописный ввод 9">
                  <a:extLst>
                    <a:ext uri="{FF2B5EF4-FFF2-40B4-BE49-F238E27FC236}">
                      <a16:creationId xmlns:a16="http://schemas.microsoft.com/office/drawing/2014/main" id="{37F84B7F-CF80-4AD2-B5C2-BE9017044A9B}"/>
                    </a:ext>
                  </a:extLst>
                </p:cNvPr>
                <p:cNvPicPr/>
                <p:nvPr/>
              </p:nvPicPr>
              <p:blipFill>
                <a:blip r:embed="rId5"/>
                <a:stretch>
                  <a:fillRect/>
                </a:stretch>
              </p:blipFill>
              <p:spPr>
                <a:xfrm>
                  <a:off x="3165272" y="991518"/>
                  <a:ext cx="1591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Рукописный ввод 10">
                  <a:extLst>
                    <a:ext uri="{FF2B5EF4-FFF2-40B4-BE49-F238E27FC236}">
                      <a16:creationId xmlns:a16="http://schemas.microsoft.com/office/drawing/2014/main" id="{6F0CB2FA-812F-4848-A5AD-3AF142685C5D}"/>
                    </a:ext>
                  </a:extLst>
                </p14:cNvPr>
                <p14:cNvContentPartPr/>
                <p14:nvPr/>
              </p14:nvContentPartPr>
              <p14:xfrm>
                <a:off x="3241952" y="1023558"/>
                <a:ext cx="132840" cy="218520"/>
              </p14:xfrm>
            </p:contentPart>
          </mc:Choice>
          <mc:Fallback xmlns="">
            <p:pic>
              <p:nvPicPr>
                <p:cNvPr id="11" name="Рукописный ввод 10">
                  <a:extLst>
                    <a:ext uri="{FF2B5EF4-FFF2-40B4-BE49-F238E27FC236}">
                      <a16:creationId xmlns:a16="http://schemas.microsoft.com/office/drawing/2014/main" id="{6F0CB2FA-812F-4848-A5AD-3AF142685C5D}"/>
                    </a:ext>
                  </a:extLst>
                </p:cNvPr>
                <p:cNvPicPr/>
                <p:nvPr/>
              </p:nvPicPr>
              <p:blipFill>
                <a:blip r:embed="rId7"/>
                <a:stretch>
                  <a:fillRect/>
                </a:stretch>
              </p:blipFill>
              <p:spPr>
                <a:xfrm>
                  <a:off x="3232952" y="1014558"/>
                  <a:ext cx="150480" cy="236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3" name="Рукописный ввод 12">
                <a:extLst>
                  <a:ext uri="{FF2B5EF4-FFF2-40B4-BE49-F238E27FC236}">
                    <a16:creationId xmlns:a16="http://schemas.microsoft.com/office/drawing/2014/main" id="{A0FC389E-1F75-4931-90DC-294CFF282119}"/>
                  </a:ext>
                </a:extLst>
              </p14:cNvPr>
              <p14:cNvContentPartPr/>
              <p14:nvPr/>
            </p14:nvContentPartPr>
            <p14:xfrm>
              <a:off x="5662592" y="974238"/>
              <a:ext cx="169920" cy="212760"/>
            </p14:xfrm>
          </p:contentPart>
        </mc:Choice>
        <mc:Fallback xmlns="">
          <p:pic>
            <p:nvPicPr>
              <p:cNvPr id="13" name="Рукописный ввод 12">
                <a:extLst>
                  <a:ext uri="{FF2B5EF4-FFF2-40B4-BE49-F238E27FC236}">
                    <a16:creationId xmlns:a16="http://schemas.microsoft.com/office/drawing/2014/main" id="{A0FC389E-1F75-4931-90DC-294CFF282119}"/>
                  </a:ext>
                </a:extLst>
              </p:cNvPr>
              <p:cNvPicPr/>
              <p:nvPr/>
            </p:nvPicPr>
            <p:blipFill>
              <a:blip r:embed="rId9"/>
              <a:stretch>
                <a:fillRect/>
              </a:stretch>
            </p:blipFill>
            <p:spPr>
              <a:xfrm>
                <a:off x="5653592" y="965238"/>
                <a:ext cx="187560" cy="230400"/>
              </a:xfrm>
              <a:prstGeom prst="rect">
                <a:avLst/>
              </a:prstGeom>
            </p:spPr>
          </p:pic>
        </mc:Fallback>
      </mc:AlternateContent>
      <p:grpSp>
        <p:nvGrpSpPr>
          <p:cNvPr id="16" name="Группа 15">
            <a:extLst>
              <a:ext uri="{FF2B5EF4-FFF2-40B4-BE49-F238E27FC236}">
                <a16:creationId xmlns:a16="http://schemas.microsoft.com/office/drawing/2014/main" id="{A5D2534F-A0A6-4777-A27B-F721F3170F5A}"/>
              </a:ext>
            </a:extLst>
          </p:cNvPr>
          <p:cNvGrpSpPr/>
          <p:nvPr/>
        </p:nvGrpSpPr>
        <p:grpSpPr>
          <a:xfrm>
            <a:off x="7722512" y="1024638"/>
            <a:ext cx="209880" cy="215280"/>
            <a:chOff x="7722512" y="1024638"/>
            <a:chExt cx="209880" cy="215280"/>
          </a:xfrm>
        </p:grpSpPr>
        <mc:AlternateContent xmlns:mc="http://schemas.openxmlformats.org/markup-compatibility/2006" xmlns:p14="http://schemas.microsoft.com/office/powerpoint/2010/main">
          <mc:Choice Requires="p14">
            <p:contentPart p14:bwMode="auto" r:id="rId10">
              <p14:nvContentPartPr>
                <p14:cNvPr id="14" name="Рукописный ввод 13">
                  <a:extLst>
                    <a:ext uri="{FF2B5EF4-FFF2-40B4-BE49-F238E27FC236}">
                      <a16:creationId xmlns:a16="http://schemas.microsoft.com/office/drawing/2014/main" id="{C2F0FC2B-62C7-4019-8430-997D6F3E6383}"/>
                    </a:ext>
                  </a:extLst>
                </p14:cNvPr>
                <p14:cNvContentPartPr/>
                <p14:nvPr/>
              </p14:nvContentPartPr>
              <p14:xfrm>
                <a:off x="7722512" y="1024638"/>
                <a:ext cx="146160" cy="119880"/>
              </p14:xfrm>
            </p:contentPart>
          </mc:Choice>
          <mc:Fallback xmlns="">
            <p:pic>
              <p:nvPicPr>
                <p:cNvPr id="14" name="Рукописный ввод 13">
                  <a:extLst>
                    <a:ext uri="{FF2B5EF4-FFF2-40B4-BE49-F238E27FC236}">
                      <a16:creationId xmlns:a16="http://schemas.microsoft.com/office/drawing/2014/main" id="{C2F0FC2B-62C7-4019-8430-997D6F3E6383}"/>
                    </a:ext>
                  </a:extLst>
                </p:cNvPr>
                <p:cNvPicPr/>
                <p:nvPr/>
              </p:nvPicPr>
              <p:blipFill>
                <a:blip r:embed="rId11"/>
                <a:stretch>
                  <a:fillRect/>
                </a:stretch>
              </p:blipFill>
              <p:spPr>
                <a:xfrm>
                  <a:off x="7713872" y="1015998"/>
                  <a:ext cx="1638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Рукописный ввод 14">
                  <a:extLst>
                    <a:ext uri="{FF2B5EF4-FFF2-40B4-BE49-F238E27FC236}">
                      <a16:creationId xmlns:a16="http://schemas.microsoft.com/office/drawing/2014/main" id="{E52EBA05-F9F8-4CEF-AF5F-7157CF840CB6}"/>
                    </a:ext>
                  </a:extLst>
                </p14:cNvPr>
                <p14:cNvContentPartPr/>
                <p14:nvPr/>
              </p14:nvContentPartPr>
              <p14:xfrm>
                <a:off x="7836992" y="1045158"/>
                <a:ext cx="95400" cy="194760"/>
              </p14:xfrm>
            </p:contentPart>
          </mc:Choice>
          <mc:Fallback xmlns="">
            <p:pic>
              <p:nvPicPr>
                <p:cNvPr id="15" name="Рукописный ввод 14">
                  <a:extLst>
                    <a:ext uri="{FF2B5EF4-FFF2-40B4-BE49-F238E27FC236}">
                      <a16:creationId xmlns:a16="http://schemas.microsoft.com/office/drawing/2014/main" id="{E52EBA05-F9F8-4CEF-AF5F-7157CF840CB6}"/>
                    </a:ext>
                  </a:extLst>
                </p:cNvPr>
                <p:cNvPicPr/>
                <p:nvPr/>
              </p:nvPicPr>
              <p:blipFill>
                <a:blip r:embed="rId13"/>
                <a:stretch>
                  <a:fillRect/>
                </a:stretch>
              </p:blipFill>
              <p:spPr>
                <a:xfrm>
                  <a:off x="7827992" y="1036158"/>
                  <a:ext cx="113040" cy="212400"/>
                </a:xfrm>
                <a:prstGeom prst="rect">
                  <a:avLst/>
                </a:prstGeom>
              </p:spPr>
            </p:pic>
          </mc:Fallback>
        </mc:AlternateContent>
      </p:grpSp>
      <p:grpSp>
        <p:nvGrpSpPr>
          <p:cNvPr id="30" name="Группа 29">
            <a:extLst>
              <a:ext uri="{FF2B5EF4-FFF2-40B4-BE49-F238E27FC236}">
                <a16:creationId xmlns:a16="http://schemas.microsoft.com/office/drawing/2014/main" id="{C457807B-B7C1-4B91-9A18-5EAE22D05645}"/>
              </a:ext>
            </a:extLst>
          </p:cNvPr>
          <p:cNvGrpSpPr/>
          <p:nvPr/>
        </p:nvGrpSpPr>
        <p:grpSpPr>
          <a:xfrm>
            <a:off x="1766672" y="1644918"/>
            <a:ext cx="990360" cy="305640"/>
            <a:chOff x="1766672" y="1644918"/>
            <a:chExt cx="990360" cy="305640"/>
          </a:xfrm>
        </p:grpSpPr>
        <mc:AlternateContent xmlns:mc="http://schemas.openxmlformats.org/markup-compatibility/2006" xmlns:p14="http://schemas.microsoft.com/office/powerpoint/2010/main">
          <mc:Choice Requires="p14">
            <p:contentPart p14:bwMode="auto" r:id="rId14">
              <p14:nvContentPartPr>
                <p14:cNvPr id="17" name="Рукописный ввод 16">
                  <a:extLst>
                    <a:ext uri="{FF2B5EF4-FFF2-40B4-BE49-F238E27FC236}">
                      <a16:creationId xmlns:a16="http://schemas.microsoft.com/office/drawing/2014/main" id="{0BE2435C-DB2A-44A0-B0E5-C5897A82003D}"/>
                    </a:ext>
                  </a:extLst>
                </p14:cNvPr>
                <p14:cNvContentPartPr/>
                <p14:nvPr/>
              </p14:nvContentPartPr>
              <p14:xfrm>
                <a:off x="1766672" y="1644918"/>
                <a:ext cx="303480" cy="305640"/>
              </p14:xfrm>
            </p:contentPart>
          </mc:Choice>
          <mc:Fallback xmlns="">
            <p:pic>
              <p:nvPicPr>
                <p:cNvPr id="17" name="Рукописный ввод 16">
                  <a:extLst>
                    <a:ext uri="{FF2B5EF4-FFF2-40B4-BE49-F238E27FC236}">
                      <a16:creationId xmlns:a16="http://schemas.microsoft.com/office/drawing/2014/main" id="{0BE2435C-DB2A-44A0-B0E5-C5897A82003D}"/>
                    </a:ext>
                  </a:extLst>
                </p:cNvPr>
                <p:cNvPicPr/>
                <p:nvPr/>
              </p:nvPicPr>
              <p:blipFill>
                <a:blip r:embed="rId15"/>
                <a:stretch>
                  <a:fillRect/>
                </a:stretch>
              </p:blipFill>
              <p:spPr>
                <a:xfrm>
                  <a:off x="1758032" y="1635918"/>
                  <a:ext cx="32112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Рукописный ввод 17">
                  <a:extLst>
                    <a:ext uri="{FF2B5EF4-FFF2-40B4-BE49-F238E27FC236}">
                      <a16:creationId xmlns:a16="http://schemas.microsoft.com/office/drawing/2014/main" id="{BCDAE35F-87DB-4193-B438-D0F7EFEAE750}"/>
                    </a:ext>
                  </a:extLst>
                </p14:cNvPr>
                <p14:cNvContentPartPr/>
                <p14:nvPr/>
              </p14:nvContentPartPr>
              <p14:xfrm>
                <a:off x="2069072" y="1732038"/>
                <a:ext cx="144360" cy="149760"/>
              </p14:xfrm>
            </p:contentPart>
          </mc:Choice>
          <mc:Fallback xmlns="">
            <p:pic>
              <p:nvPicPr>
                <p:cNvPr id="18" name="Рукописный ввод 17">
                  <a:extLst>
                    <a:ext uri="{FF2B5EF4-FFF2-40B4-BE49-F238E27FC236}">
                      <a16:creationId xmlns:a16="http://schemas.microsoft.com/office/drawing/2014/main" id="{BCDAE35F-87DB-4193-B438-D0F7EFEAE750}"/>
                    </a:ext>
                  </a:extLst>
                </p:cNvPr>
                <p:cNvPicPr/>
                <p:nvPr/>
              </p:nvPicPr>
              <p:blipFill>
                <a:blip r:embed="rId17"/>
                <a:stretch>
                  <a:fillRect/>
                </a:stretch>
              </p:blipFill>
              <p:spPr>
                <a:xfrm>
                  <a:off x="2060072" y="1723398"/>
                  <a:ext cx="1620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Рукописный ввод 18">
                  <a:extLst>
                    <a:ext uri="{FF2B5EF4-FFF2-40B4-BE49-F238E27FC236}">
                      <a16:creationId xmlns:a16="http://schemas.microsoft.com/office/drawing/2014/main" id="{01851E2E-69BE-4999-9DEC-DCD820D39915}"/>
                    </a:ext>
                  </a:extLst>
                </p14:cNvPr>
                <p14:cNvContentPartPr/>
                <p14:nvPr/>
              </p14:nvContentPartPr>
              <p14:xfrm>
                <a:off x="2230712" y="1662198"/>
                <a:ext cx="220320" cy="219240"/>
              </p14:xfrm>
            </p:contentPart>
          </mc:Choice>
          <mc:Fallback xmlns="">
            <p:pic>
              <p:nvPicPr>
                <p:cNvPr id="19" name="Рукописный ввод 18">
                  <a:extLst>
                    <a:ext uri="{FF2B5EF4-FFF2-40B4-BE49-F238E27FC236}">
                      <a16:creationId xmlns:a16="http://schemas.microsoft.com/office/drawing/2014/main" id="{01851E2E-69BE-4999-9DEC-DCD820D39915}"/>
                    </a:ext>
                  </a:extLst>
                </p:cNvPr>
                <p:cNvPicPr/>
                <p:nvPr/>
              </p:nvPicPr>
              <p:blipFill>
                <a:blip r:embed="rId19"/>
                <a:stretch>
                  <a:fillRect/>
                </a:stretch>
              </p:blipFill>
              <p:spPr>
                <a:xfrm>
                  <a:off x="2221712" y="1653198"/>
                  <a:ext cx="2379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Рукописный ввод 19">
                  <a:extLst>
                    <a:ext uri="{FF2B5EF4-FFF2-40B4-BE49-F238E27FC236}">
                      <a16:creationId xmlns:a16="http://schemas.microsoft.com/office/drawing/2014/main" id="{BA60E257-980E-44BB-BA29-0946B6CDF936}"/>
                    </a:ext>
                  </a:extLst>
                </p14:cNvPr>
                <p14:cNvContentPartPr/>
                <p14:nvPr/>
              </p14:nvContentPartPr>
              <p14:xfrm>
                <a:off x="2384432" y="1725558"/>
                <a:ext cx="177840" cy="155520"/>
              </p14:xfrm>
            </p:contentPart>
          </mc:Choice>
          <mc:Fallback xmlns="">
            <p:pic>
              <p:nvPicPr>
                <p:cNvPr id="20" name="Рукописный ввод 19">
                  <a:extLst>
                    <a:ext uri="{FF2B5EF4-FFF2-40B4-BE49-F238E27FC236}">
                      <a16:creationId xmlns:a16="http://schemas.microsoft.com/office/drawing/2014/main" id="{BA60E257-980E-44BB-BA29-0946B6CDF936}"/>
                    </a:ext>
                  </a:extLst>
                </p:cNvPr>
                <p:cNvPicPr/>
                <p:nvPr/>
              </p:nvPicPr>
              <p:blipFill>
                <a:blip r:embed="rId21"/>
                <a:stretch>
                  <a:fillRect/>
                </a:stretch>
              </p:blipFill>
              <p:spPr>
                <a:xfrm>
                  <a:off x="2375432" y="1716918"/>
                  <a:ext cx="1954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Рукописный ввод 20">
                  <a:extLst>
                    <a:ext uri="{FF2B5EF4-FFF2-40B4-BE49-F238E27FC236}">
                      <a16:creationId xmlns:a16="http://schemas.microsoft.com/office/drawing/2014/main" id="{D5CE9447-D4F3-4C47-B251-36934D4A06EB}"/>
                    </a:ext>
                  </a:extLst>
                </p14:cNvPr>
                <p14:cNvContentPartPr/>
                <p14:nvPr/>
              </p14:nvContentPartPr>
              <p14:xfrm>
                <a:off x="2623112" y="1664358"/>
                <a:ext cx="133920" cy="239400"/>
              </p14:xfrm>
            </p:contentPart>
          </mc:Choice>
          <mc:Fallback xmlns="">
            <p:pic>
              <p:nvPicPr>
                <p:cNvPr id="21" name="Рукописный ввод 20">
                  <a:extLst>
                    <a:ext uri="{FF2B5EF4-FFF2-40B4-BE49-F238E27FC236}">
                      <a16:creationId xmlns:a16="http://schemas.microsoft.com/office/drawing/2014/main" id="{D5CE9447-D4F3-4C47-B251-36934D4A06EB}"/>
                    </a:ext>
                  </a:extLst>
                </p:cNvPr>
                <p:cNvPicPr/>
                <p:nvPr/>
              </p:nvPicPr>
              <p:blipFill>
                <a:blip r:embed="rId23"/>
                <a:stretch>
                  <a:fillRect/>
                </a:stretch>
              </p:blipFill>
              <p:spPr>
                <a:xfrm>
                  <a:off x="2614112" y="1655718"/>
                  <a:ext cx="151560" cy="257040"/>
                </a:xfrm>
                <a:prstGeom prst="rect">
                  <a:avLst/>
                </a:prstGeom>
              </p:spPr>
            </p:pic>
          </mc:Fallback>
        </mc:AlternateContent>
      </p:grpSp>
      <p:grpSp>
        <p:nvGrpSpPr>
          <p:cNvPr id="29" name="Группа 28">
            <a:extLst>
              <a:ext uri="{FF2B5EF4-FFF2-40B4-BE49-F238E27FC236}">
                <a16:creationId xmlns:a16="http://schemas.microsoft.com/office/drawing/2014/main" id="{D2EB7517-CF61-4351-A59C-F4777FC57337}"/>
              </a:ext>
            </a:extLst>
          </p:cNvPr>
          <p:cNvGrpSpPr/>
          <p:nvPr/>
        </p:nvGrpSpPr>
        <p:grpSpPr>
          <a:xfrm>
            <a:off x="3273992" y="1523238"/>
            <a:ext cx="1408320" cy="447840"/>
            <a:chOff x="3273992" y="1523238"/>
            <a:chExt cx="1408320" cy="447840"/>
          </a:xfrm>
        </p:grpSpPr>
        <mc:AlternateContent xmlns:mc="http://schemas.openxmlformats.org/markup-compatibility/2006" xmlns:p14="http://schemas.microsoft.com/office/powerpoint/2010/main">
          <mc:Choice Requires="p14">
            <p:contentPart p14:bwMode="auto" r:id="rId24">
              <p14:nvContentPartPr>
                <p14:cNvPr id="22" name="Рукописный ввод 21">
                  <a:extLst>
                    <a:ext uri="{FF2B5EF4-FFF2-40B4-BE49-F238E27FC236}">
                      <a16:creationId xmlns:a16="http://schemas.microsoft.com/office/drawing/2014/main" id="{5EBEE596-0845-4A6A-99D9-5522B3AB8578}"/>
                    </a:ext>
                  </a:extLst>
                </p14:cNvPr>
                <p14:cNvContentPartPr/>
                <p14:nvPr/>
              </p14:nvContentPartPr>
              <p14:xfrm>
                <a:off x="3273992" y="1588038"/>
                <a:ext cx="163440" cy="291600"/>
              </p14:xfrm>
            </p:contentPart>
          </mc:Choice>
          <mc:Fallback xmlns="">
            <p:pic>
              <p:nvPicPr>
                <p:cNvPr id="22" name="Рукописный ввод 21">
                  <a:extLst>
                    <a:ext uri="{FF2B5EF4-FFF2-40B4-BE49-F238E27FC236}">
                      <a16:creationId xmlns:a16="http://schemas.microsoft.com/office/drawing/2014/main" id="{5EBEE596-0845-4A6A-99D9-5522B3AB8578}"/>
                    </a:ext>
                  </a:extLst>
                </p:cNvPr>
                <p:cNvPicPr/>
                <p:nvPr/>
              </p:nvPicPr>
              <p:blipFill>
                <a:blip r:embed="rId25"/>
                <a:stretch>
                  <a:fillRect/>
                </a:stretch>
              </p:blipFill>
              <p:spPr>
                <a:xfrm>
                  <a:off x="3264992" y="1579398"/>
                  <a:ext cx="1810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Рукописный ввод 22">
                  <a:extLst>
                    <a:ext uri="{FF2B5EF4-FFF2-40B4-BE49-F238E27FC236}">
                      <a16:creationId xmlns:a16="http://schemas.microsoft.com/office/drawing/2014/main" id="{F55E55B6-FB01-4680-8E2D-C0BBE27FE078}"/>
                    </a:ext>
                  </a:extLst>
                </p14:cNvPr>
                <p14:cNvContentPartPr/>
                <p14:nvPr/>
              </p14:nvContentPartPr>
              <p14:xfrm>
                <a:off x="3470912" y="1656078"/>
                <a:ext cx="175680" cy="201600"/>
              </p14:xfrm>
            </p:contentPart>
          </mc:Choice>
          <mc:Fallback xmlns="">
            <p:pic>
              <p:nvPicPr>
                <p:cNvPr id="23" name="Рукописный ввод 22">
                  <a:extLst>
                    <a:ext uri="{FF2B5EF4-FFF2-40B4-BE49-F238E27FC236}">
                      <a16:creationId xmlns:a16="http://schemas.microsoft.com/office/drawing/2014/main" id="{F55E55B6-FB01-4680-8E2D-C0BBE27FE078}"/>
                    </a:ext>
                  </a:extLst>
                </p:cNvPr>
                <p:cNvPicPr/>
                <p:nvPr/>
              </p:nvPicPr>
              <p:blipFill>
                <a:blip r:embed="rId27"/>
                <a:stretch>
                  <a:fillRect/>
                </a:stretch>
              </p:blipFill>
              <p:spPr>
                <a:xfrm>
                  <a:off x="3462272" y="1647438"/>
                  <a:ext cx="19332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Рукописный ввод 23">
                  <a:extLst>
                    <a:ext uri="{FF2B5EF4-FFF2-40B4-BE49-F238E27FC236}">
                      <a16:creationId xmlns:a16="http://schemas.microsoft.com/office/drawing/2014/main" id="{8D211CB4-66BA-4642-8ED8-596646221869}"/>
                    </a:ext>
                  </a:extLst>
                </p14:cNvPr>
                <p14:cNvContentPartPr/>
                <p14:nvPr/>
              </p14:nvContentPartPr>
              <p14:xfrm>
                <a:off x="3694472" y="1662198"/>
                <a:ext cx="256680" cy="240480"/>
              </p14:xfrm>
            </p:contentPart>
          </mc:Choice>
          <mc:Fallback xmlns="">
            <p:pic>
              <p:nvPicPr>
                <p:cNvPr id="24" name="Рукописный ввод 23">
                  <a:extLst>
                    <a:ext uri="{FF2B5EF4-FFF2-40B4-BE49-F238E27FC236}">
                      <a16:creationId xmlns:a16="http://schemas.microsoft.com/office/drawing/2014/main" id="{8D211CB4-66BA-4642-8ED8-596646221869}"/>
                    </a:ext>
                  </a:extLst>
                </p:cNvPr>
                <p:cNvPicPr/>
                <p:nvPr/>
              </p:nvPicPr>
              <p:blipFill>
                <a:blip r:embed="rId29"/>
                <a:stretch>
                  <a:fillRect/>
                </a:stretch>
              </p:blipFill>
              <p:spPr>
                <a:xfrm>
                  <a:off x="3685472" y="1653198"/>
                  <a:ext cx="2743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Рукописный ввод 24">
                  <a:extLst>
                    <a:ext uri="{FF2B5EF4-FFF2-40B4-BE49-F238E27FC236}">
                      <a16:creationId xmlns:a16="http://schemas.microsoft.com/office/drawing/2014/main" id="{BDAD2978-2AAB-46E4-A879-79A5BC3AE8A4}"/>
                    </a:ext>
                  </a:extLst>
                </p14:cNvPr>
                <p14:cNvContentPartPr/>
                <p14:nvPr/>
              </p14:nvContentPartPr>
              <p14:xfrm>
                <a:off x="4005872" y="1637358"/>
                <a:ext cx="207000" cy="232920"/>
              </p14:xfrm>
            </p:contentPart>
          </mc:Choice>
          <mc:Fallback xmlns="">
            <p:pic>
              <p:nvPicPr>
                <p:cNvPr id="25" name="Рукописный ввод 24">
                  <a:extLst>
                    <a:ext uri="{FF2B5EF4-FFF2-40B4-BE49-F238E27FC236}">
                      <a16:creationId xmlns:a16="http://schemas.microsoft.com/office/drawing/2014/main" id="{BDAD2978-2AAB-46E4-A879-79A5BC3AE8A4}"/>
                    </a:ext>
                  </a:extLst>
                </p:cNvPr>
                <p:cNvPicPr/>
                <p:nvPr/>
              </p:nvPicPr>
              <p:blipFill>
                <a:blip r:embed="rId31"/>
                <a:stretch>
                  <a:fillRect/>
                </a:stretch>
              </p:blipFill>
              <p:spPr>
                <a:xfrm>
                  <a:off x="3997232" y="1628718"/>
                  <a:ext cx="2246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Рукописный ввод 25">
                  <a:extLst>
                    <a:ext uri="{FF2B5EF4-FFF2-40B4-BE49-F238E27FC236}">
                      <a16:creationId xmlns:a16="http://schemas.microsoft.com/office/drawing/2014/main" id="{43A430DB-9F54-436E-81F4-67F0E427A4A9}"/>
                    </a:ext>
                  </a:extLst>
                </p14:cNvPr>
                <p14:cNvContentPartPr/>
                <p14:nvPr/>
              </p14:nvContentPartPr>
              <p14:xfrm>
                <a:off x="3983912" y="1741398"/>
                <a:ext cx="198360" cy="50400"/>
              </p14:xfrm>
            </p:contentPart>
          </mc:Choice>
          <mc:Fallback xmlns="">
            <p:pic>
              <p:nvPicPr>
                <p:cNvPr id="26" name="Рукописный ввод 25">
                  <a:extLst>
                    <a:ext uri="{FF2B5EF4-FFF2-40B4-BE49-F238E27FC236}">
                      <a16:creationId xmlns:a16="http://schemas.microsoft.com/office/drawing/2014/main" id="{43A430DB-9F54-436E-81F4-67F0E427A4A9}"/>
                    </a:ext>
                  </a:extLst>
                </p:cNvPr>
                <p:cNvPicPr/>
                <p:nvPr/>
              </p:nvPicPr>
              <p:blipFill>
                <a:blip r:embed="rId33"/>
                <a:stretch>
                  <a:fillRect/>
                </a:stretch>
              </p:blipFill>
              <p:spPr>
                <a:xfrm>
                  <a:off x="3975272" y="1732398"/>
                  <a:ext cx="2160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Рукописный ввод 26">
                  <a:extLst>
                    <a:ext uri="{FF2B5EF4-FFF2-40B4-BE49-F238E27FC236}">
                      <a16:creationId xmlns:a16="http://schemas.microsoft.com/office/drawing/2014/main" id="{E64DFFE0-0056-4F92-8258-C1F1AF900D46}"/>
                    </a:ext>
                  </a:extLst>
                </p14:cNvPr>
                <p14:cNvContentPartPr/>
                <p14:nvPr/>
              </p14:nvContentPartPr>
              <p14:xfrm>
                <a:off x="4149152" y="1564278"/>
                <a:ext cx="259560" cy="275400"/>
              </p14:xfrm>
            </p:contentPart>
          </mc:Choice>
          <mc:Fallback xmlns="">
            <p:pic>
              <p:nvPicPr>
                <p:cNvPr id="27" name="Рукописный ввод 26">
                  <a:extLst>
                    <a:ext uri="{FF2B5EF4-FFF2-40B4-BE49-F238E27FC236}">
                      <a16:creationId xmlns:a16="http://schemas.microsoft.com/office/drawing/2014/main" id="{E64DFFE0-0056-4F92-8258-C1F1AF900D46}"/>
                    </a:ext>
                  </a:extLst>
                </p:cNvPr>
                <p:cNvPicPr/>
                <p:nvPr/>
              </p:nvPicPr>
              <p:blipFill>
                <a:blip r:embed="rId35"/>
                <a:stretch>
                  <a:fillRect/>
                </a:stretch>
              </p:blipFill>
              <p:spPr>
                <a:xfrm>
                  <a:off x="4140152" y="1555638"/>
                  <a:ext cx="2772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Рукописный ввод 27">
                  <a:extLst>
                    <a:ext uri="{FF2B5EF4-FFF2-40B4-BE49-F238E27FC236}">
                      <a16:creationId xmlns:a16="http://schemas.microsoft.com/office/drawing/2014/main" id="{06588FF5-096E-47F3-8AA9-78796628CD3D}"/>
                    </a:ext>
                  </a:extLst>
                </p14:cNvPr>
                <p14:cNvContentPartPr/>
                <p14:nvPr/>
              </p14:nvContentPartPr>
              <p14:xfrm>
                <a:off x="4467392" y="1523238"/>
                <a:ext cx="214920" cy="447840"/>
              </p14:xfrm>
            </p:contentPart>
          </mc:Choice>
          <mc:Fallback xmlns="">
            <p:pic>
              <p:nvPicPr>
                <p:cNvPr id="28" name="Рукописный ввод 27">
                  <a:extLst>
                    <a:ext uri="{FF2B5EF4-FFF2-40B4-BE49-F238E27FC236}">
                      <a16:creationId xmlns:a16="http://schemas.microsoft.com/office/drawing/2014/main" id="{06588FF5-096E-47F3-8AA9-78796628CD3D}"/>
                    </a:ext>
                  </a:extLst>
                </p:cNvPr>
                <p:cNvPicPr/>
                <p:nvPr/>
              </p:nvPicPr>
              <p:blipFill>
                <a:blip r:embed="rId37"/>
                <a:stretch>
                  <a:fillRect/>
                </a:stretch>
              </p:blipFill>
              <p:spPr>
                <a:xfrm>
                  <a:off x="4458392" y="1514238"/>
                  <a:ext cx="232560" cy="465480"/>
                </a:xfrm>
                <a:prstGeom prst="rect">
                  <a:avLst/>
                </a:prstGeom>
              </p:spPr>
            </p:pic>
          </mc:Fallback>
        </mc:AlternateContent>
      </p:grpSp>
      <p:grpSp>
        <p:nvGrpSpPr>
          <p:cNvPr id="38" name="Группа 37">
            <a:extLst>
              <a:ext uri="{FF2B5EF4-FFF2-40B4-BE49-F238E27FC236}">
                <a16:creationId xmlns:a16="http://schemas.microsoft.com/office/drawing/2014/main" id="{5162F4ED-0167-4794-BD26-6936859F2DCE}"/>
              </a:ext>
            </a:extLst>
          </p:cNvPr>
          <p:cNvGrpSpPr/>
          <p:nvPr/>
        </p:nvGrpSpPr>
        <p:grpSpPr>
          <a:xfrm>
            <a:off x="1821752" y="2235318"/>
            <a:ext cx="477720" cy="362880"/>
            <a:chOff x="1821752" y="2235318"/>
            <a:chExt cx="477720" cy="362880"/>
          </a:xfrm>
        </p:grpSpPr>
        <mc:AlternateContent xmlns:mc="http://schemas.openxmlformats.org/markup-compatibility/2006" xmlns:p14="http://schemas.microsoft.com/office/powerpoint/2010/main">
          <mc:Choice Requires="p14">
            <p:contentPart p14:bwMode="auto" r:id="rId38">
              <p14:nvContentPartPr>
                <p14:cNvPr id="31" name="Рукописный ввод 30">
                  <a:extLst>
                    <a:ext uri="{FF2B5EF4-FFF2-40B4-BE49-F238E27FC236}">
                      <a16:creationId xmlns:a16="http://schemas.microsoft.com/office/drawing/2014/main" id="{90BDAB95-D98A-445F-A293-AFCB61938B41}"/>
                    </a:ext>
                  </a:extLst>
                </p14:cNvPr>
                <p14:cNvContentPartPr/>
                <p14:nvPr/>
              </p14:nvContentPartPr>
              <p14:xfrm>
                <a:off x="1821752" y="2270958"/>
                <a:ext cx="41040" cy="288360"/>
              </p14:xfrm>
            </p:contentPart>
          </mc:Choice>
          <mc:Fallback xmlns="">
            <p:pic>
              <p:nvPicPr>
                <p:cNvPr id="31" name="Рукописный ввод 30">
                  <a:extLst>
                    <a:ext uri="{FF2B5EF4-FFF2-40B4-BE49-F238E27FC236}">
                      <a16:creationId xmlns:a16="http://schemas.microsoft.com/office/drawing/2014/main" id="{90BDAB95-D98A-445F-A293-AFCB61938B41}"/>
                    </a:ext>
                  </a:extLst>
                </p:cNvPr>
                <p:cNvPicPr/>
                <p:nvPr/>
              </p:nvPicPr>
              <p:blipFill>
                <a:blip r:embed="rId39"/>
                <a:stretch>
                  <a:fillRect/>
                </a:stretch>
              </p:blipFill>
              <p:spPr>
                <a:xfrm>
                  <a:off x="1812752" y="2262318"/>
                  <a:ext cx="5868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Рукописный ввод 31">
                  <a:extLst>
                    <a:ext uri="{FF2B5EF4-FFF2-40B4-BE49-F238E27FC236}">
                      <a16:creationId xmlns:a16="http://schemas.microsoft.com/office/drawing/2014/main" id="{3C3D1486-AD16-4748-B5D2-7804D16E93D5}"/>
                    </a:ext>
                  </a:extLst>
                </p14:cNvPr>
                <p14:cNvContentPartPr/>
                <p14:nvPr/>
              </p14:nvContentPartPr>
              <p14:xfrm>
                <a:off x="1914992" y="2235318"/>
                <a:ext cx="84240" cy="362880"/>
              </p14:xfrm>
            </p:contentPart>
          </mc:Choice>
          <mc:Fallback xmlns="">
            <p:pic>
              <p:nvPicPr>
                <p:cNvPr id="32" name="Рукописный ввод 31">
                  <a:extLst>
                    <a:ext uri="{FF2B5EF4-FFF2-40B4-BE49-F238E27FC236}">
                      <a16:creationId xmlns:a16="http://schemas.microsoft.com/office/drawing/2014/main" id="{3C3D1486-AD16-4748-B5D2-7804D16E93D5}"/>
                    </a:ext>
                  </a:extLst>
                </p:cNvPr>
                <p:cNvPicPr/>
                <p:nvPr/>
              </p:nvPicPr>
              <p:blipFill>
                <a:blip r:embed="rId41"/>
                <a:stretch>
                  <a:fillRect/>
                </a:stretch>
              </p:blipFill>
              <p:spPr>
                <a:xfrm>
                  <a:off x="1905992" y="2226318"/>
                  <a:ext cx="1018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Рукописный ввод 32">
                  <a:extLst>
                    <a:ext uri="{FF2B5EF4-FFF2-40B4-BE49-F238E27FC236}">
                      <a16:creationId xmlns:a16="http://schemas.microsoft.com/office/drawing/2014/main" id="{5E7BDC0A-6B37-44B1-BDDD-7B38FFCA6988}"/>
                    </a:ext>
                  </a:extLst>
                </p14:cNvPr>
                <p14:cNvContentPartPr/>
                <p14:nvPr/>
              </p14:nvContentPartPr>
              <p14:xfrm>
                <a:off x="2142512" y="2319198"/>
                <a:ext cx="156960" cy="193320"/>
              </p14:xfrm>
            </p:contentPart>
          </mc:Choice>
          <mc:Fallback xmlns="">
            <p:pic>
              <p:nvPicPr>
                <p:cNvPr id="33" name="Рукописный ввод 32">
                  <a:extLst>
                    <a:ext uri="{FF2B5EF4-FFF2-40B4-BE49-F238E27FC236}">
                      <a16:creationId xmlns:a16="http://schemas.microsoft.com/office/drawing/2014/main" id="{5E7BDC0A-6B37-44B1-BDDD-7B38FFCA6988}"/>
                    </a:ext>
                  </a:extLst>
                </p:cNvPr>
                <p:cNvPicPr/>
                <p:nvPr/>
              </p:nvPicPr>
              <p:blipFill>
                <a:blip r:embed="rId43"/>
                <a:stretch>
                  <a:fillRect/>
                </a:stretch>
              </p:blipFill>
              <p:spPr>
                <a:xfrm>
                  <a:off x="2133872" y="2310198"/>
                  <a:ext cx="174600" cy="210960"/>
                </a:xfrm>
                <a:prstGeom prst="rect">
                  <a:avLst/>
                </a:prstGeom>
              </p:spPr>
            </p:pic>
          </mc:Fallback>
        </mc:AlternateContent>
      </p:grpSp>
      <p:grpSp>
        <p:nvGrpSpPr>
          <p:cNvPr id="37" name="Группа 36">
            <a:extLst>
              <a:ext uri="{FF2B5EF4-FFF2-40B4-BE49-F238E27FC236}">
                <a16:creationId xmlns:a16="http://schemas.microsoft.com/office/drawing/2014/main" id="{6CD1F828-8EB7-46E7-9C3E-4F820673ECC3}"/>
              </a:ext>
            </a:extLst>
          </p:cNvPr>
          <p:cNvGrpSpPr/>
          <p:nvPr/>
        </p:nvGrpSpPr>
        <p:grpSpPr>
          <a:xfrm>
            <a:off x="2541392" y="2249358"/>
            <a:ext cx="279360" cy="183600"/>
            <a:chOff x="2541392" y="2249358"/>
            <a:chExt cx="279360" cy="183600"/>
          </a:xfrm>
        </p:grpSpPr>
        <mc:AlternateContent xmlns:mc="http://schemas.openxmlformats.org/markup-compatibility/2006" xmlns:p14="http://schemas.microsoft.com/office/powerpoint/2010/main">
          <mc:Choice Requires="p14">
            <p:contentPart p14:bwMode="auto" r:id="rId44">
              <p14:nvContentPartPr>
                <p14:cNvPr id="34" name="Рукописный ввод 33">
                  <a:extLst>
                    <a:ext uri="{FF2B5EF4-FFF2-40B4-BE49-F238E27FC236}">
                      <a16:creationId xmlns:a16="http://schemas.microsoft.com/office/drawing/2014/main" id="{A3A73AE8-EE86-4E12-8C9C-7751A3C6089D}"/>
                    </a:ext>
                  </a:extLst>
                </p14:cNvPr>
                <p14:cNvContentPartPr/>
                <p14:nvPr/>
              </p14:nvContentPartPr>
              <p14:xfrm>
                <a:off x="2541392" y="2350158"/>
                <a:ext cx="168120" cy="9360"/>
              </p14:xfrm>
            </p:contentPart>
          </mc:Choice>
          <mc:Fallback xmlns="">
            <p:pic>
              <p:nvPicPr>
                <p:cNvPr id="34" name="Рукописный ввод 33">
                  <a:extLst>
                    <a:ext uri="{FF2B5EF4-FFF2-40B4-BE49-F238E27FC236}">
                      <a16:creationId xmlns:a16="http://schemas.microsoft.com/office/drawing/2014/main" id="{A3A73AE8-EE86-4E12-8C9C-7751A3C6089D}"/>
                    </a:ext>
                  </a:extLst>
                </p:cNvPr>
                <p:cNvPicPr/>
                <p:nvPr/>
              </p:nvPicPr>
              <p:blipFill>
                <a:blip r:embed="rId45"/>
                <a:stretch>
                  <a:fillRect/>
                </a:stretch>
              </p:blipFill>
              <p:spPr>
                <a:xfrm>
                  <a:off x="2532392" y="2341518"/>
                  <a:ext cx="1857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Рукописный ввод 34">
                  <a:extLst>
                    <a:ext uri="{FF2B5EF4-FFF2-40B4-BE49-F238E27FC236}">
                      <a16:creationId xmlns:a16="http://schemas.microsoft.com/office/drawing/2014/main" id="{C0286C07-19F5-426C-9D5B-CEF9CA0BED50}"/>
                    </a:ext>
                  </a:extLst>
                </p14:cNvPr>
                <p14:cNvContentPartPr/>
                <p14:nvPr/>
              </p14:nvContentPartPr>
              <p14:xfrm>
                <a:off x="2675312" y="2249358"/>
                <a:ext cx="145440" cy="183600"/>
              </p14:xfrm>
            </p:contentPart>
          </mc:Choice>
          <mc:Fallback xmlns="">
            <p:pic>
              <p:nvPicPr>
                <p:cNvPr id="35" name="Рукописный ввод 34">
                  <a:extLst>
                    <a:ext uri="{FF2B5EF4-FFF2-40B4-BE49-F238E27FC236}">
                      <a16:creationId xmlns:a16="http://schemas.microsoft.com/office/drawing/2014/main" id="{C0286C07-19F5-426C-9D5B-CEF9CA0BED50}"/>
                    </a:ext>
                  </a:extLst>
                </p:cNvPr>
                <p:cNvPicPr/>
                <p:nvPr/>
              </p:nvPicPr>
              <p:blipFill>
                <a:blip r:embed="rId47"/>
                <a:stretch>
                  <a:fillRect/>
                </a:stretch>
              </p:blipFill>
              <p:spPr>
                <a:xfrm>
                  <a:off x="2666312" y="2240718"/>
                  <a:ext cx="163080" cy="20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6" name="Рукописный ввод 35">
                <a:extLst>
                  <a:ext uri="{FF2B5EF4-FFF2-40B4-BE49-F238E27FC236}">
                    <a16:creationId xmlns:a16="http://schemas.microsoft.com/office/drawing/2014/main" id="{C8214998-A05F-4B0E-82F5-1B5E69E8A4FF}"/>
                  </a:ext>
                </a:extLst>
              </p14:cNvPr>
              <p14:cNvContentPartPr/>
              <p14:nvPr/>
            </p14:nvContentPartPr>
            <p14:xfrm>
              <a:off x="3122792" y="2332158"/>
              <a:ext cx="191880" cy="185400"/>
            </p14:xfrm>
          </p:contentPart>
        </mc:Choice>
        <mc:Fallback xmlns="">
          <p:pic>
            <p:nvPicPr>
              <p:cNvPr id="36" name="Рукописный ввод 35">
                <a:extLst>
                  <a:ext uri="{FF2B5EF4-FFF2-40B4-BE49-F238E27FC236}">
                    <a16:creationId xmlns:a16="http://schemas.microsoft.com/office/drawing/2014/main" id="{C8214998-A05F-4B0E-82F5-1B5E69E8A4FF}"/>
                  </a:ext>
                </a:extLst>
              </p:cNvPr>
              <p:cNvPicPr/>
              <p:nvPr/>
            </p:nvPicPr>
            <p:blipFill>
              <a:blip r:embed="rId49"/>
              <a:stretch>
                <a:fillRect/>
              </a:stretch>
            </p:blipFill>
            <p:spPr>
              <a:xfrm>
                <a:off x="3114152" y="2323158"/>
                <a:ext cx="2095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 name="Рукописный ввод 38">
                <a:extLst>
                  <a:ext uri="{FF2B5EF4-FFF2-40B4-BE49-F238E27FC236}">
                    <a16:creationId xmlns:a16="http://schemas.microsoft.com/office/drawing/2014/main" id="{CAB3D997-5CB4-45FB-BD65-561A56541802}"/>
                  </a:ext>
                </a:extLst>
              </p14:cNvPr>
              <p14:cNvContentPartPr/>
              <p14:nvPr/>
            </p14:nvContentPartPr>
            <p14:xfrm>
              <a:off x="7488512" y="2350518"/>
              <a:ext cx="162000" cy="219240"/>
            </p14:xfrm>
          </p:contentPart>
        </mc:Choice>
        <mc:Fallback xmlns="">
          <p:pic>
            <p:nvPicPr>
              <p:cNvPr id="39" name="Рукописный ввод 38">
                <a:extLst>
                  <a:ext uri="{FF2B5EF4-FFF2-40B4-BE49-F238E27FC236}">
                    <a16:creationId xmlns:a16="http://schemas.microsoft.com/office/drawing/2014/main" id="{CAB3D997-5CB4-45FB-BD65-561A56541802}"/>
                  </a:ext>
                </a:extLst>
              </p:cNvPr>
              <p:cNvPicPr/>
              <p:nvPr/>
            </p:nvPicPr>
            <p:blipFill>
              <a:blip r:embed="rId51"/>
              <a:stretch>
                <a:fillRect/>
              </a:stretch>
            </p:blipFill>
            <p:spPr>
              <a:xfrm>
                <a:off x="7479872" y="2341518"/>
                <a:ext cx="179640" cy="236880"/>
              </a:xfrm>
              <a:prstGeom prst="rect">
                <a:avLst/>
              </a:prstGeom>
            </p:spPr>
          </p:pic>
        </mc:Fallback>
      </mc:AlternateContent>
      <p:grpSp>
        <p:nvGrpSpPr>
          <p:cNvPr id="42" name="Группа 41">
            <a:extLst>
              <a:ext uri="{FF2B5EF4-FFF2-40B4-BE49-F238E27FC236}">
                <a16:creationId xmlns:a16="http://schemas.microsoft.com/office/drawing/2014/main" id="{34DF1C1C-09EF-4030-B0FE-67BA29E1D197}"/>
              </a:ext>
            </a:extLst>
          </p:cNvPr>
          <p:cNvGrpSpPr/>
          <p:nvPr/>
        </p:nvGrpSpPr>
        <p:grpSpPr>
          <a:xfrm>
            <a:off x="9806552" y="2364558"/>
            <a:ext cx="165240" cy="206280"/>
            <a:chOff x="9806552" y="2364558"/>
            <a:chExt cx="165240" cy="206280"/>
          </a:xfrm>
        </p:grpSpPr>
        <mc:AlternateContent xmlns:mc="http://schemas.openxmlformats.org/markup-compatibility/2006" xmlns:p14="http://schemas.microsoft.com/office/powerpoint/2010/main">
          <mc:Choice Requires="p14">
            <p:contentPart p14:bwMode="auto" r:id="rId52">
              <p14:nvContentPartPr>
                <p14:cNvPr id="40" name="Рукописный ввод 39">
                  <a:extLst>
                    <a:ext uri="{FF2B5EF4-FFF2-40B4-BE49-F238E27FC236}">
                      <a16:creationId xmlns:a16="http://schemas.microsoft.com/office/drawing/2014/main" id="{743EE282-834D-4EEB-BFBD-4A015428C960}"/>
                    </a:ext>
                  </a:extLst>
                </p14:cNvPr>
                <p14:cNvContentPartPr/>
                <p14:nvPr/>
              </p14:nvContentPartPr>
              <p14:xfrm>
                <a:off x="9806552" y="2364558"/>
                <a:ext cx="132120" cy="93960"/>
              </p14:xfrm>
            </p:contentPart>
          </mc:Choice>
          <mc:Fallback xmlns="">
            <p:pic>
              <p:nvPicPr>
                <p:cNvPr id="40" name="Рукописный ввод 39">
                  <a:extLst>
                    <a:ext uri="{FF2B5EF4-FFF2-40B4-BE49-F238E27FC236}">
                      <a16:creationId xmlns:a16="http://schemas.microsoft.com/office/drawing/2014/main" id="{743EE282-834D-4EEB-BFBD-4A015428C960}"/>
                    </a:ext>
                  </a:extLst>
                </p:cNvPr>
                <p:cNvPicPr/>
                <p:nvPr/>
              </p:nvPicPr>
              <p:blipFill>
                <a:blip r:embed="rId53"/>
                <a:stretch>
                  <a:fillRect/>
                </a:stretch>
              </p:blipFill>
              <p:spPr>
                <a:xfrm>
                  <a:off x="9797552" y="2355558"/>
                  <a:ext cx="14976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Рукописный ввод 40">
                  <a:extLst>
                    <a:ext uri="{FF2B5EF4-FFF2-40B4-BE49-F238E27FC236}">
                      <a16:creationId xmlns:a16="http://schemas.microsoft.com/office/drawing/2014/main" id="{2E18CA1C-5E1C-423B-8EC0-8B348A36F9C8}"/>
                    </a:ext>
                  </a:extLst>
                </p14:cNvPr>
                <p14:cNvContentPartPr/>
                <p14:nvPr/>
              </p14:nvContentPartPr>
              <p14:xfrm>
                <a:off x="9851552" y="2403438"/>
                <a:ext cx="120240" cy="167400"/>
              </p14:xfrm>
            </p:contentPart>
          </mc:Choice>
          <mc:Fallback xmlns="">
            <p:pic>
              <p:nvPicPr>
                <p:cNvPr id="41" name="Рукописный ввод 40">
                  <a:extLst>
                    <a:ext uri="{FF2B5EF4-FFF2-40B4-BE49-F238E27FC236}">
                      <a16:creationId xmlns:a16="http://schemas.microsoft.com/office/drawing/2014/main" id="{2E18CA1C-5E1C-423B-8EC0-8B348A36F9C8}"/>
                    </a:ext>
                  </a:extLst>
                </p:cNvPr>
                <p:cNvPicPr/>
                <p:nvPr/>
              </p:nvPicPr>
              <p:blipFill>
                <a:blip r:embed="rId55"/>
                <a:stretch>
                  <a:fillRect/>
                </a:stretch>
              </p:blipFill>
              <p:spPr>
                <a:xfrm>
                  <a:off x="9842912" y="2394438"/>
                  <a:ext cx="137880" cy="185040"/>
                </a:xfrm>
                <a:prstGeom prst="rect">
                  <a:avLst/>
                </a:prstGeom>
              </p:spPr>
            </p:pic>
          </mc:Fallback>
        </mc:AlternateContent>
      </p:grpSp>
      <p:grpSp>
        <p:nvGrpSpPr>
          <p:cNvPr id="55" name="Группа 54">
            <a:extLst>
              <a:ext uri="{FF2B5EF4-FFF2-40B4-BE49-F238E27FC236}">
                <a16:creationId xmlns:a16="http://schemas.microsoft.com/office/drawing/2014/main" id="{CE2EB9C1-304F-4080-BAE6-2DE8B89A0482}"/>
              </a:ext>
            </a:extLst>
          </p:cNvPr>
          <p:cNvGrpSpPr/>
          <p:nvPr/>
        </p:nvGrpSpPr>
        <p:grpSpPr>
          <a:xfrm>
            <a:off x="2765672" y="2923638"/>
            <a:ext cx="1264320" cy="379800"/>
            <a:chOff x="2765672" y="2923638"/>
            <a:chExt cx="1264320" cy="379800"/>
          </a:xfrm>
        </p:grpSpPr>
        <mc:AlternateContent xmlns:mc="http://schemas.openxmlformats.org/markup-compatibility/2006" xmlns:p14="http://schemas.microsoft.com/office/powerpoint/2010/main">
          <mc:Choice Requires="p14">
            <p:contentPart p14:bwMode="auto" r:id="rId56">
              <p14:nvContentPartPr>
                <p14:cNvPr id="43" name="Рукописный ввод 42">
                  <a:extLst>
                    <a:ext uri="{FF2B5EF4-FFF2-40B4-BE49-F238E27FC236}">
                      <a16:creationId xmlns:a16="http://schemas.microsoft.com/office/drawing/2014/main" id="{93C0B7F3-C78B-4019-AA20-B19693C6CB99}"/>
                    </a:ext>
                  </a:extLst>
                </p14:cNvPr>
                <p14:cNvContentPartPr/>
                <p14:nvPr/>
              </p14:nvContentPartPr>
              <p14:xfrm>
                <a:off x="2765672" y="2923638"/>
                <a:ext cx="574200" cy="326520"/>
              </p14:xfrm>
            </p:contentPart>
          </mc:Choice>
          <mc:Fallback xmlns="">
            <p:pic>
              <p:nvPicPr>
                <p:cNvPr id="43" name="Рукописный ввод 42">
                  <a:extLst>
                    <a:ext uri="{FF2B5EF4-FFF2-40B4-BE49-F238E27FC236}">
                      <a16:creationId xmlns:a16="http://schemas.microsoft.com/office/drawing/2014/main" id="{93C0B7F3-C78B-4019-AA20-B19693C6CB99}"/>
                    </a:ext>
                  </a:extLst>
                </p:cNvPr>
                <p:cNvPicPr/>
                <p:nvPr/>
              </p:nvPicPr>
              <p:blipFill>
                <a:blip r:embed="rId57"/>
                <a:stretch>
                  <a:fillRect/>
                </a:stretch>
              </p:blipFill>
              <p:spPr>
                <a:xfrm>
                  <a:off x="2756672" y="2914638"/>
                  <a:ext cx="5918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Рукописный ввод 43">
                  <a:extLst>
                    <a:ext uri="{FF2B5EF4-FFF2-40B4-BE49-F238E27FC236}">
                      <a16:creationId xmlns:a16="http://schemas.microsoft.com/office/drawing/2014/main" id="{781D2132-3373-462B-A31C-F94558D1918C}"/>
                    </a:ext>
                  </a:extLst>
                </p14:cNvPr>
                <p14:cNvContentPartPr/>
                <p14:nvPr/>
              </p14:nvContentPartPr>
              <p14:xfrm>
                <a:off x="3368672" y="2979438"/>
                <a:ext cx="214200" cy="226440"/>
              </p14:xfrm>
            </p:contentPart>
          </mc:Choice>
          <mc:Fallback xmlns="">
            <p:pic>
              <p:nvPicPr>
                <p:cNvPr id="44" name="Рукописный ввод 43">
                  <a:extLst>
                    <a:ext uri="{FF2B5EF4-FFF2-40B4-BE49-F238E27FC236}">
                      <a16:creationId xmlns:a16="http://schemas.microsoft.com/office/drawing/2014/main" id="{781D2132-3373-462B-A31C-F94558D1918C}"/>
                    </a:ext>
                  </a:extLst>
                </p:cNvPr>
                <p:cNvPicPr/>
                <p:nvPr/>
              </p:nvPicPr>
              <p:blipFill>
                <a:blip r:embed="rId59"/>
                <a:stretch>
                  <a:fillRect/>
                </a:stretch>
              </p:blipFill>
              <p:spPr>
                <a:xfrm>
                  <a:off x="3359672" y="2970798"/>
                  <a:ext cx="2318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Рукописный ввод 44">
                  <a:extLst>
                    <a:ext uri="{FF2B5EF4-FFF2-40B4-BE49-F238E27FC236}">
                      <a16:creationId xmlns:a16="http://schemas.microsoft.com/office/drawing/2014/main" id="{8DF020F0-0A06-4241-8181-D334E188B767}"/>
                    </a:ext>
                  </a:extLst>
                </p14:cNvPr>
                <p14:cNvContentPartPr/>
                <p14:nvPr/>
              </p14:nvContentPartPr>
              <p14:xfrm>
                <a:off x="3549032" y="3002118"/>
                <a:ext cx="234360" cy="210600"/>
              </p14:xfrm>
            </p:contentPart>
          </mc:Choice>
          <mc:Fallback xmlns="">
            <p:pic>
              <p:nvPicPr>
                <p:cNvPr id="45" name="Рукописный ввод 44">
                  <a:extLst>
                    <a:ext uri="{FF2B5EF4-FFF2-40B4-BE49-F238E27FC236}">
                      <a16:creationId xmlns:a16="http://schemas.microsoft.com/office/drawing/2014/main" id="{8DF020F0-0A06-4241-8181-D334E188B767}"/>
                    </a:ext>
                  </a:extLst>
                </p:cNvPr>
                <p:cNvPicPr/>
                <p:nvPr/>
              </p:nvPicPr>
              <p:blipFill>
                <a:blip r:embed="rId61"/>
                <a:stretch>
                  <a:fillRect/>
                </a:stretch>
              </p:blipFill>
              <p:spPr>
                <a:xfrm>
                  <a:off x="3540392" y="2993478"/>
                  <a:ext cx="2520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Рукописный ввод 45">
                  <a:extLst>
                    <a:ext uri="{FF2B5EF4-FFF2-40B4-BE49-F238E27FC236}">
                      <a16:creationId xmlns:a16="http://schemas.microsoft.com/office/drawing/2014/main" id="{7F150989-4CA8-414E-A77E-CA2E6CD2F8AF}"/>
                    </a:ext>
                  </a:extLst>
                </p14:cNvPr>
                <p14:cNvContentPartPr/>
                <p14:nvPr/>
              </p14:nvContentPartPr>
              <p14:xfrm>
                <a:off x="3829112" y="2968278"/>
                <a:ext cx="200880" cy="335160"/>
              </p14:xfrm>
            </p:contentPart>
          </mc:Choice>
          <mc:Fallback xmlns="">
            <p:pic>
              <p:nvPicPr>
                <p:cNvPr id="46" name="Рукописный ввод 45">
                  <a:extLst>
                    <a:ext uri="{FF2B5EF4-FFF2-40B4-BE49-F238E27FC236}">
                      <a16:creationId xmlns:a16="http://schemas.microsoft.com/office/drawing/2014/main" id="{7F150989-4CA8-414E-A77E-CA2E6CD2F8AF}"/>
                    </a:ext>
                  </a:extLst>
                </p:cNvPr>
                <p:cNvPicPr/>
                <p:nvPr/>
              </p:nvPicPr>
              <p:blipFill>
                <a:blip r:embed="rId63"/>
                <a:stretch>
                  <a:fillRect/>
                </a:stretch>
              </p:blipFill>
              <p:spPr>
                <a:xfrm>
                  <a:off x="3820112" y="2959638"/>
                  <a:ext cx="218520" cy="352800"/>
                </a:xfrm>
                <a:prstGeom prst="rect">
                  <a:avLst/>
                </a:prstGeom>
              </p:spPr>
            </p:pic>
          </mc:Fallback>
        </mc:AlternateContent>
      </p:grpSp>
      <p:grpSp>
        <p:nvGrpSpPr>
          <p:cNvPr id="54" name="Группа 53">
            <a:extLst>
              <a:ext uri="{FF2B5EF4-FFF2-40B4-BE49-F238E27FC236}">
                <a16:creationId xmlns:a16="http://schemas.microsoft.com/office/drawing/2014/main" id="{804194A0-70D5-4C77-AA5C-B10A590BD002}"/>
              </a:ext>
            </a:extLst>
          </p:cNvPr>
          <p:cNvGrpSpPr/>
          <p:nvPr/>
        </p:nvGrpSpPr>
        <p:grpSpPr>
          <a:xfrm>
            <a:off x="4440752" y="2939118"/>
            <a:ext cx="1528200" cy="392040"/>
            <a:chOff x="4440752" y="2939118"/>
            <a:chExt cx="1528200" cy="392040"/>
          </a:xfrm>
        </p:grpSpPr>
        <mc:AlternateContent xmlns:mc="http://schemas.openxmlformats.org/markup-compatibility/2006" xmlns:p14="http://schemas.microsoft.com/office/powerpoint/2010/main">
          <mc:Choice Requires="p14">
            <p:contentPart p14:bwMode="auto" r:id="rId64">
              <p14:nvContentPartPr>
                <p14:cNvPr id="47" name="Рукописный ввод 46">
                  <a:extLst>
                    <a:ext uri="{FF2B5EF4-FFF2-40B4-BE49-F238E27FC236}">
                      <a16:creationId xmlns:a16="http://schemas.microsoft.com/office/drawing/2014/main" id="{312E9EE4-7ABD-4312-BE52-89BF7500BACF}"/>
                    </a:ext>
                  </a:extLst>
                </p14:cNvPr>
                <p14:cNvContentPartPr/>
                <p14:nvPr/>
              </p14:nvContentPartPr>
              <p14:xfrm>
                <a:off x="4440752" y="2962518"/>
                <a:ext cx="208440" cy="289800"/>
              </p14:xfrm>
            </p:contentPart>
          </mc:Choice>
          <mc:Fallback xmlns="">
            <p:pic>
              <p:nvPicPr>
                <p:cNvPr id="47" name="Рукописный ввод 46">
                  <a:extLst>
                    <a:ext uri="{FF2B5EF4-FFF2-40B4-BE49-F238E27FC236}">
                      <a16:creationId xmlns:a16="http://schemas.microsoft.com/office/drawing/2014/main" id="{312E9EE4-7ABD-4312-BE52-89BF7500BACF}"/>
                    </a:ext>
                  </a:extLst>
                </p:cNvPr>
                <p:cNvPicPr/>
                <p:nvPr/>
              </p:nvPicPr>
              <p:blipFill>
                <a:blip r:embed="rId65"/>
                <a:stretch>
                  <a:fillRect/>
                </a:stretch>
              </p:blipFill>
              <p:spPr>
                <a:xfrm>
                  <a:off x="4431752" y="2953518"/>
                  <a:ext cx="2260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Рукописный ввод 47">
                  <a:extLst>
                    <a:ext uri="{FF2B5EF4-FFF2-40B4-BE49-F238E27FC236}">
                      <a16:creationId xmlns:a16="http://schemas.microsoft.com/office/drawing/2014/main" id="{7BA423BE-1DB1-4B10-8F4D-1E14EC0C170A}"/>
                    </a:ext>
                  </a:extLst>
                </p14:cNvPr>
                <p14:cNvContentPartPr/>
                <p14:nvPr/>
              </p14:nvContentPartPr>
              <p14:xfrm>
                <a:off x="4623272" y="2999958"/>
                <a:ext cx="172800" cy="176040"/>
              </p14:xfrm>
            </p:contentPart>
          </mc:Choice>
          <mc:Fallback xmlns="">
            <p:pic>
              <p:nvPicPr>
                <p:cNvPr id="48" name="Рукописный ввод 47">
                  <a:extLst>
                    <a:ext uri="{FF2B5EF4-FFF2-40B4-BE49-F238E27FC236}">
                      <a16:creationId xmlns:a16="http://schemas.microsoft.com/office/drawing/2014/main" id="{7BA423BE-1DB1-4B10-8F4D-1E14EC0C170A}"/>
                    </a:ext>
                  </a:extLst>
                </p:cNvPr>
                <p:cNvPicPr/>
                <p:nvPr/>
              </p:nvPicPr>
              <p:blipFill>
                <a:blip r:embed="rId67"/>
                <a:stretch>
                  <a:fillRect/>
                </a:stretch>
              </p:blipFill>
              <p:spPr>
                <a:xfrm>
                  <a:off x="4614632" y="2990958"/>
                  <a:ext cx="1904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Рукописный ввод 48">
                  <a:extLst>
                    <a:ext uri="{FF2B5EF4-FFF2-40B4-BE49-F238E27FC236}">
                      <a16:creationId xmlns:a16="http://schemas.microsoft.com/office/drawing/2014/main" id="{0EB8C24B-936C-41D7-930F-094409475EB6}"/>
                    </a:ext>
                  </a:extLst>
                </p14:cNvPr>
                <p14:cNvContentPartPr/>
                <p14:nvPr/>
              </p14:nvContentPartPr>
              <p14:xfrm>
                <a:off x="4823432" y="3010038"/>
                <a:ext cx="287280" cy="240480"/>
              </p14:xfrm>
            </p:contentPart>
          </mc:Choice>
          <mc:Fallback xmlns="">
            <p:pic>
              <p:nvPicPr>
                <p:cNvPr id="49" name="Рукописный ввод 48">
                  <a:extLst>
                    <a:ext uri="{FF2B5EF4-FFF2-40B4-BE49-F238E27FC236}">
                      <a16:creationId xmlns:a16="http://schemas.microsoft.com/office/drawing/2014/main" id="{0EB8C24B-936C-41D7-930F-094409475EB6}"/>
                    </a:ext>
                  </a:extLst>
                </p:cNvPr>
                <p:cNvPicPr/>
                <p:nvPr/>
              </p:nvPicPr>
              <p:blipFill>
                <a:blip r:embed="rId69"/>
                <a:stretch>
                  <a:fillRect/>
                </a:stretch>
              </p:blipFill>
              <p:spPr>
                <a:xfrm>
                  <a:off x="4814432" y="3001398"/>
                  <a:ext cx="3049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Рукописный ввод 49">
                  <a:extLst>
                    <a:ext uri="{FF2B5EF4-FFF2-40B4-BE49-F238E27FC236}">
                      <a16:creationId xmlns:a16="http://schemas.microsoft.com/office/drawing/2014/main" id="{E2B55920-1038-41E3-83F6-F6E54A408DD4}"/>
                    </a:ext>
                  </a:extLst>
                </p14:cNvPr>
                <p14:cNvContentPartPr/>
                <p14:nvPr/>
              </p14:nvContentPartPr>
              <p14:xfrm>
                <a:off x="5129792" y="2979798"/>
                <a:ext cx="270720" cy="269280"/>
              </p14:xfrm>
            </p:contentPart>
          </mc:Choice>
          <mc:Fallback xmlns="">
            <p:pic>
              <p:nvPicPr>
                <p:cNvPr id="50" name="Рукописный ввод 49">
                  <a:extLst>
                    <a:ext uri="{FF2B5EF4-FFF2-40B4-BE49-F238E27FC236}">
                      <a16:creationId xmlns:a16="http://schemas.microsoft.com/office/drawing/2014/main" id="{E2B55920-1038-41E3-83F6-F6E54A408DD4}"/>
                    </a:ext>
                  </a:extLst>
                </p:cNvPr>
                <p:cNvPicPr/>
                <p:nvPr/>
              </p:nvPicPr>
              <p:blipFill>
                <a:blip r:embed="rId71"/>
                <a:stretch>
                  <a:fillRect/>
                </a:stretch>
              </p:blipFill>
              <p:spPr>
                <a:xfrm>
                  <a:off x="5121152" y="2971158"/>
                  <a:ext cx="2883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Рукописный ввод 50">
                  <a:extLst>
                    <a:ext uri="{FF2B5EF4-FFF2-40B4-BE49-F238E27FC236}">
                      <a16:creationId xmlns:a16="http://schemas.microsoft.com/office/drawing/2014/main" id="{9A874A2E-3423-46F1-9E55-0E7E7BA6B33E}"/>
                    </a:ext>
                  </a:extLst>
                </p14:cNvPr>
                <p14:cNvContentPartPr/>
                <p14:nvPr/>
              </p14:nvContentPartPr>
              <p14:xfrm>
                <a:off x="5146712" y="3105078"/>
                <a:ext cx="209520" cy="86760"/>
              </p14:xfrm>
            </p:contentPart>
          </mc:Choice>
          <mc:Fallback xmlns="">
            <p:pic>
              <p:nvPicPr>
                <p:cNvPr id="51" name="Рукописный ввод 50">
                  <a:extLst>
                    <a:ext uri="{FF2B5EF4-FFF2-40B4-BE49-F238E27FC236}">
                      <a16:creationId xmlns:a16="http://schemas.microsoft.com/office/drawing/2014/main" id="{9A874A2E-3423-46F1-9E55-0E7E7BA6B33E}"/>
                    </a:ext>
                  </a:extLst>
                </p:cNvPr>
                <p:cNvPicPr/>
                <p:nvPr/>
              </p:nvPicPr>
              <p:blipFill>
                <a:blip r:embed="rId73"/>
                <a:stretch>
                  <a:fillRect/>
                </a:stretch>
              </p:blipFill>
              <p:spPr>
                <a:xfrm>
                  <a:off x="5138072" y="3096078"/>
                  <a:ext cx="2271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Рукописный ввод 51">
                  <a:extLst>
                    <a:ext uri="{FF2B5EF4-FFF2-40B4-BE49-F238E27FC236}">
                      <a16:creationId xmlns:a16="http://schemas.microsoft.com/office/drawing/2014/main" id="{69B84E07-F901-463A-9C20-DC33567699AB}"/>
                    </a:ext>
                  </a:extLst>
                </p14:cNvPr>
                <p14:cNvContentPartPr/>
                <p14:nvPr/>
              </p14:nvContentPartPr>
              <p14:xfrm>
                <a:off x="5375312" y="2995998"/>
                <a:ext cx="355680" cy="226440"/>
              </p14:xfrm>
            </p:contentPart>
          </mc:Choice>
          <mc:Fallback xmlns="">
            <p:pic>
              <p:nvPicPr>
                <p:cNvPr id="52" name="Рукописный ввод 51">
                  <a:extLst>
                    <a:ext uri="{FF2B5EF4-FFF2-40B4-BE49-F238E27FC236}">
                      <a16:creationId xmlns:a16="http://schemas.microsoft.com/office/drawing/2014/main" id="{69B84E07-F901-463A-9C20-DC33567699AB}"/>
                    </a:ext>
                  </a:extLst>
                </p:cNvPr>
                <p:cNvPicPr/>
                <p:nvPr/>
              </p:nvPicPr>
              <p:blipFill>
                <a:blip r:embed="rId75"/>
                <a:stretch>
                  <a:fillRect/>
                </a:stretch>
              </p:blipFill>
              <p:spPr>
                <a:xfrm>
                  <a:off x="5366672" y="2987358"/>
                  <a:ext cx="3733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Рукописный ввод 52">
                  <a:extLst>
                    <a:ext uri="{FF2B5EF4-FFF2-40B4-BE49-F238E27FC236}">
                      <a16:creationId xmlns:a16="http://schemas.microsoft.com/office/drawing/2014/main" id="{1E5A4271-2A77-4605-934D-C37ECEBE2016}"/>
                    </a:ext>
                  </a:extLst>
                </p14:cNvPr>
                <p14:cNvContentPartPr/>
                <p14:nvPr/>
              </p14:nvContentPartPr>
              <p14:xfrm>
                <a:off x="5701112" y="2939118"/>
                <a:ext cx="267840" cy="392040"/>
              </p14:xfrm>
            </p:contentPart>
          </mc:Choice>
          <mc:Fallback xmlns="">
            <p:pic>
              <p:nvPicPr>
                <p:cNvPr id="53" name="Рукописный ввод 52">
                  <a:extLst>
                    <a:ext uri="{FF2B5EF4-FFF2-40B4-BE49-F238E27FC236}">
                      <a16:creationId xmlns:a16="http://schemas.microsoft.com/office/drawing/2014/main" id="{1E5A4271-2A77-4605-934D-C37ECEBE2016}"/>
                    </a:ext>
                  </a:extLst>
                </p:cNvPr>
                <p:cNvPicPr/>
                <p:nvPr/>
              </p:nvPicPr>
              <p:blipFill>
                <a:blip r:embed="rId77"/>
                <a:stretch>
                  <a:fillRect/>
                </a:stretch>
              </p:blipFill>
              <p:spPr>
                <a:xfrm>
                  <a:off x="5692472" y="2930478"/>
                  <a:ext cx="285480" cy="409680"/>
                </a:xfrm>
                <a:prstGeom prst="rect">
                  <a:avLst/>
                </a:prstGeom>
              </p:spPr>
            </p:pic>
          </mc:Fallback>
        </mc:AlternateContent>
      </p:grpSp>
      <p:grpSp>
        <p:nvGrpSpPr>
          <p:cNvPr id="63" name="Группа 62">
            <a:extLst>
              <a:ext uri="{FF2B5EF4-FFF2-40B4-BE49-F238E27FC236}">
                <a16:creationId xmlns:a16="http://schemas.microsoft.com/office/drawing/2014/main" id="{0C23A507-601E-4E75-BB2B-205C0725921F}"/>
              </a:ext>
            </a:extLst>
          </p:cNvPr>
          <p:cNvGrpSpPr/>
          <p:nvPr/>
        </p:nvGrpSpPr>
        <p:grpSpPr>
          <a:xfrm>
            <a:off x="1985192" y="3454638"/>
            <a:ext cx="523800" cy="449640"/>
            <a:chOff x="1985192" y="3454638"/>
            <a:chExt cx="523800" cy="449640"/>
          </a:xfrm>
        </p:grpSpPr>
        <mc:AlternateContent xmlns:mc="http://schemas.openxmlformats.org/markup-compatibility/2006" xmlns:p14="http://schemas.microsoft.com/office/powerpoint/2010/main">
          <mc:Choice Requires="p14">
            <p:contentPart p14:bwMode="auto" r:id="rId78">
              <p14:nvContentPartPr>
                <p14:cNvPr id="56" name="Рукописный ввод 55">
                  <a:extLst>
                    <a:ext uri="{FF2B5EF4-FFF2-40B4-BE49-F238E27FC236}">
                      <a16:creationId xmlns:a16="http://schemas.microsoft.com/office/drawing/2014/main" id="{F1135891-2F79-4900-BECE-870CD6AFB9A2}"/>
                    </a:ext>
                  </a:extLst>
                </p14:cNvPr>
                <p14:cNvContentPartPr/>
                <p14:nvPr/>
              </p14:nvContentPartPr>
              <p14:xfrm>
                <a:off x="1985192" y="3532398"/>
                <a:ext cx="42120" cy="219960"/>
              </p14:xfrm>
            </p:contentPart>
          </mc:Choice>
          <mc:Fallback xmlns="">
            <p:pic>
              <p:nvPicPr>
                <p:cNvPr id="56" name="Рукописный ввод 55">
                  <a:extLst>
                    <a:ext uri="{FF2B5EF4-FFF2-40B4-BE49-F238E27FC236}">
                      <a16:creationId xmlns:a16="http://schemas.microsoft.com/office/drawing/2014/main" id="{F1135891-2F79-4900-BECE-870CD6AFB9A2}"/>
                    </a:ext>
                  </a:extLst>
                </p:cNvPr>
                <p:cNvPicPr/>
                <p:nvPr/>
              </p:nvPicPr>
              <p:blipFill>
                <a:blip r:embed="rId79"/>
                <a:stretch>
                  <a:fillRect/>
                </a:stretch>
              </p:blipFill>
              <p:spPr>
                <a:xfrm>
                  <a:off x="1967192" y="3514398"/>
                  <a:ext cx="777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Рукописный ввод 56">
                  <a:extLst>
                    <a:ext uri="{FF2B5EF4-FFF2-40B4-BE49-F238E27FC236}">
                      <a16:creationId xmlns:a16="http://schemas.microsoft.com/office/drawing/2014/main" id="{7390B16D-525F-4109-A160-21E86FF5C780}"/>
                    </a:ext>
                  </a:extLst>
                </p14:cNvPr>
                <p14:cNvContentPartPr/>
                <p14:nvPr/>
              </p14:nvContentPartPr>
              <p14:xfrm>
                <a:off x="2084552" y="3454638"/>
                <a:ext cx="95040" cy="449640"/>
              </p14:xfrm>
            </p:contentPart>
          </mc:Choice>
          <mc:Fallback xmlns="">
            <p:pic>
              <p:nvPicPr>
                <p:cNvPr id="57" name="Рукописный ввод 56">
                  <a:extLst>
                    <a:ext uri="{FF2B5EF4-FFF2-40B4-BE49-F238E27FC236}">
                      <a16:creationId xmlns:a16="http://schemas.microsoft.com/office/drawing/2014/main" id="{7390B16D-525F-4109-A160-21E86FF5C780}"/>
                    </a:ext>
                  </a:extLst>
                </p:cNvPr>
                <p:cNvPicPr/>
                <p:nvPr/>
              </p:nvPicPr>
              <p:blipFill>
                <a:blip r:embed="rId81"/>
                <a:stretch>
                  <a:fillRect/>
                </a:stretch>
              </p:blipFill>
              <p:spPr>
                <a:xfrm>
                  <a:off x="2066552" y="3436998"/>
                  <a:ext cx="13068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Рукописный ввод 57">
                  <a:extLst>
                    <a:ext uri="{FF2B5EF4-FFF2-40B4-BE49-F238E27FC236}">
                      <a16:creationId xmlns:a16="http://schemas.microsoft.com/office/drawing/2014/main" id="{5CFE4F3C-7B87-4DCF-94CE-5B480D342B5B}"/>
                    </a:ext>
                  </a:extLst>
                </p14:cNvPr>
                <p14:cNvContentPartPr/>
                <p14:nvPr/>
              </p14:nvContentPartPr>
              <p14:xfrm>
                <a:off x="2389112" y="3574158"/>
                <a:ext cx="119880" cy="244800"/>
              </p14:xfrm>
            </p:contentPart>
          </mc:Choice>
          <mc:Fallback xmlns="">
            <p:pic>
              <p:nvPicPr>
                <p:cNvPr id="58" name="Рукописный ввод 57">
                  <a:extLst>
                    <a:ext uri="{FF2B5EF4-FFF2-40B4-BE49-F238E27FC236}">
                      <a16:creationId xmlns:a16="http://schemas.microsoft.com/office/drawing/2014/main" id="{5CFE4F3C-7B87-4DCF-94CE-5B480D342B5B}"/>
                    </a:ext>
                  </a:extLst>
                </p:cNvPr>
                <p:cNvPicPr/>
                <p:nvPr/>
              </p:nvPicPr>
              <p:blipFill>
                <a:blip r:embed="rId83"/>
                <a:stretch>
                  <a:fillRect/>
                </a:stretch>
              </p:blipFill>
              <p:spPr>
                <a:xfrm>
                  <a:off x="2371112" y="3556158"/>
                  <a:ext cx="155520" cy="280440"/>
                </a:xfrm>
                <a:prstGeom prst="rect">
                  <a:avLst/>
                </a:prstGeom>
              </p:spPr>
            </p:pic>
          </mc:Fallback>
        </mc:AlternateContent>
      </p:grpSp>
      <p:grpSp>
        <p:nvGrpSpPr>
          <p:cNvPr id="62" name="Группа 61">
            <a:extLst>
              <a:ext uri="{FF2B5EF4-FFF2-40B4-BE49-F238E27FC236}">
                <a16:creationId xmlns:a16="http://schemas.microsoft.com/office/drawing/2014/main" id="{429E2317-472A-4772-8605-1B0E076C02A6}"/>
              </a:ext>
            </a:extLst>
          </p:cNvPr>
          <p:cNvGrpSpPr/>
          <p:nvPr/>
        </p:nvGrpSpPr>
        <p:grpSpPr>
          <a:xfrm>
            <a:off x="2783672" y="3574158"/>
            <a:ext cx="231840" cy="146880"/>
            <a:chOff x="2783672" y="3574158"/>
            <a:chExt cx="231840" cy="146880"/>
          </a:xfrm>
        </p:grpSpPr>
        <mc:AlternateContent xmlns:mc="http://schemas.openxmlformats.org/markup-compatibility/2006" xmlns:p14="http://schemas.microsoft.com/office/powerpoint/2010/main">
          <mc:Choice Requires="p14">
            <p:contentPart p14:bwMode="auto" r:id="rId84">
              <p14:nvContentPartPr>
                <p14:cNvPr id="59" name="Рукописный ввод 58">
                  <a:extLst>
                    <a:ext uri="{FF2B5EF4-FFF2-40B4-BE49-F238E27FC236}">
                      <a16:creationId xmlns:a16="http://schemas.microsoft.com/office/drawing/2014/main" id="{74D7BD29-AEAE-41C6-953B-EAD6B9A33533}"/>
                    </a:ext>
                  </a:extLst>
                </p14:cNvPr>
                <p14:cNvContentPartPr/>
                <p14:nvPr/>
              </p14:nvContentPartPr>
              <p14:xfrm>
                <a:off x="2783672" y="3666318"/>
                <a:ext cx="162000" cy="16200"/>
              </p14:xfrm>
            </p:contentPart>
          </mc:Choice>
          <mc:Fallback xmlns="">
            <p:pic>
              <p:nvPicPr>
                <p:cNvPr id="59" name="Рукописный ввод 58">
                  <a:extLst>
                    <a:ext uri="{FF2B5EF4-FFF2-40B4-BE49-F238E27FC236}">
                      <a16:creationId xmlns:a16="http://schemas.microsoft.com/office/drawing/2014/main" id="{74D7BD29-AEAE-41C6-953B-EAD6B9A33533}"/>
                    </a:ext>
                  </a:extLst>
                </p:cNvPr>
                <p:cNvPicPr/>
                <p:nvPr/>
              </p:nvPicPr>
              <p:blipFill>
                <a:blip r:embed="rId85"/>
                <a:stretch>
                  <a:fillRect/>
                </a:stretch>
              </p:blipFill>
              <p:spPr>
                <a:xfrm>
                  <a:off x="2766032" y="3648678"/>
                  <a:ext cx="1976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 name="Рукописный ввод 59">
                  <a:extLst>
                    <a:ext uri="{FF2B5EF4-FFF2-40B4-BE49-F238E27FC236}">
                      <a16:creationId xmlns:a16="http://schemas.microsoft.com/office/drawing/2014/main" id="{5E2035C1-8F68-42CF-961D-3B492210BC65}"/>
                    </a:ext>
                  </a:extLst>
                </p14:cNvPr>
                <p14:cNvContentPartPr/>
                <p14:nvPr/>
              </p14:nvContentPartPr>
              <p14:xfrm>
                <a:off x="2919392" y="3574158"/>
                <a:ext cx="96120" cy="146880"/>
              </p14:xfrm>
            </p:contentPart>
          </mc:Choice>
          <mc:Fallback xmlns="">
            <p:pic>
              <p:nvPicPr>
                <p:cNvPr id="60" name="Рукописный ввод 59">
                  <a:extLst>
                    <a:ext uri="{FF2B5EF4-FFF2-40B4-BE49-F238E27FC236}">
                      <a16:creationId xmlns:a16="http://schemas.microsoft.com/office/drawing/2014/main" id="{5E2035C1-8F68-42CF-961D-3B492210BC65}"/>
                    </a:ext>
                  </a:extLst>
                </p:cNvPr>
                <p:cNvPicPr/>
                <p:nvPr/>
              </p:nvPicPr>
              <p:blipFill>
                <a:blip r:embed="rId87"/>
                <a:stretch>
                  <a:fillRect/>
                </a:stretch>
              </p:blipFill>
              <p:spPr>
                <a:xfrm>
                  <a:off x="2901392" y="3556158"/>
                  <a:ext cx="131760" cy="182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61" name="Рукописный ввод 60">
                <a:extLst>
                  <a:ext uri="{FF2B5EF4-FFF2-40B4-BE49-F238E27FC236}">
                    <a16:creationId xmlns:a16="http://schemas.microsoft.com/office/drawing/2014/main" id="{05F8D066-5350-44E4-B049-5E2E8D0A4AC8}"/>
                  </a:ext>
                </a:extLst>
              </p14:cNvPr>
              <p14:cNvContentPartPr/>
              <p14:nvPr/>
            </p14:nvContentPartPr>
            <p14:xfrm>
              <a:off x="3525992" y="3545718"/>
              <a:ext cx="153000" cy="203760"/>
            </p14:xfrm>
          </p:contentPart>
        </mc:Choice>
        <mc:Fallback xmlns="">
          <p:pic>
            <p:nvPicPr>
              <p:cNvPr id="61" name="Рукописный ввод 60">
                <a:extLst>
                  <a:ext uri="{FF2B5EF4-FFF2-40B4-BE49-F238E27FC236}">
                    <a16:creationId xmlns:a16="http://schemas.microsoft.com/office/drawing/2014/main" id="{05F8D066-5350-44E4-B049-5E2E8D0A4AC8}"/>
                  </a:ext>
                </a:extLst>
              </p:cNvPr>
              <p:cNvPicPr/>
              <p:nvPr/>
            </p:nvPicPr>
            <p:blipFill>
              <a:blip r:embed="rId89"/>
              <a:stretch>
                <a:fillRect/>
              </a:stretch>
            </p:blipFill>
            <p:spPr>
              <a:xfrm>
                <a:off x="3507992" y="3527718"/>
                <a:ext cx="1886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Рукописный ввод 63">
                <a:extLst>
                  <a:ext uri="{FF2B5EF4-FFF2-40B4-BE49-F238E27FC236}">
                    <a16:creationId xmlns:a16="http://schemas.microsoft.com/office/drawing/2014/main" id="{298D689C-BBC1-4CCF-9520-146F458B8BB6}"/>
                  </a:ext>
                </a:extLst>
              </p14:cNvPr>
              <p14:cNvContentPartPr/>
              <p14:nvPr/>
            </p14:nvContentPartPr>
            <p14:xfrm>
              <a:off x="8261072" y="3502158"/>
              <a:ext cx="214200" cy="256320"/>
            </p14:xfrm>
          </p:contentPart>
        </mc:Choice>
        <mc:Fallback xmlns="">
          <p:pic>
            <p:nvPicPr>
              <p:cNvPr id="64" name="Рукописный ввод 63">
                <a:extLst>
                  <a:ext uri="{FF2B5EF4-FFF2-40B4-BE49-F238E27FC236}">
                    <a16:creationId xmlns:a16="http://schemas.microsoft.com/office/drawing/2014/main" id="{298D689C-BBC1-4CCF-9520-146F458B8BB6}"/>
                  </a:ext>
                </a:extLst>
              </p:cNvPr>
              <p:cNvPicPr/>
              <p:nvPr/>
            </p:nvPicPr>
            <p:blipFill>
              <a:blip r:embed="rId91"/>
              <a:stretch>
                <a:fillRect/>
              </a:stretch>
            </p:blipFill>
            <p:spPr>
              <a:xfrm>
                <a:off x="8243432" y="3484518"/>
                <a:ext cx="2498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5" name="Рукописный ввод 64">
                <a:extLst>
                  <a:ext uri="{FF2B5EF4-FFF2-40B4-BE49-F238E27FC236}">
                    <a16:creationId xmlns:a16="http://schemas.microsoft.com/office/drawing/2014/main" id="{BCDDAA25-C5F3-4FEC-8732-B851F33634C3}"/>
                  </a:ext>
                </a:extLst>
              </p14:cNvPr>
              <p14:cNvContentPartPr/>
              <p14:nvPr/>
            </p14:nvContentPartPr>
            <p14:xfrm>
              <a:off x="3036032" y="4356078"/>
              <a:ext cx="123840" cy="237600"/>
            </p14:xfrm>
          </p:contentPart>
        </mc:Choice>
        <mc:Fallback xmlns="">
          <p:pic>
            <p:nvPicPr>
              <p:cNvPr id="65" name="Рукописный ввод 64">
                <a:extLst>
                  <a:ext uri="{FF2B5EF4-FFF2-40B4-BE49-F238E27FC236}">
                    <a16:creationId xmlns:a16="http://schemas.microsoft.com/office/drawing/2014/main" id="{BCDDAA25-C5F3-4FEC-8732-B851F33634C3}"/>
                  </a:ext>
                </a:extLst>
              </p:cNvPr>
              <p:cNvPicPr/>
              <p:nvPr/>
            </p:nvPicPr>
            <p:blipFill>
              <a:blip r:embed="rId93"/>
              <a:stretch>
                <a:fillRect/>
              </a:stretch>
            </p:blipFill>
            <p:spPr>
              <a:xfrm>
                <a:off x="3018032" y="4338078"/>
                <a:ext cx="159480" cy="273240"/>
              </a:xfrm>
              <a:prstGeom prst="rect">
                <a:avLst/>
              </a:prstGeom>
            </p:spPr>
          </p:pic>
        </mc:Fallback>
      </mc:AlternateContent>
      <p:grpSp>
        <p:nvGrpSpPr>
          <p:cNvPr id="87" name="Группа 86">
            <a:extLst>
              <a:ext uri="{FF2B5EF4-FFF2-40B4-BE49-F238E27FC236}">
                <a16:creationId xmlns:a16="http://schemas.microsoft.com/office/drawing/2014/main" id="{C955E2C7-8BF7-45CE-937E-0360DE57D31F}"/>
              </a:ext>
            </a:extLst>
          </p:cNvPr>
          <p:cNvGrpSpPr/>
          <p:nvPr/>
        </p:nvGrpSpPr>
        <p:grpSpPr>
          <a:xfrm>
            <a:off x="4334552" y="4271478"/>
            <a:ext cx="1967760" cy="365040"/>
            <a:chOff x="4334552" y="4271478"/>
            <a:chExt cx="1967760" cy="365040"/>
          </a:xfrm>
        </p:grpSpPr>
        <mc:AlternateContent xmlns:mc="http://schemas.openxmlformats.org/markup-compatibility/2006" xmlns:p14="http://schemas.microsoft.com/office/powerpoint/2010/main">
          <mc:Choice Requires="p14">
            <p:contentPart p14:bwMode="auto" r:id="rId94">
              <p14:nvContentPartPr>
                <p14:cNvPr id="66" name="Рукописный ввод 65">
                  <a:extLst>
                    <a:ext uri="{FF2B5EF4-FFF2-40B4-BE49-F238E27FC236}">
                      <a16:creationId xmlns:a16="http://schemas.microsoft.com/office/drawing/2014/main" id="{DE77B7B0-BC70-4FA5-A008-0FA383427553}"/>
                    </a:ext>
                  </a:extLst>
                </p14:cNvPr>
                <p14:cNvContentPartPr/>
                <p14:nvPr/>
              </p14:nvContentPartPr>
              <p14:xfrm>
                <a:off x="4334552" y="4271478"/>
                <a:ext cx="302400" cy="365040"/>
              </p14:xfrm>
            </p:contentPart>
          </mc:Choice>
          <mc:Fallback xmlns="">
            <p:pic>
              <p:nvPicPr>
                <p:cNvPr id="66" name="Рукописный ввод 65">
                  <a:extLst>
                    <a:ext uri="{FF2B5EF4-FFF2-40B4-BE49-F238E27FC236}">
                      <a16:creationId xmlns:a16="http://schemas.microsoft.com/office/drawing/2014/main" id="{DE77B7B0-BC70-4FA5-A008-0FA383427553}"/>
                    </a:ext>
                  </a:extLst>
                </p:cNvPr>
                <p:cNvPicPr/>
                <p:nvPr/>
              </p:nvPicPr>
              <p:blipFill>
                <a:blip r:embed="rId95"/>
                <a:stretch>
                  <a:fillRect/>
                </a:stretch>
              </p:blipFill>
              <p:spPr>
                <a:xfrm>
                  <a:off x="4316552" y="4253478"/>
                  <a:ext cx="33804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7" name="Рукописный ввод 66">
                  <a:extLst>
                    <a:ext uri="{FF2B5EF4-FFF2-40B4-BE49-F238E27FC236}">
                      <a16:creationId xmlns:a16="http://schemas.microsoft.com/office/drawing/2014/main" id="{7B16D9D3-FEEE-40B5-98AA-93D2CFF9493B}"/>
                    </a:ext>
                  </a:extLst>
                </p14:cNvPr>
                <p14:cNvContentPartPr/>
                <p14:nvPr/>
              </p14:nvContentPartPr>
              <p14:xfrm>
                <a:off x="4355072" y="4452918"/>
                <a:ext cx="192600" cy="11520"/>
              </p14:xfrm>
            </p:contentPart>
          </mc:Choice>
          <mc:Fallback xmlns="">
            <p:pic>
              <p:nvPicPr>
                <p:cNvPr id="67" name="Рукописный ввод 66">
                  <a:extLst>
                    <a:ext uri="{FF2B5EF4-FFF2-40B4-BE49-F238E27FC236}">
                      <a16:creationId xmlns:a16="http://schemas.microsoft.com/office/drawing/2014/main" id="{7B16D9D3-FEEE-40B5-98AA-93D2CFF9493B}"/>
                    </a:ext>
                  </a:extLst>
                </p:cNvPr>
                <p:cNvPicPr/>
                <p:nvPr/>
              </p:nvPicPr>
              <p:blipFill>
                <a:blip r:embed="rId97"/>
                <a:stretch>
                  <a:fillRect/>
                </a:stretch>
              </p:blipFill>
              <p:spPr>
                <a:xfrm>
                  <a:off x="4337072" y="4434918"/>
                  <a:ext cx="2282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8" name="Рукописный ввод 67">
                  <a:extLst>
                    <a:ext uri="{FF2B5EF4-FFF2-40B4-BE49-F238E27FC236}">
                      <a16:creationId xmlns:a16="http://schemas.microsoft.com/office/drawing/2014/main" id="{CB879895-0301-43BE-8F7F-95CB4642CF46}"/>
                    </a:ext>
                  </a:extLst>
                </p14:cNvPr>
                <p14:cNvContentPartPr/>
                <p14:nvPr/>
              </p14:nvContentPartPr>
              <p14:xfrm>
                <a:off x="4629752" y="4369398"/>
                <a:ext cx="243720" cy="217440"/>
              </p14:xfrm>
            </p:contentPart>
          </mc:Choice>
          <mc:Fallback xmlns="">
            <p:pic>
              <p:nvPicPr>
                <p:cNvPr id="68" name="Рукописный ввод 67">
                  <a:extLst>
                    <a:ext uri="{FF2B5EF4-FFF2-40B4-BE49-F238E27FC236}">
                      <a16:creationId xmlns:a16="http://schemas.microsoft.com/office/drawing/2014/main" id="{CB879895-0301-43BE-8F7F-95CB4642CF46}"/>
                    </a:ext>
                  </a:extLst>
                </p:cNvPr>
                <p:cNvPicPr/>
                <p:nvPr/>
              </p:nvPicPr>
              <p:blipFill>
                <a:blip r:embed="rId99"/>
                <a:stretch>
                  <a:fillRect/>
                </a:stretch>
              </p:blipFill>
              <p:spPr>
                <a:xfrm>
                  <a:off x="4612112" y="4351398"/>
                  <a:ext cx="2793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9" name="Рукописный ввод 68">
                  <a:extLst>
                    <a:ext uri="{FF2B5EF4-FFF2-40B4-BE49-F238E27FC236}">
                      <a16:creationId xmlns:a16="http://schemas.microsoft.com/office/drawing/2014/main" id="{BDF6A2E0-0337-471B-8181-CC789B08A89C}"/>
                    </a:ext>
                  </a:extLst>
                </p14:cNvPr>
                <p14:cNvContentPartPr/>
                <p14:nvPr/>
              </p14:nvContentPartPr>
              <p14:xfrm>
                <a:off x="4667192" y="4293078"/>
                <a:ext cx="266040" cy="25560"/>
              </p14:xfrm>
            </p:contentPart>
          </mc:Choice>
          <mc:Fallback xmlns="">
            <p:pic>
              <p:nvPicPr>
                <p:cNvPr id="69" name="Рукописный ввод 68">
                  <a:extLst>
                    <a:ext uri="{FF2B5EF4-FFF2-40B4-BE49-F238E27FC236}">
                      <a16:creationId xmlns:a16="http://schemas.microsoft.com/office/drawing/2014/main" id="{BDF6A2E0-0337-471B-8181-CC789B08A89C}"/>
                    </a:ext>
                  </a:extLst>
                </p:cNvPr>
                <p:cNvPicPr/>
                <p:nvPr/>
              </p:nvPicPr>
              <p:blipFill>
                <a:blip r:embed="rId101"/>
                <a:stretch>
                  <a:fillRect/>
                </a:stretch>
              </p:blipFill>
              <p:spPr>
                <a:xfrm>
                  <a:off x="4649552" y="4275078"/>
                  <a:ext cx="3016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Рукописный ввод 69">
                  <a:extLst>
                    <a:ext uri="{FF2B5EF4-FFF2-40B4-BE49-F238E27FC236}">
                      <a16:creationId xmlns:a16="http://schemas.microsoft.com/office/drawing/2014/main" id="{AFE93BA0-D499-4F41-BFF2-ED09650A80AC}"/>
                    </a:ext>
                  </a:extLst>
                </p14:cNvPr>
                <p14:cNvContentPartPr/>
                <p14:nvPr/>
              </p14:nvContentPartPr>
              <p14:xfrm>
                <a:off x="4688792" y="4416918"/>
                <a:ext cx="297720" cy="172440"/>
              </p14:xfrm>
            </p:contentPart>
          </mc:Choice>
          <mc:Fallback xmlns="">
            <p:pic>
              <p:nvPicPr>
                <p:cNvPr id="70" name="Рукописный ввод 69">
                  <a:extLst>
                    <a:ext uri="{FF2B5EF4-FFF2-40B4-BE49-F238E27FC236}">
                      <a16:creationId xmlns:a16="http://schemas.microsoft.com/office/drawing/2014/main" id="{AFE93BA0-D499-4F41-BFF2-ED09650A80AC}"/>
                    </a:ext>
                  </a:extLst>
                </p:cNvPr>
                <p:cNvPicPr/>
                <p:nvPr/>
              </p:nvPicPr>
              <p:blipFill>
                <a:blip r:embed="rId103"/>
                <a:stretch>
                  <a:fillRect/>
                </a:stretch>
              </p:blipFill>
              <p:spPr>
                <a:xfrm>
                  <a:off x="4670792" y="4399278"/>
                  <a:ext cx="33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Рукописный ввод 70">
                  <a:extLst>
                    <a:ext uri="{FF2B5EF4-FFF2-40B4-BE49-F238E27FC236}">
                      <a16:creationId xmlns:a16="http://schemas.microsoft.com/office/drawing/2014/main" id="{2B3E0ABF-0FE8-4609-A034-FBA11BF409D7}"/>
                    </a:ext>
                  </a:extLst>
                </p14:cNvPr>
                <p14:cNvContentPartPr/>
                <p14:nvPr/>
              </p14:nvContentPartPr>
              <p14:xfrm>
                <a:off x="5025752" y="4356078"/>
                <a:ext cx="644040" cy="213120"/>
              </p14:xfrm>
            </p:contentPart>
          </mc:Choice>
          <mc:Fallback xmlns="">
            <p:pic>
              <p:nvPicPr>
                <p:cNvPr id="71" name="Рукописный ввод 70">
                  <a:extLst>
                    <a:ext uri="{FF2B5EF4-FFF2-40B4-BE49-F238E27FC236}">
                      <a16:creationId xmlns:a16="http://schemas.microsoft.com/office/drawing/2014/main" id="{2B3E0ABF-0FE8-4609-A034-FBA11BF409D7}"/>
                    </a:ext>
                  </a:extLst>
                </p:cNvPr>
                <p:cNvPicPr/>
                <p:nvPr/>
              </p:nvPicPr>
              <p:blipFill>
                <a:blip r:embed="rId105"/>
                <a:stretch>
                  <a:fillRect/>
                </a:stretch>
              </p:blipFill>
              <p:spPr>
                <a:xfrm>
                  <a:off x="5008112" y="4338078"/>
                  <a:ext cx="6796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Рукописный ввод 71">
                  <a:extLst>
                    <a:ext uri="{FF2B5EF4-FFF2-40B4-BE49-F238E27FC236}">
                      <a16:creationId xmlns:a16="http://schemas.microsoft.com/office/drawing/2014/main" id="{134619F9-990D-4843-8C22-10E74E419CF8}"/>
                    </a:ext>
                  </a:extLst>
                </p14:cNvPr>
                <p14:cNvContentPartPr/>
                <p14:nvPr/>
              </p14:nvContentPartPr>
              <p14:xfrm>
                <a:off x="5694272" y="4384518"/>
                <a:ext cx="307800" cy="172800"/>
              </p14:xfrm>
            </p:contentPart>
          </mc:Choice>
          <mc:Fallback xmlns="">
            <p:pic>
              <p:nvPicPr>
                <p:cNvPr id="72" name="Рукописный ввод 71">
                  <a:extLst>
                    <a:ext uri="{FF2B5EF4-FFF2-40B4-BE49-F238E27FC236}">
                      <a16:creationId xmlns:a16="http://schemas.microsoft.com/office/drawing/2014/main" id="{134619F9-990D-4843-8C22-10E74E419CF8}"/>
                    </a:ext>
                  </a:extLst>
                </p:cNvPr>
                <p:cNvPicPr/>
                <p:nvPr/>
              </p:nvPicPr>
              <p:blipFill>
                <a:blip r:embed="rId107"/>
                <a:stretch>
                  <a:fillRect/>
                </a:stretch>
              </p:blipFill>
              <p:spPr>
                <a:xfrm>
                  <a:off x="5676632" y="4366518"/>
                  <a:ext cx="3434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A056DE72-0029-4CB5-A937-234F2B8983E5}"/>
                    </a:ext>
                  </a:extLst>
                </p14:cNvPr>
                <p14:cNvContentPartPr/>
                <p14:nvPr/>
              </p14:nvContentPartPr>
              <p14:xfrm>
                <a:off x="6105392" y="4298118"/>
                <a:ext cx="196920" cy="279360"/>
              </p14:xfrm>
            </p:contentPart>
          </mc:Choice>
          <mc:Fallback xmlns="">
            <p:pic>
              <p:nvPicPr>
                <p:cNvPr id="73" name="Рукописный ввод 72">
                  <a:extLst>
                    <a:ext uri="{FF2B5EF4-FFF2-40B4-BE49-F238E27FC236}">
                      <a16:creationId xmlns:a16="http://schemas.microsoft.com/office/drawing/2014/main" id="{A056DE72-0029-4CB5-A937-234F2B8983E5}"/>
                    </a:ext>
                  </a:extLst>
                </p:cNvPr>
                <p:cNvPicPr/>
                <p:nvPr/>
              </p:nvPicPr>
              <p:blipFill>
                <a:blip r:embed="rId109"/>
                <a:stretch>
                  <a:fillRect/>
                </a:stretch>
              </p:blipFill>
              <p:spPr>
                <a:xfrm>
                  <a:off x="6087752" y="4280118"/>
                  <a:ext cx="232560" cy="315000"/>
                </a:xfrm>
                <a:prstGeom prst="rect">
                  <a:avLst/>
                </a:prstGeom>
              </p:spPr>
            </p:pic>
          </mc:Fallback>
        </mc:AlternateContent>
      </p:grpSp>
      <p:grpSp>
        <p:nvGrpSpPr>
          <p:cNvPr id="86" name="Группа 85">
            <a:extLst>
              <a:ext uri="{FF2B5EF4-FFF2-40B4-BE49-F238E27FC236}">
                <a16:creationId xmlns:a16="http://schemas.microsoft.com/office/drawing/2014/main" id="{C47F56DB-A166-49C4-944F-88F0065C4CC3}"/>
              </a:ext>
            </a:extLst>
          </p:cNvPr>
          <p:cNvGrpSpPr/>
          <p:nvPr/>
        </p:nvGrpSpPr>
        <p:grpSpPr>
          <a:xfrm>
            <a:off x="6675272" y="4191918"/>
            <a:ext cx="2760120" cy="343800"/>
            <a:chOff x="6675272" y="4191918"/>
            <a:chExt cx="2760120" cy="343800"/>
          </a:xfrm>
        </p:grpSpPr>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88357DEE-D398-45A2-A2DD-7DD2D07915AE}"/>
                    </a:ext>
                  </a:extLst>
                </p14:cNvPr>
                <p14:cNvContentPartPr/>
                <p14:nvPr/>
              </p14:nvContentPartPr>
              <p14:xfrm>
                <a:off x="6745112" y="4213518"/>
                <a:ext cx="80640" cy="239040"/>
              </p14:xfrm>
            </p:contentPart>
          </mc:Choice>
          <mc:Fallback xmlns="">
            <p:pic>
              <p:nvPicPr>
                <p:cNvPr id="74" name="Рукописный ввод 73">
                  <a:extLst>
                    <a:ext uri="{FF2B5EF4-FFF2-40B4-BE49-F238E27FC236}">
                      <a16:creationId xmlns:a16="http://schemas.microsoft.com/office/drawing/2014/main" id="{88357DEE-D398-45A2-A2DD-7DD2D07915AE}"/>
                    </a:ext>
                  </a:extLst>
                </p:cNvPr>
                <p:cNvPicPr/>
                <p:nvPr/>
              </p:nvPicPr>
              <p:blipFill>
                <a:blip r:embed="rId111"/>
                <a:stretch>
                  <a:fillRect/>
                </a:stretch>
              </p:blipFill>
              <p:spPr>
                <a:xfrm>
                  <a:off x="6727472" y="4195518"/>
                  <a:ext cx="11628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5" name="Рукописный ввод 74">
                  <a:extLst>
                    <a:ext uri="{FF2B5EF4-FFF2-40B4-BE49-F238E27FC236}">
                      <a16:creationId xmlns:a16="http://schemas.microsoft.com/office/drawing/2014/main" id="{5B628493-AF30-42EB-B695-FF569F84C0D7}"/>
                    </a:ext>
                  </a:extLst>
                </p14:cNvPr>
                <p14:cNvContentPartPr/>
                <p14:nvPr/>
              </p14:nvContentPartPr>
              <p14:xfrm>
                <a:off x="6675272" y="4258518"/>
                <a:ext cx="211680" cy="40680"/>
              </p14:xfrm>
            </p:contentPart>
          </mc:Choice>
          <mc:Fallback xmlns="">
            <p:pic>
              <p:nvPicPr>
                <p:cNvPr id="75" name="Рукописный ввод 74">
                  <a:extLst>
                    <a:ext uri="{FF2B5EF4-FFF2-40B4-BE49-F238E27FC236}">
                      <a16:creationId xmlns:a16="http://schemas.microsoft.com/office/drawing/2014/main" id="{5B628493-AF30-42EB-B695-FF569F84C0D7}"/>
                    </a:ext>
                  </a:extLst>
                </p:cNvPr>
                <p:cNvPicPr/>
                <p:nvPr/>
              </p:nvPicPr>
              <p:blipFill>
                <a:blip r:embed="rId113"/>
                <a:stretch>
                  <a:fillRect/>
                </a:stretch>
              </p:blipFill>
              <p:spPr>
                <a:xfrm>
                  <a:off x="6657272" y="4240878"/>
                  <a:ext cx="2473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6" name="Рукописный ввод 75">
                  <a:extLst>
                    <a:ext uri="{FF2B5EF4-FFF2-40B4-BE49-F238E27FC236}">
                      <a16:creationId xmlns:a16="http://schemas.microsoft.com/office/drawing/2014/main" id="{65E9C191-455F-4E9F-908F-F07DD6E2E2A1}"/>
                    </a:ext>
                  </a:extLst>
                </p14:cNvPr>
                <p14:cNvContentPartPr/>
                <p14:nvPr/>
              </p14:nvContentPartPr>
              <p14:xfrm>
                <a:off x="6884432" y="4251318"/>
                <a:ext cx="330120" cy="219240"/>
              </p14:xfrm>
            </p:contentPart>
          </mc:Choice>
          <mc:Fallback xmlns="">
            <p:pic>
              <p:nvPicPr>
                <p:cNvPr id="76" name="Рукописный ввод 75">
                  <a:extLst>
                    <a:ext uri="{FF2B5EF4-FFF2-40B4-BE49-F238E27FC236}">
                      <a16:creationId xmlns:a16="http://schemas.microsoft.com/office/drawing/2014/main" id="{65E9C191-455F-4E9F-908F-F07DD6E2E2A1}"/>
                    </a:ext>
                  </a:extLst>
                </p:cNvPr>
                <p:cNvPicPr/>
                <p:nvPr/>
              </p:nvPicPr>
              <p:blipFill>
                <a:blip r:embed="rId115"/>
                <a:stretch>
                  <a:fillRect/>
                </a:stretch>
              </p:blipFill>
              <p:spPr>
                <a:xfrm>
                  <a:off x="6866432" y="4233318"/>
                  <a:ext cx="3657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7" name="Рукописный ввод 76">
                  <a:extLst>
                    <a:ext uri="{FF2B5EF4-FFF2-40B4-BE49-F238E27FC236}">
                      <a16:creationId xmlns:a16="http://schemas.microsoft.com/office/drawing/2014/main" id="{688F35CA-AD79-49E0-933E-ED1BDB6E452A}"/>
                    </a:ext>
                  </a:extLst>
                </p14:cNvPr>
                <p14:cNvContentPartPr/>
                <p14:nvPr/>
              </p14:nvContentPartPr>
              <p14:xfrm>
                <a:off x="7149032" y="4323318"/>
                <a:ext cx="212040" cy="172440"/>
              </p14:xfrm>
            </p:contentPart>
          </mc:Choice>
          <mc:Fallback xmlns="">
            <p:pic>
              <p:nvPicPr>
                <p:cNvPr id="77" name="Рукописный ввод 76">
                  <a:extLst>
                    <a:ext uri="{FF2B5EF4-FFF2-40B4-BE49-F238E27FC236}">
                      <a16:creationId xmlns:a16="http://schemas.microsoft.com/office/drawing/2014/main" id="{688F35CA-AD79-49E0-933E-ED1BDB6E452A}"/>
                    </a:ext>
                  </a:extLst>
                </p:cNvPr>
                <p:cNvPicPr/>
                <p:nvPr/>
              </p:nvPicPr>
              <p:blipFill>
                <a:blip r:embed="rId117"/>
                <a:stretch>
                  <a:fillRect/>
                </a:stretch>
              </p:blipFill>
              <p:spPr>
                <a:xfrm>
                  <a:off x="7131392" y="4305678"/>
                  <a:ext cx="2476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8" name="Рукописный ввод 77">
                  <a:extLst>
                    <a:ext uri="{FF2B5EF4-FFF2-40B4-BE49-F238E27FC236}">
                      <a16:creationId xmlns:a16="http://schemas.microsoft.com/office/drawing/2014/main" id="{4428186C-EB54-426B-BCC5-4BD3433522ED}"/>
                    </a:ext>
                  </a:extLst>
                </p14:cNvPr>
                <p14:cNvContentPartPr/>
                <p14:nvPr/>
              </p14:nvContentPartPr>
              <p14:xfrm>
                <a:off x="7171712" y="4230798"/>
                <a:ext cx="218880" cy="231120"/>
              </p14:xfrm>
            </p:contentPart>
          </mc:Choice>
          <mc:Fallback xmlns="">
            <p:pic>
              <p:nvPicPr>
                <p:cNvPr id="78" name="Рукописный ввод 77">
                  <a:extLst>
                    <a:ext uri="{FF2B5EF4-FFF2-40B4-BE49-F238E27FC236}">
                      <a16:creationId xmlns:a16="http://schemas.microsoft.com/office/drawing/2014/main" id="{4428186C-EB54-426B-BCC5-4BD3433522ED}"/>
                    </a:ext>
                  </a:extLst>
                </p:cNvPr>
                <p:cNvPicPr/>
                <p:nvPr/>
              </p:nvPicPr>
              <p:blipFill>
                <a:blip r:embed="rId119"/>
                <a:stretch>
                  <a:fillRect/>
                </a:stretch>
              </p:blipFill>
              <p:spPr>
                <a:xfrm>
                  <a:off x="7153712" y="4213158"/>
                  <a:ext cx="2545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9" name="Рукописный ввод 78">
                  <a:extLst>
                    <a:ext uri="{FF2B5EF4-FFF2-40B4-BE49-F238E27FC236}">
                      <a16:creationId xmlns:a16="http://schemas.microsoft.com/office/drawing/2014/main" id="{426FE508-D858-444C-A456-D88F704973A2}"/>
                    </a:ext>
                  </a:extLst>
                </p14:cNvPr>
                <p14:cNvContentPartPr/>
                <p14:nvPr/>
              </p14:nvContentPartPr>
              <p14:xfrm>
                <a:off x="7633952" y="4233678"/>
                <a:ext cx="407880" cy="302040"/>
              </p14:xfrm>
            </p:contentPart>
          </mc:Choice>
          <mc:Fallback xmlns="">
            <p:pic>
              <p:nvPicPr>
                <p:cNvPr id="79" name="Рукописный ввод 78">
                  <a:extLst>
                    <a:ext uri="{FF2B5EF4-FFF2-40B4-BE49-F238E27FC236}">
                      <a16:creationId xmlns:a16="http://schemas.microsoft.com/office/drawing/2014/main" id="{426FE508-D858-444C-A456-D88F704973A2}"/>
                    </a:ext>
                  </a:extLst>
                </p:cNvPr>
                <p:cNvPicPr/>
                <p:nvPr/>
              </p:nvPicPr>
              <p:blipFill>
                <a:blip r:embed="rId121"/>
                <a:stretch>
                  <a:fillRect/>
                </a:stretch>
              </p:blipFill>
              <p:spPr>
                <a:xfrm>
                  <a:off x="7615952" y="4216038"/>
                  <a:ext cx="4435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0" name="Рукописный ввод 79">
                  <a:extLst>
                    <a:ext uri="{FF2B5EF4-FFF2-40B4-BE49-F238E27FC236}">
                      <a16:creationId xmlns:a16="http://schemas.microsoft.com/office/drawing/2014/main" id="{CA68A0F6-9068-48C4-AADD-8902D466AEEC}"/>
                    </a:ext>
                  </a:extLst>
                </p14:cNvPr>
                <p14:cNvContentPartPr/>
                <p14:nvPr/>
              </p14:nvContentPartPr>
              <p14:xfrm>
                <a:off x="8000792" y="4325478"/>
                <a:ext cx="328680" cy="191880"/>
              </p14:xfrm>
            </p:contentPart>
          </mc:Choice>
          <mc:Fallback xmlns="">
            <p:pic>
              <p:nvPicPr>
                <p:cNvPr id="80" name="Рукописный ввод 79">
                  <a:extLst>
                    <a:ext uri="{FF2B5EF4-FFF2-40B4-BE49-F238E27FC236}">
                      <a16:creationId xmlns:a16="http://schemas.microsoft.com/office/drawing/2014/main" id="{CA68A0F6-9068-48C4-AADD-8902D466AEEC}"/>
                    </a:ext>
                  </a:extLst>
                </p:cNvPr>
                <p:cNvPicPr/>
                <p:nvPr/>
              </p:nvPicPr>
              <p:blipFill>
                <a:blip r:embed="rId123"/>
                <a:stretch>
                  <a:fillRect/>
                </a:stretch>
              </p:blipFill>
              <p:spPr>
                <a:xfrm>
                  <a:off x="7983152" y="4307478"/>
                  <a:ext cx="3643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1" name="Рукописный ввод 80">
                  <a:extLst>
                    <a:ext uri="{FF2B5EF4-FFF2-40B4-BE49-F238E27FC236}">
                      <a16:creationId xmlns:a16="http://schemas.microsoft.com/office/drawing/2014/main" id="{545D0010-318E-4B80-BD35-34941EC4D4D0}"/>
                    </a:ext>
                  </a:extLst>
                </p14:cNvPr>
                <p14:cNvContentPartPr/>
                <p14:nvPr/>
              </p14:nvContentPartPr>
              <p14:xfrm>
                <a:off x="8388512" y="4191918"/>
                <a:ext cx="147600" cy="275400"/>
              </p14:xfrm>
            </p:contentPart>
          </mc:Choice>
          <mc:Fallback xmlns="">
            <p:pic>
              <p:nvPicPr>
                <p:cNvPr id="81" name="Рукописный ввод 80">
                  <a:extLst>
                    <a:ext uri="{FF2B5EF4-FFF2-40B4-BE49-F238E27FC236}">
                      <a16:creationId xmlns:a16="http://schemas.microsoft.com/office/drawing/2014/main" id="{545D0010-318E-4B80-BD35-34941EC4D4D0}"/>
                    </a:ext>
                  </a:extLst>
                </p:cNvPr>
                <p:cNvPicPr/>
                <p:nvPr/>
              </p:nvPicPr>
              <p:blipFill>
                <a:blip r:embed="rId125"/>
                <a:stretch>
                  <a:fillRect/>
                </a:stretch>
              </p:blipFill>
              <p:spPr>
                <a:xfrm>
                  <a:off x="8370512" y="4174278"/>
                  <a:ext cx="1832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2" name="Рукописный ввод 81">
                  <a:extLst>
                    <a:ext uri="{FF2B5EF4-FFF2-40B4-BE49-F238E27FC236}">
                      <a16:creationId xmlns:a16="http://schemas.microsoft.com/office/drawing/2014/main" id="{F6918B10-5103-4FF7-BC0C-B180E896151C}"/>
                    </a:ext>
                  </a:extLst>
                </p14:cNvPr>
                <p14:cNvContentPartPr/>
                <p14:nvPr/>
              </p14:nvContentPartPr>
              <p14:xfrm>
                <a:off x="8555912" y="4207398"/>
                <a:ext cx="207720" cy="208440"/>
              </p14:xfrm>
            </p:contentPart>
          </mc:Choice>
          <mc:Fallback xmlns="">
            <p:pic>
              <p:nvPicPr>
                <p:cNvPr id="82" name="Рукописный ввод 81">
                  <a:extLst>
                    <a:ext uri="{FF2B5EF4-FFF2-40B4-BE49-F238E27FC236}">
                      <a16:creationId xmlns:a16="http://schemas.microsoft.com/office/drawing/2014/main" id="{F6918B10-5103-4FF7-BC0C-B180E896151C}"/>
                    </a:ext>
                  </a:extLst>
                </p:cNvPr>
                <p:cNvPicPr/>
                <p:nvPr/>
              </p:nvPicPr>
              <p:blipFill>
                <a:blip r:embed="rId127"/>
                <a:stretch>
                  <a:fillRect/>
                </a:stretch>
              </p:blipFill>
              <p:spPr>
                <a:xfrm>
                  <a:off x="8537912" y="4189758"/>
                  <a:ext cx="2433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3" name="Рукописный ввод 82">
                  <a:extLst>
                    <a:ext uri="{FF2B5EF4-FFF2-40B4-BE49-F238E27FC236}">
                      <a16:creationId xmlns:a16="http://schemas.microsoft.com/office/drawing/2014/main" id="{666663D7-6E38-4961-B296-64E718B99A17}"/>
                    </a:ext>
                  </a:extLst>
                </p14:cNvPr>
                <p14:cNvContentPartPr/>
                <p14:nvPr/>
              </p14:nvContentPartPr>
              <p14:xfrm>
                <a:off x="8557352" y="4336998"/>
                <a:ext cx="214200" cy="51840"/>
              </p14:xfrm>
            </p:contentPart>
          </mc:Choice>
          <mc:Fallback xmlns="">
            <p:pic>
              <p:nvPicPr>
                <p:cNvPr id="83" name="Рукописный ввод 82">
                  <a:extLst>
                    <a:ext uri="{FF2B5EF4-FFF2-40B4-BE49-F238E27FC236}">
                      <a16:creationId xmlns:a16="http://schemas.microsoft.com/office/drawing/2014/main" id="{666663D7-6E38-4961-B296-64E718B99A17}"/>
                    </a:ext>
                  </a:extLst>
                </p:cNvPr>
                <p:cNvPicPr/>
                <p:nvPr/>
              </p:nvPicPr>
              <p:blipFill>
                <a:blip r:embed="rId129"/>
                <a:stretch>
                  <a:fillRect/>
                </a:stretch>
              </p:blipFill>
              <p:spPr>
                <a:xfrm>
                  <a:off x="8539712" y="4318998"/>
                  <a:ext cx="2498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4" name="Рукописный ввод 83">
                  <a:extLst>
                    <a:ext uri="{FF2B5EF4-FFF2-40B4-BE49-F238E27FC236}">
                      <a16:creationId xmlns:a16="http://schemas.microsoft.com/office/drawing/2014/main" id="{37A72045-DAD8-4396-9B5A-5CB8386CDD05}"/>
                    </a:ext>
                  </a:extLst>
                </p14:cNvPr>
                <p14:cNvContentPartPr/>
                <p14:nvPr/>
              </p14:nvContentPartPr>
              <p14:xfrm>
                <a:off x="8756432" y="4230078"/>
                <a:ext cx="259200" cy="175680"/>
              </p14:xfrm>
            </p:contentPart>
          </mc:Choice>
          <mc:Fallback xmlns="">
            <p:pic>
              <p:nvPicPr>
                <p:cNvPr id="84" name="Рукописный ввод 83">
                  <a:extLst>
                    <a:ext uri="{FF2B5EF4-FFF2-40B4-BE49-F238E27FC236}">
                      <a16:creationId xmlns:a16="http://schemas.microsoft.com/office/drawing/2014/main" id="{37A72045-DAD8-4396-9B5A-5CB8386CDD05}"/>
                    </a:ext>
                  </a:extLst>
                </p:cNvPr>
                <p:cNvPicPr/>
                <p:nvPr/>
              </p:nvPicPr>
              <p:blipFill>
                <a:blip r:embed="rId131"/>
                <a:stretch>
                  <a:fillRect/>
                </a:stretch>
              </p:blipFill>
              <p:spPr>
                <a:xfrm>
                  <a:off x="8738792" y="4212078"/>
                  <a:ext cx="2948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5" name="Рукописный ввод 84">
                  <a:extLst>
                    <a:ext uri="{FF2B5EF4-FFF2-40B4-BE49-F238E27FC236}">
                      <a16:creationId xmlns:a16="http://schemas.microsoft.com/office/drawing/2014/main" id="{EA68067C-ECDE-42E9-A045-EEEE362A1A7F}"/>
                    </a:ext>
                  </a:extLst>
                </p14:cNvPr>
                <p14:cNvContentPartPr/>
                <p14:nvPr/>
              </p14:nvContentPartPr>
              <p14:xfrm>
                <a:off x="8772272" y="4271838"/>
                <a:ext cx="663120" cy="164520"/>
              </p14:xfrm>
            </p:contentPart>
          </mc:Choice>
          <mc:Fallback xmlns="">
            <p:pic>
              <p:nvPicPr>
                <p:cNvPr id="85" name="Рукописный ввод 84">
                  <a:extLst>
                    <a:ext uri="{FF2B5EF4-FFF2-40B4-BE49-F238E27FC236}">
                      <a16:creationId xmlns:a16="http://schemas.microsoft.com/office/drawing/2014/main" id="{EA68067C-ECDE-42E9-A045-EEEE362A1A7F}"/>
                    </a:ext>
                  </a:extLst>
                </p:cNvPr>
                <p:cNvPicPr/>
                <p:nvPr/>
              </p:nvPicPr>
              <p:blipFill>
                <a:blip r:embed="rId133"/>
                <a:stretch>
                  <a:fillRect/>
                </a:stretch>
              </p:blipFill>
              <p:spPr>
                <a:xfrm>
                  <a:off x="8754632" y="4253838"/>
                  <a:ext cx="698760" cy="200160"/>
                </a:xfrm>
                <a:prstGeom prst="rect">
                  <a:avLst/>
                </a:prstGeom>
              </p:spPr>
            </p:pic>
          </mc:Fallback>
        </mc:AlternateContent>
      </p:grpSp>
      <p:grpSp>
        <p:nvGrpSpPr>
          <p:cNvPr id="90" name="Группа 89">
            <a:extLst>
              <a:ext uri="{FF2B5EF4-FFF2-40B4-BE49-F238E27FC236}">
                <a16:creationId xmlns:a16="http://schemas.microsoft.com/office/drawing/2014/main" id="{3F1E475D-5B30-43FA-ADAF-F515F43E8DAB}"/>
              </a:ext>
            </a:extLst>
          </p:cNvPr>
          <p:cNvGrpSpPr/>
          <p:nvPr/>
        </p:nvGrpSpPr>
        <p:grpSpPr>
          <a:xfrm>
            <a:off x="1591352" y="4916598"/>
            <a:ext cx="268560" cy="412560"/>
            <a:chOff x="1591352" y="4916598"/>
            <a:chExt cx="268560" cy="412560"/>
          </a:xfrm>
        </p:grpSpPr>
        <mc:AlternateContent xmlns:mc="http://schemas.openxmlformats.org/markup-compatibility/2006" xmlns:p14="http://schemas.microsoft.com/office/powerpoint/2010/main">
          <mc:Choice Requires="p14">
            <p:contentPart p14:bwMode="auto" r:id="rId134">
              <p14:nvContentPartPr>
                <p14:cNvPr id="88" name="Рукописный ввод 87">
                  <a:extLst>
                    <a:ext uri="{FF2B5EF4-FFF2-40B4-BE49-F238E27FC236}">
                      <a16:creationId xmlns:a16="http://schemas.microsoft.com/office/drawing/2014/main" id="{FCC2C260-04C0-4479-8A0C-14906D1EC660}"/>
                    </a:ext>
                  </a:extLst>
                </p14:cNvPr>
                <p14:cNvContentPartPr/>
                <p14:nvPr/>
              </p14:nvContentPartPr>
              <p14:xfrm>
                <a:off x="1591352" y="5054478"/>
                <a:ext cx="77400" cy="169200"/>
              </p14:xfrm>
            </p:contentPart>
          </mc:Choice>
          <mc:Fallback xmlns="">
            <p:pic>
              <p:nvPicPr>
                <p:cNvPr id="88" name="Рукописный ввод 87">
                  <a:extLst>
                    <a:ext uri="{FF2B5EF4-FFF2-40B4-BE49-F238E27FC236}">
                      <a16:creationId xmlns:a16="http://schemas.microsoft.com/office/drawing/2014/main" id="{FCC2C260-04C0-4479-8A0C-14906D1EC660}"/>
                    </a:ext>
                  </a:extLst>
                </p:cNvPr>
                <p:cNvPicPr/>
                <p:nvPr/>
              </p:nvPicPr>
              <p:blipFill>
                <a:blip r:embed="rId135"/>
                <a:stretch>
                  <a:fillRect/>
                </a:stretch>
              </p:blipFill>
              <p:spPr>
                <a:xfrm>
                  <a:off x="1582712" y="5045478"/>
                  <a:ext cx="950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Рукописный ввод 88">
                  <a:extLst>
                    <a:ext uri="{FF2B5EF4-FFF2-40B4-BE49-F238E27FC236}">
                      <a16:creationId xmlns:a16="http://schemas.microsoft.com/office/drawing/2014/main" id="{2F1DBEC2-54E8-4F3F-8C30-76EC3D26F1AE}"/>
                    </a:ext>
                  </a:extLst>
                </p14:cNvPr>
                <p14:cNvContentPartPr/>
                <p14:nvPr/>
              </p14:nvContentPartPr>
              <p14:xfrm>
                <a:off x="1721672" y="4916598"/>
                <a:ext cx="138240" cy="412560"/>
              </p14:xfrm>
            </p:contentPart>
          </mc:Choice>
          <mc:Fallback xmlns="">
            <p:pic>
              <p:nvPicPr>
                <p:cNvPr id="89" name="Рукописный ввод 88">
                  <a:extLst>
                    <a:ext uri="{FF2B5EF4-FFF2-40B4-BE49-F238E27FC236}">
                      <a16:creationId xmlns:a16="http://schemas.microsoft.com/office/drawing/2014/main" id="{2F1DBEC2-54E8-4F3F-8C30-76EC3D26F1AE}"/>
                    </a:ext>
                  </a:extLst>
                </p:cNvPr>
                <p:cNvPicPr/>
                <p:nvPr/>
              </p:nvPicPr>
              <p:blipFill>
                <a:blip r:embed="rId137"/>
                <a:stretch>
                  <a:fillRect/>
                </a:stretch>
              </p:blipFill>
              <p:spPr>
                <a:xfrm>
                  <a:off x="1712672" y="4907958"/>
                  <a:ext cx="155880" cy="430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8">
            <p14:nvContentPartPr>
              <p14:cNvPr id="91" name="Рукописный ввод 90">
                <a:extLst>
                  <a:ext uri="{FF2B5EF4-FFF2-40B4-BE49-F238E27FC236}">
                    <a16:creationId xmlns:a16="http://schemas.microsoft.com/office/drawing/2014/main" id="{D2998497-34DF-4730-A12B-D9C6D6A450D4}"/>
                  </a:ext>
                </a:extLst>
              </p14:cNvPr>
              <p14:cNvContentPartPr/>
              <p14:nvPr/>
            </p14:nvContentPartPr>
            <p14:xfrm>
              <a:off x="2087432" y="5165718"/>
              <a:ext cx="122040" cy="202680"/>
            </p14:xfrm>
          </p:contentPart>
        </mc:Choice>
        <mc:Fallback xmlns="">
          <p:pic>
            <p:nvPicPr>
              <p:cNvPr id="91" name="Рукописный ввод 90">
                <a:extLst>
                  <a:ext uri="{FF2B5EF4-FFF2-40B4-BE49-F238E27FC236}">
                    <a16:creationId xmlns:a16="http://schemas.microsoft.com/office/drawing/2014/main" id="{D2998497-34DF-4730-A12B-D9C6D6A450D4}"/>
                  </a:ext>
                </a:extLst>
              </p:cNvPr>
              <p:cNvPicPr/>
              <p:nvPr/>
            </p:nvPicPr>
            <p:blipFill>
              <a:blip r:embed="rId139"/>
              <a:stretch>
                <a:fillRect/>
              </a:stretch>
            </p:blipFill>
            <p:spPr>
              <a:xfrm>
                <a:off x="2078792" y="5156718"/>
                <a:ext cx="139680" cy="220320"/>
              </a:xfrm>
              <a:prstGeom prst="rect">
                <a:avLst/>
              </a:prstGeom>
            </p:spPr>
          </p:pic>
        </mc:Fallback>
      </mc:AlternateContent>
      <p:grpSp>
        <p:nvGrpSpPr>
          <p:cNvPr id="96" name="Группа 95">
            <a:extLst>
              <a:ext uri="{FF2B5EF4-FFF2-40B4-BE49-F238E27FC236}">
                <a16:creationId xmlns:a16="http://schemas.microsoft.com/office/drawing/2014/main" id="{61A71ECA-4C87-4ABD-A267-45EBA896C4F9}"/>
              </a:ext>
            </a:extLst>
          </p:cNvPr>
          <p:cNvGrpSpPr/>
          <p:nvPr/>
        </p:nvGrpSpPr>
        <p:grpSpPr>
          <a:xfrm>
            <a:off x="2452472" y="5164998"/>
            <a:ext cx="674280" cy="237240"/>
            <a:chOff x="2452472" y="5164998"/>
            <a:chExt cx="674280" cy="237240"/>
          </a:xfrm>
        </p:grpSpPr>
        <mc:AlternateContent xmlns:mc="http://schemas.openxmlformats.org/markup-compatibility/2006" xmlns:p14="http://schemas.microsoft.com/office/powerpoint/2010/main">
          <mc:Choice Requires="p14">
            <p:contentPart p14:bwMode="auto" r:id="rId140">
              <p14:nvContentPartPr>
                <p14:cNvPr id="92" name="Рукописный ввод 91">
                  <a:extLst>
                    <a:ext uri="{FF2B5EF4-FFF2-40B4-BE49-F238E27FC236}">
                      <a16:creationId xmlns:a16="http://schemas.microsoft.com/office/drawing/2014/main" id="{B4E29B81-7202-4550-B1BA-81AB1371AB84}"/>
                    </a:ext>
                  </a:extLst>
                </p14:cNvPr>
                <p14:cNvContentPartPr/>
                <p14:nvPr/>
              </p14:nvContentPartPr>
              <p14:xfrm>
                <a:off x="2452472" y="5168598"/>
                <a:ext cx="249120" cy="51120"/>
              </p14:xfrm>
            </p:contentPart>
          </mc:Choice>
          <mc:Fallback xmlns="">
            <p:pic>
              <p:nvPicPr>
                <p:cNvPr id="92" name="Рукописный ввод 91">
                  <a:extLst>
                    <a:ext uri="{FF2B5EF4-FFF2-40B4-BE49-F238E27FC236}">
                      <a16:creationId xmlns:a16="http://schemas.microsoft.com/office/drawing/2014/main" id="{B4E29B81-7202-4550-B1BA-81AB1371AB84}"/>
                    </a:ext>
                  </a:extLst>
                </p:cNvPr>
                <p:cNvPicPr/>
                <p:nvPr/>
              </p:nvPicPr>
              <p:blipFill>
                <a:blip r:embed="rId141"/>
                <a:stretch>
                  <a:fillRect/>
                </a:stretch>
              </p:blipFill>
              <p:spPr>
                <a:xfrm>
                  <a:off x="2443472" y="5159598"/>
                  <a:ext cx="2667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3" name="Рукописный ввод 92">
                  <a:extLst>
                    <a:ext uri="{FF2B5EF4-FFF2-40B4-BE49-F238E27FC236}">
                      <a16:creationId xmlns:a16="http://schemas.microsoft.com/office/drawing/2014/main" id="{C8141352-C16D-4BB0-8AEE-FAE7F2A6E480}"/>
                    </a:ext>
                  </a:extLst>
                </p14:cNvPr>
                <p14:cNvContentPartPr/>
                <p14:nvPr/>
              </p14:nvContentPartPr>
              <p14:xfrm>
                <a:off x="2683592" y="5164998"/>
                <a:ext cx="124200" cy="160920"/>
              </p14:xfrm>
            </p:contentPart>
          </mc:Choice>
          <mc:Fallback xmlns="">
            <p:pic>
              <p:nvPicPr>
                <p:cNvPr id="93" name="Рукописный ввод 92">
                  <a:extLst>
                    <a:ext uri="{FF2B5EF4-FFF2-40B4-BE49-F238E27FC236}">
                      <a16:creationId xmlns:a16="http://schemas.microsoft.com/office/drawing/2014/main" id="{C8141352-C16D-4BB0-8AEE-FAE7F2A6E480}"/>
                    </a:ext>
                  </a:extLst>
                </p:cNvPr>
                <p:cNvPicPr/>
                <p:nvPr/>
              </p:nvPicPr>
              <p:blipFill>
                <a:blip r:embed="rId143"/>
                <a:stretch>
                  <a:fillRect/>
                </a:stretch>
              </p:blipFill>
              <p:spPr>
                <a:xfrm>
                  <a:off x="2674592" y="5155998"/>
                  <a:ext cx="1418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 name="Рукописный ввод 93">
                  <a:extLst>
                    <a:ext uri="{FF2B5EF4-FFF2-40B4-BE49-F238E27FC236}">
                      <a16:creationId xmlns:a16="http://schemas.microsoft.com/office/drawing/2014/main" id="{AE23C5BD-59F7-45C7-8D03-522B5A6D486E}"/>
                    </a:ext>
                  </a:extLst>
                </p14:cNvPr>
                <p14:cNvContentPartPr/>
                <p14:nvPr/>
              </p14:nvContentPartPr>
              <p14:xfrm>
                <a:off x="2973752" y="5191278"/>
                <a:ext cx="128160" cy="75600"/>
              </p14:xfrm>
            </p:contentPart>
          </mc:Choice>
          <mc:Fallback xmlns="">
            <p:pic>
              <p:nvPicPr>
                <p:cNvPr id="94" name="Рукописный ввод 93">
                  <a:extLst>
                    <a:ext uri="{FF2B5EF4-FFF2-40B4-BE49-F238E27FC236}">
                      <a16:creationId xmlns:a16="http://schemas.microsoft.com/office/drawing/2014/main" id="{AE23C5BD-59F7-45C7-8D03-522B5A6D486E}"/>
                    </a:ext>
                  </a:extLst>
                </p:cNvPr>
                <p:cNvPicPr/>
                <p:nvPr/>
              </p:nvPicPr>
              <p:blipFill>
                <a:blip r:embed="rId145"/>
                <a:stretch>
                  <a:fillRect/>
                </a:stretch>
              </p:blipFill>
              <p:spPr>
                <a:xfrm>
                  <a:off x="2965112" y="5182278"/>
                  <a:ext cx="1458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Рукописный ввод 94">
                  <a:extLst>
                    <a:ext uri="{FF2B5EF4-FFF2-40B4-BE49-F238E27FC236}">
                      <a16:creationId xmlns:a16="http://schemas.microsoft.com/office/drawing/2014/main" id="{5F717738-FFA0-4D93-A1A2-B28A24F7D283}"/>
                    </a:ext>
                  </a:extLst>
                </p14:cNvPr>
                <p14:cNvContentPartPr/>
                <p14:nvPr/>
              </p14:nvContentPartPr>
              <p14:xfrm>
                <a:off x="3036032" y="5208198"/>
                <a:ext cx="90720" cy="194040"/>
              </p14:xfrm>
            </p:contentPart>
          </mc:Choice>
          <mc:Fallback xmlns="">
            <p:pic>
              <p:nvPicPr>
                <p:cNvPr id="95" name="Рукописный ввод 94">
                  <a:extLst>
                    <a:ext uri="{FF2B5EF4-FFF2-40B4-BE49-F238E27FC236}">
                      <a16:creationId xmlns:a16="http://schemas.microsoft.com/office/drawing/2014/main" id="{5F717738-FFA0-4D93-A1A2-B28A24F7D283}"/>
                    </a:ext>
                  </a:extLst>
                </p:cNvPr>
                <p:cNvPicPr/>
                <p:nvPr/>
              </p:nvPicPr>
              <p:blipFill>
                <a:blip r:embed="rId147"/>
                <a:stretch>
                  <a:fillRect/>
                </a:stretch>
              </p:blipFill>
              <p:spPr>
                <a:xfrm>
                  <a:off x="3027032" y="5199198"/>
                  <a:ext cx="108360" cy="211680"/>
                </a:xfrm>
                <a:prstGeom prst="rect">
                  <a:avLst/>
                </a:prstGeom>
              </p:spPr>
            </p:pic>
          </mc:Fallback>
        </mc:AlternateContent>
      </p:grpSp>
      <p:grpSp>
        <p:nvGrpSpPr>
          <p:cNvPr id="108" name="Группа 107">
            <a:extLst>
              <a:ext uri="{FF2B5EF4-FFF2-40B4-BE49-F238E27FC236}">
                <a16:creationId xmlns:a16="http://schemas.microsoft.com/office/drawing/2014/main" id="{1B4F197E-DA5A-4F99-9A24-B64BEAD94CF4}"/>
              </a:ext>
            </a:extLst>
          </p:cNvPr>
          <p:cNvGrpSpPr/>
          <p:nvPr/>
        </p:nvGrpSpPr>
        <p:grpSpPr>
          <a:xfrm>
            <a:off x="6318872" y="4791678"/>
            <a:ext cx="919440" cy="333360"/>
            <a:chOff x="6318872" y="4791678"/>
            <a:chExt cx="919440" cy="333360"/>
          </a:xfrm>
        </p:grpSpPr>
        <mc:AlternateContent xmlns:mc="http://schemas.openxmlformats.org/markup-compatibility/2006" xmlns:p14="http://schemas.microsoft.com/office/powerpoint/2010/main">
          <mc:Choice Requires="p14">
            <p:contentPart p14:bwMode="auto" r:id="rId148">
              <p14:nvContentPartPr>
                <p14:cNvPr id="97" name="Рукописный ввод 96">
                  <a:extLst>
                    <a:ext uri="{FF2B5EF4-FFF2-40B4-BE49-F238E27FC236}">
                      <a16:creationId xmlns:a16="http://schemas.microsoft.com/office/drawing/2014/main" id="{88CF0914-D876-4CFE-B190-5E0AAE415680}"/>
                    </a:ext>
                  </a:extLst>
                </p14:cNvPr>
                <p14:cNvContentPartPr/>
                <p14:nvPr/>
              </p14:nvContentPartPr>
              <p14:xfrm>
                <a:off x="6318872" y="5008398"/>
                <a:ext cx="311400" cy="116640"/>
              </p14:xfrm>
            </p:contentPart>
          </mc:Choice>
          <mc:Fallback xmlns="">
            <p:pic>
              <p:nvPicPr>
                <p:cNvPr id="97" name="Рукописный ввод 96">
                  <a:extLst>
                    <a:ext uri="{FF2B5EF4-FFF2-40B4-BE49-F238E27FC236}">
                      <a16:creationId xmlns:a16="http://schemas.microsoft.com/office/drawing/2014/main" id="{88CF0914-D876-4CFE-B190-5E0AAE415680}"/>
                    </a:ext>
                  </a:extLst>
                </p:cNvPr>
                <p:cNvPicPr/>
                <p:nvPr/>
              </p:nvPicPr>
              <p:blipFill>
                <a:blip r:embed="rId149"/>
                <a:stretch>
                  <a:fillRect/>
                </a:stretch>
              </p:blipFill>
              <p:spPr>
                <a:xfrm>
                  <a:off x="6309872" y="4999398"/>
                  <a:ext cx="3290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8" name="Рукописный ввод 97">
                  <a:extLst>
                    <a:ext uri="{FF2B5EF4-FFF2-40B4-BE49-F238E27FC236}">
                      <a16:creationId xmlns:a16="http://schemas.microsoft.com/office/drawing/2014/main" id="{CD218A61-84CE-4F34-9A7B-C9A9F46CB523}"/>
                    </a:ext>
                  </a:extLst>
                </p14:cNvPr>
                <p14:cNvContentPartPr/>
                <p14:nvPr/>
              </p14:nvContentPartPr>
              <p14:xfrm>
                <a:off x="6697952" y="4957638"/>
                <a:ext cx="104040" cy="119160"/>
              </p14:xfrm>
            </p:contentPart>
          </mc:Choice>
          <mc:Fallback xmlns="">
            <p:pic>
              <p:nvPicPr>
                <p:cNvPr id="98" name="Рукописный ввод 97">
                  <a:extLst>
                    <a:ext uri="{FF2B5EF4-FFF2-40B4-BE49-F238E27FC236}">
                      <a16:creationId xmlns:a16="http://schemas.microsoft.com/office/drawing/2014/main" id="{CD218A61-84CE-4F34-9A7B-C9A9F46CB523}"/>
                    </a:ext>
                  </a:extLst>
                </p:cNvPr>
                <p:cNvPicPr/>
                <p:nvPr/>
              </p:nvPicPr>
              <p:blipFill>
                <a:blip r:embed="rId151"/>
                <a:stretch>
                  <a:fillRect/>
                </a:stretch>
              </p:blipFill>
              <p:spPr>
                <a:xfrm>
                  <a:off x="6688952" y="4948998"/>
                  <a:ext cx="1216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9" name="Рукописный ввод 98">
                  <a:extLst>
                    <a:ext uri="{FF2B5EF4-FFF2-40B4-BE49-F238E27FC236}">
                      <a16:creationId xmlns:a16="http://schemas.microsoft.com/office/drawing/2014/main" id="{393B70BB-E8FC-4EDE-BCB6-129DB5BF4BCF}"/>
                    </a:ext>
                  </a:extLst>
                </p14:cNvPr>
                <p14:cNvContentPartPr/>
                <p14:nvPr/>
              </p14:nvContentPartPr>
              <p14:xfrm>
                <a:off x="6814232" y="4791678"/>
                <a:ext cx="114480" cy="192240"/>
              </p14:xfrm>
            </p:contentPart>
          </mc:Choice>
          <mc:Fallback xmlns="">
            <p:pic>
              <p:nvPicPr>
                <p:cNvPr id="99" name="Рукописный ввод 98">
                  <a:extLst>
                    <a:ext uri="{FF2B5EF4-FFF2-40B4-BE49-F238E27FC236}">
                      <a16:creationId xmlns:a16="http://schemas.microsoft.com/office/drawing/2014/main" id="{393B70BB-E8FC-4EDE-BCB6-129DB5BF4BCF}"/>
                    </a:ext>
                  </a:extLst>
                </p:cNvPr>
                <p:cNvPicPr/>
                <p:nvPr/>
              </p:nvPicPr>
              <p:blipFill>
                <a:blip r:embed="rId153"/>
                <a:stretch>
                  <a:fillRect/>
                </a:stretch>
              </p:blipFill>
              <p:spPr>
                <a:xfrm>
                  <a:off x="6805592" y="4783038"/>
                  <a:ext cx="1321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0" name="Рукописный ввод 99">
                  <a:extLst>
                    <a:ext uri="{FF2B5EF4-FFF2-40B4-BE49-F238E27FC236}">
                      <a16:creationId xmlns:a16="http://schemas.microsoft.com/office/drawing/2014/main" id="{93EC5A3B-E2C0-4668-9DC8-B9B5A2C04D8F}"/>
                    </a:ext>
                  </a:extLst>
                </p14:cNvPr>
                <p14:cNvContentPartPr/>
                <p14:nvPr/>
              </p14:nvContentPartPr>
              <p14:xfrm>
                <a:off x="6853832" y="4876278"/>
                <a:ext cx="122400" cy="16560"/>
              </p14:xfrm>
            </p:contentPart>
          </mc:Choice>
          <mc:Fallback xmlns="">
            <p:pic>
              <p:nvPicPr>
                <p:cNvPr id="100" name="Рукописный ввод 99">
                  <a:extLst>
                    <a:ext uri="{FF2B5EF4-FFF2-40B4-BE49-F238E27FC236}">
                      <a16:creationId xmlns:a16="http://schemas.microsoft.com/office/drawing/2014/main" id="{93EC5A3B-E2C0-4668-9DC8-B9B5A2C04D8F}"/>
                    </a:ext>
                  </a:extLst>
                </p:cNvPr>
                <p:cNvPicPr/>
                <p:nvPr/>
              </p:nvPicPr>
              <p:blipFill>
                <a:blip r:embed="rId155"/>
                <a:stretch>
                  <a:fillRect/>
                </a:stretch>
              </p:blipFill>
              <p:spPr>
                <a:xfrm>
                  <a:off x="6845192" y="4867278"/>
                  <a:ext cx="1400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1" name="Рукописный ввод 100">
                  <a:extLst>
                    <a:ext uri="{FF2B5EF4-FFF2-40B4-BE49-F238E27FC236}">
                      <a16:creationId xmlns:a16="http://schemas.microsoft.com/office/drawing/2014/main" id="{671EE23F-A827-4631-A3A2-E90DA3714C63}"/>
                    </a:ext>
                  </a:extLst>
                </p14:cNvPr>
                <p14:cNvContentPartPr/>
                <p14:nvPr/>
              </p14:nvContentPartPr>
              <p14:xfrm>
                <a:off x="7151192" y="4953318"/>
                <a:ext cx="87120" cy="110520"/>
              </p14:xfrm>
            </p:contentPart>
          </mc:Choice>
          <mc:Fallback xmlns="">
            <p:pic>
              <p:nvPicPr>
                <p:cNvPr id="101" name="Рукописный ввод 100">
                  <a:extLst>
                    <a:ext uri="{FF2B5EF4-FFF2-40B4-BE49-F238E27FC236}">
                      <a16:creationId xmlns:a16="http://schemas.microsoft.com/office/drawing/2014/main" id="{671EE23F-A827-4631-A3A2-E90DA3714C63}"/>
                    </a:ext>
                  </a:extLst>
                </p:cNvPr>
                <p:cNvPicPr/>
                <p:nvPr/>
              </p:nvPicPr>
              <p:blipFill>
                <a:blip r:embed="rId157"/>
                <a:stretch>
                  <a:fillRect/>
                </a:stretch>
              </p:blipFill>
              <p:spPr>
                <a:xfrm>
                  <a:off x="7142552" y="4944318"/>
                  <a:ext cx="104760" cy="128160"/>
                </a:xfrm>
                <a:prstGeom prst="rect">
                  <a:avLst/>
                </a:prstGeom>
              </p:spPr>
            </p:pic>
          </mc:Fallback>
        </mc:AlternateContent>
      </p:grpSp>
      <p:grpSp>
        <p:nvGrpSpPr>
          <p:cNvPr id="107" name="Группа 106">
            <a:extLst>
              <a:ext uri="{FF2B5EF4-FFF2-40B4-BE49-F238E27FC236}">
                <a16:creationId xmlns:a16="http://schemas.microsoft.com/office/drawing/2014/main" id="{93E28C4A-3F2A-4446-B865-2EDC3D5FC91D}"/>
              </a:ext>
            </a:extLst>
          </p:cNvPr>
          <p:cNvGrpSpPr/>
          <p:nvPr/>
        </p:nvGrpSpPr>
        <p:grpSpPr>
          <a:xfrm>
            <a:off x="8329832" y="4689438"/>
            <a:ext cx="664560" cy="380520"/>
            <a:chOff x="8329832" y="4689438"/>
            <a:chExt cx="664560" cy="380520"/>
          </a:xfrm>
        </p:grpSpPr>
        <mc:AlternateContent xmlns:mc="http://schemas.openxmlformats.org/markup-compatibility/2006" xmlns:p14="http://schemas.microsoft.com/office/powerpoint/2010/main">
          <mc:Choice Requires="p14">
            <p:contentPart p14:bwMode="auto" r:id="rId158">
              <p14:nvContentPartPr>
                <p14:cNvPr id="102" name="Рукописный ввод 101">
                  <a:extLst>
                    <a:ext uri="{FF2B5EF4-FFF2-40B4-BE49-F238E27FC236}">
                      <a16:creationId xmlns:a16="http://schemas.microsoft.com/office/drawing/2014/main" id="{DE56DF58-A485-4E70-962C-6001FEDAAB20}"/>
                    </a:ext>
                  </a:extLst>
                </p14:cNvPr>
                <p14:cNvContentPartPr/>
                <p14:nvPr/>
              </p14:nvContentPartPr>
              <p14:xfrm>
                <a:off x="8329832" y="4970238"/>
                <a:ext cx="273240" cy="99720"/>
              </p14:xfrm>
            </p:contentPart>
          </mc:Choice>
          <mc:Fallback xmlns="">
            <p:pic>
              <p:nvPicPr>
                <p:cNvPr id="102" name="Рукописный ввод 101">
                  <a:extLst>
                    <a:ext uri="{FF2B5EF4-FFF2-40B4-BE49-F238E27FC236}">
                      <a16:creationId xmlns:a16="http://schemas.microsoft.com/office/drawing/2014/main" id="{DE56DF58-A485-4E70-962C-6001FEDAAB20}"/>
                    </a:ext>
                  </a:extLst>
                </p:cNvPr>
                <p:cNvPicPr/>
                <p:nvPr/>
              </p:nvPicPr>
              <p:blipFill>
                <a:blip r:embed="rId159"/>
                <a:stretch>
                  <a:fillRect/>
                </a:stretch>
              </p:blipFill>
              <p:spPr>
                <a:xfrm>
                  <a:off x="8321192" y="4961598"/>
                  <a:ext cx="2908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3" name="Рукописный ввод 102">
                  <a:extLst>
                    <a:ext uri="{FF2B5EF4-FFF2-40B4-BE49-F238E27FC236}">
                      <a16:creationId xmlns:a16="http://schemas.microsoft.com/office/drawing/2014/main" id="{DAE688FD-0C2E-456B-A771-A6E6E18953C3}"/>
                    </a:ext>
                  </a:extLst>
                </p14:cNvPr>
                <p14:cNvContentPartPr/>
                <p14:nvPr/>
              </p14:nvContentPartPr>
              <p14:xfrm>
                <a:off x="8636552" y="4918758"/>
                <a:ext cx="132840" cy="79920"/>
              </p14:xfrm>
            </p:contentPart>
          </mc:Choice>
          <mc:Fallback xmlns="">
            <p:pic>
              <p:nvPicPr>
                <p:cNvPr id="103" name="Рукописный ввод 102">
                  <a:extLst>
                    <a:ext uri="{FF2B5EF4-FFF2-40B4-BE49-F238E27FC236}">
                      <a16:creationId xmlns:a16="http://schemas.microsoft.com/office/drawing/2014/main" id="{DAE688FD-0C2E-456B-A771-A6E6E18953C3}"/>
                    </a:ext>
                  </a:extLst>
                </p:cNvPr>
                <p:cNvPicPr/>
                <p:nvPr/>
              </p:nvPicPr>
              <p:blipFill>
                <a:blip r:embed="rId161"/>
                <a:stretch>
                  <a:fillRect/>
                </a:stretch>
              </p:blipFill>
              <p:spPr>
                <a:xfrm>
                  <a:off x="8627912" y="4910118"/>
                  <a:ext cx="1504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4" name="Рукописный ввод 103">
                  <a:extLst>
                    <a:ext uri="{FF2B5EF4-FFF2-40B4-BE49-F238E27FC236}">
                      <a16:creationId xmlns:a16="http://schemas.microsoft.com/office/drawing/2014/main" id="{016BDDB7-3937-4FC9-BC3C-5EB654609641}"/>
                    </a:ext>
                  </a:extLst>
                </p14:cNvPr>
                <p14:cNvContentPartPr/>
                <p14:nvPr/>
              </p14:nvContentPartPr>
              <p14:xfrm>
                <a:off x="8780192" y="4689438"/>
                <a:ext cx="122400" cy="271080"/>
              </p14:xfrm>
            </p:contentPart>
          </mc:Choice>
          <mc:Fallback xmlns="">
            <p:pic>
              <p:nvPicPr>
                <p:cNvPr id="104" name="Рукописный ввод 103">
                  <a:extLst>
                    <a:ext uri="{FF2B5EF4-FFF2-40B4-BE49-F238E27FC236}">
                      <a16:creationId xmlns:a16="http://schemas.microsoft.com/office/drawing/2014/main" id="{016BDDB7-3937-4FC9-BC3C-5EB654609641}"/>
                    </a:ext>
                  </a:extLst>
                </p:cNvPr>
                <p:cNvPicPr/>
                <p:nvPr/>
              </p:nvPicPr>
              <p:blipFill>
                <a:blip r:embed="rId163"/>
                <a:stretch>
                  <a:fillRect/>
                </a:stretch>
              </p:blipFill>
              <p:spPr>
                <a:xfrm>
                  <a:off x="8771552" y="4680798"/>
                  <a:ext cx="14004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5" name="Рукописный ввод 104">
                  <a:extLst>
                    <a:ext uri="{FF2B5EF4-FFF2-40B4-BE49-F238E27FC236}">
                      <a16:creationId xmlns:a16="http://schemas.microsoft.com/office/drawing/2014/main" id="{9FE0CEF7-8BE8-476A-90DD-63C07F424898}"/>
                    </a:ext>
                  </a:extLst>
                </p14:cNvPr>
                <p14:cNvContentPartPr/>
                <p14:nvPr/>
              </p14:nvContentPartPr>
              <p14:xfrm>
                <a:off x="8856152" y="4811118"/>
                <a:ext cx="138240" cy="12600"/>
              </p14:xfrm>
            </p:contentPart>
          </mc:Choice>
          <mc:Fallback xmlns="">
            <p:pic>
              <p:nvPicPr>
                <p:cNvPr id="105" name="Рукописный ввод 104">
                  <a:extLst>
                    <a:ext uri="{FF2B5EF4-FFF2-40B4-BE49-F238E27FC236}">
                      <a16:creationId xmlns:a16="http://schemas.microsoft.com/office/drawing/2014/main" id="{9FE0CEF7-8BE8-476A-90DD-63C07F424898}"/>
                    </a:ext>
                  </a:extLst>
                </p:cNvPr>
                <p:cNvPicPr/>
                <p:nvPr/>
              </p:nvPicPr>
              <p:blipFill>
                <a:blip r:embed="rId165"/>
                <a:stretch>
                  <a:fillRect/>
                </a:stretch>
              </p:blipFill>
              <p:spPr>
                <a:xfrm>
                  <a:off x="8847152" y="4802118"/>
                  <a:ext cx="155880" cy="30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6">
            <p14:nvContentPartPr>
              <p14:cNvPr id="106" name="Рукописный ввод 105">
                <a:extLst>
                  <a:ext uri="{FF2B5EF4-FFF2-40B4-BE49-F238E27FC236}">
                    <a16:creationId xmlns:a16="http://schemas.microsoft.com/office/drawing/2014/main" id="{CB10082E-F2FE-41F1-BC10-CA13F6B0CB01}"/>
                  </a:ext>
                </a:extLst>
              </p14:cNvPr>
              <p14:cNvContentPartPr/>
              <p14:nvPr/>
            </p14:nvContentPartPr>
            <p14:xfrm>
              <a:off x="9251072" y="4977798"/>
              <a:ext cx="180360" cy="343440"/>
            </p14:xfrm>
          </p:contentPart>
        </mc:Choice>
        <mc:Fallback xmlns="">
          <p:pic>
            <p:nvPicPr>
              <p:cNvPr id="106" name="Рукописный ввод 105">
                <a:extLst>
                  <a:ext uri="{FF2B5EF4-FFF2-40B4-BE49-F238E27FC236}">
                    <a16:creationId xmlns:a16="http://schemas.microsoft.com/office/drawing/2014/main" id="{CB10082E-F2FE-41F1-BC10-CA13F6B0CB01}"/>
                  </a:ext>
                </a:extLst>
              </p:cNvPr>
              <p:cNvPicPr/>
              <p:nvPr/>
            </p:nvPicPr>
            <p:blipFill>
              <a:blip r:embed="rId167"/>
              <a:stretch>
                <a:fillRect/>
              </a:stretch>
            </p:blipFill>
            <p:spPr>
              <a:xfrm>
                <a:off x="9242072" y="4969158"/>
                <a:ext cx="198000" cy="361080"/>
              </a:xfrm>
              <a:prstGeom prst="rect">
                <a:avLst/>
              </a:prstGeom>
            </p:spPr>
          </p:pic>
        </mc:Fallback>
      </mc:AlternateContent>
      <p:grpSp>
        <p:nvGrpSpPr>
          <p:cNvPr id="118" name="Группа 117">
            <a:extLst>
              <a:ext uri="{FF2B5EF4-FFF2-40B4-BE49-F238E27FC236}">
                <a16:creationId xmlns:a16="http://schemas.microsoft.com/office/drawing/2014/main" id="{C6EC7716-6F76-4D86-8055-CE273065E468}"/>
              </a:ext>
            </a:extLst>
          </p:cNvPr>
          <p:cNvGrpSpPr/>
          <p:nvPr/>
        </p:nvGrpSpPr>
        <p:grpSpPr>
          <a:xfrm>
            <a:off x="5162912" y="5489358"/>
            <a:ext cx="1643400" cy="434520"/>
            <a:chOff x="5162912" y="5489358"/>
            <a:chExt cx="1643400" cy="434520"/>
          </a:xfrm>
        </p:grpSpPr>
        <mc:AlternateContent xmlns:mc="http://schemas.openxmlformats.org/markup-compatibility/2006" xmlns:p14="http://schemas.microsoft.com/office/powerpoint/2010/main">
          <mc:Choice Requires="p14">
            <p:contentPart p14:bwMode="auto" r:id="rId168">
              <p14:nvContentPartPr>
                <p14:cNvPr id="109" name="Рукописный ввод 108">
                  <a:extLst>
                    <a:ext uri="{FF2B5EF4-FFF2-40B4-BE49-F238E27FC236}">
                      <a16:creationId xmlns:a16="http://schemas.microsoft.com/office/drawing/2014/main" id="{F023BE95-F781-462D-B316-9D1F30AC5775}"/>
                    </a:ext>
                  </a:extLst>
                </p14:cNvPr>
                <p14:cNvContentPartPr/>
                <p14:nvPr/>
              </p14:nvContentPartPr>
              <p14:xfrm>
                <a:off x="5162912" y="5489358"/>
                <a:ext cx="182520" cy="321120"/>
              </p14:xfrm>
            </p:contentPart>
          </mc:Choice>
          <mc:Fallback xmlns="">
            <p:pic>
              <p:nvPicPr>
                <p:cNvPr id="109" name="Рукописный ввод 108">
                  <a:extLst>
                    <a:ext uri="{FF2B5EF4-FFF2-40B4-BE49-F238E27FC236}">
                      <a16:creationId xmlns:a16="http://schemas.microsoft.com/office/drawing/2014/main" id="{F023BE95-F781-462D-B316-9D1F30AC5775}"/>
                    </a:ext>
                  </a:extLst>
                </p:cNvPr>
                <p:cNvPicPr/>
                <p:nvPr/>
              </p:nvPicPr>
              <p:blipFill>
                <a:blip r:embed="rId169"/>
                <a:stretch>
                  <a:fillRect/>
                </a:stretch>
              </p:blipFill>
              <p:spPr>
                <a:xfrm>
                  <a:off x="5154272" y="5480358"/>
                  <a:ext cx="2001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0" name="Рукописный ввод 109">
                  <a:extLst>
                    <a:ext uri="{FF2B5EF4-FFF2-40B4-BE49-F238E27FC236}">
                      <a16:creationId xmlns:a16="http://schemas.microsoft.com/office/drawing/2014/main" id="{61CAC6EE-CFA7-4DE0-98E5-9EB12076506A}"/>
                    </a:ext>
                  </a:extLst>
                </p14:cNvPr>
                <p14:cNvContentPartPr/>
                <p14:nvPr/>
              </p14:nvContentPartPr>
              <p14:xfrm>
                <a:off x="5378912" y="5630478"/>
                <a:ext cx="243720" cy="147600"/>
              </p14:xfrm>
            </p:contentPart>
          </mc:Choice>
          <mc:Fallback xmlns="">
            <p:pic>
              <p:nvPicPr>
                <p:cNvPr id="110" name="Рукописный ввод 109">
                  <a:extLst>
                    <a:ext uri="{FF2B5EF4-FFF2-40B4-BE49-F238E27FC236}">
                      <a16:creationId xmlns:a16="http://schemas.microsoft.com/office/drawing/2014/main" id="{61CAC6EE-CFA7-4DE0-98E5-9EB12076506A}"/>
                    </a:ext>
                  </a:extLst>
                </p:cNvPr>
                <p:cNvPicPr/>
                <p:nvPr/>
              </p:nvPicPr>
              <p:blipFill>
                <a:blip r:embed="rId171"/>
                <a:stretch>
                  <a:fillRect/>
                </a:stretch>
              </p:blipFill>
              <p:spPr>
                <a:xfrm>
                  <a:off x="5369912" y="5621838"/>
                  <a:ext cx="2613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1" name="Рукописный ввод 110">
                  <a:extLst>
                    <a:ext uri="{FF2B5EF4-FFF2-40B4-BE49-F238E27FC236}">
                      <a16:creationId xmlns:a16="http://schemas.microsoft.com/office/drawing/2014/main" id="{5F989AC3-B3F3-4FFC-A54E-255D92F6CA8C}"/>
                    </a:ext>
                  </a:extLst>
                </p14:cNvPr>
                <p14:cNvContentPartPr/>
                <p14:nvPr/>
              </p14:nvContentPartPr>
              <p14:xfrm>
                <a:off x="5326712" y="5540478"/>
                <a:ext cx="272880" cy="173160"/>
              </p14:xfrm>
            </p:contentPart>
          </mc:Choice>
          <mc:Fallback xmlns="">
            <p:pic>
              <p:nvPicPr>
                <p:cNvPr id="111" name="Рукописный ввод 110">
                  <a:extLst>
                    <a:ext uri="{FF2B5EF4-FFF2-40B4-BE49-F238E27FC236}">
                      <a16:creationId xmlns:a16="http://schemas.microsoft.com/office/drawing/2014/main" id="{5F989AC3-B3F3-4FFC-A54E-255D92F6CA8C}"/>
                    </a:ext>
                  </a:extLst>
                </p:cNvPr>
                <p:cNvPicPr/>
                <p:nvPr/>
              </p:nvPicPr>
              <p:blipFill>
                <a:blip r:embed="rId173"/>
                <a:stretch>
                  <a:fillRect/>
                </a:stretch>
              </p:blipFill>
              <p:spPr>
                <a:xfrm>
                  <a:off x="5318072" y="5531478"/>
                  <a:ext cx="2905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2" name="Рукописный ввод 111">
                  <a:extLst>
                    <a:ext uri="{FF2B5EF4-FFF2-40B4-BE49-F238E27FC236}">
                      <a16:creationId xmlns:a16="http://schemas.microsoft.com/office/drawing/2014/main" id="{92E443A5-FCD5-49E6-9793-94E56FDD9897}"/>
                    </a:ext>
                  </a:extLst>
                </p14:cNvPr>
                <p14:cNvContentPartPr/>
                <p14:nvPr/>
              </p14:nvContentPartPr>
              <p14:xfrm>
                <a:off x="5572232" y="5625798"/>
                <a:ext cx="216000" cy="187200"/>
              </p14:xfrm>
            </p:contentPart>
          </mc:Choice>
          <mc:Fallback xmlns="">
            <p:pic>
              <p:nvPicPr>
                <p:cNvPr id="112" name="Рукописный ввод 111">
                  <a:extLst>
                    <a:ext uri="{FF2B5EF4-FFF2-40B4-BE49-F238E27FC236}">
                      <a16:creationId xmlns:a16="http://schemas.microsoft.com/office/drawing/2014/main" id="{92E443A5-FCD5-49E6-9793-94E56FDD9897}"/>
                    </a:ext>
                  </a:extLst>
                </p:cNvPr>
                <p:cNvPicPr/>
                <p:nvPr/>
              </p:nvPicPr>
              <p:blipFill>
                <a:blip r:embed="rId175"/>
                <a:stretch>
                  <a:fillRect/>
                </a:stretch>
              </p:blipFill>
              <p:spPr>
                <a:xfrm>
                  <a:off x="5563232" y="5616798"/>
                  <a:ext cx="2336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3" name="Рукописный ввод 112">
                  <a:extLst>
                    <a:ext uri="{FF2B5EF4-FFF2-40B4-BE49-F238E27FC236}">
                      <a16:creationId xmlns:a16="http://schemas.microsoft.com/office/drawing/2014/main" id="{A8F6490D-E4A1-4A72-996B-288D8DD290CF}"/>
                    </a:ext>
                  </a:extLst>
                </p14:cNvPr>
                <p14:cNvContentPartPr/>
                <p14:nvPr/>
              </p14:nvContentPartPr>
              <p14:xfrm>
                <a:off x="5796152" y="5583318"/>
                <a:ext cx="216360" cy="340560"/>
              </p14:xfrm>
            </p:contentPart>
          </mc:Choice>
          <mc:Fallback xmlns="">
            <p:pic>
              <p:nvPicPr>
                <p:cNvPr id="113" name="Рукописный ввод 112">
                  <a:extLst>
                    <a:ext uri="{FF2B5EF4-FFF2-40B4-BE49-F238E27FC236}">
                      <a16:creationId xmlns:a16="http://schemas.microsoft.com/office/drawing/2014/main" id="{A8F6490D-E4A1-4A72-996B-288D8DD290CF}"/>
                    </a:ext>
                  </a:extLst>
                </p:cNvPr>
                <p:cNvPicPr/>
                <p:nvPr/>
              </p:nvPicPr>
              <p:blipFill>
                <a:blip r:embed="rId177"/>
                <a:stretch>
                  <a:fillRect/>
                </a:stretch>
              </p:blipFill>
              <p:spPr>
                <a:xfrm>
                  <a:off x="5787512" y="5574318"/>
                  <a:ext cx="23400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4" name="Рукописный ввод 113">
                  <a:extLst>
                    <a:ext uri="{FF2B5EF4-FFF2-40B4-BE49-F238E27FC236}">
                      <a16:creationId xmlns:a16="http://schemas.microsoft.com/office/drawing/2014/main" id="{7863ED2E-C6D8-4889-89EC-6417046BE879}"/>
                    </a:ext>
                  </a:extLst>
                </p14:cNvPr>
                <p14:cNvContentPartPr/>
                <p14:nvPr/>
              </p14:nvContentPartPr>
              <p14:xfrm>
                <a:off x="6065432" y="5592318"/>
                <a:ext cx="123840" cy="200520"/>
              </p14:xfrm>
            </p:contentPart>
          </mc:Choice>
          <mc:Fallback xmlns="">
            <p:pic>
              <p:nvPicPr>
                <p:cNvPr id="114" name="Рукописный ввод 113">
                  <a:extLst>
                    <a:ext uri="{FF2B5EF4-FFF2-40B4-BE49-F238E27FC236}">
                      <a16:creationId xmlns:a16="http://schemas.microsoft.com/office/drawing/2014/main" id="{7863ED2E-C6D8-4889-89EC-6417046BE879}"/>
                    </a:ext>
                  </a:extLst>
                </p:cNvPr>
                <p:cNvPicPr/>
                <p:nvPr/>
              </p:nvPicPr>
              <p:blipFill>
                <a:blip r:embed="rId179"/>
                <a:stretch>
                  <a:fillRect/>
                </a:stretch>
              </p:blipFill>
              <p:spPr>
                <a:xfrm>
                  <a:off x="6056432" y="5583678"/>
                  <a:ext cx="1414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5" name="Рукописный ввод 114">
                  <a:extLst>
                    <a:ext uri="{FF2B5EF4-FFF2-40B4-BE49-F238E27FC236}">
                      <a16:creationId xmlns:a16="http://schemas.microsoft.com/office/drawing/2014/main" id="{EB196DD0-020D-483C-8B1B-24B64FB82308}"/>
                    </a:ext>
                  </a:extLst>
                </p14:cNvPr>
                <p14:cNvContentPartPr/>
                <p14:nvPr/>
              </p14:nvContentPartPr>
              <p14:xfrm>
                <a:off x="6251912" y="5560278"/>
                <a:ext cx="171000" cy="187560"/>
              </p14:xfrm>
            </p:contentPart>
          </mc:Choice>
          <mc:Fallback xmlns="">
            <p:pic>
              <p:nvPicPr>
                <p:cNvPr id="115" name="Рукописный ввод 114">
                  <a:extLst>
                    <a:ext uri="{FF2B5EF4-FFF2-40B4-BE49-F238E27FC236}">
                      <a16:creationId xmlns:a16="http://schemas.microsoft.com/office/drawing/2014/main" id="{EB196DD0-020D-483C-8B1B-24B64FB82308}"/>
                    </a:ext>
                  </a:extLst>
                </p:cNvPr>
                <p:cNvPicPr/>
                <p:nvPr/>
              </p:nvPicPr>
              <p:blipFill>
                <a:blip r:embed="rId181"/>
                <a:stretch>
                  <a:fillRect/>
                </a:stretch>
              </p:blipFill>
              <p:spPr>
                <a:xfrm>
                  <a:off x="6243272" y="5551638"/>
                  <a:ext cx="18864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6" name="Рукописный ввод 115">
                  <a:extLst>
                    <a:ext uri="{FF2B5EF4-FFF2-40B4-BE49-F238E27FC236}">
                      <a16:creationId xmlns:a16="http://schemas.microsoft.com/office/drawing/2014/main" id="{AAD3C504-2BA8-4561-8045-3ED5824070F4}"/>
                    </a:ext>
                  </a:extLst>
                </p14:cNvPr>
                <p14:cNvContentPartPr/>
                <p14:nvPr/>
              </p14:nvContentPartPr>
              <p14:xfrm>
                <a:off x="6465032" y="5509878"/>
                <a:ext cx="150480" cy="245520"/>
              </p14:xfrm>
            </p:contentPart>
          </mc:Choice>
          <mc:Fallback xmlns="">
            <p:pic>
              <p:nvPicPr>
                <p:cNvPr id="116" name="Рукописный ввод 115">
                  <a:extLst>
                    <a:ext uri="{FF2B5EF4-FFF2-40B4-BE49-F238E27FC236}">
                      <a16:creationId xmlns:a16="http://schemas.microsoft.com/office/drawing/2014/main" id="{AAD3C504-2BA8-4561-8045-3ED5824070F4}"/>
                    </a:ext>
                  </a:extLst>
                </p:cNvPr>
                <p:cNvPicPr/>
                <p:nvPr/>
              </p:nvPicPr>
              <p:blipFill>
                <a:blip r:embed="rId183"/>
                <a:stretch>
                  <a:fillRect/>
                </a:stretch>
              </p:blipFill>
              <p:spPr>
                <a:xfrm>
                  <a:off x="6456392" y="5500878"/>
                  <a:ext cx="168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7" name="Рукописный ввод 116">
                  <a:extLst>
                    <a:ext uri="{FF2B5EF4-FFF2-40B4-BE49-F238E27FC236}">
                      <a16:creationId xmlns:a16="http://schemas.microsoft.com/office/drawing/2014/main" id="{107DCEBC-1A0E-45A7-B56E-8AF91CB62850}"/>
                    </a:ext>
                  </a:extLst>
                </p14:cNvPr>
                <p14:cNvContentPartPr/>
                <p14:nvPr/>
              </p14:nvContentPartPr>
              <p14:xfrm>
                <a:off x="6642152" y="5527158"/>
                <a:ext cx="164160" cy="307440"/>
              </p14:xfrm>
            </p:contentPart>
          </mc:Choice>
          <mc:Fallback xmlns="">
            <p:pic>
              <p:nvPicPr>
                <p:cNvPr id="117" name="Рукописный ввод 116">
                  <a:extLst>
                    <a:ext uri="{FF2B5EF4-FFF2-40B4-BE49-F238E27FC236}">
                      <a16:creationId xmlns:a16="http://schemas.microsoft.com/office/drawing/2014/main" id="{107DCEBC-1A0E-45A7-B56E-8AF91CB62850}"/>
                    </a:ext>
                  </a:extLst>
                </p:cNvPr>
                <p:cNvPicPr/>
                <p:nvPr/>
              </p:nvPicPr>
              <p:blipFill>
                <a:blip r:embed="rId185"/>
                <a:stretch>
                  <a:fillRect/>
                </a:stretch>
              </p:blipFill>
              <p:spPr>
                <a:xfrm>
                  <a:off x="6633512" y="5518158"/>
                  <a:ext cx="181800" cy="325080"/>
                </a:xfrm>
                <a:prstGeom prst="rect">
                  <a:avLst/>
                </a:prstGeom>
              </p:spPr>
            </p:pic>
          </mc:Fallback>
        </mc:AlternateContent>
      </p:grpSp>
      <p:grpSp>
        <p:nvGrpSpPr>
          <p:cNvPr id="137" name="Группа 136">
            <a:extLst>
              <a:ext uri="{FF2B5EF4-FFF2-40B4-BE49-F238E27FC236}">
                <a16:creationId xmlns:a16="http://schemas.microsoft.com/office/drawing/2014/main" id="{B8B5D927-0D8A-4950-A586-2F0DADAB44CB}"/>
              </a:ext>
            </a:extLst>
          </p:cNvPr>
          <p:cNvGrpSpPr/>
          <p:nvPr/>
        </p:nvGrpSpPr>
        <p:grpSpPr>
          <a:xfrm>
            <a:off x="7061912" y="5455878"/>
            <a:ext cx="3210840" cy="366480"/>
            <a:chOff x="7061912" y="5455878"/>
            <a:chExt cx="3210840" cy="366480"/>
          </a:xfrm>
        </p:grpSpPr>
        <mc:AlternateContent xmlns:mc="http://schemas.openxmlformats.org/markup-compatibility/2006" xmlns:p14="http://schemas.microsoft.com/office/powerpoint/2010/main">
          <mc:Choice Requires="p14">
            <p:contentPart p14:bwMode="auto" r:id="rId186">
              <p14:nvContentPartPr>
                <p14:cNvPr id="119" name="Рукописный ввод 118">
                  <a:extLst>
                    <a:ext uri="{FF2B5EF4-FFF2-40B4-BE49-F238E27FC236}">
                      <a16:creationId xmlns:a16="http://schemas.microsoft.com/office/drawing/2014/main" id="{6B1633A9-F62C-4652-98F6-144A29F0DD71}"/>
                    </a:ext>
                  </a:extLst>
                </p14:cNvPr>
                <p14:cNvContentPartPr/>
                <p14:nvPr/>
              </p14:nvContentPartPr>
              <p14:xfrm>
                <a:off x="7119512" y="5574678"/>
                <a:ext cx="24480" cy="197640"/>
              </p14:xfrm>
            </p:contentPart>
          </mc:Choice>
          <mc:Fallback xmlns="">
            <p:pic>
              <p:nvPicPr>
                <p:cNvPr id="119" name="Рукописный ввод 118">
                  <a:extLst>
                    <a:ext uri="{FF2B5EF4-FFF2-40B4-BE49-F238E27FC236}">
                      <a16:creationId xmlns:a16="http://schemas.microsoft.com/office/drawing/2014/main" id="{6B1633A9-F62C-4652-98F6-144A29F0DD71}"/>
                    </a:ext>
                  </a:extLst>
                </p:cNvPr>
                <p:cNvPicPr/>
                <p:nvPr/>
              </p:nvPicPr>
              <p:blipFill>
                <a:blip r:embed="rId187"/>
                <a:stretch>
                  <a:fillRect/>
                </a:stretch>
              </p:blipFill>
              <p:spPr>
                <a:xfrm>
                  <a:off x="7110512" y="5565678"/>
                  <a:ext cx="421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0" name="Рукописный ввод 119">
                  <a:extLst>
                    <a:ext uri="{FF2B5EF4-FFF2-40B4-BE49-F238E27FC236}">
                      <a16:creationId xmlns:a16="http://schemas.microsoft.com/office/drawing/2014/main" id="{BD3ABF3C-453F-4756-AF8E-30D7FE78DA70}"/>
                    </a:ext>
                  </a:extLst>
                </p14:cNvPr>
                <p14:cNvContentPartPr/>
                <p14:nvPr/>
              </p14:nvContentPartPr>
              <p14:xfrm>
                <a:off x="7061912" y="5553078"/>
                <a:ext cx="197640" cy="34920"/>
              </p14:xfrm>
            </p:contentPart>
          </mc:Choice>
          <mc:Fallback xmlns="">
            <p:pic>
              <p:nvPicPr>
                <p:cNvPr id="120" name="Рукописный ввод 119">
                  <a:extLst>
                    <a:ext uri="{FF2B5EF4-FFF2-40B4-BE49-F238E27FC236}">
                      <a16:creationId xmlns:a16="http://schemas.microsoft.com/office/drawing/2014/main" id="{BD3ABF3C-453F-4756-AF8E-30D7FE78DA70}"/>
                    </a:ext>
                  </a:extLst>
                </p:cNvPr>
                <p:cNvPicPr/>
                <p:nvPr/>
              </p:nvPicPr>
              <p:blipFill>
                <a:blip r:embed="rId189"/>
                <a:stretch>
                  <a:fillRect/>
                </a:stretch>
              </p:blipFill>
              <p:spPr>
                <a:xfrm>
                  <a:off x="7053272" y="5544438"/>
                  <a:ext cx="2152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1" name="Рукописный ввод 120">
                  <a:extLst>
                    <a:ext uri="{FF2B5EF4-FFF2-40B4-BE49-F238E27FC236}">
                      <a16:creationId xmlns:a16="http://schemas.microsoft.com/office/drawing/2014/main" id="{4E54B00C-6E47-4779-BB25-4FDDB621EAFA}"/>
                    </a:ext>
                  </a:extLst>
                </p14:cNvPr>
                <p14:cNvContentPartPr/>
                <p14:nvPr/>
              </p14:nvContentPartPr>
              <p14:xfrm>
                <a:off x="7239752" y="5550918"/>
                <a:ext cx="264600" cy="219240"/>
              </p14:xfrm>
            </p:contentPart>
          </mc:Choice>
          <mc:Fallback xmlns="">
            <p:pic>
              <p:nvPicPr>
                <p:cNvPr id="121" name="Рукописный ввод 120">
                  <a:extLst>
                    <a:ext uri="{FF2B5EF4-FFF2-40B4-BE49-F238E27FC236}">
                      <a16:creationId xmlns:a16="http://schemas.microsoft.com/office/drawing/2014/main" id="{4E54B00C-6E47-4779-BB25-4FDDB621EAFA}"/>
                    </a:ext>
                  </a:extLst>
                </p:cNvPr>
                <p:cNvPicPr/>
                <p:nvPr/>
              </p:nvPicPr>
              <p:blipFill>
                <a:blip r:embed="rId191"/>
                <a:stretch>
                  <a:fillRect/>
                </a:stretch>
              </p:blipFill>
              <p:spPr>
                <a:xfrm>
                  <a:off x="7230752" y="5542278"/>
                  <a:ext cx="2822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2" name="Рукописный ввод 121">
                  <a:extLst>
                    <a:ext uri="{FF2B5EF4-FFF2-40B4-BE49-F238E27FC236}">
                      <a16:creationId xmlns:a16="http://schemas.microsoft.com/office/drawing/2014/main" id="{1D2D9960-4296-44C1-B8E4-2A1D899B5D13}"/>
                    </a:ext>
                  </a:extLst>
                </p14:cNvPr>
                <p14:cNvContentPartPr/>
                <p14:nvPr/>
              </p14:nvContentPartPr>
              <p14:xfrm>
                <a:off x="7462592" y="5645958"/>
                <a:ext cx="251640" cy="162000"/>
              </p14:xfrm>
            </p:contentPart>
          </mc:Choice>
          <mc:Fallback xmlns="">
            <p:pic>
              <p:nvPicPr>
                <p:cNvPr id="122" name="Рукописный ввод 121">
                  <a:extLst>
                    <a:ext uri="{FF2B5EF4-FFF2-40B4-BE49-F238E27FC236}">
                      <a16:creationId xmlns:a16="http://schemas.microsoft.com/office/drawing/2014/main" id="{1D2D9960-4296-44C1-B8E4-2A1D899B5D13}"/>
                    </a:ext>
                  </a:extLst>
                </p:cNvPr>
                <p:cNvPicPr/>
                <p:nvPr/>
              </p:nvPicPr>
              <p:blipFill>
                <a:blip r:embed="rId193"/>
                <a:stretch>
                  <a:fillRect/>
                </a:stretch>
              </p:blipFill>
              <p:spPr>
                <a:xfrm>
                  <a:off x="7453592" y="5636958"/>
                  <a:ext cx="2692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Рукописный ввод 122">
                  <a:extLst>
                    <a:ext uri="{FF2B5EF4-FFF2-40B4-BE49-F238E27FC236}">
                      <a16:creationId xmlns:a16="http://schemas.microsoft.com/office/drawing/2014/main" id="{7671A54D-F53B-42D4-84FB-508D5D997945}"/>
                    </a:ext>
                  </a:extLst>
                </p14:cNvPr>
                <p14:cNvContentPartPr/>
                <p14:nvPr/>
              </p14:nvContentPartPr>
              <p14:xfrm>
                <a:off x="7488152" y="5482878"/>
                <a:ext cx="271080" cy="277560"/>
              </p14:xfrm>
            </p:contentPart>
          </mc:Choice>
          <mc:Fallback xmlns="">
            <p:pic>
              <p:nvPicPr>
                <p:cNvPr id="123" name="Рукописный ввод 122">
                  <a:extLst>
                    <a:ext uri="{FF2B5EF4-FFF2-40B4-BE49-F238E27FC236}">
                      <a16:creationId xmlns:a16="http://schemas.microsoft.com/office/drawing/2014/main" id="{7671A54D-F53B-42D4-84FB-508D5D997945}"/>
                    </a:ext>
                  </a:extLst>
                </p:cNvPr>
                <p:cNvPicPr/>
                <p:nvPr/>
              </p:nvPicPr>
              <p:blipFill>
                <a:blip r:embed="rId195"/>
                <a:stretch>
                  <a:fillRect/>
                </a:stretch>
              </p:blipFill>
              <p:spPr>
                <a:xfrm>
                  <a:off x="7479152" y="5473878"/>
                  <a:ext cx="2887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4" name="Рукописный ввод 123">
                  <a:extLst>
                    <a:ext uri="{FF2B5EF4-FFF2-40B4-BE49-F238E27FC236}">
                      <a16:creationId xmlns:a16="http://schemas.microsoft.com/office/drawing/2014/main" id="{0A8B5F3C-D5BA-47B0-B9A8-7DE5C26D4F3E}"/>
                    </a:ext>
                  </a:extLst>
                </p14:cNvPr>
                <p14:cNvContentPartPr/>
                <p14:nvPr/>
              </p14:nvContentPartPr>
              <p14:xfrm>
                <a:off x="7891352" y="5509518"/>
                <a:ext cx="177840" cy="312840"/>
              </p14:xfrm>
            </p:contentPart>
          </mc:Choice>
          <mc:Fallback xmlns="">
            <p:pic>
              <p:nvPicPr>
                <p:cNvPr id="124" name="Рукописный ввод 123">
                  <a:extLst>
                    <a:ext uri="{FF2B5EF4-FFF2-40B4-BE49-F238E27FC236}">
                      <a16:creationId xmlns:a16="http://schemas.microsoft.com/office/drawing/2014/main" id="{0A8B5F3C-D5BA-47B0-B9A8-7DE5C26D4F3E}"/>
                    </a:ext>
                  </a:extLst>
                </p:cNvPr>
                <p:cNvPicPr/>
                <p:nvPr/>
              </p:nvPicPr>
              <p:blipFill>
                <a:blip r:embed="rId197"/>
                <a:stretch>
                  <a:fillRect/>
                </a:stretch>
              </p:blipFill>
              <p:spPr>
                <a:xfrm>
                  <a:off x="7882352" y="5500518"/>
                  <a:ext cx="1954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5" name="Рукописный ввод 124">
                  <a:extLst>
                    <a:ext uri="{FF2B5EF4-FFF2-40B4-BE49-F238E27FC236}">
                      <a16:creationId xmlns:a16="http://schemas.microsoft.com/office/drawing/2014/main" id="{8D3F78A0-2C1B-4784-B317-62F02A57C756}"/>
                    </a:ext>
                  </a:extLst>
                </p14:cNvPr>
                <p14:cNvContentPartPr/>
                <p14:nvPr/>
              </p14:nvContentPartPr>
              <p14:xfrm>
                <a:off x="8061992" y="5522118"/>
                <a:ext cx="310320" cy="214920"/>
              </p14:xfrm>
            </p:contentPart>
          </mc:Choice>
          <mc:Fallback xmlns="">
            <p:pic>
              <p:nvPicPr>
                <p:cNvPr id="125" name="Рукописный ввод 124">
                  <a:extLst>
                    <a:ext uri="{FF2B5EF4-FFF2-40B4-BE49-F238E27FC236}">
                      <a16:creationId xmlns:a16="http://schemas.microsoft.com/office/drawing/2014/main" id="{8D3F78A0-2C1B-4784-B317-62F02A57C756}"/>
                    </a:ext>
                  </a:extLst>
                </p:cNvPr>
                <p:cNvPicPr/>
                <p:nvPr/>
              </p:nvPicPr>
              <p:blipFill>
                <a:blip r:embed="rId199"/>
                <a:stretch>
                  <a:fillRect/>
                </a:stretch>
              </p:blipFill>
              <p:spPr>
                <a:xfrm>
                  <a:off x="8053352" y="5513118"/>
                  <a:ext cx="3279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6" name="Рукописный ввод 125">
                  <a:extLst>
                    <a:ext uri="{FF2B5EF4-FFF2-40B4-BE49-F238E27FC236}">
                      <a16:creationId xmlns:a16="http://schemas.microsoft.com/office/drawing/2014/main" id="{82486B08-E5C0-4FE2-ACF5-8286F8992642}"/>
                    </a:ext>
                  </a:extLst>
                </p14:cNvPr>
                <p14:cNvContentPartPr/>
                <p14:nvPr/>
              </p14:nvContentPartPr>
              <p14:xfrm>
                <a:off x="8368712" y="5517798"/>
                <a:ext cx="261000" cy="211680"/>
              </p14:xfrm>
            </p:contentPart>
          </mc:Choice>
          <mc:Fallback xmlns="">
            <p:pic>
              <p:nvPicPr>
                <p:cNvPr id="126" name="Рукописный ввод 125">
                  <a:extLst>
                    <a:ext uri="{FF2B5EF4-FFF2-40B4-BE49-F238E27FC236}">
                      <a16:creationId xmlns:a16="http://schemas.microsoft.com/office/drawing/2014/main" id="{82486B08-E5C0-4FE2-ACF5-8286F8992642}"/>
                    </a:ext>
                  </a:extLst>
                </p:cNvPr>
                <p:cNvPicPr/>
                <p:nvPr/>
              </p:nvPicPr>
              <p:blipFill>
                <a:blip r:embed="rId201"/>
                <a:stretch>
                  <a:fillRect/>
                </a:stretch>
              </p:blipFill>
              <p:spPr>
                <a:xfrm>
                  <a:off x="8359712" y="5508798"/>
                  <a:ext cx="2786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7" name="Рукописный ввод 126">
                  <a:extLst>
                    <a:ext uri="{FF2B5EF4-FFF2-40B4-BE49-F238E27FC236}">
                      <a16:creationId xmlns:a16="http://schemas.microsoft.com/office/drawing/2014/main" id="{2DF66F2D-9FDA-4DB5-B964-8F8F4EA7E800}"/>
                    </a:ext>
                  </a:extLst>
                </p14:cNvPr>
                <p14:cNvContentPartPr/>
                <p14:nvPr/>
              </p14:nvContentPartPr>
              <p14:xfrm>
                <a:off x="8601272" y="5501958"/>
                <a:ext cx="160200" cy="277920"/>
              </p14:xfrm>
            </p:contentPart>
          </mc:Choice>
          <mc:Fallback xmlns="">
            <p:pic>
              <p:nvPicPr>
                <p:cNvPr id="127" name="Рукописный ввод 126">
                  <a:extLst>
                    <a:ext uri="{FF2B5EF4-FFF2-40B4-BE49-F238E27FC236}">
                      <a16:creationId xmlns:a16="http://schemas.microsoft.com/office/drawing/2014/main" id="{2DF66F2D-9FDA-4DB5-B964-8F8F4EA7E800}"/>
                    </a:ext>
                  </a:extLst>
                </p:cNvPr>
                <p:cNvPicPr/>
                <p:nvPr/>
              </p:nvPicPr>
              <p:blipFill>
                <a:blip r:embed="rId203"/>
                <a:stretch>
                  <a:fillRect/>
                </a:stretch>
              </p:blipFill>
              <p:spPr>
                <a:xfrm>
                  <a:off x="8592272" y="5492958"/>
                  <a:ext cx="177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8" name="Рукописный ввод 127">
                  <a:extLst>
                    <a:ext uri="{FF2B5EF4-FFF2-40B4-BE49-F238E27FC236}">
                      <a16:creationId xmlns:a16="http://schemas.microsoft.com/office/drawing/2014/main" id="{5B10D8D6-F533-4760-82C7-91C4C8142C46}"/>
                    </a:ext>
                  </a:extLst>
                </p14:cNvPr>
                <p14:cNvContentPartPr/>
                <p14:nvPr/>
              </p14:nvContentPartPr>
              <p14:xfrm>
                <a:off x="8617472" y="5648118"/>
                <a:ext cx="191520" cy="81720"/>
              </p14:xfrm>
            </p:contentPart>
          </mc:Choice>
          <mc:Fallback xmlns="">
            <p:pic>
              <p:nvPicPr>
                <p:cNvPr id="128" name="Рукописный ввод 127">
                  <a:extLst>
                    <a:ext uri="{FF2B5EF4-FFF2-40B4-BE49-F238E27FC236}">
                      <a16:creationId xmlns:a16="http://schemas.microsoft.com/office/drawing/2014/main" id="{5B10D8D6-F533-4760-82C7-91C4C8142C46}"/>
                    </a:ext>
                  </a:extLst>
                </p:cNvPr>
                <p:cNvPicPr/>
                <p:nvPr/>
              </p:nvPicPr>
              <p:blipFill>
                <a:blip r:embed="rId205"/>
                <a:stretch>
                  <a:fillRect/>
                </a:stretch>
              </p:blipFill>
              <p:spPr>
                <a:xfrm>
                  <a:off x="8608472" y="5639118"/>
                  <a:ext cx="2091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Рукописный ввод 128">
                  <a:extLst>
                    <a:ext uri="{FF2B5EF4-FFF2-40B4-BE49-F238E27FC236}">
                      <a16:creationId xmlns:a16="http://schemas.microsoft.com/office/drawing/2014/main" id="{60592A44-84D8-4841-9301-C2F5E8E6BC86}"/>
                    </a:ext>
                  </a:extLst>
                </p14:cNvPr>
                <p14:cNvContentPartPr/>
                <p14:nvPr/>
              </p14:nvContentPartPr>
              <p14:xfrm>
                <a:off x="8810072" y="5456598"/>
                <a:ext cx="248760" cy="291600"/>
              </p14:xfrm>
            </p:contentPart>
          </mc:Choice>
          <mc:Fallback xmlns="">
            <p:pic>
              <p:nvPicPr>
                <p:cNvPr id="129" name="Рукописный ввод 128">
                  <a:extLst>
                    <a:ext uri="{FF2B5EF4-FFF2-40B4-BE49-F238E27FC236}">
                      <a16:creationId xmlns:a16="http://schemas.microsoft.com/office/drawing/2014/main" id="{60592A44-84D8-4841-9301-C2F5E8E6BC86}"/>
                    </a:ext>
                  </a:extLst>
                </p:cNvPr>
                <p:cNvPicPr/>
                <p:nvPr/>
              </p:nvPicPr>
              <p:blipFill>
                <a:blip r:embed="rId207"/>
                <a:stretch>
                  <a:fillRect/>
                </a:stretch>
              </p:blipFill>
              <p:spPr>
                <a:xfrm>
                  <a:off x="8801432" y="5447598"/>
                  <a:ext cx="2664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Рукописный ввод 129">
                  <a:extLst>
                    <a:ext uri="{FF2B5EF4-FFF2-40B4-BE49-F238E27FC236}">
                      <a16:creationId xmlns:a16="http://schemas.microsoft.com/office/drawing/2014/main" id="{72D5823F-B0EB-4B3A-9C8C-CAC36CCC9877}"/>
                    </a:ext>
                  </a:extLst>
                </p14:cNvPr>
                <p14:cNvContentPartPr/>
                <p14:nvPr/>
              </p14:nvContentPartPr>
              <p14:xfrm>
                <a:off x="9069992" y="5546238"/>
                <a:ext cx="163080" cy="157320"/>
              </p14:xfrm>
            </p:contentPart>
          </mc:Choice>
          <mc:Fallback xmlns="">
            <p:pic>
              <p:nvPicPr>
                <p:cNvPr id="130" name="Рукописный ввод 129">
                  <a:extLst>
                    <a:ext uri="{FF2B5EF4-FFF2-40B4-BE49-F238E27FC236}">
                      <a16:creationId xmlns:a16="http://schemas.microsoft.com/office/drawing/2014/main" id="{72D5823F-B0EB-4B3A-9C8C-CAC36CCC9877}"/>
                    </a:ext>
                  </a:extLst>
                </p:cNvPr>
                <p:cNvPicPr/>
                <p:nvPr/>
              </p:nvPicPr>
              <p:blipFill>
                <a:blip r:embed="rId209"/>
                <a:stretch>
                  <a:fillRect/>
                </a:stretch>
              </p:blipFill>
              <p:spPr>
                <a:xfrm>
                  <a:off x="9061352" y="5537598"/>
                  <a:ext cx="1807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1" name="Рукописный ввод 130">
                  <a:extLst>
                    <a:ext uri="{FF2B5EF4-FFF2-40B4-BE49-F238E27FC236}">
                      <a16:creationId xmlns:a16="http://schemas.microsoft.com/office/drawing/2014/main" id="{46E6C89E-ECB3-4176-8659-917CBA4893FF}"/>
                    </a:ext>
                  </a:extLst>
                </p14:cNvPr>
                <p14:cNvContentPartPr/>
                <p14:nvPr/>
              </p14:nvContentPartPr>
              <p14:xfrm>
                <a:off x="9012392" y="5455878"/>
                <a:ext cx="226440" cy="200520"/>
              </p14:xfrm>
            </p:contentPart>
          </mc:Choice>
          <mc:Fallback xmlns="">
            <p:pic>
              <p:nvPicPr>
                <p:cNvPr id="131" name="Рукописный ввод 130">
                  <a:extLst>
                    <a:ext uri="{FF2B5EF4-FFF2-40B4-BE49-F238E27FC236}">
                      <a16:creationId xmlns:a16="http://schemas.microsoft.com/office/drawing/2014/main" id="{46E6C89E-ECB3-4176-8659-917CBA4893FF}"/>
                    </a:ext>
                  </a:extLst>
                </p:cNvPr>
                <p:cNvPicPr/>
                <p:nvPr/>
              </p:nvPicPr>
              <p:blipFill>
                <a:blip r:embed="rId211"/>
                <a:stretch>
                  <a:fillRect/>
                </a:stretch>
              </p:blipFill>
              <p:spPr>
                <a:xfrm>
                  <a:off x="9003392" y="5447238"/>
                  <a:ext cx="2440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2" name="Рукописный ввод 131">
                  <a:extLst>
                    <a:ext uri="{FF2B5EF4-FFF2-40B4-BE49-F238E27FC236}">
                      <a16:creationId xmlns:a16="http://schemas.microsoft.com/office/drawing/2014/main" id="{A76CDC69-DFC9-47BF-9040-6FA8E860E4D5}"/>
                    </a:ext>
                  </a:extLst>
                </p14:cNvPr>
                <p14:cNvContentPartPr/>
                <p14:nvPr/>
              </p14:nvContentPartPr>
              <p14:xfrm>
                <a:off x="9318752" y="5470998"/>
                <a:ext cx="146880" cy="289080"/>
              </p14:xfrm>
            </p:contentPart>
          </mc:Choice>
          <mc:Fallback xmlns="">
            <p:pic>
              <p:nvPicPr>
                <p:cNvPr id="132" name="Рукописный ввод 131">
                  <a:extLst>
                    <a:ext uri="{FF2B5EF4-FFF2-40B4-BE49-F238E27FC236}">
                      <a16:creationId xmlns:a16="http://schemas.microsoft.com/office/drawing/2014/main" id="{A76CDC69-DFC9-47BF-9040-6FA8E860E4D5}"/>
                    </a:ext>
                  </a:extLst>
                </p:cNvPr>
                <p:cNvPicPr/>
                <p:nvPr/>
              </p:nvPicPr>
              <p:blipFill>
                <a:blip r:embed="rId213"/>
                <a:stretch>
                  <a:fillRect/>
                </a:stretch>
              </p:blipFill>
              <p:spPr>
                <a:xfrm>
                  <a:off x="9310112" y="5462358"/>
                  <a:ext cx="1645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3" name="Рукописный ввод 132">
                  <a:extLst>
                    <a:ext uri="{FF2B5EF4-FFF2-40B4-BE49-F238E27FC236}">
                      <a16:creationId xmlns:a16="http://schemas.microsoft.com/office/drawing/2014/main" id="{CB3C702B-9449-40DE-BCB1-0CD4F058FE43}"/>
                    </a:ext>
                  </a:extLst>
                </p14:cNvPr>
                <p14:cNvContentPartPr/>
                <p14:nvPr/>
              </p14:nvContentPartPr>
              <p14:xfrm>
                <a:off x="9506672" y="5615718"/>
                <a:ext cx="139320" cy="136440"/>
              </p14:xfrm>
            </p:contentPart>
          </mc:Choice>
          <mc:Fallback xmlns="">
            <p:pic>
              <p:nvPicPr>
                <p:cNvPr id="133" name="Рукописный ввод 132">
                  <a:extLst>
                    <a:ext uri="{FF2B5EF4-FFF2-40B4-BE49-F238E27FC236}">
                      <a16:creationId xmlns:a16="http://schemas.microsoft.com/office/drawing/2014/main" id="{CB3C702B-9449-40DE-BCB1-0CD4F058FE43}"/>
                    </a:ext>
                  </a:extLst>
                </p:cNvPr>
                <p:cNvPicPr/>
                <p:nvPr/>
              </p:nvPicPr>
              <p:blipFill>
                <a:blip r:embed="rId215"/>
                <a:stretch>
                  <a:fillRect/>
                </a:stretch>
              </p:blipFill>
              <p:spPr>
                <a:xfrm>
                  <a:off x="9497672" y="5607078"/>
                  <a:ext cx="1569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Рукописный ввод 133">
                  <a:extLst>
                    <a:ext uri="{FF2B5EF4-FFF2-40B4-BE49-F238E27FC236}">
                      <a16:creationId xmlns:a16="http://schemas.microsoft.com/office/drawing/2014/main" id="{5E5E95E0-2245-4C54-9A80-CF8A00F2A4B0}"/>
                    </a:ext>
                  </a:extLst>
                </p14:cNvPr>
                <p14:cNvContentPartPr/>
                <p14:nvPr/>
              </p14:nvContentPartPr>
              <p14:xfrm>
                <a:off x="9494792" y="5500878"/>
                <a:ext cx="199800" cy="213480"/>
              </p14:xfrm>
            </p:contentPart>
          </mc:Choice>
          <mc:Fallback xmlns="">
            <p:pic>
              <p:nvPicPr>
                <p:cNvPr id="134" name="Рукописный ввод 133">
                  <a:extLst>
                    <a:ext uri="{FF2B5EF4-FFF2-40B4-BE49-F238E27FC236}">
                      <a16:creationId xmlns:a16="http://schemas.microsoft.com/office/drawing/2014/main" id="{5E5E95E0-2245-4C54-9A80-CF8A00F2A4B0}"/>
                    </a:ext>
                  </a:extLst>
                </p:cNvPr>
                <p:cNvPicPr/>
                <p:nvPr/>
              </p:nvPicPr>
              <p:blipFill>
                <a:blip r:embed="rId217"/>
                <a:stretch>
                  <a:fillRect/>
                </a:stretch>
              </p:blipFill>
              <p:spPr>
                <a:xfrm>
                  <a:off x="9486152" y="5492238"/>
                  <a:ext cx="2174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Рукописный ввод 134">
                  <a:extLst>
                    <a:ext uri="{FF2B5EF4-FFF2-40B4-BE49-F238E27FC236}">
                      <a16:creationId xmlns:a16="http://schemas.microsoft.com/office/drawing/2014/main" id="{2321DD38-C189-47C6-918A-0EA32AB1ED24}"/>
                    </a:ext>
                  </a:extLst>
                </p14:cNvPr>
                <p14:cNvContentPartPr/>
                <p14:nvPr/>
              </p14:nvContentPartPr>
              <p14:xfrm>
                <a:off x="9712592" y="5541918"/>
                <a:ext cx="435960" cy="201960"/>
              </p14:xfrm>
            </p:contentPart>
          </mc:Choice>
          <mc:Fallback xmlns="">
            <p:pic>
              <p:nvPicPr>
                <p:cNvPr id="135" name="Рукописный ввод 134">
                  <a:extLst>
                    <a:ext uri="{FF2B5EF4-FFF2-40B4-BE49-F238E27FC236}">
                      <a16:creationId xmlns:a16="http://schemas.microsoft.com/office/drawing/2014/main" id="{2321DD38-C189-47C6-918A-0EA32AB1ED24}"/>
                    </a:ext>
                  </a:extLst>
                </p:cNvPr>
                <p:cNvPicPr/>
                <p:nvPr/>
              </p:nvPicPr>
              <p:blipFill>
                <a:blip r:embed="rId219"/>
                <a:stretch>
                  <a:fillRect/>
                </a:stretch>
              </p:blipFill>
              <p:spPr>
                <a:xfrm>
                  <a:off x="9703592" y="5533278"/>
                  <a:ext cx="4536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Рукописный ввод 135">
                  <a:extLst>
                    <a:ext uri="{FF2B5EF4-FFF2-40B4-BE49-F238E27FC236}">
                      <a16:creationId xmlns:a16="http://schemas.microsoft.com/office/drawing/2014/main" id="{3FF7BA7E-1F2A-4678-AED1-F5D6400BA3B5}"/>
                    </a:ext>
                  </a:extLst>
                </p14:cNvPr>
                <p14:cNvContentPartPr/>
                <p14:nvPr/>
              </p14:nvContentPartPr>
              <p14:xfrm>
                <a:off x="9836792" y="5460558"/>
                <a:ext cx="435960" cy="121680"/>
              </p14:xfrm>
            </p:contentPart>
          </mc:Choice>
          <mc:Fallback xmlns="">
            <p:pic>
              <p:nvPicPr>
                <p:cNvPr id="136" name="Рукописный ввод 135">
                  <a:extLst>
                    <a:ext uri="{FF2B5EF4-FFF2-40B4-BE49-F238E27FC236}">
                      <a16:creationId xmlns:a16="http://schemas.microsoft.com/office/drawing/2014/main" id="{3FF7BA7E-1F2A-4678-AED1-F5D6400BA3B5}"/>
                    </a:ext>
                  </a:extLst>
                </p:cNvPr>
                <p:cNvPicPr/>
                <p:nvPr/>
              </p:nvPicPr>
              <p:blipFill>
                <a:blip r:embed="rId221"/>
                <a:stretch>
                  <a:fillRect/>
                </a:stretch>
              </p:blipFill>
              <p:spPr>
                <a:xfrm>
                  <a:off x="9828152" y="5451918"/>
                  <a:ext cx="453600" cy="13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2">
            <p14:nvContentPartPr>
              <p14:cNvPr id="138" name="Рукописный ввод 137">
                <a:extLst>
                  <a:ext uri="{FF2B5EF4-FFF2-40B4-BE49-F238E27FC236}">
                    <a16:creationId xmlns:a16="http://schemas.microsoft.com/office/drawing/2014/main" id="{D2531F59-B2AA-4D51-A60E-E6DA46BC23A4}"/>
                  </a:ext>
                </a:extLst>
              </p14:cNvPr>
              <p14:cNvContentPartPr/>
              <p14:nvPr/>
            </p14:nvContentPartPr>
            <p14:xfrm>
              <a:off x="5544872" y="6344358"/>
              <a:ext cx="54720" cy="69480"/>
            </p14:xfrm>
          </p:contentPart>
        </mc:Choice>
        <mc:Fallback xmlns="">
          <p:pic>
            <p:nvPicPr>
              <p:cNvPr id="138" name="Рукописный ввод 137">
                <a:extLst>
                  <a:ext uri="{FF2B5EF4-FFF2-40B4-BE49-F238E27FC236}">
                    <a16:creationId xmlns:a16="http://schemas.microsoft.com/office/drawing/2014/main" id="{D2531F59-B2AA-4D51-A60E-E6DA46BC23A4}"/>
                  </a:ext>
                </a:extLst>
              </p:cNvPr>
              <p:cNvPicPr/>
              <p:nvPr/>
            </p:nvPicPr>
            <p:blipFill>
              <a:blip r:embed="rId223"/>
              <a:stretch>
                <a:fillRect/>
              </a:stretch>
            </p:blipFill>
            <p:spPr>
              <a:xfrm>
                <a:off x="5536232" y="6335358"/>
                <a:ext cx="72360" cy="87120"/>
              </a:xfrm>
              <a:prstGeom prst="rect">
                <a:avLst/>
              </a:prstGeom>
            </p:spPr>
          </p:pic>
        </mc:Fallback>
      </mc:AlternateContent>
      <p:grpSp>
        <p:nvGrpSpPr>
          <p:cNvPr id="141" name="Группа 140">
            <a:extLst>
              <a:ext uri="{FF2B5EF4-FFF2-40B4-BE49-F238E27FC236}">
                <a16:creationId xmlns:a16="http://schemas.microsoft.com/office/drawing/2014/main" id="{131FFC8A-1F37-40D7-BF57-B574C530EB33}"/>
              </a:ext>
            </a:extLst>
          </p:cNvPr>
          <p:cNvGrpSpPr/>
          <p:nvPr/>
        </p:nvGrpSpPr>
        <p:grpSpPr>
          <a:xfrm>
            <a:off x="5987672" y="6316278"/>
            <a:ext cx="366480" cy="390600"/>
            <a:chOff x="5987672" y="6316278"/>
            <a:chExt cx="366480" cy="390600"/>
          </a:xfrm>
        </p:grpSpPr>
        <mc:AlternateContent xmlns:mc="http://schemas.openxmlformats.org/markup-compatibility/2006" xmlns:p14="http://schemas.microsoft.com/office/powerpoint/2010/main">
          <mc:Choice Requires="p14">
            <p:contentPart p14:bwMode="auto" r:id="rId224">
              <p14:nvContentPartPr>
                <p14:cNvPr id="139" name="Рукописный ввод 138">
                  <a:extLst>
                    <a:ext uri="{FF2B5EF4-FFF2-40B4-BE49-F238E27FC236}">
                      <a16:creationId xmlns:a16="http://schemas.microsoft.com/office/drawing/2014/main" id="{3517ACCB-9298-45FA-ACCF-DF0C46811844}"/>
                    </a:ext>
                  </a:extLst>
                </p14:cNvPr>
                <p14:cNvContentPartPr/>
                <p14:nvPr/>
              </p14:nvContentPartPr>
              <p14:xfrm>
                <a:off x="5987672" y="6316278"/>
                <a:ext cx="239400" cy="278280"/>
              </p14:xfrm>
            </p:contentPart>
          </mc:Choice>
          <mc:Fallback xmlns="">
            <p:pic>
              <p:nvPicPr>
                <p:cNvPr id="139" name="Рукописный ввод 138">
                  <a:extLst>
                    <a:ext uri="{FF2B5EF4-FFF2-40B4-BE49-F238E27FC236}">
                      <a16:creationId xmlns:a16="http://schemas.microsoft.com/office/drawing/2014/main" id="{3517ACCB-9298-45FA-ACCF-DF0C46811844}"/>
                    </a:ext>
                  </a:extLst>
                </p:cNvPr>
                <p:cNvPicPr/>
                <p:nvPr/>
              </p:nvPicPr>
              <p:blipFill>
                <a:blip r:embed="rId225"/>
                <a:stretch>
                  <a:fillRect/>
                </a:stretch>
              </p:blipFill>
              <p:spPr>
                <a:xfrm>
                  <a:off x="5978672" y="6307278"/>
                  <a:ext cx="257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0" name="Рукописный ввод 139">
                  <a:extLst>
                    <a:ext uri="{FF2B5EF4-FFF2-40B4-BE49-F238E27FC236}">
                      <a16:creationId xmlns:a16="http://schemas.microsoft.com/office/drawing/2014/main" id="{3BCBC939-A05B-4AA5-85CF-5D497319112C}"/>
                    </a:ext>
                  </a:extLst>
                </p14:cNvPr>
                <p14:cNvContentPartPr/>
                <p14:nvPr/>
              </p14:nvContentPartPr>
              <p14:xfrm>
                <a:off x="6016832" y="6424638"/>
                <a:ext cx="337320" cy="282240"/>
              </p14:xfrm>
            </p:contentPart>
          </mc:Choice>
          <mc:Fallback xmlns="">
            <p:pic>
              <p:nvPicPr>
                <p:cNvPr id="140" name="Рукописный ввод 139">
                  <a:extLst>
                    <a:ext uri="{FF2B5EF4-FFF2-40B4-BE49-F238E27FC236}">
                      <a16:creationId xmlns:a16="http://schemas.microsoft.com/office/drawing/2014/main" id="{3BCBC939-A05B-4AA5-85CF-5D497319112C}"/>
                    </a:ext>
                  </a:extLst>
                </p:cNvPr>
                <p:cNvPicPr/>
                <p:nvPr/>
              </p:nvPicPr>
              <p:blipFill>
                <a:blip r:embed="rId227"/>
                <a:stretch>
                  <a:fillRect/>
                </a:stretch>
              </p:blipFill>
              <p:spPr>
                <a:xfrm>
                  <a:off x="6007832" y="6415998"/>
                  <a:ext cx="354960" cy="299880"/>
                </a:xfrm>
                <a:prstGeom prst="rect">
                  <a:avLst/>
                </a:prstGeom>
              </p:spPr>
            </p:pic>
          </mc:Fallback>
        </mc:AlternateContent>
      </p:grpSp>
    </p:spTree>
    <p:extLst>
      <p:ext uri="{BB962C8B-B14F-4D97-AF65-F5344CB8AC3E}">
        <p14:creationId xmlns:p14="http://schemas.microsoft.com/office/powerpoint/2010/main" val="164870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BE6CC0-01C0-40F8-9CDB-8ABDD1FE7ACD}"/>
              </a:ext>
            </a:extLst>
          </p:cNvPr>
          <p:cNvSpPr txBox="1"/>
          <p:nvPr/>
        </p:nvSpPr>
        <p:spPr>
          <a:xfrm>
            <a:off x="945038" y="739160"/>
            <a:ext cx="11875416" cy="523220"/>
          </a:xfrm>
          <a:prstGeom prst="rect">
            <a:avLst/>
          </a:prstGeom>
          <a:noFill/>
        </p:spPr>
        <p:txBody>
          <a:bodyPr wrap="square">
            <a:spAutoFit/>
          </a:bodyPr>
          <a:lstStyle/>
          <a:p>
            <a:r>
              <a:rPr lang="en-GB" sz="2800" b="1" i="1" strike="noStrike" spc="-1" dirty="0">
                <a:solidFill>
                  <a:srgbClr val="000000"/>
                </a:solidFill>
                <a:uFill>
                  <a:solidFill>
                    <a:srgbClr val="FFFFFF"/>
                  </a:solidFill>
                </a:uFill>
                <a:latin typeface="Arial"/>
                <a:ea typeface="Microsoft YaHei"/>
              </a:rPr>
              <a:t>2. Existential Import </a:t>
            </a:r>
            <a:r>
              <a:rPr lang="en-GB" sz="2000" b="1" i="1" strike="noStrike" spc="-1" dirty="0">
                <a:solidFill>
                  <a:srgbClr val="000000"/>
                </a:solidFill>
                <a:uFill>
                  <a:solidFill>
                    <a:srgbClr val="FFFFFF"/>
                  </a:solidFill>
                </a:uFill>
                <a:latin typeface="Arial"/>
                <a:ea typeface="Microsoft YaHei"/>
              </a:rPr>
              <a:t>(applies to A and E claims)</a:t>
            </a:r>
            <a:endParaRPr lang="en-GB" sz="2800" b="1" i="1" strike="noStrike" spc="-1" dirty="0">
              <a:solidFill>
                <a:srgbClr val="000000"/>
              </a:solidFill>
              <a:uFill>
                <a:solidFill>
                  <a:srgbClr val="FFFFFF"/>
                </a:solidFill>
              </a:uFill>
              <a:latin typeface="Arial"/>
              <a:ea typeface="Microsoft YaHei"/>
            </a:endParaRPr>
          </a:p>
        </p:txBody>
      </p:sp>
      <p:sp>
        <p:nvSpPr>
          <p:cNvPr id="9" name="TextBox 8">
            <a:extLst>
              <a:ext uri="{FF2B5EF4-FFF2-40B4-BE49-F238E27FC236}">
                <a16:creationId xmlns:a16="http://schemas.microsoft.com/office/drawing/2014/main" id="{26B117FF-0C4E-4596-B0B5-E4735622EE6B}"/>
              </a:ext>
            </a:extLst>
          </p:cNvPr>
          <p:cNvSpPr txBox="1"/>
          <p:nvPr/>
        </p:nvSpPr>
        <p:spPr>
          <a:xfrm>
            <a:off x="2205872" y="1715679"/>
            <a:ext cx="7371761" cy="3293209"/>
          </a:xfrm>
          <a:prstGeom prst="rect">
            <a:avLst/>
          </a:prstGeom>
          <a:noFill/>
        </p:spPr>
        <p:txBody>
          <a:bodyPr wrap="square">
            <a:spAutoFit/>
          </a:bodyPr>
          <a:lstStyle/>
          <a:p>
            <a:pPr algn="l"/>
            <a:r>
              <a:rPr lang="en-GB" sz="2400" dirty="0">
                <a:latin typeface="GillSansStd"/>
              </a:rPr>
              <a:t>A proposition has Existential Import if it makes a claim of existence</a:t>
            </a:r>
          </a:p>
          <a:p>
            <a:pPr algn="l"/>
            <a:r>
              <a:rPr lang="en-GB" sz="2000" dirty="0">
                <a:latin typeface="GillSansStd"/>
              </a:rPr>
              <a:t>-Not all propositions, categorical or otherwise, necessarily make a claim of existence.  </a:t>
            </a:r>
          </a:p>
          <a:p>
            <a:pPr algn="l"/>
            <a:endParaRPr lang="en-GB" sz="2400" b="0" i="0" u="none" strike="noStrike" baseline="0" dirty="0">
              <a:latin typeface="GillSansStd"/>
            </a:endParaRPr>
          </a:p>
          <a:p>
            <a:pPr algn="l"/>
            <a:r>
              <a:rPr lang="en-GB" sz="2400" b="0" i="0" u="none" strike="noStrike" baseline="0" dirty="0">
                <a:latin typeface="GillSansStd"/>
              </a:rPr>
              <a:t>Consider these two examples:</a:t>
            </a:r>
          </a:p>
          <a:p>
            <a:pPr algn="l"/>
            <a:endParaRPr lang="en-GB" sz="2400" dirty="0">
              <a:latin typeface="GillSansStd"/>
            </a:endParaRPr>
          </a:p>
          <a:p>
            <a:pPr algn="l"/>
            <a:r>
              <a:rPr lang="en-GB" sz="2400" b="0" i="0" u="none" strike="noStrike" baseline="0" dirty="0">
                <a:latin typeface="GillSansStd"/>
              </a:rPr>
              <a:t>-All Tom Cruise’s movies are hits </a:t>
            </a:r>
          </a:p>
          <a:p>
            <a:pPr algn="l"/>
            <a:r>
              <a:rPr lang="en-GB" sz="2400" b="0" i="0" u="none" strike="noStrike" baseline="0" dirty="0">
                <a:latin typeface="GillSansStd"/>
              </a:rPr>
              <a:t>-All unicorns are one-horned animals</a:t>
            </a:r>
            <a:endParaRPr lang="en-GB" sz="2400" dirty="0"/>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AB5194A1-A336-429F-A528-2FC93D9AC5C3}"/>
                  </a:ext>
                </a:extLst>
              </p14:cNvPr>
              <p14:cNvContentPartPr/>
              <p14:nvPr/>
            </p14:nvContentPartPr>
            <p14:xfrm>
              <a:off x="7132832" y="4665318"/>
              <a:ext cx="118440" cy="502200"/>
            </p14:xfrm>
          </p:contentPart>
        </mc:Choice>
        <mc:Fallback xmlns="">
          <p:pic>
            <p:nvPicPr>
              <p:cNvPr id="2" name="Рукописный ввод 1">
                <a:extLst>
                  <a:ext uri="{FF2B5EF4-FFF2-40B4-BE49-F238E27FC236}">
                    <a16:creationId xmlns:a16="http://schemas.microsoft.com/office/drawing/2014/main" id="{AB5194A1-A336-429F-A528-2FC93D9AC5C3}"/>
                  </a:ext>
                </a:extLst>
              </p:cNvPr>
              <p:cNvPicPr/>
              <p:nvPr/>
            </p:nvPicPr>
            <p:blipFill>
              <a:blip r:embed="rId3"/>
              <a:stretch>
                <a:fillRect/>
              </a:stretch>
            </p:blipFill>
            <p:spPr>
              <a:xfrm>
                <a:off x="7123832" y="4656678"/>
                <a:ext cx="136080" cy="519840"/>
              </a:xfrm>
              <a:prstGeom prst="rect">
                <a:avLst/>
              </a:prstGeom>
            </p:spPr>
          </p:pic>
        </mc:Fallback>
      </mc:AlternateContent>
      <p:grpSp>
        <p:nvGrpSpPr>
          <p:cNvPr id="7" name="Группа 6">
            <a:extLst>
              <a:ext uri="{FF2B5EF4-FFF2-40B4-BE49-F238E27FC236}">
                <a16:creationId xmlns:a16="http://schemas.microsoft.com/office/drawing/2014/main" id="{70DAD6FB-4DA2-4115-AE6B-21296F617E73}"/>
              </a:ext>
            </a:extLst>
          </p:cNvPr>
          <p:cNvGrpSpPr/>
          <p:nvPr/>
        </p:nvGrpSpPr>
        <p:grpSpPr>
          <a:xfrm>
            <a:off x="7315712" y="4689078"/>
            <a:ext cx="550800" cy="523440"/>
            <a:chOff x="7315712" y="4689078"/>
            <a:chExt cx="550800" cy="52344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98FB4930-4701-4850-B3CF-CEFAD8DA15DA}"/>
                    </a:ext>
                  </a:extLst>
                </p14:cNvPr>
                <p14:cNvContentPartPr/>
                <p14:nvPr/>
              </p14:nvContentPartPr>
              <p14:xfrm>
                <a:off x="7315712" y="4758558"/>
                <a:ext cx="269280" cy="227880"/>
              </p14:xfrm>
            </p:contentPart>
          </mc:Choice>
          <mc:Fallback xmlns="">
            <p:pic>
              <p:nvPicPr>
                <p:cNvPr id="3" name="Рукописный ввод 2">
                  <a:extLst>
                    <a:ext uri="{FF2B5EF4-FFF2-40B4-BE49-F238E27FC236}">
                      <a16:creationId xmlns:a16="http://schemas.microsoft.com/office/drawing/2014/main" id="{98FB4930-4701-4850-B3CF-CEFAD8DA15DA}"/>
                    </a:ext>
                  </a:extLst>
                </p:cNvPr>
                <p:cNvPicPr/>
                <p:nvPr/>
              </p:nvPicPr>
              <p:blipFill>
                <a:blip r:embed="rId5"/>
                <a:stretch>
                  <a:fillRect/>
                </a:stretch>
              </p:blipFill>
              <p:spPr>
                <a:xfrm>
                  <a:off x="7307072" y="4749558"/>
                  <a:ext cx="2869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64FC37AD-A7A7-4CEF-873B-36ED46019658}"/>
                    </a:ext>
                  </a:extLst>
                </p14:cNvPr>
                <p14:cNvContentPartPr/>
                <p14:nvPr/>
              </p14:nvContentPartPr>
              <p14:xfrm>
                <a:off x="7531352" y="4767558"/>
                <a:ext cx="130680" cy="190080"/>
              </p14:xfrm>
            </p:contentPart>
          </mc:Choice>
          <mc:Fallback xmlns="">
            <p:pic>
              <p:nvPicPr>
                <p:cNvPr id="4" name="Рукописный ввод 3">
                  <a:extLst>
                    <a:ext uri="{FF2B5EF4-FFF2-40B4-BE49-F238E27FC236}">
                      <a16:creationId xmlns:a16="http://schemas.microsoft.com/office/drawing/2014/main" id="{64FC37AD-A7A7-4CEF-873B-36ED46019658}"/>
                    </a:ext>
                  </a:extLst>
                </p:cNvPr>
                <p:cNvPicPr/>
                <p:nvPr/>
              </p:nvPicPr>
              <p:blipFill>
                <a:blip r:embed="rId7"/>
                <a:stretch>
                  <a:fillRect/>
                </a:stretch>
              </p:blipFill>
              <p:spPr>
                <a:xfrm>
                  <a:off x="7522712" y="4758558"/>
                  <a:ext cx="1483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FFBBE389-CC9C-446C-88D0-4137B2DA0122}"/>
                    </a:ext>
                  </a:extLst>
                </p14:cNvPr>
                <p14:cNvContentPartPr/>
                <p14:nvPr/>
              </p14:nvContentPartPr>
              <p14:xfrm>
                <a:off x="7771112" y="4689078"/>
                <a:ext cx="95400" cy="523440"/>
              </p14:xfrm>
            </p:contentPart>
          </mc:Choice>
          <mc:Fallback xmlns="">
            <p:pic>
              <p:nvPicPr>
                <p:cNvPr id="5" name="Рукописный ввод 4">
                  <a:extLst>
                    <a:ext uri="{FF2B5EF4-FFF2-40B4-BE49-F238E27FC236}">
                      <a16:creationId xmlns:a16="http://schemas.microsoft.com/office/drawing/2014/main" id="{FFBBE389-CC9C-446C-88D0-4137B2DA0122}"/>
                    </a:ext>
                  </a:extLst>
                </p:cNvPr>
                <p:cNvPicPr/>
                <p:nvPr/>
              </p:nvPicPr>
              <p:blipFill>
                <a:blip r:embed="rId9"/>
                <a:stretch>
                  <a:fillRect/>
                </a:stretch>
              </p:blipFill>
              <p:spPr>
                <a:xfrm>
                  <a:off x="7762472" y="4680078"/>
                  <a:ext cx="113040" cy="541080"/>
                </a:xfrm>
                <a:prstGeom prst="rect">
                  <a:avLst/>
                </a:prstGeom>
              </p:spPr>
            </p:pic>
          </mc:Fallback>
        </mc:AlternateContent>
      </p:grpSp>
    </p:spTree>
    <p:extLst>
      <p:ext uri="{BB962C8B-B14F-4D97-AF65-F5344CB8AC3E}">
        <p14:creationId xmlns:p14="http://schemas.microsoft.com/office/powerpoint/2010/main" val="354005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E0715-DAE1-42F4-A871-E41A526B0839}"/>
              </a:ext>
            </a:extLst>
          </p:cNvPr>
          <p:cNvSpPr txBox="1"/>
          <p:nvPr/>
        </p:nvSpPr>
        <p:spPr>
          <a:xfrm>
            <a:off x="2773838" y="1604989"/>
            <a:ext cx="6094428" cy="3477875"/>
          </a:xfrm>
          <a:prstGeom prst="rect">
            <a:avLst/>
          </a:prstGeom>
          <a:noFill/>
        </p:spPr>
        <p:txBody>
          <a:bodyPr wrap="square">
            <a:spAutoFit/>
          </a:bodyPr>
          <a:lstStyle/>
          <a:p>
            <a:pPr algn="l"/>
            <a:r>
              <a:rPr lang="en-GB" sz="2000" b="0" i="0" u="none" strike="noStrike" baseline="0" dirty="0">
                <a:latin typeface="Verdana" panose="020B0604030504040204" pitchFamily="34" charset="0"/>
                <a:ea typeface="Verdana" panose="020B0604030504040204" pitchFamily="34" charset="0"/>
              </a:rPr>
              <a:t>QUESTIONS:</a:t>
            </a:r>
          </a:p>
          <a:p>
            <a:pPr algn="l"/>
            <a:endParaRPr lang="en-GB" sz="2000" dirty="0">
              <a:latin typeface="Verdana" panose="020B0604030504040204" pitchFamily="34" charset="0"/>
              <a:ea typeface="Verdana" panose="020B0604030504040204" pitchFamily="34" charset="0"/>
            </a:endParaRPr>
          </a:p>
          <a:p>
            <a:pPr algn="l"/>
            <a:r>
              <a:rPr lang="en-GB" sz="2000" b="0" i="0" u="none" strike="noStrike" baseline="0" dirty="0">
                <a:latin typeface="Verdana" panose="020B0604030504040204" pitchFamily="34" charset="0"/>
                <a:ea typeface="Verdana" panose="020B0604030504040204" pitchFamily="34" charset="0"/>
              </a:rPr>
              <a:t>Should universal propositions [A,E] be interpreted as implying that the things they talk about really exist? </a:t>
            </a:r>
          </a:p>
          <a:p>
            <a:pPr algn="l"/>
            <a:endParaRPr lang="en-GB" sz="2000" dirty="0">
              <a:latin typeface="Verdana" panose="020B0604030504040204" pitchFamily="34" charset="0"/>
              <a:ea typeface="Verdana" panose="020B0604030504040204" pitchFamily="34" charset="0"/>
            </a:endParaRPr>
          </a:p>
          <a:p>
            <a:pPr algn="l"/>
            <a:r>
              <a:rPr lang="en-GB" sz="2000" b="0" i="0" u="none" strike="noStrike" baseline="0" dirty="0">
                <a:latin typeface="Verdana" panose="020B0604030504040204" pitchFamily="34" charset="0"/>
                <a:ea typeface="Verdana" panose="020B0604030504040204" pitchFamily="34" charset="0"/>
              </a:rPr>
              <a:t>Or should they be interpreted as implying no such thing? </a:t>
            </a:r>
          </a:p>
          <a:p>
            <a:pPr algn="l"/>
            <a:endParaRPr lang="en-GB" sz="2000" dirty="0">
              <a:latin typeface="Verdana" panose="020B0604030504040204" pitchFamily="34" charset="0"/>
              <a:ea typeface="Verdana" panose="020B0604030504040204" pitchFamily="34" charset="0"/>
            </a:endParaRPr>
          </a:p>
          <a:p>
            <a:pPr algn="l"/>
            <a:r>
              <a:rPr lang="en-GB" sz="2000" b="0" i="0" u="none" strike="noStrike" baseline="0" dirty="0">
                <a:latin typeface="Verdana" panose="020B0604030504040204" pitchFamily="34" charset="0"/>
                <a:ea typeface="Verdana" panose="020B0604030504040204" pitchFamily="34" charset="0"/>
              </a:rPr>
              <a:t>Logicians have taken two different approaches:</a:t>
            </a:r>
          </a:p>
        </p:txBody>
      </p:sp>
    </p:spTree>
    <p:extLst>
      <p:ext uri="{BB962C8B-B14F-4D97-AF65-F5344CB8AC3E}">
        <p14:creationId xmlns:p14="http://schemas.microsoft.com/office/powerpoint/2010/main" val="39472159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1624</Words>
  <Application>Microsoft Office PowerPoint</Application>
  <PresentationFormat>Широкоэкранный</PresentationFormat>
  <Paragraphs>218</Paragraphs>
  <Slides>41</Slides>
  <Notes>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41</vt:i4>
      </vt:variant>
    </vt:vector>
  </HeadingPairs>
  <TitlesOfParts>
    <vt:vector size="53" baseType="lpstr">
      <vt:lpstr>arial</vt:lpstr>
      <vt:lpstr>arial</vt:lpstr>
      <vt:lpstr>Calibri</vt:lpstr>
      <vt:lpstr>Calibri Light</vt:lpstr>
      <vt:lpstr>Georgia</vt:lpstr>
      <vt:lpstr>GillSansStd</vt:lpstr>
      <vt:lpstr>HelveticaNeue-Bold</vt:lpstr>
      <vt:lpstr>HelveticaNeue-Light</vt:lpstr>
      <vt:lpstr>MinionPro-Regular</vt:lpstr>
      <vt:lpstr>Times New Roman</vt:lpstr>
      <vt:lpstr>Verdana</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Prova Prova</dc:creator>
  <cp:lastModifiedBy>Prova Prova</cp:lastModifiedBy>
  <cp:revision>93</cp:revision>
  <dcterms:created xsi:type="dcterms:W3CDTF">2020-08-07T11:42:39Z</dcterms:created>
  <dcterms:modified xsi:type="dcterms:W3CDTF">2020-09-29T16:12:44Z</dcterms:modified>
</cp:coreProperties>
</file>