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86" r:id="rId6"/>
    <p:sldId id="287" r:id="rId7"/>
    <p:sldId id="288" r:id="rId8"/>
    <p:sldId id="289" r:id="rId9"/>
    <p:sldId id="278" r:id="rId10"/>
    <p:sldId id="261" r:id="rId11"/>
    <p:sldId id="263" r:id="rId12"/>
    <p:sldId id="277" r:id="rId13"/>
    <p:sldId id="295" r:id="rId14"/>
    <p:sldId id="265" r:id="rId15"/>
    <p:sldId id="266" r:id="rId16"/>
    <p:sldId id="290" r:id="rId17"/>
    <p:sldId id="267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94" r:id="rId26"/>
    <p:sldId id="279" r:id="rId27"/>
    <p:sldId id="283" r:id="rId28"/>
    <p:sldId id="284" r:id="rId29"/>
    <p:sldId id="285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4T08:08:43.2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0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57 252,'7'-7'1407,"-1"0"0,1 0-1,0 0 1,1 1 0,-1 0 0,1 1 0,9-5-1,-14 9-315,-3 1-57,1 1-818,0 1 1,0 0-1,0 0 0,0-1 0,-1 1 0,1 0 0,0 0 0,-1 0 0,1 0 1,-1 0-1,0 0 0,1 3 0,-1 30 825,0-25-713,1 28 442,1 0-1,2 0 0,16 70 0,-16-92-576,0-1 1,1 1-1,1-1 1,1 0-1,0-1 0,1 1 1,0-1-1,1-1 0,1 0 1,0 0-1,20 18 0,-25-26-138,0-1 0,0 0 0,1 0 0,-1-1-1,1 1 1,0-1 0,0-1 0,0 1 0,1-1-1,-1 0 1,1 0 0,-1-1 0,1 0 0,-1 0-1,1 0 1,0-1 0,-1 0 0,1 0 0,0-1-1,-1 0 1,1 0 0,0-1 0,-1 0 0,0 0-1,1 0 1,-1-1 0,0 1 0,0-2 0,0 1-1,-1-1 1,1 1 0,-1-2 0,0 1 0,0-1-1,0 1 1,7-11 0,-5 4-48,0 1 1,0-1-1,-1-1 1,0 1-1,-1-1 1,-1 0-1,0 0 1,-1-1-1,0 1 1,0-1-1,-2 0 0,1 1 1,-2-1-1,0 0 1,-2-21-1,-8 6-354,10 28 241,0-1-1,0 0 1,-1 0 0,1 0-1,-1 0 1,1 1 0,-1-1-1,1 0 1,-1 0 0,0 1-1,1-1 1,-1 0 0,0 1-1,1-1 1,-1 1 0,0-1-1,0 1 1,1-1-1,-1 1 1,0 0 0,0-1-1,0 1 1,0 0 0,0-1-1,0 1 1,0 0 0,-1 0-1,0 1-131,1-1-1,-1 1 0,1-1 1,0 1-1,0 0 0,-1 0 0,1 0 1,0 0-1,0 0 0,0 0 1,0 0-1,0 0 0,0 0 0,0 0 1,0 0-1,-1 3 0,2-3-234,-1 0 0,1 0 0,0-1-1,0 1 1,-1 0 0,1 0-1,0 0 1,0 0 0,0 0 0,0-1-1,0 1 1,0 0 0,0 0 0,0 0-1,0 0 1,1 0 0,-1 0 0,0-1-1,0 1 1,1 1 0,7 6-2412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3:50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877 15 1364,'2'-2'823,"1"0"0,0 1 0,0-1 1,1 1-1,-1 0 0,0-1 0,0 1 0,1 1 0,-1-1 0,0 0 0,1 1 0,6 0 0,-8 0 723,-2 0 17,0 0 41,0 0-13,-10 1-38,-366 65 7239,-57-10-4950,357-47-3630,44-6-5731,103-2-8999,-29 1 9949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0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1011 408,'0'1'272,"0"0"-1,0 0 1,0 0-1,1 1 1,-1-1-1,0 0 1,1 0 0,-1 0-1,1 0 1,-1 0-1,1 0 1,-1 1-1,1-1 1,0-1-1,0 1 1,0 0 0,-1 0-1,1 0 1,0 0-1,0 0 1,0-1-1,0 1 1,0-1-1,0 1 1,1 0 0,-1-1-1,0 0 1,0 1-1,2 0 1,-1-2-115,0 0 0,0 1 0,0-1 0,0 0 0,0 0 0,-1 0 0,1 0 1,0 0-1,0 0 0,-1-1 0,1 1 0,-1 0 0,0-1 0,1 1 0,-1-1 0,0 0 0,2-2 0,39-61 1949,64-138-1,-86 161-1708,158-370 2244,-85 185-666,-89 217-1805,-2 6-69,-1-1-1,1 1 1,0-1 0,0 1 0,0 0 0,1 0-1,-1 0 1,1 0 0,0 1 0,0-1 0,5-4-1,-7 8-28,-1 0-62,0 0 0,0 0 0,0 0 0,0-1 0,0 1 0,1 0 0,-1 0 0,0 0 0,0 0 0,0 0 0,0 0 0,1 0 0,-1 0 0,0 0 0,0 0 0,0 0 0,1-1 0,-1 1 0,0 0 0,0 0 0,0 0 0,1 0 0,-1 1 0,0-1 0,0 0 0,0 0 0,0 0 0,1 0 0,-1 0 0,0 0 0,0 0 0,0 0 0,1 0 0,-1 0 0,0 0 0,0 1 0,0-1 0,0 0 0,0 0 0,1 0 0,-1 0 0,0 0 0,0 1 0,0-1 0,0 0 0,0 0 0,0 0 0,0 0 0,0 1 0,0-1 0,0 0 0,0 0 0,0 0 0,0 1 0,0-1 0,1 0 0,-2 0 0,1 0 0,0 1 0,0-1 0,0 0 0,0 0 0,0 0 0,0 1 0,4 36 254,-2 0 0,-1 0 0,-2 0 0,-8 48-1,-1 44 125,13 194 404,-3-315-774,0-4-8,0 0 1,0 0-1,1 0 0,-1 1 1,1-1-1,0 0 1,0 0-1,0-1 0,3 7 1,-2-8-3,-1-7-29,-1-1-36,0 0 0,-1 0-1,0 0 1,0 0 0,-1 0 0,1 0 0,-1 0-1,0 1 1,-1-1 0,0 1 0,1-1 0,-2 1 0,1 0-1,-1 0 1,1 0 0,-1 1 0,-1-1 0,1 1-1,-1 0 1,1 0 0,-1 1 0,0-1 0,0 1-1,-1 0 1,1 1 0,-1-1 0,0 1 0,1 0-1,-1 0 1,0 1 0,0 0 0,0 0 0,0 0 0,0 1-1,0 0 1,0 0 0,0 0 0,0 1 0,-10 2-1,-7 3-1162,0 0-1,0 2 0,-32 16 0,31-11-3855,-28 19 0,26-13 2208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1.3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 16017,'31'5'605,"-2"1"-121,-4-3-44,0-3 44,-3 0-112,0 0-100,-3-3-64,-3-3-64,-1 1-80,-2-1-184,-1-2-248,-5 2-360,2 0-408,-6 1-489,4 2-3515,-1 0 1748,-6 3 1151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1.7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0 775 816,'17'-26'807,"-1"-1"0,-2-1 0,-1 0 0,-1-1 0,-1-1-1,-2 0 1,-1 0 0,6-41 0,-3-14 766,-1-152 0,-10 228-1480,0-7 135,0 0 0,0 1 1,-2-1-1,0 0 0,0 0 0,-2 1 0,-4-16 1,9 34-168,1-1 0,-1 1 0,1-1 0,0 0 0,0 0 0,0 0 0,0 0 0,0 0 1,0 0-1,0 0 0,1-1 0,-1 1 0,1-1 0,-1 0 0,1 0 0,0 0 1,-1 0-1,1 0 0,0 0 0,0-1 0,0 0 0,-1 1 0,6-1 0,14-1 10,1-2-1,-1 0 0,34-10 0,-29 7 119,46-6 0,-71 12-170,0-1 1,1 1-1,-1 0 0,0 1 0,0-1 1,0 0-1,0 1 0,0-1 0,1 1 1,-1 0-1,0 0 0,0-1 0,0 1 1,-1 1-1,1-1 0,0 0 1,0 0-1,-1 1 0,1-1 0,0 1 1,-1-1-1,0 1 0,1 0 0,-1-1 1,0 1-1,0 0 0,0 0 0,0 0 1,0 0-1,0 0 0,0 0 0,-1 0 1,1 0-1,-1 1 0,0 1 1,3 11 79,-2-1 1,0 1 0,-1 0 0,-2 17 0,1-11 5,-2 34 153,0 78 440,3-119-585,2 0 0,-1 0 0,2 0 0,0 0 0,1 0 0,0-1 0,7 15 0,-10-26-88,0 1 0,1-1-1,-1 1 1,1-1-1,0 0 1,-1 1 0,1-1-1,0 0 1,1 0 0,-1-1-1,0 1 1,1 0-1,-1-1 1,0 1 0,1-1-1,5 2 1,-4-1 1,1-1 0,-1-1 0,1 1 0,-1-1 0,1 0 0,-1 0 0,1 0-1,-1 0 1,9-2 0,0-2-5,-1 0 0,1 0 0,-1-1 0,0-1 0,0 0 0,15-11-1,9-11-44,-2 0 0,34-37 0,-2 1-46,-65 63 68,0 0-6,1-1 1,-1 1 0,1-1 0,0 1 0,-1 0 0,1 0 0,0 0-1,0 0 1,0 0 0,0 0 0,0 0 0,0 0 0,0 1 0,4-2-1,-4 6-24,1 9 19,-1 1-1,0-1 0,-1 1 0,0 0 0,-1 14 0,-1-11 1,1 0 1,2 0-1,2 18 0,-2-27 15,0-1 0,0 1 1,0-1-1,1 0 0,0 0 1,1 0-1,-1 0 0,1 0 1,6 7-1,-8-12-1,0 0 0,0 0 0,0-1 1,0 1-1,0 0 0,1-1 0,-1 1 0,1-1 0,-1 0 0,1 0 1,-1 0-1,1 0 0,0 0 0,-1-1 0,1 1 0,0-1 0,0 0 0,-1 1 1,1-1-1,0-1 0,0 1 0,-1 0 0,1-1 0,0 1 0,0-1 1,-1 0-1,1 0 0,-1 0 0,4-2 0,3-1-1,1-2-1,-2 1 1,1-1-1,0-1 1,-1 0-1,-1 0 1,1 0-1,-1-1 1,0 0-1,-1-1 1,0 1-1,0-1 1,-1 0-1,8-18 1,-7 13-2,-1 1 0,0-1 1,-1 0-1,-1 0 1,0 0-1,-1 0 1,-1 0-1,0-1 1,0 1-1,-3-22 0,1 30-29,0 0 0,0 0 0,0 0 0,-1 0-1,0 1 1,0-1 0,0 0 0,-1 1 0,1-1-1,-2 1 1,1 0 0,0 0 0,-1 0 0,0 0-1,0 1 1,0-1 0,-1 1 0,0 0 0,0 1-1,0-1 1,0 1 0,0 0 0,0 0 0,-1 0-1,0 1 1,1 0 0,-1 0 0,0 1 0,0-1-1,0 1 1,0 0 0,0 1 0,0 0 0,-12 0-1,-3 2-442,0 0-1,0 2 0,1 0 1,0 1-1,0 1 0,-26 11 1,23-6-2377,0 1 0,-33 21 0,33-13 734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2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1 643 684,'9'5'604,"0"-1"0,0 0 1,0 0-1,1-1 0,14 3 0,-21-5-418,0-1 0,0 0-1,0 0 1,0 0 0,0 0-1,-1-1 1,1 1 0,0-1 0,0 0-1,0 0 1,0 0 0,0 0-1,-1 0 1,1 0 0,0-1 0,-1 0-1,1 1 1,-1-1 0,0 0-1,0 0 1,1 0 0,-1 0-1,1-3 1,5-6 252,-1 1 1,-1-1-1,0 0 0,0 0 0,7-21 1,14-65 1074,-21 74-1163,58-274 3461,-60 276-3401,-3 16-236,3-13 323,-4 18-463,1-1 0,-1 1 0,0-1 0,0 1 0,0-1 0,1 1 0,-1-1 1,0 1-1,0 0 0,1-1 0,-1 1 0,0-1 0,1 1 0,-1 0 0,0-1 0,1 1 1,-1 0-1,1-1 0,-1 1 0,1 0 0,-1 0 0,1 0 0,-1-1 0,1 1 1,-1 0-1,1 0 0,2 4 404,3 18-117,-1 0 0,-1 0 0,2 35 0,0 3-16,16 56 183,-19-101-401,2 0 0,0-1-1,1 1 1,0-1 0,14 22-1,-19-34-73,0 1-1,1-1 0,-1 0 0,1 0 0,0 0 1,0 0-1,0 0 0,0 0 0,0-1 0,0 1 1,0-1-1,1 1 0,-1-1 0,0 0 0,1 0 1,-1 0-1,1 0 0,0 0 0,-1-1 0,1 1 1,0-1-1,-1 1 0,1-1 0,0 0 1,-1 0-1,1-1 0,0 1 0,-1 0 0,1-1 1,0 1-1,-1-1 0,1 0 0,-1 0 0,1 0 1,-1 0-1,0-1 0,1 1 0,3-4 0,5-3-23,0-1-1,-1-1 0,0 0 0,-1 0 0,0-1 0,-1 0 1,0-1-1,13-24 0,1-9-308,17-53 0,-13 21-1200,15-80-1,-40 141 987,-1 10-216,-2 8-1531,-6 18-860,2 0 1,-7 36 0,10-26 1054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02.7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0 685 3624,'23'-5'503,"0"-1"0,-1 0-1,0-2 1,0-1 0,-1 0-1,0-2 1,0 0 0,-2-1-1,1-2 1,-1 1 0,-1-2-1,-1-1 1,20-22 0,-30 29-313,-1 0 0,1-1 1,-2 0-1,1-1 1,-1 1-1,-1-1 1,0 0-1,0 0 0,-1-1 1,-1 1-1,2-19 1,-3 3 351,-1 0 1,-1 0-1,-8-49 1,8 27 1074,1 49-1616,1 0 1,-1 0-1,0 0 0,0 1 0,0-1 1,0 0-1,0 0 0,0 0 0,1 0 1,-1 0-1,0 0 0,0 0 0,0 0 1,0 0-1,1 0 0,-1 0 0,0 1 1,0-1-1,0 0 0,0 0 0,1 0 0,-1 0 1,0 0-1,0 0 0,0 0 0,0 0 1,1-1-1,-1 1 0,0 0 0,0 0 1,0 0-1,0 0 0,1 0 0,-1 0 1,0 0-1,0 0 0,0 0 0,0 0 1,0-1-1,1 1 0,-1 0 0,0 0 1,0 0-1,0 0 0,0 0 0,0 0 0,0-1 1,0 1-1,0 0 0,0 0 0,0 0 1,1 0-1,-1-1 0,0 1 0,0 0 1,0 0-1,0 0 0,0-1 0,0 1 1,0 0-1,0 0 0,0 0 0,-1 0 1,1-1-1,0 1 0,9 11-327,-8-10 350,8 19-2522,-12-42 1639,4 15 788,0 0-1,0 0 1,0 0-1,1 0 1,0 1 0,0-1-1,0 0 1,1 1-1,4-8 1,2-2 221,1 1 1,14-17 0,-22 30-74,-1 0 1,1 0 0,0 0-1,0 0 1,0 0 0,0 0 0,0 0-1,0 1 1,0-1 0,0 1 0,1-1-1,-1 1 1,1 0 0,-1 0-1,1 0 1,-1 0 0,1 1 0,3-1-1,0 5 284,-1 3-256,0 1 0,0 0 1,-1 0-1,0 0 0,-1 0 0,0 0 0,0 1 1,-1 0-1,0-1 0,0 1 0,0 12 1,0 20 272,-2 47 1,0-75-305,-6 78 447,-4-1 1,-22 90 0,28-162-289,0 1 0,-14 34 0,33-83-71,2 1 0,1 0 0,1 2 0,1 0 0,35-35-1,134-118-140,-147 142-22,1 3-314,-28 24-432,-1-1 1,22-23-1,-36 35 642,1 0 0,-1-1 0,0 1 0,0 0 0,1 0 0,-1 0-1,0-1 1,0 1 0,1 0 0,-1 0 0,0-1 0,0 1 0,0 0 0,0 0 0,1-1-1,-1 1 1,0 0 0,0 0 0,0-1 0,0 1 0,0 0 0,0-1 0,0 1-1,0 0 1,0-1 0,0 1 0,0 0 0,0-1 0,0 1 0,0 0 0,0-1 0,0 1-1,0 0 1,0 0 0,0-1 0,-1 1 0,1 0 0,0-1 0,-15 1-813,9 2 825,0 0 0,0 0 0,0 0-1,-10 7 1,5-3 67,1 2 1,1-1-1,-1 2 0,1-1 0,1 1 1,-1 0-1,2 1 0,-1 0 0,1 0 1,1 1-1,-10 22 0,9-16 176,1 0 1,1 1-1,1 0 0,1 0 1,0 1-1,1-1 1,1 25-1,4 1 300,1 0 0,3 0 0,1 0-1,3-1 1,28 77 0,-22-75 138,34 63 0,-45-96-443,2 0-1,-1 0 1,1-1 0,1 0 0,0 0 0,0-1 0,1 0 0,1-1-1,21 16 1,-30-24-132,0 0 0,0 0 0,0 0 0,0 0-1,0 0 1,0 0 0,1 0 0,-1-1 0,0 1-1,0-1 1,1 1 0,-1-1 0,0 0 0,1 0-1,-1 0 1,0 0 0,1-1 0,2 0 0,-3 1-158,-1-1 1,1 0 0,0 0-1,-1 0 1,1-1 0,-1 1-1,1 0 1,-1-1 0,0 1-1,0 0 1,1-1 0,-1 0-1,0 1 1,0-1 0,0 0-1,-1 1 1,2-4 0,0-3-835,0 0 1,0 0 0,0-1 0,-1 1 0,-1-1-1,0 1 1,0-1 0,-1-10 0,-5-18-1572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0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90 192,'40'-84'10121,"-40"83"-9408,0 1 20,0 0 20,-1-1 45,1 1-731,-1 0 0,1-1-1,-1 1 1,0-1-1,0 1 1,1 0-1,-1 0 1,0-1 0,1 1-1,-1 0 1,0 0-1,0 0 1,0 0-1,1 0 1,-1 0-1,0 0 1,0 0 0,1 0-1,-1 0 1,0 0-1,0 1 1,0-1-1,-11 13 379,0 0 0,2 0 0,-1 2 0,2-1 0,0 1 0,1 0 0,0 1 0,1 0 0,-8 28 1,-3 21 149,-11 72 0,13-33-126,5 2 1,1 157 0,16-121-42,32 189 0,7-112-192,-35-179-330,3 0 1,1 0-1,26 47 1,-33-74-93,0 0-1,1-1 1,1 0 0,0 0 0,1-1 0,0 0-1,23 18 1,-26-24-385,1 1-1,0-2 0,1 1 1,-1-1-1,15 5 1,-15-7-775,0 0 1,0 0-1,1-1 1,-1 0-1,0 0 1,17-2-1,12-3-1625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4.7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56,'1'-4'1197,"1"1"0,-1-1 0,0 0 0,0 0-1,1-7 1,2-6 4575,-4 16-5058,0 1-11,0 0-21,0 0-33,0 0-42,1 5-36,18 131 1855,-4-20-1422,88 392 1450,-103-508-2455,0 1-95,0 0 0,0 0 0,0 0-1,0 0 1,1 0 0,-1 0 0,0 0-1,0 0 1,1 0 0,-1 0 0,1-1-1,-1 1 1,1 0 0,-1 0-1,1 0 1,-1 0 0,1-1 0,0 1-1,-1 0 1,1 0 0,0-1 0,0 1-1,0-1 1,-1 1 0,1-1-1,0 1 1,0-1 0,0 1 0,0-1-1,0 0 1,1 1 0,9-17-3632,-10 15 3131,0 0-1,-1 0 1,1 0 0,-1 0-1,1 0 1,-1 0 0,0-1-1,1 1 1,-1 0-1,0 0 1,0 0 0,0-1-1,0-1 1,0 2 422,0-10-2509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5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688 93 668,'24'-15'4780,"-12"8"-2080,-2 3-379,-10 4-2164,1 0-1,0 0 1,-1 0 0,1 0 0,-1 0 0,1 0-1,0-1 1,-1 1 0,1 0 0,0 0 0,-1-1-1,1 1 1,-1-1 0,1 1 0,-1 0 0,1-1-1,-1 1 1,1-1 0,-1 1 0,0-1 0,1 1-1,-1-1 1,1 1 0,-1-1 0,0 0 0,0 1-1,1-1 1,-1 0 0,0 0-85,-1 0 0,1 0 0,0 1 0,-1-1 0,1 0 0,-1 0 1,1 1-1,-1-1 0,1 0 0,-1 1 0,1-1 0,-1 0 0,0 1 0,1-1 0,-1 1 0,0-1 0,1 1 0,-1-1 0,0 1 0,0 0 1,0-1-1,1 1 0,-3 0 0,-19-6 720,-255-28 2233,242 32-3284,1 2 0,-1 2-1,0 1 1,1 1 0,-1 2 0,-33 11-1,13 5-1792,40-16-301,1 2 0,1 0-1,-24 17 1,14-2-262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5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787 136 952,'39'-30'2770,"24"-15"3563,-63 45-6255,0 0 0,0 0 0,0 0 1,0 0-1,1 0 0,-1 0 0,0 0 0,0 0 1,0 0-1,0 0 0,0 0 0,1 0 0,-1-1 0,0 1 1,0 0-1,0 0 0,0 0 0,0 0 0,1 0 1,-1 0-1,0 0 0,0 0 0,0 0 0,0-1 0,0 1 1,0 0-1,0 0 0,0 0 0,0 0 0,0 0 1,1-1-1,-1 1 0,0 0 0,0 0 0,0 0 0,0 0 1,0 0-1,0-1 0,0 1 0,0 0 0,0 0 0,0 0 1,0 0-1,0-1 0,0 1 0,0 0 0,-1 0 1,1 0-1,0 0 0,0 0 0,0-1 0,-11 0 1201,-27 3-1171,31-1 450,-107 6 1366,-176-11-1,22-25-3146,240 25 874,-32-5-3141,3-3-4131,39 6 5024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15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 57 596,'7'-9'988,"-2"3"398,0 0 0,0 0 0,12-9-1,-14 13-947,-1 0 0,1 1-1,0-1 1,0 1-1,0 0 1,0 0 0,0 0-1,0 0 1,0 0-1,0 1 1,1-1 0,-1 1-1,4 0 1,4 1 79,1 0 0,-1 1-1,1 0 1,-1 1 0,0 0 0,0 1 0,0 0 0,-1 1 0,16 9-1,0 2 148,0 1 0,36 32-1,-34-22-360,0 2 1,-3 0-1,0 2 0,-2 0 0,-1 2 0,24 47 0,-16-19 99,-3 1-1,34 116 0,-46-118-187,-2 1-1,-3 0 1,-3 1 0,-1 101-1,-10-84-97,-2-1-1,-4 0 1,-23 87-1,17-107-201,-3-1-1,-1-1 1,-4-1 0,-1 0-1,-46 69 1,33-66-787,-3-2 0,-2-2 0,-3-2-1,-73 65 1,-139 90-9752,250-201 10401,-119 87-3199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4:14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1 600,'0'0'1583,"0"0"7,0 0 58,0 0 44,-1 5-13,-18 136 6536,9 83-2043,18 79 34,-4-228-4702,-1-29-1183,9 45 0,-12-85 1546,0-2-3775,0-4 1294,0 1 0,0-1 0,-1 0 0,1 1 0,0-1 0,0 0 0,0 1 0,0-1-1,-1 0 1,1 1 0,0-1 0,-1 0 0,1 0 0,0 1 0,0-1 0,-1 0 0,1 0 0,0 0 0,-1 1 0,1-1 0,0 0 0,-1 0 0,1 0 0,0 0 0,-1 0 0,0 0 0,-4 1-3287,3-1-52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7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5 269 1136,'-3'-20'9720,"2"19"-4237,0 78-3248,7 139 236,27 5-1173,-23-178-1024,2-1 0,2 0 0,20 44 0,-31-79-228,1 1 0,0 0 0,1-1 0,0 0 1,0 0-1,0 0 0,1-1 0,0 1 0,9 6 0,-12-10-27,1-1 0,0 1 0,0-1 0,0 0 0,1-1 0,-1 1 0,0-1 0,1 0-1,-1 0 1,1 0 0,-1 0 0,1-1 0,-1 0 0,1 0 0,-1 0 0,1 0 0,-1-1-1,1 0 1,6-2 0,0 0 6,0-2 0,-1 1 0,1-1-1,-1-1 1,-1 0 0,1 0 0,-1-1 0,0 0 0,0-1-1,11-12 1,2-6 5,0-1 0,20-35 0,33-74-30,-32 54 23,-41 79-11,5 21 0,3 34 13,-9-40-22,1 0 0,1-1-1,0 1 1,5 12 0,-6-20-8,0 0 1,0 0 0,1 0-1,0 0 1,-1 0-1,1-1 1,0 1-1,1-1 1,-1 0-1,1 0 1,-1 0-1,1-1 1,0 1-1,7 3 1,-3-3-15,0-1 1,0 0-1,1 0 1,-1-1 0,0 0-1,1 0 1,-1-1 0,0 0-1,1 0 1,-1-1-1,0 0 1,1-1 0,-1 1-1,11-5 1,1-1-25,0 0-1,-1-2 1,0 0-1,31-20 1,-35 18 8,0 0 1,-1-1 0,-1-1-1,1 0 1,-2 0-1,18-26 1,-26 33 10,0 0 0,0 0 0,0 0 0,-1-1 0,0 0 0,0 1 0,-1-1 0,0 0 0,0 0 0,-1 0 0,0 0 0,0-1 0,0 1 0,-1 0 0,0 0 0,-1-1 0,0 1 0,0 0 0,-3-13 0,2 17 15,1-1 1,0 1-1,0 0 0,-1 0 1,0 1-1,0-1 0,0 0 1,0 0-1,0 1 0,0 0 1,-1-1-1,1 1 0,-1 0 1,1 0-1,-1 0 0,0 0 1,0 1-1,0-1 0,0 1 1,0 0-1,0 0 0,0 0 1,-1 0-1,1 0 0,0 1 1,-1-1-1,1 1 0,0 0 1,-1 0-1,1 0 0,-6 1 1,1 1-11,0 0 0,-1 0-1,1 1 1,1 0 0,-1 0 0,0 1 0,1 0 0,0 0 0,0 0 0,0 1 0,-11 10-1,12-9 41,0 0 0,1 1 0,-1 0 0,1 0 0,0 0 0,1 1 0,0 0 0,0 0 0,1 0 0,0 0 0,0 0 0,1 1 0,0-1 0,-2 15 0,4-17-6,0 0-1,0 0 1,0-1 0,1 1-1,0 0 1,0 0-1,1-1 1,-1 1 0,1-1-1,0 1 1,1-1 0,-1 0-1,1 0 1,0 0 0,0 0-1,1 0 1,-1-1 0,1 1-1,0-1 1,0 0 0,1 0-1,-1-1 1,6 4 0,-1-1-2,1-1 1,0 0-1,0-1 1,1 0-1,-1-1 1,1 0-1,0 0 1,-1-1-1,1 0 1,0-1-1,0-1 1,0 0-1,0 0 1,1-1-1,-2 0 1,1-1-1,14-4 1,-8 1-21,0 0 0,-1-1-1,1-1 1,-1-1 0,-1-1 0,1 0 0,-1-1 0,-1 0 0,0-1 0,13-13 0,-8 3-57,28-41 0,9-9-24,-56 71 89,0 0 0,0 0-1,0 0 1,0 0 0,1-1 0,-1 1 0,0 0 0,0 0 0,0 0 0,0 0 0,0 0-1,0 0 1,0 0 0,1 0 0,-1 0 0,0 0 0,0 0 0,0 0 0,0 0 0,0 0-1,0 0 1,0 0 0,1 0 0,-1 0 0,0 0 0,0 0 0,0 0 0,0 0 0,0 0-1,0 0 1,1 0 0,-1 0 0,0 0 0,0 0 0,0 0 0,0 0 0,0 0 0,0 0-1,0 0 1,1 1 0,-1-1 0,0 0 0,0 0 0,0 0 0,0 0 0,0 0-1,0 0 1,0 0 0,0 0 0,0 1 0,0-1 0,0 0 0,0 0 0,0 0 0,3 13 22,-2 21 68,-1-32-81,-1 14 97,0 0 0,1 1 0,0-1 0,6 27 0,-6-39-86,1 0 0,0-1 0,1 1 0,-1-1-1,1 1 1,-1-1 0,1 1 0,0-1 0,1 0 0,-1 0 0,4 4 0,-4-5-14,1 0 0,-1-1 0,0 1 0,1-1 0,-1 0 0,1 0 0,-1 0 0,1 0 0,0 0 0,-1 0 0,1-1 0,0 1 0,0-1 0,-1 0 0,1 1 0,0-2 0,5 1 0,4-2-30,1-1-1,0 0 0,-1-1 1,0 0-1,0-1 0,0-1 1,0 0-1,-1 0 0,0-1 1,10-8-1,10-10-245,55-55 0,-51 41-37,-2-2 1,-1-1 0,-2-1-1,-2-2 1,-3-1 0,-1-1 0,-2-1-1,25-83 1,-35 98 187,-7 23 243,-1 0 0,0-1 0,-1 0 0,-1 0 0,3-19 0,-5 29 216,-1 6 29,-7 41 97,1 0 0,2 0 0,2 1 0,3 0 0,1-1 0,2 1 0,3-1 1,1 0-1,17 54 0,-22-90-658,1 0 0,1-1 0,-1 1 0,2-1 0,-1 0 0,1 0 0,1-1 0,0 1 0,0-1 0,0-1 0,14 14 0,-19-20 59,0-1 0,0 1 1,0 0-1,0-1 1,0 1-1,0 0 1,1-1-1,-1 0 0,0 1 1,0-1-1,0 0 1,0 1-1,2-1 1,4 0-5399,-1 0-2296,-6 0 4373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7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570 37 872,'0'-1'172,"-1"-1"1,1 1-1,0-1 1,0 1-1,-1 0 0,1-1 1,-1 1-1,1 0 0,-1 0 1,0-1-1,1 1 0,-1 0 1,0 0-1,0 0 1,0 0-1,0 0 0,0 0 1,0 0-1,0 0 0,0 0 1,0 0-1,0 1 0,-1-1 1,1 0-1,0 1 1,0-1-1,-1 1 0,1-1 1,-3 1-1,-5-2 443,1 0 0,-1 1 0,-15 0 0,16 1-296,-30 0 808,-1 3 1,1 1-1,-66 16 0,62-11-1253,0-1 0,-74 3 0,112-11-132,0 0 0,0-1 1,0 1-1,0-1 0,0 0 1,0 0-1,-7-3 0,9 3-28,1 1 0,-1-1 0,1 0 0,-1 0 0,1 0-1,0 0 1,-1 0 0,1 0 0,0-1 0,0 1 0,0 0 0,0-1-1,0 1 1,0-1 0,0 1 0,0-1 0,0 1 0,1-1 0,-1 0 0,0-2-1,0-15-1467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28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90 528,'24'-18'1864,"38"-22"-1,-2 8 5092,-59 33-6815,1-1-1,-1 0 1,0 1 0,0-1 0,0 1 0,0 0 0,-1-1-1,1 1 1,0 0 0,0-1 0,0 1 0,0 0 0,-1 0 0,1 0-1,0 1 1,0-2-12,0 2 50,1 1 0,-1-1 1,1 1-1,-1 0 1,0-1-1,0 1 1,0 0-1,0 0 1,-1 0-1,1 0 1,-1 3-1,1 39 1017,0-19-578,6 135 1844,7 73-382,-9-194-1640,1-1-1,3 1 0,23 66 1,-29-98-361,0 1 1,1-1-1,0-1 1,1 1 0,0 0-1,0-1 1,9 10-1,-12-15-62,1 1 0,-1-1 0,1 0 0,0 0 0,0 0-1,0 0 1,0 0 0,0-1 0,0 1 0,1-1 0,-1 0-1,0 0 1,1 0 0,-1 0 0,1-1 0,-1 0 0,1 1 0,-1-1-1,1 0 1,-1-1 0,6 0 0,1-1-38,0-1 0,-1-1-1,1 0 1,-1 0 0,0 0 0,-1-1-1,1-1 1,-1 0 0,0 0 0,10-9 0,9-12-274,33-42 0,-22 23-17,-20 29 194,-17 17 110,-1-1 0,1 0 0,0 1 0,0-1 1,0 1-1,-1-1 0,1 1 0,0-1 0,0 1 0,0 0 0,0-1 0,0 1 0,0 0 1,0 0-1,0-1 0,0 1 0,0 0 0,2 0 0,-3 1 3,1 0-1,-1 0 0,1 0 1,-1 0-1,0 0 1,1 0-1,-1 0 1,0 0-1,0 0 1,1 0-1,-1 0 0,0 0 1,0 2-1,0-2-6,6 34-60,-3-14 64,2-1 0,0 0 0,0 0 0,10 20 0,-12-34 13,-1-1 0,2 1 0,-1-1 0,0 0 0,1 0 1,0 0-1,0-1 0,1 1 0,-1-1 0,1 0 0,0-1 0,0 1 1,0-1-1,0 0 0,1 0 0,0 0 0,-1-1 0,8 3 0,-2-3-3,0 0-1,0 0 0,0-1 1,0-1-1,0 0 0,0 0 1,1-1-1,-1 0 0,0-1 1,0-1-1,-1 1 0,1-2 1,0 0-1,-1 0 0,18-10 1,-14 7-15,-1-1 0,0-1-1,-1 0 1,1-1 0,-2-1 0,0 1 0,0-2 0,0 0 0,-2 0 0,15-24 0,-12 8-83,-11 28 92,-1-1 0,0 0 1,0 0-1,1 1 0,-1-1 0,0 0 0,0 0 0,0 1 0,0-1 0,0 0 0,0 0 0,0 0 0,0 1 1,0-1-1,-1 0 0,1 0 0,0 1 0,0-1 0,-1 0 0,1 0 0,0 1 0,-1-1 0,1 0 1,-1 1-1,1-1 0,-1 1 0,1-1 0,-1 0 0,1 1 0,-1-1 0,0 1 0,0-1 0,0 1 1,0 0 1,0 0-1,0 1 0,-1-1 0,1 0 0,0 0 0,0 1 0,0-1 0,0 1 0,0-1 0,0 1 0,0-1 0,0 1 1,0 0-1,0 0 0,0 0-4,-3 2 5,0 0-1,1 0 0,0 1 0,-1-1 1,1 1-1,1-1 0,-1 1 0,0 0 1,1 0-1,0 1 0,0-1 0,0 0 1,1 1-1,-1-1 0,-1 10 0,3-12 3,0 1 0,-1-1 0,1 1-1,0-1 1,0 1 0,0-1-1,1 1 1,-1-1 0,1 0 0,-1 1-1,1-1 1,0 1 0,1 2-1,-1-3 1,0-1 0,0 0 0,0 1 0,1-1-1,-1 0 1,0 0 0,1 0 0,-1 1 0,0-2-1,1 1 1,-1 0 0,1 0 0,-1 0-1,1-1 1,0 1 0,-1-1 0,1 1 0,0-1-1,-1 0 1,1 1 0,2-1 0,7 0-4,0-1 0,0 0 0,-1 0 0,1-1 0,0 0 0,-1-1 0,1-1 0,-1 1 0,0-1 0,0-1 0,-1 0 0,17-11 0,-9 3-8,0 1 0,0-2 0,-2 0 1,0-1-1,22-28 0,-17 18-38,-2-2 0,0 0 0,-2-1 1,-1 0-1,-1-1 0,-1-1 1,-2 0-1,9-37 0,-18 52 27,-1 10 20,0 0 1,0 0 0,0 0-1,1 1 1,2-7 0,-3 9 3,0 0 1,1 0 0,-1 1 0,1-1-1,-1 0 1,1 1 0,0-1 0,-1 1-1,1-1 1,0 1 0,0 0-1,0 0 1,0 0 0,4-2 0,19-6 82,0 0 0,1 2 1,0 0-1,0 2 0,0 1 1,30 0-1,-54 4-56,1 0 1,0 0-1,-1 0 1,1 1-1,0-1 1,-1 1-1,1 0 0,0 0 1,-1 0-1,1 0 1,-1 0-1,0 0 1,1 1-1,-1-1 0,0 1 1,0 0-1,0-1 1,0 1-1,0 0 1,0 0-1,0 0 0,-1 1 1,1-1-1,-1 0 1,0 1-1,1-1 1,-1 1-1,0-1 0,0 1 1,-1-1-1,1 1 1,-1 0-1,1 4 1,1 10 135,-1 0 1,-1 0-1,-1 0 1,-3 24 0,1-14 48,-11 395 3082,14-418-3285,0 0 1,0-1-1,1 1 0,-1 0 0,1-1 0,0 1 0,0-1 1,0 1-1,1-1 0,-1 1 0,1-1 0,0 0 0,0 0 1,0 0-1,4 5 0,-3-6-134,-1 0 1,1 0-1,0 0 0,0-1 1,0 1-1,0-1 0,0 0 1,0 1-1,0-1 1,0-1-1,1 1 0,-1 0 1,0-1-1,0 0 0,1 1 1,-1-1-1,4-1 0,19-2-2350,32-10-10042,-32 7 8656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3.4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3 116,'7'-2'2024,"-2"4"1911,-2 0-3702,-1 1 0,0-1 0,-1 1 0,1 0 1,0-1-1,-1 1 0,1 0 0,-1 0 1,0 0-1,0 0 0,0 0 0,0 6 1,4 44 1346,-4-31-1098,56 475 5832,-25-329-4985,-32-164-1379,1-1-1,0 0 0,1 0 0,-1 1 0,0-1 1,1 0-1,0 0 0,0-1 0,0 1 0,0 0 1,0-1-1,0 1 0,5 2 0,-6-4-188,0 0 0,1 0-1,-1-1 1,1 1 0,-1 0 0,1-1-1,-1 0 1,1 1 0,-1-1 0,1 0 0,-1 0-1,1 0 1,0 0 0,-1 0 0,1 0-1,-1 0 1,1-1 0,-1 1 0,1 0-1,-1-1 1,1 0 0,-1 1 0,1-1-1,-1 0 1,1 1 0,-1-1 0,0 0 0,0 0-1,1 0 1,-1 0 0,1-2 0,14-16-3315,-3-3 1078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0 250 1028,'3'-4'651,"-1"1"-1,1 0 1,-1-1 0,0 0-1,0 1 1,0-1 0,-1 0 0,1 0-1,-1 0 1,1-7 0,4-8 1027,-1 6 77,-4 7-1432,1 0 0,1 0 0,-1 0 1,1 0-1,0 1 0,0-1 1,1 1-1,-1 0 0,1 0 0,0 0 1,7-5-1,6-6 211,1 2 0,27-18 0,-35 27-367,-1-1 1,1 2-1,0-1 0,0 1 0,1 1 1,-1 0-1,15-2 0,-21 4-118,-1 1-1,1-1 0,-1 1 1,1 0-1,0 0 0,-1 1 1,1-1-1,0 1 0,-1 0 1,1 0-1,-1 0 0,0 0 1,1 0-1,-1 1 0,0 0 1,1-1-1,4 5 0,-4-2 0,-1 0-1,0-1 1,1 1-1,-1 0 1,-1 1-1,1-1 1,-1 0-1,1 1 1,-1-1-1,-1 1 0,3 7 1,-1 2 18,0 0 1,-2 0-1,1 1 0,-2-1 1,0 0-1,0 0 0,-2 0 1,-2 16-1,-28 93-220,32-122 149,0-1 0,0 1 0,-1-1 0,1 1 0,0-1 0,0 1 0,0-1 0,0 1 0,0-1 0,0 1 0,0 0 0,0-1 0,0 1 1,0-1-1,0 1 0,0-1 0,0 1 0,0-1 0,1 1 0,-1 0 0,0-1 0,0 1 0,1-1 0,-1 1 0,0-1 0,1 0 0,-1 1 1,0-1-1,1 1 0,-1-1 0,1 0 0,-1 1 0,0-1 0,1 0 0,-1 1 0,1-1 0,0 1 0,24-4-46,-4-1 44,-13 4 12,0 0 1,0 1 0,0-1-1,0 1 1,-1 1 0,1 0 0,0 0-1,-1 0 1,1 1 0,-1 0 0,0 1-1,0-1 1,0 1 0,-1 1 0,1-1-1,-1 1 1,0 0 0,0 1-1,-1 0 1,1-1 0,-1 2 0,-1-1-1,1 0 1,6 14 0,-3-3 8,-1 1 1,-1-1-1,-1 1 0,0 0 1,-2 1-1,0-1 1,-1 1-1,0-1 0,-2 1 1,-1 19-1,-2-8-481,-1 0-1,-1-1 1,-2 0-1,-1 0 0,-17 43 1,11-44-1446,-13 9-6437,17-25 5726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4.3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51 1256,'0'-3'520,"-1"1"0,0 0 0,1 0 0,-1 0 0,1-1 0,-1 1 0,1 0 0,0-1 1,0 1-1,0 0 0,1-1 0,-1 1 0,0 0 0,1 0 0,-1-1 0,1 1 0,0 0 0,0 0 0,1-3 0,-1 5 718,13-1 1347,-11 0-2357,-1 1 1,1 0 0,-1 0-1,1 0 1,0 0 0,-1 0-1,5 2 1,4 2 235,0 1 1,-1 0-1,0 0 0,0 1 1,0 1-1,13 10 0,47 50 1090,-69-66-1537,45 49 622,-3 1 0,-1 3 0,-3 1-1,-3 2 1,56 118 0,-59-98-305,-4 2-1,-3 1 1,-3 1-1,16 113 1,-35-166-564,-2 1 0,-1 0 0,-1-1 0,-1 1 0,-1 0 1,-2-1-1,-1 0 0,-10 34 0,6-34-1073,-2 0-1,-1-1 0,-1 0 1,-24 39-1,-16 9-8855,33-43 6971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6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1359 436,'10'-21'3053,"-8"17"-2362,0 1 0,-1-1 0,1 0 0,-1 0 0,1 0 0,-1 0 0,0 0 0,0-6 0,9-502 6124,-9 211-5146,-1 222-1207,-2 46 11,2 1 0,1-1 0,2 1 0,11-53 0,-1 51 251,-12 32-685,0 1-1,-1 0 0,1 0 1,0 0-1,0 0 1,0 0-1,0 1 1,0-1-1,0 0 0,0 0 1,0 0-1,0 1 1,0-1-1,0 1 0,0-1 1,1 1-1,-1-1 1,0 1-1,0 0 0,1-1 1,-1 1-1,2 0 1,5 3 282,0 3-232,0 1 1,-1-1-1,1 2 0,-2-1 0,1 0 1,-1 1-1,7 11 0,39 71 304,-41-69-321,67 131 317,-39-72-186,4-1-1,70 97 1,-109-170-195,0-1 1,1 0-1,-1 0 1,1-1-1,6 6 1,-10-9-11,1 0 1,-1-1-1,0 1 1,0 0-1,0-1 1,1 1-1,-1-1 1,0 1-1,1-1 1,-1 1-1,0-1 1,1 0-1,-1 0 0,0 0 1,1 0-1,-1 0 1,1 0-1,-1 0 1,0 0-1,1-1 1,-1 1-1,0 0 1,1-1-1,-1 1 0,0-1 1,0 0-1,0 1 1,1-1-1,-1 0 1,0 0-1,2-1 1,2-3-15,-1-1 0,0 1 1,1-1-1,-2 0 0,1 0 1,-1 0-1,0-1 0,0 1 1,2-10-1,15-64-146,-20 78 158,38-272-491,-19 115 144,-11 92 32,-6 38-579,1 0 0,2 0 0,15-50 1,-9 61-645,-2 12-1544,2 8-5280,2 8 5833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6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25 210 476,'3'-7'1051,"-1"4"-369,-3 5 3316,-5 12-3599,1 0 1,1 1-1,0-1 0,1 0 0,1 1 0,0 0 0,0 15 0,2-1 167,0 1-1,9 51 1,-7-70-393,0 0 0,1 0 0,0 0 0,0-1-1,1 1 1,1-1 0,10 17 0,-13-24-125,0 0 0,0 0-1,0 0 1,1 0 0,0-1-1,-1 0 1,1 1 0,0-1 0,0 0-1,0 0 1,0 0 0,1-1 0,-1 1-1,0-1 1,1 0 0,-1 0 0,1 0-1,-1 0 1,1-1 0,0 1-1,-1-1 1,1 0 0,0 0 0,-1 0-1,1-1 1,-1 1 0,8-3 0,0 0 11,0-1 1,1-1 0,-2 0 0,1 0 0,-1-1 0,0 0-1,0-1 1,0 0 0,-1-1 0,0 0 0,-1 0 0,0-1-1,0 0 1,-1 0 0,0-1 0,-1 0 0,0 0-1,9-21 1,-8 14 1,0 1 0,-2-2-1,0 1 1,-1-1 0,0 1-1,-2-1 1,0 0 0,-1 0-1,-1 0 1,0 0 0,-7-36-1,4 40-22,0-1 0,-2 1-1,0 0 1,0 0 0,-1 0-1,-1 1 1,0 0-1,-1 0 1,-12-14 0,17 22-58,-1 1 0,0 0 0,0 0 0,0 0 0,-1 1 0,1-1 0,-1 1 0,1 0 0,-1 1 0,0-1 0,0 1 0,-1 0 0,1 0 0,0 0 0,-1 1 0,1 0 0,-1 0 0,1 0 0,-1 1 0,1 0-1,-1 0 1,0 0 0,1 1 0,-1 0 0,1 0 0,-1 0 0,-8 4 0,7-3-199,1 1 0,-1 1 0,1-1 0,-1 1 0,1 0-1,1 1 1,-1-1 0,1 1 0,-7 7 0,8-8-734,1 1 1,-1 0-1,1 0 1,0 0-1,0 0 1,0 1-1,-1 5 1,0 3-1090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3.1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1211 1440,'4'-14'1280,"0"1"0,1-1 0,9-16 0,6-16 207,70-233 2282,61-336 0,-141 564-3375,13-51 947,-22 98-1214,1 0 0,-1-1 0,1 1 0,0 1 0,5-9 0,-6 11-68,0 0-1,0 0 0,0 0 1,0 0-1,0 0 0,0 0 1,0 0-1,0 0 0,0 1 1,1-1-1,-1 0 0,0 1 1,1-1-1,-1 1 0,0-1 1,1 1-1,-1-1 0,0 1 1,3 0-1,3 5 408,3 9-129,0 1 0,-1 1 0,14 30 1,18 60 564,-29-73-657,32 88 421,107 259 1126,-132-348-2042,-18-32 215,-1 1 0,0-1 0,1 1 0,-1-1-1,1 1 1,-1-1 0,1 1 0,-1-1 0,1 0 0,-1 1 0,1-1 0,-1 0 0,1 0 0,-1 1 0,1-1 0,-1 0 0,1 0 0,0 0 0,-1 0 0,1 1 0,0-2-21,0 1 0,-1-1 0,1 1 0,-1 0 0,0-1 0,1 1 0,-1-1 0,1 1 0,-1-1 0,0 1 0,1-1 0,-1 0 0,0 1 0,1-1 0,-1 1 0,0-1 0,0 0 0,0 1 0,0-1 0,0 0 0,0 1 0,0-1 0,0 0 0,0 0 0,0-6-387,0 0 1,-1 1-1,0-1 1,0 0 0,-1 1-1,1-1 1,-2 1-1,1-1 1,-1 1 0,0 0-1,-6-10 1,6 11-789,0 0 0,-1 0 0,1 0 1,-1 1-1,0 0 0,-1-1 0,-8-6 0,-3 2-1328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3.4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381 71 308,'-4'-15'1694,"3"13"-1452,1 0 0,-1 0 0,0 0 0,1 1 0,-1-1 0,0 0 0,0 0 0,0 0 0,0 0 0,-1 1 0,1-1 0,-3-2 0,1 1 60,-1 0 1,0 0-1,1 0 1,-1 1-1,0-1 1,-1 1-1,1 0 1,0 0-1,-1 1 1,1-1-1,-1 1 1,1 0-1,-1 0 1,1 1-1,-1-1 1,-8 1-1,-7 1 251,0 1 0,-34 7 0,25-4-236,-59 14-1702,74-15-585,0 1-1,-14 7 1,14-4 184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4:14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789 7 904,'4'0'1542,"5"-1"-255,-5 0 5,1 1-1,-1-1 0,0 1 1,0 0-1,1 0 0,-1 1 1,0-1-1,0 1 1,0 0-1,1 0 0,-1 0 1,4 2-1,-7-2-94,-1-1-31,-6 0-36,-181 23 4577,-103-19-2732,231-8-2814,-61-13 0,-16-1-2939,117 18 457,-8 3-9840,20-2 8104,-3 1-143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3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1 671 1000,'2'1'185,"1"-1"0,0 0 0,-1 0-1,1 0 1,0 0 0,-1-1 0,1 1 0,-1-1 0,1 1 0,-1-1-1,1 0 1,-1 0 0,1 0 0,-1 0 0,0-1 0,1 1-1,-1-1 1,0 1 0,0-1 0,0 0 0,0 0 0,-1 0 0,1 0-1,0 0 1,1-2 0,4-7 344,-1 0-1,0 0 1,8-23 0,-11 27-371,19-58 1421,18-87 0,-11 39-446,-12 37-387,-11 48-260,0 0 1,2 1 0,12-30-1,-19 56-439,-1 0 0,1-1 0,0 1-1,-1 0 1,1 0 0,0 0 0,0 0 0,-1 0 0,1 0 0,0 0-1,0 1 1,0-1 0,0 0 0,0 0 0,0 1 0,1-1 0,-1 1-1,0-1 1,0 1 0,0-1 0,1 1 0,-1 0 0,0-1 0,2 1-1,2 5 325,7 24 48,-1 0 0,-2 1 0,8 39 0,3 10 243,-11-45-361,-3-7 100,12 27 1,-16-47-309,1-1 0,0 1 1,0-1-1,1 0 0,0 0 0,0 0 1,0-1-1,1 1 0,6 5 1,-9-9-66,0-1 0,0 1 0,1-1 0,-1 0 1,0 0-1,1 0 0,-1 0 0,0 0 0,1-1 1,-1 1-1,1-1 0,-1 1 0,1-1 0,-1 0 1,1 0-1,-1 0 0,1-1 0,-1 1 0,1 0 1,-1-1-1,1 0 0,-1 1 0,3-2 0,5-3 8,0 1 0,-1-2 0,0 1 0,10-8 0,2-3-53,0-2-1,-2 0 0,32-36 0,45-73-242,-36 46 89,-45 59 124,-8 11 27,0 2-1,12-15 0,-17 22 17,0 0 1,0 1 0,0-1-1,1 0 1,-1 1 0,0-1-1,0 1 1,1 0-1,-1-1 1,1 1 0,-1 0-1,1 1 1,0-1 0,-1 0-1,1 1 1,3-1 0,-4 2 2,-1-1 0,1 1 1,0 0-1,-1-1 0,0 1 1,1 0-1,-1 0 1,0 0-1,1 0 0,-1 0 1,0 0-1,0 0 0,0 1 1,0-1-1,0 0 0,0 1 1,0-1-1,0 1 1,-1-1-1,1 0 0,0 1 1,-1 0-1,1 1 0,12 43 42,-12-43-35,11 58 70,-8-34-27,2 1 1,1-1-1,1-1 0,16 38 1,-22-60-119,0 0 1,0 0 0,0-1 0,0 1 0,1-1 0,0 0-1,-1 1 1,1-1 0,0-1 0,1 1 0,-1 0 0,0-1-1,1 1 1,0-1 0,-1 0 0,1 0 0,0-1 0,0 1-1,0-1 1,0 0 0,0 0 0,0 0 0,1-1 0,-1 1-1,0-1 1,0 0 0,1 0 0,-1 0 0,0-1 0,0 0-1,0 1 1,0-1 0,0-1 0,0 1 0,0-1 0,5-2-1,18-9-2716,-1-2-1,-1 0 0,29-24 0,-15 7-33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4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620 559 1180,'1'-3'342,"1"0"-1,0 1 0,-1-1 1,1 0-1,-1 0 1,0 0-1,0 0 0,0 0 1,-1 0-1,1 0 1,-1 0-1,1 0 1,-1 0-1,0-1 0,0 1 1,-1 0-1,1 0 1,-1 0-1,1 0 0,-1 0 1,0 0-1,0 0 1,-2-3-1,1 2-84,0 0 0,0 0 1,0 1-1,-1-1 0,1 1 0,-1 0 0,0 0 0,0 0 1,0 0-1,-1 0 0,1 1 0,-1 0 0,1-1 0,-1 1 1,0 0-1,-6-2 0,-7 0 166,0 0 1,0 1-1,0 1 1,-1 0-1,1 2 1,0 0-1,-25 3 1,-121 27 386,112-18-1022,-6-4-730,54-7 848,1-1 0,0 0 1,-1 0-1,1 0 1,0 0-1,-1 0 0,1 0 1,-1 0-1,1-1 1,0 1-1,0-1 0,-1 0 1,1 0-1,0 0 1,0 0-1,0 0 0,0 0 1,0 0-1,0-1 1,-2-1-1,3 1 31,0 1-1,1-1 1,0 1-1,-1-1 1,1 1-1,0-1 1,0 1-1,0-1 1,0 1-1,0-1 1,0 1-1,0-1 1,0 1 0,1-1-1,-1 1 1,0-1-1,1 1 1,-1-1-1,1 1 1,0 0-1,1-2 1,22-31-541,-16 24 421,56-68-348,-26 33 832,39-59 0,-74 99-190,0 0-1,-1 0 0,0 0 0,1 0 0,-1 0 0,-1 0 0,1-1 0,-1 1 0,0-1 0,0 1 0,-1-1 0,0 1 0,0-11 0,-1 12-36,1 1 1,-1 0-1,0 1 1,0-1 0,0 0-1,-1 0 1,1 0-1,-1 0 1,1 1-1,-1-1 1,0 1 0,0-1-1,0 1 1,0 0-1,0 0 1,-1 0-1,1 0 1,-1 0-1,1 0 1,-1 1 0,0-1-1,1 1 1,-1 0-1,0 0 1,-5-2-1,-3 1 68,0 0 0,-1 0 0,1 1 0,0 0 0,-1 1 0,-16 2-1,-68 14-238,84-13-7,-50 9-786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28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456 83 552,'-1'-2'129,"0"-4"441,0-1 1,-1 1-1,0 0 0,-4-9 0,5 13-424,0 1 0,-1-1 0,1 0 0,0 0 0,-1 0 0,1 1 0,-1-1-1,0 1 1,0-1 0,1 1 0,-1 0 0,0 0 0,0 0 0,0 0 0,0 0 0,-4-1 0,-19-4 468,-1 2 1,1 1 0,0 1 0,-1 1 0,-29 3 0,-1-1-265,-36 4-1471,31 2-3713,41-4 3361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7.2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50 644,'22'-23'2440,"-18"20"-1794,-1 0 1,1 0-1,-1-1 1,0 1-1,4-7 1,-7 10-586,0 0 0,0 0 0,0 0 0,0 0 0,0 0 0,0 1 0,0-1 0,0 0 0,0 0 0,0 0 1,0 0-1,0 1 0,0-1 0,0 0 0,0 0 0,0 0 0,0 0 0,0 1 0,0-1 0,0 0 0,0 0 0,1 0 0,-1 0 1,0 0-1,0 1 0,0-1 0,0 0 0,0 0 0,0 0 0,0 0 0,1 0 0,-1 0 0,0 0 0,0 1 0,0-1 0,0 0 1,0 0-1,1 0 0,-1 0 0,0 0 0,0 0 0,0 0 0,0 0 0,1 0 0,-1 0 0,0 0 0,0 0 0,0 0 0,0 0 1,1 0-1,-1 0 0,0 0 0,0 0 0,0 0 0,0 0 0,1 0 0,-1 0 0,0 0 0,0-1 0,0 1 0,0 0 0,0 0 1,1 0-1,-14 18 614,1 1 0,2 0 0,-13 30 0,19-38-474,0 0 0,1-1 0,0 2 0,0-1 0,1 0 0,1 0-1,0 1 1,1-1 0,1 13 0,2-5 37,1-1 0,0 1 0,2-1 0,0 0 0,15 31 0,55 81 781,-33-59-473,-33-54-460,-1 0 1,-1 1 0,-1 0-1,0 1 1,-1-1-1,-1 1 1,-1 0 0,-1 1-1,0-1 1,-2 1 0,0-1-1,-1 1 1,-1-1 0,-5 33-1,3-34-33,5-20-29,10-38-27,3-8 1,191-550 23,-202 582 41,1 1 0,1 0 0,0 1 0,1-1 0,12-19 0,-18 34-56,-1-1 0,1 0 0,-1 1 0,0-1 1,1 1-1,0-1 0,-1 1 0,1-1 0,-1 1 0,1-1 0,0 1 1,-1-1-1,1 1 0,0 0 0,-1-1 0,1 1 0,0 0 0,0 0 1,-1 0-1,1-1 0,0 1 0,0 0 0,-1 0 0,1 0 0,0 0 1,0 0-1,-1 0 0,1 1 0,0-1 0,0 0 0,-1 0 0,1 0 1,0 1-1,-1-1 0,1 0 0,0 1 0,-1-1 0,1 1 0,0-1 1,-1 1-1,1-1 0,-1 1 0,1 0 0,3 2 11,-1 1 1,0-1-1,-1 1 0,1 0 1,-1 0-1,3 4 0,27 61 124,-12-24 45,37 57 1,-51-91-136,2 1 20,-1 0 1,1 0 0,1 0 0,0-1-1,1-1 1,0 1 0,0-2 0,14 11-1,-14-17 103,-17-12-148,-22-16-84,16 17-70,0 0 0,-1 1 0,0 1-1,0 1 1,-1 0 0,1 0 0,-1 2 0,0 0-1,0 0 1,0 1 0,-19 1 0,21 1-392,0 1 0,0 1 0,0 0 0,1 1 1,-22 6-1,23-4-521,1-1 1,-1 1-1,1 1 1,1 0-1,-1 0 1,-16 14-1,8-3-2408,1-2 1046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7.9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99 132,'6'-28'1022,"-4"23"-651,-1-1 0,0 0 0,0 1 0,0-1 0,0 0 0,-1 1 0,0-1 0,0 0 0,-1 0 0,-1-6-1,2 10 257,0 2-21,0 0-18,-4 5-34,-1 1-364,0 0 1,0 0-1,1 1 0,0 0 0,0 0 0,1 0 0,0 0 0,0 0 0,-2 10 0,3-7-2,1-1 0,0 0-1,0 1 1,1-1 0,0 1 0,0-1-1,1 0 1,1 1 0,-1-1-1,5 13 1,-4-16-96,1 1-1,0-1 1,1 1 0,-1-1-1,1 0 1,1 0-1,-1 0 1,1-1 0,0 1-1,0-1 1,0-1-1,1 1 1,-1-1 0,8 4-1,95 49 655,-82-45-581,1 1 0,-2 1 0,0 2 0,-1 0 0,30 26 0,-51-38-140,0-1 1,0 1-1,-1-1 1,1 1-1,-1 0 0,0 0 1,0 0-1,-1 0 1,1 1-1,-1-1 1,0 0-1,0 1 1,1 7-1,-2-10-24,0 0 0,0 0 0,0 0 0,0 0-1,0 0 1,0 0 0,0 0 0,0 0 0,-1 0 0,1 0 0,-1 0 0,0 0-1,0-1 1,1 1 0,-1 0 0,0 0 0,-1 0 0,1-1 0,0 1-1,0-1 1,-1 1 0,1-1 0,-1 1 0,1-1 0,-1 0 0,1 0 0,-1 0-1,0 0 1,0 0 0,-2 1 0,2-1-30,0-5 5,-1 1 20,2-1 0,-1 0 1,0 0-1,1 0 0,-1 0 0,1 0 0,1-1 0,-1 1 0,0 0 0,1 0 0,0-1 0,0 1 0,0 0 0,1-1 0,-1 1 0,1 0 0,0 0 0,2-5 1,4-16-8,19-43 1,-20 55 15,39-79 210,-40 82-86,1 0 0,1 1-1,0 0 1,0 0 0,1 0 0,17-14-1,-23 22-93,0-1-1,0 1 0,0-1 0,0 1 0,0 0 0,0 0 0,0 0 0,0 0 0,1 1 1,-1-1-1,0 0 0,1 1 0,-1 0 0,0 0 0,1-1 0,-1 1 0,1 0 0,-1 1 0,0-1 1,1 0-1,-1 1 0,0-1 0,1 1 0,-1 0 0,0 0 0,0 0 0,0 0 0,0 0 0,0 0 1,0 1-1,0-1 0,0 1 0,0-1 0,0 1 0,1 3 0,7 6 91,-2 0 0,0 1 1,0 0-1,10 25 0,-5-11 17,6 11 60,-13-24-88,0 0 1,1-1-1,17 23 0,-23-34-108,0 0 1,0 0 0,0-1 0,0 1-1,0 0 1,0-1 0,0 1 0,0-1-1,0 0 1,0 1 0,0-1 0,1 0-1,-1 1 1,0-1 0,0 0 0,0 0-1,0 0 1,1 0 0,-1 0 0,0 0-1,0 0 1,0-1 0,0 1 0,0 0-1,0-1 1,1 1 0,-1-1 0,0 1-1,0-1 1,0 1 0,0-1 0,0 0-1,0 1 1,-1-1 0,1 0 0,0 0-1,1-1 1,3-3-2,-1 0 0,1 0-1,-1 0 1,0 0 0,-1-1-1,4-5 1,51-118-135,3-7 64,-60 134 71,0 0 0,0 1 0,0-1-1,0 0 1,0 0 0,1 1 0,-1-1 0,1 1 0,-1-1 0,1 1-1,-1 0 1,1-1 0,0 1 0,0 0 0,-1 0 0,1 0-1,3 0 1,-4 0-1,1 1 0,-1 0 0,0 0-1,1 0 1,-1 0 0,1 1 0,-1-1 0,1 0-1,-1 0 1,0 1 0,1-1 0,-1 1-1,0 0 1,1-1 0,-1 1 0,0 0-1,0-1 1,1 1 0,-1 0 0,0 0 0,0 0-1,0 0 1,0 0 0,0 1 0,1 1-1,10 15 61,-1 1 1,-1 1-1,0 0 0,12 40 0,-1-4 123,-13-37-122,6 16 177,1 0-1,1 0 1,37 54 0,-51-87-219,-1 1 1,1-1-1,0 0 0,0 0 1,0-1-1,0 1 0,0 0 1,0-1-1,0 1 1,1-1-1,-1 1 0,0-1 1,1 0-1,-1 0 0,1 0 1,0-1-1,-1 1 1,4 0-1,-1-6 51,-3 0-78,0 0-1,0 0 1,0 0 0,-1 0 0,1 0-1,-1 0 1,-1-1 0,1 1-1,-1-1 1,0 1 0,0 0 0,0-1-1,-1 1 1,0 0 0,0-1 0,-3-9-1,1 8-11,1 0-1,-1 0 1,0 0 0,0 0-1,0 0 1,-1 1 0,0-1-1,-1 1 1,0 0-1,0 1 1,0-1 0,0 1-1,-1 0 1,0 0 0,0 1-1,0-1 1,0 1-1,-1 1 1,0-1 0,0 1-1,0 0 1,0 1-1,0 0 1,0 0 0,-1 0-1,1 1 1,-1 0 0,1 1-1,-1-1 1,1 2-1,-1-1 1,0 1 0,1 0-1,-9 2 1,-46 15-298,2 2 1,-87 41-1,138-56 11,-1 0 0,0-1 0,0 0 0,-1 0 0,1-1 0,-1-1 0,1 0 0,-1 0 0,-14-1 0,24-1 160,0 0 1,0 0-1,0 0 0,0 0 1,0 0-1,0-1 1,0 1-1,0 0 0,0-1 1,0 1-1,0-1 1,1 1-1,-1-1 0,0 1 1,0-1-1,0 0 1,0 1-1,1-1 0,-1 0 1,0 0-1,1 0 1,-1 1-1,1-1 0,-1 0 1,1 0-1,-1-1 1,0 0-343,1 0 0,-1 0 0,1 0 1,0-1-1,0 1 0,0 0 0,0 0 0,0 0 1,0 0-1,1 0 0,-1 0 0,1-3 1,8-17-1767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8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17 140,'3'-2'213,"-1"0"0,1 0 1,0 1-1,0-1 0,0 1 0,0-1 1,0 1-1,0 0 0,0 1 0,1-1 0,-1 0 1,0 1-1,0 0 0,1 0 0,-1 0 0,0 0 1,0 0-1,1 1 0,-1-1 0,0 1 0,0 0 1,0 0-1,1 0 0,-1 0 0,3 3 1,1 0 98,0 2 0,0-1 1,-1 1-1,0-1 1,0 2-1,-1-1 1,0 1-1,0-1 1,5 10-1,24 44 1466,33 85 0,-46-94-1192,2-2-1,2-1 0,49 71 0,-72-117-707,-1 0 0,1-1 0,0 1-1,0 0 1,-1-1 0,1 1 0,1-1-1,-1 1 1,0-1 0,0 0 0,0 0-1,0 0 1,1 0 0,2 0 0,-2 0-484,0-1 1,0 0 0,0 0-1,0 0 1,0 0 0,0 0-1,0 0 1,-1-1 0,1 1 0,0-1-1,6-2 1,9-5-1411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8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47 636 2944,'19'-2'478,"-14"2"-156,0 0 0,0-1 0,0 0 0,0 0 0,8-3 0,-11 3-226,0 0 0,-1 0 1,1 0-1,-1 0 0,1 0 1,-1-1-1,1 1 0,-1 0 1,0-1-1,0 1 0,1-1 0,-1 1 1,0-1-1,-1 0 0,1 1 1,0-1-1,0 0 0,-1 0 1,2-3-1,0-10 169,1 0 0,-2-1 0,0 1 1,-1-1-1,0 1 0,-1-1 0,-1 1 0,-1 0 0,-4-17 0,-7-15 345,-29-70 1,36 99-457,3 9-41,1-1-1,-1 1 0,-1-1 1,0 1-1,0 0 0,-1 1 1,-11-14-1,16 21-102,1 1-1,0 0 1,0 0-1,0 0 1,-1 0-1,1 0 1,0 0-1,0-1 0,-1 1 1,1 0-1,0 0 1,0 0-1,0 0 1,-1 0-1,1 0 1,0 0-1,0 0 1,-1 0-1,1 0 1,0 0-1,0 0 1,-1 0-1,1 0 1,0 1-1,0-1 1,-1 0-1,1 0 1,0 0-1,0 0 1,-1 0-1,1 0 1,0 1-1,0-1 1,0 0-1,0 0 1,-1 0-1,1 1 1,0-1-1,0 0 1,0 0-1,0 0 0,0 1 1,0-1-1,-1 0 1,1 0-1,0 1 1,0-1-1,0 0 1,0 0-1,0 1 1,0-1-1,0 0 1,0 0-1,0 1 1,0-1-1,0 0 1,0 0-1,0 1 1,0-1-1,1 0 1,-1 1-1,2 19 143,-1-18-133,0-1 0,0 1 0,0 0 0,0-1 1,1 1-1,-1-1 0,0 1 0,1-1 1,-1 0-1,1 0 0,-1 1 0,1-1 0,0 0 1,-1 0-1,1-1 0,0 1 0,0 0 1,0-1-1,2 2 0,-1-2-1,0 0 0,0 0 0,0 0 0,0 0 0,0-1 0,0 1 0,0-1 0,0 0 0,0 0 0,0 0 0,3-1 0,5-4 18,0-1 0,0 1 0,-1-2 0,17-15 0,-10 7 14,25-34 0,-29 34 55,-1 1 1,30-27-1,-40 41-78,-1-1 1,1 1-1,-1 0 1,1 0-1,-1 0 1,1 0-1,0 0 1,0 0-1,-1 1 1,1-1-1,0 1 1,0-1-1,0 1 1,-1 0 0,1-1-1,0 1 1,0 0-1,0 0 1,0 0-1,2 1 1,-1 0 8,-1 0 1,0 0-1,0 0 1,1 0-1,-1 1 1,0-1 0,0 1-1,-1-1 1,1 1-1,0 0 1,0 0-1,-1-1 1,3 5-1,3 7 119,0 0-1,-1 0 0,0 1 0,4 19 0,-5-19-36,48 166 966,17 48 251,-67-220-1260,0-1 0,0 1 0,1-1 0,0 0 0,6 8 0,-9-14-62,0 0 1,0 0-1,0 0 0,-1 0 0,1 0 0,0-1 0,0 1 0,0 0 1,1-1-1,-1 1 0,0-1 0,0 1 0,0-1 0,0 1 0,0-1 1,1 0-1,1 1 0,-2-1-10,1-1 1,-1 1-1,0 0 0,1-1 1,-1 1-1,0-1 1,1 0-1,-1 1 0,0-1 1,0 0-1,0 0 0,1 1 1,-1-1-1,0 0 1,0 0-1,0 0 0,0-1 1,-1 1-1,2-2 0,7-11-69,-1-2 0,-1 1-1,0-1 1,-1 0 0,-1 0-1,6-28 1,-5 17-28,9-37-98,-10 38 112,2-1 0,0 2 0,2-1 0,12-25 0,-20 49 88,0-1-1,0 1 1,0 1 0,0-1-1,0 0 1,1 0-1,-1 0 1,1 1 0,-1-1-1,1 0 1,0 1-1,-1 0 1,1-1-1,0 1 1,0 0 0,0 0-1,0 0 1,0 0-1,4-1 1,-4 2 18,1 0 0,-1 1 0,0-1 0,1 0 0,-1 1 0,0-1 0,0 1 0,1 0 0,-1 0 0,0 0 0,0 0 0,0 0 0,0 0 0,0 0 0,0 1 0,-1-1 0,1 1 0,0-1 0,-1 1 0,2 2 0,13 15 238,-2 1-1,-1 1 1,0 0 0,10 27-1,-5-14-1,-6-11-100,5 12 140,2-1 0,2-1 0,28 36-1,-49-68-308,1 1 0,0-1 0,0 0 0,0 0 0,1 0 0,-1 0 0,0 0 0,0 0 0,1 0 0,-1 0 0,0-1 0,1 1 0,-1 0 0,0-1 0,1 1 0,-1-1 0,1 0 0,2 1 0,-3-1-135,0 0 0,0-1 0,0 1 0,0 0 0,0-1 1,-1 1-1,1-1 0,0 1 0,0-1 0,0 1 0,-1-1 0,1 0 0,0 1 0,0-1 1,-1 0-1,1 1 0,-1-1 0,1 0 0,-1 0 0,1 0 0,0-1 0,1-3-1133,0-1 0,0 0 0,0 1 0,-1-1-1,0 0 1,0 0 0,0-10 0,-1-4-1718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9.2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 1 408,'0'0'82,"0"0"0,0 0 0,0 0-1,1 0 1,-1 0 0,0 0 0,0 0 0,0 0 0,0 0 0,0 0-1,0 0 1,0 0 0,0 0 0,0 0 0,1 0 0,-1 0 0,0 0-1,0 0 1,0 0 0,0 0 0,0 0 0,0 0 0,0 0 0,0 0-1,0 0 1,1 0 0,-1 0 0,0 0 0,0 0 0,0 0 0,0 0-1,0 0 1,0 0 0,0 0 0,0 0 0,0 0 0,0 0 0,1 0-1,-1 0 1,0 0 0,0 1 0,0-1 0,0 0 0,0 0 0,0 0-1,0 0 1,0 0 0,0 0 0,0 0 0,0 0 0,0 0 0,0 1-1,0-1 1,0 0 0,0 0 0,0 0 0,0 0 0,0 0 0,0 0-1,0 0 1,0 0 0,0 1 0,0-1 0,0 0 0,0 0 0,-1 14 1269,-6 23-406,-5 11-131,2 2 1,2-1-1,3 1 1,1 0-1,3 1 1,2-1 0,2 0-1,3 0 1,14 63-1,-15-92-586,1 0 0,0-1 0,2 0 0,0-1 0,17 27 0,-22-40-225,1 0 0,-1-1 0,1 0 0,0 0 0,1 0 0,-1 0 0,1-1 0,0 1 0,0-1 0,1-1 0,-1 1 1,1-1-1,0 0 0,0 0 0,0 0 0,0-1 0,0 0 0,0 0 0,1-1 0,-1 0 0,12 1 0,-5-2-361,-1-2-1,1 1 1,-1-2 0,0 0 0,0 0-1,0-1 1,0 0 0,18-10-1,-11 4-1221,-1-1-1,0-1 0,-1-1 0,21-19 1,0-7-775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9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761 1 1248,'-22'8'1392,"-6"-5"4,-6 5 0,-10 1 53,-4-3-33,-11 5-100,-1-3-120,-6 1-128,3 2-112,0-5-196,0 5-240,10 0-276,9-2-308,3 2-400,10-2-460,9 2-3464,6 0 1492,13-2 983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09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0 581 13713,'8'-4'137,"-1"-1"0,0-1 0,0 1 0,0-1 0,-1 0 0,1-1 0,-2 1 0,1-1 0,-1-1 0,0 1 0,0-1 0,-1 1 0,0-1 0,-1-1 0,5-13 0,1-9 170,-1 0-1,6-63 0,0-202 1062,-15 296-1357,1 0 0,0 0-1,0-1 1,0 1-1,0 0 1,0 0 0,0-1-1,0 1 1,0 0-1,0 0 1,0 0 0,0-1-1,0 1 1,0 0 0,0 0-1,0-1 1,0 1-1,0 0 1,0 0 0,0 0-1,0-1 1,0 1-1,0 0 1,1 0 0,-1-1-1,0 1 1,0 0-1,0 0 1,0 0 0,0 0-1,1-1 1,-1 1-1,0 0 1,0 0 0,0 0-1,1 0 1,-1 0 0,0 0-1,0-1 1,1 1-1,6 9 383,7 18-21,-14-26-392,26 53 603,2-2 0,62 87 0,-68-111-377,0-2 1,1-1-1,2 0 1,1-2 0,0-1-1,32 20 1,-47-35-94,1-1 1,-1 0 0,1-1 0,18 6-1,-26-10-70,0 0-1,1 1 0,-1-2 1,0 1-1,1 0 1,-1-1-1,1 0 0,-1 0 1,1 0-1,-1-1 1,1 1-1,-1-1 1,0 0-1,1 0 0,-1-1 1,6-2-1,-9 4-34,0-1-1,0 1 0,0-1 1,-1 1-1,1-1 1,0 1-1,0-1 0,0 1 1,-1-1-1,1 0 1,0 0-1,0 1 0,-1-1 1,1 0-1,-1 0 1,1 0-1,-1 0 0,1 1 1,-1-1-1,0 0 1,1 0-1,-1 0 0,0 0 1,0 0-1,1 0 0,-1 0 1,0 0-1,0 0 1,0 0-1,0 0 0,-1 0 1,1 0-1,0 0 1,0 0-1,-1 0 0,1 0 1,0 0-1,-1 0 1,1 0-1,-1 0 0,1 0 1,-1 1-1,1-1 1,-1 0-1,0 0 0,-1 0 1,-1-3-13,-1 0 0,0 1 0,0 0 0,-1 0 0,1 0 0,-1 0 0,-7-2 0,0 0-81,0 2 0,0 0 1,0 0-1,0 1 0,-1 1 1,1 0-1,0 0 0,-1 1 1,1 1-1,-23 4 0,-7 4-1054,-74 27-1,-11 2-3475,113-34 2535,-22 2-4524,20-10 3863</inkml:trace>
  <inkml:trace contextRef="#ctx0" brushRef="#br0" timeOffset="1">472 109 1388,'6'-2'249,"1"1"0,0 0 1,0 0-1,0 1 0,0-1 0,0 2 0,0-1 0,0 1 1,0 0-1,0 0 0,13 5 0,-12-3 73,0 1-1,0 0 1,0 1 0,-1 0-1,0 0 1,1 1-1,-2 0 1,1 0-1,6 7 1,17 25 950,-2 1 0,-1 2 1,33 68-1,-27-47-182,-22-40-775,-9-17-295,0 0 0,1 0 0,-1-1 0,1 1 0,0-1 0,0 0 0,1 1 0,-1-1-1,5 3 1,-7-6-113,-1-1 0,0 1-1,0-1 1,1 0 0,-1 1-1,1-1 1,-1 0-1,0 1 1,1-1 0,-1 0-1,1 0 1,-1 0 0,1 1-1,-1-1 1,0 0 0,1 0-1,-1 0 1,1 0-1,-1 0 1,1 0 0,-1 0-1,1 0 1,-1 0 0,1 0-1,-1 0 1,1 0 0,-1 0-1,1 0 1,-1 0 0,1 0-1,-1-1 1,1 1-1,-1 0 1,0 0 0,1-1-1,-1 1 1,1 0 0,-1-1-1,0 1 1,1 0 0,-1-1-1,0 1 1,1-1 0,5-19-4546,-6 17 4973,4-21-2445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4:15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459 15 1168,'30'16'6503,"-30"-16"-6426,0 0-1,1 0 0,-1 0 0,0 0 1,0 0-1,0 0 0,0 0 0,1 1 1,-1-1-1,0 0 0,0 0 0,0 0 1,0 0-1,1 0 0,-1 0 0,0 0 1,0 1-1,0-1 0,0 0 0,0 0 1,0 0-1,1 0 0,-1 1 0,0-1 1,0 0-1,0 0 0,0 0 0,0 1 1,0-1-1,0 0 0,0 0 0,0 0 1,0 1-1,0-1 0,0 0 0,0 0 1,0 0-1,0 1 0,0-1 0,0 0 1,0 0-1,0 0 0,0 0 0,0 1 1,-1-1-1,1 0 0,0 0 0,0 0 1,0 0-1,0 1 0,0-1 0,0 0 1,-1 0-1,1 0 0,0 0 0,0 0 1,0 0-1,0 1 0,-1-1 0,1 0 1,0 0-1,0 0 0,-12 5 1573,12-4-1608,-9 1 798,0 0 0,0 0 0,0-1 1,0 0-1,-1-1 0,1 0 0,-14-2 1,-7 1 808,-51 1 1718,1-4 1,-82-15-1,159 19-3383,-18-6 58,20 6-123,0 0 0,1 0 0,-1 0 0,0-1 0,1 1 0,-1 0 0,0-1 0,1 1 0,-1 0 0,1-1 0,-1 1 0,1-1 0,-1 1 0,1-1 0,-1 1 0,1-1 0,-1 0 0,1 1 0,0-1 0,-1 0 0,1 1 0,0-1 0,-1 0 0,1 1 0,0-2 0,2-7-2245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0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440 51 76,'1'-2'398,"0"0"1,0 1-1,-1-1 1,1 0-1,-1 0 0,1 0 1,-1 0-1,0 1 1,0-1-1,0 0 0,0 0 1,0 0-1,0 0 0,-1-3 1,0 4-293,1 0-1,-1 0 1,0 0 0,0 0 0,0 0 0,0 0-1,0 1 1,0-1 0,0 0 0,-1 0 0,1 1-1,0-1 1,0 1 0,0-1 0,-1 1 0,1-1-1,0 1 1,-1 0 0,1 0 0,0 0 0,-3 0-1,-24-4 388,-1 2 0,0 1 0,0 2-1,0 1 1,-46 9 0,47-6-1733,1 2 1,0 2-1,-31 13 1,27-6-931,5 1 658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0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37 676,'6'-2'600,"0"-1"-1,0 0 1,0 0 0,-1 0-1,1-1 1,-1 1 0,0-2 0,6-5-1,-10 10 391,-1 0 5,0 0-38,-5 3-23,-9 7-428,2 0 0,-1 1 0,2 0 0,-1 1 0,2 0-1,0 1 1,0 0 0,-13 24 0,10-13 5,0 2 1,2-1-1,1 1 0,-11 41 0,16-42-76,0 1 0,-2 44 0,7-56-249,0-1-1,1 1 1,0-1 0,1 1-1,1-1 1,8 26-1,-9-35-131,0 1-1,0 0 1,0-1-1,1 0 0,-1 1 1,1-1-1,0 0 0,0 0 1,1-1-1,-1 1 1,1-1-1,0 1 0,0-1 1,0-1-1,0 1 0,7 3 1,-5-4-15,1 1 1,0-1 0,1 0-1,-1-1 1,0 0 0,0 0-1,1-1 1,-1 1-1,1-2 1,7 0 0,7-3-139,1 0 0,-1-2 0,0-1 1,-1 0-1,1-2 0,20-11 1,-10 2-1024,48-33 1,-13-3-7011,-57 46 4751,0 6 1026</inkml:trace>
  <inkml:trace contextRef="#ctx0" brushRef="#br0" timeOffset="1">739 473 1800,'-1'1'97,"1"-1"0,-1 1-1,1-1 1,-1 1 0,0 0-1,0-1 1,1 1 0,-1-1-1,0 0 1,0 1 0,1-1-1,-1 1 1,0-1 0,0 0-1,0 0 1,0 0 0,0 1 0,0-1-1,1 0 1,-1 0 0,0 0-1,0 0 1,0 0 0,0-1-1,0 1 1,0 0 0,1 0-1,-1-1 1,0 1 0,0 0 0,0-1-1,0 1 1,1-1 0,-1 1-1,0-1 1,1 1 0,-1-1-1,-1 0 1,-5-5 515,0-1 0,0 0-1,-6-8 1,-4-3 387,0 5-580,0-1 0,-1 2 0,0 1 1,-1 0-1,0 1 0,-1 1 0,0 1 0,0 0 1,-1 2-1,0 0 0,-42-5 0,37 9-518,-1 0-1,1 2 1,0 1 0,-1 1-1,1 1 1,0 1-1,0 1 1,0 2 0,-34 13-1,54-18-492,0 0-1,0 0 1,0 1 0,0 0-1,0 0 1,0 1 0,1 0-1,0-1 1,0 2 0,0-1-1,0 1 1,-7 8-1,5 5-1327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0.8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0 595 16,'4'0'239,"0"0"1,0-1-1,-1 1 1,1-1-1,0 0 0,-1 0 1,1 0-1,0-1 1,-1 1-1,1-1 0,-1 0 1,0 0-1,3-2 1,0-1 100,0 0-1,-1 0 1,0-1 0,0 0 0,0 1 0,4-9 0,3-7 625,-1-1 1,16-46-1,-27 67-943,77-276 3720,-59 202-2560,-5 33-162,-1 23-405,-12 18-582,1 1-1,-1 0 1,0-1-1,1 1 1,-1-1 0,1 1-1,-1 0 1,1-1 0,-1 1-1,1 0 1,0 0 0,-1-1-1,1 1 1,-1 0 0,1 0-1,-1 0 1,1 0 0,0 0-1,-1-1 1,1 1 0,0 0-1,-1 1 1,1-1-1,0 0 1,4 4 341,7 14-58,-1 0 0,-1 0 0,0 1-1,-2 0 1,12 35 0,3 8 391,-17-48-541,7 17 415,23 42-1,-32-65-477,1-1-1,0 0 1,0 0 0,1 0-1,0 0 1,0-1-1,0 0 1,1-1-1,0 1 1,13 7-1,-16-11-106,-1-1 1,1 0-1,0 1 0,-1-1 0,1-1 0,0 1 0,0 0 0,0-1 0,0 0 1,-1 0-1,1 0 0,0-1 0,0 1 0,0-1 0,0 0 0,-1 0 0,1 0 1,0 0-1,-1-1 0,1 1 0,-1-1 0,0 0 0,6-4 0,5-5-1200,0 0-1,-1-1 0,23-27 1,-13 13-4281,-13 16 1718,0 6 1143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11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0 432 432,'29'-39'1251,"-1"-2"-1,-3 0 1,-1-2-1,-2-1 1,-3 0 0,16-51-1,-30 82-781,7-24 684,-12 35-1034,1 0 1,-1 0-1,1 0 0,-1 1 0,0-1 0,0 0 0,0 0 0,0 0 0,0 0 0,0 0 0,-1 1 0,1-1 1,0 0-1,-1 0 0,0-1 0,1 2 122,-3-2-158,-7 7 1808,-2 4-1675,0 1 1,1 1-1,0 0 1,0 1-1,1 0 1,1 0 0,0 1-1,0 0 1,2 1-1,-1 0 1,1 0-1,1 1 1,0 0 0,-6 25-1,7-19-26,1-1-1,0 1 1,2 0 0,0 0 0,1 1-1,1-1 1,1 0 0,1 0-1,1 0 1,10 37 0,-2-23 131,2-1 0,27 48 1,43 58 692,-41-72-500,-39-62-490,7 12 153,0 0 0,-1 0 0,10 29 0,-17-42-193,-1 1-1,1-1 1,-1 1 0,-1 0-1,1-1 1,0 1 0,-1 0 0,0-1-1,0 1 1,-1 0 0,1-1-1,-1 1 1,0 0 0,0-1-1,-1 1 1,1-1 0,-1 0-1,0 1 1,0-1 0,-4 6-1,-3 0-532,0 0 0,0-1-1,0 0 1,-2 0-1,-17 11 1,-62 33-7993,67-40 6223,-32 18-908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5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84 620,'0'-69'9928,"-1"59"-5654,0 6-2117,2 5-386,106 311 1595,-79-247-3056,3-1 0,64 102 0,-85-151-236,0-1 0,1 0 0,1 0 0,0-1 0,21 16-1,-30-26-60,1 0 0,-1 0-1,1-1 1,0 0-1,0 1 1,0-1-1,0-1 1,0 1-1,1-1 1,-1 1-1,1-1 1,-1-1 0,0 1-1,1 0 1,-1-1-1,1 0 1,-1 0-1,1-1 1,-1 1-1,1-1 1,-1 0-1,1 0 1,-1 0 0,0-1-1,1 1 1,5-5-1,3-2-13,-1-1 0,0 0 0,-1-1 0,0-1 0,-1 1 0,0-2 0,15-21 0,-10 10-50,0-2 0,-2 0 0,13-33 0,-5 1-268,-3-1 0,-2-1 0,12-88-1,-24 109-191,-3 22-286,1 0 1,0 1 0,1-1-1,9-26 1,-7 33-1171,-4 8-7139,-1 1 6673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5.7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 1 708,'-4'8'5516,"-8"15"-3830,-13 28-566,9-10-252,2 1 1,2 0-1,-8 53 0,16-72-431,2 1 0,0 0-1,3 45 1,0-54-233,1 0 0,1 0 0,0 0-1,1-1 1,0 1 0,1-1 0,8 16 0,-10-25-165,0 1 0,1-1 0,-1 0 0,1 0 1,0 0-1,0-1 0,1 1 0,-1-1 0,1 0 1,0-1-1,0 1 0,0-1 0,0 0 0,1 0 0,0 0 1,-1-1-1,1 0 0,0 0 0,0 0 0,0-1 0,0 0 1,0 0-1,0-1 0,1 1 0,-1-1 0,0-1 0,12-1 1,2-2-299,0-1 1,-1-1 0,1 0-1,-2-1 1,1-1-1,-1-1 1,22-14 0,54-40-8460,-72 49 6493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6.0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591 623 452,'-8'-4'769,"-1"1"-1,0 0 1,0 0 0,-1 1-1,1 0 1,0 1 0,-1 0-1,-14 1 1,7-1-78,-187-21 3102,70-9-5981,128 29 1160,0 0 1,-1-1 0,1 0 0,-8-5 0,3-3-599</inkml:trace>
  <inkml:trace contextRef="#ctx0" brushRef="#br0" timeOffset="1">321 51 360,'0'-14'820,"-6"8"4,-4-2-4,-2 5-56,-7-5-64,-3 2-56,0 3-75,-6 0-65,-1 3-156,-2 3-240,3 6-268,-1-7-316,1 10-1509,-3-1 677,6 9 444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6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 36 1012,'31'-23'3656,"-15"11"1364,-27 29-3304,-11 15-1318,1 0 0,2 1 0,1 1 0,2 1 0,1 0 0,2 1 0,2 1 0,1 0 0,1 0 0,3 1 0,-4 68-1,9-92-315,1 1-1,0-1 1,1 0-1,1 1 1,0-1-1,1 0 0,0 0 1,1 0-1,10 20 1,-11-28-51,0 0 0,0 0 0,1 0 0,0 0 0,1-1 0,-1 0 0,1 1 0,0-2 0,0 1 0,1 0 0,-1-1 0,1 0 0,0-1 0,0 1 0,0-1 0,1 0 0,-1-1 0,1 1 0,-1-1 0,1-1 0,10 2 0,0-1 20,0-1 1,-1-1-1,1-1 1,0 0-1,33-7 1,-40 6-32,0-1 0,0 0 0,0 0-1,-1-1 1,1 0 0,-1-1 0,0 0 0,0 0 0,0-1 0,14-14 0,-20 17-11,0 0-1,-1 0 0,1 0 0,-1 0 1,0-1-1,0 1 0,0-1 0,0 1 0,-1-1 1,0 0-1,1 0 0,-1 0 0,0-5 1,-1 7-6,0 0 0,0 0 0,0-1 0,0 1 0,-1 0 0,1 0 0,-1-1 1,1 1-1,-1 0 0,0 0 0,0 0 0,0 0 0,0 0 0,0 0 0,0 0 1,-1 0-1,1 0 0,-1 1 0,1-1 0,-1 0 0,0 1 0,0 0 0,1-1 1,-4-1-1,-4-1-4,1-1 0,-1 1 0,1 1 0,-1-1 0,0 2 0,-1-1 0,1 1 0,0 1 0,-11-1 0,-11 1-257,-46 4 0,49 0-1194,0-2 1,-34-3-1,61 2 792,1 0 399,-1 0 0,1 0 0,-1 0 0,0 0 0,1 0 0,-1 0 0,1 0 0,-1 0 0,1-1 0,-1 1 0,0 0 0,1 0 0,-1 0 0,1-1 0,-1 1 0,1 0 0,-1-1 0,1 1 0,-1 0 0,1-1 1,0 1-1,-1-1 0,1 1 0,-1-1 0,3-7-2012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6.8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1004,'2'1'147,"0"0"1,0 1-1,-1-1 1,1 0-1,0 1 0,-1-1 1,1 1-1,-1-1 0,1 1 1,-1 0-1,0 0 0,0 0 1,2 3-1,3 29 1760,-6-31-1843,2 27 1029,1 21 350,2 0-1,2-1 0,17 61 0,-23-104-1319,2-1 0,-1 0 0,1 0 0,0 1 1,0-1-1,1-1 0,-1 1 0,1-1 0,1 1 0,-1-1 0,1 0 0,0-1 0,0 1 0,0-1 0,1 0 0,-1 0 0,7 3 0,-3-3-32,0-1 1,0 0-1,0 0 1,1-1-1,-1-1 0,0 1 1,1-1-1,0-1 1,-1 0-1,1 0 1,13-2-1,18-6-291,0-2 0,-1-1 0,72-31 0,4-1-6061,-96 36 3487,-4 6 841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7.2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541 622 872,'-1'-13'3290,"-7"9"-2754,1-1 0,-1 1 0,0 0 0,0 1-1,-1 0 1,1 0 0,0 1 0,-1 0 0,-11-1-1,-24-7 585,-14-8-45,7 4-628,0-3-1,-90-45 0,137 60-554,1 0 0,-1 0 1,1 0-1,-1-1 0,1 0 0,0 1 1,0-1-1,1 0 0,-1-1 1,0 1-1,-2-5 0,4 5 14,0 1 0,0 0 0,1 0 0,-1 0 1,0-1-1,1 1 0,0 0 0,0 0 0,-1-1 0,1 1 0,1 0 0,-1-1 0,0 1 0,1 0 0,-1 0 0,1-1 0,-1 1 0,1 0 1,0 0-1,0 0 0,0 0 0,2-3 0,11-15-301,1 1 1,1 0 0,0 1-1,22-17 1,3-5 110,3-2 195,-32 32 182,0-1 0,0 0-1,-1-1 1,0 0 0,-2-1-1,1 0 1,8-16-1,-17 28-55,-1 0 0,1-1-1,0 1 1,-1-1-1,1 1 1,-1-1-1,0 1 1,1 0 0,-1-1-1,0 1 1,0-1-1,0 0 1,0 1-1,0-1 1,0 1-1,-1-1 1,1 1 0,0 0-1,-1-1 1,1 1-1,-1-1 1,0-1-1,-1 2 16,1-1-1,-1 0 0,1 1 0,-1-1 0,0 1 0,0 0 0,1-1 0,-1 1 1,0 0-1,0 0 0,0 0 0,0 1 0,-3-2 0,-4 0 60,0 0-1,0 1 0,0 0 1,0 0-1,0 1 1,-9 1-1,-4 1-202,-1 2-1,1 0 1,-33 12 0,42-11-758,0 0-1,0 1 1,1 0 0,0 1 0,0 0 0,-19 16-1,14-7-587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5:14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1 880,'7'20'4125,"-5"-7"-2626,0 0 0,0 0 0,-2 0-1,1 0 1,-2 1 0,-2 18 0,0 0-109,-21 286 6898,0-7-3564,24-225-4688,0-64-4468,1-1-5472,-1-20 4599,0-1 1612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7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9 280,'-4'-8'6160,"2"13"-3471,2 28-2254,0-6 681,-4 38 93,4 1 1,2 0 0,12 72 0,-13-134-1245,-1-1 0,1 0 1,0 1-1,0-1 1,0 0-1,1 0 0,-1 1 1,1-1-1,-1 0 0,1 0 1,0-1-1,0 1 0,1 0 1,-1-1-1,0 1 0,5 2 1,-5-4-279,0 0 1,0 0-1,0 0 1,-1-1-1,1 1 1,0-1-1,0 1 1,0-1-1,0 0 1,1 0-1,-1 0 1,0 0-1,0 0 1,0 0-1,0-1 1,0 1-1,0 0 1,0-1-1,0 0 1,-1 0-1,1 1 1,0-1-1,0 0 1,0 0-1,-1-1 1,1 1-1,-1 0 1,3-2-1,12-11-1794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7.9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683 155 852,'0'-6'247,"-1"0"1,0 0-1,0 0 0,0 0 0,-1 1 1,0-1-1,0 1 0,0-1 0,-1 1 1,1 0-1,-1-1 0,-1 1 0,1 1 1,-1-1-1,0 0 0,0 1 0,0 0 1,0 0-1,-1 0 0,0 1 0,1-1 1,-1 1-1,-1 0 0,1 1 0,-8-4 1,-4 0 180,0 0 1,-1 2-1,1 0 1,-1 0 0,-25 0-1,-1 2 242,-47 4 0,64 0-727,1 1 0,-1 2 0,1 0-1,-32 12 1,42-11-789,0 0 1,1 1-1,-1 0 1,2 2-1,-1 0 1,1 0-1,-23 21 1,17-7-645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8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28 700 1124,'17'-29'1722,"-1"-1"1,20-55-1,14-66 849,-46 138-2331,23-81 1191,-4 11 1139,43-99 0,-65 179-2461,0 0 0,1 1 0,-1-1 0,0 1 0,1-1 0,0 1 0,0 0 0,-1-1 0,1 1 0,4-3 0,-5 5-69,0 0-1,0-1 0,0 1 1,0 0-1,0-1 1,-1 1-1,1 0 0,0 0 1,0 0-1,0 0 0,0 0 1,0 0-1,0 0 0,0 0 1,0 0-1,0 1 0,0-1 1,0 0-1,0 1 0,0-1 1,0 1-1,-1-1 0,1 1 1,0-1-1,0 1 1,0-1-1,-1 1 0,1 0 1,0-1-1,-1 1 0,1 0 1,-1 0-1,2 1 0,5 8 110,-1 0 0,0 0 1,-1 0-1,0 1 0,0 0 0,4 15 0,4 11 70,-10-31-193,83 185 757,-72-165-643,1-1 1,1 0-1,2-2 0,0 0 1,25 25-1,10-1 219,-53-46-356,0-1 1,1 0-1,-1 1 1,0-1-1,1 0 1,-1 1 0,0-1-1,1 0 1,-1 0-1,0 1 1,1-1-1,-1 0 1,0 0-1,1 0 1,-1 0 0,1 1-1,-1-1 1,0 0-1,1 0 1,-1 0-1,1 0 1,-1 0-1,0 0 1,1 0 0,-1 0-1,1 0 1,0 0-1,5-1 134,-8 0-132,1 1 0,0-1 0,0 0 0,0 1 0,-1-1 0,1 0 0,0 0 0,0 1 0,0-1 0,0 0 0,0 0 0,0-1 0,-3-2-1,-5-3-33,-1 1 0,0 0 0,0 0 1,0 1-1,-1 0 0,-15-5 0,-70-14-402,88 23 384,-24-5-344,0 2 0,-1 1 0,1 1 0,-1 2 0,-43 6 0,44-2-1657,1 1 0,1 2-1,-32 12 1,31-6-1546,7-1 1091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8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1 844 68,'4'0'357,"0"0"0,0 0-1,0-1 1,0 0 0,0 0 0,0 0-1,0 0 1,-1-1 0,1 1 0,0-1-1,-1 0 1,1 0 0,-1 0 0,3-3-1,0 0 87,-1-1 0,1 1-1,-2-1 1,1 0 0,-1 0-1,0 0 1,4-8 0,2-6 555,-2-2 1,0 1-1,9-45 1,-10 24-421,-3 1 0,-1-1 1,-5-81-1,1-41 213,2 154-748,0-15 124,2 0 0,9-42 0,-11 61-126,1-1 0,1 1 0,-1 0 0,1-1 0,0 1-1,0 0 1,1 1 0,-1-1 0,1 1 0,1-1 0,-1 1 0,1 1-1,0-1 1,0 1 0,7-5 0,-10 7-23,1 1 0,0 0 0,-1 0 0,1 0 1,0 1-1,0-1 0,0 1 0,-1-1 0,1 1 0,0 0 0,0 0 1,0 0-1,0 1 0,0-1 0,0 1 0,-1-1 0,1 1 0,0 0 1,0 0-1,-1 0 0,1 1 0,-1-1 0,1 0 0,-1 1 0,1 0 0,-1 0 1,3 3-1,2 1 22,1 0 0,-2 1 1,1 1-1,-1-1 0,0 1 0,-1 0 1,6 11-1,-3-2 27,-2-1 0,0 1 0,-1 0 0,0 1 0,-2-1 0,3 31 0,-4-19 24,-2-1 0,-1 0 0,-7 44 0,2-45-63,-1-1-1,-1 0 0,-1-1 0,-2 0 0,0-1 0,-1 0 1,-18 25-1,24-40-19,3-5-10,0 0-1,1 1 1,-1-1 0,1 1-1,0 0 1,-2 6-1,7-8 1,1-1 0,-1 1 0,0-1 0,1 0 0,-1 0 0,1 0 0,7 3 0,16 4 21,45 24 0,-65-30-5,0-1-1,-1 0 1,1 0-1,0-1 1,0 0-1,0 0 1,10-1-1,-13 0-13,1-1 1,0 1-1,-1-1 0,1 0 0,0-1 1,-1 1-1,0-1 0,1 0 0,-1 0 1,0-1-1,0 1 0,0-1 1,0 0-1,-1 0 0,1 0 0,-1 0 1,1 0-1,-1-1 0,3-5 0,3-3 0,-1-1-1,-1 1 1,0-1-1,9-25 1,3-17-2,28-67-4,-47 121 6,1 0 0,0 0 0,-1 0 0,1 0 0,0 0 0,0 0 0,0 0 0,0 0-1,0 0 1,0 0 0,0 0 0,0 0 0,2 0 0,4-4-3,-6 4 0,13 15 4,-11-8 0,1 1 1,-1-1-1,0 1 1,-1 0-1,1 0 1,-2 0-1,1 0 1,1 13-1,3 11 18,-2-13-6,1 3 57,11 33 0,-14-49-55,1 0 0,-1 0-1,0 0 1,1 0 0,0-1 0,1 1 0,-1-1 0,1 0 0,-1 0-1,1 0 1,7 5 0,-10-8-15,0 0 0,1 0-1,-1-1 1,1 1 0,-1 0 0,1-1-1,-1 1 1,1-1 0,-1 0 0,1 1-1,0-1 1,-1 0 0,1 0 0,-1 0-1,1 0 1,0 0 0,-1 0 0,1-1-1,-1 1 1,3-1 0,-1 0-12,0-1 0,0 1 0,0-1 0,0 0 0,0 0 0,0 0 0,-1 0 0,6-6 0,1-3-70,0 0 1,-1-1-1,11-20 1,-2-4-253,26-76 0,-22 53-26,32-76-1218,-53 134 1345,0 0 0,1 1 1,-1-1-1,0 1 0,0-1 0,0 1 0,0-1 0,0 1 0,1-1 0,-1 1 1,0-1-1,1 1 0,-1-1 0,0 1 0,1 0 0,-1-1 0,0 1 0,1-1 0,-1 1 1,1 0-1,-1-1 0,1 1 0,-1 0 0,1 0 0,-1-1 0,1 1 0,4 4-4391,-1 2 4895,1 5-2400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9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114 641 152,'-8'-9'2116,"9"4"-1774,-1 0 1,0 0 0,1 1 0,0-1-1,0 0 1,1 1 0,-1-1 0,1 1-1,0-1 1,2-4 0,-2 5-137,28-77 1928,-10 25-1212,33-93 749,16-44 203,-59 168-1541,-9 18-220,1 1 0,1-1-1,-1 1 1,1 0 0,0 0-1,0 0 1,1 0-1,7-9 1,-10 15-100,-1-1 0,0 1 0,1 0 0,-1 0 0,0 0 1,1-1-1,-1 1 0,0 0 0,1 0 0,-1 0 0,0 0 0,1 0 0,-1 0 0,0 0 0,1 0 0,-1-1 0,1 1 1,-1 1-1,0-1 0,1 0 0,-1 0 0,0 0 0,1 0 0,-1 0 0,1 0 0,-1 0 0,0 0 0,1 1 1,-1-1-1,0 0 0,0 0 0,1 0 0,-1 1 0,0-1 0,1 0 0,-1 0 0,0 1 0,0-1 0,1 1 1,7 13 272,-7-13-313,10 26 399,-1 1-1,12 52 1,-12-39-115,5 17 30,2-1 0,3 0 0,3-1 0,1-1 0,43 67-1,-64-118-265,-2-1-15,0 0 0,1-1 0,0 1 0,-1-1 0,1 1 0,0-1 0,0 0 0,0 0 0,0 0 0,1 0 0,-1 0 0,1 0 0,-1 0 0,1-1 0,-1 1 0,1-1 0,0 0 0,0 0 0,0 0-1,-1 0 1,7 0 0,-9-1-6,1 0-1,-1-1 0,1 1 0,-1 0 1,1-1-1,-1 1 0,0-1 0,1 1 0,-1-1 1,0 1-1,1-1 0,-1 1 0,0-1 1,0 1-1,0-1 0,1 1 0,-1-1 1,0 1-1,0-1 0,0 1 0,0-1 0,0 1 1,0-1-1,0 1 0,0-1 0,0 0 1,0 1-1,0-1 0,0 1 0,-1-1 1,1 1-1,0-2 0,-12-7-3,1 0 1,-2 1-1,1 0 1,-1 1-1,0 1 0,-15-6 1,-92-26-2,74 25 0,-185-48-943,227 60 896,-62-11-857,32 10-800,3 6-3598,25-3 2165,5-1 953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39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1 730 896,'4'1'244,"-1"0"0,1 0 1,0 0-1,0-1 0,0 0 0,0 0 0,0 0 0,0 0 0,0 0 0,-1-1 1,1 0-1,0 0 0,0 0 0,0 0 0,-1-1 0,1 1 0,-1-1 1,1 0-1,-1 0 0,0 0 0,0 0 0,1-1 0,-2 1 0,1-1 1,0 0-1,0 0 0,-1 0 0,0 0 0,3-5 0,4-7 274,-1 1 0,-1-1 0,-1-1 0,0 1 0,6-27 0,41-258 3313,-39 203-2308,-14 92-1333,5-18 263,-5 23-412,0-1 0,0 0 1,1 1-1,-1-1 0,0 0 0,0 1 0,1-1 0,-1 1 0,0-1 0,1 1 0,-1-1 0,0 1 0,1-1 0,-1 1 1,1-1-1,-1 1 0,1-1 0,-1 1 0,1 0 0,0-1 0,-1 1 0,1 0 0,-1-1 0,1 1 0,0 0 0,-1 0 1,2 0-1,2 5 309,8 15-102,-1 0 1,-1 1-1,9 26 1,17 38 316,-16-47-177,2-1 0,27 35 0,-39-59-250,0 0 1,1-1 0,1 0-1,0-1 1,1-1-1,0 0 1,0 0-1,22 10 1,-31-17-103,0-1-1,0-1 1,0 1 0,1-1-1,-1 1 1,0-1 0,1 0-1,-1-1 1,1 1 0,-1-1-1,1 0 1,-1 0 0,1 0 0,-1-1-1,1 0 1,-1 0 0,1 0-1,4-2 1,-4 1-7,0-1 0,0 0-1,-1 0 1,1 0 0,-1-1 0,0 0 0,0 0 0,0 0 0,0 0 0,-1 0-1,0-1 1,0 1 0,0-1 0,4-9 0,2-9-37,0 0 0,-2 0 1,-1-1-1,0 0 0,-2 0 1,2-32-1,-4-4-1429,-7-85 0,-6 79-2473,3 15-5234,8 40 6299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9:41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173 62 484,'9'-12'3566,"0"-2"0,10-21 0,-18 34-2689,-1 1-9,0 0 11,0 0 20,-4 4 5,-2 3-597,0 1 1,0 0 0,1 1-1,0-1 1,0 1 0,-4 11-1,-22 70 947,-6 51-212,6 0-1,-24 267 1,46-232-537,7 0 0,23 179 0,33-9 91,-39-283-551,2-1 1,4-1-1,37 79 0,-48-118-170,2-1 1,1 0 0,0-1-1,2 0 1,0-1-1,1 0 1,31 26 0,-35-36-488,0 0 0,0 0 0,1-2 0,1 0 0,19 9 0,-19-12-912,-1 0-1,1 0 1,0-1-1,0-1 0,0 0 1,19-1-1,19-3-1740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08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494 29 372,'6'0'791,"-1"-2"1,1 1-1,-1-1 0,0 0 0,7-3 1,17-6 3230,-5 7-994,-21 3-2077,6 1 493,-4 0 1649,-30 1 196,-81 5-2708,87-4-510,0 1-1,0 1 1,1 1 0,0 1 0,-30 13-1,36-13-50,1 0-1,0 1 0,0 0 1,1 1-1,0 0 1,1 1-1,-1 0 0,2 0 1,-13 17-1,0 7 75,1 1 0,1 0-1,2 1 1,2 1 0,-16 55 0,-32 195 654,36-70-127,24-168-364,2 1 0,8 70 1,-6-110-223,0 0 1,1 0 0,1 1 0,-1-1 0,1 0-1,1-1 1,-1 1 0,2-1 0,-1 1 0,7 7-1,-7-10-18,2 0 1,-1-1-1,1 1 0,0-1 0,0 0 0,0-1 0,1 1 0,-1-1 0,1-1 0,0 1 0,0-1 1,10 3-1,39 9-231,0-3 0,66 6 0,-73-11-670,47 10-3652,-82-13 2093,-13-4 1880,0 1 0,0 0-1,0-1 1,0 1 0,0 0 0,0 0 0,0-1 0,-1 1 0,1 0 0,0 0-1,0 0 1,-1 0 0,1 0 0,-1 0 0,2 2 0,-1 6-2292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0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906 15 72,'21'-12'5320,"-14"9"5537,-27 8-10014,-41 6 1,-288-1 1483,295-13-2166,2 0 84,-94 6 0,143-2-219,-1 0 0,1 0 0,-1 0 0,1 0 1,0 0-1,-1 1 0,1-1 0,0 1 0,0 0 0,0 0 0,0 0 0,1 1 1,-1-1-1,1 0 0,-1 1 0,1 0 0,0 0 0,0 0 0,0 0 0,0 0 1,0 0-1,1 0 0,-3 6 0,-1 8 87,0 0 0,1 0 0,-4 28 1,5-22-43,-59 312 606,-5 34-129,54-306-449,-3 25 53,15-78-124,0 0 0,1 0 1,0 0-1,0 0 0,2 0 1,3 17-1,-3-22-17,0 1 0,1-1 0,0 0 0,0 0-1,0 0 1,0 0 0,1-1 0,0 1 0,0-1 0,0 0 0,1 0 0,-1-1 0,1 1 0,0-1 0,0 0 0,7 3 0,9 4 10,0-1 1,38 11 0,-33-13-23,-1-2 0,1 0 0,0-2 0,0-1 0,0-1 0,0-1 0,51-7 0,1-8-581,96-30 0,-56 13-1083,-24 2-1876,-57 17-3251,-27 7 3111,-3 5 1118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1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626 15 1416,'-13'1'972,"1"0"1,-1 2-1,1-1 0,0 2 1,-14 5-1,-7 2 292,-12 0-392,-1-2 0,0-2 0,0-1 0,0-3 0,0-2-1,-47-4 1,79 2-1037,0-1 0,0 0 0,-18-6 0,28 7-308,1 0 0,-1 0 0,0-1 0,1 1 0,-1-1 0,1 0 0,-1 0 0,1 0 0,0-1 0,0 1 0,0-1 0,0 0 0,1 0 0,-1 0 1,1 0-1,-4-6 0,0-15-1652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5:14.8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1465 43 1500,'36'-4'6324,"-12"2"2578,-75-15-3704,-104 3-2561,-208 8 1,-153 37 2786,437-26-5280,-261 19-144,325-21 0,10 2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1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33 13665,'9'-5'347,"-1"1"0,1 0 0,0 0 1,0 1-1,0 0 0,1 0 0,-1 1 0,1 0 0,-1 1 0,1 0 0,0 1 0,-1 0 0,1 0 0,0 1 0,-1 0 0,1 1 1,-1 0-1,18 6 0,-4 0 57,-1 2 1,-1 0-1,1 0 0,-2 2 1,0 1-1,33 26 1,-27-15-172,0 0 1,-2 2-1,-1 0 1,-1 2-1,-1 1 1,-1 0-1,26 54 1,-27-40-39,-1 1-1,-3 0 1,-2 1 0,-1 0 0,6 60 0,-10-26-125,-4-1 1,-4 1-1,-3-1 1,-3 1-1,-4-1 1,-35 135-1,28-152-399,-2-1-1,-3-1 1,-3-1-1,-55 95 1,56-114-1050,-2-3 0,-52 57 0,52-66-1537,-1-1 0,-2-2 0,-51 34 0,22-22-376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1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11 872,'6'-2'1153,"0"0"-9,-1 0 0,1 1 0,-1-1 0,11 1-1,-15 0-1040,0 1 0,-1 0 0,1 0 0,0 1-1,-1-1 1,1 0 0,0 0 0,-1 0 0,1 0-1,-1 0 1,1 1 0,0-1 0,-1 0 0,1 1-1,-1-1 1,1 0 0,-1 1 0,1-1 0,-1 1-1,1-1 1,-1 1 0,1-1 0,-1 1 0,0-1-1,1 1 1,-1-1 0,0 1 0,1-1 0,-1 1 0,0 0-1,0-1 1,1 1 0,-1 0 0,0-1 0,0 1-1,0 0 1,0-1 0,0 1 0,0 0 0,0-1-1,0 1 1,0-1 0,-1 1 0,1 0 0,0-1-1,0 1 1,0 0 0,-1 0 0,-56 197 5233,-32 346-1554,74-389-3168,7 1 0,6 0 0,8 0 0,34 209 0,-27-291-498,4-1-1,3 0 0,4-1 1,40 86-1,-45-118-410,2-2 0,1 0 0,2-1 0,2-1 0,1-1 1,2-2-1,1-1 0,53 44 0,-66-63-769,0-1 0,21 10 0,-19-13-1502,0 0 0,0-2-1,39 10 1,-7-5-821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3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8 248,'1'-5'1426,"1"3"-19,-1 4 2945,0 18-3512,0 0 0,-1 0 0,-3 25 0,-1 10 207,0 238 3890,44 377-1,-40-659-4724,0-8-138,0 0-1,0 0 1,1 0 0,-1-1-1,1 1 1,-1 0 0,1 0-1,0-1 1,0 1 0,0-1-1,0 1 1,0 0-1,3 2 1,-4-4 119,0-4-169,0 0 1,1 0-1,-1 1 1,1-1 0,-1 0-1,1 0 1,0 1-1,1-3 1,5-17-1,-3-4-35,2 0 0,1 0-1,0 0 1,2 1 0,18-35-1,-22 52 10,0-1 0,0 1 0,1 0 0,0 1-1,1 0 1,-1 0 0,1 0 0,9-6 0,-10 9-1,-1 1 0,0 0 0,1 0 0,0 1 1,-1-1-1,1 1 0,0 0 0,0 1 0,0 0 1,1 0-1,-1 0 0,0 0 0,12 2 0,-7 1-3,0 0 0,0 1-1,-1 0 1,1 1-1,-1 0 1,1 1 0,-1 0-1,-1 1 1,1 0-1,-1 0 1,0 1 0,10 10-1,-2-2 2,-2 1 1,0 0-1,-1 1 0,-1 1 0,0 0 1,-1 1-1,-1 0 0,11 28 0,-17-36 1,-1 0 0,-1 0 0,0 0 0,-1 1 0,0-1 0,0 0 0,-1 1 0,-1-1 0,0 1 0,0 0 0,-1-1 0,-1 1 0,0-1 0,0 0 0,-1 0 0,-1 1 0,-7 16 0,5-17-64,-1 0 0,0-1 0,0 0 0,-1 0 0,-1-1 0,1 0 0,-1-1 0,-1 1 0,0-2 0,0 1 0,0-1 0,-1-1 0,0 0 0,0-1 0,-1 0 0,1 0 0,-23 4 0,-2 4-218,30-10 207,0-1 1,0 0 0,-1 0-1,1 0 1,0-1-1,-11 2 1,15-3 7,5-3 8,40-26 20,64-32 1,42-27 509,-120 65-372,-1 0 0,-1-2 1,-1-1-1,-1-1 0,24-33 0,-47 57-86,0 0 0,1 0 0,-1 0 0,-1 0 0,1 0 0,0 0 0,-1-1 0,0 1 0,0 0 0,0-1 0,1-4 0,-6 12 1,-2 3 3,0 0-1,1 0 1,-1 0-1,2 1 1,-1-1-1,1 1 0,0 1 1,1-1-1,0 0 1,0 1-1,1-1 1,-2 15-1,3-19 0,1 0 1,0 0-1,0 0 0,0 0 0,0 0 1,1 0-1,-1 0 0,1 0 1,0 0-1,0 0 0,1 0 0,-1-1 1,4 6-1,-3-6-3,0-1 1,0 1 0,0-1-1,0 0 1,1 0-1,-1 0 1,1 0-1,-1 0 1,1 0-1,0-1 1,0 1 0,0-1-1,0 0 1,0 0-1,0 0 1,0 0-1,0-1 1,0 1 0,5 0-1,8-1 4,1 1 0,-1-2 0,0 0 0,0-1 0,0-1 0,0 0-1,-1-1 1,1-1 0,-1-1 0,0 0 0,0 0 0,-1-2 0,0 0 0,0 0 0,-1-1 0,0-1 0,-1 0-1,0-1 1,0-1 0,-1 1 0,10-15 0,-18 21-11,0 0 0,0 0 0,0 0-1,-1-1 1,1 1 0,-2-1 0,1 1 0,0-1-1,-1 0 1,0 1 0,0-1 0,-1 0 0,0 0-1,0 0 1,0 1 0,-1-1 0,0 0 0,0 0-1,0 1 1,0-1 0,-1 0 0,0 1 0,-1 0-1,1-1 1,-1 1 0,-3-5 0,1 3-29,-1 0 0,1 0-1,-1 1 1,0 0 0,-1 0 0,0 1 0,1 0 0,-2 0 0,1 0-1,0 1 1,-1 0 0,0 1 0,0-1 0,0 1 0,0 1 0,-18-3-1,9 3-385,-1 0-1,1 2 1,-1 0-1,0 1 1,1 1-1,-1 0 1,1 2-1,-22 6 1,38-10 129,0 0 148,1 0 0,-1 0 0,0 1 0,1-1 0,-1 0 0,1 0 0,-1 0-1,0 1 1,1-1 0,-1 0 0,1 1 0,-1-1 0,1 0 0,-1 1 0,1-1 0,-1 1 0,1-1-1,-1 1 1,1-1 0,-1 1 0,1 0-4363,6-4 764,20-11 1133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3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0 1104,'-3'29'7286,"-9"37"-3529,-4 20-1881,-49 466 4030,59-449-4911,4 1-1,5 0 1,23 141-1,-25-240-1092,9 38 18,-10-42-11,0 0-1,0 0 1,0 0-1,0 0 1,1 0-1,-1-1 1,0 1-1,1 0 1,-1 0-1,1-1 0,-1 1 1,0 0-1,1 0 1,0-1-1,-1 1 1,1 0-1,-1-1 1,1 1-1,0-1 1,0 1-1,-1-1 1,1 1-1,0-1 1,0 0-1,-1 1 1,1-1-1,0 0 1,0 1-1,0-1 1,0 0-1,0 0 0,-1 0 1,1 0-1,0 0 1,0 0-1,0 0 1,0 0-1,1-1 1,0 0-513,-1 0 0,0-1 0,0 1 1,0-1-1,-1 1 0,1-1 0,0 1 0,0-1 0,-1 0 1,1 1-1,-1-1 0,0 0 0,1 1 0,-1-1 0,0 0 1,0-3-1,0 1-1020,3-7-1347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4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394 99 340,'6'-8'1148,"-3"-1"-80,-3 1-36,-3-3-4,-7 2-47,-5-2-73,-7 2-84,-7 6-64,-5-5-124,-1 5-160,-2-2-256,-7 2-324,6 0-332,-3 0-356,6 0-1961,1 0 937,9 3 616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4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 1324,'1'0'185,"1"-1"-1,-1 1 0,0-1 1,1 1-1,-1 0 1,0 0-1,1 0 0,-1 0 1,0 0-1,1 0 1,-1 0-1,0 0 0,1 1 1,-1-1-1,0 0 1,1 1-1,-1-1 0,0 1 1,0-1-1,1 1 1,-1 0-1,0-1 0,0 1 1,0 0-1,0 0 1,0 0-1,0 0 0,0 0 1,0 0-1,-1 0 1,1 0-1,0 0 0,0 1 1,-1-1-1,1 0 1,-1 0-1,1 1 0,-1-1 1,1 2-1,1 7 308,0 1 1,-1-1-1,0 0 0,0 15 0,-1-11 23,3 92 1663,29 416 3345,-4-336-3779,-19-138-607,29 87 0,-35-127-978,0 0 1,0-1-1,1 0 0,0 1 1,0-1-1,1 0 1,8 9-1,-12-15-118,1 1 0,-1-1-1,0 0 1,1 0 0,-1 0-1,1 0 1,0 0 0,-1-1-1,1 1 1,0 0 0,-1-1 0,1 1-1,0-1 1,0 1 0,3-1-1,-3 0-18,1 0 0,-1-1 0,0 1 0,0-1 0,0 0 0,1 0 0,-1 1 0,0-1 0,0-1 0,0 1 0,0 0 0,0 0 0,-1-1-1,1 1 1,3-4 0,8-10 2,0-1 0,-1 0-1,-1-1 1,0-1-1,14-32 1,21-35 27,-44 83-42,-2 1-5,1-1-1,-1 1 0,1 0 1,0 0-1,-1 0 1,1 1-1,0-1 1,-1 0-1,1 0 0,0 0 1,0 0-1,0 1 1,0-1-1,0 0 0,0 1 1,0-1-1,0 1 1,0-1-1,0 1 1,0 0-1,0-1 0,1 1 1,-1 0-1,1 0 1,3 4 21,0 3-18,0 1 1,0 0-1,0 0 0,-1 0 1,6 17-1,14 54 98,-8-24 47,-15-52-140,4 13 66,0-1 1,2 0-1,-1 0 0,13 18 1,-18-30-67,1 0 0,1 0 0,-1 0 0,0 0 1,1-1-1,-1 1 0,1-1 0,0 1 0,0-1 0,0 0 0,0 0 1,0-1-1,0 1 0,0 0 0,1-1 0,-1 0 0,0 0 1,1 0-1,-1 0 0,1-1 0,0 1 0,-1-1 0,1 0 0,-1 0 1,8-1-1,0-2-18,1 1-1,-1-2 1,0 0 0,0 0 0,0-1-1,-1-1 1,0 1 0,0-2 0,0 1-1,8-9 1,11-11-346,44-51-1,7-7-2025,-79 82 2286,25-18-2698,-25 20 2348,0-1-1,0 0 1,0 1-1,0-1 1,0 0-1,0 1 1,0 0-1,0-1 1,0 1-1,0 0 1,0-1-1,1 1 1,-1 0-1,0 0 1,0 0-1,0 0 1,0 0-1,1 0 1,-1 0-1,0 0 1,0 1-1,0-1 1,0 0-1,2 2 1,9 10-3115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7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0 784,'16'2'4964,"-14"0"-4783,0 0 1,0 0 0,0 0-1,-1 1 1,1-1 0,-1 0-1,1 1 1,-1-1-1,0 1 1,0 0 0,0-1-1,0 1 1,-1 0 0,1-1-1,-1 1 1,0 0-1,1 0 1,-2 3 0,1 64 1377,-2-51-1167,-2 85 941,-4 118-87,8-219-1428,0 1 0,1-1 1,-1 0-1,1 1 0,-1-1 0,1 0 0,0 0 0,3 6 0,-4-8-77,1 0 0,0 1 0,-1-1 0,1 0 0,0 0 0,0-1 0,0 1 0,0 0 0,0 0 0,0 0 0,0 0 0,0-1 0,0 1-1,0-1 1,0 1 0,0 0 0,0-1 0,1 0 0,-1 1 0,0-1 0,0 0 0,1 0 0,-1 0 0,2 0 0,13-1-1757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7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40 336,'2'-4'852,"0"0"-1,0-1 1,1 1-1,0 0 1,-1 0-1,1 0 0,7-6 1,-9 10 459,1 12 1040,-1 9-1210,-17 63 885,-3 0 0,-45 117 0,61-192-1935,-54 152 921,-72 239 1197,127-395-2199,1 0-1,0 0 1,0 1 0,1-1-1,-1 1 1,1-1-1,0 0 1,1 1-1,-1-1 1,3 10 0,-2-13-19,0 0 0,0 0 0,0 0 1,0 0-1,0 0 0,1 0 0,-1 0 1,1-1-1,-1 1 0,1-1 0,0 1 0,-1-1 1,1 1-1,0-1 0,0 0 0,0 0 1,0 0-1,0 0 0,0 0 0,0 0 1,0-1-1,1 1 0,-1-1 0,0 1 1,0-1-1,1 0 0,2 0 0,15-1-54,0 0-1,0-1 1,0-1-1,-1-1 0,35-12 1,34-7-31,-12 5 178,-56 12 10,1 1 0,0 1 0,37-3 0,-34 9-143,-21-1-85,0 0-1,0-1 1,0 1 0,1-1 0,-1 0-1,0 0 1,0-1 0,0 1 0,0 0-1,0-1 1,6-2 0,-3 1-1306,0-1 1,0 0 0,-1 0-1,1 0 1,-1-1-1,6-4 1,-5 3-703,4-4-482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8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1 592,'-6'28'1352,"3"-2"12,3 10 4,-3 7 9,-1 5-45,1-6-76,0 6-108,3-5-100,0-1-124,0-11-148,-3 0-256,6-2-324,-3-9-396,3-9-520,4-8-3476,-1-6 1427,-6 3 941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18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277 68 1204,'2'-6'988,"1"-1"0,0 0 1,0 1-1,0-1 0,1 1 0,0 0 0,0 0 0,10-9 1,-13 14 209,3 3-55,0 0-940,-1 1-1,1-1 1,0 1-1,-1 0 1,0 0-1,0 1 1,0-1-1,0 0 1,-1 1-1,1 0 1,-1 0-1,0-1 1,0 1-1,0 1 1,2 5-1,21 64 1143,-4 1 0,20 118-1,-20-29-492,-6 1 0,-8 0-1,-6 0 1,-8 1 0,-44 251 0,38-346-863,-4-1 0,-43 113 0,44-147-744,-1 0-1,-28 43 1,29-56-737,0-1 0,-1-1-1,-1-1 1,-24 21 0,17-20-1070,-32 21 0,-26 8-1005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6:10.8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65 40,'16'-65'11439,"-19"75"-6196,-7 56-3079,-26 663 6342,32-591-7087,3 101-1143,3-225-1366,-1 0-2509,-2-10-1762,-3 0-3469,3-3 5168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8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1165 868,'0'-2'216,"0"-1"-1,0 0 0,0 0 1,0 0-1,0 0 1,1 1-1,-1-1 1,1 0-1,0 0 1,0 1-1,0-1 1,0 1-1,1-1 0,-1 1 1,0-1-1,1 1 1,2-3-1,5-10 579,274-548 5172,-142 271-3465,-133 277-2302,94-175 3355,-82 164-2700,-19 25-787,0-1 1,0 1-1,1 0 0,-1 0 0,0 0 0,1 0 1,-1 0-1,1 0 0,-1 1 0,1-1 0,-1 0 1,1 1-1,-1-1 0,1 1 0,0 0 0,1-1 0,1 5 320,1 8-186,1 0 0,-2 1 1,1-1-1,3 21 0,7 63 326,-6-41-302,17 95 494,84 265 0,-101-384-844,-8-24-11,1 1 0,0-1 0,1-1 0,3 9-1,-6-14-129,0-1-46,0 0-44,0-3 233,0 1 0,-1-1 0,1 1 0,-1-1 0,0 1-1,0-1 1,0 1 0,0-1 0,0 1 0,-1 0 0,1 0 0,-1 0 0,1 0 0,-1 0 0,0 0 0,1 0 0,-1 0 0,0 1 0,0-1 0,-4-1 0,5 3 67,0 0-1,0 0 1,0 0-1,0 0 1,0 1 0,0-1-1,0 0 1,0 1-1,0-1 1,0 1 0,0-1-1,0 1 1,0-1-1,-1 2 1,2-2-15,-4 2-235,0-1 0,0 1-1,0 1 1,1-1-1,-1 0 1,1 1 0,-1 0-1,1 0 1,-4 4-1,-15 19-5815,17-19 3197,-4 4 774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8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90 744,'-1'-4'634,"-1"0"-1,0 0 1,0 0 0,0 0-1,0 0 1,-1 0 0,0 1-1,1-1 1,-1 1 0,-1-1-1,1 1 1,0 0 0,-1 1-1,0-1 1,1 0 0,-1 1-1,0 0 1,0 0 0,-7-2-1,-5-2 444,-1 1 0,0 1 0,-30-4 0,35 8-1093,0 0 0,0 1 0,-20 3 0,14-1-977,14-2 990,1 0-2231,2-1-5239,1 0 4975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8.9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32 668,'4'-9'2446,"-1"12"1542,-2 7-658,-1-3-4062,-4 15 2278,-9 27 1,-3 19 158,-8 168 2059,23-200-3238,1 1 1,3 0-1,0 0 1,13 51-1,-13-78-485,0 0 0,0-1 0,1 1 0,0-1 0,0 0-1,1 0 1,0 0 0,11 12 0,-13-17-144,0-1 0,0 0 0,1 0 0,-1 0 0,1 0-1,0-1 1,0 1 0,-1-1 0,2 0 0,-1 0 0,0-1 0,0 1 0,1-1 0,-1 0-1,0 0 1,1 0 0,-1-1 0,1 0 0,-1 0 0,1 0 0,-1 0 0,6-1-1,0-1-366,-1 0 1,1-1-1,10-4 0,0-3-2013,0 0 1,-1-1 0,28-21 0,-11 6-60</inkml:trace>
  <inkml:trace contextRef="#ctx0" brushRef="#br0" timeOffset="1">619 29 1264,'5'-10'1595,"3"-4"728,-2 9 2229,-7 12-3292,-19 94 2331,-9 52-958,29-152-2619,-21 198 2222,20-173-2079,1 0 1,1 0-1,2 0 1,0 0 0,13 45-1,-13-63-384,-1 0 0,2-1 0,-1 0 0,1 1 0,0-1 0,1 0 0,-1-1 0,8 8 0,-10-11-267,1-1 1,0 1 0,-1-1-1,1 1 1,0-1-1,1 0 1,-1 0-1,0-1 1,0 1 0,1-1-1,-1 1 1,1-1-1,0 0 1,-1-1 0,1 1-1,0 0 1,-1-1-1,1 0 1,0 0-1,4 0 1,24-8-2383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9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0 1212,'1'4'1448,"2"5"-802,-1-1-1,-1 0 1,1 1 0,-1-1-1,-1 1 1,0 15-1,-9 61 2291,2-28-1463,4 485 7219,3-535-8700,4 31 16,-4-36-104,0 0 1,1-1-1,-1 1 1,0-1 0,1 1-1,-1 0 1,1-1-1,0 1 1,0-1 0,-1 0-1,1 1 1,0-1-1,0 0 1,0 1 0,0-1-1,1 0 1,-1 0-1,2 2 1,-2-3-886,1-1 743,-1 0 0,0 0 0,0 0 1,0 0-1,0 0 0,1 0 1,-2 0-1,1-1 0,0 1 0,0 0 1,1-3-1,-2 3-250,14-28-7065,-10 13 5185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49.9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604 5 1248,'3'-4'4369,"-6"6"-1609,-15 19-542,-29 34-773,-188 264 3192,21-29-2481,127-169-4120,87-120 1851,0-1 0,-1 0 0,1 1 1,0-1-1,0 1 0,0-1 0,-1 1 0,1-1 0,0 1 1,0-1-1,0 0 0,0 1 0,0-1 0,0 1 0,0-1 1,0 1-1,0-1 0,0 1 0,0-1 0,0 1 0,1-1 1,-1 1-1,2 2-7186,-2-3 4796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0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26 352,'-10'-12'2073,"9"11"-1786,1 0 1,-1 0 0,0 0 0,0 0-1,0 0 1,1 0 0,-1 0 0,0 0-1,-1 0 1,1 0 0,0 1-1,-2-2 1,2 1 974,-3 4 18,0 1-893,-1 1 1,1 1-1,0-1 1,0 0 0,0 1-1,1 0 1,0 0-1,0 0 1,0 0-1,1 1 1,0-1-1,0 1 1,1-1 0,-1 1-1,1 7 1,-3 16 452,2 1 1,3 32-1,14 162 1851,-8-177-2018,2 0-1,26 78 1,-33-119-647,1 1-1,0-1 0,0 0 1,1 0-1,0-1 1,0 1-1,1-1 1,10 12-1,-12-16-87,-1 0-1,1 0 1,0 0 0,-1 0-1,1 0 1,0-1 0,0 1-1,0-1 1,1 0-1,-1 0 1,0 0 0,0 0-1,1 0 1,-1-1-1,0 0 1,1 1 0,-1-1-1,0 0 1,1-1-1,-1 1 1,0-1 0,0 1-1,5-2 1,1-1-428,0-1 0,0 0 1,0 0-1,0-1 0,15-11 0,34-34-5960,-32 26 2030,-3 4 1883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0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5 408,'3'-4'218,"-2"3"784,-2 3 4181,-13 29-3255,-21 59 1,14-30-911,-109 300 1127,129-340-2975,6-14-1090,8-10-3793,13-13 3785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0.9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1 327 700,'7'-12'990,"-1"-1"0,0 1 0,0-1 0,-1 0 0,-1 0 1,0 0-1,3-20 0,7-26 680,-4 26-913,-6 16-13,1 1 0,1 0 0,0 0 0,14-25 0,-20 41-709,0 0 0,1-1 0,-1 1-1,0 0 1,0-1 0,0 1 0,0-1 0,1 1 0,-1 0 0,0-1-1,0 1 1,1 0 0,-1 0 0,0-1 0,1 1 0,-1 0 0,0 0-1,1-1 1,-1 1 0,0 0 0,1 0 0,-1 0 0,0 0 0,1-1-1,-1 1 1,1 0 0,-1 0 0,0 0 0,1 0 0,-1 0 0,1 0-1,-1 0 1,0 0 0,1 0 0,-1 0 0,1 0 0,-1 0 0,0 1-1,1-1 1,-1 0 0,0 0 0,1 0 0,-1 0 0,1 1 0,-1-1-1,0 0 1,0 0 0,1 1 0,-1-1 0,0 0 0,1 1 0,-1-1 0,0 0-1,0 1 1,0-1 0,1 0 0,-1 1 0,0-1 0,0 0 0,0 1-1,0-1 1,1 1 0,0 3 56,0-1 0,0 0 1,0 0-1,0 1 0,-1-1 0,1 6 0,-11 153 1460,2 38-225,8-195-1277,0 1-1,1-1 0,0 1 1,0-1-1,0 1 1,1-1-1,-1 0 0,2 1 1,3 7-1,-5-12-39,0 1 0,1 0 0,-1-1 0,0 1 0,1-1 0,-1 0-1,1 1 1,-1-1 0,1 0 0,0 0 0,0 0 0,-1 0 0,1 0 0,0 0 0,0-1-1,0 1 1,0-1 0,0 1 0,0-1 0,0 0 0,0 1 0,0-1 0,0 0-1,0-1 1,0 1 0,0 0 0,0 0 0,0-1 0,0 1 0,2-2 0,14-4-15,-1-1 0,0-1 0,0 0 0,-1-1 0,17-12 0,73-63-159,-34 19 16,48-41-137,-103 90 245,-15 13 40,1 0 0,0 0 1,0 0-1,0 0 0,1 1 0,-1-1 0,1 1 0,-1 0 1,1 0-1,0 0 0,0 0 0,0 1 0,8-3 1,-12 4 1,1 1 0,0-1 0,0 0 1,0 0-1,-1 0 0,1 1 0,0-1 1,0 0-1,-1 1 0,1-1 1,0 1-1,-1-1 0,1 1 0,0-1 1,-1 1-1,1-1 0,-1 1 0,1 0 1,-1-1-1,1 1 0,-1 0 1,1-1-1,-1 1 0,0 0 0,1 0 1,-1-1-1,0 1 0,0 0 0,1 0 1,-1 0-1,0-1 0,0 1 1,0 0-1,0 1 0,-1 33 56,0-30-46,-19 129 200,-3 39-338,22-169 54,1-1-1,0 0 1,1 1-1,-1-1 0,0 1 1,1-1-1,0 1 1,1 4-1,-1-7 3,-1 0 0,1 0 1,-1 0-1,1 0 0,0 0 0,-1-1 0,1 1 0,0 0 1,0 0-1,0-1 0,0 1 0,-1 0 0,1-1 0,0 1 1,0-1-1,0 1 0,0-1 0,0 1 0,1-1 0,-1 0 1,0 0-1,0 1 0,0-1 0,0 0 0,0 0 0,0 0 1,0 0-1,0 0 0,1 0 0,-1-1 0,0 1 0,1 0 1,7-3-1122,0-1 1,0 1-1,-1-1 0,1-1 1,-1 0-1,0 0 1,11-9-1,-8 6 310,29-22-1751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1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180 266 184,'0'-1'411,"0"0"0,0-1 0,1 1 0,-1-1 0,0 1 0,1 0 0,-1-1 0,1 1 0,0 0 0,-1 0 0,1-1 0,0 1 0,0 0 0,1-1 0,-2 3-248,1 0 0,0 0 0,0 0 0,-1 0 0,1 0 0,0 1 0,-1-1 0,1 0 0,-1 0 0,0 1 0,1-1 0,-1 0 0,0 3 0,2 2 103,-2 0-1,1 1 1,-1-1 0,0 0 0,0 0-1,-1 1 1,-2 9 0,0 8 242,-19 166 1892,16-153-2494,1-8-1937,4-10-4012,1-17 4070</inkml:trace>
  <inkml:trace contextRef="#ctx0" brushRef="#br0" timeOffset="1">447 133 668,'3'-11'1008,"-3"-3"-40,-3 3-16,-10-1-28,-2 1-56,-7-6-63,-10 3-81,1 3-76,-7-1-92,-3 4-152,0-1-248,-3 7-220,3 4-280,1 7-352,5-1-1881,4 4 877,9-1 576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1.6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 1104,'5'2'451,"0"0"1,0 1-1,-1-1 0,1 1 1,0 0-1,3 4 0,-6-5-270,0 1 0,0-1 0,-1 0 0,1 0 0,-1 1 0,1-1 0,-1 1-1,0-1 1,0 1 0,0 0 0,0 0 0,-1-1 0,1 1 0,-1 3 0,2 9 375,-2 1 0,0 0 0,-1-1 0,-3 21 0,-18 65 969,7-35-753,-27 106-271,42-170-475,-2 4-300,1 0-1,0-1 1,0 1-1,0 9 1,1-14 25,0 0-1,0 1 1,0-1 0,0 0 0,1 1-1,-1-1 1,1 0 0,-1 1 0,1-1-1,-1 0 1,1 0 0,-1 1-1,1-1 1,0 0 0,0 0 0,0 0-1,0 0 1,0 0 0,0 0 0,0 0-1,0 0 1,0-1 0,0 1-1,2 1 1,12 6-1540</inkml:trace>
  <inkml:trace contextRef="#ctx0" brushRef="#br0" timeOffset="1">263 609 68,'3'0'1099,"-2"0"-948,1 0-1,0 0 1,-1 0-1,1 0 1,-1-1-1,1 1 0,-1 0 1,1-1-1,-1 0 1,1 1-1,-1-1 0,1 0 1,-1 0-1,0 1 1,1-1-1,-1 0 0,0 0 1,0 0-1,0-1 1,0 1-1,0 0 1,0 0-1,0-1 0,0 1 1,1-3-1,3-6 478,1-1-1,5-16 0,-8 17-239,65-213 3416,-36 108-2418,-23 73-800,-8 32-327,1 1 0,1-1 0,-1 0 0,2 1 0,4-11 0,-2 13 238,-2 10 14,1 15 54,-5-14-617,2 11 243,0 1 0,-1 17 0,2 14 64,0-18-122,19 110 602,-18-120-592,1 0 0,1 0 0,1-1 0,0 0 0,11 18-1,-16-31-104,1 0 0,0-1-1,0 1 1,1-1-1,-1 0 1,1 0 0,0-1-1,0 1 1,0-1-1,7 5 1,-8-7-33,0 1-1,0-1 1,0 0 0,0 0 0,0 0 0,0-1 0,1 1-1,-1-1 1,0 1 0,0-1 0,1 0 0,-1-1-1,0 1 1,1 0 0,-1-1 0,0 0 0,5-1-1,5-3-119,-1-1 0,0 0 0,0-1-1,0 0 1,-1-1 0,0 0-1,-1-1 1,0 0 0,0 0 0,-1-1-1,0-1 1,14-21 0,3-9-891,-2-2-1,21-52 1,-4-8-7656,-33 83 6481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6:11.3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1663 94 584,'5'-5'2617,"1"1"-1,0-1 1,-1 2 0,10-5-1,-14 7-1185,-1 1-36,0 0-8,0 0-15,-4-2-51,-26-9 169,0 0 1,-1 2-1,0 2 1,-62-8-1,-135 3 692,-162 17-200,178 1-1430,-45 5-401,182-4-1640,-101 23-1,111-12-2466,34-7-1512,1 2-3315,13-4 4582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3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379 150 548,'122'-108'10002,"-106"91"-8437,-14 15-1231,0-1-1,0 1 1,0 0-1,1 0 0,-1 0 1,6-4-1,-8 6-266,-1 0-1,1 0 1,0 0-1,0 0 1,0 0-1,0 0 1,-1 0-1,1 0 1,0 0-1,0 0 1,0 0-1,0 0 0,0-1 1,-1 1-1,1 0 1,0 0-1,0 0 1,0 0-1,0 0 1,0 0-1,0 0 1,-1-1-1,1 1 1,0 0-1,0 0 1,0 0-1,0 0 1,0 0-1,0-1 1,0 1-1,0 0 0,0 0 1,0 0-1,0 0 1,0-1-1,0 1 1,0 0-1,0 0 1,0 0-1,0 0 1,0-1-1,0 1 1,0 0-1,0 0 1,0 0-1,0-1 1,-14 8 156,0 1 1,1 0-1,0 0 0,0 1 1,-20 20-1,-31 36 430,-94 125-1,119-135-518,3 1 0,2 1 0,-28 66 0,55-106-92,0 1 1,1-1-1,1 1 0,0 0 1,2 0-1,-4 34 1,7-47-39,0 0 1,0 0-1,0 1 1,1-1-1,0 0 1,0 0-1,0 0 1,1 0-1,-1 0 1,1 0-1,0 0 1,1-1-1,-1 1 1,1-1-1,0 1 1,0-1 0,0 0-1,1 0 1,-1 0-1,1-1 1,0 1-1,0-1 1,0 0-1,1 0 1,-1 0-1,1-1 1,-1 1-1,7 1 1,2 0-16,0-1-1,1 0 1,-1-1 0,1 0 0,-1-1 0,1-1 0,-1 0 0,1-1 0,0 0 0,-1-1 0,1 0 0,-1-1 0,21-8 0,-21 6-6,-1 0 1,1 0-1,-1-1 0,0-1 1,-1 0-1,1 0 0,-2-1 1,1-1-1,-1 0 0,0 0 1,-1-1-1,0 0 0,13-20 1,-20 27-2,0-1 1,0 0-1,0 1 1,-1-1 0,1 0-1,-1 0 1,0 0 0,0 0-1,-1 0 1,1 0 0,-1 0-1,0 0 1,0 0 0,0 0-1,-1 0 1,1 0-1,-2-6 1,0 6-41,1 1 1,-1 0-1,1 0 0,-1 0 0,0 0 1,0 0-1,-1 0 0,1 1 0,0-1 0,-1 1 1,0-1-1,1 1 0,-1 0 0,0 0 1,0 0-1,-1 0 0,1 1 0,0-1 1,0 1-1,-5-1 0,-2-1-401,-1 1 0,1 0-1,-1 0 1,0 1 0,1 1 0,-21 1 0,12 1-2487,-1 1 0,-36 12 0,21-4 353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3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0 599 388,'9'76'3380,"-6"-39"-1408,2 1 0,2-1 0,13 44 0,-19-79-1766,0 1 0,0-1 0,0 1 0,1-1 0,-1 1 1,1-1-1,-1 0 0,1 0 0,0 0 0,2 2 0,0-6 398,2-7-396,-1 0-1,1 0 1,-1-1 0,-1 0 0,0 0 0,-1 0 0,5-17 0,10-83 453,-14 81-508,28-407 608,-29 357-666,-3 75-89,0-9 23,1 0 1,0 1-1,0-1 0,1 1 1,1-1-1,0 1 1,8-20-1,-10 30-22,0 1-1,1-1 1,-1 1-1,0 0 1,0 0-1,1-1 1,-1 1-1,1 0 1,-1 0-1,1 0 1,-1 1-1,1-1 1,0 0 0,0 1-1,1-1 1,4-2 24,0 5 15,6 6 19,0 1 0,-1 0 0,20 19 0,-26-23-36,-2 0 1,1 1 0,-1 0 0,0-1-1,0 1 1,0 1 0,-1-1 0,0 0-1,0 1 1,-1 0 0,3 7 0,-5-11-36,0-1 0,0 0-1,0 1 1,-1-1 0,1 1 0,0-1 0,-1 0 0,0 1 0,1-1 0,-1 0-1,0 1 1,0-1 0,0 0 0,-1 0 0,1 0 0,0 0 0,-1 0 0,0 0 0,1 0-1,-1-1 1,0 1 0,0-1 0,0 1 0,0-1 0,0 1 0,0-1 0,-3 1 0,-4 3-255,-1 0 1,0-1 0,1-1 0,-21 6 0,-35 0-1943,45-7-2173,-40 9 0,35-7 2051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4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 6 848,'0'-1'138,"0"1"0,0 0 0,0 0 0,0-1 0,0 1 0,1 0-1,-1 0 1,0-1 0,0 1 0,0 0 0,1 0 0,-1-1 0,0 1 0,0 0 0,0 0 0,1 0 0,-1 0 0,0-1-1,1 1 1,-1 0 0,0 0 0,0 0 0,1 0 0,-1 0 0,0 0 0,1 0 0,-1 0 0,0 0 0,0 0 0,1 0-1,-1 0 1,0 0 0,1 0 0,-1 0 0,0 0 0,1 0 0,-1 0 0,0 0 0,6 13 1439,-4 23-380,-36 168 3356,16-112-3315,0 1 96,4 1 0,-1 103 0,15-192-1310,0 0-1,0 0 1,1 0 0,0 0-1,0-1 1,2 9-1,-2-12-36,-1 0 1,0-1-1,1 1 0,-1 0 0,0 0 0,1-1 1,-1 1-1,1 0 0,0-1 0,-1 1 0,1 0 1,-1-1-1,1 1 0,0-1 0,0 1 0,-1-1 1,1 1-1,0-1 0,0 0 0,-1 1 0,1-1 0,0 0 1,0 0-1,0 0 0,0 1 0,-1-1 0,1 0 1,0 0-1,0 0 0,0 0 0,0 0 0,0-1 1,-1 1-1,1 0 0,0 0 0,0-1 0,0 1 1,-1 0-1,1-1 0,0 1 0,0 0 0,-1-1 1,2 0-1,7-6-123,-1 0 1,0 0-1,0-1 0,-1 0 1,0 0-1,0 0 1,-1-1-1,0 0 0,5-12 1,0 4-85,112-211-1950,11-16 1255,-132 241 940,20-27 327,-21 29-310,0 0 0,0 0 0,0 0 1,0 0-1,1 0 0,-1 0 0,0 0 1,0 1-1,1-1 0,-1 0 0,0 1 1,1-1-1,-1 1 0,0 0 1,1-1-1,-1 1 0,1 0 0,-1 0 1,1 0-1,-1 0 0,3 0 0,0 5 421,0 6-219,-1 0 1,0 0-1,0 0 0,-1 0 1,0 19-1,0 65 783,-2-67-784,-1 53 409,-1-25 121,10 99 1,-7-147-713,0-1 0,1 0 0,0 1 0,0-1-1,1 0 1,-1 0 0,8 11 0,-9-16-64,0-1 0,0 1 0,0-1 0,0 0 1,1 1-1,-1-1 0,1 0 0,-1 1 0,1-1 0,-1 0 0,1 0 0,-1 0 0,1-1 0,0 1 0,0 0 1,-1-1-1,1 1 0,0-1 0,0 1 0,0-1 0,0 0 0,0 0 0,-1 0 0,1 0 0,0 0 1,0 0-1,0-1 0,0 1 0,0 0 0,-1-1 0,1 0 0,0 1 0,0-1 0,-1 0 0,1 0 1,1-1-1,9-5-109,-1-1 0,0 0 0,-1 0 0,0-1 0,0-1 0,-1 0 1,15-18-1,-9 5-252,0 0 0,23-48 0,-38 70 348,18-43-412,-17 41 390,-1 1 1,1-1 0,0 1 0,-1-1-1,1 0 1,-1 1 0,0-1 0,0 0-1,0 1 1,0-1 0,-1 0 0,1 1-1,-1-1 1,-1-4 0,1 6 29,1 0 0,-1 0 0,0 0 0,0 0 1,0 0-1,0 0 0,0 1 0,0-1 0,0 0 0,0 1 0,0-1 0,0 1 0,-1-1 1,1 1-1,0-1 0,0 1 0,0 0 0,-1 0 0,1-1 0,0 1 0,0 0 0,-1 0 1,1 0-1,0 0 0,-2 1 0,-35 8 12,30-7-6,-169 63 60,152-56-164,1-1-10,1-1 0,-46 8-1,64-14-72,0 0 0,-1-1 0,1 0 0,0 0-1,-1 0 1,1 0 0,0-1 0,-1 0 0,1 0 0,0-1 0,0 1-1,0-1 1,0 0 0,0-1 0,0 1 0,1-1 0,-1 0-1,-7-6 1,10 8-192,1-1 0,-1 0-1,1 0 1,-1 0 0,1 0-1,-1 0 1,1 0 0,0-1-1,0 1 1,0 0 0,0 0-1,1-1 1,-1 1 0,1-1-1,-1 1 1,1-1 0,0 1-1,0-4 1,2-22-1913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4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37 16,'8'-7'1743,"1"0"-1,1 1 1,19-10 0,-25 18-511,-1 0-1084,-1-1-1,1 1 0,-1 0 0,0 0 0,0 0 0,0 0 0,0 0 0,0 1 0,-1-1 0,1 1 0,0-1 0,-1 1 1,0 0-1,0-1 0,0 1 0,0 0 0,0 0 0,0 0 0,-1 0 0,0-1 0,1 1 0,-1 3 0,6 237 3964,3 32-1972,-8-264-2231,1 0-1,0 0 1,0 0-1,9 20 1,-11-29-75,1 0 0,0-1 0,0 1 0,0 0 1,0-1-1,0 1 0,0-1 0,0 0 1,1 1-1,-1-1 0,1 0 0,-1 0 0,1 1 1,-1-1-1,1 0 0,2 0 0,-3 0-179,1-1 1,0 0-1,-1 0 0,1 0 0,0 0 0,0 0 0,-1 0 1,1-1-1,0 1 0,-1 0 0,1-1 0,0 0 0,-1 1 1,1-1-1,-1 0 0,1 0 0,-1 0 0,1 0 0,-1 0 1,0 0-1,2-2 0,22-24-2148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4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55 608,'5'-5'726,"1"0"1,-1 0-1,1 1 0,0 0 1,0 0-1,7-3 0,-1 0 1175,13-6 2075,-24 13-2999,-1 0-37,1 1-810,-1 0 0,1 0 0,-1 1 1,1-1-1,-1 0 0,0 0 0,1 1 0,-1-1 1,0 0-1,0 0 0,0 1 0,0-1 0,0 0 1,0 1-1,-1 1 0,-4 26 741,3-21-561,-44 247 2580,39-193-2435,3 0 1,3 72-1,2-119-439,0-1 0,1 0-1,1 0 1,0 0 0,0-1 0,12 27 0,-14-37-52,0 0 0,1 0 0,0-1-1,-1 1 1,1 0 0,0-1 0,0 1 0,0-1 0,1 1 0,-1-1 0,1 0 0,-1 0 0,1 0 0,0 0 0,-1-1-1,1 1 1,0-1 0,0 1 0,0-1 0,0 0 0,1 0 0,-1-1 0,0 1 0,0-1 0,0 1 0,1-1 0,-1 0 0,0 0-1,0-1 1,1 1 0,-1-1 0,0 1 0,0-1 0,0 0 0,5-2 0,6-3-136,-1-1 0,0 0 0,0 0 0,-1-2 0,0 1 0,0-2 0,-1 1 0,0-2 0,12-14 0,9-14-433,36-59 0,-29 33 187,16-23 257,-32 49 704,-30 54-185,0 1 0,1-1 0,-6 23-1,4-10-156,2-12-108,1 0 1,1 1-1,1-1 1,0 1-1,1 0 0,1 0 1,1 0-1,2 29 1,-1-41-75,0 1 0,0-1-1,0 0 1,1 1 0,0-1 0,0 0 0,0 0 0,1 0 0,0 0 0,-1 0-1,2-1 1,-1 1 0,0-1 0,1 0 0,0 0 0,0 0 0,0 0 0,1-1 0,-1 0-1,1 0 1,0 0 0,0 0 0,0-1 0,0 0 0,0 0 0,0 0 0,1-1-1,-1 1 1,10 0 0,-7-2-11,0 0 1,-1 0-1,1 0 0,0-1 0,0-1 0,0 1 1,-1-1-1,1-1 0,-1 1 0,0-1 0,1 0 1,-1-1-1,-1 0 0,1 0 0,0 0 0,-1-1 1,0 0-1,0 0 0,-1-1 0,10-10 0,-7 7-4,-1-1-1,0 0 0,0 0 1,-1 0-1,0-1 1,-1 0-1,0 0 0,-1 0 1,0-1-1,-1 0 0,0 1 1,2-24-1,-4 28-2,-1-1 0,0 1 0,-1 0 0,0-1 0,0 1 0,0 0 0,-1 0 0,0 0 0,0 0-1,-1 0 1,0 0 0,0 1 0,-1-1 0,1 1 0,-1 0 0,-1 0 0,1 0 0,-1 1 0,0-1 0,-1 1 0,1 0 0,-1 1 0,0 0-1,0-1 1,0 2 0,0-1 0,-14-4 0,6 3-96,-1 1 0,0 1 0,0 1 0,0 0-1,0 1 1,-1 0 0,1 1 0,-22 4 0,14-1-798,0 2 1,0 0 0,1 1-1,-39 18 1,55-22-683,1 1 0,-1-1 1,0-1-1,-9 3 0,8-4-918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5.5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43 832,'2'-1'304,"0"0"-1,-1-1 1,1 1 0,0-1-1,-1 1 1,1-1 0,-1 0-1,0 0 1,0 1 0,0-1-1,0 0 1,0 0 0,1-3-1,-2 5-204,0-1-1,1 1 0,-1-1 1,0 1-1,0-1 0,0 1 1,0-1-1,0 1 0,0-1 1,0 1-1,0-1 0,0 1 1,-1-1-1,1 1 0,0-1 1,0 1-1,0-1 0,0 1 1,-1 0-1,1-1 0,0 1 1,0-1-1,-1 1 0,1 0 1,-1-1-1,0 0 6,0 0 0,0 1 1,-1-1-1,1 1 0,0 0 0,0-1 1,-1 1-1,1 0 0,0 0 0,-1 0 0,1 0 1,0 0-1,-1 0 0,1 0 0,-1 0 1,-6 1 175,-18 2 994,-39 8-1,59-10-1094,0 1 0,0 0 0,1 0 0,-1 0 0,0 1 0,1-1 0,-1 1 0,1 1 0,0-1 0,0 1 0,0 0 0,1 0 0,-5 5 0,7-6-102,0 0 0,0 1 0,1-1 0,-1 1 0,1-1 0,0 1 0,0-1 0,0 1 0,0 0 0,1 0 0,-1-1 0,1 1 0,0 0 0,0 0 1,1 0-1,-1-1 0,1 1 0,1 6 0,3 6 187,1 0 1,15 30 0,-10-23-2,35 71 448,-23-50-327,-2 1 0,20 60 0,-39-95-355,0 1 1,0 0-1,-1-1 1,-1 1-1,0 0 0,0 0 1,-1-1-1,0 1 1,-1 0-1,0-1 0,-1 0 1,0 1-1,0-1 1,-8 13-1,7-13-98,-1-1-1,0 0 1,-1 0-1,0 0 1,0-1-1,-1 0 1,0 0 0,0-1-1,-1 0 1,0 0-1,0-1 1,-1 0-1,0 0 1,-18 8-1,10-10-322,16-4 380,1 0-1,-1-1 1,1 1-1,0-1 1,-1 1 0,1-1-1,0 1 1,-1 0-1,1-1 1,0 1-1,-1-1 1,1 0-1,0 1 1,0-1 0,0 1-1,0-1 1,-1 1-1,1-1 1,0 1-1,0-1 1,0 0 0,0 1-1,0-1 1,0 1-1,1-1 1,-1 1-1,0-1 1,0 1 0,0-1-1,0 1 1,1-2-1,0-2-21,0-1 1,1 1-1,0 0 0,0-1 0,0 1 0,0 0 1,0 0-1,6-6 0,29-31-129,-18 21 91,11-15 2,21-23 255,91-81-1,-119 121 104,-21 17-256,-1 0 1,0 0 0,0 0 0,1 0 0,-1 1-1,1-1 1,-1 0 0,0 1 0,1-1-1,-1 1 1,1-1 0,0 1 0,2 0-1,-3 4 122,0 11-46,-1 0 0,-1-1 0,-5 27 0,3-19 21,-1 28 0,4-42-91,0-1-1,1 1 0,-1-1 0,1 1 0,1-1 0,0 1 1,0-1-1,5 13 0,-5-17-22,0 0-1,0 1 1,0-1 0,1-1-1,-1 1 1,1 0 0,-1-1 0,1 1-1,0-1 1,0 0 0,0 0-1,1 0 1,-1 0 0,0 0 0,1-1-1,-1 1 1,1-1 0,-1 0-1,7 1 1,-2-1 1,0 0 0,0 0 1,0-1-1,0 0 0,0 0 0,0-1 0,0 0 0,0 0 0,0-1 1,-1 0-1,10-4 0,-7 2-5,1-1-1,-1-1 1,0 0 0,0 0-1,0-1 1,-1 0 0,9-10-1,-4 3-6,-1-1 0,-1 0-1,0-1 1,-1 0-1,-1-1 1,0 0 0,-2-1-1,14-35 1,-19 43-4,-1 0 0,0 0-1,0-1 1,0 1 0,-1 0 0,-1 0-1,0-1 1,-1 1 0,1-1 0,-2 1-1,0 0 1,0 0 0,-1 0 0,-6-17-1,5 20-29,0-1-1,0 1 1,-1 0-1,0 0 0,0 0 1,0 1-1,-1 0 1,0 0-1,0 0 1,-1 1-1,0 0 0,0 0 1,0 1-1,0 0 1,-1 0-1,1 0 1,-1 1-1,-13-3 0,0 0-391,0 0-1,0 2 0,-1 1 0,0 0 0,0 2 0,0 1 0,-39 3 0,-3 10-2726,22-4-3668,31-6 4666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6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0 177 64,'15'-7'247,"0"0"1,0 1-1,1 1 0,0 1 0,-1 0 1,29-3-1,99 2 1806,-135 5-1879,-6-1-83,0 1-1,1 0 0,-1 0 1,0 0-1,0 0 1,1 0-1,-1 1 0,0-1 1,0 1-1,1-1 0,-1 1 1,0 0-1,0 0 1,0 0-1,0 0 0,0 0 1,0 0-1,0 1 0,-1-1 1,1 1-1,0-1 0,-1 1 1,1 0-1,-1-1 1,1 1-1,-1 0 0,0 0 1,0 0-1,0 0 0,0 0 1,0 0-1,0 0 1,-1 1-1,1-1 0,-1 0 1,1 3-1,1 25 494,-1-1 0,-1 0 0,-2 1 0,-5 28 0,-1 17 252,-7 223 2095,11-177-1445,4-113-1369,-1-1 18,0-1 0,1 1-1,0-1 1,1 1 0,0 0-1,-1-1 1,2 1 0,2 9-1,-4-15-87,1-1-39,-1 0 0,0 0 0,0 0 0,0 1 0,0-1 0,0 0 0,0 0 0,0 0 0,0 0 0,0 0 0,1 1 0,-1-1 0,0 0 0,0 0 0,0 0 0,0 0 0,0 0-1,1 0 1,-1 0 0,0 0 0,0 0 0,0 1 0,0-1 0,1 0 0,-1 0 0,0 0 0,0 0 0,0 0 0,1 0 0,-1 0 0,0 0 0,0 0 0,0 0 0,0 0 0,1 0 0,-1 0 0,0-1 0,0 1 0,0 0-1,0 0 1,1 0 0,-1 0 0,0 0 0,0 0 0,0 0 0,0 0 0,0 0 0,1-1 0,-1 1 0,0 0 0,0 0 0,0 0 0,0 0 0,0-1 0,0 1 0,0 0 0,0 0 0,0 0 0,1 0 0,-1-1 0,0 1-1,0 0 1,0 0 0,0 0 0,0-1 0,6-10 56,1-1-1,-2 0 0,0-1 1,0 1-1,-1-1 1,-1 0-1,4-24 1,6-101-28,-12 110-37,9-187-262,9-112-145,-18 318 431,0 0 1,0 1-1,1-1 1,0 1 0,6-13-1,-8 19-10,1 0-1,0 1 1,-1-1 0,1 0-1,0 1 1,0-1 0,0 1-1,1-1 1,-1 1-1,0 0 1,0-1 0,1 1-1,-1 0 1,1 0-1,-1 0 1,1 0 0,0 0-1,-1 0 1,1 1 0,0-1-1,-1 0 1,1 1-1,0 0 1,0-1 0,0 1-1,-1 0 1,1 0-1,0 0 1,0 0 0,0 0-1,2 1 1,4 1 33,-1 1 1,0 0-1,0 0 0,0 1 0,0 0 1,-1 0-1,0 0 0,0 1 1,8 8-1,4 1 64,-17-13-106,1 0 0,-1 0-1,0 0 1,0 0-1,0 0 1,0 0-1,0 0 1,0 0 0,0 0-1,-1 0 1,1 0-1,0 1 1,-1-1 0,1 0-1,0 0 1,-1 1-1,0-1 1,1 1 0,-1-1-1,0 0 1,0 1-1,1-1 1,-1 1 0,0-1-1,-1 0 1,1 1-1,0-1 1,0 1-1,0-1 1,-1 0 0,0 3-1,-1-1-38,0 0 0,1-1 0,-1 1 0,0-1-1,-1 0 1,1 0 0,0 0 0,-1 0 0,1 0 0,-1 0-1,1 0 1,-1-1 0,-4 2 0,-6 2-304,1-1-1,-1-1 1,0 0 0,-1-1-1,-18 0 1,14 0-1158,-34 7 0,-6 12-5433,30-12 4741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7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4 368,'1'0'159,"-1"-1"0,1 1 0,0-1 1,0 1-1,0-1 0,0 1 0,0 0 0,0 0 0,0-1 0,0 1 0,0 0 1,0 0-1,0 0 0,0 0 0,0 0 0,0 0 0,0 0 0,0 1 0,0-1 1,0 0-1,-1 0 0,1 1 0,0-1 0,0 1 0,0-1 0,1 1 0,-1 0 6,0 1-1,0-1 0,-1 0 1,1 1-1,0-1 0,-1 1 1,1-1-1,-1 1 0,1-1 1,-1 1-1,0-1 1,0 1-1,1-1 0,-1 1 1,-1 1-1,1 11 505,-2-1 0,0 1 0,-4 15 1,4-20-279,-29 127 2155,-15 69-74,35-144-1339,-3 84 0,13-137-994,1 0 1,1 0 0,-1 0-1,3 10 1,-3-17-125,0 1 0,1-1-1,-1 0 1,0 0 0,0 0 0,1 0 0,-1 0-1,1 0 1,-1 0 0,1 0 0,-1 0 0,1 0-1,-1 0 1,1 0 0,0-1 0,-1 1 0,1 0-1,0 0 1,0-1 0,0 1 0,0 0-1,0-1 1,0 1 0,0-1 0,0 1 0,0-1-1,0 1 1,0-1 0,0 0 0,0 1 0,0-1-1,0 0 1,0 0 0,0 0 0,0 0 0,1 0-1,-1 0 1,0 0 0,1-1 0,6-1 1,-1-1 0,0-1 0,0 1 0,0-1 0,0 0 0,-1-1 0,1 1 0,-1-1 0,6-7 0,9-9-43,19-27 1,-29 34 15,212-276-209,-220 286 270,1 0-1,0 0 1,0 1 0,0 0-1,7-5 1,-10 7-36,-1 1 0,1-1 1,0 1-1,-1-1 0,1 1 1,0-1-1,0 1 1,0 0-1,-1-1 0,1 1 1,0 0-1,0 0 0,0 0 1,0-1-1,-1 1 1,1 0-1,0 0 0,0 0 1,0 0-1,0 1 0,0-1 1,-1 0-1,1 0 1,0 0-1,0 1 0,0-1 1,-1 0-1,1 1 0,0-1 1,0 1-1,-1-1 1,1 1-1,0-1 0,-1 1 1,1 0-1,-1-1 0,1 1 1,0 0-1,-1-1 1,0 1-1,1 0 0,-1 0 1,1-1-1,-1 2 0,2 7 61,0-1 0,-1 0 0,0 1 0,0-1 0,-1 1 0,0 0 0,-2 10 0,1 3 33,-3 76 290,-1-19-27,4 0 0,12 101 0,-9-165-298,1-1-1,1 1 1,9 25-1,-12-36-64,0-1 0,0 0 0,0 0 0,1 0 0,-1 0 0,1-1 0,0 1 0,0 0 0,0-1 0,0 1 0,1-1 0,-1 0 0,1 0 0,-1 0 0,1 0 0,0 0 0,-1 0 0,1-1 0,0 1 0,0-1 0,1 0 0,-1 0 0,4 1 0,-5-2-12,0 1 1,-1-1 0,1 0-1,0-1 1,0 1 0,-1 0 0,1 0-1,0-1 1,-1 1 0,1-1-1,0 1 1,-1-1 0,1 0-1,-1 1 1,1-1 0,-1 0-1,1 0 1,-1 0 0,0 0 0,1-1-1,-1 1 1,0 0 0,0 0-1,0-1 1,0 1 0,0-1-1,0 1 1,0-1 0,0 1-1,-1-1 1,1 0 0,-1 1-1,1-1 1,-1 0 0,1 1 0,-1-1-1,0-2 1,0-1-24,1 0 0,-2 0 1,1 0-1,0 0 0,-1 0 0,0 0 0,0 0 1,0 1-1,-1-1 0,0 0 0,0 1 0,-2-6 1,-1 4-20,1 0 0,-1 0-1,0 0 1,0 1 0,-1-1 0,0 1 0,0 1 0,0-1 0,0 1 0,-1 0 0,1 0 0,-1 1 0,0 0 0,0 0 0,-1 1-1,1 0 1,0 0 0,-1 0 0,0 1 0,-9 0 0,-14 0-468,1 2 0,0 1 0,-53 10 0,62-8 110,15-3 218,-2 1-155,0 0 1,-1-1 0,1 0 0,0-1 0,-1 0-1,1 0 1,0 0 0,0-1 0,-12-3 0,19 3 268,0 1 0,0-1 0,0 1 0,0-1 0,1 0 0,-1 0-1,0 1 1,0-1 0,1 0 0,-1 0 0,1 0 0,-1 0 0,0 0 0,1 0 0,0 0 0,-1 1 0,1-2 0,0 1 0,-1 0 0,1 0 0,0 0 0,0 0 0,0 0 0,0 0 0,0 0 0,0 0 0,0 0 0,0 0 0,0 0 0,1 0 0,-1 0 0,0 0 0,1 0 0,0-1 0,2-6-346,0 1 0,0 0 1,7-10-1,-9 16 367,16-26-657,2 1 0,1 0 0,41-41 0,-44 51 893,1 1 0,0 1-1,0 0 1,1 2-1,1 0 1,27-12-1,-44 23-84,0-1 0,0 1-1,0 0 1,0 0 0,0 0-1,0 1 1,1-1 0,-1 1 0,0 0-1,0 0 1,1 0 0,-1 0 0,0 0-1,0 1 1,0-1 0,1 1-1,-1 0 1,0 0 0,0 0 0,0 0-1,0 1 1,0-1 0,-1 1-1,5 3 1,-1 0 75,-2 0-1,1 1 1,-1-1-1,1 1 1,-1 0-1,-1 0 1,1 1 0,-1-1-1,-1 1 1,3 7-1,6 17 327,-6-13-133,2 0 1,0 0-1,12 21 0,-17-34-327,2-1-1,-1 1 1,1 0-1,-1-1 1,1 0-1,1 0 0,-1 0 1,0 0-1,1-1 1,0 0-1,0 1 0,0-2 1,0 1-1,0-1 1,6 2-1,-1-1-126,0-1 0,-1 0 0,1-1 0,0 0 0,0-1 0,0 0 1,19-2-1,70-20-1174,-51 10 496,-3 2 8,59-14-65,-103 24 844,0-1 0,0 1 0,-1 0 0,1 0 1,0-1-1,0 1 0,-1-1 0,1 1 0,0 0 0,-1-1 1,1 1-1,0-1 0,-1 0 0,1 1 0,-1-1 0,1 1 1,-1-1-1,1 0 0,-1 1 0,1-1 0,-1 0 0,0 0 1,0 1-1,1-1 0,-1 0 0,0 0 0,0 0 0,0 1 1,1-1-1,-1 0 0,0 0 0,0 0 0,-1 1 0,1-1 1,0 0-1,0 0 0,0 0 0,0 1 0,-1-1 0,0-1 1,0-2 63,-1 0 0,0 0 0,0 1 0,0 0 1,0-1-1,-5-4 0,-13-12 83,-1 1 0,0 1 0,-2 1 1,0 1-1,-1 1 0,0 0 0,-1 2 0,-1 2 0,0 0 0,-1 1 1,0 2-1,0 0 0,-38-4 0,64 12-165,1 0 0,-1 0 1,1 0-1,0 0 0,-1 0 0,1 0 0,-1 0 1,1 0-1,-1 0 0,1-1 0,-1 1 0,1 0 0,0 0 1,-1 0-1,1-1 0,-1 1 0,1 0 0,0 0 1,-1-1-1,1 1 0,0 0 0,-1-1 0,1 1 0,-1-1 1,6-8 77,20-7-15,-24 15-67,43-23 59,-2 2-19,48-35 0,-70 42-30,57-45 77,-68 52-58,0-1 0,-1 0 0,0 0 0,0 0-1,9-18 1,-15 25-25,-1 0 0,0 0 0,1 0-1,-1 0 1,0 0 0,0 0 0,0-1-1,-1 1 1,1 0 0,-1-1 0,1 1 0,-1-1-1,0 1 1,0 0 0,0-1 0,0 1-1,0-1 1,0 1 0,-1 0 0,1-1 0,-1 1-1,0-1 1,0 1 0,0 0 0,0 0-1,0 0 1,0-1 0,0 1 0,-1 0 0,1 1-1,-1-1 1,1 0 0,-1 0 0,0 1-1,0-1 1,0 1 0,0-1 0,-3-1 0,-6-2-63,0 0 1,0 0-1,-1 1 1,1 1 0,-1 0-1,-17-2 1,-14 0-1393,1 1 1,-65 3-1,101 2 537,1-1-1,-1 1 1,1 0-1,0 0 1,-1 1-1,-9 3 1,-2 4-1103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8.2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1 416 9965,'5'8'117,"50"63"975,-49-64-880,2 1 1,-1-1 0,1 0 0,0 0 0,0-1-1,15 8 1,-22-13-182,1-1 1,-1 0-1,1 1 0,-1-1 0,1 0 0,-1 0 1,1 0-1,0 0 0,-1 0 0,1 0 0,-1 0 1,1 0-1,-1-1 0,1 1 0,-1 0 0,1-1 1,-1 0-1,1 1 0,-1-1 0,0 0 0,1 0 1,-1 0-1,0 1 0,0-1 0,0-1 0,1 1 1,-1 0-1,0 0 0,0-2 0,6-5 114,0 0 0,-1-1 0,5-11-1,-8 15-96,90-181 1027,-62 118-416,72-117 0,-101 181-601,0 1 0,1-1 0,-1 0 0,1 1 1,0 0-1,0 0 0,1 0 0,-1 0 0,1 0 0,-1 0 0,1 1 0,0 0 1,0 0-1,0 0 0,5-2 0,-4 8 138,0 2-135,-1-1 0,0 2 0,0-1 0,-1 0 0,0 1 0,0 0 0,-1-1 0,1 1 0,-1 0 0,-1 0 0,2 14 1,1 16 209,-2 40 0,-2-43-95,17 229 1200,-16-256-1349,0 0 0,1 0 0,-1 0 0,1-1 0,1 1 0,5 11 1,-7-16-53,0-1 1,-1 0-1,1 1 1,0-1-1,0 1 1,0-1-1,1 0 1,-1 0-1,0 0 1,0 0-1,1 0 1,-1 0-1,0 0 1,1 0-1,-1 0 1,1 0-1,0-1 1,-1 1-1,1-1 1,-1 1-1,1-1 1,0 0-1,-1 1 1,1-1-1,0 0 1,-1 0-1,1 0 0,0-1 1,-1 1-1,1 0 1,0 0-1,-1-1 1,4-1-1,2-1-217,-1 0 0,1-1 0,0 0 0,-1 0 0,0-1-1,0 1 1,8-9 0,34-44-5210,-27 31 114,-8 11 2753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8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0 328 228,'20'-19'806,"-1"0"0,-1-2 0,-1 0 0,0-1 0,-2 0 0,-1-2 1,-1 1-1,-1-2 0,11-30 0,-20 48-538,-2 0 0,1 0 0,-1 1 1,1-9-1,-2 14-193,0 0 1,0-1-1,0 1 0,0 0 1,0 0-1,0-1 0,0 1 0,0 0 1,0 0-1,-1-1 0,1 1 1,0 0-1,-1 0 0,1 0 1,-1 0-1,1 0 0,-1-1 1,0 1-1,0 0 0,1 0 1,-1 0-1,0 1 0,0-1 1,0 0-1,0 0 0,0 0 1,0 1-1,0-1 0,-1 0 1,-2 0 10,1 0 0,0 1 1,0-1-1,0 1 0,-1 0 1,1 0-1,0 0 0,-1 1 0,1-1 1,0 1-1,0 0 0,0 0 1,0 0-1,0 0 0,0 0 1,0 1-1,0-1 0,0 1 0,0 0 1,1 0-1,-1 0 0,1 0 1,-1 0-1,1 0 0,-3 5 1,0-1 10,1-1 1,0 1-1,1 0 1,-1 0-1,1 1 1,0-1-1,1 1 1,-1-1-1,1 1 1,-2 14-1,4-9 7,-1 1 1,2-1-1,-1 1 0,2-1 0,0 0 1,0 0-1,1 0 0,0 0 0,1 0 1,7 13-1,8 12 322,39 60 1,-8-16 138,-48-77-552,2 3 42,0 0 0,0 1 1,-1 0-1,5 14 0,-8-19-62,1 0 0,-1 0-1,0 0 1,0 0 0,0 0-1,0 0 1,0 0 0,-1 0-1,1 0 1,-1 0 0,0 0-1,0-1 1,0 1 0,0 0-1,0 0 1,-1-1 0,-3 6-1,-3 1-357,-1 1-1,0-1 0,-1-1 0,1 0 1,-2 0-1,1-1 0,-1 0 1,-15 7-1,8-4-2545,0 0 0,-17 15 1,18-12 789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6:11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1364 108 268,'26'15'5902,"-12"-8"-1952,-13-6-2519,-1-1-3,1 0-1323,-1 0 1,0 0-1,1 0 1,-1 0-1,0 0 1,1 0-1,-1 0 1,0 0-1,1 0 1,-1-1-1,0 1 1,1 0-1,-1 0 1,0 0-1,1 0 1,-1 0-1,0-1 1,1 1-1,-1 0 1,0 0-1,0 0 1,1-1 0,-1 1-1,0 0 1,0 0-1,1-1 1,-1 1-1,0 0 1,0-1-1,0 1 1,0 0-1,1-1 1,-1 1-1,0 0 1,0-1-1,0 1 1,0 0-1,0-1 1,0 1-1,0 0 1,0-1-1,0 1 1,0 0-1,0-1 1,0 1-1,0-1 1,-1 1 0,-5-13 1971,0 9-1661,1 2 0,-1-1 0,1 0-1,-1 1 1,0 0 0,0 1 0,0 0-1,0-1 1,-1 2 0,1-1 0,-11 1 0,6-1-16,-351-10 5231,45 2-4031,-273-41-1575,562 45-432,11-5-1630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8.9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48 847 804,'14'-8'581,"1"-1"-1,-1 0 1,0-1 0,-1-1-1,0 0 1,-1-1-1,0 0 1,19-26 0,4-11 796,29-55-1,-9 6 533,57-146 0,-42 79 67,-66 155-1666,1 1 0,12-18 0,-8 13 170,-9 14-461,0-1 0,0 1-1,0 0 1,0-1-1,0 1 1,0 0-1,0 0 1,1-1-1,-1 1 1,0 0-1,0-1 1,0 1-1,1 0 1,-1 0-1,0-1 1,0 1 0,1 0-1,-1 0 1,0-1-1,1 1 1,-1 0-1,0 0 1,1 0-1,-1 0 1,0 0-1,0-1 1,1 1-1,-1 0 1,1 0 0,-1 0-1,0 0 1,1 0-1,-1 0 1,0 0-1,1 0 1,-1 0-1,0 0 1,1 0-1,-1 1 1,0-1-1,1 0 1,-1 0-1,0 0 1,1 0 0,-1 0-1,0 1 1,0-1-1,1 0 1,-1 0-1,0 0 1,1 1-1,-1-1 1,0 0-1,0 1 1,0-1-1,1 0 1,-1 0-1,0 1 1,0 0 0,8 20 353,-1 22 40,1 49 1,-2-23-204,3 14 189,4-1-1,3 0 0,43 126 0,-50-186-225,-24-36-214,-4-4-95,-1 0 0,-32-20 0,8 12-335,-2 2-1,-60-24 0,79 38-19,-1 1 0,0 2 0,0 0 1,-1 2-1,-46-2 0,-10 7-2219,74 1 1553,-1 1 1,1 0-1,0 0 1,0 1-1,-14 6 1,1 2-924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0:59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1 682 1048,'4'1'545,"1"0"162,1 1 0,-1 0 0,0 0 0,0 0 0,0 0 0,6 5 1,-10-8-579,0 1 1,0-1 0,0 1 0,1-1-1,-1 1 1,0-1 0,0 0-1,0 1 1,0-1 0,-1 0 0,1 0-1,0 0 1,1-1 0,-2 2-71,5-8 294,0-1 1,0 1-1,-1-1 0,0 0 0,-1 0 0,0 0 1,3-13-1,-2 7-87,69-243 2875,-69 245-2770,0 2-1,13-23 1,-17 33-357,0 1 0,0 0 0,0-1 1,0 1-1,0 0 0,0 0 0,0-1 0,1 1 1,-1 0-1,0 0 0,0-1 0,0 1 0,0 0 1,1 0-1,-1-1 0,0 1 0,0 0 0,1 0 1,-1 0-1,0 0 0,0-1 0,1 1 0,-1 0 1,0 0-1,0 0 0,1 0 0,-1 0 0,0 0 1,1 0-1,-1 0 0,0 0 0,1 0 0,-1 0 1,0 0-1,0 0 0,1 0 0,-1 0 0,0 0 1,1 0-1,7 13 386,0 24-7,1 88 227,14 98 481,-21-212-1015,0-1-1,1 0 1,0 1-1,6 12 1,-8-21-86,0-1 1,-1 1-1,1-1 1,0 1-1,0-1 1,0 0-1,0 1 1,0-1-1,0 0 0,0 1 1,0-1-1,0 0 1,1 0-1,-1 0 1,0 0-1,1 0 1,-1-1-1,1 1 1,-1 0-1,1-1 0,-1 1 1,1-1-1,0 1 1,-1-1-1,1 0 1,0 1-1,-1-1 1,1 0-1,0 0 0,-1 0 1,1-1-1,0 1 1,-1 0-1,1-1 1,1 0-1,6-3-87,-1 0 0,0-1 0,0 0-1,0 0 1,-1-1 0,0 0 0,0 0 0,-1 0-1,1-1 1,-1 0 0,7-11 0,6-13-537,25-51 1,-32 57 311,32-73-928,-43 97 1211,-1 0 23,0 1-1,0-1 1,0 1 0,0-1 0,0 1 0,1-1-1,-1 1 1,0-1 0,0 1 0,1-1 0,-1 1-1,1-1 1,-1 1 0,0-1 0,1 1-1,-1-1 1,1 1 0,-1 0 0,1-1 0,-1 1-1,1 0 1,0-1 0,0 7 58,0 118 653,-2-93-440,0 1 0,2-1 0,2 0 1,0 0-1,9 34 0,-11-63-243,-1 1-1,1-1 1,0 1 0,0-1 0,0 1 0,0-1 0,0 1 0,0-1 0,1 0 0,-1 0 0,1 0 0,-1 0 0,1 0 0,0 0-1,0 0 1,0 0 0,0-1 0,0 1 0,0-1 0,0 0 0,1 1 0,-1-1 0,0 0 0,1 0 0,-1 0 0,1-1-1,-1 1 1,6 0 0,-2-2-35,0 1-1,0-1 0,0-1 0,-1 1 1,1-1-1,0 0 0,0 0 0,-1-1 1,0 1-1,1-1 0,6-6 0,38-26-726,63-61 0,-113 96 735,8-8-147,1 1 1,0 0-1,0 0 0,18-9 1,-26 15 131,1 0-1,0 0 1,-1 1 0,1-1-1,0 0 1,0 1 0,0-1 0,-1 1-1,1 0 1,0-1 0,0 1-1,0 0 1,0 0 0,0 0-1,0 0 1,0 1 0,-1-1 0,1 1-1,0-1 1,0 1 0,0-1-1,-1 1 1,1 0 0,0 0 0,-1 0-1,1 0 1,0 0 0,-1 0-1,1 0 1,-1 1 0,0-1 0,1 0-1,-1 1 1,0-1 0,0 1-1,2 3 1,3 8-11,-1-1-1,7 21 1,6 17 180,-17-49-146,-1-1 0,0 1 0,1 0 0,-1-1 0,1 1 0,-1-1 0,1 1 0,-1 0 0,1-1 0,0 0 0,-1 1 0,1-1 0,0 1 0,-1-1 0,1 0 0,0 1 1,0-1-1,-1 0 0,1 0 0,0 1 0,0-1 0,-1 0 0,1 0 0,0 0 0,0 0 0,0 0 0,-1 0 0,1 0 0,0 0 0,0-1 0,-1 1 0,1 0 0,0 0 0,0-1 0,-1 1 0,1 0 0,0-1 0,-1 1 1,1-1-1,0 1 0,-1-1 0,1 0 0,3-1 2,0-1 0,-1 0 0,1 0 0,-1-1 0,0 1 0,4-6 0,7-12 9,-1 0 0,-1 0 0,-2-1-1,0-1 1,-1 0 0,-1 0 0,9-44-1,-17 64-11,1 1 0,-1-1 0,0 0 0,0 0 0,0 0 0,0 0 0,0 0 0,-1 0 0,1 0 0,-1 0 0,0 1 0,0-1 0,0 0 0,0 1 0,-1-1 0,1 0-1,-1 1 1,1-1 0,-1 1 0,0 0 0,0 0 0,0 0 0,0 0 0,0 0 0,0 0 0,-1 0 0,1 1 0,-1-1 0,1 1 0,-1-1 0,0 1 0,-4-1 0,-7-2 9,0 1 1,0 0-1,-1 2 1,1-1-1,-19 2 1,17-1-18,-7 1 2,-5-1-27,0 0 1,-32-7-1,53 7 22,0-1 0,1 0 0,-1 0 0,0 0 0,1-1 0,-1 0-1,1 0 1,0-1 0,0 1 0,0-1 0,0-1 0,1 1 0,-9-10-1,11 10 8,1-1-1,-1 1 0,1-1 0,0 1 0,0-1 0,1 0 0,0 0 0,-1 0 0,1 0 0,1 0 1,-1 0-1,1 0 0,0 0 0,0 0 0,1 0 0,-1 0 0,3-8 0,1-5-6,1 0 0,0 0 0,12-24 0,10-8-4,-20 40-31,-1-1-1,0-1 0,-1 1 0,0-1 1,6-22-1,-10 33 26,-1 0-1,0 1 1,0-1 0,1 0-1,-1 1 1,0-1 0,0 0 0,0 0-1,0 1 1,0-1 0,0 0-1,0 0 1,0 1 0,0-1-1,0 0 1,-1 0 0,1 1-1,0-1 1,0 0 0,-1 1-1,1-1 1,-1 0 0,1 1 0,0-1-1,-1 0 1,1 1 0,-1-1-1,1 1 1,-1-1 0,0 1-1,1-1 1,-1 1 0,1 0-1,-1-1 1,0 1 0,1-1-1,-1 1 1,0 0 0,0 0 0,1 0-1,-1-1 1,0 1 0,1 0-1,-2 0 1,-3 0-259,0 1 1,1 0-1,-1-1 1,1 2-1,-9 2 1,10-3 36,-93 31-6235,24-5 4425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0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88 1 712,'5'15'715,"-1"1"0,-1 1 0,0-1 0,-1 1 0,-1-1 0,-1 33 0,0-31-339,-25 279 3924,19-250-3880,-65 439 3698,67-468-7391,6-31 991,6-37-1713,-2 17 2062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0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634 143 804,'33'-4'2022,"-31"4"-1868,-1 0-1,1 0 1,-1-1 0,1 1-1,-1-1 1,1 1-1,-1-1 1,0 1-1,1-1 1,-1 0-1,0 0 1,1 0 0,-1 0-1,0 0 1,0 0-1,0 0 1,0 0-1,1-2 1,-2 2-59,0 0 0,0 0 0,0 0 0,0 0 0,0 0 0,0 0 0,0 0 0,0 0 0,0 0 0,-1 0 0,1 0 0,-1 0 0,1 0 0,0 0 0,-1 0 0,0 0 0,1 0 0,-1 0 0,1 0 0,-1 1 0,0-1 0,0 0 0,0 0 0,-1 0 0,-23-16 928,-16 1-665,-2 1 1,1 2-1,-2 1 1,1 3-1,-68-6 1,90 13-731,-1 2-1,0 0 1,-27 5 0,36-3-429,1 0 1,-1 2 0,1-1 0,0 1 0,0 1 0,-20 11 0,3 3-711</inkml:trace>
  <inkml:trace contextRef="#ctx0" brushRef="#br0" timeOffset="1">445 222 580,'100'3'4726,"-99"-3"-3860,-6 2 9,-18 5-41,-1-1 1,0-1-1,-44 4 0,-21 4 83,5 3-511,31-6-1202,-82 24 1,133-33 535,0-1-1,0 1 1,-1-1 0,1 1 0,0 0 0,0 0 0,0 0 0,0 0 0,1 0 0,-1 1 0,0-1 0,0 1 0,1-1-1,-1 1 1,1-1 0,-1 1 0,1 0 0,0 0 0,-1 0 0,1 0 0,0 0 0,-1 4 0,3 10-1226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0.8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0 597 484,'52'16'4596,"-46"-18"-3567,7-6-481,-1-1 0,0-1 0,-1 0 0,0 0 0,-1-1 0,12-17 0,53-83 1249,-72 106-1712,93-167 1708,21-33 566,-116 202-2284,0 1 0,1 0 0,0-1 0,-1 1 0,1 0 0,0 0 0,0 0 0,0 0 0,0 0-1,0 0 1,1 1 0,-1-1 0,1 1 0,3-2 0,-5 3-45,0 1-1,0-1 1,0 1 0,0-1 0,0 1 0,0-1-1,0 1 1,0 0 0,0-1 0,-1 1-1,1 0 1,0 0 0,0 0 0,-1 0-1,1 0 1,-1 0 0,2 2 0,-2-3 2,3 7 32,0 0 0,0 0 0,0 0 0,-1 0 0,0 0 0,-1 1 0,1 8 0,3 11 95,9 39 156,2 0 0,3-1-1,32 69 1,-27-92-96,-23-40-170,-5-6-29,-22-18-449,-1 1-1,0 1 1,-2 1-1,0 2 0,-1 1 1,-1 1-1,-63-21 1,79 33-214,1 0 1,0 1 0,-1 0-1,0 2 1,-24 0-1,28 1-713,0 1 0,1 0 0,-1 1-1,-16 5 1,3 3-733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1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0 809 10469,'21'1'231,"0"-2"0,-1-1-1,25-4 1,-36 3-146,0 1 0,-1-1-1,1 0 1,-1-1 0,0 0 0,0 0-1,0-1 1,-1 0 0,14-12 0,-2-1 4,-2-1 0,0-1 1,-1-1-1,-1 0 0,-1-1 1,-1-1-1,0 0 0,-2 0 1,-1-1-1,12-44 0,-2-16 177,18-160 1,-38 242-263,3-15 40,-1-1 0,-1 1 0,-1-1 0,-3-27 0,4 46-35,-1 0-1,0 0 1,1 0 0,-1 0-1,1 0 1,-1 0-1,1 0 1,0 0-1,-1 0 1,1 0 0,0 0-1,0 0 1,-1 0-1,1-1 1,0 1 0,0 0-1,0-1 1,0 1-1,0-1 1,0 1-1,0-1 1,2 1 0,2 1 2,0-1 0,0 0 0,0 0 0,0-1 1,9 1-1,12-2-16,38-7 0,-45 5 21,70-13-26,-55 8 56,50-4-1,-80 12-33,-1-1 0,0 1 0,0 1 0,1-1 0,-1 0 1,0 1-1,0-1 0,0 1 0,0 0 0,1 0 0,2 2 0,-5-2-1,0 0-1,1 0 0,-1 0 1,0 0-1,0 0 1,0 0-1,1 1 0,-2-1 1,1 0-1,0 1 0,0-1 1,0 1-1,0-1 0,-1 1 1,1-1-1,-1 1 0,1 0 1,-1-1-1,0 1 0,0-1 1,1 1-1,-1 0 0,-1 2 1,-1 32 267,-1 0 0,-17 68 0,-3 27 172,22-123-428,-1 12 71,0-1 0,2 1 0,0-1 0,4 27 1,-3-41-83,0-1 1,0 1-1,0-1 1,1 0-1,0 1 1,-1-1-1,2 0 0,-1 0 1,0-1-1,5 6 1,-5-6-21,1-1 0,-1 0 0,1 0 0,-1 0 0,1-1 0,0 1 0,0 0 0,0-1 0,0 0 0,0 0 1,0 0-1,0 0 0,0 0 0,0-1 0,0 1 0,5-1 0,3 0-95,-1-1 0,0 0 0,1-1 0,-1 0 0,0 0 0,0-1 0,0 0 0,0-1 0,-1-1 0,0 1 0,1-1 0,-1-1 0,9-7 0,13-11-402,-1-1 0,28-33 0,-48 49 409,198-239-2722,-168 196 2542,-37 48 315,-2 2 15,1-1 0,0 1 0,0 0 0,-1-1 0,1 1-1,1 0 1,-1 0 0,0 0 0,0 1 0,1-1 0,-1 0 0,1 1 0,-1 0 0,1-1 0,0 1 0,3-1 0,-7 22 719,-5 12-186,-3 0 0,-12 32-1,13-41-340,0-1 0,1 1 0,2 1 0,0-1 0,-2 42 0,7-58-205,1 0 0,0 0-1,1 0 1,0 0-1,0 0 1,0-1 0,1 1-1,0-1 1,0 0-1,0 0 1,1 0 0,0 0-1,0 0 1,1-1-1,-1 0 1,1 0 0,0 0-1,1 0 1,-1-1-1,1 0 1,8 5 0,-4-3-15,0-1 0,-1 0 1,2-1-1,-1 0 1,0 0-1,1-1 1,0 0-1,-1-1 1,1-1-1,0 1 0,0-2 1,0 1-1,13-3 1,-14 1-11,-1 0-1,1-1 1,-1-1 0,0 0 0,0 0-1,0 0 1,0-1 0,12-8 0,-17 10-11,-1-1 0,0 1 0,0-1 0,-1 1 0,1-1 0,-1 0 0,1 0 0,-1 0 0,0 0 0,0-1 0,0 1 0,0-1 0,-1 1 0,0-1 0,1 1 0,-1-1 0,-1 0 1,1 1-1,0-1 0,-1 0 0,0 0 0,0 0 0,0 0 0,-1-6 0,-1 2 0,0 1-1,0 0 1,-1 0 0,0 0 0,0 0-1,-1 0 1,0 1 0,0-1 0,0 1-1,-1 0 1,0 0 0,0 1 0,0-1-1,-1 1 1,0 0 0,-9-5 0,2 1-9,0 1 0,-1 0 0,0 1 0,0 1 1,0 0-1,-1 1 0,-19-4 0,21 6-169,1 1 0,-1 1-1,1 0 1,0 1 0,-1 0 0,1 1-1,-23 5 1,33-6 63,1 0 1,-1 0-1,1 1 1,0-1-1,-1 1 0,1-1 1,0 1-1,0 0 0,-1-1 1,1 1-1,0 0 1,0 0-1,0 0 0,0 0 1,0 0-1,0 0 1,0 0-1,0 0 0,1 0 1,-1 1-1,0-1 0,1 0 1,-1 0-1,1 1 1,-1-1-1,1 0 0,-1 3 1,1-2-197,1-1 0,-1 1 0,1 0 0,-1-1 0,1 1 0,0-1 0,-1 1 0,1-1 0,0 1 0,0-1 0,0 0 0,0 1 0,0-1 0,1 0 0,-1 0 0,0 1 0,1-1 0,-1 0 0,0-1 0,1 1 0,-1 0 0,3 1 0,17 7-1553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1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1 226 2180,'10'-4'194,"0"-2"-1,0 0 1,-1 0-1,1-1 1,-1 0 0,-1 0-1,10-11 1,-14 14 72,1-1 0,-2 0 0,1 0 0,0 0 0,-1-1 0,0 1 0,-1-1 0,1 1 1,-1-1-1,0 0 0,0 0 0,-1 0 0,0 0 0,1-12 0,-2 18-187,1 0 0,-1-1 0,0 1 0,0 0 0,0-1 0,0 1 0,0 0 0,0-1 0,0 1 0,0 0-1,0-1 1,0 1 0,0 0 0,0-1 0,-1 1 0,1 0 0,0-1 0,0 1 0,0 0 0,0-1 0,0 1 0,-1 0 0,1-1 0,0 1 0,0 0 0,-1 0 0,1-1 0,0 1 0,0 0 0,-1 0 0,1-1-1,0 1 1,-1 0 0,1 0 0,-1 0 0,-10 8 660,6-3-557,0 1 0,1 0 1,-7 12-1,0 7 159,0 0 0,1 1 1,1 1-1,2 0 0,1 0 1,1 0-1,1 0 0,1 1 0,1 36 1,3-55-263,0 0-1,0 0 1,1-1 0,0 1 0,1 0 0,0 0 0,0-1-1,1 0 1,0 1 0,0-2 0,10 14 0,-10-15-43,1-2 1,-1 1 0,1-1 0,0 1-1,0-1 1,0-1 0,1 1-1,0-1 1,-1 0 0,1 0 0,0 0-1,1-1 1,-1 0 0,0 0-1,0-1 1,14 2 0,-6-3-18,0 0-1,0-1 1,0-1-1,0 0 1,0 0 0,0-2-1,0 0 1,-1 0 0,0-1-1,0-1 1,0 0-1,0-1 1,-1 0 0,14-11-1,1-3-89,0-2-1,-1 0 0,-2-2 0,38-47 1,-40 43-209,-2 0 0,0-1 0,-2-2 1,-2 1-1,-1-2 0,20-63 0,-33 90 124,-1 0-1,0 0 0,0 0 0,-1 0 1,0-6-1,0 11 66,0 0 0,0 0-1,0 0 1,0 0 0,0 0 0,0 0 0,0 0 0,0 0 0,-1 0-1,1 1 1,0-1 0,-1 0 0,1 0 0,-1 0 0,1 0 0,-1 1-1,1-1 1,-1 0 0,1 0 0,-1 1 0,0-1 0,1 0 0,-1 1-1,0-1 1,0 1 0,0-1 0,1 1 0,-1-1 0,0 1 0,0 0-1,0-1 1,0 1 0,0 0 0,0 0 0,-1-1 0,-9 3-4120,1 3 3379,7-3 153,-9 9-1129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02.0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396 196 568,'13'-13'686,"-1"0"0,0 0 0,-1-1 0,-1-1 0,17-31 0,-24 40-278,0-1 0,0 0 0,-1 0-1,2-15 1,-3 21-297,-1-1-1,0 0 1,0 0-1,0 1 1,0-1 0,-1 0-1,1 1 1,0-1-1,-1 0 1,1 0 0,-2-2-1,2 4-49,-1-1-1,1 0 0,-1 0 0,1 1 1,-1-1-1,0 1 0,1-1 1,-1 0-1,0 1 0,1-1 0,-1 1 1,0 0-1,0-1 0,0 1 1,1-1-1,-1 1 0,0 0 0,0 0 1,0 0-1,0-1 0,0 1 1,1 0-1,-1 0 0,-1 0 1,-1 1 59,0-1 0,0 1 0,0 0 0,0 0 1,0 0-1,0 0 0,0 0 0,0 1 1,0-1-1,1 1 0,-1 0 0,1 0 0,-1 0 1,-2 2-1,-1 3 165,-1-1 0,1 1 1,-8 12-1,9-10-92,0 0 1,0 1 0,1 0-1,0-1 1,0 1 0,1 1-1,1-1 1,-1 0 0,2 1-1,-1-1 1,2 1 0,-1-1-1,1 1 1,1-1 0,0 1-1,1-1 1,0 1 0,3 10-1,8 16 501,1-1 0,1 0 0,35 55 0,2 7 666,-49-91-1311,-1 0 0,0 0 1,0 0-1,0 0 0,-1 1 1,0-1-1,0 0 0,0 1 1,-1-1-1,-1 1 0,1-1 1,-1 0-1,0 1 0,-1-1 1,0 0-1,0 0 0,0 0 1,-1 0-1,0 0 0,-1-1 1,1 1-1,-6 6 0,-1 1-263,-1-1 0,0 0-1,-1 0 1,0-2 0,0 1-1,-2-2 1,1 0 0,-25 14-1,-130 54-7285,73-38 3565,-2 8 1032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3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212 8 852,'3'-7'2689,"-4"9"1265,-3 7-766,0-3-3919,-16 20 1639,1 1 0,2 1 0,1 1 0,1 0 0,1 1 0,1 0 0,2 1 0,-9 39 0,2 18 338,-13 155 1,20-81 47,10 177 1,29 21 163,-13-253-740,40 149 0,-47-229-681,0 0 1,2 0-1,22 42 0,-27-61-230,0-1 0,0 1 0,1-1 0,0 0 0,0 0 0,11 9 0,-12-13-137,-1 0 1,0 0 0,1 0-1,0-1 1,0 0 0,0 1-1,0-2 1,0 1 0,0-1 0,0 0-1,0 0 1,8 1 0,-9-2-768,1 0 0,0-1 1,-1 1-1,1-1 1,0 0-1,-1 0 1,1-1-1,-1 1 0,5-3 1,11-11-2366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7.1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1267 736,'-3'47'6857,"3"-46"-6123,0-1-16,0 0 29,0 0 56,0-4 59,2-19-210,2 1 1,0 0-1,1 0 1,2 0-1,14-34 1,-5 10-184,5-13 2,289-826 4534,-301 858-4679,-2 6 117,0 1 0,2 0 0,13-24 0,-21 42-386,0 1-1,0-1 1,0 1-1,0-1 1,0 1-1,1 0 0,-1-1 1,1 1-1,-1 0 1,1 0-1,-1 0 0,1 0 1,-1 0-1,1 1 1,0-1-1,0 0 0,-1 1 1,1-1-1,3 0 1,0 6 227,0 3-195,1 1 0,-2 0 1,1 0-1,-1 1 1,-1-1-1,4 13 0,12 69 298,-9-39-209,56 270 698,56 238-716,-113-533-3048,-8-26 1479,-1-1-273,0 0-970,0 0-2736,0 0 954,0 0 1346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07:58:1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51 148,'1'-10'2175,"1"-22"1585,-12 25-6997,8 5 2215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7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585 36 1376,'0'-1'195,"0"-1"0,-1 1-1,1-1 1,0 1 0,-1-1-1,1 1 1,-1-1 0,1 1 0,-1 0-1,0-1 1,1 1 0,-1 0-1,0 0 1,0 0 0,0-1 0,0 1-1,0 0 1,0 0 0,0 0 0,-1 1-1,1-1 1,0 0 0,0 0-1,-1 1 1,1-1 0,-1 0 0,1 1-1,0 0 1,-1-1 0,1 1-1,-1 0 1,-1-1 0,-9 0 400,1 0 0,-1 0 0,-15 2 0,8 0 157,-290 9 3089,219-7-5863,77-3-294,1-1 0,-20-5 0,18 3 231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27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13069,'3'-2'192,"1"0"0,-1 0 0,1 0 0,-1 1-1,1-1 1,-1 1 0,1 0 0,0 0 0,0 0 0,-1 0-1,1 1 1,0 0 0,0-1 0,0 1 0,0 1-1,0-1 1,0 1 0,-1-1 0,1 1 0,0 0 0,7 3-1,-3 0 120,0 1-1,0 0 0,0 0 0,0 1 0,-1 0 0,0 0 0,0 0 0,7 9 0,18 24 332,-1 1-1,-1 2 1,-3 0 0,-1 2 0,-3 1 0,-1 1 0,-3 0-1,22 78 1,-26-65-306,-4 0 0,-1 1 0,-4 0 0,-2 1 0,-3-1 1,-12 113-1,-1-88-642,-3-1 1,-4-1 0,-50 135 0,4-71-4688,-13-7-6598,45-88 7856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0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258 187 604,'14'-27'6080,"12"-30"1,-25 56-5333,-1 1-8,0 0-24,-4 3-42,-27 30 219,1 1 0,3 1 0,-35 55 0,6-8-162,-20 27 222,75-107-931,-1 0-1,1 1 1,0-1 0,-1 0 0,1 1 0,0-1 0,0 0 0,1 1 0,-1-1 0,0 1 0,1 0 0,-1 2 0,2-4-22,0-1 1,0 1 0,0-1-1,0 1 1,0-1-1,0 1 1,0-1-1,0 0 1,0 0-1,0 1 1,0-1-1,0 0 1,0 0-1,2 0 1,6-1-12,1-1 1,-1 0-1,1 0 1,-1-1-1,0 0 1,12-7-1,11-2-20,22-8-10,74-20-42,-113 36 71,0 1 0,1 1 0,0 0 0,-1 1 0,1 1 0,22 3 0,-31-2 7,0 0 1,0 1-1,0 0 1,0 1-1,0-1 1,0 1 0,-1 1-1,0-1 1,1 1-1,-1 0 1,-1 0-1,1 1 1,-1 0 0,1 0-1,-1 0 1,-1 1-1,1 0 1,-1-1 0,0 1-1,5 10 1,1 8-10,0-1 1,-1 1-1,-2 0 0,7 35 1,-14-58 13,0-1 0,0 1 0,0-1 0,0 1 0,0-1 1,0 1-1,0-1 0,0 1 0,0-1 0,1 1 0,-1-1 0,0 1 0,0-1 0,0 1 1,1-1-1,-1 1 0,0-1 0,1 1 0,-1-1 0,0 1 0,1-1 0,-1 0 0,0 1 0,1-1 1,-1 0-1,1 1 0,-1-1 0,1 0 0,-1 0 0,1 1 0,-1-1 0,1 0 0,-1 0 1,1 0-1,-1 0 0,1 0 0,-1 0 0,1 0 0,-1 0 0,1 0 0,-1 0 0,1 0 1,-1 0-1,1 0 0,-1 0 0,1 0 0,-1 0 0,1 0 0,-1-1 0,1 1 0,-1 0 0,1 0 1,-1-1-1,1 1 0,0-1 0,4-3 3,-1 0 0,1-1-1,-1 1 1,5-7 0,-5 7-3,42-58 5,49-85 1,7-10 47,-86 132 2,-11 17-6,0 0 0,0 0 0,1 1 1,0 0-1,11-10 0,-17 16-45,1 1 1,-1 0-1,0-1 1,1 1-1,-1 0 0,1-1 1,-1 1-1,1 0 1,-1 0-1,1-1 1,-1 1-1,1 0 0,-1 0 1,1 0-1,-1 0 1,1 0-1,-1 0 1,1 0-1,-1 0 0,1 0 1,-1 0-1,1 0 1,-1 0-1,1 0 1,-1 0-1,1 0 0,-1 1 1,1-1-1,0 0 1,0 1 2,0 0-1,0 0 1,0 0 0,0 0 0,-1 0 0,1 1 0,0-1 0,-1 0-1,1 0 1,-1 0 0,1 3 0,6 41 70,-6-41-70,3 58 65,6 53 198,-8-98-156,1-1 0,1 0 0,0 0 0,10 24 0,-13-38-92,0 1 1,0 0-1,1-1 1,-1 1-1,1-1 1,-1 1 0,1-1-1,0 0 1,0 1-1,0-1 1,0 0-1,1 0 1,-1-1-1,0 1 1,1 0-1,-1-1 1,1 0-1,0 1 1,-1-1 0,1 0-1,0 0 1,0 0-1,-1-1 1,6 1-1,-3-1-2,0 0-1,0-1 1,1 0-1,-1 0 0,0 0 1,0-1-1,0 0 1,-1 0-1,1 0 1,0 0-1,-1-1 0,8-5 1,11-10 11,-1 0 1,-1-2-1,-1 0 1,24-31-1,63-100 41,-91 127-59,119-191 271,-131 207-232,-2 5-8,-1-1 0,1 1 0,0 0 0,0 0 0,0 0 0,0 0 0,1 0 0,-1 0 0,1 0 1,0 1-1,5-4 0,-8 6-29,0 0-9,0 0 0,0-1 0,0 1-1,1 0 1,-1 0 0,0 0 0,0 0 0,0 0-1,0 0 1,1 0 0,-1 0 0,0 0 0,0 0-1,0 0 1,1 0 0,-1 0 0,0 0 0,0 0-1,0 0 1,1 0 0,-1 0 0,0 0 0,0 0-1,0 0 1,1 0 0,-1 0 0,0 1 0,0-1-1,0 0 1,0 0 0,1 0 0,-1 0 0,0 0-1,0 1 1,0-1 0,0 0 0,0 0 0,0 0-1,1 0 1,-1 1 0,0-1 0,0 0 0,0 0-1,0 0 1,0 1 0,0-1 0,0 0 0,0 0-1,0 0 1,0 1 0,0-1 0,0 0 0,0 0 0,0 0-1,0 1 1,0-1 0,0 0 0,0 0 0,0 0-1,0 0 1,-1 1 0,3 35 207,-3 0-1,-1 1 1,-7 35-1,-3 72-773,12-141 434,0-1 0,0 1 0,0 0-1,1-1 1,-1 1 0,1-1 0,-1 1 0,1 0-1,0-1 1,3 5 0,-4-6-26,0-1 0,1 1 0,-1-1 0,1 1-1,-1-1 1,1 1 0,0-1 0,-1 1 0,1-1 0,0 1 0,-1-1 0,1 0-1,0 1 1,-1-1 0,1 0 0,0 0 0,1 1 0,-1-1-324,1 0 1,-1 0-1,1-1 1,-1 1-1,0 0 0,1 0 1,-1-1-1,1 1 1,-1-1-1,0 1 1,0-1-1,3-1 0,23-16-4488,6-7 1508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0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8 368,'-2'-5'902,"1"2"8,0 5 7098,-9 141-2809,1-49-3590,-31 597 5380,34-632-6423,-1 20 465,7-79-969,0 0-22,2-4-31,8-17 0,-7 12 6,1 0 0,1 1 0,-1-1-1,10-12 1,-12 19-12,1 0 0,-1 0-1,0-1 1,1 1 0,-1 1-1,1-1 1,-1 0 0,1 1 0,0-1-1,0 1 1,-1 0 0,1-1-1,0 2 1,0-1 0,1 0-1,-1 1 1,0-1 0,0 1 0,3 0-1,0 0-2,0 0-1,0 1 0,0 0 0,0 0 0,-1 1 0,1 0 1,0 0-1,-1 0 0,8 4 0,3 4 4,24 18 0,-15-9 24,-7-7-23,-1 1 1,-1 1-1,0 1 1,0 0-1,-1 1 1,-1 1-1,-1 0 1,14 24-1,-26-39-5,0 1 1,0-1-1,0 0 0,0 1 0,0-1 1,-1 0-1,1 1 0,-1-1 0,0 1 1,0-1-1,0 1 0,0-1 0,0 1 1,0-1-1,-1 1 0,-1 4 0,1-3-2,-1 0 0,0-1 0,0 1 0,0 0-1,0-1 1,-1 0 0,0 1 0,1-1 0,-5 3-1,-6 5-59,0-2-1,0 0 1,-1 0-1,-15 6 1,25-12 26,-19 8-776,0 0 0,-1-2-1,-36 11 1,53-18 376,1 0-1,0 1 1,0 0-1,-8 4 0,-4 7-2973,7 1-5406,10-14 6006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31 508,'18'-30'6197,"-17"29"-4541,-1 1-23,0 0-80,1 5-23,4 35 347,-2-1 0,-2 0 0,-3 44 0,0 40 112,18 153 1039,21-5-747,10-37-871,-46-231-1431,0 0 0,-1 0 0,1-1 0,-1 1 1,0 0-1,0 0 0,0 0 0,0 0 0,-1 0 0,1 0 1,-1 0-1,1 0 0,-3 4 0,2-6-7,0 1-1,0-1 1,0 1 0,-1 0-1,1-1 1,0 0 0,-1 1-1,1-1 1,-1 0 0,0 0-1,1 0 1,-1 0 0,0 0 0,0 0-1,0-1 1,0 1 0,1-1-1,-1 1 1,-3 0 0,-114 25-1838,43-5-2296,75-20 3950,0-1-1,-1 0 1,1 0 0,0 0-1,0 0 1,0 0-1,0 0 1,-1 0-1,1 0 1,0 0-1,0 0 1,0 0-1,0-1 1,0 1 0,-1-1-1,1 1 1,0-1-1,0 1 1,0-1-1,-1 0 1,1 0-242,0 0-1,0 0 1,1 0 0,-1 0 0,0 0 0,0 0-1,1 0 1,-1 0 0,1 0 0,-1 0 0,1 0-1,-1 0 1,1-1 0,0 1 0,-1 0-1,1 0 1,0 0 0,0-1 0,0 1 0,0-2-1,3-18-2564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1.3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1 527 456,'8'-22'2206,"-6"19"-1661,-1 0 0,0 1 0,0-1 0,0 0 0,0 0 0,0 0 0,-1 0 0,1 0-1,-1 0 1,1 0 0,-1 0 0,0 0 0,-1 0 0,1 0 0,-1-3 0,1 4 190,-2-2 190,2 0 1159,8 0-8,7-3-1469,18-8 149,0 0-1,43-30 1,-44 21-542,-1-1-1,-1-1 1,-1-2 0,-2 0-1,0-2 1,25-39 0,-23 17 13,-27 47-200,0 1 0,0-1 0,0 0 0,-1 0 0,0 0 0,0 1-1,0-1 1,-1 0 0,1-8 0,-1 12-21,0 0 0,-1 1 0,1-1 0,0 0 0,0 0-1,0 0 1,-1 0 0,1 0 0,0 1 0,-1-1 0,1 0 0,-1 0-1,1 1 1,-1-1 0,1 0 0,-1 1 0,1-1 0,-1 0-1,0 1 1,1-1 0,-1 1 0,0-1 0,1 1 0,-1-1 0,0 1-1,0 0 1,0-1 0,0 1 0,1 0 0,-1-1 0,0 1 0,0 0-1,0 0 1,0 0 0,0 0 0,1 0 0,-1 0 0,0 0-1,0 0 1,0 0 0,0 1 0,0-1 0,0 0 0,1 1 0,-1-1-1,0 0 1,-1 2 0,-6 1 25,0 1-1,0 0 1,-12 9 0,2 0 5,1 1 1,0 1 0,1 0 0,1 1-1,-22 29 1,10-5 97,-35 65-1,47-77 38,-19 54 0,30-71-116,1 0 0,1 1 0,-1-1 0,2 1 0,-1-1 0,2 1 0,-1 0 0,3 14 0,-2-22-51,1-1 1,-1 0-1,1 0 0,0 1 1,0-1-1,0 0 0,0 0 1,0 0-1,1 0 0,-1 0 1,1 0-1,0-1 0,0 1 1,0 0-1,0-1 0,1 0 1,-1 1-1,1-1 1,-1 0-1,1 0 0,0 0 1,-1-1-1,1 1 0,0-1 1,6 2-1,-3-1-95,1-1-1,0 0 1,0 0-1,-1-1 1,1 0 0,0 0-1,0-1 1,-1 0 0,1 0-1,0-1 1,11-3-1,10-6-699,-2 0-1,0-1 1,26-17-1,30-24-5154,-40 26 272,-10 7 2793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1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257 809 11133,'6'-8'85,"4"-5"111,-1 0 0,12-22 0,-19 31-116,0 0 0,-1 0-1,1 1 1,-1-1 0,0 0 0,0 0-1,-1 0 1,1 0 0,-1 0 0,0 0 0,0 0-1,0-1 1,0 1 0,-1 0 0,-1-5 0,1 8-56,1 0 0,0 1 1,-1-1-1,0 0 0,1 0 1,-1 1-1,1-1 1,-1 1-1,0-1 0,1 1 1,-1-1-1,0 1 0,0-1 1,1 1-1,-1-1 1,0 1-1,0 0 0,0-1 1,0 1-1,0 0 0,1 0 1,-1 0-1,0 0 1,0 0-1,0 0 0,0 0 1,0 0-1,0 0 0,1 0 1,-1 0-1,0 1 1,0-1-1,0 0 0,0 1 1,1-1-1,-1 0 0,-1 2 1,-5 0 125,1 1-1,0 0 1,-12 9 0,6-2 57,-1 1-1,1 0 1,1 1-1,0 1 1,1 0 0,1 0-1,-15 27 1,2 3 391,-23 62 0,-10 63 681,49-142-990,1-1 1,1 1 0,1 1-1,1 42 1,2-64-250,1 0 1,-1 0-1,1 0 1,0 0-1,0 0 1,0 0-1,1 0 1,3 6-1,-5-9-43,1-1-1,0 0 1,0 0 0,0 1 0,0-1-1,0 0 1,0 0 0,1 0 0,-1 0-1,0 0 1,0 0 0,1 0 0,-1-1-1,1 1 1,-1 0 0,1-1 0,-1 1-1,1-1 1,-1 0 0,1 1 0,-1-1-1,1 0 1,-1 0 0,1 0 0,0 0-1,-1 0 1,1 0 0,-1-1 0,1 1-1,1-1 1,4-1-63,1 0 0,-1-1 0,0 1 1,0-2-1,0 1 0,-1-1 0,8-5 0,44-38-483,-48 38 453,43-43-557,-1-3 1,72-102-1,-51 52-170,-5-4 0,-5-2 1,90-218-1,-132 273 956,-2-1 0,-2 0-1,14-95 1,-31 149 31,1 0-1,-1 0 0,1 1 0,-1-1 0,0 0 0,0 0 1,-1 0-1,1 0 0,-1 0 0,1 0 0,-2-3 1,2 5 625,-5 8 34,-2 4-506,1 0-1,1 0 0,0 1 1,0 0-1,-5 24 1,-13 79 941,-55 627 2897,72-620-5156,9-101 790,1-12-2739,-4-9 2649,0 0 1,1 0-1,-1 0 1,0 0-1,0 0 1,0 0 0,1 0-1,-1 0 1,0 0-1,0 0 1,0 0-1,1 0 1,-1 0-1,0 0 1,0 0-1,0 0 1,1 0-1,-1 0 1,0 0 0,0 0-1,0 0 1,0-1-1,1 1 1,-1 0-1,0 0 1,0 0-1,0 0 1,0 0-1,0 0 1,1-1-1,-1 1 1,0 0 0,0 0-1,0 0 1,0 0-1,0-1 1,0 1-1,0 0 1,0 0-1,0-1 1,11-15-2914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6:01:32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786 40 14693,'3'-8'-24,"-9"-4"104,-7 7 416,-9-1 172,-9 0-39,-16 4-121,-7 4-132,-11 7-124,-11 2-276,-6 9-432,-21 11-785,-1 9-4187,3 5 1848,17 0 1215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1.3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170 202 4,'6'-1'432,"-1"0"0,1-1 0,-1 1 0,1-1 0,-1 0 0,0-1 0,0 0 0,0 1 0,0-2 0,0 1 0,-1 0 0,1-1 1,-1 0-1,0 0 0,0 0 0,-1-1 0,1 1 0,-1-1 0,0 0 0,0 0 0,-1 0 0,1 0 0,-1 0 0,0-1 0,1-5 0,-2 7-149,0-1 0,0 1 0,-1-1 0,0 1 0,0-1 0,0 1 0,0-1 0,-1 1 0,-1-8 0,1 10-176,0-1 0,0 1 1,0-1-1,0 1 0,-1 0 0,1 0 0,-1-1 0,1 1 1,-1 0-1,0 0 0,1 1 0,-1-1 0,0 0 1,0 1-1,-1-1 0,1 1 0,0-1 0,-3 0 0,1 0-10,0 0-1,0 1 0,1-1 0,-1 1 0,0 0 0,0 0 0,0 0 0,0 1 0,0-1 0,0 1 0,-1 0 0,1 0 0,0 0 0,0 1 0,0 0 0,0 0 0,0 0 0,0 0 1,0 0-1,1 1 0,-1-1 0,0 1 0,1 0 0,-1 0 0,1 1 0,0-1 0,-1 1 0,-2 3 0,3-3-24,0 0 0,-1 0 0,2 0 0,-1 0 0,0 0 0,1 1 1,0-1-1,-1 1 0,1 0 0,1 0 0,-1 0 0,0 0 0,1 0 0,0 0 0,0 0 0,0 0 0,1 0 0,-1 1 0,1-1 0,0 0 0,0 0 0,1 0 1,-1 1-1,1-1 0,0 0 0,0 0 0,0 0 0,1 0 0,-1 0 0,1 0 0,0 0 0,0-1 0,0 1 0,5 5 0,22 20 170,0-2 0,2 0 0,44 27 0,42 37 515,-106-82-670,-3-2-3,0 0 0,0 1 0,0 0 0,-1 0 0,11 16 0,-17-22-69,-1 0 0,1 0 0,0-1 0,0 1 0,-1 0 0,1 0-1,-1 0 1,0 0 0,1 0 0,-1 0 0,0-1 0,0 1 0,0 0 0,0 0-1,-1 0 1,1 2 0,-1-2 0,0 1-1,-1-1 1,1 0-1,0 0 0,-1 0 1,1 0-1,-1 0 1,1 0-1,-1-1 1,0 1-1,0 0 1,0-1-1,0 1 1,0-1-1,-4 2 1,-3 1 5,0 0 1,-1 0-1,0-1 1,1-1 0,-1 0-1,0 0 1,0 0 0,-11-1-1,-86-3-304,67-1-106,-45 2-2355,2 3-9059,58 1 8511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835 0 652,'49'39'14071,"-48"-38"-12923,-1-1-11,18 16 6781,-17-15-7092,-1-1-40,1 0-476,-1 1 0,1-1-1,0 1 1,-1-1-1,1 1 1,0-1-1,-1 1 1,1-1-1,-1 1 1,1 0 0,-1-1-1,1 1 1,-1 0-1,1-1 1,-1 1-1,0 0 1,1 0 0,-1-1-1,0 2 1,-10 6-273,-3-4-37,-14 2 0,-110 3 0,83-4 0,11-1 0,-43-2 0,51-2 0,-112 3 0,112-1 0,3 1 0,-16 3 0,39-5 0,-42 1 0,26 0 0,19-3 0,-48-3 0,17-1 0,26 4 0,-2 1 0,4-2 0,-2 4 0,10-1-1,0-1-1,0 0 1,0 1-1,0-1 1,0 1-1,0-1 1,0 1 0,0 0-1,0-1 1,0 1-1,0 0 1,0 0-1,0 0 1,1-1-1,-1 1 1,0 0 0,1 0-1,-1 0 1,0 0-1,1 0 1,-1 0-1,1 1 1,0-1 0,-1 0-1,1 0 1,0 1-1,0 26-55,1-23 48,9 485 114,3-136-105,-10-315 0,6 74 0,3 63 0,4 74 0,-7-160 0,4 322 0,-15-348 0,3 59 0,-3-7 0,5-7 0,-3-83 0,6 206 0,7 40 0,-12-239 0,2 1 0,9 38 0,-4-20 0,0-23 0,-6-21 0,1-1 0,2 0 0,7-6 0,3-1 0,14 0 0,1-1 0,-11 0 0,66 1 0,-28 2 0,110 10 0,-109-7 0,-49-4 0,56 9 0,-31-4 0,4 0 0,-23-4 0,0 1 0,-7 0 0,1 0 0,-1-1-267,-7-1-2566,-1-1-5664,0 0 1297,0 0 2187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6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30 400,'2'-18'5013,"1"7"4814,-3 11-9761,0 0 1,0 0-1,0 0 0,0 0 1,0 0-1,0 0 0,0 0 1,0 0-1,0 0 0,1 0 1,-1 0-1,0 0 1,0 0-1,0 0 0,0 0 1,0 0-1,0 0 0,0 0 1,0 0-1,0 0 0,1 0 1,-1 0-1,0 1 0,0-1 1,0 0-1,0 0 0,0 0 1,0 0-1,0 0 0,0 0 1,0 0-1,0 0 0,0 0 1,0 0-1,0 0 0,0 1 1,0-1-1,0 0 0,0 0 1,0 0-1,0 0 0,0 0 1,0 0-1,0 0 1,0 0-1,0 0 0,0 1 1,0-1-1,0 0 0,0 0 1,0 0-1,0 0 0,0 0 1,0 0-1,0 0 0,0 0 1,0 0-1,0 0 0,0 1 1,0-1-1,0 0 0,0 0 1,-1 0-1,0 15 850,-7 20-705,8-34-89,-5 35 323,1 0-1,2 1 1,3 61-1,1-57-190,14 71-1,-13-95-177,1 0 0,1 0 0,1-1 0,1 0 0,0 0 0,17 27-1,-22-39-55,1 0-1,0-1 0,-1 1 0,2-1 0,-1 1 1,0-1-1,1 0 0,-1-1 0,1 1 0,0-1 0,0 1 1,0-1-1,0 0 0,0-1 0,1 1 0,-1-1 0,1 0 1,-1 0-1,1 0 0,-1 0 0,1-1 0,-1 0 1,1 0-1,8-1 0,-5 0-2,0-1 1,0-1 0,0 1-1,0-1 1,0-1-1,-1 1 1,1-1 0,-1-1-1,0 1 1,-1-1-1,1-1 1,10-10 0,-4 4-3,-1-2 1,0 1 0,-1-2-1,-1 1 1,0-2 0,-1 1-1,-1-1 1,0 0 0,-1-1-1,-1 0 1,0 0 0,-2 0 0,0-1-1,3-29 1,-7 11-53,-5-45 0,0-12-452,5 89 322,0-1 0,1 1 0,-1-1 1,1 1-1,0 0 0,0-1 0,2-4 0,-2 7-43,0 1-1,0-1 1,-1 1 0,1-1 0,0 1-1,0-1 1,0 1 0,1 0 0,-1 0-1,0-1 1,0 1 0,1 0 0,-1 0-1,0 0 1,1 1 0,-1-1 0,1 0-1,-1 0 1,1 1 0,0-1-1,-1 1 1,3-1 0,15 2-9463,-12 1 8782,1 4-1694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20 719 1164,'-2'-11'1267,"2"0"0,-1-1 0,2 1 0,-1 0 0,4-14 0,-1-11 468,-1-55 1295,-15-139 0,7 157-1421,-1-5 1130,7 77-2717,0 1-1,0 0 0,-1 0 0,1 0 1,0-1-1,0 1 0,0 0 1,0 0-1,0-1 0,0 1 1,0 0-1,0 0 0,0 0 0,0-1 1,0 1-1,0 0 0,0 0 1,0 0-1,0-1 0,1 1 1,-1 0-1,0 0 0,0 0 0,0-1 1,0 1-1,0 0 0,0 0 1,0 0-1,1 0 0,-1-1 1,0 1-1,0 0 0,0 0 0,0 0 1,1 0-1,-1 0 0,0 0 1,0 0-1,0-1 0,1 1 1,-1 0-1,0 0 0,0 0 0,0 0 1,1 0-1,-1 0 0,0 0 1,0 0-1,0 0 0,1 0 1,-1 0-1,0 0 0,0 0 0,0 0 1,1 0-1,-1 0 0,0 1 1,0-1-1,0 0 0,1 0 1,-1 0-1,0 0 0,0 0 0,12 11 655,-11-10-794,20 20 712,-1 1 1,27 38-1,-39-48-474,190 239 2588,-192-243-2605,1-1 0,-1 0 1,1 0-1,16 12 0,-22-19-48,11-23 40,-9-14-77,-2 0 0,-2 0 0,-6-44 0,2 23-127,4-105-1034,2 79-2170,5 57-1995,-5 26-41,-1 1 943,0 0 1336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20 464,'0'0'1223,"0"-13"1390,0 7 358,0 7 3459,4 55-3667,2 0 0,18 78 0,2 7-342,-25-130-2613,8 32-137,-8-41-239,0 1 0,0-1 0,0 0-1,0 0 1,1 0 0,-1 0 0,0 0 0,1 0 0,2 2 0,-4-3-4730,2-3 906,6-8 1334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19 1340,'-1'-19'10559,"-1"35"-7964,2 41-603,10-8-672,2-1 1,2 0-1,2-1 1,2-1-1,2-1 1,38 64-1,-57-106-1245,1 0 1,0 0-1,0-1 1,0 1-1,0-1 0,0 1 1,1-1-1,-1 0 1,0 1-1,1-1 0,0-1 1,0 1-1,-1 0 1,7 2-1,-7-4-40,0 0 1,0 1-1,0-1 1,-1 0 0,1 0-1,0-1 1,0 1-1,0 0 1,0 0-1,0-1 1,0 1-1,0-1 1,0 0-1,0 0 1,-1 0-1,1 1 1,0-2-1,0 1 1,-1 0-1,1 0 1,-1 0-1,1-1 1,-1 1-1,0-1 1,2-2-1,5-6 73,0-1-1,-1 0 0,0 0 1,-1 0-1,5-14 1,21-65 284,-13 34-313,-9 24-2290,9-46 1,-5 16-2668,6 2-6348,-14 42 8220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8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48 1380,'8'-3'3751,"-2"1"-2434,7-3 1372,-13 4-2625,0 1 0,1 0 0,-1 0 0,0 0 1,0-1-1,0 1 0,0 0 0,1 0 0,-1-1 0,0 1 0,0 0 0,0 0 1,0 0-1,0-1 0,0 1 0,0 0 0,0 0 0,0-1 0,0 1 1,0 0-1,0-1 0,0 1 0,0 0 0,0 0 0,0-1 0,0 1 1,0 0-1,0 0 0,0-1 0,0 1 0,-1 0 0,1 0 0,0 0 1,0-1-1,0 1 0,0 0 0,0 0 0,-1 0 0,1-1 0,0 1 0,0 0 1,0 0-1,-1 0 0,1 0 0,0 0 0,0-1 0,-1 1 0,1 0 1,-11-8 994,10 8-1139,-3-3 275,-1 1-1,1-1 0,-1 1 1,0 0-1,0 1 1,0-1-1,0 1 0,0 0 1,0 1-1,0-1 1,-1 1-1,1 0 0,0 0 1,0 0-1,0 1 1,-9 2-1,7-1-35,0 1 0,0 0-1,1 0 1,0 1 0,-1 0 0,1 0-1,1 0 1,-1 1 0,0 0-1,-7 9 1,0 3 124,0 1-1,1-1 1,1 2-1,1 0 1,1 0-1,0 1 1,-5 21 0,10-27-67,0 1 1,2 0-1,-1 0 1,2-1 0,0 1-1,1 0 1,1 0 0,3 25-1,-2-31-110,-1-1 0,1 1-1,1-1 1,-1 1-1,2-1 1,-1 0 0,1 0-1,0 0 1,1-1 0,-1 0-1,2 1 1,-1-2-1,1 1 1,0-1 0,12 10-1,-12-12-52,0 0 0,1 0-1,0-1 1,0 0-1,0-1 1,0 1 0,0-2-1,0 1 1,0-1 0,1 0-1,-1 0 1,8-1 0,11-1-342,0-1 1,30-6-1,15-2-2555,-66 10 2630,25-1-4031,-10 8-4477,-13-2 5850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8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74 972,'-6'-12'1284,"-4"4"44,-2-1-20,-4 4-63,-6-4-53,-3 4-108,0-4-112,-7 6-108,1-2-108,-1-1-188,-2 6-208,2-3-324,-2 3-404,2 0-440,4 6-2864,6 0 1247,3 2 825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0 571 48,'0'0'1316,"0"0"-4,3-3-27,0-2-754,0 0 0,0 1 1,-1-1-1,0-1 0,0 1 0,0 0 0,0-1 0,-1 1 1,0-1-1,1-10 0,-1-10 1118,-2-29 1,0 18-886,-12-158 1991,5 113-1714,8 79-996,-2-50 667,2 50-664,1 0-1,-1 0 1,1 0 0,-1 0 0,1 0-1,0 1 1,0-1 0,0 0 0,0 0-1,1 1 1,-1-1 0,1 1-1,-1 0 1,1-1 0,2-1 0,-3 3-33,0 1 1,0-1-1,0 1 1,1 0 0,-1-1-1,0 1 1,0 0-1,0 0 1,0 0-1,0 0 1,1 0-1,-1 0 1,0 0 0,0 0-1,0 1 1,0-1-1,0 0 1,0 1-1,0-1 1,1 0-1,-1 1 1,0 0 0,0-1-1,1 2 1,24 16 227,-17-9-98,0 0 0,-1 0-1,0 0 1,14 21 0,-20-26-120,0 0-1,0 0 1,0 0 0,0 0 0,-1 0 0,1 0 0,-1 0-1,0 1 1,0-1 0,-1 1 0,0-1 0,1 0-1,-1 1 1,-1-1 0,1 1 0,-1-1 0,-1 6 0,-42 102 286,28-74-257,12-29-12,0 0 0,1 0 0,0 0 0,1 1 0,0-1 0,1 1 0,-1 0 0,2-1 0,0 1 0,1 15 0,0-20 14,0 0 0,0 0 1,1 0-1,-1 0 0,1 0 0,1 0 0,-1-1 0,1 1 0,-1-1 0,1 1 0,0-1 0,1 0 0,-1 0 0,1-1 1,0 1-1,0-1 0,0 1 0,0-1 0,0-1 0,1 1 0,6 2 0,0 0 51,0-1 0,0 0 1,1-1-1,-1-1 0,1 0 0,-1 0 0,1-1 0,0-1 0,20-1 1,0-2-1013,0-2 1,41-11 0,-56 16-2115,-16 0 2598,-1 1 0,1-1 0,-1 0 0,1 0 0,0 1 0,-1-1 0,1 0 0,-1 1 0,1-1 0,-1 1 0,1-1 0,-1 1 0,1-1 0,-1 1 0,1-1 0,-1 1 0,1-1 0,-1 1 0,0-1 0,0 1-1,1 0 1,-1-1 0,0 2 0,1 8-2554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45 1056,'0'-1'204,"1"-1"0,-1 0 0,0 0 0,0 1 0,-1-1 0,1 0 0,0 1 0,0-1 0,-1 0 0,1 1-1,-1-1 1,0 0 0,1 1 0,-1-1 0,0 1 0,0-1 0,0 1 0,0 0 0,0-1 0,0 1 0,-1 0 0,1 0 0,0 0 0,0 0 0,-1 0 0,1 0 0,-1 0 0,1 0-1,-1 0 1,1 1 0,-1-1 0,0 1 0,1-1 0,-1 1 0,0-1 0,1 1 0,-1 0 0,0 0 0,0 0 0,1 0 0,-3 1 0,-6 0 218,0 0 1,0 1-1,0 1 1,0 0-1,-14 6 0,16-5-115,0 0 0,-1 1 0,2 0-1,-1 0 1,0 1 0,-6 7 0,10-10-159,1-1 1,0 1 0,0 0 0,1 1 0,-1-1 0,1 0 0,0 1 0,-1 0-1,1-1 1,1 1 0,-1 0 0,1 0 0,-1 0 0,1 0 0,-1 6 0,3-7-78,-1-1 0,1 0 0,-1 0 0,1 0 0,0 0 0,0 0 0,0 0 1,0 0-1,0 0 0,0 0 0,1-1 0,-1 1 0,1 0 0,-1-1 0,1 1 1,-1-1-1,1 1 0,0-1 0,2 1 0,44 25 618,-33-19-455,44 22 326,75 46 363,-131-74-909,0 0 0,-1-1 0,1 1 0,-1 1 0,0-1 0,0 0 0,1 0 1,-1 1-1,-1-1 0,1 1 0,0 0 0,-1 0 0,1-1 0,-1 1 0,0 0 0,0 0 0,0 0 0,0 0 0,-1 1 1,1-1-1,-1 0 0,1 0 0,-1 0 0,0 0 0,-1 1 0,1-1 0,-1 0 0,1 0 0,-1 0 0,0 0 0,0 0 0,0 0 1,0 0-1,-1 0 0,1 0 0,-1-1 0,0 1 0,1 0 0,-1-1 0,-1 0 0,-3 5 0,-1-2 2,0-1 0,-1 1 0,1-1 0,-1-1 0,1 0 0,-1 0 0,0 0-1,-9 1 1,-68 9-1340,77-12 999,5-1-19,-12 1-384,8-6-3188,7 4-361,4 0 761,17-4 1066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0 509 92,'4'-3'374,"0"0"0,0 0 0,-1 0 0,0-1 0,1 1 1,-1-1-1,0 0 0,-1 0 0,1 0 0,-1 0 0,3-7 0,18-54 2390,-16 43-2230,49-192 3773,-18 62 139,-38 152-4405,0 0 0,0 0 1,0-1-1,0 1 0,0 0 1,0 0-1,0 0 0,0-1 1,0 1-1,0 0 1,0 0-1,0 0 0,0-1 1,0 1-1,0 0 0,0 0 1,0 0-1,0-1 0,1 1 1,-1 0-1,0 0 1,0 0-1,0 0 0,0-1 1,0 1-1,1 0 0,-1 0 1,0 0-1,0 0 0,0 0 1,1 0-1,-1 0 1,0 0-1,0-1 0,0 1 1,1 0-1,-1 0 0,0 0 1,0 0-1,0 0 0,1 0 1,5 10 674,5 28-493,-8-26 139,16 46 625,35 78 0,-43-113-772,1-1 0,0-1 1,2 0-1,1-1 0,1 0 0,22 22 0,-33-36-180,1-1-1,0 0 1,0 0-1,0 0 1,1-1-1,-1 0 1,1 0-1,0-1 1,0 0-1,1 0 1,-1 0-1,0-1 1,1 0-1,0-1 1,13 1-1,-21-1-44,1-1 1,-1 0-1,1 0 0,0 0 1,-1 0-1,1 0 0,0-1 1,-1 1-1,1 0 0,0 0 1,-1 0-1,1-1 0,0 1 1,-1 0-1,1 0 0,-1-1 1,1 1-1,-1-1 0,1 1 1,-1 0-1,1-1 0,-1 1 1,1-1-1,-1 1 0,1-1 1,-1 1-1,0-1 0,1 0 1,-1 1-1,0-1 0,0 1 0,1-1 1,-1 0-1,0 1 0,0-1 1,0 0-1,0 1 0,0-1 1,0 0-1,0 1 0,0-1 1,0 0-1,0 1 0,0-1 1,0 0-1,-1 1 0,1-1 1,-1-2-128,0 0-1,0 0 1,0 0 0,0 0 0,-1 0 0,1 0 0,-1 1 0,-3-5 0,0 3-329,1 0-1,-1 1 1,0-1-1,0 1 1,0 1 0,-1-1-1,1 1 1,0 0 0,-1 0-1,0 0 1,1 1-1,-9-1 1,-20-7-8484,22 4 6439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2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105 304 544,'-10'-20'4941,"5"13"4131,55 246-1064,-33-159-6592,34 130 1913,-42-182-2808,-3-10 114,0 1 0,-2 0 0,0 0 0,2 32-1,-9-58-474,-19-37-152,-26-70 0,-9-61-581,47 145 488,-10-32-109,-55-204-564,72 248 717,1 0 0,0 0 0,1 0 0,3-28 0,-1 37 48,0 1 1,0-1-1,1 1 1,0 0-1,1 0 0,-1 0 1,2 0-1,-1 0 1,1 0-1,0 1 0,10-13 1,-11 17 5,0 0 0,0 0 0,1 0 1,-1 0-1,1 1 0,0-1 0,0 1 1,0 0-1,0 0 0,0 1 1,0-1-1,0 1 0,1 0 0,-1 0 1,0 0-1,1 0 0,-1 1 0,1 0 1,-1 0-1,1 0 0,-1 0 0,1 1 1,-1 0-1,0 0 0,1 0 0,6 3 1,8 3 8,0 2 0,0 0 0,-1 1 0,22 16 0,-38-24-21,10 5 6,0 2 1,-1-1-1,0 1 0,-1 1 0,0 0 1,-1 1-1,11 15 0,-17-23-5,-1 1-1,0-1 1,0 1-1,0 0 1,-1 0 0,1 0-1,-1 0 1,0 0-1,0 0 1,0 0 0,-1 0-1,1 1 1,-1-1-1,0 0 1,0 0-1,-1 1 1,1-1 0,-1 0-1,0 0 1,0 0-1,0 0 1,-1 0 0,1 0-1,-1 0 1,0 0-1,0-1 1,-1 1-1,-3 4 1,0-1-245,0 1 1,-1-1-1,-1 0 0,1-1 1,-1 0-1,0 0 0,-12 6 1,-4 0-1609,-33 12 1,-10 5-245,53-21-1314,-1 10-6349,12-10 6483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0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79 176,'39'-36'5793,"-1"2"3203,-37 33-7992,7-4 956,-8 5-1856,0 0 1,0 0-1,0 0 0,1-1 0,-1 1 1,0 0-1,0 0 0,0 0 0,0 0 1,0 0-1,1 0 0,-1 0 0,0-1 1,0 1-1,0 0 0,0 0 0,1 0 1,-1 0-1,0 0 0,0 0 0,0 0 1,1 0-1,-1 0 0,0 0 0,0 0 1,0 0-1,1 0 0,-1 0 0,0 0 1,0 0-1,0 0 0,1 0 0,-1 0 1,0 0-1,0 1 0,0-1 0,0 0 1,1 0-1,-1 0 0,0 0 0,0 0 1,0 0-1,0 1 0,0-1 0,1 0 1,2 53 1770,3 1 0,22 93 0,-6-37-618,-21-101-1080,1 1 0,0-1-1,1 0 1,0 0 0,6 13-1,-7-19-120,0 0 0,0 0-1,0 0 1,0-1-1,0 1 1,1-1-1,-1 0 1,1 1-1,0-1 1,0 0-1,-1-1 1,1 1-1,1 0 1,-1-1-1,0 0 1,0 1-1,0-1 1,6 1-1,3-1 40,0 1-1,0-2 1,0 1-1,0-2 1,21-2-1,58-16 383,-87 18-476,133-37-1,84-17 0,-187 52 78,-33 3-148,0 0 1,-1 0-1,1 0 1,0 0-1,0 1 1,-1-1 0,1 0-1,0 0 1,-1 0-1,1 0 1,-1 1-1,1-1 1,0 0-1,-1 1 1,1-1 0,-1 0-1,1 1 1,0-1-1,-1 1 1,1-1-1,-1 1 1,0-1-1,1 1 1,-1-1 0,1 1-1,-1 0 1,0-1-1,1 1 1,-1-1-1,0 1 1,0 0-1,0-1 1,1 1 0,-1 0-1,0-1 1,0 1-1,0 0 1,0-1-1,0 1 1,0 0-1,-1 1 1,-2 18-15738,3-6 10739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3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335 105 396,'0'-1'353,"0"1"0,0-1 1,-1 0-1,1 0 0,0 1 0,0-1 0,0 0 0,0 1 1,0-1-1,0 0 0,1 0 0,-1 1 0,0-1 0,0 0 1,0 1-1,1-1 0,-1 0 0,0 0 0,1 1 1,-1-1-1,1 0 0,16-14 1848,21-2-930,0 6-85,1-2-383,1 2-1,74-10 1,-89 21-608,0 0 0,0 2 0,0 1 0,0 1 0,-1 1 0,28 9 0,-34-7-99,0 0-1,0 1 1,-1 1 0,20 14-1,-19-12-20,-9-5-54,0 0 0,0 1 0,-1 0-1,0 1 1,0-1 0,8 13 0,35 55 205,-9-10-133,-29-44-105,0 1 0,-2 1 0,15 43 0,-21-53 14,2 7 8,15 30 0,-19-44-15,-1 1 0,0 0 0,0 0 1,-1 0-1,0 0 0,1 9 0,1 9 29,-2-12-30,0 0 0,0 1 0,-1-1 0,-1 1-1,-1-1 1,0 1 0,0-1 0,-1 0 0,-1 0 0,0 0 0,-8 16 0,8-19 0,-1 0 1,0 0 0,0 0 0,-1 0 0,0-1 0,0 0-1,-1 0 1,-1-1 0,1 0 0,-1 0 0,-1-1-1,-17 13 1,9-10 10,-1 0 0,0-1 0,-1-1 0,-27 9 0,7-7-4,-53 7-1,71-14-1,-20 4-14,-59 1-1,87-8 20,-1-1-1,1 0 1,-1 0 0,1-2 0,0 0 0,0 0 0,0-1-1,-20-9 1,-3-4 2,1-1-1,1-2 0,1-2 1,1-1-1,1-1 0,1-1 1,-39-43-1,27 20-71,3-1 0,2-3 0,-56-102 0,87 141-16,0 0 1,2 0-1,-1-1 0,2 0 1,-1 0-1,-1-25 0,5 31-345,0 0-1,0 0 0,1 0 1,0 0-1,3-12 0,-2 14-425,0 0-1,0 1 1,1-1 0,0 1 0,0-1-1,0 1 1,0 0 0,5-4-1,8-7-1453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4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76 400,'0'0'693,"0"0"-53,0 0-66,0 0-48,0 0-5,4-2 10,11-7 25,-12 6 28,46-20 4920,-34 16-4830,1 1 0,27-7 0,-27 9-448,1 1 0,0 1 0,0 0 0,-1 1-1,1 1 1,0 0 0,0 2 0,0 0 0,0 0 0,-1 2-1,1 0 1,-1 1 0,0 0 0,0 2 0,-1 0 0,0 0 0,0 1-1,14 12 1,0-1 244,35 32 1,-54-42-372,-1 0 1,1 1 0,-2 1 0,0-1-1,0 1 1,10 19 0,-10-15 43,1 0 0,16 19 1,-16-23-47,0 1 1,-1 0-1,12 26 0,26 46 73,36 74 90,-57-113-215,-22-39-218,1 0 0,-1-1 0,1 1 0,0-1 0,6 7 0,-9-11-340,-1-1-187,0 0-270,3-18-5184,-2 10 2617,1 0 1074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5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715 1169 672,'-4'19'2831,"2"-13"-2532,-3 4 494,0 1 1,0-1-1,-1-1 0,-7 11 1,5-10-443,-1 0 0,0-1 0,0 0 1,-1 0-1,0-1 0,-1-1 0,1 0 0,-2 0 1,1-1-1,-1 0 0,0-1 0,-24 7 0,28-10-250,-1 0-1,1-1 1,-1 0-1,0-1 1,0 0-1,1 0 0,-1 0 1,0-1-1,0-1 1,1 0-1,-1 0 1,1 0-1,0-1 0,-1 0 1,2-1-1,-1 0 1,0 0-1,1-1 0,-1 0 1,-6-6-1,-9-10 52,0-1 0,1-2 0,2 0 0,1-1 1,-19-31-1,-68-146 439,90 167-510,2-1 0,2 0 0,1-1 0,2 0 0,1 0 0,-4-61 0,11 74-42,0 1 0,2-1 0,1 1 0,1-1 0,1 1 0,1 0 0,1 0 0,1 0 0,1 1 0,0 0 0,23-39 0,-4 20 102,60-75-1,-68 95-803,0 1 0,2 1 0,0 1 0,44-28 1,-58 41-399,0 1 0,0 1 0,0-1 0,0 1 0,1 1 0,10-3 0,10 1-1281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9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7 180 1000,'-6'-19'7133,"6"14"-6150,0-1 0,0 0 1,1 1-1,-1-1 0,2 0 1,-1 1-1,3-9 0,-2 11-691,-1 0 0,1 1-1,0-1 1,0 0 0,0 1 0,0 0-1,0-1 1,0 1 0,0 0-1,1 0 1,-1 0 0,1 0 0,0 1-1,0-1 1,-1 1 0,6-2 0,17-5 311,1 2 0,0 0 1,0 2-1,0 0 1,0 2-1,35 2 0,28-4 87,53-12-57,-80 8-233,0 2 0,91 3 0,-110 2-120,-33 0-184,0 1 1,0 0-1,0 0 0,0 1 1,-1 0-1,16 4 0,-23-3-78,0-1 0,0 0 0,0 1 0,0-1-1,0 1 1,-1 0 0,1 0 0,0 0 0,-1 0 0,1 0 0,-1 0-1,0 0 1,0 0 0,0 0 0,0 1 0,0-1 0,0 0-1,-1 1 1,1-1 0,-1 1 0,1-1 0,-1 4 0,1 8 58,-1 0 0,-3 26 0,1-19 3,-27 264 475,-2 4 45,28 832 1638,8-968-2237,9 116 0,7-142 0,-20-118 0,-1 0 0,0-1 0,-1 1 0,1-8 0,0-1 0,0 1 0,0 0 0,0-1 0,0 1 0,0 0 0,-1-1 0,1 1 0,0 0 0,-1-1 0,1 1 0,0-1 0,-1 1 0,1-1 0,0 1 0,-1 0 0,1-1 0,-1 1 0,1-1 0,-1 0 0,1 1 0,-1-1 0,0 1 0,1-1 0,-1 0 0,1 1 0,-1-1 0,0 0 0,1 0 0,-1 0 0,-1 1 0,1-1 0,-14 5 0,0-1 0,0-1 0,-1 0 0,0-1 0,1 0 0,-1-2 0,-26-1 0,13 1 0,-115-3 0,-105 3 0,230 2 0,6-1 0,0 0 0,1-1 0,-1-1 0,-19-2 0,32 3-17,0 0-1,0 0 1,0 0-1,0 0 1,-1 0-1,1 0 1,0 0-1,0 0 1,0 0-1,0 0 1,0 0-1,0 0 1,0 0-1,-1 0 1,1 0-1,0 0 1,0 0-1,0 0 1,0 0-1,0 0 1,0 0-1,0 0 1,-1 0-1,1 0 1,0 0-1,0 0 1,0 0-1,0-1 1,0 1-1,0 0 1,0 0-1,0 0 1,0 0-1,0 0 1,0 0-1,0 0 1,-1 0-1,1 0 1,0-1-1,0 1 1,0 0-1,0 0 1,0 0-1,0 0 1,0 0-1,0 0 1,0 0-1,0-1 1,0 1-1,0 0 1,0 0-1,0 0 1,0 0-1,0 0 1,0 0-1,1 0 1,-1-1-1,0 1 1,0 0-1,0 0 1,0 0-1,0 0 1,0 0-1,0 0 1,11-5-2909,18-3-5377,0 6 1365,4 1 2108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6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1 422 344,'1'-3'891,"1"0"0,-1 0 0,1 1 0,0-1 1,0 0-1,0 1 0,1-1 0,-1 1 0,4-3 0,-5 4-731,0 0 1353,3-6 828,1 8 1828,-2 2-3906,0 1 1,0-1-1,-1 1 0,1 0 1,-1 0-1,0 0 1,0 0-1,0 0 1,0 0-1,0 6 1,11 51 1361,-7-32-1005,6 33 462,6 28 986,45 138 0,-61-223-1992,-2-4-38,0 1 0,0-1 0,1 1 0,-1-1 0,1 1 0,-1-1 0,1 0 0,0 1 0,-1-1 0,1 0 0,0 0 0,0 1 0,0-1 0,0 0 0,0 0 0,0 0 0,0 0 0,0 0 0,1 0 0,-1 0 0,0 0 0,0-1 0,4 2 0,-5-3-17,1 0 1,0 0 0,0 0 0,0 0-1,0 0 1,-1 0 0,1 0-1,-1 0 1,1 0 0,-1 0 0,1 0-1,-1-1 1,1 0 0,-1 2 1,2-7 11,0 0 0,-1 1-1,1-1 1,-1 0 0,-1 1 0,1-1-1,-2-9 1,-6-51 5,3 40-55,-9-55-226,-36-119 0,-4-24-435,50 213 626,-1-8-21,1 0 0,1 0-1,0-1 1,1 1 0,4-33-1,-3 49 68,1 0 0,0-1 0,0 1-1,1 0 1,-1 0 0,1 0 0,0 0-1,0 0 1,0 0 0,0 1 0,1-1-1,0 1 1,-1-1 0,1 1 0,1 0-1,-1 0 1,0 0 0,1 0 0,-1 1 0,1 0-1,0-1 1,0 1 0,0 1 0,0-1-1,0 0 1,0 1 0,0 0 0,1 0-1,-1 0 1,0 1 0,1-1 0,5 1 0,3 0 1,1 0 1,-1 0 0,0 2 0,1-1-1,-1 2 1,0-1 0,0 2 0,0 0 0,-1 0-1,24 13 1,-33-16-5,-1 1-1,0-1 1,0 1 0,0-1-1,0 1 1,0 0 0,-1-1-1,1 1 1,0 0-1,-1 0 1,0 1 0,1-1-1,-1 0 1,0 0-1,0 0 1,0 1 0,0-1-1,-1 1 1,2 4 0,-2-4-23,0 1 0,-1-1 1,1 1-1,-1-1 1,1 1-1,-1 0 0,0-1 1,0 0-1,-1 1 1,1-1-1,-1 0 1,-2 5-1,-3 2-91,-1 0 0,0 0 0,0-1 0,-1 0 0,-1 0 0,-19 14 0,8-8-984,1 1 1,0 1 0,-24 28-1,14-8-3401,6 1-3599,14-14 4840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6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1 490 1088,'2'1'292,"0"-1"-1,0 1 0,0 0 1,1-1-1,-1 1 1,0-1-1,1 1 1,-1-1-1,0 0 0,1 0 1,-1 0-1,0-1 1,1 1-1,-1 0 1,0-1-1,0 0 1,1 1-1,-1-1 0,0 0 1,0 0-1,0 0 1,0 0-1,0-1 1,0 1-1,0-1 1,0 1-1,-1-1 0,3-2 1,4-5 336,-1 0 1,0-1 0,0 0-1,6-16 1,-2 8 246,93-194 4572,-33 60-1178,-70 150-4164,0 0 0,0 0 0,0 0 0,0 0 1,0 1-1,1-1 0,-1 0 0,1 1 0,-1-1 0,1 1 0,0-1 0,0 1 0,-1 0 0,1-1 0,0 1 0,3-1 0,-5 2-59,1 0-1,0 0 1,-1 0-1,1 0 1,0 0-1,0 0 1,-1 0-1,1 0 0,0 0 1,0 0-1,-1 0 1,1 1-1,0-1 1,-1 0-1,1 0 0,0 1 1,-1-1-1,1 1 1,1 0-1,-1 0 2,1 0 0,-1 1 0,0 0 0,0-1 0,1 1 0,-1 0 0,0-1 0,0 1 0,0 0 0,0 2 0,3 7 103,87 196 1574,-78-182-1576,1-1 0,2 0 0,0-1 0,1-1 0,1-1 0,22 21 0,-35-38-119,0 0 0,0 0-1,1-1 1,0 0 0,-1 0 0,1 0 0,12 4 0,-17-7-30,1 1 0,-1-1 0,0 1 0,1-1 1,-1 0-1,0 0 0,1 1 0,-1-1 0,0 0 1,1 0-1,-1 0 0,0-1 0,1 1 0,-1 0 1,1 0-1,-1-1 0,0 1 0,0-1 0,1 1 1,-1-1-1,0 0 0,0 1 0,0-1 0,1 0 1,-1 0-1,0 0 0,0 0 0,0 0 0,0 0 1,-1 0-1,1 0 0,0 0 0,0 0 0,-1 0 0,1 0 1,0-1-1,-1 1 0,0 0 0,1-1 0,-1 1 1,0 0-1,1-3 0,-1 2-4,0 0 1,0 0-1,0 0 0,0 1 1,-1-1-1,1 0 1,-1 0-1,1 0 0,-1 1 1,0-1-1,1 0 0,-1 1 1,0-1-1,0 0 0,0 1 1,0-1-1,0 1 1,-1 0-1,1-1 0,0 1 1,-1 0-1,1 0 0,-1-1 1,1 1-1,-1 1 0,0-1 1,1 0-1,-1 0 1,0 1-1,-1-2 0,-7-1-25,0 0-1,-1 0 1,-16-2 0,2 2-361,-42 1 0,16 1-611,12 1-440,-26-3-2097,58 2 1758,1 0 0,-1-1 0,1 0 0,-10-4 0,6 0-2864,4-2 1410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7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0 455 512,'79'62'6008,"-23"-17"857,-55-44-6708,-1 0 0,1-1 0,0 1 0,0-1 0,-1 1 0,1-1 1,0 1-1,0-1 0,0 1 0,0-1 0,0 0 0,-1 1 0,1-1 0,0 0 0,0 0 0,0 0 0,0 0 0,0 0 0,0 0 0,0 0 0,0 0 0,0 0 0,0 0 0,0-1 0,-1 1 0,1 0 0,1-1 0,0 0-40,-1 0 0,0-1-1,0 1 1,1 0 0,-1-1 0,0 1-1,0-1 1,0 1 0,-1-1-1,1 1 1,0-1 0,-1 0-1,1-2 1,2-8 151,-1 0 0,0 0 0,0-15 1,-2 25-150,-1-105 1437,-15-124 0,8 141-870,8 62-433,0 27-235,0-1 0,0 1 0,1 0-1,-1 0 1,0-1 0,0 1-1,1 0 1,-1 0 0,1 0-1,-1 0 1,1 0 0,-1 0-1,1 0 1,0 0 0,0 0 0,-1 0-1,1 0 1,2-1 0,-2 1 68,2 2 0,9 6-38,0-1-1,0 2 1,-1-1 0,-1 1 0,1 1 0,12 14 0,-2-4 16,-15-13-56,0-1 0,-1 1 1,0 0-1,0 0 0,-1 1 0,0-1 0,0 1 1,0 0-1,-1 0 0,0 0 0,-1 1 1,3 9-1,-1 5 10,-1 0 0,-1 43 0,-2-46 20,1 0 1,0 0-1,1 0 0,9 31 1,-10-46-29,0 0 0,1 0 0,0 0 0,0 0 0,0 0 0,1-1 0,-1 1 0,1-1 1,0 0-1,0 1 0,0-1 0,0 0 0,1-1 0,-1 1 0,1 0 0,0-1 0,-1 0 0,1 0 0,0 0 1,0-1-1,1 1 0,-1-1 0,0 0 0,0 0 0,1 0 0,-1-1 0,0 1 0,1-1 0,5-1 1,7 0-73,0 0 1,0-2 0,0 0-1,-1-1 1,1-1 0,18-8 0,-18 7-169,-6 3-556,0-2-1,0 1 0,-1-1 1,1-1-1,15-11 1,-6-8-3993,-18 26 4864,1-1-1,-1 1 0,1 0 1,-1-1-1,0 1 1,1 0-1,-1 0 1,0 1-1,0-1 1,1 0-1,-1 1 0,0-1 1,-1 1-1,1 0 1,0-1-1,0 1 1,-1 0-1,1 0 1,-1 0-1,3 5 0,3 6 437,0 1 0,7 19 0,-7-15-219,1 1-308,6 12 124,-4-20-2648,5-7-3438,-11-6 2119,9-7 1168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368 184 180,'1'-13'1554,"-3"-16"2648,1 27-4030,1 1 0,-1 0 1,0-1-1,1 1 0,-1 0 1,0-1-1,0 1 0,0 0 0,0 0 1,0 0-1,0-1 0,-1 1 1,1 1-1,0-1 0,0 0 1,-1 0-1,1 0 0,-3 0 1,-24-9 644,0 1 1,-1 2 0,0 1 0,0 1 0,-38 0 0,41 2-1043,-23 4-1045,39 0-619,1 0-1,-1-1 1,-13-2-1,16 0 70</inkml:trace>
  <inkml:trace contextRef="#ctx0" brushRef="#br0" timeOffset="1">287 0 520,'17'5'885,"3"0"1071,29 11 0,-42-13-1443,0 0-1,0 1 1,0 0-1,-1 0 0,1 0 1,-1 1-1,9 9 1,4 9 620,-1 1 1,-1 1 0,-1 0-1,-2 2 1,21 47-1,25 46 846,-59-118-2144,1 1 1,0 0-1,0-1 0,0 1 1,0-1-1,0 0 1,1 0-1,-1 0 0,1 0 1,-1 0-1,5 2 0,-5-3-344,0 0 0,0-1-1,0 1 1,0-1-1,0 1 1,0-1 0,0 0-1,0 1 1,0-1-1,1-1 1,-1 1-1,0 0 1,0 0 0,0-1-1,0 1 1,0-1-1,0 0 1,3-1 0,7-3-1842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70 184 888,'14'-24'1675,"-2"5"79,-2-1 0,0 0 0,-1 0 0,8-30-1,-17 21 727,0 28-1763,-3 1-50,-1 0-543,0 1-1,1 0 1,-1 0-1,0 0 1,1 1-1,-1-1 0,1 1 1,-1 0-1,1 0 1,0 0-1,0 0 1,0 1-1,0-1 1,0 1-1,0 0 1,1 0-1,0 0 1,-4 4-1,-3 7 200,0-1-1,1 1 0,-8 20 0,10-19-82,0 1-1,1-1 1,0 1-1,2 0 1,0 1-1,0-1 1,2 0-1,0 1 1,3 29-1,-2-38-144,1 0-1,1-1 0,0 1 0,0 0 0,0-1 0,1 1 0,0-1 1,1 0-1,-1 0 0,1 0 0,1 0 0,-1-1 0,1 0 1,0 0-1,1 0 0,-1-1 0,1 1 0,0-1 0,1 0 1,-1-1-1,1 0 0,8 4 0,-1-2 10,-1-2 0,1 1 0,0-2 0,0 0-1,0-1 1,0 0 0,0-1 0,1 0 0,19-3 0,-5-1 28,-1-1 0,0-1 0,47-16 1,-51 13-59,-1-2 0,0-1 1,-1-1-1,0-1 1,-1 0-1,38-33 1,-33 22 10,-1-1 1,-1 0 0,-2-2 0,28-42 0,-33 43 39,-17 25-82,0 7 11,-3 34 115,1 0 1,7 69-1,-4-95-102,1 0-1,1 0 0,0 0 1,1-1-1,0 1 1,1-1-1,1 0 0,0 0 1,1-1-1,0 0 0,15 19 1,-18-27-45,-1 0 1,1-1 0,0 1 0,0-1 0,0 0-1,0 0 1,1 0 0,-1 0 0,1-1 0,0 0-1,0 0 1,0 0 0,0-1 0,0 0 0,0 0-1,0 0 1,0 0 0,0-1 0,1 0 0,-1 0-1,0 0 1,0-1 0,0 1 0,1-1 0,-1-1-1,0 1 1,9-4 0,-2-1-6,1 0 0,-1-1-1,0 0 1,-1-1 0,1 0 0,-1-1 0,-1 0 0,0-1-1,11-14 1,0-2-146,-2-1 0,-1-1 1,-1-1-1,-1 0 0,21-59 0,-27 51-296,-10 18-433,0 19 771,0-1 1,0 1-1,0 0 1,0-1-1,0 1 0,0-1 1,0 1-1,-1 0 1,1-1-1,0 1 1,0 0-1,0-1 1,-1 1-1,1 0 1,0 0-1,0-1 1,-1 1-1,1 0 0,0 0 1,-1-1-1,1 1 1,0 0-1,-1 0 1,1 0-1,0 0 1,-1-1-1,1 1 1,-1 0-1,1 0 1,0 0-1,-1 0 0,-1 0-110,1 1-1,0-1 0,-1 1 0,1-1 0,0 1 1,-1 0-1,1 0 0,0-1 0,0 1 0,0 0 0,0 0 1,-2 2-1,1-1-271,-18 13-11575,19-15 9051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2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70 143 1056,'6'-6'718,"0"1"0,0-1 0,-1-1 0,0 1 0,5-10 0,-8 13-346,-1 1 0,1-1 0,-1 0 0,0 0 0,0 0 1,0 0-1,0 0 0,-1 0 0,1 0 0,-1 0 0,0 0 1,1 0-1,-2-1 0,1 1 0,0 0 0,-1-3 0,0 4 372,-2 3-565,-1-1 1,0 1 0,1 0 0,-1 0-1,1 1 1,-1-1 0,1 1-1,-1-1 1,1 1 0,0 0-1,0 0 1,0 1 0,0-1-1,0 1 1,1-1 0,-1 1-1,1 0 1,-1 0 0,1 0-1,0 0 1,-1 4 0,-5 6 185,2 0 1,-1 0-1,2 1 0,-5 16 1,6-17-120,1 0 1,1 0-1,0 0 1,0 1-1,1-1 0,1 1 1,1-1-1,1 17 1,-1-24-171,0 0 0,1-1 1,-1 1-1,1-1 0,0 1 1,1-1-1,-1 1 0,1-1 1,0 0-1,0 0 0,1-1 1,-1 1-1,1 0 0,0-1 1,0 0-1,1 0 0,-1-1 0,1 1 1,0-1-1,0 0 0,7 3 1,2-1 4,0 0 1,0-2-1,0 0 0,1 0 1,-1-2-1,1 1 1,0-2-1,-1 0 1,1-1-1,-1 0 0,1-1 1,-1-1-1,1 0 1,-1-1-1,0-1 0,16-7 1,-20 7-45,1 0 0,-1-1 0,0 0-1,0-1 1,-1 1 0,0-2 0,0 0 0,-1 0 0,11-12 0,-15 13-18,1 1 1,-1-1-1,0 0 1,0-1 0,-1 1-1,0 0 1,0-1-1,-1 0 1,0 1 0,0-1-1,-1 0 1,0 0-1,-1 0 1,0-12 0,0 12-21,-1-1 0,-1 0 0,0 1 1,0-1-1,-1 1 0,0 0 1,0 0-1,-1 0 0,0 0 0,0 0 1,-1 1-1,0 0 0,0 0 0,-1 0 1,0 0-1,0 1 0,-1 0 1,1 1-1,-1-1 0,-1 1 0,1 1 1,-1-1-1,1 1 0,-13-4 1,7 3-171,1 0 1,-1 1 0,0 1 0,-1 0 0,1 1 0,0 0 0,-1 1 0,1 0 0,-1 2 0,1-1-1,-1 2 1,1-1 0,0 2 0,-1 0 0,-16 6 0,18-4-522,1 0 1,0 1-1,-12 8 1,3 4-5840,15-10 2409,5-2 1251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8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1172,'31'-47'5495,"-30"46"-4243,-1 1-44,2 3-57,-1 0-937,1 1 1,-1-1-1,1 1 1,-1-1-1,0 1 1,0-1-1,-1 1 1,1-1-1,-1 1 1,0 0-1,0 6 1,-8 47 1362,1-18-681,3-3-218,-13 155 2463,16-158-2391,2 0 0,1 0-1,11 57 1,-12-84-628,0 0 0,1-1 0,0 1 0,0-1 0,0 0 0,1 1 0,0-1 0,0 0 0,0-1 0,1 1 0,-1 0 0,1-1-1,7 6 1,-7-7-55,0 0-1,-1-1 0,1 0 0,0 0 0,0 0 0,1 0 1,-1-1-1,0 1 0,1-1 0,-1 0 0,1-1 1,-1 1-1,1-1 0,-1 0 0,1 0 0,-1 0 0,8-2 1,4-1-5,0-1 0,0-1 0,-1-1 0,1 0 0,-1-1 0,-1-1 0,1 0 0,-1-1 1,0 0-1,-1-1 0,0-1 0,-1 0 0,0-1 0,13-17 0,2-5 4,-2-1-1,-1-2 0,-2 0 1,21-51-1,-40 82-55,1-1 0,-2 0 0,1 0 0,-1 0 0,0 0-1,-1 0 1,2-13 0,-3 19 8,0 1 7,0 0-9,0 0 6,2 4-1,28 34 56,1-2-1,1-1 1,42 35-1,-2-17 74,25 22-48,-96-75-105,-1 0-1,0 0 1,1 1-1,-1-1 1,0 0 0,0 0-1,1 1 1,-1-1-1,0 0 1,0 0-1,0 1 1,1-1 0,-1 0-1,0 1 1,0-1-1,0 0 1,0 0 0,1 1-1,-1-1 1,0 0-1,0 1 1,0-1-1,0 0 1,0 1 0,0-1-1,0 0 1,0 1-1,0-1 1,0 0-1,0 1 1,0-1 0,-1 0-1,1 1 1,0-1-1,0 0 1,0 1-1,0-1 1,-1 1 0,-14 6-146,-27 0-234,40-7 329,-85 9-1498,-89 7-5427,168-16 4610,-1 0 0,1 0 0,-17-3 0,8-2-616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9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1 394 576,'5'-2'353,"1"0"0,-1 1 0,1 0 0,-1 0 0,1 1 0,-1 0 0,1 0-1,0 0 1,-1 0 0,1 1 0,-1 0 0,1 0 0,-1 1 0,1-1 0,4 3 0,1 2 313,-1 0 1,0 1-1,-1-1 0,0 2 0,0-1 1,9 11-1,-4-4 334,-8-6-328,1-1 0,0 0 0,0-1 0,1 0 0,0 0 0,0 0 0,11 5 0,-18-11-599,0-1 0,0 1-1,0-1 1,0 1 0,0-1 0,0 1 0,0-1 0,0 0 0,0 0 0,-1 1-1,1-1 1,0 0 0,0 0 0,-1 0 0,1 0 0,0-2 0,0 2 47,2-3 20,-1-1 1,0 1-1,1-1 0,-2 0 1,1 0-1,-1 0 1,1 0-1,0-8 1,2-44 594,-4 53-683,0-129 1072,2-22 114,-2 146-1121,1 1-1,0-1 0,0 1 0,1 0 0,1-1 1,-1 1-1,4-8 0,-5 14-76,1 0-1,-1-1 1,0 1 0,1 0-1,-1 0 1,1 0-1,0 0 1,0 0 0,-1 0-1,1 1 1,1-1 0,-1 1-1,0-1 1,0 1 0,0 0-1,1 0 1,-1 0 0,0 0-1,1 0 1,-1 0-1,1 1 1,0-1 0,-1 1-1,1 0 1,-1 0 0,1 0-1,4 0 1,-1 1 7,0 0 0,0 0 0,1 1 0,-1 0 0,0 0 0,0 0 0,-1 1 0,1 0 0,0 0 0,-1 1 0,0-1 0,7 7 0,-10-8-37,0 0 0,0 0 0,0 0 0,0 0 0,0 0 0,-1 1 0,1-1 0,-1 0 0,1 1 0,-1-1 0,0 1 0,0 0 0,0-1 0,-1 1 0,1 0-1,-1 0 1,1 0 0,-1-1 0,0 1 0,0 0 0,0 0 0,0 0 0,-1-1 0,1 1 0,-1 0 0,1 0 0,-1-1 0,0 1 0,0 0 0,-2 2 0,-14 23-16,-1 0 0,-25 28 0,24-34 30,2 1 0,0 1-1,2 0 1,-13 28 0,25-44 65,-1 0 0,2 0 0,-1 1 0,1-1 0,1 1 0,-1-1 0,2 1-1,-1-1 1,1 1 0,0 0 0,1-1 0,0 1 0,0-1 0,1 1 0,0-1 0,1 1 0,6 14 0,-1-8 89,0 1 0,1-2 1,1 1-1,0-2 1,2 1-1,-1-1 1,1-1-1,1 0 1,0-1-1,1 0 0,0-1 1,0-1-1,1 0 1,21 9-1,-9-7 121,-1 0 1,2-2-1,-1-2 0,1 0 0,0-2 1,1-1-1,54 1 0,-68-5-421,-5-1-326,0 1 0,-1 1 0,1-1 0,-1 1 0,18 5 0,-25-5-275,-1 0 0,0 0 0,1 0 0,-1 1 0,0-1 1,0 0-1,0 1 0,0-1 0,0 1 0,0-1 0,0 1 0,-1-1 1,1 1-1,0 0 0,-1-1 0,0 1 0,1 0 0,-1-1 0,0 1 0,0 0 1,0 0-1,0-1 0,0 4 0,0-2 455,1 25-4159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2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1 680 600,'0'0'793,"0"27"5785,0-26-5864,0-1 37,0 0-5,0 0-35,0 0 16,2-5-13,177-520 6603,-172 501-7035,9-38 492,7-20 630,-23 82-1377,0-1-1,0 1 0,0 0 1,0-1-1,0 1 0,0-1 0,0 1 1,0 0-1,0-1 0,0 1 1,1 0-1,-1-1 0,0 1 1,0 0-1,1-1 0,-1 1 1,0 0-1,0-1 0,1 1 0,-1 0 1,0 0-1,1-1 0,-1 1 1,0 0-1,1 0 0,-1 0 1,0-1-1,1 1 0,-1 0 1,0 0-1,1 0 0,-1 0 0,1 0 1,-1 0-1,0 0 0,1 0 1,9 13 324,4 32-105,-13-42-156,15 56 288,44 154 956,-44-165-961,3 0 1,33 61-1,-44-95-430,-5-6 13,1-1 0,0-1 0,8 11 0,-11-15-85,0-1-1,1 1 1,-1-1 0,1 1-1,0-1 1,-1 0 0,1 0-1,0 0 1,0 0 0,0 0-1,-1 0 1,1 0 0,0-1-1,0 1 1,0-1 0,0 1-1,0-1 1,4 0 0,-5-1-273,0 0 1,0-1 0,0 1 0,0-1-1,0 1 1,0-1 0,0 0 0,0 1-1,0-1 1,-1 0 0,1 0 0,-1 1-1,1-1 1,-1 0 0,0-2 0,-8-10-8916,2 11 6380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2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327 40 352,'-5'-10'3162,"5"9"-2959,-1 0 0,1 0-1,-1-1 1,1 1 0,-1 0 0,0 0 0,1 1 0,-1-1-1,0 0 1,0 0 0,1 0 0,-1 0 0,0 1 0,0-1-1,0 0 1,0 1 0,0-1 0,0 1 0,0-1 0,-1 1 0,1-1-1,0 1 1,0 0 0,0 0 0,0 0 0,-1-1 0,1 1-1,-1 0 1,-43-5 2053,0 2 1,-60 2-1,50 2-2534,42 0-90,-9 0-2452,13-5-3502,8 3 4033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1252,'7'-2'2153,"-2"3"1289,-2 1-3021,0 1 0,0-1 0,0 1 0,-1-1 0,1 1 0,-1 0 0,1 0 1,-1 0-1,0 0 0,0 1 0,-1-1 0,1 1 0,0-1 0,1 8 0,3 9 1020,4 34 1,-2-14-119,11 51 896,-12-52-1537,2-1 0,1 0-1,17 41 1,-22-70 263,5-3-5521,-10-6 4211,1 0 0,0 0 1,-1 0-1,1 0 0,0 0 0,-1 0 0,1 0 0,-1 0 1,1 0-1,0 0 0,-1-1 0,1 1 0,0 0 0,-1-1 1,1 1-1,-1 0 0,1-1 0,-1 1 0,1 0 0,-1-1 1,1 1-1,-1-1 0,1 1 0,-1-1 0,0 1 0,1-1 1,0-1-1,3-7-2676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374 23 15353,'1'-1'109,"-1"1"-1,0-1 1,1 1-1,-1-1 1,0 1-1,1-1 1,-1 1-1,0-1 1,0 1-1,0-1 0,1 1 1,-1-1-1,0 0 1,0 1-1,0-1 1,0 1-1,0-1 1,0 0-1,0 1 1,0-1-1,-1 1 0,1-1 1,0 0-1,0 1 1,0-1-1,-1 1 1,1-1-1,-1 0 1,1 0-22,-1 1 0,0-1 0,0 1 0,0-1 0,0 1 0,0-1 0,0 1 0,0 0 0,0-1 0,-1 1 0,1 0 0,0 0 0,0 0 0,-2 0 0,-8 0 46,-1 1 1,-18 4 0,17-3 264,-142 14-116,103-13-3006,0-2-3699,33-1 2430,5 5 1212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55 252 476,'2'-22'3930,"-1"0"3002,-1 21-5740,0 1-39,0 0-53,-2 6-87,-8 20 100,2 0 0,0 1 0,-6 52 0,0 90 1614,13-155-2441,1 0-1,0 0 1,1 0 0,1 0 0,3 17 0,-4-28-227,0 0-1,0 0 1,0 0 0,0 0 0,1 0-1,-1 0 1,1 0 0,0 0 0,0 0-1,0-1 1,0 1 0,0-1-1,1 1 1,-1-1 0,1 0 0,0 0-1,-1 0 1,1 0 0,0-1 0,0 1-1,0-1 1,0 0 0,1 1-1,-1-2 1,0 1 0,0 0 0,5 0-1,12 0 99,0 0-1,-1-1 0,1-2 1,22-3-1,79-21 233,-100 21-322,0 0-36,0-1 0,-1-1 0,1 0 0,-2-2 0,1 0 0,-1-1 0,0-1 0,-1-1 0,-1-1 0,0 0 0,0-1 0,-2-1 0,0 0 0,0-2 0,-1 1 0,-1-2 0,-1 1 0,17-35 0,-9 4 7,-2-1 0,19-82 0,-24 80-16,-5 7-3,-7 35 44,1-1 0,0 1-1,0-1 1,1 1 0,0 0 0,4-9-1,-6 17 15,-1 1-11,3 4-7,2 5-32,0-1-1,0 2 0,-1-1 1,0 0-1,-1 1 0,0 0 0,3 16 1,8 82 97,-9-66-61,-3-21-33,4 31 105,2 0 0,22 77-1,-27-122-184,-1 0 0,1 0 0,1-1 0,-1 1 0,1-1 0,0 0 0,0 0-1,1 0 1,0-1 0,0 0 0,0 0 0,1 0 0,-1 0 0,1-1 0,1 0-1,-1 0 1,0-1 0,1 1 0,-1-1 0,1-1 0,0 1 0,0-1 0,0-1 0,1 1-1,-1-1 1,0 0 0,0-1 0,9 0 0,-1 0-1081,50 2-1280,-34 4-2218,-3 6-5955,-18-4 7144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4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489 582 688,'-1'-4'319,"0"1"1,0 0-1,-1-1 1,1 1-1,-1 0 1,0 0-1,1 0 0,-1 0 1,-1 0-1,1 0 1,0 0-1,-1 1 0,1-1 1,-1 1-1,0 0 1,0 0-1,0 0 1,0 0-1,0 0 0,0 1 1,-1-1-1,1 1 1,0 0-1,-5-1 0,-176-45 3653,-32-11-4295,215 58 237,-1 0 0,1-1 0,0 1 0,0 0 1,0-1-1,0 1 0,0-1 0,0 1 0,0-1 0,0 1 1,0-1-1,0 0 0,0 1 0,0-1 0,0 0 0,0 0 1,1 0-1,-1 0 0,0 0 0,1 0 0,-1 0 0,1 0 0,-1 0 1,1 0-1,-1 0 0,1 0 0,-1 0 0,1 0 0,0-1 1,0-1-1,0 1-59,1-1 1,0 1 0,0-1-1,0 1 1,1 0-1,-1-1 1,0 1-1,1 0 1,0 0 0,-1 0-1,1 0 1,4-3-1,158-142-1198,-63 58 2699,-95 84-1183,-1 0 0,0-1-1,0 0 1,0 0 0,-1 0 0,0 0-1,5-12 1,-8 16-134,0 1 1,0-1-1,-1 1 0,1-1 0,-1 1 1,0-1-1,1 1 0,-1-1 0,0 1 1,0-1-1,0 0 0,0 1 0,0-1 1,0 1-1,-1-1 0,1 0 1,0 1-1,-1-1 0,1 1 0,-1-1 1,0 1-1,1 0 0,-1-1 0,0 1 1,0 0-1,0-1 0,0 1 0,0 0 1,0 0-1,0 0 0,0 0 0,-1 0 1,1 0-1,0 0 0,-1 0 1,1 0-1,-1 1 0,1-1 0,-1 1 1,1-1-1,-1 1 0,1-1 0,-3 1 1,-8-3-113,0 1 0,0 0 0,0 1-1,-1 1 1,1 0 0,-24 3 0,26-2-537,1 1 0,0 0-1,0 0 1,0 1-1,0 1 1,0-1 0,0 1-1,1 1 1,-13 8-1,-2 8-931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4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1 485 768,'2'0'205,"-1"0"0,1 1 1,0-1-1,-1 0 0,1 0 0,0 0 0,-1-1 0,1 1 0,0 0 1,-1 0-1,1-1 0,-1 1 0,1-1 0,0 0 0,-1 1 0,1-1 1,-1 0-1,0 0 0,1 0 0,-1 0 0,0 0 0,1 0 1,-1 0-1,0-1 0,2-1 0,2-5 242,1 1 1,-2-1-1,7-13 1,-9 18-139,18-43 2223,27-91 0,-26 69-837,32-92 3508,-53 159-5120,0 1 1,0 0 0,0-1 0,0 1 0,0-1 0,1 1 0,-1-1-1,0 1 1,0-1 0,0 1 0,1-1 0,-1 1 0,0 0 0,1-1-1,-1 1 1,0 0 0,1-1 0,-1 1 0,0 0 0,1-1 0,-1 1-1,1 0 1,-1 0 0,0-1 0,1 1 0,5 9 588,0 29-502,-6-34 82,26 162 1272,-22-144-1334,2 0-1,1 0 1,1-1 0,0 0 0,16 26 0,-23-45-176,0 1 0,0-1-1,1 0 1,-1 0 0,1 0 0,-1 0 0,1 0 0,0 0 0,0-1 0,0 1 0,0-1 0,0 1 0,0-1 0,0 0-1,3 2 1,-5-3-86,0-3 26,0 1 0,-1-1 1,0 1-1,0-1 0,0 1 1,0 0-1,0 0 0,0-1 1,0 1-1,-1 0 0,1 0 1,-1 0-1,0 0 0,1 0 1,-1 1-1,0-1 0,0 0 1,-4-1-1,-1-2-208,-1 0-1,0 1 1,1 0-1,-10-3 1,8 4-207,0 1 1,0 0 0,1 0 0,-1 1 0,0 1-1,0-1 1,0 1 0,0 1 0,0 0 0,0 0-1,-16 5 1,15-3-1042,0 0-1,1 0 1,0 2-1,0-1 1,0 1 0,-10 7-1,-6 8-1395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93 364,'25'-32'1959,"-15"19"818,17-26-1,-26 39-1957,-2-1-716,1 1 0,0-1 1,-1 1-1,1-1 0,0 1 1,-1-1-1,1 1 0,0-1 1,-1 1-1,1 0 0,-1-1 1,1 1-1,-1 0 0,1-1 1,-1 1-1,1 0 0,-1 0 1,1 0-1,-1-1 0,1 1 1,-1 0-1,1 0 0,-1 0 1,1 0-1,-1 0 0,1 0 0,-1 0 1,0 0-1,1 0 0,-1 0 1,0 0-1,-6 2 98,0 0 1,1 0-1,-1 1 0,1 0 0,-1 0 1,1 0-1,0 1 0,1 0 0,-1 0 1,0 0-1,1 1 0,-6 6 0,10-9-138,-11 12 518,1 1 0,-11 20 0,20-32-445,-1 1 0,2 0 0,-1 0 0,0 0-1,1 0 1,0 0 0,0 1 0,0-1 0,0 0 0,1 1 0,-1-1 0,1 0 0,0 1 0,1-1 0,0 7 0,1-9-69,-1 1 1,0-1-1,1 1 0,0-1 1,-1 0-1,1 0 1,0 0-1,0 0 0,0 0 1,1 0-1,-1 0 1,0-1-1,1 1 0,-1-1 1,1 1-1,3 0 1,49 19 497,-44-18-433,-4 0-81,47 14 312,-1 3-1,68 34 1,-117-51-345,0-1 1,0 1-1,0-1 0,0 1 1,0 1-1,0-1 0,-1 0 1,1 1-1,-1 0 0,0 0 1,-1 0-1,4 5 0,-5-7-11,0 0-1,-1 1 1,1-1-1,-1 0 0,1 1 1,-1-1-1,0 0 1,0 1-1,0-1 0,0 1 1,0-1-1,-1 0 1,1 1-1,-1-1 0,1 0 1,-1 1-1,0-1 1,0 0-1,0 0 1,0 0-1,0 0 0,-1 0 1,1 0-1,-1 0 1,1 0-1,-4 3 0,-7 6-61,0 0-1,0-1 0,-2 0 1,1-1-1,-1-1 0,-24 11 0,-94 32-4037,121-49 2863,1-1-1606,3 2-3360,7-3 3594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3.2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1 648 560,'1'1'314,"1"1"-1,0-1 1,0 0-1,0 0 0,-1 0 1,1 0-1,0 0 1,0-1-1,0 1 1,1-1-1,-1 1 1,0-1-1,0 0 1,0 1-1,0-1 1,0 0-1,0-1 1,0 1-1,1 0 1,2-1-1,-2-1-63,-1 1 1,0 0-1,0-1 0,1 1 0,-1-1 0,-1 0 0,1 0 0,0 1 1,0-1-1,0-1 0,-1 1 0,0 0 0,1 0 0,1-4 1,2-8 494,0 1 1,0-1-1,-2 0 1,4-27-1,5-74 3251,-4-199-1,-9 213-545,1 100-2966,1 7-42,1 25-221,2 0 0,2 0-1,0 0 1,2 0 0,2-1 0,0-1 0,2 0 0,2 0 0,0-1-1,32 46 1,-29-53-97,1-1 0,0 0 0,2-1 0,0-1 0,1-1 0,1-1-1,0-1 1,28 15 0,-44-27-95,0-1-1,0 1 1,1-1-1,-1 0 1,1 0-1,-1-1 1,1 0-1,-1 0 1,1-1-1,0 1 1,-1-1-1,1-1 1,0 1-1,-1-1 1,10-3-1,-11 2-18,0 1 0,0-1 0,0-1 0,0 1-1,-1-1 1,1 0 0,-1 0 0,0 0-1,0-1 1,0 1 0,0-1 0,-1 0 0,0 0-1,1-1 1,-2 1 0,1 0 0,0-1 0,-1 0-1,3-8 1,2-6-28,-2-2 0,0 1-1,-2-1 1,0 1 0,-1-1-1,-1 0 1,-3-26 0,-3-17-552,-16-64 0,21 126 399,0-1 1,-1 1-1,1 0 1,-1 0-1,0 0 0,1 0 1,-1 0-1,0 0 0,0 0 1,0 0-1,-1 0 0,1 1 1,0-1-1,-3-2 1,-2 19-2057,7 2-937,10 4-9074,-5-15 8751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1012,'1'0'225,"12"-12"1771,-13 12-1849,1 0 1,-1 0-1,0-1 0,0 1 0,0 0 1,1 0-1,-1-1 0,0 1 0,1 0 1,-1 0-1,0 0 0,0-1 0,1 1 1,-1 0-1,0 0 0,1 0 1,-1 0-1,0 0 0,1 0 0,-1 0 1,0 0-1,1 0 0,-1 0 0,0 0 1,1 0-1,-1 0 0,0 0 1,1 0-1,-1 0 0,0 0 0,1 0 1,-1 0-1,0 0 0,1 1 0,-1-1 1,0 0-1,1 0 0,-1 0 0,0 1 1,0-1-1,1 0 0,-1 1 1,3 7 531,-1 1 1,0 0 0,-1 0-1,0-1 1,0 18 0,-5 53 1966,0-8-770,4 26 73,0-96-2010,-1 0 1,1 0 0,0 0 0,0 0 0,0-1 0,0 1 0,0 0 0,0 0 0,1 0 0,-1 0 0,0 0 0,0-1 0,0 1 0,1 0 0,-1 0 0,1-1 0,-1 1 0,0 0 0,1 0 0,-1-1 0,1 1 0,0 0 0,-1-1 0,1 1 0,-1-1 0,1 1 0,0-1 0,-1 1 0,1-1 0,0 1 0,0-1 0,0 0 0,-1 1 0,1-1 0,0 0 0,0 0 0,0 0 0,-1 0 0,1 1 0,0-1 0,2-1 0,-2 0-700,1 0 0,-1 0 1,0 0-1,1 0 0,-1 0 1,0-1-1,0 1 0,0-1 1,0 1-1,0-1 1,1-2-1,-1 2-529,6-9-1292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676 81 1080,'1'-1'245,"0"-1"0,0 1 0,1 0 0,-1-1 0,0 1 0,-1-1 0,1 1 0,0-1 0,0 0 0,0 1 0,-1-1 0,1 0 0,-1 0 0,0 1 0,1-1 0,-1 0 0,0 0 0,0 0 0,0-1 0,-1 1-28,1 1 0,-1 0 0,1-1-1,-1 1 1,0 0 0,0 0-1,0 0 1,0-1 0,0 1 0,0 0-1,0 0 1,0 0 0,0 0 0,0 1-1,0-1 1,-1 0 0,1 0-1,-2 0 1,-6-2 452,0 0-1,-1 0 0,1 1 1,0 0-1,-19-1 1,-286-6 4081,210 14-6620,0 5-3966,64-3 2041,7 3 1153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1 750 76,'15'-33'3024,"18"-43"646,62-271 3140,-31 97-1085,-48 207-3530,-14 47-1776,13 32 414,20 71-1,5 14 199,-23-80-473,23 40 0,-31-67-397,0 0 1,0 0-1,1-1 1,1 0-1,1-1 1,12 12-1,-20-21-122,-1-1 0,1 1-1,0-1 1,0 0 0,0 0 0,1 0-1,-1 0 1,0-1 0,1 0 0,-1 0-1,0 0 1,1 0 0,0-1 0,6 0 0,-9 0-48,1 0 1,-1 0 0,0-1 0,0 1 0,0-1 0,0 1 0,0-1 0,0 0 0,0 0 0,0 0 0,0 0 0,0 0 0,-1 0 0,1 0 0,0-1 0,-1 1 0,1-1 0,-1 1 0,1-1 0,-1 0 0,0 1 0,0-1 0,0 0 0,0 0-1,0 0 1,0 0 0,0 0 0,-1 0 0,1 0 0,0 0 0,-1 0 0,0 0 0,0-3 0,1 2-42,-1 0 1,0 0-1,0 0 0,-1 0 0,1 1 0,-1-1 0,1 0 1,-1 0-1,0 0 0,0 1 0,0-1 0,0 0 1,-1 1-1,1-1 0,-1 1 0,1 0 0,-1-1 0,0 1 1,0 0-1,0 0 0,0 0 0,0 0 0,-1 0 1,1 1-1,-1-1 0,1 1 0,-1-1 0,1 1 0,-1 0 1,0 0-1,1 0 0,-4 0 0,-6-2-373,1 1 1,0 0-1,-1 0 0,1 1 0,-1 1 0,-19 1 0,-51 13-3691,4-1-6300,50-12 7529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1 518 284,'4'6'965,"-2"-3"-368,-1 0 1,1-1-1,1 1 0,-1 0 1,0-1-1,1 0 1,-1 1-1,4 1 0,-5-4 647,-1 0-38,2-3-63,0-1-860,0-1 0,0 1 0,0-1 0,-1 0 0,0 1 0,0-1 0,0 0 0,-1 0 0,1-6 0,-3-53 1465,1 42-1329,-7-68 896,-2-22-25,10 94-1052,0 0 0,1 0 0,1 0 0,5-17 0,-6 29-169,0 0 0,1 1-1,0-1 1,0 1 0,1-1-1,0 1 1,0 0 0,0 0-1,0 0 1,1 0-1,7-7 1,-8 9-36,1 1 0,0-1 1,0 0-1,0 1 0,0 0 0,0 0 0,0 0 1,1 0-1,-1 1 0,1 0 0,-1 0 0,1 0 1,-1 0-1,1 1 0,6 0 0,11 0 55,0 1 0,25 5 0,-40-5-79,0 0 1,0 1-1,0 0 1,0 1-1,0-1 1,0 1-1,-1 1 1,1-1-1,-1 1 1,7 6-1,-12-9-11,0 0 1,0 0-1,0 0 0,0 0 0,-1 0 0,1 0 0,-1 0 0,1 1 1,-1-1-1,1 0 0,-1 0 0,0 1 0,1-1 0,-1 0 1,0 1-1,0-1 0,0 0 0,0 1 0,0-1 0,0 0 1,0 1-1,-1-1 0,1 0 0,0 1 0,-1-1 0,1 0 0,-1 0 1,0 0-1,1 1 0,-1-1 0,0 0 0,-1 2 0,-4 5-14,0 0 0,-1 0-1,-10 9 1,6-6 3,-51 56-2,60-64 16,0-1 0,0 0 0,0 1 1,0-1-1,1 1 0,-1 0 0,1-1 1,0 1-1,-1 0 0,1 0 1,0 0-1,0 3 0,1-4 0,0 0 1,1 0-1,-1 0 1,0 0-1,1 0 1,0 0-1,-1 0 1,1 0-1,0-1 0,0 1 1,0 0-1,0 0 1,0-1-1,0 1 1,1-1-1,-1 1 1,0-1-1,1 0 0,1 2 1,9 6 5,-1-1 1,1 0-1,17 8 1,-14-8-6,-1 0-1,19 14 1,-26-16-6,-1 0 1,1 0-1,-1 0 1,0 1-1,0 0 1,-1 0 0,0 1-1,5 8 1,-9-12 1,1-1 0,-1 1 0,0 0 0,0 0 0,0-1 0,-1 1 0,1 0 0,-1 0 0,0 0 0,0-1 0,0 1 0,-1 0 0,1 0 0,-1 0 0,0-1 0,0 1 0,0 0 0,0-1 0,-1 1 0,0-1 1,-2 5-1,-1-1-16,0-1 1,0 0 0,0 0 0,-1-1 0,0 0 0,0 0 0,-1 0-1,1-1 1,-1 1 0,0-2 0,0 1 0,-1-1 0,1 0-1,-14 3 1,-2 0-552,-1 0 1,0-2-1,-38 1 0,43-3-348,-37-1-1744,52-1 1650,0-1-1,0 0 1,0 0-1,0 0 1,1 0-1,-1 0 0,-3-2 1,0-2-1279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17 896,'49'-16'6275,"-48"15"-5465,-1 1-56,0 0-41,-3 4-34,-9 11-269,1 1 0,1 0 0,0 1 0,1 0 0,1 1 0,1-1-1,0 2 1,2-1 0,0 1 0,1-1 0,0 1 0,0 27 0,3-29-271,1-1 1,0 1-1,1 0 0,1 0 1,1-1-1,0 1 1,2-1-1,-1 0 0,2 0 1,0-1-1,1 1 0,1-1 1,0-1-1,17 24 0,-20-32-90,1 0 0,-1 0-1,1 0 1,1-1 0,-1 0-1,1 0 1,-1 0 0,1-1-1,1 0 1,-1-1 0,1 1 0,-1-2-1,1 1 1,0-1 0,0 0-1,0 0 1,0-1 0,0 0-1,0-1 1,0 0 0,1 0-1,-1-1 1,0 1 0,0-2 0,0 1-1,0-1 1,0-1 0,-1 1-1,1-1 1,0-1 0,-1 1-1,0-1 1,0-1 0,0 1-1,-1-1 1,10-9 0,-6 4-15,-1-1 1,0 0 0,0 0-1,-1-1 1,0 0-1,-1-1 1,-1 1 0,0-2-1,0 1 1,-2 0 0,5-18-1,-5 13-4,0 0 0,-2-1-1,0 0 1,0 1 0,-2-1-1,-1 0 1,0 0 0,-4-20 0,3 31-19,0-1 0,-1 1 0,0 0 0,0 0 1,-1 0-1,0 1 0,0-1 0,-1 1 0,0 0 0,0 0 1,-1 1-1,1-1 0,-2 1 0,1 1 0,-1-1 1,-11-7-1,7 6-91,-1 1 0,0 0 0,-1 1 0,1 1 1,-1-1-1,0 2 0,0 0 0,0 0 0,0 2 0,-14-1 0,-64 2-2429,45 0-7419,44 0 7447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1 460,'3'3'482,"4"3"172,0 0-1,0 0 0,0 0 0,-1 1 1,0 0-1,-1 1 0,0-1 0,0 1 1,0 0-1,5 14 0,17 62 1457,-14-41-677,23 52-1,-31-83-1116,1 0-1,1-1 0,0 0 1,0 0-1,1 0 1,1-1-1,0 0 1,18 15-1,-23-22-229,0 0-1,0-1 1,1 1-1,-1-1 1,1 0-1,-1 0 1,1 0-1,0-1 1,0 1-1,0-1 1,0-1 0,0 1-1,0-1 1,0 1-1,0-1 1,0-1-1,0 1 1,0-1-1,0 0 1,0 0-1,0-1 1,0 1-1,0-1 1,0 0 0,-1 0-1,8-5 1,-4 2-1,0-1 0,0 0 0,-1 0 0,1 0 1,-1-1-1,-1 0 0,0 0 0,0-1 0,0 0 1,-1 0-1,0 0 0,0-1 0,4-12 0,-2 0 64,-1 1-1,-1-1 1,4-32-1,-8 45-156,0 0 0,-1 0 0,0 0 0,0 0 0,-1 0 0,0 0 0,0 0 0,-1 1 0,0-1 0,-1 0 0,0 1 0,-5-12 0,7 18-70,1-1 0,-1 1-1,0 0 1,0 0 0,0 0 0,0 0 0,0 0 0,0 0-1,0 0 1,0 0 0,0 0 0,0 0 0,0 0 0,-1 1-1,1-1 1,0 1 0,0-1 0,-1 1 0,1-1 0,0 1-1,-1 0 1,-1-1 0,1 1-428,1 0-1,0 1 1,-1-1 0,1 0-1,0 1 1,-1-1-1,1 1 1,0-1 0,0 1-1,-1 0 1,1 0-1,0-1 1,0 1 0,-1 1-1,1-1-3079,1-1 1088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1 944,'3'0'1044,"0"1"-809,0 0 0,0 0 0,0 0 0,-1 1 0,1-1 1,0 0-1,-1 1 0,1 0 0,-1 0 0,1 0 1,-1 0-1,0 0 0,1 0 0,-1 0 0,-1 1 1,1-1-1,0 1 0,0 0 0,-1-1 0,0 1 0,1 0 1,-1 0-1,1 6 0,7 36 1188,-2 1 0,-3 0 0,0 60 0,0 16 282,-2-98-1395,-2-6 164,6 30 1,-6-44-514,1-1 0,0 1 0,0-1 0,0 1 0,0-1 0,1 1 0,0-1 0,-1 0-1,1 0 1,0 0 0,0 0 0,1 0 0,-1 0 0,4 3 0,7-1-1107,-11-5 624,-1 0-1,1 0 0,0 0 0,0 0 1,-1-1-1,1 1 0,0-1 0,-1 1 1,1-1-1,-1 0 0,1 1 1,0-1-1,-1 0 0,0 0 0,3-2 1,8-6-1703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658 196 1020,'1'-4'492,"1"-1"1,0 1-1,-1-1 1,0 1-1,0-1 0,-1 0 1,1 0-1,-1 0 0,0 1 1,-1-8-1,1 10-265,-1-1 0,0 0 0,-1 0-1,1 0 1,0 0 0,-1 1 0,1-1 0,-1 1 0,0-1-1,0 1 1,0 0 0,0-1 0,0 1 0,0 0-1,-1 0 1,1 1 0,-6-4 0,-9-5 542,-2 1 0,1 1 0,-36-11 0,-63-11 845,94 25-1770,0 1-1,0 1 1,-1 1 0,1 1 0,-47 4 0,56-1-529,0 0 0,1 1 0,-1 1 0,1 0 0,-1 1 0,2 1 0,-1 0 0,0 0 0,1 1 0,1 1 1,-15 11-1,-23 28-1488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9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1 643 164,'0'0'1097,"0"0"-38,0 0-67,0 0-78,0 0-75,0 0-32,0 0-24,0 0-9,0 0 24,2 1 42,0 0-1994,18 9 17360,-16-10-14317,1-32-1598,2 1 1,1 1-1,1-1 0,1 1 1,18-35-1,82-141 285,-105 198-548,101-173 413,-104 179-434,12-22 47,-13 23-49,0 0 0,-1 0 0,1 0 1,0 0-1,0 0 0,0 0 0,0 0 0,0 0 1,0 0-1,0 1 0,0-1 0,0 0 1,0 1-1,0-1 0,0 1 0,3-1 1,-2 4 24,1 7-16,0 1 0,-1 0 0,0-1 0,0 1 1,-2 0-1,1 0 0,-1 0 0,-3 20 1,1 14 60,11 377 431,-9-415-658,1 0 1,0 0-1,0-1 0,3 11 1,-3-15-199,0 0 0,0 0-1,0 0 1,0 0 0,0 0 0,0 0 0,0-1 0,1 1 0,-1 0 0,1-1 0,-1 1 0,1-1 0,0 0 0,-1 1 0,1-1 0,0 0 0,2 1 0,-1 0-6002,0 0 1529,-2 0 2536,-1-2-1005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1 787 1112,'2'0'353,"-1"1"0,1 0 1,0-1-1,0 1 0,0-1 0,-1 0 0,1 0 0,0 1 1,0-1-1,0 0 0,0-1 0,0 1 0,-1 0 0,1 0 0,0-1 1,0 1-1,2-2 0,-2 0-185,0 1-1,-1-1 1,1 0 0,0 0 0,-1 0-1,0 0 1,1 0 0,-1 0 0,0-1-1,0 1 1,0 0 0,1-4 0,6-17 844,-1-2 0,0 1 0,4-45 1,-1-76 863,-10 38-84,-16-128 0,10 209-1093,6 25-562,0 1-13,0 0-19,5 1-13,5 0-58,0 0-1,0 0 1,0-1 0,-1-1 0,1 0-1,17-3 1,67-21 78,-54 13-63,21-6 35,-11 3 418,76-14 0,-125 29-479,1 0 0,0-1 0,0 1 0,-1 0 0,1 0 0,0 0 0,0 0 1,0 1-1,-1-1 0,1 0 0,0 1 0,-1-1 0,1 1 0,0-1 0,-1 1 0,1 0 1,-1 0-1,1 0 0,-1 0 0,1 0 0,-1 0 0,0 0 0,1 0 0,-1 1 0,0-1 1,0 0-1,0 1 0,0-1 0,0 1 0,0-1 0,0 1 0,-1 0 0,1-1 0,0 1 1,-1 0-1,0-1 0,1 1 0,-1 2 0,1 7 96,0 0 0,-1 0 0,0 0 0,-4 21 0,3-24-59,-13 81 604,6-44-1,2 1 1,0 89 0,6-132-620,0 1 1,1 0 0,-1-1 0,1 1 0,0-1-1,-1 0 1,1 1 0,1-1 0,-1 0-1,1 1 1,-1-1 0,1 0 0,0 0-1,0 0 1,0 0 0,0-1 0,1 1 0,-1 0-1,1-1 1,-1 0 0,5 3 0,-2-2-55,0-1 0,0 0 0,0 0 0,1-1 0,-1 0 0,0 0 0,1 0 0,-1 0 0,1-1 0,-1 0 0,1 0 0,9-1 0,8-3-1004,0-1 0,40-14 0,1 0-9018,-46 17 5342,-2 4 1424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3.5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7 544,'6'-2'1133,"1"1"-1,0-1 1,0 1-1,0 1 1,-1-1-1,1 1 1,0 1 0,0-1-1,9 3 1,-16-2-998,0 0 0,0 0 1,0 0-1,0 0 0,0 0 1,0 1-1,0-1 0,0 0 0,-1 0 1,1 0-1,0 0 0,-1 2 1,-25 52 2442,5-12-1351,11-17-621,1 1 0,1 0 0,1 0 0,-4 38 0,10-51-348,0 1-1,0-1 1,2 1-1,0-1 1,0 1-1,1-1 1,1 0-1,1 0 1,0 0-1,7 17 1,-7-23-170,1-1 0,0 1-1,0-1 1,0 0 0,1-1 0,0 1 0,0-1 0,1 0-1,0-1 1,0 1 0,0-1 0,1-1 0,-1 1 0,1-1 0,0-1-1,0 0 1,1 0 0,-1 0 0,1-1 0,9 1 0,1 0-132,0-1 0,1 0 0,-1-2 1,1 0-1,-1-1 0,1-1 1,-1-1-1,20-6 0,62-20-1277,-59 16-1922,8-2-8496,-41 13 8706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11909,'2'-4'447,"0"1"0,1-1 1,-1 1-1,1-1 0,-1 1 0,1 0 0,0 0 0,4-3 1,-6 6-367,-1-1 482,0 1-117,5 13 185,-5-13-597,1 1 0,0 0 0,-1 0 0,1 0 0,-1 0 0,0 0 0,1 1 0,-1-1 0,0 0 0,1 0 1,-1 0-1,0 0 0,0 2 0,0 9 378,0-1 0,1 1 0,0-1 0,5 18 0,-5-26-339,0 0 1,0 1 0,0-1-1,1 0 1,-1 0 0,1 0-1,0 0 1,0 0 0,0 0-1,0 0 1,1-1-1,-1 1 1,1-1 0,-1 1-1,1-1 1,0 0 0,0 0-1,0-1 1,4 3 0,1-1-27,1-1 1,0 0 0,-1 0 0,1-1 0,0 0-1,0 0 1,0-1 0,0-1 0,0 1 0,13-4-1,11-3-561,45-15 0,-65 18 326,83-33-2702,-33 9-6174,-59 26 7846,13-5-1584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445 595 1180,'-3'-11'2139,"3"7"-1512,-1 0-1,0 0 0,0 1 1,0-1-1,-1 1 1,1-1-1,-1 1 0,0-1 1,0 1-1,0 0 1,0 0-1,-1 0 0,1 0 1,-5-4-1,-93-60 5025,-62-20-3550,120 66-2149,9 6-257,25 13 177,0-1 0,1 0-1,0-1 1,0 0 0,0 0 0,0-1-1,1 1 1,-8-8 0,13 11 102,1-1 1,-1 1 0,1 0-1,-1-1 1,1 1 0,-1-1-1,1 1 1,0-1-1,0 1 1,0 0 0,0-1-1,0 1 1,0-1 0,0 1-1,0-1 1,1 1-1,-1-1 1,0 1 0,1 0-1,-1-1 1,1 1 0,0-1-1,-1 1 1,1 0 0,1-2-1,25-36-255,-22 33 223,78-91-339,-10 11 327,-72 86 71,-1-1-1,1 1 1,-1-1 0,0 1 0,1-1 0,-1 1 0,1-1 0,-1 1 0,0-1 0,0 1 0,1-1 0,-1 0 0,0 1 0,0-1 0,0 1 0,0-1-1,0 0 1,0 1 0,0-1 0,0 0 0,0 1 0,0-1 0,0 0 0,0 1 0,0-1 0,0 1 0,-1-2 0,1 2-14,-1-1 0,0 0 0,0 0 0,0 0 0,0 1 0,1-1 0,-1 1 0,0-1 0,0 1 0,0-1 0,0 1 0,0-1 0,0 1 0,-2-1 0,-7-1-274,1 1 1,-1 0 0,-9 0-1,9 1-271,-26-1-2073,32 2 1859,1-1-1,-1 0 1,0 1 0,1 0 0,-1 0 0,1 0 0,-1 0 0,-3 3 0,-5 4-1397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1 586 364,'6'4'591,"1"-1"-1,0 1 1,0-2 0,0 1 0,14 2-1,-19-5-422,1 0 0,-1 1-1,0-1 1,1-1-1,-1 1 1,1 0-1,-1-1 1,0 1-1,1-1 1,-1 1-1,0-1 1,1 0 0,-1 0-1,0 0 1,0-1-1,0 1 1,0 0-1,0-1 1,0 1-1,-1-1 1,1 0-1,2-2 1,2-5 211,0 0-1,0-1 1,-1 1 0,0-1-1,-1 0 1,0 0 0,-1-1-1,0 1 1,3-22 0,-2-3 618,0-61 1,-4 72-596,-2-1 0,0 1 1,-9-38-1,9 52-280,-1 1 1,0-1-1,0 1 0,-1-1 1,-1 1-1,1 0 0,-1 1 1,-1-1-1,0 1 0,0 0 1,-10-9-1,14 14-71,-1 1 0,0 0 0,0 1 0,1-1-1,-1 0 1,0 1 0,0 0 0,-1 0 0,1 0 0,-6-1 0,8 1-35,0 1-1,0 0 0,0 0 1,0 0-1,-1 0 1,1 0-1,0 0 1,0 0-1,0 0 1,0 0-1,0 1 1,-1-1-1,1 0 0,0 1 1,0-1-1,0 1 1,0-1-1,0 1 1,0 0-1,0-1 1,1 1-1,-1 0 1,0-1-1,0 1 0,0 0 1,1 0-1,-1 0 1,0 0-1,1 0 1,-1 0-1,0 2 1,1-3-11,0 1 1,0-1 0,0 1 0,0 0 0,0-1 0,0 1-1,0-1 1,0 1 0,0 0 0,0-1 0,0 1 0,0-1-1,1 1 1,-1-1 0,0 1 0,0-1 0,1 1 0,-1-1-1,0 1 1,1-1 0,-1 1 0,1-1 0,-1 1-1,0-1 1,1 1 0,-1-1 0,1 0 0,-1 1 0,1-1-1,-1 0 1,1 0 0,-1 1 0,1-1 0,0 0 0,-1 0-1,1 0 1,-1 0 0,1 0 0,0 0 0,24 4 69,1-6-31,0-1 0,0-2 0,0 0 0,40-15 0,-17 6 48,14-5 170,58-13 1195,-118 31-1409,-1 1 0,1 0 0,-1-1 0,1 1-1,-1 0 1,1 1 0,-1-1 0,0 0 0,1 1 0,-1 0 0,1-1 0,-1 1-1,0 0 1,0 0 0,1 0 0,-1 0 0,0 1 0,0-1 0,0 1-1,0-1 1,-1 1 0,1 0 0,0-1 0,-1 1 0,1 0 0,-1 0-1,1 0 1,-1 0 0,0 1 0,0-1 0,0 0 0,0 0 0,1 4-1,2 10 138,0-1 0,-1 1 0,0-1 0,0 19 0,-1-17-32,9 116 645,16 109 395,-25-234-1242,0 1 1,0 0-1,1-1 1,0 0-1,5 8 0,-8-14-117,1-1 0,0 1 0,-1-1 0,1 1 0,0-1 0,0 0 0,0 1 0,0-1 0,0 0 0,0 0 0,0 0 0,0 0 0,1 0-1,-1 0 1,0 0 0,1 0 0,-1 0 0,1-1 0,-1 1 0,1 0 0,-1-1 0,1 1 0,-1-1 0,1 0 0,-1 1 0,1-1 0,0 0 0,-1 0 0,1 0-1,-1 0 1,1-1 0,0 1 0,-1 0 0,1-1 0,1 0 0,14-13-9646,-5 10 6716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0 662 744,'1'1'136,"-1"-1"-1,1 0 1,0 1 0,-1-1-1,1 0 1,0 0 0,-1 0-1,1 1 1,0-1 0,-1 0-1,1 0 1,0 0 0,-1 0-1,1 0 1,0 0 0,0 0-1,-1 0 1,1-1 0,0 1-1,-1 0 1,1 0 0,0 0-1,-1-1 1,1 1 0,-1 0-1,1-1 1,0 1-1,-1-1 1,2 0 0,-1 0-35,1-1 0,0 0 1,0 1-1,-1-1 0,1 0 0,-1 0 1,0 1-1,1-1 0,-1 0 1,1-3-1,11-34 1214,-2-1 1,-2 0-1,5-43 1,-11 60-897,25-210 2897,-18 135-1759,-9 95-1486,-1-1-1,0 0 1,1 0-1,0 0 1,0 0 0,0 1-1,1-1 1,-1 1-1,1-1 1,0 1-1,0-1 1,0 1 0,0 0-1,1 0 1,-1 0-1,5-4 1,-4 5-27,1-1 0,0 1 0,1 0 1,-1 0-1,0 0 0,1 1 0,-1 0 0,0 0 0,1 0 1,0 0-1,-1 1 0,1-1 0,7 1 0,9 1 86,0 1-1,1 1 1,-1 1 0,-1 0-1,41 15 1,-57-18-112,1 1 1,-1 0-1,0 0 1,1 0-1,-1 0 0,0 1 1,4 3-1,-7-5-12,0 0-1,0 0 0,0 1 0,-1-1 1,1 0-1,0 1 0,-1-1 0,1 0 1,0 1-1,-1-1 0,0 1 0,1-1 1,-1 1-1,0-1 0,0 1 0,0-1 1,0 1-1,0-1 0,0 1 0,0-1 1,0 1-1,-1-1 0,1 0 0,0 1 1,-1-1-1,0 1 0,0 1 0,-3 5 12,0 0-1,0-1 0,-1 1 0,0-1 0,0 0 0,-1-1 0,-12 12 0,-53 38 56,28-23-34,-32 27 162,75-60-197,-1 0 0,1 0 0,-1 1 0,1-1-1,0 0 1,0 1 0,-1-1 0,1 0 0,0 1 0,0-1 0,-1 1-1,1-1 1,0 0 0,0 1 0,0-1 0,0 1 0,0-1-1,0 1 1,0-1 0,-1 0 0,1 1 0,0-1 0,0 1 0,1-1-1,-1 1 1,0-1 0,0 0 0,0 1 0,0-1 0,0 1 0,0-1-1,1 1 1,-1-1 0,0 0 0,0 1 0,1-1 0,-1 0 0,0 1-1,0-1 1,1 0 0,-1 1 0,0-1 0,1 0 0,-1 0-1,0 1 1,1-1 0,-1 0 0,1 0 0,-1 0 0,1 1 0,28 11 57,-17-8-19,3 4-11,0 0-1,0 0 1,-1 1 0,0 1-1,0 1 1,-1 0 0,13 14-1,-22-21-24,0 1-1,-1 0 1,1 0 0,-1 0-1,0 0 1,0 0 0,-1 1-1,0-1 1,0 1-1,2 9 1,-3-11-4,-1 0 0,0 0 0,0 0 1,0 0-1,0 0 0,-1 0 0,0-1 0,0 1 0,0 0 0,0 0 1,0 0-1,-1-1 0,1 1 0,-1 0 0,0-1 0,0 0 0,-4 5 1,0-1-60,-1 0 1,0 0 0,0-1 0,0 0 0,0 0 0,-1-1 0,0 0-1,0-1 1,-1 1 0,-8 2 0,-14 4-1677,-50 12 0,24-8-4420,42-10 2712,4 1 1044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111 158 224,'104'-141'7486,"-98"129"-5596,-9 7 190,-15 8 30,13-1-2477,-2 1 546,0 0 0,0 0 1,1 0-1,-1 1 1,1 0-1,-1 1 1,1-1-1,1 1 0,-1 0 1,1 1-1,-1-1 1,-7 13-1,1 0 173,1 0-1,1 1 0,-10 23 1,10-17 10,0 0 0,2 1 0,1-1 0,1 2 0,1-1 0,-2 41 1,7-55-219,0 0-1,1 0 1,0 0 0,1 0 0,0-1 0,1 1 0,6 15 0,-5-19-62,-1-1 0,1 1-1,0-1 1,1 0 0,0-1 0,0 1-1,1-1 1,-1 0 0,1 0 0,0-1-1,12 9 1,-10-10-46,1 1 0,0-2 0,0 1 0,0-1 0,0 0-1,1-1 1,-1 0 0,0 0 0,1-1 0,0-1 0,-1 1 0,1-2 0,-1 1 0,13-3 0,15-3-339,-1-2 1,46-16 0,-57 16-1003,1-2 0,-2 0 1,39-22-1,-52 28-1061,-8 4-4888,-3 0 4877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2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485 242 16,'-1'-4'349,"1"0"0,-1 0 1,1 0-1,-1 0 0,-1 0 0,1 0 0,0 1 1,-1-1-1,0 0 0,0 1 0,0 0 0,0-1 0,0 1 1,-1 0-1,0 0 0,-4-4 0,-6-4 501,0 0-1,-24-13 1,33 21-763,-34-19 287,-1 2-1,-1 1 1,0 2-1,-2 2 1,-56-13 0,89 26-1422,0 0 1,-1 1 0,0 0-1,1 1 1,-16 1 0,9 1-587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2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1 647 10069,'52'39'2350,"-51"-38"-1955,3-4-7,-1 0-310,0 0 0,-1 1-1,1-2 1,-1 1 0,1 0 0,-1 0 0,0-1 0,0 1-1,-1-1 1,1 0 0,-1 1 0,0-1 0,1 0-1,0-7 1,18-97 1059,18-82 288,-27 147-935,2 1-1,25-56 1,-33 87-341,1 1 1,0-1 0,0 1 0,1 0 0,1 1 0,-1-1-1,2 2 1,-1-1 0,1 1 0,0 0 0,19-12 0,-22 17-90,-1 1 0,0-1 0,1 1 1,0 0-1,-1 0 0,1 0 1,0 1-1,0 0 0,0 0 1,0 0-1,0 1 0,0 0 0,0 0 1,0 1-1,0-1 0,0 1 1,0 1-1,-1-1 0,1 1 1,0 0-1,-1 0 0,1 1 0,-1 0 1,0 0-1,6 4 0,-4-3-7,-2 1-1,1-1 1,0 1 0,-1 0-1,0 1 1,0-1-1,-1 1 1,0 0 0,0 0-1,0 1 1,0-1-1,-1 1 1,0 0-1,3 12 1,-5-14-34,0 0 1,0 1-1,-1-1 1,0 0-1,0 0 0,0 1 1,-1-1-1,0 0 1,0 0-1,0 0 0,0 0 1,-1 0-1,0 0 1,0 0-1,0 0 0,-1-1 1,1 1-1,-1-1 1,0 0-1,-1 1 0,-5 5 1,-20 16 44,0-1 0,-41 26-1,45-34 2,0 0-1,2 2 0,0 1 0,1 1 0,-22 26 0,38-40 38,1 1-1,0-1 1,1 1-1,0 0 1,0 0-1,1 0 1,-1 1-1,2 0 1,-1-1-1,1 1 0,1 0 1,0 0-1,0 0 1,1 15-1,1-17 22,0 1 0,0-1 1,1 1-1,0-1 0,1 0 0,-1 1 0,2-2 0,-1 1 1,1 0-1,0 0 0,0-1 0,0 0 0,1 0 0,0 0 0,0-1 1,1 0-1,8 7 0,4 2 203,1-1-1,0-1 1,1-1 0,0 0 0,1-2 0,0 0-1,0-1 1,1-1 0,0-2 0,26 5-1,236 26 571,-283-36-1348,15 5 35,-10 1-3874,-5-2-1429,-2 2-3355,-4 13 4832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6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1535 172,'-2'0'480,"1"1"-1,-1 0 1,1 0-1,-1-1 1,1 1-1,-1 0 1,1 1-1,-1-1 1,1 0-1,0 0 1,-1 2 0,1-2 550,-9 8 2852,4-4-334,4-7 570,5-31-2602,-1 11-584,1 0-1,1 0 0,13-42 1,11 0-396,3 1 0,2 1 0,47-62 0,-36 59-244,4 2 1,2 3-1,2 2 0,4 2 1,1 3-1,78-56 0,-50 50-32,3 3 0,3 4 0,1 5 0,116-43 0,-3 17 709,3 8 0,245-41 0,-128 47-346,-298 54-629,0 1 0,43 0 1,-52 8-2011,5 12-7349,-3 0-221,1-3 5356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0:46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1331 94 748,'3'0'651,"0"0"-1,1-1 1,-1 1 0,0-1-1,1 0 1,-1 0-1,0 0 1,0 0 0,0 0-1,0-1 1,0 0-1,0 1 1,2-3 0,14-6 2659,6 0-1161,1 1 0,0 1 1,0 2-1,42-6 1,116-2 1420,-136 11-2824,-19 1-439,200-2 2577,-180 7-2435,0 2-1,69 16 1,291 64-449,-294-68 0,-43-5 0,121 4 0,79 4 0,-88-2 0,-38-3 0,6 1 0,210 15 0,-165-9 0,-126-13 0,-37-5 0,37 8 0,-21-1 0,-23-6 0,0 2 0,26 10 0,-37-11 0,131 59 0,-135-59 0,-1 1 0,-1 0 0,0 1 0,0 0 0,0 1 0,-1 0 0,10 12 0,50 78 0,-65-92 0,4 7 0,-1 1 0,-1 0 0,-1 0 0,0 0 0,5 30 0,-7-31 0,-3-10 0,1-1 0,-1 1 0,0 0 0,0 0 0,0-1 0,-1 1 0,0 0 0,1-1 0,-1 1 0,-2 5 0,-18 36 0,13-29 0,-1-1 0,-1 1 0,-1-1 0,0-1 0,-1 1 0,-1-2 0,-16 15 0,-8 8 0,21-21 0,-1-1 0,0-1 0,-25 15 0,14-10 0,9-6 0,-1 0 0,0-2 0,-36 13 0,-71 15 0,64-19 0,-18 3 0,-101 15 0,149-32 0,-107 13 0,34-14 0,-133-11 0,95 1 0,-55-5 0,119 8 0,-150 12 0,63 13 0,-16 1 0,-65 0 0,47-7 0,-267 4 0,363-15 0,-202 37 0,64-4 0,145-32 0,-158-11 0,222 3 0,-22-3 0,1-2 0,-92-26 0,106 22 0,-65-28 0,86 30 0,1 0 0,1-2 0,0 0 0,0-1 0,-19-18 0,11 7 0,2-2 0,0-1 0,-25-35 0,37 44 0,1-1 0,1-1 0,1 1 0,0-2 0,1 1 0,-9-36 0,14 39 0,0 1 0,1-1 0,1 0 0,0 0 0,1 0 0,1 0 0,0 0 0,2 0 0,-1 0 0,2 1 0,0-1 0,1 1 0,1 0 0,8-17 0,-5 15 0,1 0 0,1 1 0,1 0 0,0 0 0,1 2 0,0-1 0,2 2 0,-1 0 0,1 1 0,1 0 0,23-12 0,15-5-133,2 3 0,1 2 0,1 3 0,101-24 0,249-19-1194,-270 52-283,6-2-601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0:59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834 151 296,'0'0'907,"0"0"-2,0 0-7,0 0-5,0 0 12,0 0 19,0 0 26,0 0 41,0 0 8,3 2-1,-1 1-868,-1-1 208,0-1-1,0 0 1,0 0-1,0 0 1,0 0 0,0 0-1,0 0 1,0 0-1,0 0 1,0 0 0,0 0-1,1-1 1,-1 1-1,0 0 1,1-1 0,-1 1-1,0-1 1,1 0-1,-1 1 1,1-1 0,-1 0-1,0 0 1,1 0-1,-1 0 1,3 0 0,24-9 948,53-25 0,-53 21-798,0 1 1,36-9 0,10 1 222,-17 4-64,60-8 1,-23 12 38,0 4 0,0 5-1,149 12 1,-2 20 125,86 9 478,-138-28-670,31 4-209,-157-7-311,91 22-1,27 10-18,-80-19-33,21 7 9,153 53 1,-266-76-56,85 30-5,-1 4-1,109 62 1,-178-86-14,-2 2 1,0 0-1,31 29 1,-43-36 4,-1 1 1,-1 1-1,0-1 0,0 1 0,-1 0 1,0 1-1,-1 0 0,0 0 0,5 17 0,-8-16 5,0-1-1,-1 0 1,0 1-1,-1-1 1,0 1-1,-1 0 0,-1-1 1,0 1-1,0-1 1,-2 1-1,1-1 1,-1 0-1,-1 0 0,-1 0 1,-7 15-1,3-10 7,0-1 0,-1 0 0,-1 0 0,-1-1 0,0-1-1,-1 0 1,-1-1 0,0 0 0,-25 17 0,-6 1 132,-1-2 0,-1-2 0,-1-2 0,-2-2 0,-66 22 1,-243 40 1179,325-78-1298,-178 29 59,163-31-59,0-1-1,-68-5 0,-126-30-11,-17-1 0,150 23 0,-50-1 0,151 10 0,-265 12 0,-235 30 0,-43 19 0,498-53 0,0-3 0,-1-3 0,1-1 0,-1-4 0,1-1 0,0-3 0,0-2 0,-101-32 0,131 33 0,1-1 0,-1-2 0,2 0 0,-34-22 0,43 24 0,1-1 0,1 1 0,-1-2 0,2 0 0,-1 0 0,2-1 0,-1 0 0,-14-26 0,17 25 0,1-1 0,0 1 0,0-1 0,2-1 0,-1 1 0,2-1 0,0 1 0,1-1 0,0 0 0,2 0 0,-1 0 0,2 0 0,0 0 0,1 0 0,0 0 0,1 1 0,1-1 0,0 1 0,7-16 0,0 6 2,1 0 1,2 1-1,0 0 0,1 2 1,1-1-1,1 2 1,1 0-1,25-21 0,-12 16-23,1 0 0,0 2-1,2 1 1,65-30 0,-69 38-733,0 2 1,46-12 0,-1 6-1530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3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673 545 240,'0'-2'294,"-1"-1"1,1 1-1,0 0 1,-1-1-1,0 1 1,1 0-1,-1 0 1,0-1-1,0 1 1,-1 0-1,1 0 0,0 0 1,-1 0-1,1 0 1,-1 1-1,1-1 1,-1 0-1,0 1 1,0-1-1,0 1 1,0-1-1,0 1 0,0 0 1,0 0-1,0 0 1,-5-1-1,-7-2 504,1 0-1,-1 1 0,-21-3 0,13 3-25,-210-25 3522,79 13-3684,132 12-821,-43-7-709,58 9 688,1-1 0,-1 1 0,1-1-1,0-1 1,0 1 0,0-1 0,0 1 0,0-1 0,-4-5 0,8 8 156,1-1 0,-1 1 0,0-1 0,1 1 0,-1-1-1,1 0 1,-1 1 0,1-1 0,-1 0 0,1 0 0,0 1 0,-1-1 0,1 0 0,0 0 0,0 0 0,-1 1 0,1-1 0,0 0 0,0 0 0,0 0 0,0 0 0,0 1 0,0-1 0,0 0 0,0 0 0,1 0 0,-1 0 0,0 1 0,0-1 0,1 0 0,-1 0 0,1 1 0,-1-1 0,0 0 0,1 1 0,-1-1 0,1 0 0,-1 1 0,2-2 0,2-2-240,1 0-1,0 0 1,-1 1-1,9-5 1,-11 6 201,130-69-1787,-85 48 2443,-2-2-1,61-43 1,-103 65-396,1 0 1,-1 0-1,1 0 1,-1 0 0,0-1-1,0 1 1,-1-1-1,1 0 1,-1 0-1,3-5 1,-4 7-78,-1 0-1,0 1 1,1-1 0,-1 0 0,0 0 0,0 1 0,0-1 0,0 0-1,0 0 1,0 0 0,0 1 0,-1-1 0,1 0 0,-1 0-1,1 1 1,-1-1 0,0 1 0,1-1 0,-1 0 0,0 1-1,0-1 1,0 1 0,0 0 0,-1-1 0,1 1 0,0 0-1,-1 0 1,-1-2 0,-7-4 76,0 1 0,0 0 1,-1 0-1,0 1 0,0 1 0,0-1 0,0 2 0,-19-4 1,12 4-645,-1 0-1,0 1 1,0 1 0,-32 2 0,43 0-664,0 0 0,0 1 0,0-1 0,-12 5 0,3 3-678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07:58:12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51 148,'1'-10'2175,"1"-22"1585,-12 25-6997,8 5 2215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4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835 0 652,'49'39'14071,"-48"-38"-12923,-1-1-11,18 16 6781,-17-15-7092,-1-1-40,1 0-476,-1 1 0,1-1-1,0 1 1,-1-1-1,1 1 1,0-1-1,-1 1 1,1-1-1,-1 1 1,1 0 0,-1-1-1,1 1 1,-1 0-1,1-1 1,-1 1-1,0 0 1,1 0 0,-1-1-1,0 2 1,-10 6-273,-3-4-37,-14 2 0,-110 3 0,83-4 0,11-1 0,-43-2 0,51-2 0,-112 3 0,112-1 0,3 1 0,-16 3 0,39-5 0,-42 1 0,26 0 0,19-3 0,-48-3 0,17-1 0,26 4 0,-2 1 0,4-2 0,-2 4 0,10-1-1,0-1-1,0 0 1,0 1-1,0-1 1,0 1-1,0-1 1,0 1 0,0 0-1,0-1 1,0 1-1,0 0 1,0 0-1,0 0 1,1-1-1,-1 1 1,0 0 0,1 0-1,-1 0 1,0 0-1,1 0 1,-1 0-1,1 1 1,0-1 0,-1 0-1,1 0 1,0 1-1,0 26-55,1-23 48,9 485 114,3-136-105,-10-315 0,6 74 0,3 63 0,4 74 0,-7-160 0,4 322 0,-15-348 0,3 59 0,-3-7 0,5-7 0,-3-83 0,6 206 0,7 40 0,-12-239 0,2 1 0,9 38 0,-4-20 0,0-23 0,-6-21 0,1-1 0,2 0 0,7-6 0,3-1 0,14 0 0,1-1 0,-11 0 0,66 1 0,-28 2 0,110 10 0,-109-7 0,-49-4 0,56 9 0,-31-4 0,4 0 0,-23-4 0,0 1 0,-7 0 0,1 0 0,-1-1-267,-7-1-2566,-1-1-5664,0 0 1297,0 0 2187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6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30 400,'2'-18'5013,"1"7"4814,-3 11-9761,0 0 1,0 0-1,0 0 0,0 0 1,0 0-1,0 0 0,0 0 1,0 0-1,0 0 0,1 0 1,-1 0-1,0 0 1,0 0-1,0 0 0,0 0 1,0 0-1,0 0 0,0 0 1,0 0-1,0 0 0,1 0 1,-1 0-1,0 1 0,0-1 1,0 0-1,0 0 0,0 0 1,0 0-1,0 0 0,0 0 1,0 0-1,0 0 0,0 0 1,0 0-1,0 0 0,0 1 1,0-1-1,0 0 0,0 0 1,0 0-1,0 0 0,0 0 1,0 0-1,0 0 1,0 0-1,0 0 0,0 1 1,0-1-1,0 0 0,0 0 1,0 0-1,0 0 0,0 0 1,0 0-1,0 0 0,0 0 1,0 0-1,0 0 0,0 1 1,0-1-1,0 0 0,0 0 1,-1 0-1,0 15 850,-7 20-705,8-34-89,-5 35 323,1 0-1,2 1 1,3 61-1,1-57-190,14 71-1,-13-95-177,1 0 0,1 0 0,1-1 0,1 0 0,0 0 0,17 27-1,-22-39-55,1 0-1,0-1 0,-1 1 0,2-1 0,-1 1 1,0-1-1,1 0 0,-1-1 0,1 1 0,0-1 0,0 1 1,0-1-1,0 0 0,0-1 0,1 1 0,-1-1 0,1 0 1,-1 0-1,1 0 0,-1 0 0,1-1 0,-1 0 1,1 0-1,8-1 0,-5 0-2,0-1 1,0-1 0,0 1-1,0-1 1,0-1-1,-1 1 1,1-1 0,-1-1-1,0 1 1,-1-1-1,1-1 1,10-10 0,-4 4-3,-1-2 1,0 1 0,-1-2-1,-1 1 1,0-2 0,-1 1-1,-1-1 1,0 0 0,-1-1-1,-1 0 1,0 0 0,-2 0 0,0-1-1,3-29 1,-7 11-53,-5-45 0,0-12-452,5 89 322,0-1 0,1 1 0,-1-1 1,1 1-1,0 0 0,0-1 0,2-4 0,-2 7-43,0 1-1,0-1 1,-1 1 0,1-1 0,0 1-1,0-1 1,0 1 0,1 0 0,-1 0-1,0-1 1,0 1 0,1 0 0,-1 0-1,0 0 1,1 1 0,-1-1 0,1 0-1,-1 0 1,1 1 0,0-1-1,-1 1 1,3-1 0,15 2-9463,-12 1 8782,1 4-1694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0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20 719 1164,'-2'-11'1267,"2"0"0,-1-1 0,2 1 0,-1 0 0,4-14 0,-1-11 468,-1-55 1295,-15-139 0,7 157-1421,-1-5 1130,7 77-2717,0 1-1,0 0 0,-1 0 0,1 0 1,0-1-1,0 1 0,0 0 1,0 0-1,0-1 0,0 1 1,0 0-1,0 0 0,0 0 0,0-1 1,0 1-1,0 0 0,0 0 1,0 0-1,0-1 0,1 1 1,-1 0-1,0 0 0,0 0 0,0-1 1,0 1-1,0 0 0,0 0 1,0 0-1,1 0 0,-1-1 1,0 1-1,0 0 0,0 0 0,0 0 1,1 0-1,-1 0 0,0 0 1,0 0-1,0-1 0,1 1 1,-1 0-1,0 0 0,0 0 0,0 0 1,1 0-1,-1 0 0,0 0 1,0 0-1,0 0 0,1 0 1,-1 0-1,0 0 0,0 0 0,0 0 1,1 0-1,-1 0 0,0 1 1,0-1-1,0 0 0,1 0 1,-1 0-1,0 0 0,0 0 0,12 11 655,-11-10-794,20 20 712,-1 1 1,27 38-1,-39-48-474,190 239 2588,-192-243-2605,1-1 0,-1 0 1,1 0-1,16 12 0,-22-19-48,11-23 40,-9-14-77,-2 0 0,-2 0 0,-6-44 0,2 23-127,4-105-1034,2 79-2170,5 57-1995,-5 26-41,-1 1 943,0 0 1336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20 464,'0'0'1223,"0"-13"1390,0 7 358,0 7 3459,4 55-3667,2 0 0,18 78 0,2 7-342,-25-130-2613,8 32-137,-8-41-239,0 1 0,0-1 0,0 0-1,0 0 1,1 0 0,-1 0 0,0 0 0,1 0 0,2 2 0,-4-3-4730,2-3 906,6-8 1334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7.7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19 1340,'-1'-19'10559,"-1"35"-7964,2 41-603,10-8-672,2-1 1,2 0-1,2-1 1,2-1-1,2-1 1,38 64-1,-57-106-1245,1 0 1,0 0-1,0-1 1,0 1-1,0-1 0,0 1 1,1-1-1,-1 0 1,0 1-1,1-1 0,0-1 1,0 1-1,-1 0 1,7 2-1,-7-4-40,0 0 1,0 1-1,0-1 1,-1 0 0,1 0-1,0-1 1,0 1-1,0 0 1,0 0-1,0-1 1,0 1-1,0-1 1,0 0-1,0 0 1,-1 0-1,1 1 1,0-2-1,0 1 1,-1 0-1,1 0 1,-1 0-1,1-1 1,-1 1-1,0-1 1,2-2-1,5-6 73,0-1-1,-1 0 0,0 0 1,-1 0-1,5-14 1,21-65 284,-13 34-313,-9 24-2290,9-46 1,-5 16-2668,6 2-6348,-14 42 8220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8.1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48 1380,'8'-3'3751,"-2"1"-2434,7-3 1372,-13 4-2625,0 1 0,1 0 0,-1 0 0,0 0 1,0-1-1,0 1 0,0 0 0,1 0 0,-1-1 0,0 1 0,0 0 0,0 0 1,0 0-1,0-1 0,0 1 0,0 0 0,0 0 0,0-1 0,0 1 1,0 0-1,0-1 0,0 1 0,0 0 0,0 0 0,0-1 0,0 1 1,0 0-1,0 0 0,0-1 0,0 1 0,-1 0 0,1 0 0,0 0 1,0-1-1,0 1 0,0 0 0,0 0 0,-1 0 0,1-1 0,0 1 0,0 0 1,0 0-1,-1 0 0,1 0 0,0 0 0,0-1 0,-1 1 0,1 0 1,-11-8 994,10 8-1139,-3-3 275,-1 1-1,1-1 0,-1 1 1,0 0-1,0 1 1,0-1-1,0 1 0,0 0 1,0 1-1,0-1 1,-1 1-1,1 0 0,0 0 1,0 0-1,0 1 1,-9 2-1,7-1-35,0 1 0,0 0-1,1 0 1,0 1 0,-1 0 0,1 0-1,1 0 1,-1 1 0,0 0-1,-7 9 1,0 3 124,0 1-1,1-1 1,1 2-1,1 0 1,1 0-1,0 1 1,-5 21 0,10-27-67,0 1 1,2 0-1,-1 0 1,2-1 0,0 1-1,1 0 1,1 0 0,3 25-1,-2-31-110,-1-1 0,1 1-1,1-1 1,-1 1-1,2-1 1,-1 0 0,1 0-1,0 0 1,1-1 0,-1 0-1,2 1 1,-1-2-1,1 1 1,0-1 0,12 10-1,-12-12-52,0 0 0,1 0-1,0-1 1,0 0-1,0-1 1,0 1 0,0-2-1,0 1 1,0-1 0,1 0-1,-1 0 1,8-1 0,11-1-342,0-1 1,30-6-1,15-2-2555,-66 10 2630,25-1-4031,-10 8-4477,-13-2 5850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8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74 972,'-6'-12'1284,"-4"4"44,-2-1-20,-4 4-63,-6-4-53,-3 4-108,0-4-112,-7 6-108,1-2-108,-1-1-188,-2 6-208,2-3-324,-2 3-404,2 0-440,4 6-2864,6 0 1247,3 2 825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0 571 48,'0'0'1316,"0"0"-4,3-3-27,0-2-754,0 0 0,0 1 1,-1-1-1,0-1 0,0 1 0,0 0 0,0-1 0,-1 1 1,0-1-1,1-10 0,-1-10 1118,-2-29 1,0 18-886,-12-158 1991,5 113-1714,8 79-996,-2-50 667,2 50-664,1 0-1,-1 0 1,1 0 0,-1 0 0,1 0-1,0 1 1,0-1 0,0 0 0,0 0-1,1 1 1,-1-1 0,1 1-1,-1 0 1,1-1 0,2-1 0,-3 3-33,0 1 1,0-1-1,0 1 1,1 0 0,-1-1-1,0 1 1,0 0-1,0 0 1,0 0-1,0 0 1,1 0-1,-1 0 1,0 0 0,0 0-1,0 1 1,0-1-1,0 0 1,0 1-1,0-1 1,1 0-1,-1 1 1,0 0 0,0-1-1,1 2 1,24 16 227,-17-9-98,0 0 0,-1 0-1,0 0 1,14 21 0,-20-26-120,0 0-1,0 0 1,0 0 0,0 0 0,-1 0 0,1 0 0,-1 0-1,0 1 1,0-1 0,-1 1 0,0-1 0,1 0-1,-1 1 1,-1-1 0,1 1 0,-1-1 0,-1 6 0,-42 102 286,28-74-257,12-29-12,0 0 0,1 0 0,0 0 0,1 1 0,0-1 0,1 1 0,-1 0 0,2-1 0,0 1 0,1 15 0,0-20 14,0 0 0,0 0 1,1 0-1,-1 0 0,1 0 0,1 0 0,-1-1 0,1 1 0,-1-1 0,1 1 0,0-1 0,1 0 0,-1 0 0,1-1 1,0 1-1,0-1 0,0 1 0,0-1 0,0-1 0,1 1 0,6 2 0,0 0 51,0-1 0,0 0 1,1-1-1,-1-1 0,1 0 0,-1 0 0,1-1 0,0-1 0,20-1 1,0-2-1013,0-2 1,41-11 0,-56 16-2115,-16 0 2598,-1 1 0,1-1 0,-1 0 0,1 0 0,0 1 0,-1-1 0,1 0 0,-1 1 0,1-1 0,-1 1 0,1-1 0,-1 1 0,1-1 0,-1 1 0,1-1 0,-1 1 0,1-1 0,-1 1 0,0-1 0,0 1-1,1 0 1,-1-1 0,0 2 0,1 8-2554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217 45 1056,'0'-1'204,"1"-1"0,-1 0 0,0 0 0,0 1 0,-1-1 0,1 0 0,0 1 0,0-1 0,-1 0 0,1 1-1,-1-1 1,0 0 0,1 1 0,-1-1 0,0 1 0,0-1 0,0 1 0,0 0 0,0-1 0,0 1 0,-1 0 0,1 0 0,0 0 0,0 0 0,-1 0 0,1 0 0,-1 0 0,1 0-1,-1 0 1,1 1 0,-1-1 0,0 1 0,1-1 0,-1 1 0,0-1 0,1 1 0,-1 0 0,0 0 0,0 0 0,1 0 0,-3 1 0,-6 0 218,0 0 1,0 1-1,0 1 1,0 0-1,-14 6 0,16-5-115,0 0 0,-1 1 0,2 0-1,-1 0 1,0 1 0,-6 7 0,10-10-159,1-1 1,0 1 0,0 0 0,1 1 0,-1-1 0,1 0 0,0 1 0,-1 0-1,1-1 1,1 1 0,-1 0 0,1 0 0,-1 0 0,1 0 0,-1 6 0,3-7-78,-1-1 0,1 0 0,-1 0 0,1 0 0,0 0 0,0 0 0,0 0 1,0 0-1,0 0 0,0 0 0,1-1 0,-1 1 0,1 0 0,-1-1 0,1 1 1,-1-1-1,1 1 0,0-1 0,2 1 0,44 25 618,-33-19-455,44 22 326,75 46 363,-131-74-909,0 0 0,-1-1 0,1 1 0,-1 1 0,0-1 0,0 0 0,1 0 1,-1 1-1,-1-1 0,1 1 0,0 0 0,-1 0 0,1-1 0,-1 1 0,0 0 0,0 0 0,0 0 0,0 0 0,-1 1 1,1-1-1,-1 0 0,1 0 0,-1 0 0,0 0 0,-1 1 0,1-1 0,-1 0 0,1 0 0,-1 0 0,0 0 0,0 0 0,0 0 1,0 0-1,-1 0 0,1 0 0,-1-1 0,0 1 0,1 0 0,-1-1 0,-1 0 0,-3 5 0,-1-2 2,0-1 0,-1 1 0,1-1 0,-1-1 0,1 0 0,-1 0 0,0 0-1,-9 1 1,-68 9-1340,77-12 999,5-1-19,-12 1-384,8-6-3188,7 4-361,4 0 761,17-4 1066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4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0 632 796,'3'3'388,"1"2"240,0-1 1,0 0-1,0 0 0,0 0 1,1 0-1,7 4 1,-11-8 543,1-4 30,1-5-509,-1-1-1,0 1 1,0-1-1,-1 0 1,0-15-1,-4-57 2032,0 37-1617,0-44 726,2 5 519,-21-134-1,19 206-953,5 29-1037,10 40-50,1-21 58,1 0 1,2-1-1,1 0 0,2-2 1,30 42-1,-35-58-94,0 0 0,1-1 0,26 22 0,-34-32-182,1 0 0,0 0-1,0-1 1,0 0 0,1-1-1,0 0 1,0 0 0,0-1-1,0 0 1,14 3 0,-19-6-67,1 1 0,0-1 1,0 0-1,-1-1 0,1 1 1,0-1-1,-1 0 0,1 0 1,-1 0-1,1 0 0,-1-1 1,0 0-1,9-4 0,-7 2-35,-1-1 0,1 1 0,0-1 0,-1 0 0,0-1-1,0 1 1,-1-1 0,5-8 0,0-1-119,-1 0-1,-1-1 1,0-1 0,-1 1 0,-1-1-1,5-28 1,-5 9-674,-1 0-1,-2 0 0,-1-1 0,-2 1 1,-9-59-1,2 68-411,1 17-1143,7 10 2150,-1 0-1,1 0 0,0-1 0,0 1 0,-1 0 0,1 0 0,0 0 1,0 0-1,-1 0 0,1 0 0,0 0 0,0 0 0,-1 0 0,1 0 1,0 0-1,-1 0 0,1 0 0,0 0 0,0 0 0,-1 0 0,1 0 1,0 0-1,0 0 0,-1 0 0,1 0 0,0 1 0,0-1 0,-1 0 1,1 0-1,0 0 0,0 0 0,-1 1 0,-1 4-4222,-3 16 1346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39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0 509 92,'4'-3'374,"0"0"0,0 0 0,-1 0 0,0-1 0,1 1 1,-1-1-1,0 0 0,-1 0 0,1 0 0,-1 0 0,3-7 0,18-54 2390,-16 43-2230,49-192 3773,-18 62 139,-38 152-4405,0 0 0,0 0 1,0-1-1,0 1 0,0 0 1,0 0-1,0 0 0,0-1 1,0 1-1,0 0 1,0 0-1,0 0 0,0-1 1,0 1-1,0 0 0,0 0 1,0 0-1,0-1 0,1 1 1,-1 0-1,0 0 1,0 0-1,0 0 0,0-1 1,0 1-1,1 0 0,-1 0 1,0 0-1,0 0 0,0 0 1,1 0-1,-1 0 1,0 0-1,0-1 0,0 1 1,1 0-1,-1 0 0,0 0 1,0 0-1,0 0 0,1 0 1,5 10 674,5 28-493,-8-26 139,16 46 625,35 78 0,-43-113-772,1-1 0,0-1 1,2 0-1,1-1 0,1 0 0,22 22 0,-33-36-180,1-1-1,0 0 1,0 0-1,0 0 1,1-1-1,-1 0 1,1 0-1,0-1 1,0 0-1,1 0 1,-1 0-1,0-1 1,1 0-1,0-1 1,13 1-1,-21-1-44,1-1 1,-1 0-1,1 0 0,0 0 1,-1 0-1,1 0 0,0-1 1,-1 1-1,1 0 0,0 0 1,-1 0-1,1-1 0,0 1 1,-1 0-1,1 0 0,-1-1 1,1 1-1,-1-1 0,1 1 1,-1 0-1,1-1 0,-1 1 1,1-1-1,-1 1 0,1-1 1,-1 1-1,0-1 0,1 0 1,-1 1-1,0-1 0,0 1 0,1-1 1,-1 0-1,0 1 0,0-1 1,0 0-1,0 1 0,0-1 1,0 0-1,0 1 0,0-1 1,0 0-1,0 1 0,0-1 1,0 0-1,-1 1 0,1-1 1,-1-2-128,0 0-1,0 0 1,0 0 0,0 0 0,-1 0 0,1 0 0,-1 1 0,-3-5 0,0 3-329,1 0-1,-1 1 1,0-1-1,0 1 1,0 1 0,-1-1-1,1 1 1,0 0 0,-1 0-1,0 0 1,1 1-1,-9-1 1,-20-7-8484,22 4 6439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0.3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79 176,'39'-36'5793,"-1"2"3203,-37 33-7992,7-4 956,-8 5-1856,0 0 1,0 0-1,0 0 0,1-1 0,-1 1 1,0 0-1,0 0 0,0 0 0,0 0 1,0 0-1,1 0 0,-1 0 0,0-1 1,0 1-1,0 0 0,0 0 0,1 0 1,-1 0-1,0 0 0,0 0 0,0 0 1,1 0-1,-1 0 0,0 0 0,0 0 1,0 0-1,1 0 0,-1 0 0,0 0 1,0 0-1,0 0 0,1 0 0,-1 0 1,0 0-1,0 1 0,0-1 0,0 0 1,1 0-1,-1 0 0,0 0 0,0 0 1,0 0-1,0 1 0,0-1 0,1 0 1,2 53 1770,3 1 0,22 93 0,-6-37-618,-21-101-1080,1 1 0,0-1-1,1 0 1,0 0 0,6 13-1,-7-19-120,0 0 0,0 0-1,0 0 1,0-1-1,0 1 1,1-1-1,-1 0 1,1 1-1,0-1 1,0 0-1,-1-1 1,1 1-1,1 0 1,-1-1-1,0 0 1,0 1-1,0-1 1,6 1-1,3-1 40,0 1-1,0-2 1,0 1-1,0-2 1,21-2-1,58-16 383,-87 18-476,133-37-1,84-17 0,-187 52 78,-33 3-148,0 0 1,-1 0-1,1 0 1,0 0-1,0 1 1,-1-1 0,1 0-1,0 0 1,-1 0-1,1 0 1,-1 1-1,1-1 1,0 0-1,-1 1 1,1-1 0,-1 0-1,1 1 1,0-1-1,-1 1 1,1-1-1,-1 1 1,0-1-1,1 1 1,-1-1 0,1 1-1,-1 0 1,0-1-1,1 1 1,-1-1-1,0 1 1,0 0-1,0-1 1,1 1 0,-1 0-1,0-1 1,0 1-1,0 0 1,0-1-1,0 1 1,0 0-1,-1 1 1,-2 18-15738,3-6 10739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3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335 105 396,'0'-1'353,"0"1"0,0-1 1,-1 0-1,1 0 0,0 1 0,0-1 0,0 0 0,0 1 1,0-1-1,0 0 0,1 0 0,-1 1 0,0-1 0,0 0 1,0 1-1,1-1 0,-1 0 0,0 0 0,1 1 1,-1-1-1,1 0 0,16-14 1848,21-2-930,0 6-85,1-2-383,1 2-1,74-10 1,-89 21-608,0 0 0,0 2 0,0 1 0,0 1 0,-1 1 0,28 9 0,-34-7-99,0 0-1,0 1 1,-1 1 0,20 14-1,-19-12-20,-9-5-54,0 0 0,0 1 0,-1 0-1,0 1 1,0-1 0,8 13 0,35 55 205,-9-10-133,-29-44-105,0 1 0,-2 1 0,15 43 0,-21-53 14,2 7 8,15 30 0,-19-44-15,-1 1 0,0 0 0,0 0 1,-1 0-1,0 0 0,1 9 0,1 9 29,-2-12-30,0 0 0,0 1 0,-1-1 0,-1 1-1,-1-1 1,0 1 0,0-1 0,-1 0 0,-1 0 0,0 0 0,-8 16 0,8-19 0,-1 0 1,0 0 0,0 0 0,-1 0 0,0-1 0,0 0-1,-1 0 1,-1-1 0,1 0 0,-1 0 0,-1-1-1,-17 13 1,9-10 10,-1 0 0,0-1 0,-1-1 0,-27 9 0,7-7-4,-53 7-1,71-14-1,-20 4-14,-59 1-1,87-8 20,-1-1-1,1 0 1,-1 0 0,1-2 0,0 0 0,0 0 0,0-1-1,-20-9 1,-3-4 2,1-1-1,1-2 0,1-2 1,1-1-1,1-1 0,1-1 1,-39-43-1,27 20-71,3-1 0,2-3 0,-56-102 0,87 141-16,0 0 1,2 0-1,-1-1 0,2 0 1,-1 0-1,-1-25 0,5 31-345,0 0-1,0 0 0,1 0 1,0 0-1,3-12 0,-2 14-425,0 0-1,0 1 1,1-1 0,0 1 0,0-1-1,0 1 1,0 0 0,5-4-1,8-7-1453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4.4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76 400,'0'0'693,"0"0"-53,0 0-66,0 0-48,0 0-5,4-2 10,11-7 25,-12 6 28,46-20 4920,-34 16-4830,1 1 0,27-7 0,-27 9-448,1 1 0,0 1 0,0 0 0,-1 1-1,1 1 1,0 0 0,0 2 0,0 0 0,0 0 0,-1 2-1,1 0 1,-1 1 0,0 0 0,0 2 0,-1 0 0,0 0 0,0 1-1,14 12 1,0-1 244,35 32 1,-54-42-372,-1 0 1,1 1 0,-2 1 0,0-1-1,0 1 1,10 19 0,-10-15 43,1 0 0,16 19 1,-16-23-47,0 1 1,-1 0-1,12 26 0,26 46 73,36 74 90,-57-113-215,-22-39-218,1 0 0,-1-1 0,1 1 0,0-1 0,6 7 0,-9-11-340,-1-1-187,0 0-270,3-18-5184,-2 10 2617,1 0 1074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5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715 1169 672,'-4'19'2831,"2"-13"-2532,-3 4 494,0 1 1,0-1-1,-1-1 0,-7 11 1,5-10-443,-1 0 0,0-1 0,0 0 1,-1 0-1,0-1 0,-1-1 0,1 0 0,-2 0 1,1-1-1,-1 0 0,0-1 0,-24 7 0,28-10-250,-1 0-1,1-1 1,-1 0-1,0-1 1,0 0-1,1 0 0,-1 0 1,0-1-1,0-1 1,1 0-1,-1 0 1,1 0-1,0-1 0,-1 0 1,2-1-1,-1 0 1,0 0-1,1-1 0,-1 0 1,-6-6-1,-9-10 52,0-1 0,1-2 0,2 0 0,1-1 1,-19-31-1,-68-146 439,90 167-510,2-1 0,2 0 0,1-1 0,2 0 0,1 0 0,-4-61 0,11 74-42,0 1 0,2-1 0,1 1 0,1-1 0,1 1 0,1 0 0,1 0 0,1 0 0,1 1 0,0 0 0,23-39 0,-4 20 102,60-75-1,-68 95-803,0 1 0,2 1 0,0 1 0,44-28 1,-58 41-399,0 1 0,0 1 0,0-1 0,0 1 0,1 1 0,10-3 0,10 1-1281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49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7 180 1000,'-6'-19'7133,"6"14"-6150,0-1 0,0 0 1,1 1-1,-1-1 0,2 0 1,-1 1-1,3-9 0,-2 11-691,-1 0 0,1 1-1,0-1 1,0 0 0,0 1 0,0 0-1,0-1 1,0 1 0,0 0-1,1 0 1,-1 0 0,1 0 0,0 1-1,0-1 1,-1 1 0,6-2 0,17-5 311,1 2 0,0 0 1,0 2-1,0 0 1,0 2-1,35 2 0,28-4 87,53-12-57,-80 8-233,0 2 0,91 3 0,-110 2-120,-33 0-184,0 1 1,0 0-1,0 0 0,0 1 1,-1 0-1,16 4 0,-23-3-78,0-1 0,0 0 0,0 1 0,0-1-1,0 1 1,-1 0 0,1 0 0,0 0 0,-1 0 0,1 0 0,-1 0-1,0 0 1,0 0 0,0 0 0,0 1 0,0-1 0,0 0-1,-1 1 1,1-1 0,-1 1 0,1-1 0,-1 4 0,1 8 58,-1 0 0,-3 26 0,1-19 3,-27 264 475,-2 4 45,28 832 1638,8-968-2237,9 116 0,7-142 0,-20-118 0,-1 0 0,0-1 0,-1 1 0,1-8 0,0-1 0,0 1 0,0 0 0,0-1 0,0 1 0,0 0 0,-1-1 0,1 1 0,0 0 0,-1-1 0,1 1 0,0-1 0,-1 1 0,1-1 0,0 1 0,-1 0 0,1-1 0,-1 1 0,1-1 0,-1 0 0,1 1 0,-1-1 0,0 1 0,1-1 0,-1 0 0,1 1 0,-1-1 0,0 0 0,1 0 0,-1 0 0,-1 1 0,1-1 0,-14 5 0,0-1 0,0-1 0,-1 0 0,0-1 0,1 0 0,-1-2 0,-26-1 0,13 1 0,-115-3 0,-105 3 0,230 2 0,6-1 0,0 0 0,1-1 0,-1-1 0,-19-2 0,32 3-17,0 0-1,0 0 1,0 0-1,0 0 1,-1 0-1,1 0 1,0 0-1,0 0 1,0 0-1,0 0 1,0 0-1,0 0 1,0 0-1,-1 0 1,1 0-1,0 0 1,0 0-1,0 0 1,0 0-1,0 0 1,0 0-1,0 0 1,-1 0-1,1 0 1,0 0-1,0 0 1,0 0-1,0-1 1,0 1-1,0 0 1,0 0-1,0 0 1,0 0-1,0 0 1,0 0-1,0 0 1,-1 0-1,1 0 1,0-1-1,0 1 1,0 0-1,0 0 1,0 0-1,0 0 1,0 0-1,0 0 1,0 0-1,0-1 1,0 1-1,0 0 1,0 0-1,0 0 1,0 0-1,0 0 1,0 0-1,1 0 1,-1-1-1,0 1 1,0 0-1,0 0 1,0 0-1,0 0 1,0 0-1,0 0 1,11-5-2909,18-3-5377,0 6 1365,4 1 2108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6.3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1 422 344,'1'-3'891,"1"0"0,-1 0 0,1 1 0,0-1 1,0 0-1,0 1 0,1-1 0,-1 1 0,4-3 0,-5 4-731,0 0 1353,3-6 828,1 8 1828,-2 2-3906,0 1 1,0-1-1,-1 1 0,1 0 1,-1 0-1,0 0 1,0 0-1,0 0 1,0 0-1,0 6 1,11 51 1361,-7-32-1005,6 33 462,6 28 986,45 138 0,-61-223-1992,-2-4-38,0 1 0,0-1 0,1 1 0,-1-1 0,1 1 0,-1-1 0,1 0 0,0 1 0,-1-1 0,1 0 0,0 0 0,0 1 0,0-1 0,0 0 0,0 0 0,0 0 0,0 0 0,0 0 0,1 0 0,-1 0 0,0 0 0,0-1 0,4 2 0,-5-3-17,1 0 1,0 0 0,0 0 0,0 0-1,0 0 1,-1 0 0,1 0-1,-1 0 1,1 0 0,-1 0 0,1 0-1,-1-1 1,1 0 0,-1 2 1,2-7 11,0 0 0,-1 1-1,1-1 1,-1 0 0,-1 1 0,1-1-1,-2-9 1,-6-51 5,3 40-55,-9-55-226,-36-119 0,-4-24-435,50 213 626,-1-8-21,1 0 0,1 0-1,0-1 1,1 1 0,4-33-1,-3 49 68,1 0 0,0-1 0,0 1-1,1 0 1,-1 0 0,1 0 0,0 0-1,0 0 1,0 0 0,0 1 0,1-1-1,0 1 1,-1-1 0,1 1 0,1 0-1,-1 0 1,0 0 0,1 0 0,-1 1 0,1 0-1,0-1 1,0 1 0,0 1 0,0-1-1,0 0 1,0 1 0,0 0 0,1 0-1,-1 0 1,0 1 0,1-1 0,5 1 0,3 0 1,1 0 1,-1 0 0,0 2 0,1-1-1,-1 2 1,0-1 0,0 2 0,0 0 0,-1 0-1,24 13 1,-33-16-5,-1 1-1,0-1 1,0 1 0,0-1-1,0 1 1,0 0 0,-1-1-1,1 1 1,0 0-1,-1 0 1,0 1 0,1-1-1,-1 0 1,0 0-1,0 0 1,0 1 0,0-1-1,-1 1 1,2 4 0,-2-4-23,0 1 0,-1-1 1,1 1-1,-1-1 1,1 1-1,-1 0 0,0-1 1,0 0-1,-1 1 1,1-1-1,-1 0 1,-2 5-1,-3 2-91,-1 0 0,0 0 0,0-1 0,-1 0 0,-1 0 0,-19 14 0,8-8-984,1 1 1,0 1 0,-24 28-1,14-8-3401,6 1-3599,14-14 4840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6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1 490 1088,'2'1'292,"0"-1"-1,0 1 0,0 0 1,1-1-1,-1 1 1,0-1-1,1 1 1,-1-1-1,0 0 0,1 0 1,-1 0-1,0-1 1,1 1-1,-1 0 1,0-1-1,0 0 1,1 1-1,-1-1 0,0 0 1,0 0-1,0 0 1,0 0-1,0-1 1,0 1-1,0-1 1,0 1-1,-1-1 0,3-2 1,4-5 336,-1 0 1,0-1 0,0 0-1,6-16 1,-2 8 246,93-194 4572,-33 60-1178,-70 150-4164,0 0 0,0 0 0,0 0 0,0 0 1,0 1-1,1-1 0,-1 0 0,1 1 0,-1-1 0,1 1 0,0-1 0,0 1 0,-1 0 0,1-1 0,0 1 0,3-1 0,-5 2-59,1 0-1,0 0 1,-1 0-1,1 0 1,0 0-1,0 0 1,-1 0-1,1 0 0,0 0 1,0 0-1,-1 0 1,1 1-1,0-1 1,-1 0-1,1 0 0,0 1 1,-1-1-1,1 1 1,1 0-1,-1 0 2,1 0 0,-1 1 0,0 0 0,0-1 0,1 1 0,-1 0 0,0-1 0,0 1 0,0 0 0,0 2 0,3 7 103,87 196 1574,-78-182-1576,1-1 0,2 0 0,0-1 0,1-1 0,1-1 0,22 21 0,-35-38-119,0 0 0,0 0-1,1-1 1,0 0 0,-1 0 0,1 0 0,12 4 0,-17-7-30,1 1 0,-1-1 0,0 1 0,1-1 1,-1 0-1,0 0 0,1 1 0,-1-1 0,0 0 1,1 0-1,-1 0 0,0-1 0,1 1 0,-1 0 1,1 0-1,-1-1 0,0 1 0,0-1 0,1 1 1,-1-1-1,0 0 0,0 1 0,0-1 0,1 0 1,-1 0-1,0 0 0,0 0 0,0 0 0,0 0 1,-1 0-1,1 0 0,0 0 0,0 0 0,-1 0 0,1 0 1,0-1-1,-1 1 0,0 0 0,1-1 0,-1 1 1,0 0-1,1-3 0,-1 2-4,0 0 1,0 0-1,0 0 0,0 1 1,-1-1-1,1 0 1,-1 0-1,1 0 0,-1 1 1,0-1-1,1 0 0,-1 1 1,0-1-1,0 0 0,0 1 1,0-1-1,0 1 1,-1 0-1,1-1 0,0 1 1,-1 0-1,1 0 0,-1-1 1,1 1-1,-1 1 0,0-1 1,1 0-1,-1 0 1,0 1-1,-1-2 0,-7-1-25,0 0-1,-1 0 1,-16-2 0,2 2-361,-42 1 0,16 1-611,12 1-440,-26-3-2097,58 2 1758,1 0 0,-1-1 0,1 0 0,-10-4 0,6 0-2864,4-2 1410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7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0 455 512,'79'62'6008,"-23"-17"857,-55-44-6708,-1 0 0,1-1 0,0 1 0,0-1 0,-1 1 0,1-1 1,0 1-1,0-1 0,0 1 0,0-1 0,0 0 0,-1 1 0,1-1 0,0 0 0,0 0 0,0 0 0,0 0 0,0 0 0,0 0 0,0 0 0,0 0 0,0 0 0,0 0 0,0-1 0,-1 1 0,1 0 0,1-1 0,0 0-40,-1 0 0,0-1-1,0 1 1,1 0 0,-1-1 0,0 1-1,0-1 1,0 1 0,-1-1-1,1 1 1,0-1 0,-1 0-1,1-2 1,2-8 151,-1 0 0,0 0 0,0-15 1,-2 25-150,-1-105 1437,-15-124 0,8 141-870,8 62-433,0 27-235,0-1 0,0 1 0,1 0-1,-1 0 1,0-1 0,0 1-1,1 0 1,-1 0 0,1 0-1,-1 0 1,1 0 0,-1 0-1,1 0 1,0 0 0,0 0 0,-1 0-1,1 0 1,2-1 0,-2 1 68,2 2 0,9 6-38,0-1-1,0 2 1,-1-1 0,-1 1 0,1 1 0,12 14 0,-2-4 16,-15-13-56,0-1 0,-1 1 1,0 0-1,0 0 0,-1 1 0,0-1 0,0 1 1,0 0-1,-1 0 0,0 0 0,-1 1 1,3 9-1,-1 5 10,-1 0 0,-1 43 0,-2-46 20,1 0 1,0 0-1,1 0 0,9 31 1,-10-46-29,0 0 0,1 0 0,0 0 0,0 0 0,0 0 0,1-1 0,-1 1 0,1-1 1,0 0-1,0 1 0,0-1 0,0 0 0,1-1 0,-1 1 0,1 0 0,0-1 0,-1 0 0,1 0 0,0 0 1,0-1-1,1 1 0,-1-1 0,0 0 0,0 0 0,1 0 0,-1-1 0,0 1 0,1-1 0,5-1 1,7 0-73,0 0 1,0-2 0,0 0-1,-1-1 1,1-1 0,18-8 0,-18 7-169,-6 3-556,0-2-1,0 1 0,-1-1 1,1-1-1,15-11 1,-6-8-3993,-18 26 4864,1-1-1,-1 1 0,1 0 1,-1-1-1,0 1 1,1 0-1,-1 0 1,0 1-1,0-1 1,1 0-1,-1 1 0,0-1 1,-1 1-1,1 0 1,0-1-1,0 1 1,-1 0-1,1 0 1,-1 0-1,3 5 0,3 6 437,0 1 0,7 19 0,-7-15-219,1 1-308,6 12 124,-4-20-2648,5-7-3438,-11-6 2119,9-7 1168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368 184 180,'1'-13'1554,"-3"-16"2648,1 27-4030,1 1 0,-1 0 1,0-1-1,1 1 0,-1 0 1,0-1-1,0 1 0,0 0 0,0 0 1,0 0-1,0-1 0,-1 1 1,1 1-1,0-1 0,0 0 1,-1 0-1,1 0 0,-3 0 1,-24-9 644,0 1 1,-1 2 0,0 1 0,0 1 0,-38 0 0,41 2-1043,-23 4-1045,39 0-619,1 0-1,-1-1 1,-13-2-1,16 0 70</inkml:trace>
  <inkml:trace contextRef="#ctx0" brushRef="#br0" timeOffset="1">287 0 520,'17'5'885,"3"0"1071,29 11 0,-42-13-1443,0 0-1,0 1 1,0 0-1,-1 0 0,1 0 1,-1 1-1,9 9 1,4 9 620,-1 1 1,-1 1 0,-1 0-1,-2 2 1,21 47-1,25 46 846,-59-118-2144,1 1 1,0 0-1,0-1 0,0 1 1,0-1-1,0 0 1,1 0-1,-1 0 0,1 0 1,-1 0-1,5 2 0,-5-3-344,0 0 0,0-1-1,0 1 1,0-1-1,0 1 1,0-1 0,0 0-1,0 1 1,0-1-1,1-1 1,-1 1-1,0 0 1,0 0 0,0-1-1,0 1 1,0-1-1,0 0 1,3-1 0,7-3-1842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4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129 242 1284,'12'-13'641,"12"-14"1537,19-28 0,-37 47-1508,-1 0 1,0 0 0,-1-1 0,0 1 0,0-1 0,-1 0 0,0 0 0,3-17 0,-5 24-537,-1 0 1,0 0-1,0 0 0,0 1 0,0-1 0,0 0 1,-1 0-1,1 0 0,0 0 0,-1 0 1,1 1-1,-1-1 0,0 0 0,0 0 0,1 1 1,-1-1-1,0 1 0,-1-1 0,1 1 1,0-1-1,0 1 0,-1-1 0,1 1 0,0 0 1,-1 0-1,1 0 0,-1 0 0,0 0 1,1 0-1,-1 0 0,0 1 0,0-1 0,1 0 1,-1 1-1,0 0 0,0-1 0,-3 1 1,-1-1 112,-1 1 0,1-1 0,-1 1 0,0 1 0,1-1 0,-1 1 0,1 1 0,-1-1 0,-9 4 0,8-1-67,1-1 0,-1 1 0,1 1 0,0-1 0,1 1 0,-1 0 0,1 1 0,0-1 0,0 1 0,0 1 0,-9 12 0,10-9-9,-1 0 0,1 0-1,1 0 1,0 0 0,0 1-1,1-1 1,1 1 0,-3 15 0,4-10 29,0 0 0,1 0 0,0-1 1,1 1-1,1 0 0,1-1 1,0 1-1,1-1 0,0 0 1,2 0-1,-1 0 0,15 25 0,-4-17 78,0-1-1,1 0 0,2-1 1,32 29-1,93 65 843,-91-75-699,-22-17-166,-15-12-90,0 1 0,-1 1 0,0 0 0,-1 0 0,0 2 0,12 16-1,-24-28-137,-1-1 0,1 1 0,-1 0-1,0-1 1,0 1 0,0 0 0,0 0-1,-1 0 1,1 0 0,-1 0 0,0-1-1,1 1 1,-1 0 0,-1 0 0,1 0-1,-1 5 1,-1-3 16,0 0 1,1 0-1,-2-1 0,1 1 0,0-1 1,-1 1-1,0-1 0,0 0 1,-4 4-1,-5 4 103,0-1 1,-1 0-1,0-1 1,-28 16-1,-3-3-36,-2-3 1,0-2-1,0-2 1,-57 12-1,9-1-42,79-22-299,5-2-1207,18-16-2000,12-11-11323,-8 12 10131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8.2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70 184 888,'14'-24'1675,"-2"5"79,-2-1 0,0 0 0,-1 0 0,8-30-1,-17 21 727,0 28-1763,-3 1-50,-1 0-543,0 1-1,1 0 1,-1 0-1,0 0 1,1 1-1,-1-1 0,1 1 1,-1 0-1,1 0 1,0 0-1,0 0 1,0 1-1,0-1 1,0 1-1,0 0 1,1 0-1,0 0 1,-4 4-1,-3 7 200,0-1-1,1 1 0,-8 20 0,10-19-82,0 1-1,1-1 1,0 1-1,2 0 1,0 1-1,0-1 1,2 0-1,0 1 1,3 29-1,-2-38-144,1 0-1,1-1 0,0 1 0,0 0 0,0-1 0,1 1 0,0-1 1,1 0-1,-1 0 0,1 0 0,1 0 0,-1-1 0,1 0 1,0 0-1,1 0 0,-1-1 0,1 1 0,0-1 0,1 0 1,-1-1-1,1 0 0,8 4 0,-1-2 10,-1-2 0,1 1 0,0-2 0,0 0-1,0-1 1,0 0 0,0-1 0,1 0 0,19-3 0,-5-1 28,-1-1 0,0-1 0,47-16 1,-51 13-59,-1-2 0,0-1 1,-1-1-1,0-1 1,-1 0-1,38-33 1,-33 22 10,-1-1 1,-1 0 0,-2-2 0,28-42 0,-33 43 39,-17 25-82,0 7 11,-3 34 115,1 0 1,7 69-1,-4-95-102,1 0-1,1 0 0,0 0 1,1-1-1,0 1 1,1-1-1,1 0 0,0 0 1,1-1-1,0 0 0,15 19 1,-18-27-45,-1 0 1,1-1 0,0 1 0,0-1 0,0 0-1,0 0 1,1 0 0,-1 0 0,1-1 0,0 0-1,0 0 1,0 0 0,0-1 0,0 0 0,0 0-1,0 0 1,0 0 0,0-1 0,1 0 0,-1 0-1,0 0 1,0-1 0,0 1 0,1-1 0,-1-1-1,0 1 1,9-4 0,-2-1-6,1 0 0,-1-1-1,0 0 1,-1-1 0,1 0 0,-1-1 0,-1 0 0,0-1-1,11-14 1,0-2-146,-2-1 0,-1-1 1,-1-1-1,-1 0 0,21-59 0,-27 51-296,-10 18-433,0 19 771,0-1 1,0 1-1,0 0 1,0-1-1,0 1 0,0-1 1,0 1-1,-1 0 1,1-1-1,0 1 1,0 0-1,0-1 1,-1 1-1,1 0 1,0 0-1,0-1 1,-1 1-1,1 0 0,0 0 1,-1-1-1,1 1 1,0 0-1,-1 0 1,1 0-1,0 0 1,-1-1-1,1 1 1,-1 0-1,1 0 1,0 0-1,-1 0 0,-1 0-110,1 1-1,0-1 0,-1 1 0,1-1 0,0 1 1,-1 0-1,1 0 0,0-1 0,0 1 0,0 0 0,0 0 1,-2 2-1,1-1-271,-18 13-11575,19-15 9051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8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1172,'31'-47'5495,"-30"46"-4243,-1 1-44,2 3-57,-1 0-937,1 1 1,-1-1-1,1 1 1,-1-1-1,0 1 1,0-1-1,-1 1 1,1-1-1,-1 1 1,0 0-1,0 6 1,-8 47 1362,1-18-681,3-3-218,-13 155 2463,16-158-2391,2 0 0,1 0-1,11 57 1,-12-84-628,0 0 0,1-1 0,0 1 0,0-1 0,0 0 0,1 1 0,0-1 0,0 0 0,0-1 0,1 1 0,-1 0 0,1-1-1,7 6 1,-7-7-55,0 0-1,-1-1 0,1 0 0,0 0 0,0 0 0,1 0 1,-1-1-1,0 1 0,1-1 0,-1 0 0,1-1 1,-1 1-1,1-1 0,-1 0 0,1 0 0,-1 0 0,8-2 1,4-1-5,0-1 0,0-1 0,-1-1 0,1 0 0,-1-1 0,-1-1 0,1 0 0,-1-1 1,0 0-1,-1-1 0,0-1 0,-1 0 0,0-1 0,13-17 0,2-5 4,-2-1-1,-1-2 0,-2 0 1,21-51-1,-40 82-55,1-1 0,-2 0 0,1 0 0,-1 0 0,0 0-1,-1 0 1,2-13 0,-3 19 8,0 1 7,0 0-9,0 0 6,2 4-1,28 34 56,1-2-1,1-1 1,42 35-1,-2-17 74,25 22-48,-96-75-105,-1 0-1,0 0 1,1 1-1,-1-1 1,0 0 0,0 0-1,1 1 1,-1-1-1,0 0 1,0 0-1,0 1 1,1-1 0,-1 0-1,0 1 1,0-1-1,0 0 1,0 0 0,1 1-1,-1-1 1,0 0-1,0 1 1,0-1-1,0 0 1,0 1 0,0-1-1,0 0 1,0 1-1,0-1 1,0 0-1,0 1 1,0-1 0,-1 0-1,1 1 1,0-1-1,0 0 1,0 1-1,0-1 1,-1 1 0,-14 6-146,-27 0-234,40-7 329,-85 9-1498,-89 7-5427,168-16 4610,-1 0 0,1 0 0,-17-3 0,8-2-616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8:59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1 394 576,'5'-2'353,"1"0"0,-1 1 0,1 0 0,-1 0 0,1 1 0,-1 0 0,1 0-1,0 0 1,-1 0 0,1 1 0,-1 0 0,1 0 0,-1 1 0,1-1 0,4 3 0,1 2 313,-1 0 1,0 1-1,-1-1 0,0 2 0,0-1 1,9 11-1,-4-4 334,-8-6-328,1-1 0,0 0 0,0-1 0,1 0 0,0 0 0,0 0 0,11 5 0,-18-11-599,0-1 0,0 1-1,0-1 1,0 1 0,0-1 0,0 1 0,0-1 0,0 0 0,0 0 0,-1 1-1,1-1 1,0 0 0,0 0 0,-1 0 0,1 0 0,0-2 0,0 2 47,2-3 20,-1-1 1,0 1-1,1-1 0,-2 0 1,1 0-1,-1 0 1,1 0-1,0-8 1,2-44 594,-4 53-683,0-129 1072,2-22 114,-2 146-1121,1 1-1,0-1 0,0 1 0,1 0 0,1-1 1,-1 1-1,4-8 0,-5 14-76,1 0-1,-1-1 1,0 1 0,1 0-1,-1 0 1,1 0-1,0 0 1,0 0 0,-1 0-1,1 1 1,1-1 0,-1 1-1,0-1 1,0 1 0,0 0-1,1 0 1,-1 0 0,0 0-1,1 0 1,-1 0-1,1 1 1,0-1 0,-1 1-1,1 0 1,-1 0 0,1 0-1,4 0 1,-1 1 7,0 0 0,0 0 0,1 1 0,-1 0 0,0 0 0,0 0 0,-1 1 0,1 0 0,0 0 0,-1 1 0,0-1 0,7 7 0,-10-8-37,0 0 0,0 0 0,0 0 0,0 0 0,0 0 0,-1 1 0,1-1 0,-1 0 0,1 1 0,-1-1 0,0 1 0,0 0 0,0-1 0,-1 1 0,1 0-1,-1 0 1,1 0 0,-1-1 0,0 1 0,0 0 0,0 0 0,0 0 0,-1-1 0,1 1 0,-1 0 0,1 0 0,-1-1 0,0 1 0,0 0 0,-2 2 0,-14 23-16,-1 0 0,-25 28 0,24-34 30,2 1 0,0 1-1,2 0 1,-13 28 0,25-44 65,-1 0 0,2 0 0,-1 1 0,1-1 0,1 1 0,-1-1 0,2 1-1,-1-1 1,1 1 0,0 0 0,1-1 0,0 1 0,0-1 0,1 1 0,0-1 0,1 1 0,6 14 0,-1-8 89,0 1 0,1-2 1,1 1-1,0-2 1,2 1-1,-1-1 1,1-1-1,1 0 1,0-1-1,1 0 0,0-1 1,0-1-1,1 0 1,21 9-1,-9-7 121,-1 0 1,2-2-1,-1-2 0,1 0 0,0-2 1,1-1-1,54 1 0,-68-5-421,-5-1-326,0 1 0,-1 1 0,1-1 0,-1 1 0,18 5 0,-25-5-275,-1 0 0,0 0 0,1 0 0,-1 1 0,0-1 1,0 0-1,0 1 0,0-1 0,0 1 0,0-1 0,0 1 0,-1-1 1,1 1-1,0 0 0,-1-1 0,0 1 0,1 0 0,-1-1 0,0 1 0,0 0 1,0 0-1,0-1 0,0 4 0,0-2 455,1 25-4159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2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1 680 600,'0'0'793,"0"27"5785,0-26-5864,0-1 37,0 0-5,0 0-35,0 0 16,2-5-13,177-520 6603,-172 501-7035,9-38 492,7-20 630,-23 82-1377,0-1-1,0 1 0,0 0 1,0-1-1,0 1 0,0-1 0,0 1 1,0 0-1,0-1 0,0 1 1,1 0-1,-1-1 0,0 1 1,0 0-1,1-1 0,-1 1 1,0 0-1,0-1 0,1 1 0,-1 0 1,0 0-1,1-1 0,-1 1 1,0 0-1,1 0 0,-1 0 1,0-1-1,1 1 0,-1 0 1,0 0-1,1 0 0,-1 0 0,1 0 1,-1 0-1,0 0 0,1 0 1,9 13 324,4 32-105,-13-42-156,15 56 288,44 154 956,-44-165-961,3 0 1,33 61-1,-44-95-430,-5-6 13,1-1 0,0-1 0,8 11 0,-11-15-85,0-1-1,1 1 1,-1-1 0,1 1-1,0-1 1,-1 0 0,1 0-1,0 0 1,0 0 0,0 0-1,-1 0 1,1 0 0,0-1-1,0 1 1,0-1 0,0 1-1,0-1 1,4 0 0,-5-1-273,0 0 1,0-1 0,0 1 0,0-1-1,0 1 1,0-1 0,0 0 0,0 1-1,0-1 1,-1 0 0,1 0 0,-1 1-1,1-1 1,-1 0 0,0-2 0,-8-10-8916,2 11 6380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2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327 40 352,'-5'-10'3162,"5"9"-2959,-1 0 0,1 0-1,-1-1 1,1 1 0,-1 0 0,0 0 0,1 1 0,-1-1-1,0 0 1,0 0 0,1 0 0,-1 0 0,0 1 0,0-1-1,0 0 1,0 1 0,0-1 0,0 1 0,0-1 0,-1 1 0,1-1-1,0 1 1,0 0 0,0 0 0,0 0 0,-1-1 0,1 1-1,-1 0 1,-43-5 2053,0 2 1,-60 2-1,50 2-2534,42 0-90,-9 0-2452,13-5-3502,8 3 4033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2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1252,'7'-2'2153,"-2"3"1289,-2 1-3021,0 1 0,0-1 0,0 1 0,-1-1 0,1 1 0,-1 0 0,1 0 1,-1 0-1,0 0 0,0 1 0,-1-1 0,1 1 0,0-1 0,1 8 0,3 9 1020,4 34 1,-2-14-119,11 51 896,-12-52-1537,2-1 0,1 0-1,17 41 1,-22-70 263,5-3-5521,-10-6 4211,1 0 0,0 0 1,-1 0-1,1 0 0,0 0 0,-1 0 0,1 0 0,-1 0 1,1 0-1,0 0 0,-1-1 0,1 1 0,0 0 0,-1-1 1,1 1-1,-1 0 0,1-1 0,-1 1 0,1 0 0,-1-1 1,1 1-1,-1-1 0,1 1 0,-1-1 0,0 1 0,1-1 1,0-1-1,3-7-2676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374 23 15353,'1'-1'109,"-1"1"-1,0-1 1,1 1-1,-1-1 1,0 1-1,1-1 1,-1 1-1,0-1 1,0 1-1,0-1 0,1 1 1,-1-1-1,0 0 1,0 1-1,0-1 1,0 1-1,0-1 1,0 0-1,0 1 1,0-1-1,-1 1 0,1-1 1,0 0-1,0 1 1,0-1-1,-1 1 1,1-1-1,-1 0 1,1 0-22,-1 1 0,0-1 0,0 1 0,0-1 0,0 1 0,0-1 0,0 1 0,0 0 0,0-1 0,-1 1 0,1 0 0,0 0 0,0 0 0,-2 0 0,-8 0 46,-1 1 1,-18 4 0,17-3 264,-142 14-116,103-13-3006,0-2-3699,33-1 2430,5 5 1212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3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55 252 476,'2'-22'3930,"-1"0"3002,-1 21-5740,0 1-39,0 0-53,-2 6-87,-8 20 100,2 0 0,0 1 0,-6 52 0,0 90 1614,13-155-2441,1 0-1,0 0 1,1 0 0,1 0 0,3 17 0,-4-28-227,0 0-1,0 0 1,0 0 0,0 0 0,1 0-1,-1 0 1,1 0 0,0 0 0,0 0-1,0-1 1,0 1 0,0-1-1,1 1 1,-1-1 0,1 0 0,0 0-1,-1 0 1,1 0 0,0-1 0,0 1-1,0-1 1,0 0 0,1 1-1,-1-2 1,0 1 0,0 0 0,5 0-1,12 0 99,0 0-1,-1-1 0,1-2 1,22-3-1,79-21 233,-100 21-322,0 0-36,0-1 0,-1-1 0,1 0 0,-2-2 0,1 0 0,-1-1 0,0-1 0,-1-1 0,-1-1 0,0 0 0,0-1 0,-2-1 0,0 0 0,0-2 0,-1 1 0,-1-2 0,-1 1 0,17-35 0,-9 4 7,-2-1 0,19-82 0,-24 80-16,-5 7-3,-7 35 44,1-1 0,0 1-1,0-1 1,1 1 0,0 0 0,4-9-1,-6 17 15,-1 1-11,3 4-7,2 5-32,0-1-1,0 2 0,-1-1 1,0 0-1,-1 1 0,0 0 0,3 16 1,8 82 97,-9-66-61,-3-21-33,4 31 105,2 0 0,22 77-1,-27-122-184,-1 0 0,1 0 0,1-1 0,-1 1 0,1-1 0,0 0 0,0 0-1,1 0 1,0-1 0,0 0 0,0 0 0,1 0 0,-1 0 0,1-1 0,1 0-1,-1 0 1,0-1 0,1 1 0,-1-1 0,1-1 0,0 1 0,0-1 0,0-1 0,1 1-1,-1-1 1,0 0 0,0-1 0,9 0 0,-1 0-1081,50 2-1280,-34 4-2218,-3 6-5955,-18-4 7144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4.3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489 582 688,'-1'-4'319,"0"1"1,0 0-1,-1-1 1,1 1-1,-1 0 1,0 0-1,1 0 0,-1 0 1,-1 0-1,1 0 1,0 0-1,-1 1 0,1-1 1,-1 1-1,0 0 1,0 0-1,0 0 1,0 0-1,0 0 0,0 1 1,-1-1-1,1 1 1,0 0-1,-5-1 0,-176-45 3653,-32-11-4295,215 58 237,-1 0 0,1-1 0,0 1 0,0 0 1,0-1-1,0 1 0,0-1 0,0 1 0,0-1 0,0 1 1,0-1-1,0 0 0,0 1 0,0-1 0,0 0 0,0 0 1,1 0-1,-1 0 0,0 0 0,1 0 0,-1 0 0,1 0 0,-1 0 1,1 0-1,-1 0 0,1 0 0,-1 0 0,1 0 0,0-1 1,0-1-1,0 1-59,1-1 1,0 1 0,0-1-1,0 1 1,1 0-1,-1-1 1,0 1-1,1 0 1,0 0 0,-1 0-1,1 0 1,4-3-1,158-142-1198,-63 58 2699,-95 84-1183,-1 0 0,0-1-1,0 0 1,0 0 0,-1 0 0,0 0-1,5-12 1,-8 16-134,0 1 1,0-1-1,-1 1 0,1-1 0,-1 1 1,0-1-1,1 1 0,-1-1 0,0 1 1,0-1-1,0 0 0,0 1 0,0-1 1,0 1-1,-1-1 0,1 0 1,0 1-1,-1-1 0,1 1 0,-1-1 1,0 1-1,1 0 0,-1-1 0,0 1 1,0 0-1,0-1 0,0 1 0,0 0 1,0 0-1,0 0 0,0 0 0,-1 0 1,1 0-1,0 0 0,-1 0 1,1 0-1,-1 1 0,1-1 0,-1 1 1,1-1-1,-1 1 0,1-1 0,-3 1 1,-8-3-113,0 1 0,0 0 0,0 1-1,-1 1 1,1 0 0,-24 3 0,26-2-537,1 1 0,0 0-1,0 0 1,0 1-1,0 1 1,0-1 0,0 1-1,1 1 1,-13 8-1,-2 8-931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4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1 485 768,'2'0'205,"-1"0"0,1 1 1,0-1-1,-1 0 0,1 0 0,0 0 0,-1-1 0,1 1 0,0 0 1,-1 0-1,1-1 0,-1 1 0,1-1 0,0 0 0,-1 1 0,1-1 1,-1 0-1,0 0 0,1 0 0,-1 0 0,0 0 0,1 0 1,-1 0-1,0-1 0,2-1 0,2-5 242,1 1 1,-2-1-1,7-13 1,-9 18-139,18-43 2223,27-91 0,-26 69-837,32-92 3508,-53 159-5120,0 1 1,0 0 0,0-1 0,0 1 0,0-1 0,1 1 0,-1-1-1,0 1 1,0-1 0,0 1 0,1-1 0,-1 1 0,0 0 0,1-1-1,-1 1 1,0 0 0,1-1 0,-1 1 0,0 0 0,1-1 0,-1 1-1,1 0 1,-1 0 0,0-1 0,1 1 0,5 9 588,0 29-502,-6-34 82,26 162 1272,-22-144-1334,2 0-1,1 0 1,1-1 0,0 0 0,16 26 0,-23-45-176,0 1 0,0-1-1,1 0 1,-1 0 0,1 0 0,-1 0 0,1 0 0,0 0 0,0-1 0,0 1 0,0-1 0,0 1 0,0-1 0,0 0-1,3 2 1,-5-3-86,0-3 26,0 1 0,-1-1 1,0 1-1,0-1 0,0 1 1,0 0-1,0 0 0,0-1 1,0 1-1,-1 0 0,1 0 1,-1 0-1,0 0 0,1 0 1,-1 1-1,0-1 0,0 0 1,-4-1-1,-1-2-208,-1 0-1,0 1 1,1 0-1,-10-3 1,8 4-207,0 1 1,0 0 0,1 0 0,-1 1 0,0 1-1,0-1 1,0 1 0,0 1 0,0 0 0,0 0-1,-16 5 1,15-3-1042,0 0-1,1 0 1,0 2-1,0-1 1,0 1 0,-10 7-1,-6 8-1395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7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212 0 156,'15'3'4266,"-2"-6"-2205,-13 3-1067,3 1-4,43 6 7570,-44-6-8002,-3 13 864,-2-1-949,-2 0-1,1-1 0,-12 22 1,-6 13 209,-91 283 1316,81-220-1605,-17 120 1,28-89 121,-3 207 1,24-248-253,5 0 1,36 194-1,-2-130-35,6-1 1,117 269-1,-62-219 146,178 281 1,-268-479-355,225 349 537,26-20 300,-35-113 49,16-18 397,50 47 138,-169-154-2817,-120-104 708,-1 1-1,1-1 1,0 0 0,0 0 0,0 0 0,1 0-1,-1-1 1,6 3 0,-8-4-1301,-1 0-1110,0 0-2875,0 0 1088,0 0 1478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93 364,'25'-32'1959,"-15"19"818,17-26-1,-26 39-1957,-2-1-716,1 1 0,0-1 1,-1 1-1,1-1 0,0 1 1,-1-1-1,1 1 0,0-1 1,-1 1-1,1 0 0,-1-1 1,1 1-1,-1 0 0,1-1 1,-1 1-1,1 0 0,-1 0 1,1 0-1,-1-1 0,1 1 1,-1 0-1,1 0 0,-1 0 1,1 0-1,-1 0 0,1 0 0,-1 0 1,0 0-1,1 0 0,-1 0 1,0 0-1,-6 2 98,0 0 1,1 0-1,-1 1 0,1 0 0,-1 0 1,1 0-1,0 1 0,1 0 0,-1 0 1,0 0-1,1 1 0,-6 6 0,10-9-138,-11 12 518,1 1 0,-11 20 0,20-32-445,-1 1 0,2 0 0,-1 0 0,0 0-1,1 0 1,0 0 0,0 1 0,0-1 0,0 0 0,1 1 0,-1-1 0,1 0 0,0 1 0,1-1 0,0 7 0,1-9-69,-1 1 1,0-1-1,1 1 0,0-1 1,-1 0-1,1 0 1,0 0-1,0 0 0,0 0 1,1 0-1,-1 0 1,0-1-1,1 1 0,-1-1 1,1 1-1,3 0 1,49 19 497,-44-18-433,-4 0-81,47 14 312,-1 3-1,68 34 1,-117-51-345,0-1 1,0 1-1,0-1 0,0 1 1,0 1-1,0-1 0,-1 0 1,1 1-1,-1 0 0,0 0 1,-1 0-1,4 5 0,-5-7-11,0 0-1,-1 1 1,1-1-1,-1 0 0,1 1 1,-1-1-1,0 0 1,0 1-1,0-1 0,0 1 1,0-1-1,-1 0 1,1 1-1,-1-1 0,1 0 1,-1 1-1,0-1 1,0 0-1,0 0 1,0 0-1,0 0 0,-1 0 1,1 0-1,-1 0 1,1 0-1,-4 3 0,-7 6-61,0 0-1,0-1 0,-2 0 1,1-1-1,-1-1 0,-24 11 0,-94 32-4037,121-49 2863,1-1-1606,3 2-3360,7-3 3594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4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1012,'1'0'225,"12"-12"1771,-13 12-1849,1 0 1,-1 0-1,0-1 0,0 1 0,0 0 1,1 0-1,-1-1 0,0 1 0,1 0 1,-1 0-1,0 0 0,0-1 0,1 1 1,-1 0-1,0 0 0,1 0 1,-1 0-1,0 0 0,1 0 0,-1 0 1,0 0-1,1 0 0,-1 0 0,0 0 1,1 0-1,-1 0 0,0 0 1,1 0-1,-1 0 0,0 0 0,1 0 1,-1 0-1,0 0 0,1 1 0,-1-1 1,0 0-1,1 0 0,-1 0 0,0 1 1,0-1-1,1 0 0,-1 1 1,3 7 531,-1 1 1,0 0 0,-1 0-1,0-1 1,0 18 0,-5 53 1966,0-8-770,4 26 73,0-96-2010,-1 0 1,1 0 0,0 0 0,0 0 0,0-1 0,0 1 0,0 0 0,0 0 0,1 0 0,-1 0 0,0 0 0,0-1 0,0 1 0,1 0 0,-1 0 0,1-1 0,-1 1 0,0 0 0,1 0 0,-1-1 0,1 1 0,0 0 0,-1-1 0,1 1 0,-1-1 0,1 1 0,0-1 0,-1 1 0,1-1 0,0 1 0,0-1 0,0 0 0,-1 1 0,1-1 0,0 0 0,0 0 0,0 0 0,-1 0 0,1 1 0,0-1 0,2-1 0,-2 0-700,1 0 0,-1 0 1,0 0-1,1 0 0,-1 0 1,0-1-1,0 1 0,0-1 1,0 1-1,0-1 1,1-2-1,-1 2-529,6-9-1292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5.7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676 81 1080,'1'-1'245,"0"-1"0,0 1 0,1 0 0,-1-1 0,0 1 0,-1-1 0,1 1 0,0-1 0,0 0 0,0 1 0,-1-1 0,1 0 0,-1 0 0,0 1 0,1-1 0,-1 0 0,0 0 0,0 0 0,0-1 0,-1 1-28,1 1 0,-1 0 0,1-1-1,-1 1 1,0 0 0,0 0-1,0 0 1,0-1 0,0 1 0,0 0-1,0 0 1,0 0 0,0 0 0,0 1-1,0-1 1,-1 0 0,1 0-1,-2 0 1,-6-2 452,0 0-1,-1 0 0,1 1 1,0 0-1,-19-1 1,-286-6 4081,210 14-6620,0 5-3966,64-3 2041,7 3 1153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1 750 76,'15'-33'3024,"18"-43"646,62-271 3140,-31 97-1085,-48 207-3530,-14 47-1776,13 32 414,20 71-1,5 14 199,-23-80-473,23 40 0,-31-67-397,0 0 1,0 0-1,1-1 1,1 0-1,1-1 1,12 12-1,-20-21-122,-1-1 0,1 1-1,0-1 1,0 0 0,0 0 0,1 0-1,-1 0 1,0-1 0,1 0 0,-1 0-1,0 0 1,1 0 0,0-1 0,6 0 0,-9 0-48,1 0 1,-1 0 0,0-1 0,0 1 0,0-1 0,0 1 0,0-1 0,0 0 0,0 0 0,0 0 0,0 0 0,0 0 0,-1 0 0,1 0 0,0-1 0,-1 1 0,1-1 0,-1 1 0,1-1 0,-1 0 0,0 1 0,0-1 0,0 0 0,0 0-1,0 0 1,0 0 0,0 0 0,-1 0 0,1 0 0,0 0 0,-1 0 0,0 0 0,0-3 0,1 2-42,-1 0 1,0 0-1,0 0 0,-1 0 0,1 1 0,-1-1 0,1 0 1,-1 0-1,0 0 0,0 1 0,0-1 0,0 0 1,-1 1-1,1-1 0,-1 1 0,1 0 0,-1-1 0,0 1 1,0 0-1,0 0 0,0 0 0,0 0 0,-1 0 1,1 1-1,-1-1 0,1 1 0,-1-1 0,1 1 0,-1 0 1,0 0-1,1 0 0,-4 0 0,-6-2-373,1 1 1,0 0-1,-1 0 0,1 1 0,-1 1 0,-19 1 0,-51 13-3691,4-1-6300,50-12 7529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1 518 284,'4'6'965,"-2"-3"-368,-1 0 1,1-1-1,1 1 0,-1 0 1,0-1-1,1 0 1,-1 1-1,4 1 0,-5-4 647,-1 0-38,2-3-63,0-1-860,0-1 0,0 1 0,0-1 0,-1 0 0,0 1 0,0-1 0,0 0 0,-1 0 0,1-6 0,-3-53 1465,1 42-1329,-7-68 896,-2-22-25,10 94-1052,0 0 0,1 0 0,1 0 0,5-17 0,-6 29-169,0 0 0,1 1-1,0-1 1,0 1 0,1-1-1,0 1 1,0 0 0,0 0-1,0 0 1,1 0-1,7-7 1,-8 9-36,1 1 0,0-1 1,0 0-1,0 1 0,0 0 0,0 0 0,0 0 1,1 0-1,-1 1 0,1 0 0,-1 0 0,1 0 1,-1 0-1,1 1 0,6 0 0,11 0 55,0 1 0,25 5 0,-40-5-79,0 0 1,0 1-1,0 0 1,0 1-1,0-1 1,0 1-1,-1 1 1,1-1-1,-1 1 1,7 6-1,-12-9-11,0 0 1,0 0-1,0 0 0,0 0 0,-1 0 0,1 0 0,-1 0 0,1 1 1,-1-1-1,1 0 0,-1 0 0,0 1 0,1-1 0,-1 0 1,0 1-1,0-1 0,0 0 0,0 1 0,0-1 0,0 0 1,0 1-1,-1-1 0,1 0 0,0 1 0,-1-1 0,1 0 0,-1 0 1,0 0-1,1 1 0,-1-1 0,0 0 0,-1 2 0,-4 5-14,0 0 0,-1 0-1,-10 9 1,6-6 3,-51 56-2,60-64 16,0-1 0,0 0 0,0 1 1,0-1-1,1 1 0,-1 0 0,1-1 1,0 1-1,-1 0 0,1 0 1,0 0-1,0 3 0,1-4 0,0 0 1,1 0-1,-1 0 1,0 0-1,1 0 1,0 0-1,-1 0 1,1 0-1,0-1 0,0 1 1,0 0-1,0 0 1,0-1-1,0 1 1,1-1-1,-1 1 1,0-1-1,1 0 0,1 2 1,9 6 5,-1-1 1,1 0-1,17 8 1,-14-8-6,-1 0-1,19 14 1,-26-16-6,-1 0 1,1 0-1,-1 0 1,0 1-1,0 0 1,-1 0 0,0 1-1,5 8 1,-9-12 1,1-1 0,-1 1 0,0 0 0,0 0 0,0-1 0,-1 1 0,1 0 0,-1 0 0,0 0 0,0-1 0,0 1 0,-1 0 0,1 0 0,-1 0 0,0-1 0,0 1 0,0 0 0,0-1 0,-1 1 0,0-1 1,-2 5-1,-1-1-16,0-1 1,0 0 0,0 0 0,-1-1 0,0 0 0,0 0 0,-1 0-1,1-1 1,-1 1 0,0-2 0,0 1 0,-1-1 0,1 0-1,-14 3 1,-2 0-552,-1 0 1,0-2-1,-38 1 0,43-3-348,-37-1-1744,52-1 1650,0-1-1,0 0 1,0 0-1,0 0 1,1 0-1,-1 0 0,-3-2 1,0-2-1279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6.9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17 896,'49'-16'6275,"-48"15"-5465,-1 1-56,0 0-41,-3 4-34,-9 11-269,1 1 0,1 0 0,0 1 0,1 0 0,1 1 0,1-1-1,0 2 1,2-1 0,0 1 0,1-1 0,0 1 0,0 27 0,3-29-271,1-1 1,0 1-1,1 0 0,1 0 1,1-1-1,0 1 1,2-1-1,-1 0 0,2 0 1,0-1-1,1 1 0,1-1 1,0-1-1,17 24 0,-20-32-90,1 0 0,-1 0-1,1 0 1,1-1 0,-1 0-1,1 0 1,-1 0 0,1-1-1,1 0 1,-1-1 0,1 1 0,-1-2-1,1 1 1,0-1 0,0 0-1,0 0 1,0-1 0,0 0-1,0-1 1,0 0 0,1 0-1,-1-1 1,0 1 0,0-2 0,0 1-1,0-1 1,0-1 0,-1 1-1,1-1 1,0-1 0,-1 1-1,0-1 1,0-1 0,0 1-1,-1-1 1,10-9 0,-6 4-15,-1-1 1,0 0 0,0 0-1,-1-1 1,0 0-1,-1-1 1,-1 1 0,0-2-1,0 1 1,-2 0 0,5-18-1,-5 13-4,0 0 0,-2-1-1,0 0 1,0 1 0,-2-1-1,-1 0 1,0 0 0,-4-20 0,3 31-19,0-1 0,-1 1 0,0 0 0,0 0 1,-1 0-1,0 1 0,0-1 0,-1 1 0,0 0 0,0 0 1,-1 1-1,1-1 0,-2 1 0,1 1 0,-1-1 1,-11-7-1,7 6-91,-1 1 0,0 0 0,-1 1 0,1 1 1,-1-1-1,0 2 0,0 0 0,0 0 0,0 2 0,-14-1 0,-64 2-2429,45 0-7419,44 0 7447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3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1 460,'3'3'482,"4"3"172,0 0-1,0 0 0,0 0 0,-1 1 1,0 0-1,-1 1 0,0-1 0,0 1 1,0 0-1,5 14 0,17 62 1457,-14-41-677,23 52-1,-31-83-1116,1 0-1,1-1 0,0 0 1,0 0-1,1 0 1,1-1-1,0 0 1,18 15-1,-23-22-229,0 0-1,0-1 1,1 1-1,-1-1 1,1 0-1,-1 0 1,1 0-1,0-1 1,0 1-1,0-1 1,0-1 0,0 1-1,0-1 1,0 1-1,0-1 1,0-1-1,0 1 1,0-1-1,0 0 1,0 0-1,0-1 1,0 1-1,0-1 1,0 0 0,-1 0-1,8-5 1,-4 2-1,0-1 0,0 0 0,-1 0 0,1 0 1,-1-1-1,-1 0 0,0 0 0,0-1 0,0 0 1,-1 0-1,0 0 0,0-1 0,4-12 0,-2 0 64,-1 1-1,-1-1 1,4-32-1,-8 45-156,0 0 0,-1 0 0,0 0 0,0 0 0,-1 0 0,0 0 0,0 0 0,-1 1 0,0-1 0,-1 0 0,0 1 0,-5-12 0,7 18-70,1-1 0,-1 1-1,0 0 1,0 0 0,0 0 0,0 0 0,0 0 0,0 0-1,0 0 1,0 0 0,0 0 0,0 0 0,0 0 0,-1 1-1,1-1 1,0 1 0,0-1 0,-1 1 0,1-1 0,0 1-1,-1 0 1,-1-1 0,1 1-428,1 0-1,0 1 1,-1-1 0,1 0-1,0 1 1,-1-1-1,1 1 1,0-1 0,0 1-1,-1 0 1,1 0-1,0-1 1,0 1 0,-1 1-1,1-1-3079,1-1 1088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1 944,'3'0'1044,"0"1"-809,0 0 0,0 0 0,0 0 0,-1 1 0,1-1 1,0 0-1,-1 1 0,1 0 0,-1 0 0,1 0 1,-1 0-1,0 0 0,1 0 0,-1 0 0,-1 1 1,1-1-1,0 1 0,0 0 0,-1-1 0,0 1 0,1 0 1,-1 0-1,1 6 0,7 36 1188,-2 1 0,-3 0 0,0 60 0,0 16 282,-2-98-1395,-2-6 164,6 30 1,-6-44-514,1-1 0,0 1 0,0-1 0,0 1 0,0-1 0,1 1 0,0-1 0,-1 0-1,1 0 1,0 0 0,0 0 0,1 0 0,-1 0 0,4 3 0,7-1-1107,-11-5 624,-1 0-1,1 0 0,0 0 0,0 0 1,-1-1-1,1 1 0,0-1 0,-1 1 1,1-1-1,-1 0 0,1 1 1,0-1-1,-1 0 0,0 0 0,3-2 1,8-6-1703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7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658 196 1020,'1'-4'492,"1"-1"1,0 1-1,-1-1 1,0 1-1,0-1 0,-1 0 1,1 0-1,-1 0 0,0 1 1,-1-8-1,1 10-265,-1-1 0,0 0 0,-1 0-1,1 0 1,0 0 0,-1 1 0,1-1 0,-1 1 0,0-1-1,0 1 1,0 0 0,0-1 0,0 1 0,0 0-1,-1 0 1,1 1 0,-6-4 0,-9-5 542,-2 1 0,1 1 0,-36-11 0,-63-11 845,94 25-1770,0 1-1,0 1 1,-1 1 0,1 1 0,-47 4 0,56-1-529,0 0 0,1 1 0,-1 1 0,1 0 0,-1 1 0,2 1 0,-1 0 0,0 0 0,1 1 0,1 1 1,-15 11-1,-23 28-1488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09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1 643 164,'0'0'1097,"0"0"-38,0 0-67,0 0-78,0 0-75,0 0-32,0 0-24,0 0-9,0 0 24,2 1 42,0 0-1994,18 9 17360,-16-10-14317,1-32-1598,2 1 1,1 1-1,1-1 0,1 1 1,18-35-1,82-141 285,-105 198-548,101-173 413,-104 179-434,12-22 47,-13 23-49,0 0 0,-1 0 0,1 0 1,0 0-1,0 0 0,0 0 0,0 0 0,0 0 1,0 0-1,0 1 0,0-1 0,0 0 1,0 1-1,0-1 0,0 1 0,3-1 1,-2 4 24,1 7-16,0 1 0,-1 0 0,0-1 0,0 1 1,-2 0-1,1 0 0,-1 0 0,-3 20 1,1 14 60,11 377 431,-9-415-658,1 0 1,0 0-1,0-1 0,3 11 1,-3-15-199,0 0 0,0 0-1,0 0 1,0 0 0,0 0 0,0 0 0,0-1 0,1 1 0,-1 0 0,1-1 0,-1 1 0,1-1 0,0 0 0,-1 1 0,1-1 0,0 0 0,2 1 0,-1 0-6002,0 0 1529,-2 0 2536,-1-2-1005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4T08:08:47.01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9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800 46 888,'2'-17'3871,"-2"15"-2932,1 0 1,-1 0-1,0-1 0,0 1 1,0 0-1,0-1 1,0 1-1,-1 0 0,0-5 1,0 6 4,1 1 21,0 5 2,-3 309 5008,6-89-4034,-4-159-1397,1-22-90,-2 1 1,-1-1-1,-13 55 0,16-97-431,0 0-1,-1 0 0,0 0 1,1 0-1,-1 0 0,0 0 0,0-1 1,0 1-1,0 0 0,0 0 0,0-1 1,-1 1-1,1-1 0,0 1 1,-1-1-1,1 0 0,-1 1 0,0-1 1,-1 1-1,1-2 14,-9 4 51,10-3-104,0-1 1,1 0 0,-1 0 0,0 0-1,0 1 1,1-1 0,-1 0 0,0 0-1,0 0 1,1 0 0,-1 0 0,0 0-1,0 0 1,1 0 0,-1-1-1,0 1 1,1 0 0,-1 0 0,0-1-1,0 1 1,1 0 0,-1-1 0,1 1-1,-1-1 1,0 1 0,1 0 0,-1-1-1,0-1 1,0 1 4,1-1 1,0 1-1,0-1 0,0 0 0,0 1 1,0-1-1,0 0 0,0 1 0,0-1 1,1 1-1,-1-1 0,0 0 0,2-2 0,8-36-206,-1 0 0,-3-1 0,-1 0 0,-1-1 0,-3 1 0,-5-60 0,-3-39 413,12 156-75,1 0-1,0-1 1,0 1 0,2-1-1,9 15 1,-14-25-108,1 2 69,10 17-724,-14-23 637,0-1 0,0 0 1,0 0-1,0 0 0,0 0 1,0 0-1,0 0 0,0 0 1,0 0-1,1 0 0,-1 0 1,0 0-1,0 1 0,0-1 1,0 0-1,0 0 0,0 0 1,0 0-1,0 0 0,0 0 1,0 0-1,0 0 0,0 0 1,0 0-1,0 0 0,1 0 1,-1 0-1,0 0 0,0 0 1,0 0-1,0 0 0,0 0 1,0 0-1,0 0 0,0 0 1,0 0-1,1 0 0,-1 0 1,0 0-1,0 0 0,0 0 1,0 0-1,0 0 0,0 0 1,0 0-1,0 0 0,0 0 1,0 0-1,0 0 0,1 0 1,-1 0-1,0 0 0,0 0 1,0 0-1,0 0 0,0 0 1,0-1-1,0 1 0,0 0 1,0 0-1,0 0 0,0 0 1,0 0-1,0 0 0,-1-17-46,-1-1 22,0 0 0,2-25 0,-2-29 4,1 20 627,2 40 292,-1 32-599,-1 13-96,-9 48 0,-1 11-29,10-32-113,-13 156 128,79-601-1056,-56 320 844,-7 43 70,9-37 0,-11 57-8,0 2 1,0 0 38,-1 7 19,-38 262 889,39-267-986,0 0-3,0-1-1,0 0 1,0 1 0,-1-1-1,1 0 1,0 1-1,-1-1 1,1 0-1,-1 0 1,1 1-1,-1-1 1,1 0-1,-1 0 1,0 0 0,1 0-1,-1 0 1,-2 2-1,3-3-85,-2-5-6,-14-68-292,-11-91 0,25 149 405,1 26 26,1 27 17,5 18 189,2 1 0,23 86-1,-30-143-247,0 0-1,0 1 0,0-1 1,0 1-1,0-1 0,0 0 1,0 1-1,0-1 0,0 0 0,0 1 1,1-1-1,-1 1 0,0-1 1,0 0-1,0 1 0,1-1 1,-1 0-1,0 1 0,0-1 1,1 0-1,-1 0 0,0 1 1,1-1-1,-1 0 0,0 0 1,1 0-1,-1 1 0,1-1 1,-1 0-1,0 0 0,1 0 1,-1 0-1,0 0 0,1 0 1,-1 0-1,1 0 0,-1 0 0,0 0 1,1 0-1,-1 0 0,1 0 1,-1 0-1,0 0 0,1 0 1,-1 0-1,1 0 0,-1 0 1,0-1-1,1 1 0,-1 0 1,0 0-1,1-1 0,-1 1 1,0 0-1,1 0 0,-1-1 1,0 1-1,0 0 0,1-1 1,-1 1-1,0 0 0,0-1 1,0 1-1,1-1 0,1-2-18,1-1-1,-1 1 0,0-1 1,0 1-1,3-8 1,-1-6-40,0 0 0,-2 0 0,0 0 0,0-18 0,4-25 64,-6 25 928,-9 64-839,1 0 0,2 1 0,-4 45 0,1-12-2,-10 72 49,-12 64 117,16-89-1,15-107-237,0-1 0,0 1 0,0 0 0,1-1 0,-1 1 0,1 0-1,-1-1 1,1 1 0,0-1 0,0 1 0,3 3 0,-3-3 72,1 0 0,-1 0 0,0 0 0,0 0 0,0 0 0,0 0-1,-1 0 1,1 5 0,2 16 941,-8-26-982,-98-35 90,10 3-100,-147-28-161,196 54 32,-1 1 1,0 3-1,-67 3 1,66 7 33,43-6 56,0 1 1,1 0 0,-1-1 0,0 1 0,1 1 0,-1-1 0,1 0 0,-1 1 0,1-1 0,0 1 0,-1-1 0,1 1 0,0 0 0,-2 3 0,4-5 0,-1 1 1,1-1 0,0 0-1,0 1 1,-1-1-1,1 1 1,0-1 0,0 0-1,0 1 1,0-1 0,0 1-1,0-1 1,0 1-1,0-1 1,0 0 0,0 1-1,0-1 1,0 1-1,0-1 1,0 1 0,0-1-1,0 0 1,1 1-1,-1-1 1,0 1 0,0-1-1,0 0 1,1 1-1,-1 0 1,14 8 10,19 2-4,-1-5 39,1-1 1,57 0-1,68-10 367,-102 2-153,-49 3-223,47-4 183,-49 3-198,0 0 1,0 0-1,-1 0 0,1-1 1,0 0-1,-1 1 0,1-2 1,6-3-1,-10 5-20,-1 1 0,1 0-1,-1-1 1,1 1 0,-1-1 0,0 1 0,1 0 0,-1-1-1,1 1 1,-1-1 0,0 0 0,1 1 0,-1-1-1,0 1 1,0-1 0,0 1 0,1-1 0,-1 0 0,0 1-1,0-1 1,0 0 0,0 1 0,0-1 0,0 1-1,0-1 1,0 0 0,0 1 0,0-1 0,-1 0 0,1 1-1,0-1 1,0 1 0,0-1 0,-1 1 0,1-1-1,0 0 1,-1 1 0,1-1 0,-1 1 0,1-1 0,0 1-1,-1 0 1,1-1 0,-1 1 0,1-1 0,-1 1-1,1 0 1,-1 0 0,0-1 0,1 1 0,-2-1-1,-32-14 67,-11 2-350,0 2 0,-1 2 0,0 2 0,-1 2 0,-68 2 1,82 10-1613,32-7 1620,0 0 0,1 0 0,-1 1 0,0-1 0,1 0 0,-1 1 0,1-1 0,-1 0 0,1 1-1,-1-1 1,1 1 0,-1-1 0,1 1 0,-1-1 0,1 1 0,-1-1 0,1 1 0,-1 0 0,1 0-208,0 0 1,0-1 0,1 1 0,-1-1 0,0 1 0,0 0 0,0-1 0,1 1 0,-1-1 0,0 1 0,1-1 0,-1 1-1,0-1 1,1 1 0,-1-1 0,1 1 0,-1-1 0,1 1 0,-1-1 0,1 0 0,-1 1 0,1-1 0,-1 0 0,1 1-1,0-1 1,11 6-3632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1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1 787 1112,'2'0'353,"-1"1"0,1 0 1,0-1-1,0 1 0,0-1 0,-1 0 0,1 0 0,0 1 1,0-1-1,0 0 0,0-1 0,0 1 0,-1 0 0,1 0 0,0-1 1,0 1-1,2-2 0,-2 0-185,0 1-1,-1-1 1,1 0 0,0 0 0,-1 0-1,0 0 1,1 0 0,-1 0 0,0-1-1,0 1 1,0 0 0,1-4 0,6-17 844,-1-2 0,0 1 0,4-45 1,-1-76 863,-10 38-84,-16-128 0,10 209-1093,6 25-562,0 1-13,0 0-19,5 1-13,5 0-58,0 0-1,0 0 1,0-1 0,-1-1 0,1 0-1,17-3 1,67-21 78,-54 13-63,21-6 35,-11 3 418,76-14 0,-125 29-479,1 0 0,0-1 0,0 1 0,-1 0 0,1 0 0,0 0 0,0 0 1,0 1-1,-1-1 0,1 0 0,0 1 0,-1-1 0,1 1 0,0-1 0,-1 1 0,1 0 1,-1 0-1,1 0 0,-1 0 0,1 0 0,-1 0 0,0 0 0,1 0 0,-1 1 0,0-1 1,0 0-1,0 1 0,0-1 0,0 1 0,0-1 0,0 1 0,-1 0 0,1-1 0,0 1 1,-1 0-1,0-1 0,1 1 0,-1 2 0,1 7 96,0 0 0,-1 0 0,0 0 0,-4 21 0,3-24-59,-13 81 604,6-44-1,2 1 1,0 89 0,6-132-620,0 1 1,1 0 0,-1-1 0,1 1 0,0-1-1,-1 0 1,1 1 0,1-1 0,-1 0-1,1 1 1,-1-1 0,1 0 0,0 0-1,0 0 1,0 0 0,0-1 0,1 1 0,-1 0-1,1-1 1,-1 0 0,5 3 0,-2-2-55,0-1 0,0 0 0,0 0 0,1-1 0,-1 0 0,0 0 0,1 0 0,-1 0 0,1-1 0,-1 0 0,1 0 0,9-1 0,8-3-1004,0-1 0,40-14 0,1 0-9018,-46 17 5342,-2 4 1424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4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11909,'2'-4'447,"0"1"0,1-1 1,-1 1-1,1-1 0,-1 1 0,1 0 0,0 0 0,4-3 1,-6 6-367,-1-1 482,0 1-117,5 13 185,-5-13-597,1 1 0,0 0 0,-1 0 0,1 0 0,-1 0 0,0 0 0,1 1 0,-1-1 0,0 0 0,1 0 1,-1 0-1,0 0 0,0 2 0,0 9 378,0-1 0,1 1 0,0-1 0,5 18 0,-5-26-339,0 0 1,0 1 0,0-1-1,1 0 1,-1 0 0,1 0-1,0 0 1,0 0 0,0 0-1,0 0 1,1-1-1,-1 1 1,1-1 0,-1 1-1,1-1 1,0 0 0,0 0-1,0-1 1,4 3 0,1-1-27,1-1 1,0 0 0,-1 0 0,1-1 0,0 0-1,0 0 1,0-1 0,0-1 0,0 1 0,13-4-1,11-3-561,45-15 0,-65 18 326,83-33-2702,-33 9-6174,-59 26 7846,13-5-1584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0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445 595 1180,'-3'-11'2139,"3"7"-1512,-1 0-1,0 0 0,0 1 1,0-1-1,-1 1 1,1-1-1,-1 1 0,0-1 1,0 1-1,0 0 1,0 0-1,-1 0 0,1 0 1,-5-4-1,-93-60 5025,-62-20-3550,120 66-2149,9 6-257,25 13 177,0-1 0,1 0-1,0-1 1,0 0 0,0 0 0,0-1-1,1 1 1,-8-8 0,13 11 102,1-1 1,-1 1 0,1 0-1,-1-1 1,1 1 0,-1-1-1,1 1 1,0-1-1,0 1 1,0 0 0,0-1-1,0 1 1,0-1 0,0 1-1,0-1 1,1 1-1,-1-1 1,0 1 0,1 0-1,-1-1 1,1 1 0,0-1-1,-1 1 1,1 0 0,1-2-1,25-36-255,-22 33 223,78-91-339,-10 11 327,-72 86 71,-1-1-1,1 1 1,-1-1 0,0 1 0,1-1 0,-1 1 0,1-1 0,-1 1 0,0-1 0,0 1 0,1-1 0,-1 0 0,0 1 0,0-1 0,0 1 0,0-1-1,0 0 1,0 1 0,0-1 0,0 0 0,0 1 0,0-1 0,0 0 0,0 1 0,0-1 0,0 1 0,-1-2 0,1 2-14,-1-1 0,0 0 0,0 0 0,0 0 0,0 1 0,1-1 0,-1 1 0,0-1 0,0 1 0,0-1 0,0 1 0,0-1 0,0 1 0,-2-1 0,-7-1-274,1 1 1,-1 0 0,-9 0-1,9 1-271,-26-1-2073,32 2 1859,1-1-1,-1 0 1,0 1 0,1 0 0,-1 0 0,1 0 0,-1 0 0,-3 3 0,-5 4-1397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1 586 364,'6'4'591,"1"-1"-1,0 1 1,0-2 0,0 1 0,14 2-1,-19-5-422,1 0 0,-1 1-1,0-1 1,1-1-1,-1 1 1,1 0-1,-1-1 1,0 1-1,1-1 1,-1 1-1,0-1 1,1 0 0,-1 0-1,0 0 1,0-1-1,0 1 1,0 0-1,0-1 1,0 1-1,-1-1 1,1 0-1,2-2 1,2-5 211,0 0-1,0-1 1,-1 1 0,0-1-1,-1 0 1,0 0 0,-1-1-1,0 1 1,3-22 0,-2-3 618,0-61 1,-4 72-596,-2-1 0,0 1 1,-9-38-1,9 52-280,-1 1 1,0-1-1,0 1 0,-1-1 1,-1 1-1,1 0 0,-1 1 1,-1-1-1,0 1 0,0 0 1,-10-9-1,14 14-71,-1 1 0,0 0 0,0 1 0,1-1-1,-1 0 1,0 1 0,0 0 0,-1 0 0,1 0 0,-6-1 0,8 1-35,0 1-1,0 0 0,0 0 1,0 0-1,-1 0 1,1 0-1,0 0 1,0 0-1,0 0 1,0 0-1,0 1 1,-1-1-1,1 0 0,0 1 1,0-1-1,0 1 1,0-1-1,0 1 1,0 0-1,0-1 1,1 1-1,-1 0 1,0-1-1,0 1 0,0 0 1,1 0-1,-1 0 1,0 0-1,1 0 1,-1 0-1,0 2 1,1-3-11,0 1 1,0-1 0,0 1 0,0 0 0,0-1 0,0 1-1,0-1 1,0 1 0,0 0 0,0-1 0,0 1 0,0-1-1,1 1 1,-1-1 0,0 1 0,0-1 0,1 1 0,-1-1-1,0 1 1,1-1 0,-1 1 0,1-1 0,-1 1-1,0-1 1,1 1 0,-1-1 0,1 0 0,-1 1 0,1-1-1,-1 0 1,1 0 0,-1 1 0,1-1 0,0 0 0,-1 0-1,1 0 1,-1 0 0,1 0 0,0 0 0,24 4 69,1-6-31,0-1 0,0-2 0,0 0 0,40-15 0,-17 6 48,14-5 170,58-13 1195,-118 31-1409,-1 1 0,1 0 0,-1-1 0,1 1-1,-1 0 1,1 1 0,-1-1 0,0 0 0,1 1 0,-1 0 0,1-1 0,-1 1-1,0 0 1,0 0 0,1 0 0,-1 0 0,0 1 0,0-1 0,0 1-1,0-1 1,-1 1 0,1 0 0,0-1 0,-1 1 0,1 0 0,-1 0-1,1 0 1,-1 0 0,0 1 0,0-1 0,0 0 0,0 0 0,1 4-1,2 10 138,0-1 0,-1 1 0,0-1 0,0 19 0,-1-17-32,9 116 645,16 109 395,-25-234-1242,0 1 1,0 0-1,1-1 1,0 0-1,5 8 0,-8-14-117,1-1 0,0 1 0,-1-1 0,1 1 0,0-1 0,0 0 0,0 1 0,0-1 0,0 0 0,0 0 0,0 0 0,0 0 0,1 0-1,-1 0 1,0 0 0,1 0 0,-1 0 0,1-1 0,-1 1 0,1 0 0,-1-1 0,1 1 0,-1-1 0,1 0 0,-1 1 0,1-1 0,0 0 0,-1 0 0,1 0-1,-1 0 1,1-1 0,0 1 0,-1 0 0,1-1 0,1 0 0,14-13-9646,-5 10 6716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0 662 744,'1'1'136,"-1"-1"-1,1 0 1,0 1 0,-1-1-1,1 0 1,0 0 0,-1 0-1,1 1 1,0-1 0,-1 0-1,1 0 1,0 0 0,-1 0-1,1 0 1,0 0 0,0 0-1,-1 0 1,1-1 0,0 1-1,-1 0 1,1 0 0,0 0-1,-1-1 1,1 1 0,-1 0-1,1-1 1,0 1-1,-1-1 1,2 0 0,-1 0-35,1-1 0,0 0 1,0 1-1,-1-1 0,1 0 0,-1 0 1,0 1-1,1-1 0,-1 0 1,1-3-1,11-34 1214,-2-1 1,-2 0-1,5-43 1,-11 60-897,25-210 2897,-18 135-1759,-9 95-1486,-1-1-1,0 0 1,1 0-1,0 0 1,0 0 0,0 1-1,1-1 1,-1 1-1,1-1 1,0 1-1,0-1 1,0 1 0,0 0-1,1 0 1,-1 0-1,5-4 1,-4 5-27,1-1 0,0 1 0,1 0 1,-1 0-1,0 0 0,1 1 0,-1 0 0,0 0 0,1 0 1,0 0-1,-1 1 0,1-1 0,7 1 0,9 1 86,0 1-1,1 1 1,-1 1 0,-1 0-1,41 15 1,-57-18-112,1 1 1,-1 0-1,0 0 1,1 0-1,-1 0 0,0 1 1,4 3-1,-7-5-12,0 0-1,0 0 0,0 1 0,-1-1 1,1 0-1,0 1 0,-1-1 0,1 0 1,0 1-1,-1-1 0,0 1 0,1-1 1,-1 1-1,0-1 0,0 1 0,0-1 1,0 1-1,0-1 0,0 1 0,0-1 1,0 1-1,-1-1 0,1 0 0,0 1 1,-1-1-1,0 1 0,0 1 0,-3 5 12,0 0-1,0-1 0,-1 1 0,0-1 0,0 0 0,-1-1 0,-12 12 0,-53 38 56,28-23-34,-32 27 162,75-60-197,-1 0 0,1 0 0,-1 1 0,1-1-1,0 0 1,0 1 0,-1-1 0,1 0 0,0 1 0,0-1 0,-1 1-1,1-1 1,0 0 0,0 1 0,0-1 0,0 1 0,0-1-1,0 1 1,0-1 0,-1 0 0,1 1 0,0-1 0,0 1 0,1-1-1,-1 1 1,0-1 0,0 0 0,0 1 0,0-1 0,0 1 0,0-1-1,1 1 1,-1-1 0,0 0 0,0 1 0,1-1 0,-1 0 0,0 1-1,0-1 1,1 0 0,-1 1 0,0-1 0,1 0 0,-1 0-1,0 1 1,1-1 0,-1 0 0,1 0 0,-1 0 0,1 1 0,28 11 57,-17-8-19,3 4-11,0 0-1,0 0 1,-1 1 0,0 1-1,0 1 1,-1 0 0,13 14-1,-22-21-24,0 1-1,-1 0 1,1 0 0,-1 0-1,0 0 1,0 0 0,-1 1-1,0-1 1,0 1-1,2 9 1,-3-11-4,-1 0 0,0 0 0,0 0 1,0 0-1,0 0 0,-1 0 0,0-1 0,0 1 0,0 0 0,0 0 1,0 0-1,-1-1 0,1 1 0,-1 0 0,0-1 0,0 0 0,-4 5 1,0-1-60,-1 0 1,0 0 0,0-1 0,0 0 0,0 0 0,-1-1 0,0 0-1,0-1 1,-1 1 0,-8 2 0,-14 4-1677,-50 12 0,24-8-4420,42-10 2712,4 1 1044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1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111 158 224,'104'-141'7486,"-98"129"-5596,-9 7 190,-15 8 30,13-1-2477,-2 1 546,0 0 0,0 0 1,1 0-1,-1 1 1,1 0-1,-1 1 1,1-1-1,1 1 0,-1 0 1,1 1-1,-1-1 1,-7 13-1,1 0 173,1 0-1,1 1 0,-10 23 1,10-17 10,0 0 0,2 1 0,1-1 0,1 2 0,1-1 0,-2 41 1,7-55-219,0 0-1,1 0 1,0 0 0,1 0 0,0-1 0,1 1 0,6 15 0,-5-19-62,-1-1 0,1 1-1,0-1 1,1 0 0,0-1 0,0 1-1,1-1 1,-1 0 0,1 0 0,0-1-1,12 9 1,-10-10-46,1 1 0,0-2 0,0 1 0,0-1 0,0 0-1,1-1 1,-1 0 0,0 0 0,1-1 0,0-1 0,-1 1 0,1-2 0,-1 1 0,13-3 0,15-3-339,-1-2 1,46-16 0,-57 16-1003,1-2 0,-2 0 1,39-22-1,-52 28-1061,-8 4-4888,-3 0 4877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2.3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485 242 16,'-1'-4'349,"1"0"0,-1 0 1,1 0-1,-1 0 0,-1 0 0,1 0 0,0 1 1,-1-1-1,0 0 0,0 1 0,0 0 0,0-1 0,0 1 1,-1 0-1,0 0 0,-4-4 0,-6-4 501,0 0-1,-24-13 1,33 21-763,-34-19 287,-1 2-1,-1 1 1,0 2-1,-2 2 1,-56-13 0,89 26-1422,0 0 1,-1 1 0,0 0-1,1 1 1,-16 1 0,9 1-587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2.6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1 647 10069,'52'39'2350,"-51"-38"-1955,3-4-7,-1 0-310,0 0 0,-1 1-1,1-2 1,-1 1 0,1 0 0,-1 0 0,0-1 0,0 1-1,-1-1 1,1 0 0,-1 1 0,0-1 0,1 0-1,0-7 1,18-97 1059,18-82 288,-27 147-935,2 1-1,25-56 1,-33 87-341,1 1 1,0-1 0,0 1 0,1 0 0,1 1 0,-1-1-1,2 2 1,-1-1 0,1 1 0,0 0 0,19-12 0,-22 17-90,-1 1 0,0-1 0,1 1 1,0 0-1,-1 0 0,1 0 1,0 1-1,0 0 0,0 0 1,0 0-1,0 1 0,0 0 0,0 0 1,0 1-1,0-1 0,0 1 1,0 1-1,-1-1 0,1 1 1,0 0-1,-1 0 0,1 1 0,-1 0 1,0 0-1,6 4 0,-4-3-7,-2 1-1,1-1 1,0 1 0,-1 0-1,0 1 1,0-1-1,-1 1 1,0 0 0,0 0-1,0 1 1,0-1-1,-1 1 1,0 0-1,3 12 1,-5-14-34,0 0 1,0 1-1,-1-1 1,0 0-1,0 0 0,0 1 1,-1-1-1,0 0 1,0 0-1,0 0 0,0 0 1,-1 0-1,0 0 1,0 0-1,0 0 0,-1-1 1,1 1-1,-1-1 1,0 0-1,-1 1 0,-5 5 1,-20 16 44,0-1 0,-41 26-1,45-34 2,0 0-1,2 2 0,0 1 0,1 1 0,-22 26 0,38-40 38,1 1-1,0-1 1,1 1-1,0 0 1,0 0-1,1 0 1,-1 1-1,2 0 1,-1-1-1,1 1 0,1 0 1,0 0-1,0 0 1,1 15-1,1-17 22,0 1 0,0-1 1,1 1-1,0-1 0,1 0 0,-1 1 0,2-2 0,-1 1 1,1 0-1,0 0 0,0-1 0,0 0 0,1 0 0,0 0 0,0-1 1,1 0-1,8 7 0,4 2 203,1-1-1,0-1 1,1-1 0,0 0 0,1-2 0,0 0-1,0-1 1,1-1 0,0-2 0,26 5-1,236 26 571,-283-36-1348,15 5 35,-10 1-3874,-5-2-1429,-2 2-3355,-4 13 4832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9:16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1535 172,'-2'0'480,"1"1"-1,-1 0 1,1 0-1,-1-1 1,1 1-1,-1 0 1,1 1-1,-1-1 1,1 0-1,0 0 1,-1 2 0,1-2 550,-9 8 2852,4-4-334,4-7 570,5-31-2602,-1 11-584,1 0-1,1 0 0,13-42 1,11 0-396,3 1 0,2 1 0,47-62 0,-36 59-244,4 2 1,2 3-1,2 2 0,4 2 1,1 3-1,78-56 0,-50 50-32,3 3 0,3 4 0,1 5 0,116-43 0,-3 17 709,3 8 0,245-41 0,-128 47-346,-298 54-629,0 1 0,43 0 1,-52 8-2011,5 12-7349,-3 0-221,1-3 5356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5.9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114 107 1064,'14'-11'3845,"7"-8"2175,-8 5-5161,23-37 2279,-27 39-1263,-6 20-402,-12 25-417,-16 26 137,-26 93 1,-4 64-43,-14 123 160,69-338-1336,0-1 1,0 0 0,0 0-1,0 1 1,0-1-1,0 0 1,0 0-1,-1 1 1,1-1-1,0 0 1,0 0 0,0 1-1,0-1 1,0 0-1,0 0 1,1 1-1,-1-1 1,0 0 0,0 0-1,0 0 1,0 1-1,0-1 1,0 0-1,0 0 1,0 1-1,1-1 1,-1 0 0,0 0-1,0 0 1,0 1-1,0-1 1,1 0-1,-1 0 1,0 0 0,0 0-1,0 0 1,1 1-1,-1-1 1,0 0-1,0 0 1,1 0-1,-1 0 1,0 0 0,0 0-1,1 0 1,-1 0-1,0 0 1,0 0-1,1 0 1,-1 0 0,0 0-1,0 0 1,1 0-1,-1 0 1,0 0-1,0 0 1,0 0-1,1 0 1,-1-1 0,0 1-1,0 0 1,1 0-1,-1 0 1,0 0-1,0 0 1,0-1-1,0 1 1,1 0 0,-1-1-1,14-9-1010,27-33-4754,-22 21-2214,-12 14 5258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38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1108,'0'0'367,"0"-1"0,1 0 0,-1 1 0,0-1 0,0 0 0,1 1 0,-1-1 0,0 0 0,1 1 0,-1-1 0,0 1 0,1-1 0,-1 1 0,1-1 0,-1 1 0,1-1 0,-1 1 0,1-1 0,-1 1 0,1 0 0,0-1 0,-1 1 0,2-1 0,0 17 5460,-2 2-5513,3 169 6677,-4-66-4701,20 290 3310,-17-376-5323,-1-13-1025,7 41 0,-31-97-18879,11 23 16004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8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3 508,'0'0'1264,"0"0"-62,0 0-79,0 0-78,0 0-96,0 0-80,9-2 408,-4 4 4260,1 11-4693,-1 0 0,0 1-1,0 0 1,-1 0 0,-1 0 0,2 19 0,1 1-166,170 681 5747,-176-714-6423,2 7 49,1-1 0,0 1 1,7 11-1,-10-17-87,1-1-1,0 0 0,-1 0 1,1 0-1,0 0 1,0 0-1,0 0 1,0 0-1,0 0 0,0 0 1,0 0-1,0 0 1,0-1-1,0 1 1,0 0-1,1-1 0,-1 1 1,0-1-1,0 1 1,1-1-1,-1 0 0,0 0 1,1 1-1,-1-1 1,0 0-1,1 0 1,-1 0-1,2-1 0,0 0-160,-1 0 0,1 0-1,-1 0 1,0 0 0,0-1 0,0 1-1,1-1 1,-1 0 0,-1 0-1,1 0 1,0 0 0,0 0-1,-1 0 1,1 0 0,-1 0 0,0 0-1,1-1 1,0-4 0,8-21-4009,-8 4-5017,-2 12 6083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8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467 77 1616,'0'0'138,"1"0"-1,-1-1 1,0 1-1,0 0 1,0-1 0,1 1-1,-1 0 1,0-1-1,0 1 1,0-1 0,0 1-1,0 0 1,0-1-1,0 1 1,0 0 0,0-1-1,0 1 1,0-1-1,0 1 1,0 0-1,0-1 1,0 1 0,0 0-1,0-1 1,-1 1-1,1 0 1,0-1 0,0 1-1,0 0 1,-1-1-1,-12-4 3168,-18 7-49,29-2-3200,-137 9 5534,75-10-3597,-80-10 0,136 10-2147,-1-1 0,1 1 0,-1-2 0,-8-3 0,15 6-148,0-1 0,1 0-1,-1 0 1,1 0 0,-1 0-1,1 0 1,-1 0 0,1 0 0,0-1-1,-1 1 1,-1-3 0,3 4-93,-1-1 1,1 0 0,0 0 0,0 0 0,-1 0 0,1 0 0,0 1 0,0-1-1,0 0 1,0 0 0,0 0 0,0 0 0,0 0 0,0 0 0,0 0 0,0 1-1,1-1 1,-1 0 0,0 0 0,1 0 0,-1 0 0,0 1 0,1-1 0,0-1-1,6-7-2412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8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1284,'12'-3'4793,"-11"3"-4543,0 0 1,0 1-1,0-1 1,0 0 0,0 0-1,0 1 1,0-1-1,0 1 1,-1-1 0,1 0-1,0 1 1,0 0-1,0-1 1,0 1 0,-1 0-1,1-1 1,0 1-1,0 0 1,-1 0 0,2 0-1,10 27 2437,-8-11-1710,4 31 1,-6-35-323,37 309 5275,-9-71-2810,-29-240-3113,1 0 0,0 0 0,1-1 0,8 21 1,-11-29-207,1 0 1,0 0-1,0 0 0,1-1 1,-1 1-1,0 0 1,1-1-1,-1 1 1,1-1-1,-1 1 1,1-1-1,0 0 1,-1 0-1,3 2 0,-2-3-267,0 1 0,0-1 0,-1 0-1,1 0 1,0 1 0,0-1-1,0 0 1,-1 0 0,1-1-1,0 1 1,0 0 0,-1-1-1,1 1 1,0-1 0,0 1-1,-1-1 1,1 0 0,-1 1 0,3-3-1,9-5-4097,-1-3 1388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9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0 932,'2'2'7016,"0"13"-4134,-2 18-1666,-18 197 5932,17-183-6027,3-1 1,1 0 0,11 46-1,-12-83-998,0-1 0,0 0 0,1 0 0,1 0 0,-1 0 0,8 11 1,-9-17-343,0 1 0,0-1 0,0 0 0,0 1 0,0-1 0,0 0 0,1 0 0,-1-1 0,6 4 0,-7-4-248,1-1 0,-1 1 0,1-1 0,0 1 0,-1-1 0,1 0 0,0 0 0,0 0 0,-1 0 0,1 0 0,0 0 0,-1 0 0,1 0 0,0 0 0,-1-1 0,1 1 0,0-1 0,2-1 0,5-3-4119,-3-3 1394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9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796 36 1292,'7'-11'2540,"0"-2"5055,-7 13-7483,0-1 1,0 1-1,0 0 1,0-1-1,-1 1 0,1-1 1,0 1-1,-1-1 1,1 1-1,0 0 1,-1-1-1,1 1 1,0 0-1,-1-1 1,1 1-1,0 0 1,-1-1-1,1 1 1,-1 0-1,1 0 0,-1-1 1,1 1-1,-1 0 1,1 0-1,-1 0 1,1 0-1,-1 0 1,1 0-1,-1 0 1,-9-2 614,1 1 1,-1 0 0,1 1-1,-1 0 1,-17 3-1,6-1-45,-532 46 6772,524-45-7457,4-1-1075,-1-1-1,-26-2 0,42-2-865,7 2-1488,-1 0-5361,4 1 5240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1:59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664 1 312,'3'0'1461,"22"2"2223,-5 0 4579,-15-1 2721,-336 1-4198,210 2-5509,-69 9-1382,153-14-719,0-8-1295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0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0 911 1448,'0'0'1556,"0"-6"1021,1 2 949,27-33 2611,27-16-2673,-21 22-2258,419-371 6547,-426 379-7196,271-198 3110,-166 128-2791,-121 85-1807,-7 4-606,1 0 0,0 0-1,0 1 1,0 0 0,0 0-1,1 0 1,-1 1 0,12-4-1,-16 6-4584,-1 0 1861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1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1 880 1364,'0'0'1640,"1"-15"3203,23-104 2613,-21 100-6850,13-160 2862,-11 98-2450,8-178 1768,-13 215-2189,-1 32-260,1-1-1,0 0 1,1 0-1,1 0 1,0 1-1,4-15 1,-6 27-317,0-1 0,0 1 0,0 0 1,0 0-1,0-1 0,0 1 0,0 0 0,0 0 1,0 0-1,0-1 0,1 1 0,-1 0 1,0 0-1,0 0 0,0-1 0,0 1 0,0 0 1,1 0-1,-1 0 0,0 0 0,0-1 0,0 1 1,0 0-1,1 0 0,-1 0 0,0 0 1,0 0-1,1 0 0,-1 0 0,0 0 0,0-1 1,0 1-1,1 0 0,-1 0 0,0 0 1,0 0-1,1 0 0,-1 0 0,0 0 0,0 0 1,1 1-1,-1-1 0,0 0 0,0 0 0,0 0 1,1 0-1,-1 0 0,0 0 0,0 0 1,1 0-1,-1 1 0,0-1 0,0 0 0,0 0 1,0 0-1,1 0 0,-1 1 0,0-1 0,0 0 1,0 0-1,0 0 0,0 1 0,0-1 1,0 0-1,10 17-28,-9-14 137,64 149 893,-23-64-602,-4-8 547,85 135 0,-120-210-907,1 0 0,0-1 0,0 1 1,0-1-1,0 0 0,8 6 0,-11-9-44,1 0 0,-1-1 0,0 1 0,1 0 0,-1-1 0,1 1 0,-1-1 0,1 1 0,-1-1 0,1 0 0,-1 1 0,1-1 0,-1 0 0,1 0 0,0 0 0,-1 0 1,1-1-1,-1 1 0,1 0 0,-1-1 0,1 1 0,-1-1 0,1 1 0,-1-1 0,0 0 0,1 1 0,-1-1 0,0 0 0,1 0 0,-1 0 0,1-1 0,3-3 15,-1 0 1,1 0-1,-1-1 1,-1 1-1,1-1 1,-1 0-1,0 0 1,0 0-1,3-11 0,1-8 53,5-29 0,-9 35-48,21-155 169,-13 77-203,-7 48-116,-4 38-125,0 0-1,1 0 0,1 1 1,-1-1-1,2 1 1,0-1-1,0 1 0,0 0 1,1 0-1,10-17 1,-12 24-253,0 1 1,1 0-1,-1 0 1,0 0-1,1 0 1,-1 1-1,1-1 1,0 1-1,0-1 1,-1 1-1,1 0 1,5-1-1,20-4-12507,-16 6 9242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1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13 164,'14'-10'5344,"-8"7"4351,-40 55-7310,22-35-1581,0 0 1,-16 33-1,20-28-441,1 0 1,0 0-1,2 0 0,1 1 0,-3 32 1,5-17 163,2 0 0,6 58 0,-5-86-435,0 0 0,1 0 1,1 0-1,0 0 1,0 0-1,0-1 1,2 1-1,-1-1 1,1 0-1,10 14 1,-10-17-79,1 0-1,-1-1 1,1 0 0,0 0 0,0 0 0,0-1-1,1 0 1,0 0 0,0 0 0,0-1 0,0 0-1,0-1 1,0 0 0,15 3 0,2-1-692,-1-2 1,0-1-1,46-2 1,-24-4-3694,1-3-4781,-24 5 6012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2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588 9 14189,'-2'-1'152,"1"0"0,-1 0 0,0 0 0,0 0 1,1 0-1,-1 1 0,0-1 0,0 1 0,0-1 0,0 1 0,0 0 0,0 0 0,0 0 0,0 0 0,0 0 0,-3 0 0,-37 9 1341,27-5-986,-18 3 109,-1-3 0,0-1 0,-53-1 0,-103-16-1122,176 12 260,-39 1-2147,19 3-4608,24 1 3229,3 2 1144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38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714 44 14881,'1'-1'260,"0"1"0,0-1 0,-1 0 0,1 0 0,0 0 0,0 0 0,0 0 0,-1 0 0,1 0 0,0 0 0,-1 0 0,1 0 0,-1 0 0,1 0 0,-1 0 0,0 0 0,1-2 0,-1 2-144,0 1-1,0-1 0,-1 1 0,1-1 0,0 1 0,0-1 1,-1 1-1,1-1 0,0 1 0,-1-1 0,1 1 0,-1-1 1,1 1-1,0-1 0,-1 1 0,1 0 0,-1-1 1,1 1-1,-1 0 0,1-1 0,-1 1 0,1 0 0,-1 0 1,0-1-1,-6 0 349,-1-1 0,1 1 1,0 0-1,-11 0 0,14 1-366,-291-7 4306,148 14-4968,1 13-4328,139-19 3309,0 0 1,0 1-1,0 0 0,0 1 0,0 0 0,1 0 1,-7 4-1,-3 7-2418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2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300 176 728,'11'-15'2000,"0"-1"0,10-21 1,-18 32-1451,0-1 1,-1 1 0,0 0 0,-1-1 0,1 1 0,-1-1 0,0 1 0,0-1-1,0 0 1,-1 1 0,0-1 0,-1-7 0,1 12-438,0 0 0,-1-1 0,1 1 0,-1 0 0,1-1 0,-1 1 0,1 0 0,-1 0 0,0 0 0,1 0-1,-1-1 1,0 1 0,0 0 0,0 0 0,0 0 0,0 1 0,0-1 0,0 0 0,0 0 0,0 0 0,-1 1 0,-1-2 0,0 1 55,-1 0-1,1 1 1,0-1 0,0 1 0,-1 0-1,1 0 1,0 0 0,-1 0 0,-3 1-1,-5 1 182,1 1-1,0 0 1,0 0-1,-16 8 1,11-2-126,0 0-1,1 1 1,0 1 0,0 0-1,1 1 1,0 0 0,1 1 0,1 1-1,0 0 1,1 1 0,1 0-1,0 0 1,1 1 0,0 1 0,-11 32-1,16-37-139,0 0 0,1 0-1,0 0 1,1 1-1,1-1 1,0 1 0,0-1-1,1 1 1,1-1 0,0 1-1,1-1 1,0 1 0,1-1-1,0 0 1,1 0 0,0 0-1,1-1 1,1 1 0,-1-1-1,2 0 1,0-1 0,0 1-1,17 17 1,-13-18-23,1 0-1,0-1 1,0 0 0,1-1-1,0 0 1,1-1 0,0-1-1,0 0 1,0-1-1,1 0 1,0-1 0,22 2-1,-19-3-12,0-1-1,1-1 1,-1-1-1,1 0 1,-1-1-1,1-1 1,-1-1-1,0-1 1,34-11-1,-48 12-37,1 1 0,0 0 1,-1-1-1,0 0 0,0 0 0,0 0 0,0-1 0,0 1 1,-1-1-1,1 0 0,-1 0 0,0 0 0,4-7 0,-6 9-4,-1 1 0,1-1-1,0 0 1,0 0-1,0 0 1,-1 0-1,1 0 1,-1 0-1,0 0 1,0 0-1,1 0 1,-1 0-1,-1 0 1,1 0-1,0 0 1,0 0-1,-1 0 1,1 0-1,-1 1 1,1-1-1,-1 0 1,0 0-1,0 0 1,0 0-1,0 1 1,0-1-1,0 0 1,0 1-1,-1-1 1,1 1-1,-1 0 1,1-1-1,-1 1 1,1 0-1,-1 0 1,-3-2-1,-37-24 623,42 26-609,0 1 0,0-1 0,0 1 0,0-1 0,0 0-1,0 1 1,0-1 0,0 1 0,0-1 0,1 1 0,-1-1 0,0 0-1,0 1 1,1-1 0,-1 1 0,1-1 0,-1 1 0,0 0 0,1-1 0,-1 1-1,1-1 1,-1 1 0,1 0 0,-1-1 0,1 1 0,-1 0 0,1-1-1,-1 1 1,1 0 0,0 0 0,15-10 114,98-54 23,-65 41-4131,-48 22 2704,1 0 1267,-2 2-4293,-1 1-4542,-9 19 5226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4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620 261 780,'18'-27'9188,"-18"26"-7946,21-19 9014,6 10-8188,45-24-1,-21 10-1528,218-105 1860,-226 114-1511,-42 15-690,-1 0 18,-8 5 48,-56 31 362,-92 38 1,-81 20 171,226-90-768,-555 176 551,560-179-576,0 1-30,0 0 0,0-1-1,0 1 1,0-2 0,0 1 0,0 0 0,0-1 0,-8-1 0,10-1-1567,0-1-5321,2 3-2144,1 5 5597,1-3 4065,0 10-4957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4.8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6 881 208,'0'0'1572,"0"-1"-1147,-1-1 0,0 1 0,1 0 0,-1-1 0,1 1 0,-1 0 0,1-1 0,-1 1 0,1-1 0,0-2 0,22-87 4772,59-192-1297,19 4-1181,-86 241-2171,-1 3 854,33-62 0,-24 69-463,-22 27-882,1 0 0,0 0 0,0 0 0,0 0 0,0 0 0,0 1 0,1-1 0,-1 0 0,0 1 0,0-1 0,0 1 0,1-1 0,-1 1 0,0 0-1,0-1 1,1 1 0,-1 0 0,0 0 0,1 0 0,1 0 0,-1 1-14,-1-1 0,0 1-1,0 0 1,1 0 0,-1 0 0,0 0 0,0 0-1,0 0 1,0 0 0,0 1 0,0-1-1,-1 0 1,1 0 0,0 1 0,0 2-1,1-1 61,3 7 24,0 0-1,-1 1 1,-1-1 0,0 1-1,4 21 1,-1-1 70,37 174 894,-24-101-156,51 157 0,-67-250-870,1 0 0,1-1 1,0 0-1,1 0 0,7 11 1,-12-19-103,0-1 1,0 1-1,1-1 1,-1 1-1,0-1 1,1 1-1,-1-1 1,1 0-1,-1 0 1,1 1-1,0-1 1,-1-1-1,1 1 1,0 0-1,0 0 1,0-1 0,0 1-1,-1-1 1,1 1-1,0-1 1,0 0-1,0 0 1,0 1-1,0-2 1,0 1-1,0 0 1,0 0-1,0-1 1,0 1-1,0-1 1,0 1-1,-1-1 1,1 0-1,0 0 1,0 0-1,-1 0 1,3-1 0,0-1-304,0 0 0,0 0 0,0-1 0,-1 1 1,0-1-1,0 0 0,0 1 0,0-1 0,2-5 1,2-8-4399,-5-1-5368,-2 12 6796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5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424 51 1040,'1'-2'304,"-1"-1"0,1 1 0,-1-1 0,0 1 0,0 0 0,0-1 0,0 1-1,0-1 1,0 1 0,-1 0 0,1-1 0,-2-3 0,1 5-110,0 0 1,0-1-1,0 1 1,0 0-1,0 0 0,0 0 1,0 0-1,-1 0 0,1 1 1,0-1-1,0 0 0,-1 1 1,1-1-1,0 0 1,-1 1-1,1 0 0,-1-1 1,1 1-1,-1 0 0,1 0 1,-1-1-1,-1 2 1,-26-1 1104,1 1 0,0 1 1,0 2-1,-54 14 0,50-10-1544,-1-1 0,1-2 0,-42 2-1,56-9-1317,11-3-5679,9-4 5026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5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29 508,'2'0'248,"-1"1"0,1-1 0,-1 1 0,1-1 0,-1 1 0,1-1 0,-1 1 0,1 0 0,-1 0-1,0 0 1,0 0 0,1 0 0,-1 0 0,0 0 0,0 0 0,0 0 0,0 1 0,0-1 0,0 0 0,0 1 0,-1-1 0,1 0 0,0 1 0,-1-1 0,1 1 0,-1-1-1,0 1 1,1-1 0,-1 3 0,2 9 690,0 0-1,0 21 0,-1-19-219,-1-10-520,48 403 8309,-47-398-8339,2 0-1,-1 0 1,2 0 0,-1-1-1,1 1 1,6 9-1,-9-17-190,0-1 0,0 0 0,0 1 0,0-1 0,0 0 0,0 0 0,0 0 0,0 0 0,1 0 0,-1 0 0,0 0-1,1 0 1,-1 0 0,1 0 0,-1-1 0,1 1 0,-1-1 0,4 1 0,-3-1-93,0 0 0,0 0 1,0-1-1,0 1 0,0-1 1,0 0-1,0 0 0,0 0 1,0 0-1,0 0 0,-1 0 1,1 0-1,0 0 0,-1-1 1,1 1-1,-1-1 0,1 1 1,-1-1-1,2-1 0,7-10-2080,0-1 0,0 0-1,-2-1 1,13-27 0,1-5-541</inkml:trace>
  <inkml:trace contextRef="#ctx0" brushRef="#br0" timeOffset="1">399 1 2588,'0'0'82,"0"0"0,0 0 0,0 0 1,1 0-1,-1 0 0,0 0 0,0 1 0,0-1 0,0 0 0,0 0 0,0 0 0,0 0 0,0 0 0,0 0 0,0 0 1,0 0-1,0 0 0,1 0 0,-1 0 0,0 0 0,0 0 0,0 0 0,0 0 0,0 0 0,0 0 0,0 1 0,0-1 1,0 0-1,1 0 0,-1 0 0,0 0 0,0 0 0,0-1 0,0 1 0,0 0 0,0 0 0,0 0 0,0 0 0,1 0 0,-1 0 1,0 0-1,0 0 0,0 0 0,0 0 0,0 0 0,0 0 0,0 0 0,0 0 0,0 0 0,0 0 0,0 0 0,0-1 1,1 1-1,2 20 1724,-2 30 519,-7 78 1242,-3 278 3321,9-393-6660,3 34 475,-2-44-690,-1 0 0,1 1-1,0-1 1,0 0-1,0 0 1,0 0 0,1 0-1,-1 0 1,1 0-1,-1 0 1,3 2-1,-3-4-129,0-1 0,0 1 0,0 0-1,0-1 1,0 1 0,0-1-1,0 0 1,0 1 0,0-1-1,0 0 1,0 1 0,0-1 0,0 0-1,0 0 1,0 0 0,0 0-1,0 0 1,0 0 0,1 0-1,-1 0 1,0-1 0,0 1 0,0 0-1,0-1 1,0 1 0,0-1-1,0 1 1,0-1 0,-1 1-1,1-1 1,0 0 0,0 1 0,0-1-1,0 0 1,-1 0 0,1 1-1,1-3 1,3-2-1890,-1 0 1,0-1-1,1 1 0,5-13 0,-1-1-935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5.8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827 63 1468,'1'-3'303,"0"1"-1,-1-1 0,1 0 1,-1 0-1,1 0 0,-1 0 1,0 0-1,0 0 1,0 0-1,-1 0 0,0-4 1,1 6-113,-1 0 0,0-1 1,0 1-1,0-1 0,0 1 0,0 0 1,0-1-1,0 1 0,0 0 1,-1 0-1,1 0 0,0 0 0,-1 0 1,1 0-1,0 1 0,-1-1 1,1 0-1,-1 1 0,1-1 0,-1 1 1,0-1-1,1 1 0,-4 0 1,-7-1 390,0 0 1,0 1 0,0 1-1,0 0 1,1 1 0,-1 0-1,-12 4 1,-7 0 186,-324 87 3284,122-13-8506,222-76 2497,1 0 0,1 0 0,-14 9 0,6-2-506</inkml:trace>
  <inkml:trace contextRef="#ctx0" brushRef="#br0" timeOffset="1">506 408 14577,'7'3'424,"-7"-3"368,0 0 321,0 0 95,-29 14-92,7-11-316,-6 6-188,-10-1-140,-3 3-92,-9 6-84,0 0-284,3 6-540,-3-6-880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6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1009 37 508,'17'-12'478,"10"-7"6500,-18 13-327,-27 19-4214,-143 95 3979,-87 40-2745,-167 71-2115,413-218-1535,-72 33-3448,46-21-3616,-47 32-1,35-15 3023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7.2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1 957 1080,'0'4'842,"1"1"0,-1-1 0,1 0 0,0 0 0,0 0 0,3 7 0,-3-9-295,-1 0 959,0-2-38,4-23 133,0 0 1,-2 0-1,-1-31 1,1-11-427,-1 56-1042,57-632 6491,-56 629-6401,-2 3 49,2 0 0,-1-1 0,2 1 0,3-10 0,-6 18-255,0 1-1,0 0 1,0 0-1,0-1 0,0 1 1,0 0-1,0 0 1,0-1-1,0 1 1,0 0-1,0 0 0,0-1 1,0 1-1,1 0 1,-1 0-1,0-1 0,0 1 1,0 0-1,0 0 1,1 0-1,-1-1 0,0 1 1,0 0-1,0 0 1,1 0-1,-1 0 1,0 0-1,0-1 0,1 1 1,-1 0-1,0 0 1,0 0-1,1 0 0,-1 0 1,0 0-1,0 0 1,1 0-1,-1 0 0,0 0 1,0 0-1,1 0 1,-1 0-1,0 0 1,0 0-1,1 0 0,-1 0 1,0 1-1,0-1 1,1 0-1,-1 0 0,0 0 1,0 0-1,1 0 1,-1 1-1,0-1 0,0 0 1,0 0-1,0 0 1,1 1-1,-1-1 1,0 0-1,0 0 0,0 1 1,0-1-1,0 0 1,0 0-1,1 0 0,-1 1 1,0-1-1,8 21 317,-8-20-326,4 14 135,0 0 1,-2 0-1,2 16 0,2 16 69,41 146 496,-36-156-519,2-1-1,2-1 1,21 39-1,-33-68-149,1-1-1,-1 1 1,1 0 0,1-1 0,-1 0-1,1 0 1,0 0 0,0-1-1,0 1 1,0-1 0,1 0-1,6 3 1,-8-6-20,0 1 1,-1-1-1,1 0 0,0 0 0,0-1 1,0 1-1,-1-1 0,1 0 0,0 0 1,0 0-1,0 0 0,0-1 1,0 0-1,-1 1 0,1-1 0,0-1 1,-1 1-1,1 0 0,0-1 1,-1 0-1,6-4 0,4-3 4,-1-1 1,0 0-1,-1-1 0,0-1 0,0 0 1,-2 0-1,1 0 0,8-18 1,5-11-41,26-63 0,47-192-220,-76 226 164,-13 41 42,-6 21 45,-1 24 24,-5 48 57,-1 99 182,6-140-219,2-1 0,1 0-1,0 0 1,2-1 0,8 27 0,-12-43-50,1 0 0,0 0 0,0-1 0,1 1 0,-1-1 0,1 1 0,0-1 1,0 0-1,0 0 0,1 0 0,-1-1 0,1 1 0,0-1 0,0 0 1,0 0-1,9 5 0,-8-6-37,2 0-1,-1-1 1,0 1 0,0-1-1,0 0 1,1-1 0,-1 1 0,0-1-1,1 0 1,-1-1 0,0 0-1,1 0 1,8-2 0,13-6-395,-1-1 1,0-1-1,49-29 0,9-3-3215,-68 36 785,0 0 0,1 1 0,21-4 1,-27 8-2096,-2 4 1502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7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492 455 424,'3'-8'710,"10"-31"3547,-13 37-3990,0 1 0,1-1 0,-1 1 0,0-1 0,0 0 0,0 1 0,0-1 0,0 1 0,0-1 0,-1 1 0,1-1 0,0 1 0,-1-1 0,1 1 0,-1-1 0,0 1 0,1-1-1,-1 1 1,0 0 0,0-1 0,-1 0 0,0 0-51,0 1 0,-1 0 0,1 0 0,0 1 0,-1-1-1,1 0 1,0 1 0,-1 0 0,1-1 0,0 1 0,-1 0-1,1 0 1,-5 1 0,0-1 389,-83 2 2174,40 0-2069,-97-7 1,56-15-2745,48 9 324,41 11 1575,0 0 0,0-1 0,0 1 0,0-1 1,0 1-1,1-1 0,-1 0 0,0 0 0,0 0 0,1 0 0,-1 0 1,0 0-1,1 0 0,0-1 0,-1 1 0,1 0 0,-2-3 1,2 2 52,1 1 0,-1 0 0,1 0 1,0-1-1,-1 1 0,1 0 0,0-1 1,0 1-1,0 0 0,0-1 1,0 1-1,1 0 0,-1-1 0,0 1 1,0 0-1,1-1 0,-1 1 1,1 0-1,0-2 0,4-5-91,1-1 0,-1 1 0,2 0-1,-1 1 1,11-10 0,-11 10 267,-2 3-79,16-16 401,-1 0-1,-1-1 1,-1-1 0,20-34-1,-35 54-359,-1 0 1,-1 1-1,1-1 0,0 0 1,0 0-1,-1 0 0,1 0 0,-1 1 1,1-1-1,-1 0 0,0 0 1,0 0-1,0 0 0,0 0 0,0 0 1,0 0-1,-1 0 0,1 0 1,0 0-1,-1 0 0,0 0 0,1 1 1,-1-1-1,0 0 0,0 0 1,0 1-1,0-1 0,-2-2 0,-1 1-56,1 1-1,0-1 0,-1 1 0,0 0 0,1 0 0,-1 0 1,0 1-1,0-1 0,0 1 0,0 0 0,0 0 0,-7-1 1,-14 0-891,17 2-648,-1 1 0,0 0-1,1 0 1,-14 4 0,3 0-425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8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543 108 796,'11'-14'875,"-3"6"-60,-1-1 0,-1 0 0,7-10 0,-12 18-636,-1 0 0,1 0 0,0-1 0,0 1 0,-1 0 0,1-1 0,-1 1 0,1 0 0,-1-1 0,0 1 0,0 0 0,1-1 0,-1 1 0,0-1 0,0 1 0,0-1 0,0 1 0,-1 0 0,1-1 0,0 1 0,-1-1 0,1 1 0,-1 0 0,1-1 0,-1 1 0,1 0 0,-1-1 0,0 1 0,0 0 0,-1-2 0,1 3-12,0-1-1,-1 0 1,1 0-1,-1 1 1,1-1-1,0 1 1,-1-1-1,1 1 1,-1 0-1,1-1 1,-1 1-1,1 0 1,-1 0-1,1 0 1,-1 0-1,1 0 1,-1 1-1,1-1 1,-3 1-1,-27 10 1263,27-9-1430,-23 12 633,1 0 0,0 2 0,1 1 0,2 1 0,-1 1 0,-31 34 0,22-17-104,1 2-1,2 1 0,-26 45 1,53-81-497,-26 42 559,2 2 1,-29 69-1,47-94-350,0 1 1,2 1 0,1-1 0,0 1-1,2 0 1,1 0 0,0 41 0,3-60-192,0 0 0,0 0 0,1 1 0,0-1 0,0 0 0,1 0 0,-1-1 0,1 1 0,0 0 0,0 0 0,1-1 0,-1 1 0,1-1 0,0 0 0,0 0 0,7 6 0,-6-6-13,0-1 0,1 0 0,0 0 0,0-1 0,0 1 0,0-1-1,0 0 1,0 0 0,0-1 0,1 1 0,-1-1 0,1-1 0,-1 1 0,1-1 0,8 0 0,13-2 16,-1-1 0,0-2 1,0 0-1,0-2 0,0-1 0,-1-1 1,-1-1-1,0-1 0,0-1 0,-1-1 1,0-1-1,-1-1 0,-1-1 0,-1-1 1,28-29-1,-45 44-45,-1-1 1,-1 1 0,1-1-1,0 1 1,-1-1-1,1 1 1,-1-1-1,2-6 1,-3 9-7,1-1 1,-1 1-1,0-1 0,0 1 1,0-1-1,0 1 0,0-1 1,0 1-1,0-1 0,-1 1 1,1-1-1,0 1 0,0-1 1,0 1-1,0-1 0,-1 1 1,1-1-1,0 1 0,0-1 1,-1 1-1,0-1 0,0 0-3,0 1 0,1-1 0,-1 0 0,0 1 0,0 0 0,-1-1 0,1 1 0,0 0-1,0-1 1,0 1 0,0 0 0,0 0 0,0 0 0,-2 0 0,-11 2-153,0 1 0,1 0 0,-1 1 0,1 0 0,0 1 0,0 1 0,-16 9 0,15-8-121,-129 69-3394,55-16-6199,69-45 5530,8-1 1319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39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131 155 296,'3'-11'1447,"1"0"0,0 0 0,10-18 0,-9 20 45,0-1 0,-1 0 0,0 0-1,4-16 1,-8 26-1416,0-1-1,0 1 1,0-1 0,0 1-1,0 0 1,0-1-1,0 1 1,0-1 0,0 1-1,0-1 1,0 1-1,0 0 1,0-1-1,0 1 1,-1-1 0,1 1-1,0 0 1,0-1-1,0 1 1,0 0 0,-1-1-1,1 1 1,0 0-1,-1-1 1,1 1 0,0 0-1,0-1 1,-1 1-1,1 0 1,0 0 0,-1-1-1,1 1 1,-1 0-1,1 0 1,0 0-1,-1 0 1,1 0 0,-1-1-1,1 1 1,0 0-1,-1 0 1,1 0 0,-1 0-1,1 0 1,0 0-1,-1 0 1,1 0 0,-1 0-1,1 1 1,0-1-1,-1 0 1,1 0-1,-1 0 1,-23 9 961,23-9-1089,-9 5 231,0 1-1,1 0 0,-1 1 0,1 0 0,1 0 0,-1 1 1,1 0-1,0 0 0,1 1 0,0 0 0,1 0 1,0 1-1,0-1 0,1 2 0,0-1 0,0 0 0,1 1 1,1 0-1,-3 12 0,6-19-148,-1-1 0,1 1 0,-1 0-1,1 0 1,0-1 0,0 1 0,1 0 0,-1 0 0,1-1 0,0 1 0,0-1-1,0 1 1,0 0 0,1-1 0,-1 0 0,1 1 0,3 3 0,-2-3-2,1 0-1,0 0 1,0 0 0,0-1 0,0 1 0,1-1 0,-1 0 0,1 0 0,0-1 0,8 4 0,3-1 23,1 0 0,-1-1 1,1-1-1,-1 0 0,1-2 0,30 0 0,-18-2 36,-1-1-1,0-2 0,0-1 0,46-15 0,-58 15-35,0-1 1,0-1-1,-1 0 1,0-1-1,0-1 1,-1 0-1,0-1 1,0-1-1,13-13 1,-23 20-32,-1 0 0,0 1 0,0-1 0,0-1 0,0 1 0,0 0 0,-1-1 0,0 1 0,0-1 0,0 0 0,0 0 0,-1 0 0,0 0 0,0 0-1,0 0 1,0-9 0,-2 9-7,0 1 0,0-1 0,0 1 0,0 0 0,0 0 0,-1-1 0,0 1 1,0 0-1,0 0 0,-1 0 0,1 1 0,-1-1 0,0 1 0,0-1 0,0 1 0,0 0 0,-1 0 0,-7-5 0,0 1-40,-1 1 1,0 0-1,-1 0 1,1 1-1,-1 1 1,0 0 0,0 1-1,0 1 1,-1-1-1,1 2 1,-1 0-1,-17 1 1,2 2-397,0 0 1,1 2-1,-1 2 1,-47 14-1,48-10-691,-26 12-1,15 0-2509,6 5-4655,26-18 5290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08.3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77 23710,'51'-9'908,"-14"1"300,-5-1-180,-7 6-35,-9-8-109,-7 3-176,0-1-180,-2 6-120,-7-8-200,0 11-380,0 0-632,-19-6-976,19 6-7685,-28 12 3220,12 2 2125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5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435 78 252,'1'-4'947,"0"0"0,1-1 0,-1 1 0,-1-1 0,1 1 0,-1-1 0,0 1 0,0-1 0,0 0 0,-1-5 0,1 8-654,-1 1 0,1 0 0,0 0-1,-1 0 1,1 0 0,-1 0 0,0-1 0,1 1 0,-1 0 0,0 0-1,1 0 1,-1 1 0,0-1 0,0 0 0,0 0 0,0 0 0,-2-1-1,1 2-106,1-1-1,-1 1 0,0-1 1,0 1-1,1 0 0,-1-1 1,0 1-1,0 0 0,0 0 1,1 0-1,-1 1 0,0-1 1,0 0-1,1 1 0,-1-1 1,-2 2-1,-17 6 599,-1 1 0,1 1 0,1 1 0,0 1 0,1 1 0,-20 16 1,-49 49 1149,31-23-4713,14-14-2865,1-1-3904,41-37 6482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5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199 255 396,'16'3'1460,"-1"0"-8,-2-3-28,-13 0-31,16-6 67,-13 1 32,-3 5 12,-16-26-44,0 9-128,-9-8-104,-3-1-144,-3-5-107,-4 0-189,-3-3-360,1 6-544,2-3-892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6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5 236,'0'0'823,"0"0"-24,0 0-23,0 0-28,0 0-22,0 0-23,0 0-32,0 0-38,0 0-35,5-4 275,-2 5 4193,4 12-4590,-1 0-1,-1 1 0,0 0 0,-1 0 0,-1 0 0,0 0 0,2 24 1,2 10 204,46 182 1315,-17-77-2737,-36-151 573,0-1 0,0 0 1,0 0-1,1 1 0,-1-1 0,1 0 0,-1 0 1,1 1-1,-1-1 0,1 0 0,0 0 1,-1 0-1,1 0 0,0 0 0,0 0 0,0 0 1,0 0-1,2 1 0,8 4-8205,-10-6 5928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6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632 79 376,'1'-1'303,"0"1"0,0-1 0,0 0 0,0 1 0,0-1 1,0 0-1,0 0 0,0 1 0,0-1 0,-1 0 0,1 0 0,1-2 0,-2 3-217,0-1 0,0 1 0,0 0 0,0-1 0,0 1-1,0 0 1,0 0 0,0-1 0,0 1 0,0 0 0,0-1 0,0 1 0,0 0 0,0-1-1,-1 1 1,1 0 0,0 0 0,0-1 0,0 1 0,0 0 0,-1 0 0,1-1-1,0 1 1,0 0 0,0 0 0,-1 0 0,1-1 0,0 1 0,0 0 0,-1 0-1,-31-9 2792,23 7-2441,-49-8 2561,-89-4 1,84 10-1895,12 0-639,-87-7 239,46 6-7767,63 5 3155,8 2 1186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2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437 1 1120,'-15'22'1468,"-7"4"-28,-3 8-40,-4 5-63,-5 9-97,-4 3-132,-3 3-120,4-3-112,-1-3-116,6-9-136,1-5-204,6-5-256,0-4-336,6-11-356,9-2-404,1-7-2916,3 1 1307,6-6 865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2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493 436 1380,'2'0'260,"0"0"0,0 0 0,0 0 0,0 0-1,0 0 1,0 0 0,-1-1 0,1 1 0,0-1 0,0 1 0,2-2-1,-2-6 2214,-11-7-913,-19-16 300,-2 0 0,-60-45 0,44 38-1263,-109-84-34,47 49-4058,68 45-2780,26 19 4298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3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11 704,'1'-1'185,"0"0"0,0 0 0,-1 1 0,1-1 0,0 0 0,0 1 0,0-1 0,0 0 0,0 1 0,0-1 0,0 1 0,0 0 0,0-1 0,0 1 0,0 0 0,0-1 0,0 1 0,0 0 0,0 0 0,1 0 0,-1 0 0,0 0 0,0 0 0,0 0 0,1 1 0,0 0 3,-1 0 0,0 0-1,1 0 1,-1 1 0,0-1 0,0 0 0,0 0-1,0 1 1,0-1 0,0 1 0,-1-1-1,1 1 1,0-1 0,-1 1 0,1 0 0,-1-1-1,1 4 1,5 33 1648,0 1 0,-1 49 0,-2-27-754,0 0-226,14 141 1624,-12-165-2007,2-1 0,1 0 0,18 48 0,-25-80-501,1 0 0,-1 0 1,1-1-1,0 1 0,1 0 0,-1-1 0,1 0 1,-1 0-1,1 0 0,3 3 0,-4-5-58,-1 0 0,0 0 1,1 0-1,-1 0 0,1 0 0,-1-1 0,1 1 0,-1-1 0,1 1 0,0-1 1,-1 0-1,1 1 0,0-1 0,-1 0 0,1 0 0,0 0 0,-1 0 0,1-1 1,-1 1-1,1 0 0,0-1 0,-1 1 0,1-1 0,-1 1 0,1-1 1,2-1-1,3-3-1247,0-1-1,0 0 1,-1 0 0,1 0 0,-1-1 0,-1 0 0,9-13 0,5-6-1334</inkml:trace>
  <inkml:trace contextRef="#ctx0" brushRef="#br0" timeOffset="1">396 410 1700,'0'0'1139,"2"3"6,0-2-943,-1 1-1,0 0 1,0-1 0,0 1-1,0 0 1,0 0-1,0 0 1,0 0-1,0 0 1,-1 0-1,1 0 1,-1 0 0,0 0-1,0 1 1,1-1-1,-1 0 1,-1 0-1,1 0 1,0 0-1,0 0 1,-1 0 0,1 1-1,-1-1 1,0 0-1,0 0 1,1-1-1,-1 1 1,0 0-1,-1 0 1,1 0 0,0 0-1,0-1 1,-1 1-1,1-1 1,-3 3-1,-5 2 257,1 1 0,-1-1-1,0-1 1,-1 0 0,1 0-1,-1-1 1,0 0-1,-11 3 1,-90 16 1159,46-11-2319,52-9 10,8-1-280,0-1 0,0 0-1,0 0 1,0-1-1,0 1 1,-1-1-1,1 0 1,-8-1 0,-3-4-1483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3.5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397 15 1136,'4'-3'1084,"12"-6"408,-5 7 3643,-10 4-4786,0-1-1,-1 1 1,1 0 0,-1 0 0,0 0-1,1-1 1,-1 1 0,0 4 0,-1 1 73,-1-1 0,0 1 0,0-1 0,-1 1-1,0-1 1,0 0 0,-5 9 0,-3 5 317,-52 109 2099,-101 198-988,122-264-6524,42-63 4378,-1 1-1,1-1 0,0 0 1,-1 1-1,1-1 1,0 1-1,0-1 1,0 0-1,-1 1 1,1-1-1,0 1 0,0-1 1,0 1-1,0-1 1,0 1-1,0-1 1,0 1-1,0-1 1,0 1-1,0-1 0,0 1 1,0-1-1,0 1 1,0-1-1,0 1 1,0-1-1,0 1 1,1 0-1,0-1-2401</inkml:trace>
  <inkml:trace contextRef="#ctx0" brushRef="#br0" timeOffset="1">378 501 13277,'2'0'59,"0"-1"-1,0 0 1,0 0-1,0 0 1,0-1-1,0 1 1,0 0-1,0-1 1,-1 0-1,1 1 1,0-1-1,2-3 1,-4 4-9,0 0 1,1 0-1,-1-1 1,0 1-1,0 0 0,0 0 1,0 0-1,0-1 1,0 1-1,0 0 1,0 0-1,0 0 0,-1 0 1,1-1-1,0 1 1,-1 0-1,1 0 1,-1 0-1,1 0 0,-1 0 1,1 0-1,-1 0 1,0 0-1,0 0 1,1 0-1,-3-1 0,-7-9 118,-1 1 0,-1 0 0,0 0-1,0 1 1,-1 1 0,-17-10 0,-87-34-617,94 42 110,-35-12-1598,-18-9-5728,55 22 5445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3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0 912,'4'1'1314,"0"0"-998,0 0 1,0 0 0,-1 0 0,1 1 0,0 0 0,-1-1 0,1 1 0,-1 1-1,1-1 1,-1 0 0,0 1 0,0 0 0,0-1 0,-1 1 0,1 1 0,0-1-1,-1 0 1,3 7 0,5 7 865,-1 1-1,10 31 0,-11-27-603,17 62 1350,-21-65-1785,1 0 0,1-1 0,0 0 0,1 0 0,1-1 0,16 27 0,-22-42-361,0 0 1,-1 0 0,1 0-1,0 0 1,0 0-1,0-1 1,4 3 0,-4-3-213,0 0 0,0 0 1,-1-1-1,1 1 1,0-1-1,0 1 1,0-1-1,0 0 1,0 0-1,0 1 1,0-1-1,0-1 1,-1 1-1,1 0 0,0 0 1,0-1-1,2 0 1,9-4-1665</inkml:trace>
  <inkml:trace contextRef="#ctx0" brushRef="#br0" timeOffset="1">472 252 2196,'12'0'1464,"-12"0"-48,0 0-31,0 0 55,0 0 72,0 0-56,0 0-132,-60 3-116,26-3-124,-1-3-152,-9 0-288,0 3-496,0 3-808,-3 6-4628,0 8 1796,6 8 1187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39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26 844,'18'-24'7325,"-18"23"-5876,0 1-63,0 0-54,1 4-36,0 19 548,-1-1 0,-4 34 1,0 18 299,4-27-1080,3 102 1905,-1-127-2431,1 0-1,1-1 1,1 1-1,13 36 1,-15-51-406,1 0 0,0 0-1,0 0 1,0 0 0,1 0 0,0-1 0,0 0 0,1 0 0,0 0-1,0-1 1,0 0 0,0 0 0,1-1 0,0 1 0,0-2 0,0 1-1,1-1 1,-1 0 0,1 0 0,12 2 0,1-1-383,-1-1 0,0-1 1,1-1-1,-1 0 0,1-2 1,-1-1-1,23-4 0,-35 5-757,1-1 1,-1 0-1,1 0 0,7-4 0,-1-3-3886,-3-3-4081,-8 4 5427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7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402 181 592,'11'-49'2205,"12"-57"6998,-23 105-8995,1 0 0,-1 0 0,0 0 0,0 0 0,0-1 0,1 1 0,-1 0 0,0 0 0,0 0 0,-1 0 0,1 0 0,0 0 0,0-1 0,-1 1 0,1 0 0,0 0 0,-1 0 0,1 0 0,-1 0 0,0-1 0,0 1-99,0 1-1,0 0 1,1 0-1,-1-1 0,0 1 1,0 0-1,1 0 0,-1 0 1,0 0-1,0 0 1,1 0-1,-1 0 0,0 0 1,0 1-1,1-1 0,-1 0 1,0 0-1,0 1 1,1-1-1,-1 0 0,0 1 1,0 0-1,-9 5 396,1 1 0,0 0-1,-9 9 1,9-8-48,-32 31 1319,-67 81-1,29-30-571,-1 4-838,32-26-3876,44-57 1303,4-11 1763,1 1-1,-1-1 1,0 1 0,0-1-1,1 1 1,-1-1-1,1 1 1,-1-1 0,0 0-1,1 1 1,-1-1-1,1 0 1,-1 1 0,1-1-1,-1 0 1,1 0-1,-1 1 1,1-1-1,-1 0 1,1 0 0,-1 0-1,1 0 1,-1 0-1,1 1 1,0-1 0,0 0-1,8 0-2677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8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428 580 292,'18'6'2023,"7"0"1539,-24-6-2116,-1 0 14,0 0-25,-4-4-47,-65-44 2151,-18-15-902,38 23-1684,2-2 1,2-3-1,-74-93 1,112 128-1164,0-2 0,1 1 0,0 0 0,1-1 0,-7-23 0,9 26-654,1 0 0,1 0 0,-1-15 0,2 18-679,0-1 0,0 0 0,1 1 0,0-1 0,3-10-1,3-2-1193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8.5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6 1096,'5'-5'2051,"-2"7"1202,0 3-2833,-1-1 1,-1 1 0,1-1-1,-1 1 1,1 0-1,-1 0 1,-1-1-1,1 1 1,-1 0-1,0 6 1,-4 59 2140,0-24-1301,12 328 4245,0-307-4984,2 0 0,2-1 0,34 99 0,-32-136-3098,-6-24-8298,-8-5 7652</inkml:trace>
  <inkml:trace contextRef="#ctx0" brushRef="#br0" timeOffset="1">340 602 484,'2'-3'390,"0"0"-1,0-1 1,0 1-1,0-1 1,0 1-1,-1-1 1,0 0-1,0 1 1,0-1-1,0 0 1,0 0 0,-1 0-1,0 0 1,0-7-1,0 8-161,-1 1 0,0-1-1,0 0 1,0 1 0,0-1-1,-1 1 1,1-1 0,-1 1 0,1-1-1,-1 1 1,0 0 0,0 0 0,0 0-1,0 0 1,0 0 0,0 0-1,-1 1 1,1-1 0,0 1 0,-1 0-1,-3-2 1,-4-1 114,0 0-1,0 1 1,0 0-1,-1 1 1,1 0-1,-1 0 1,1 1 0,-1 1-1,0 0 1,-10 1-1,1 1-778,0 2-1,0-1 0,1 2 0,-27 10 0,40-12-420,0-1-1,0 1 0,1 0 1,-1 1-1,1-1 0,0 1 1,-6 5-1,-6 10-1309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19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0 659 1096,'9'-5'1540,"-1"1"0,0-1 0,0 0 0,-1-1 0,10-8 0,-6 4-33,-1-2 1,16-19-1,-2-6-45,25-52 0,-32 57-502,11-26 552,29-84 0,-49 121-1054,-1-1 0,-1-1-1,-1 1 1,4-41 0,-9 63-411,-1-4-38,-3 8 868,1 5-821,1 1-1,0-1 0,0 1 1,1-1-1,0 1 0,1 0 1,0 0-1,0-1 0,1 1 1,4 18-1,-1-11 22,0 1 1,2-1-1,-1 0 0,2 0 1,12 22-1,-15-32-51,0 0 0,1-1 0,-1 0 0,1 0 0,1 0 0,10 9 0,-13-13-18,0 0 0,0 0 0,0 0 0,0-1 0,0 1 0,0-1 0,1 1 0,-1-1 0,1 0 0,-1-1 0,1 1 0,0 0 0,-1-1 0,1 0 0,-1 0 0,8-1 0,1-1 2,0-1-1,0-1 1,0 0-1,0-1 1,-1 0-1,0 0 1,0-1-1,0-1 1,-1 0 0,0 0-1,0-1 1,-1 0-1,11-13 1,-4 4-11,-1-2 1,-1 0-1,-1 0 1,-1-1 0,-1-1-1,11-26 1,-21 46 0,14-44-10,-14 42 13,0 1 0,0-1 0,-1 0 0,1 0 0,-1 0 0,0 0 0,0 1 0,0-1 0,0 0 0,0 0 0,-1 0 0,1 0 0,-1 0-1,-1-2 1,2 4 6,0 1 8,-4 4-1,-1 3-8,1-1 0,0 1 0,0 1 1,1-1-1,-1 1 0,2-1 0,-1 1 0,1 0 1,0 0-1,1 0 0,-1 15 0,1-14 17,1 1 0,0 0-1,0 0 1,1 0 0,0-1 0,1 1-1,1 0 1,-1-1 0,1 0 0,5 11-1,-6-17-18,0 0-1,0 0 0,0 0 1,0-1-1,0 1 0,0-1 0,1 1 1,-1-1-1,1 0 0,0 0 0,-1 0 1,1 0-1,0-1 0,0 1 0,0-1 1,1 0-1,-1 0 0,0 0 0,0 0 1,1 0-1,-1-1 0,0 0 1,1 1-1,-1-1 0,0 0 0,1-1 1,-1 1-1,0 0 0,5-2 0,2-1-7,0 0-1,1 0 0,-1-1 0,-1 0 0,1 0 0,-1-1 0,1-1 0,8-7 0,12-12-50,-2-2-1,0 0 0,45-62 0,-28 33-12,-43 53 79,0 1-1,0-1 1,0 1 0,0 0-1,1 0 1,-1 0-1,0 0 1,1 0 0,0 0-1,4-2 1,-6 4-5,-1 1 1,1-1-1,0 1 0,-1-1 1,0 1-1,1-1 1,-1 1-1,1-1 0,-1 1 1,0-1-1,1 1 1,-1 0-1,0-1 0,0 1 1,1-1-1,-1 1 1,0 0-1,0-1 0,0 2 1,2 12 117,-2-1-1,0 0 1,0 1 0,-4 18 0,0 9 104,4-24-157,-2 6 136,4 38 1,-2-55-214,0-1 0,1 0-1,0 1 1,1-1 0,-1 0 0,1 1 0,0-1 0,0 0 0,1 0 0,-1-1 0,1 1-1,6 7 1,-7-10-91,0 0 0,1 0-1,-1-1 1,1 1 0,0-1 0,-1 1-1,1-1 1,0 0 0,0 0 0,0 0-1,0-1 1,0 1 0,0-1 0,0 1-1,0-1 1,0 0 0,0 0 0,0-1-1,0 1 1,0 0 0,0-1 0,4-1-1,2-1-685,0 0 0,0 0 0,0-1 1,0 0-1,13-8 0,44-39-10688,-31 23 7856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235 721 928,'3'-5'652,"0"0"-1,1 0 0,-1 0 1,1 0-1,0 1 1,1-1-1,-1 1 1,1 0-1,6-4 1,-11 8-586,0 0 1,1 0 0,-1 0-1,0 0 1,1 0 0,-1 0-1,0 0 1,0 0-1,1 0 1,-1-1 0,0 1-1,0 0 1,0 0 0,1 0-1,-1 0 1,0 0 0,0-1-1,0 1 1,1 0-1,-1 0 1,0 0 0,0-1-1,0 1 1,0 0 0,1 0-1,-1 0 1,0-1 0,0 1-1,0 0 1,0 0-1,0-1 1,0 1 0,0 0-1,0 0 1,0-1 0,0 1-1,0 0 1,0-1 0,0 1-1,0 0 1,0 0-1,0-1 1,0 1 0,0 0-1,0 0 1,0-1 0,0 1-1,-1 0 1,1 0 0,0 0-1,0-1 1,0 1-1,0 0 1,-1 0 0,1 0-1,0-1 1,0 1 0,-10-5 1151,8 4-403,-5 2-66,0 1-497,-1 0 0,1 0 0,-1 1 0,1 0 0,0 1 0,0 0 0,-9 6 0,-3 5 246,0 1 1,1 1-1,1 1 0,0 0 0,-19 29 0,26-32-282,1 0-1,0 1 1,1 0 0,1 0-1,0 1 1,2-1-1,-1 2 1,-2 20-1,7-35-165,0 1 0,1 0 0,-1 0 0,1 0 0,0 0 0,0 0 0,0 0 0,1 0 0,-1 0 0,1-1 0,0 1 0,0 0 0,1 0 0,-1-1-1,1 1 1,-1 0 0,1-1 0,0 0 0,0 1 0,1-1 0,-1 0 0,1 0 0,0 0 0,-1-1 0,1 1 0,1-1 0,-1 1 0,0-1 0,0 0 0,6 2 0,0 0 8,0-2 0,0 1 0,0-2 0,0 1 0,0-1 0,0 0 0,0-1 0,0 0-1,0 0 1,1-1 0,-1 0 0,10-3 0,3-2 5,1-2 0,-1 0 0,-1-1 0,1-1 0,-2 0 0,39-28 0,-23 11 8,-1-2-1,51-54 1,-53 45-49,-3-1 0,0-1 1,-3-2-1,-2 0 1,-1-2-1,-3-1 0,-1-1 1,-2 0-1,21-92 1,-31 104-40,-3 0 0,4-63 1,-9 86 8,0 1-1,-1-1 1,0 0 0,0 0 0,-1 1 0,-1-1 0,0 1 0,0 0 0,-1-1 0,0 2 0,-1-1 0,-11-18 0,14 26 7,1 0 0,-1 0 1,0 0-1,0 0 0,0 0 1,0 0-1,0 0 0,-1 0 1,1 1-1,-1-1 0,1 1 0,-1 0 1,1 0-1,-1 0 0,1 0 1,-1 0-1,0 0 0,0 1 1,0-1-1,1 1 0,-1 0 0,0 0 1,0 0-1,0 0 0,1 0 1,-1 1-1,0 0 0,0-1 1,1 1-1,-1 0 0,0 0 0,1 0 1,-1 0-1,1 1 0,-1-1 1,-3 4-1,-6 4 16,1 0 0,1 0 0,0 1 0,0 1 0,-16 22 1,10-9 40,0 0 0,2 1 0,1 1 1,1 0-1,1 1 0,1 0 0,2 0 1,1 1-1,-7 47 0,12-51 18,0 1-1,2-1 1,0 1 0,2-1-1,1 1 1,0-1 0,2 0-1,1 0 1,1-1-1,1 0 1,17 35 0,-15-37-30,1-2 0,0 0 1,2 0-1,0-1 0,1 0 1,1-2-1,1 1 0,0-2 0,1 0 1,31 21-1,-42-33-42,0 0 0,-1 0-1,1 0 1,1-1 0,-1 0 0,0 0 0,0-1-1,1 1 1,-1-2 0,1 1 0,-1 0 0,1-1-1,-1-1 1,1 1 0,-1-1 0,1 0 0,-1 0-1,1-1 1,-1 0 0,0 0 0,0 0 0,0-1-1,7-3 1,-5 0-10,0 0 0,0 0 0,0 0 0,-1-1 0,0 0 0,0 0 0,-1-1 0,0 0 0,0 0 0,-1 0 0,0-1 0,0 0 0,-1 0 0,4-12 0,-7 17 3,3-6-3,0 0-1,-2-1 1,1 1 0,-1-1-1,0-11 1,-2 22 8,0 0-1,0-1 1,0 1 0,0-1-1,0 1 1,0 0 0,0-1-1,0 1 1,0 0 0,0-1-1,0 1 1,0 0 0,0-1-1,0 1 1,0 0 0,0-1-1,-1 1 1,1 0-1,0-1 1,0 1 0,0 0-1,-1-1 1,1 1 0,0 0-1,0 0 1,-1-1 0,1 1-1,0 0 1,0 0 0,-1-1-1,1 1 1,0 0 0,-1 0-1,1 0 1,-1 0 0,1 0-1,0 0 1,-1 0 0,1-1-1,0 1 1,-1 0 0,1 0-1,0 0 1,-1 0-1,1 0 1,-1 1 0,1-1-1,0 0 1,-1 0 0,1 0-1,0 0 1,-1 0 0,1 0-1,0 1 1,-1-1 0,1 0-1,0 0 1,0 0 0,-1 1-1,1-1 1,0 0 0,0 0-1,-1 1 1,1-1 0,0 0-1,0 1 1,-3 1 0,0 1 0,0-1 0,1 1 1,-1-1-1,1 1 0,-3 4 0,-3 9 16,0 0 0,2 1 0,0 0 0,0 0 0,-3 23 0,7-29 4,0 0 0,1 0-1,1 0 1,0 0 0,0 0-1,1 0 1,0 0-1,1 0 1,5 19 0,-5-26-12,-1 0 0,1 0 0,0 0 0,0 0 1,0-1-1,0 1 0,1-1 0,-1 0 0,1 1 0,0-1 0,0 0 1,0-1-1,1 1 0,-1-1 0,0 1 0,7 2 0,-5-3-5,0 0 0,0-1 0,0 1 0,1-1-1,-1-1 1,0 1 0,1-1 0,-1 0 0,0 0-1,1 0 1,7-2 0,2-2-23,0 0 0,0-1-1,0 0 1,-1-1 0,0-1 0,0 0-1,-1-1 1,14-11 0,-7 4-40,-1-2 0,0-1 1,-2 0-1,25-32 0,50-89-281,-82 118 294,-8 18 39,-1 0 0,0 0 0,0 0 0,1 1 0,0-1 0,-1 0 0,4-3 0,-4 6 11,-2 4 11,-26 95 231,-16 68 84,42-162-319,0 1 0,1-1 0,0 1 0,-1-1 0,2 0 0,-1 1 0,1-1 0,1 9 0,-1-13-22,-1 1 0,1-1 0,-1 1 0,1-1 0,0 1 0,0-1 0,-1 0 0,1 1 0,0-1 0,0 0 0,0 0 0,1 1 0,-1-1 0,0 0 0,0 0 0,0 0 0,1-1 0,-1 1 0,1 0 0,-1 0 0,0-1 0,1 1 0,0-1 0,-1 1 0,1-1 0,-1 0 0,1 1 0,-1-1 0,1 0 0,0 0 0,-1 0 0,1 0 0,2-1 0,5-1-180,-1 0-1,1 0 1,0-1 0,-1-1 0,0 1 0,0-1 0,0-1 0,0 1-1,10-9 1,61-55-2995,-66 56 2271,50-57-9039,-58 64 9445,26-32-2799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1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138 166 480,'15'-28'1033,"-3"5"1106,-1 1 0,16-43 0,-27 64-2055,0 0-1,1 1 1,-1-1-1,0 0 1,0 1 0,1-1-1,-1 0 1,0 1-1,0-1 1,0 0 0,0 0-1,0 1 1,0-1 0,0 0-1,0 0 1,0 1-1,0-1 1,0 0 0,0 0-1,-1 1 1,1-1-1,0 0 1,0 1 0,-1-1-1,1 0 1,-1 1-1,1-1 1,0 0 0,-1 1-1,1-1 1,-1 1-1,0-1 1,1 1 0,-1-1-1,1 1 1,-1-1-1,0 1 1,1 0 0,-1-1-1,0 1 1,1 0-1,-1 0 1,0-1 0,0 1-1,1 0 1,-1 0-1,0 0 1,0 0 0,1 0-1,-1 0 1,0 0-1,0 0 1,1 0 0,-1 1-1,0-1 1,-1 0-1,-3 2 209,0-1-1,0 0 0,0 1 0,0 0 0,0 0 0,-8 6 0,-1 1 192,0 1-1,1 0 1,1 1-1,-1 1 1,2 0-1,0 0 1,-16 23-1,24-30-384,0 1-1,0-1 1,1 0-1,0 1 1,-1 0-1,2-1 1,-1 1-1,1 0 1,0 0-1,0 0 1,0 0-1,1 0 1,0 0 0,0 0-1,1 0 1,0 0-1,0 0 1,0-1-1,0 1 1,1 0-1,0 0 1,1-1-1,-1 1 1,6 8-1,15 20 219,2-2-1,32 33 0,-27-32 37,38 54 0,-54-67-224,32 55 222,-43-68-314,1 0 0,-1 1-1,0-1 1,-1 1 0,0-1 0,0 1 0,-1 0 0,1 12-1,-11 9 124,8-45-153,0 14-7,1-1 0,0 1-1,-1 0 1,1-1 0,0 1-1,1-1 1,-1 1 0,0 0 0,1-1-1,-1 1 1,1 0 0,0-1-1,1-3 1,6-9-10,1 0-1,0 1 1,0 0 0,1 0-1,24-23 1,-28 30 11,1 0-1,0 1 1,1 0 0,-1 0-1,1 1 1,1 0-1,-1 1 1,1-1 0,10-3-1,-6 8 3,-11 1-1,1 0-1,-1 1 0,1 0 1,-1 0-1,0-1 1,1 1-1,-1 1 0,0-1 1,0 0-1,-1 0 1,1 1-1,0-1 0,-1 1 1,1 0-1,-1-1 0,0 1 1,1 4-1,0-3 1,0 0 0,0 0 0,0 0-1,1 0 1,-1 0 0,7 6 0,-8-9-4,1 0 1,-1-1-1,1 0 0,-1 1 1,1-1-1,-1 0 1,1 0-1,0 1 1,-1-1-1,1 0 0,-1-1 1,1 1-1,0 0 1,-1 0-1,1-1 0,-1 1 1,1-1-1,-1 1 1,3-2-1,31-16-61,-17 5 5,0 0 1,28-29-1,-29 24-15,40-28 0,-57 46 73,0 0 1,0 0-1,0 0 1,0 0-1,0 0 0,0 0 1,0 0-1,0 0 1,1 0-1,-1 0 1,0 0-1,0 0 0,0 0 1,0 0-1,0 0 1,0 0-1,0 0 1,0 0-1,0 0 0,0 0 1,0 0-1,1 0 1,-1 0-1,0 0 1,0 0-1,0 0 0,0 0 1,0 0-1,0 0 1,0 0-1,0 0 1,0 0-1,0 0 1,0 0-1,0 0 0,0 1 1,0-1-1,0 0 1,0 0-1,0 0 1,0 0-1,1 0 0,-1 0 1,0 0-1,0 0 1,0 0-1,0 0 1,0 0-1,0 0 0,0 1 1,0-1-1,0 0 1,0 0-1,0 0 1,0 0-1,0 0 0,-1 0 1,1 0-1,0 0 1,0 0-1,0 0 1,0 0-1,-1 12-14,-7 21 19,3-16 1,5-15-3,-1 0 0,1 0 0,-1 1 0,1-1 0,0 0 0,0 1 0,0-1 0,0 0 0,0 1 0,1-1 0,-1 0 0,1 1-1,1 3 1,-1-5-1,0 1-1,0-1 1,0 0-1,0 0 1,0 0-1,0 0 1,1 0-1,-1 0 1,0 0-1,0 0 0,1-1 1,-1 1-1,1-1 1,-1 1-1,1-1 1,-1 1-1,1-1 1,-1 0-1,1 1 1,-1-1-1,1 0 1,-1 0-1,3-1 0,8 1 1,0-1 0,-1-1-1,1 0 1,-1 0 0,1-1-1,-1-1 1,0 0-1,-1 0 1,16-9 0,-4 0-5,-1-1 0,-1-1 0,26-23 0,-35 27-1,0-1 0,-1 0 0,0 0 0,-1-1 0,0 0 0,-1-1 0,-1 0 0,0 0 0,-1 0 0,9-31 0,-14 42 5,0-1-1,0 0 0,-1 1 0,1-1 0,-1 0 0,0 1 0,0-1 0,0 0 0,0 0 0,0 1 0,-1-1 1,0 0-1,0 1 0,0-1 0,0 1 0,-1-1 0,1 1 0,-1 0 0,0-1 0,0 1 0,0 0 1,0 0-1,0 0 0,-1 1 0,0-1 0,1 0 0,-1 1 0,0 0 0,-4-3 0,1 2 1,0 0-1,0 1 0,0-1 1,-1 1-1,1 0 1,0 1-1,-1 0 1,0 0-1,1 0 0,-1 1 1,0 0-1,1 0 1,-1 1-1,1-1 0,-10 4 1,-4 1 0,0 2 1,1 0-1,0 2 1,0 0-1,1 0 1,1 2-1,-1 0 1,2 2-1,0-1 1,0 2 0,1 0-1,1 1 1,-19 25-1,30-36-1,0 0 0,1 0 0,0 0 0,0 0 0,0 0 0,0 0 0,1 1 0,-1-1 0,0 10 0,2-13 0,0 1 1,0-1-1,0 1 1,0 0-1,0-1 1,1 1-1,-1 0 1,0-1-1,1 1 1,0-1-1,-1 1 1,1-1-1,0 1 1,0-1-1,0 0 1,0 1-1,0-1 1,0 0-1,0 0 1,0 0-1,0 0 1,0 0-1,1 0 1,-1 0-1,1 0 1,-1 0 0,0 0-1,1-1 1,-1 1-1,1-1 1,2 1-1,4 1-3,0 0-1,0-1 0,0 0 1,0-1-1,0 0 1,0 0-1,0 0 1,0-1-1,0-1 0,0 1 1,0-1-1,0-1 1,-1 1-1,9-5 1,9-5-46,0-1 1,39-27 0,-38 20-27,0-1-1,-1 0 1,29-35-1,59-80-251,-108 129 319,-4 5 9,0 0 0,1 0 0,-1 0 0,0 0 0,1 1 0,0-1 0,-1 0 0,1 1 0,0-1 0,0 1 0,0-1 0,0 1 0,0 0 0,0 0 0,0 0 0,1 0 0,-1 0 0,0 0 0,3 0 0,-4 6 66,-3 32 147,-8 48 0,5-60-63,1-1-1,2 1 1,0-1-1,2 1 1,0 0-1,6 33 1,-5-56-136,-1 1 1,1-1 0,-1 0-1,1 0 1,0 1 0,0-1 0,0 0-1,0 0 1,0 0 0,1 0 0,-1 0-1,1 0 1,-1-1 0,1 1 0,0 0-1,-1-1 1,1 1 0,0-1-1,0 1 1,0-1 0,0 0 0,0 0-1,0 0 1,1 0 0,-1 0 0,0-1-1,0 1 1,1-1 0,-1 1 0,0-1-1,1 0 1,-1 0 0,1 0-1,-1 0 1,0 0 0,1-1 0,-1 1-1,0-1 1,4-1 0,4-1 2,1-1 1,-1 0-1,0-1 1,0 0-1,0-1 1,14-11-1,52-49-52,-35 28 7,101-95-72,-141 132 100,0 0 1,1 0 0,-1 0 0,0 0 0,0 0-1,0 0 1,1 1 0,-1-1 0,0 0 0,1 1-1,-1-1 1,1 1 0,-1-1 0,1 1 0,-1 0-1,1 0 1,-1-1 0,1 1 0,-1 0 0,3 1 0,-3-1 2,0 1 0,0-1 1,0 1-1,0 0 1,0 0-1,0-1 1,0 1-1,0 0 1,0 0-1,-1 0 1,1 0-1,0 0 1,0 0-1,-1 0 1,1 0-1,-1 0 0,1 0 1,-1 1-1,1 0 1,1 7 34,0 0 1,-1 0-1,0-1 0,0 1 1,-2 16-1,0-4 32,-2 52 272,3-68-306,1 0-1,-1 0 1,1 0 0,0 0-1,0 0 1,1 0 0,-1-1 0,1 1-1,0 0 1,0-1 0,4 6-1,-5-8-28,1-1 0,-1 0-1,1 0 1,0 1-1,-1-1 1,1 0 0,0 0-1,0-1 1,0 1 0,-1 0-1,1-1 1,0 1 0,0-1-1,0 1 1,0-1-1,0 0 1,0 0 0,0 0-1,0 0 1,0 0 0,0-1-1,3 0 1,4 0-34,0-1 1,0-1-1,13-5 1,3-4-361,0-2 0,44-32 0,-26 17-410,-14 9-126,30-19-1255,-52 36 761,-1 0 1,0 0 0,1 1 0,10-2 0,3 4-3109,-1 7 1376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1.4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145 131 31691,'-28'-20'312,"6"3"-160,6 6-72,1-1 60,5 4-28,1 5-20,3-5-132,-1-1-336,-2 4-432,3-4-872,-1-2-1233,4 2-6187,-3 1 3091,6 8 2045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4.4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 11 200,'14'-10'6711,"-18"21"-3874,-27 35-1639,20-30 77,-189 296 4655,163-256-5191,19-30-835,1 0 0,-14 32 0,31-58-4,0 0 0,-1 0 0,1 1 0,0-1 0,0 0-1,0 0 1,0 1 0,0-1 0,-1 0 0,1 0 0,0 1 0,0-1-1,0 0 1,0 1 0,0-1 0,0 0 0,0 0 0,0 1-1,0-1 1,0 0 0,0 1 0,0-1 0,0 0 0,0 0 0,0 1-1,0-1 1,1 0 0,-1 1 0,0-1 0,0 0 0,0 0-1,0 1 1,1-1 0,-1 0 0,0 0 0,0 0 0,0 1-1,1-1 1,-1 0 0,0 0 0,0 0 0,1 0 0,-1 1 0,0-1-1,0 0 1,1 0 0,-1 0 0,0 0 0,1 0 0,-1 0-1,0 0 1,0 0 0,1 0 0,19-2-5833,-20 2 5947,21-8-2625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4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539 543 1752,'-1'1'175,"1"-1"0,-1 1 0,0-1 0,1 1 0,-1-1 0,0 0 0,1 1 0,-1-1 0,0 0-1,1 0 1,-1 1 0,0-1 0,0 0 0,1 0 0,-1 0 0,0 0 0,0 0 0,1 0 0,-1 0 0,0 0 0,0 0 0,1 0 0,-3-1 0,-11-5 558,-1-1 0,1-1 0,0 0 0,0-1 0,1 0 0,0-1 1,1-1-1,-20-21 0,-84-109 2781,104 125-3490,-90-126 1300,42 43-9245,51 83 4693,0 6 978</inkml:trace>
  <inkml:trace contextRef="#ctx0" brushRef="#br0" timeOffset="1">23 0 5917,'-2'2'339,"0"0"-149,0-1 0,1 1 0,-1 1-1,0-1 1,1 0 0,-1 0 0,1 1 0,0-1 0,0 1 0,0-1 0,0 1 0,0-1 0,0 1-1,1 0 1,-1-1 0,1 1 0,0 0 0,0 5 0,0 9 1406,4 31 0,-1-28-962,1 31 916,16 125 2144,-16-150-3199,2-1-1,0 0 1,2-1-1,19 42 1,-24-60-480,0 0 1,1 0-1,-1 0 1,1 0-1,0-1 1,1 0-1,-1 1 1,1-2-1,8 7 1,-11-9-200,0-1 0,0 0 0,0 0 0,0 0 0,0 0 0,1-1 0,-1 1 0,0 0 0,1-1 0,-1 0 0,0 1 0,4-1 0,-3-1-431,0 1-1,0-1 0,0 1 1,0-1-1,0 0 1,0 0-1,0-1 0,0 1 1,0 0-1,-1-1 1,5-2-1,6-11-3393,-3 3 1219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5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20 1520,'0'0'1291,"3"0"10,10 2-1,-10-1 13,-3-1 62,0 0 59,-4-3 11,1 2-1240,-1-2 148,-1 1 1,1-1 0,-1 1 0,1 0-1,-1 1 1,0-1 0,0 1 0,0 0-1,0 0 1,-6 0 0,-33 2 1301,1 1 1,-79 15-1,107-14-1882,-85 20-1193,67-14-2221,1 1-3388,21-4 4257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39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76 728,'7'-24'2334,"2"-9"1684,-9 14 3204,-3 24-5988,-4 12-231,-1 0-1,2 0 1,0 1 0,2-1-1,-1 1 1,-2 35-1,5-25-148,1-1-1,1 1 0,1-1 0,7 35 0,-6-48-586,1-1-1,1 1 1,0-1-1,1 0 1,1 0-1,0-1 0,0 1 1,1-1-1,1-1 1,10 14-1,-12-18-179,1-1 0,-1 0 1,1 0-1,0 0 0,1-1 0,-1 0 0,1 0 1,0-1-1,1 0 0,-1-1 0,0 1 1,1-1-1,0-1 0,0 0 0,0 0 0,14 0 1,0-1-262,0-1 1,0-2-1,0 0 1,24-6 0,90-28-5507,-69 17-3670,-55 16 4133,-3 5 1586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5.5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438 1 1564,'1'0'149,"-1"0"-1,1 0 1,0 0-1,0 0 1,-1 0-1,1 0 1,0 0-1,0 0 1,-1 0-1,1 0 1,0 0 0,0 0-1,-1 0 1,1 1-1,0-1 1,0 0-1,-1 1 1,1-1-1,0 0 1,-1 1-1,1-1 1,-1 1-1,1-1 1,0 1-1,-1-1 1,1 1-1,-1 0 1,1-1 0,-1 1-1,0-1 1,1 1-1,-1 0 1,0 0-1,1-1 1,-1 1-1,0 0 1,0-1-1,0 1 1,0 0-1,1 0 1,-1-1-1,0 1 1,0 0 0,0 0-1,-1 1 1,0 3 233,-1 0 0,0 1 1,0-1-1,0 0 0,-4 7 1,2-5-123,-38 69 1438,-2-2 0,-57 71 1,-123 121-547,218-260-1656,-15 19-226,18-12-2156,3-13 2594,0 1 0,1-1 1,-1 1-1,0-1 0,0 1 0,0-1 0,1 0 0,-1 1 0,0-1 0,1 1 1,-1-1-1,1 1 0,-1-1 0,0 0 0,1 1 0,-1-1 0,1 0 1,-1 0-1,1 1 0,-1-1 0,1 0 0,0 1 0,13 4-1993</inkml:trace>
  <inkml:trace contextRef="#ctx0" brushRef="#br0" timeOffset="1">331 666 4224,'51'6'1333,"-42"-4"-600,1-1 0,0 1 0,0-2 0,19 0 0,-29 0-657,1 0 0,-1 0 0,1 0-1,-1 0 1,1-1 0,-1 1 0,1 0 0,-1 0-1,1 0 1,-1 0 0,1-1 0,-1 1 0,1 0-1,-1 0 1,0-1 0,1 1 0,-1 0-1,1-1 1,-1 1 0,0-1 0,0 1 0,1 0-1,-1-1 1,0 1 0,1-1 0,-1 1 0,0-1-1,0 1 1,0-1 0,0 0 0,-3-17 1507,-19-17 466,1 9-1192,-2 2 1,-1 0-1,0 2 0,-37-25 0,12 8-114,-17-7-558,-3-3-1149,40 21-3024,5-6-3993,17 18 5292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5.8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 3024,'2'0'220,"0"0"0,0 0 0,0 0 0,0 0-1,1 0 1,-1 0 0,0 1 0,0-1 0,0 1-1,0 0 1,0-1 0,0 1 0,0 0 0,0 0-1,0 0 1,-1 1 0,1-1 0,0 0 0,0 1-1,-1-1 1,1 1 0,-1-1 0,3 4 0,3 4 461,-1 0 1,1 0 0,6 14-1,1 9 731,-1 1 0,11 38 1,10 28 465,-22-69-1334,-2-3-63,15 26 0,-21-47-589,-1 0 1,1 0-1,0 0 0,0-1 1,1 1-1,-1-1 0,1-1 1,0 1-1,11 7 0,-14-11-107,1 1-1,0-1 0,-1 0 0,1 0 1,0 0-1,0 0 0,0 0 1,3 0-1,-2-1-766,0 0 1,0 0-1,1-1 0,-1 1 1,0-1-1,0 0 0,0 0 1,7-3-1,8-4-1456</inkml:trace>
  <inkml:trace contextRef="#ctx0" brushRef="#br0" timeOffset="1">607 386 3168,'-3'3'6375,"2"-1"-6242,-1 0 0,0 0 0,0-1 0,1 1 0,-1-1 1,0 0-1,-1 1 0,1-1 0,0 0 0,0 0 0,0 0 0,-1-1 0,1 1 1,-5 0-1,-21 2 729,-243 24 4124,92-17-7927,169-9 1401,0 0 1,-1 0-1,1 1 0,-16 4 0,3 3-884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6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19 433 1264,'-2'-9'4376,"1"7"-4049,0 1-1,1 0 1,-1-1 0,0 1-1,0 0 1,0 0 0,0 0 0,0 0-1,-1 0 1,1 0 0,0 0-1,-2 0 1,2 0 488,14-9 1511,66-19-533,15-5-863,-44 10-381,79-50-1,-109 60-390,0-1-1,0-1 0,-1 0 0,-2-2 0,1 0 0,16-23 0,-30 35-79,-1 1-1,1-1 1,-1 0-1,0 0 1,-1 0 0,1-1-1,-1 1 1,1-7-1,-3 11-56,0 1 0,1 0-1,-1 0 1,0-1 0,0 1-1,0 0 1,0-1 0,0 1 0,-1 0-1,1-1 1,0 1 0,0 0 0,-1 0-1,1 0 1,-1-1 0,1 1-1,-1 0 1,0 0 0,1 0 0,-1 0-1,0 0 1,0 0 0,0 0-1,0 0 1,0 0 0,0 0 0,0 1-1,0-1 1,0 0 0,0 1-1,0-1 1,0 0 0,-1 1 0,1 0-1,0-1 1,0 1 0,-1 0-1,1-1 1,0 1 0,0 0 0,-1 0-1,1 0 1,0 0 0,-3 1-1,-3-1 39,-1 1 0,1 0-1,0 1 1,0 0-1,0 0 1,0 0-1,0 1 1,0 0-1,-9 6 1,-2 2 70,0 1 0,-18 16 0,18-12 2,0 1-1,2 0 1,0 1-1,1 1 1,-24 41-1,29-43 0,2 0-1,-1 0 1,2 1-1,1 1 1,0-1-1,1 1 1,1 0-1,-2 21 0,6-35-106,-1 1 0,1-1-1,0 1 1,0-1 0,1 1-1,0-1 1,0 1 0,0-1-1,0 0 1,1 1 0,0-1-1,0 0 1,1 0-1,-1 0 1,1 0 0,0-1-1,0 1 1,1-1 0,-1 0-1,1 0 1,0 0 0,0 0-1,0-1 1,1 0 0,-1 1-1,1-2 1,0 1 0,0 0-1,0-1 1,0 0 0,0 0-1,0-1 1,11 3-1,2-2-243,1-1 0,-1-1 0,1-1 0,-1 0-1,0-1 1,0-1 0,0-1 0,0-1-1,0 0 1,-1-1 0,31-16 0,1-4-2690,-1-3 0,69-53 0,-59 33-1132,-9 5 1228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6.6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 12 2568,'13'-11'2784,"-13"11"-2643,0 0 0,1 0 0,-1 0 0,0 0 0,1 0 0,-1 0 1,0 0-1,1 0 0,-1 0 0,0 0 0,1 0 0,-1 0 0,0 0 0,1 0 1,-1 0-1,0 0 0,1 0 0,-1 0 0,0 0 0,1 1 0,-1-1 0,0 0 1,0 0-1,1 0 0,-1 1 0,1-1 0,-1 1 24,1 1 0,-1-1 0,1 0 0,-1 0 0,1 1 0,-1-1 0,0 0 0,0 1 0,0-1 0,0 0 0,0 1 0,0-1 0,0 0 0,0 1 0,0-1 0,0 0 0,-1 1 0,1-1 0,-1 0 0,1 1 0,-1 0 0,-17 37 1649,-2-2-1,-30 46 1,21-36-905,-192 288 2976,217-330-3989,2-3-16,0 0 0,1 0 0,-1 1 0,0-1 0,1 0 0,-1 1 0,1-1 0,0 1 0,0 0 0,0-1 0,0 1 1,1 0-1,-1-1 0,1 1 0,-1 0 0,1 3 0,1-5-91,-1 0 0,0-1 0,1 1 1,-1 0-1,1-1 0,-1 1 0,1 0 0,0-1 1,-1 1-1,1-1 0,0 1 0,-1-1 0,1 1 1,0-1-1,-1 1 0,1-1 0,0 0 0,0 1 0,0-1 1,-1 0-1,1 0 0,0 1 0,0-1 0,1 0 1,24 0-6258,-19 0 5367,17 0-1788</inkml:trace>
  <inkml:trace contextRef="#ctx0" brushRef="#br0" timeOffset="1">352 649 5897,'5'1'113,"2"2"352,1 0 1,-1 0-1,1-1 0,15 3 0,-22-5-399,0 0 0,-1-1 0,1 1 0,0 0 0,-1 0 0,1 0 0,0 0 0,-1 0 0,1-1 0,0 1 0,-1 0 0,1-1 0,-1 1 0,1 0 0,0-1 0,-1 1 0,1-1 0,-1 1 0,1-1 0,-1 1 0,0-1 0,1 1 0,-1-1 0,1 1 0,-1-1 0,0 0 0,0 1 0,1-1 0,-1 1 0,0-1 0,0 0 1,0 1-1,1-1 0,-1 0 0,0 0 0,0 1 0,0-1 0,0 0 0,0 1 0,-1-1 0,1 0 0,0 1 0,0-2 0,-10-31 1575,8 30-1496,-17-38 877,-1 0-1,-3 2 0,-1 0 1,-2 2-1,-47-53 1,58 73-746,0 1-1,-1 1 1,-27-20 0,36 30-596,0 0-1,0 0 0,-1 1 1,1 1-1,-1-1 0,0 1 1,0 0-1,0 1 0,-1 0 1,1 0-1,-17-1 1,23 3-352,0 0 1,0 1 0,0-1 0,1 0 0,-1 1 0,0-1 0,0 1 0,1 0 0,-1 0 0,1 0 0,-1-1-1,-2 3 1,-1 1-2088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7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97 735 356,'29'-23'2278,"-22"19"-1481,0-2 1,-1 1-1,1-1 1,-1 0 0,7-9-1,5-9 2878,-17 23-2493,-1 1-51,0 0-69,-5 4-90,-12 11-339,2 0 0,0 1 1,1 1-1,0 1 0,1 0 1,-20 38-1,22-34-308,1 0 1,1 1-1,1-1 0,1 2 0,0-1 0,-3 34 1,9-45-169,0-1 1,1 0 0,0 1-1,1-1 1,0 0 0,1 1-1,5 18 1,-6-27-118,0 1-1,1-1 1,-1 1 0,1-1 0,0 0-1,0 0 1,0 0 0,0 0 0,0 0-1,0 0 1,1-1 0,0 1 0,-1-1-1,1 0 1,0 0 0,0 1 0,0-2-1,0 1 1,1 0 0,-1-1 0,0 0-1,1 1 1,-1-1 0,1-1 0,-1 1-1,1 0 1,5-1 0,3 0 26,0-1 0,0 0 0,0-1 0,0-1 1,0 0-1,-1 0 0,1-1 0,-1-1 0,0 0 0,21-12 0,-9 2 3,0-1-1,-1-1 0,32-33 1,-20 15-19,-2-2 0,-2-2 0,-2-1 0,-1-1 0,-2-1 1,36-84-1,-41 75-13,-2-2-1,-2 0 1,-3-1 0,-2-1 0,8-102 0,-17 122-5,-4-43 1,1 69-20,0 1 0,0-1 0,0 0 0,-1 1 0,-1-1 0,0 1 0,0 0 0,0 0 0,-1 0 0,-9-14 0,12 20-6,-1 1 0,1-1 1,-1 0-1,0 0 0,0 1 0,0-1 1,0 1-1,0-1 0,0 1 0,0 0 1,0 0-1,0 0 0,-1 0 1,1 0-1,0 1 0,-1-1 0,1 1 1,0-1-1,-1 1 0,1 0 0,-1 0 1,1 0-1,-1 0 0,1 0 1,0 1-1,-1-1 0,1 1 0,-1-1 1,1 1-1,0 0 0,0 0 0,-1 0 1,1 0-1,0 1 0,0-1 1,-2 2-1,-5 4 26,0 1-1,0 0 1,0 0 0,1 0-1,1 1 1,-11 14 0,-9 19 54,1 1 1,3 1 0,1 1-1,2 0 1,2 2 0,3 0 0,1 1-1,3 1 1,-11 96 0,21-124-43,1 0 0,1-1 0,0 1 0,2 0 1,1-1-1,0 1 0,1-1 0,1 0 0,1-1 1,1 1-1,15 24 0,-18-34-47,0-1-1,2 0 1,-1 0 0,1-1-1,0 0 1,1 0 0,-1-1-1,2 0 1,-1 0 0,1-1-1,0 0 1,0 0 0,1-1-1,-1 0 1,1-1 0,0 0-1,1-1 1,-1 0 0,1 0 0,-1-1-1,1-1 1,0 0 0,14 0-1,-7-2-62,-1-1 0,1-1 0,-1-1 0,0 0 1,0-2-1,-1 0 0,1 0 0,-2-1 0,1-1 0,-1-1 0,0 0 0,0-1 0,22-21 0,-19 14-35,-1 0-1,0 0 1,-2-2-1,0 0 1,-1-1-1,-1 0 1,-1-1-1,-1-1 1,14-34-1,-23 49 60,0 1 1,-1 0-1,0 0 0,1-8 0,-2 13 34,0 0 0,1 0-1,-1 1 1,0-1 0,0 0-1,0 0 1,0 0 0,0 0-1,0 1 1,0-1 0,0 0-1,-1 0 1,1 0 0,0 1 0,0-1-1,-1 0 1,1 0 0,0 1-1,-1-1 1,1 0 0,-1 0-1,1 1 1,-1-1 0,1 1-1,-1-1 1,1 0 0,-1 1-1,0-1 1,1 1 0,-1-1-1,0 1 1,0 0 0,1-1-1,-1 1 1,0 0 0,0-1-1,-1 1 1,-3 4-44,-6 8 41,2 0 0,-1 1 0,2 0 0,0 1 0,0 0 1,1 0-1,-9 28 0,12-31 24,1 0 1,0 1-1,0 0 0,2-1 1,-1 1-1,1 0 1,1 0-1,0 0 1,1 0-1,0 0 1,4 18-1,-4-27-10,0 1 0,1-1 0,-1 0 0,1 0 0,-1 1 0,1-1 0,0 0 0,0-1 0,0 1 0,0 0 0,1-1 0,-1 1 0,1-1 0,0 1 0,0-1 0,0 0 0,0 0 0,6 2 0,-3-2-1,0 0-1,0 0 1,0-1 0,0 0 0,0-1-1,0 1 1,0-1 0,0 0 0,0 0-1,8-2 1,4-2-9,1 0 0,-1-2-1,-1 0 1,1-1 0,-1 0 0,20-13-1,4-6-28,-2-1-1,-1-2 0,41-41 0,90-111-66,-168 180 103,26-27 65,-16 22 38,-11 7-97,1-1 0,-1 1 0,0-1 0,0 1 0,1-1 0,-1 1 0,0-1 0,0 1 0,0-1 0,0 1 1,0-1-1,0 1 0,0 0 0,0-1 0,0 1 0,0-1 0,0 1 0,0-1 0,0 1 0,0-1 0,0 1 0,-1-1 0,1 1 0,0 0 0,-1 0 0,-38 107 406,27-79-270,1 0 1,2 1 0,-11 56-1,19-84-134,1 0-1,-1 0 0,1 0 0,0 0 1,0 0-1,0 0 0,0 0 0,1 0 1,-1 0-1,0 0 0,1 0 0,-1 0 1,1 0-1,0 0 0,0 0 0,0 0 1,0 0-1,0-1 0,0 1 0,2 1 1,-2-1-9,1-1 0,-1 0 0,1-1 0,0 1 0,-1 0 0,1 0 0,0-1 0,0 1 0,0-1 0,0 1 0,-1-1 0,1 0 0,0 0 0,0 0 0,0 0 0,0 0 0,2-1 0,7-1-46,0-1 0,0 0-1,0-1 1,0 0-1,16-10 1,21-16-597,-2-1 0,-1-3 1,49-46-1,-63 52 40,71-69-2787,-62 56-4460,-34 36 3614,-5 5 1286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8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70 544,'12'-14'936,"-6"8"-6,-1 0-1,0 0 0,0 0 0,0-1 1,6-13-1,-10 17-590,-1 3-255,0 0 1,0 0 0,0 0-1,0-1 1,0 1 0,0 0-1,-1 0 1,1 0 0,0 0-1,0 0 1,0 0-1,0 0 1,0 0 0,-1 0-1,1-1 1,0 1 0,0 0-1,0 0 1,0 0 0,-1 0-1,1 0 1,0 0 0,0 0-1,0 0 1,0 0 0,-1 0-1,1 0 1,0 0 0,0 0-1,0 1 1,0-1 0,-1 0-1,1 0 1,0 0 0,0 0-1,0 0 1,0 0 0,0 0-1,-1 0 1,1 0 0,0 1-1,0-1 1,0 0 0,0 0-1,0 0 1,-19 10 252,2 0 1,0 1-1,0 0 1,1 2-1,0 0 0,1 1 1,0 0-1,2 1 0,-1 1 1,2 0-1,0 0 0,1 2 1,1-1-1,1 1 1,0 1-1,1 0 0,1 0 1,-5 20-1,6-17-140,2 0 0,0 0 0,1 1 0,1-1 0,1 1 0,1-1-1,0 1 1,2-1 0,1 1 0,1-1 0,1 0 0,1 0 0,1-1 0,0 0 0,2 0 0,15 28 0,24 21 324,-31-47-274,-1 1-1,22 43 0,-36-62-206,0 1 0,0 0 0,0 0 0,-1 1 0,0-1 0,1 10 0,-2-13-28,0 0 1,0 0-1,0 0 1,0 0-1,-1 0 1,1 0-1,-1 0 0,0 0 1,0 0-1,0-1 1,0 1-1,-1 0 1,1 0-1,-1-1 1,-1 3-1,3-4-14,-1-1-1,1 0 0,0 0 1,0 0-1,0 0 1,-1 0-1,1 1 1,0-1-1,0 0 1,-1 0-1,1 0 0,0 0 1,0 0-1,-1 0 1,1 0-1,0 0 1,0 0-1,-1 0 1,1 0-1,0 0 0,0 0 1,-1 0-1,1 0 1,0 0-1,0 0 1,-1-1-1,1 1 1,0 0-1,0 0 0,-1 0 1,1 0-1,0 0 1,0 0-1,0-1 1,-1 1-1,1 0 1,0 0-1,0 0 0,0-1 1,0 1-1,0 0 1,-1 0-1,1-1 1,0 1-1,0 0 1,0 0-1,0 0 0,0-1 1,0 1-1,0 0 1,0-1-1,0 1 1,0 0-1,0 0 1,0-1-1,-3-14-2,3 7-4,1 1 0,1-1 0,-1 1 0,1-1 0,0 1 0,1-1 0,0 1 0,0 0 0,1 0 0,7-11 0,1-2-5,2-8-6,-5 8 18,1 1 1,1 0-1,14-18 1,-24 36 4,0 0 0,0 0 0,0 0 0,0 0 0,0 1 0,0-1 0,0 0 0,0 0 0,0 0 1,0 1-1,0-1 0,0 1 0,3-2 0,-4 2-2,1 0 1,-1 0-1,1 0 1,-1 0-1,1 0 1,0 1-1,-1-1 1,1 0-1,-1 0 1,1 0-1,-1 0 1,1 1-1,-1-1 1,1 0-1,-1 0 1,1 1 0,-1-1-1,1 0 1,-1 1-1,1-1 1,-1 1-1,1 0 1,1 2 5,1 2 0,-1-1 0,0 0 1,0 0-1,0 1 0,1 5 0,6 12 19,-8-19-23,1 0 0,0-1 0,0 1 0,0 0 0,0-1 1,1 0-1,-1 1 0,4 2 0,-4-4-5,0-1 1,0 1 0,0 0-1,-1-1 1,1 1 0,0-1-1,0 1 1,0-1 0,0 0-1,0 0 1,0 0 0,0 0-1,0 0 1,0-1 0,4 0-1,6-2-25,1-1-1,-1 0 0,0-1 1,0-1-1,0 0 0,18-12 1,62-54-269,-64 49 155,20-17-264,-46 39 328,-2 1 7,0 3 3,-1 6 50,0-1 0,-1 0 1,0 0-1,0-1 0,-1 1 0,-6 13 0,6-13 28,-1 0 0,1 0 0,1 0 0,-1 1 0,1-1 0,-1 18 0,3-25-8,0 0-1,0 0 1,0 0 0,0 0-1,0 0 1,0 0-1,0 0 1,0-1 0,1 1-1,-1 0 1,0 0-1,1 0 1,-1 0-1,1 0 1,-1 0 0,1 0-1,-1-1 1,1 1-1,-1 0 1,1 0 0,0-1-1,0 1 1,-1 0-1,1-1 1,0 1-1,1 0 1,0-1 0,0 1 0,-1-1 0,1 1 0,0-1-1,0 0 1,0 0 0,0 0 0,0 0 0,0 0 0,0 0 0,0-1 0,2 0 0,5-2 0,0 0 1,0 0 0,-1-1 0,12-7-1,-3 0-38,-1 0-1,0-1 1,0-1-1,-1-1 1,-1 0-1,0-1 1,-1 0-1,-1-1 1,0-1-1,-1 0 1,-1 0-1,0-1 1,-2 0-1,13-37 1,-20 51 18,0-1 1,0 1-1,0 0 1,-1-1 0,0 1-1,0 0 1,0-1-1,0 1 1,0 0-1,-1-1 1,0 1 0,0 0-1,0 0 1,-1 0-1,-1-5 1,1 6 7,0 1 0,1-1-1,-1 1 1,0 0 0,0 0 0,-1 0 0,1 0-1,0 0 1,-1 0 0,1 1 0,-1-1 0,1 1-1,-1 0 1,0-1 0,0 1 0,0 1 0,1-1-1,-1 0 1,0 1 0,0-1 0,0 1 0,-4 0 0,-3 0-5,-1 1 0,0 0 0,0 0 0,0 1 0,1 1 1,-1 0-1,1 0 0,0 1 0,0 1 0,0-1 0,-14 10 1,-4 5-12,0 1 0,-33 32 1,-19 26-14,71-67 32,0 0 0,0 0 0,1 1 0,1-1 0,-12 26 0,19-35 5,-1-1-1,0 1 1,1-1 0,-1 1-1,1-1 1,0 1-1,-1-1 1,1 1 0,0-1-1,0 1 1,0 0 0,0-1-1,0 1 1,1-1-1,-1 1 1,0 0 0,1 1-1,0-2 1,-1 0-1,1 0 1,0-1-1,-1 1 1,1 0-1,0-1 1,0 1-1,-1 0 1,1-1-1,0 1 1,0-1-1,0 1 1,0-1-1,0 0 1,0 1-1,0-1 1,0 0-1,0 1 1,0-1-1,1 0 0,4 0-2,1 0-1,-1 0 1,0-1-1,1 0 1,-1 0-1,0-1 0,7-2 1,33-13-14,0-2 0,-2-2 1,64-42-1,116-95-30,-137 93 41,-78 58 56,0 1 1,0 0 0,0 0-1,1 1 1,0 0 0,19-6-1,-25 14 82,-2 2-94,0-1 0,-1 0 0,0 1 0,1-1 0,-1 1 1,-1 0-1,1-1 0,-1 1 0,0 0 0,0 5 0,-8 54 318,3-32-182,2-10-54,1-7 8,0-1 0,1 1 0,1 0-1,0 0 1,3 24 0,-3-38-113,1 1 1,-1-1-1,1 1 0,-1-1 1,1 1-1,-1-1 0,1 0 1,0 1-1,0-1 0,0 0 0,0 0 1,0 1-1,0-1 0,0 0 1,0 0-1,0 0 0,0 0 1,0 0-1,1-1 0,-1 1 1,0 0-1,1 0 0,-1-1 1,1 1-1,-1-1 0,1 0 0,-1 1 1,1-1-1,-1 0 0,1 0 1,-1 0-1,1 0 0,-1 0 1,1 0-1,-1 0 0,1 0 1,-1-1-1,1 1 0,2-1 1,7-3 23,0 0 1,1 0 0,-2-1 0,12-6 0,-16 8-29,49-29 14,74-58 0,39-23-55,-148 101 37,26-13 19,-43 24-19,1-1-1,0 1 1,-1 0 0,1 0-1,0 0 1,0 0 0,0 1-1,-1 0 1,1 0 0,6 0-1,-7 1 6,-1 0 0,0 0 0,1 0 0,-1 0-1,0 1 1,1-1 0,-1 1 0,0-1 0,0 1-1,0 0 1,0 0 0,-1-1 0,1 2-1,0-1 1,-1 0 0,0 0 0,1 0 0,-1 1-1,0-1 1,1 4 0,4 8 99,-2 0 0,5 19 0,-8-27-50,8 54 462,-8-49-373,0-1 0,0 1 0,1 0 0,1-1 0,-1 0 0,2 1 0,-1-1 0,1 0 0,8 13 0,-11-21-123,1-1-1,-1 1 0,1-1 1,-1 1-1,1-1 0,-1 1 1,1-1-1,0 0 0,-1 0 1,1 0-1,0 0 0,0 0 1,0 0-1,0-1 0,0 1 1,0 0-1,0-1 0,0 0 1,2 1-1,1-1-9,-1 0 1,1-1 0,-1 1-1,1-1 1,-1 0-1,1 0 1,-1-1-1,7-2 1,5-4-120,1-1-1,-1-1 1,19-15 0,-30 22 36,161-117-3491,-130 99 749,-27 16 759,0 2 0,0 0 0,0 0 0,13-2 0,0 3-1298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2:28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136 102 27375,'-25'-17'1328,"6"3"-148,0 6 116,7-4 16,2 7-1036,1 2-276,2-6 0,1 6 0,6 3 0,-9-8 0,9 5 0,-3-5 0,-1 5 0,-8-6-1336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3:52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1417 796,'0'1'573,"-1"0"0,0 0 0,0 0 0,0 0 0,0-1 0,0 1 0,0 0 0,0 0 0,0-1 0,0 1 0,0-1 0,0 1 0,0-1 0,0 1 0,0-1 0,-1 1 0,0-1 0,-1-8 3341,4-12-3853,4-22 2047,18-66-1,-7 36-1195,43-197 1108,38-190 1122,-34 166 494,-54 244-2662,-5 26-81,1 0 0,8-22 0,-13 44-888,1 0 0,-1 0 1,0 0-1,0 0 0,1 0 0,-1 0 0,1 0 1,-1 0-1,1 1 0,-1-1 0,1 0 0,0 0 1,-1 1-1,1-1 0,0 0 0,0 1 0,-1-1 1,1 0-1,2 0 0,-3 1-5,0 0 0,1 0 0,-1 0 0,1 0 0,-1 0 0,0 0 0,1 0 0,-1 0 0,1 0 0,-1 0 0,0 0 0,1 0 0,-1 0 0,0 0 0,1 0 0,-1 0 0,1 1 0,-1-1 0,0 0 0,1 0 0,-1 0 0,0 1 0,1-1 0,-1 0 0,5 5 0,0-1 0,0 1 0,-1 0 0,0 0 0,0 0 0,0 1 0,-1 0 0,6 10 0,21 59 0,-23-58 0,32 87 0,108 273 0,24-9 0,-143-311 0,-15-27 0,19 27 0,-22-40-3243,4 8-7079,-13-24 3792,-1-1 1983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3:5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767 22 652,'-1'-2'1186,"0"1"0,-1-1 0,0 1 0,1-1 0,-1 1 0,0-1 0,1 1 0,-1 0 0,0 0 0,0 0-1,0 0 1,-2 0 0,-1-1-118,1 1-1,0 1 0,0-1 0,-1 0 0,-6 1 1,-5 1-69,0 1 1,-23 5-1,25-4 716,-231 55 1560,21-5-969,73-23-2306,147-29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00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465 51 1500,'9'1'1924,"0"1"1,0-1-1,0-1 0,0 0 0,0 0 1,0-1-1,13-2 0,-19 3-1058,-3 0-24,0 0-34,0 0-73,-4-3-67,-7-4-295,-1 1 1,0 0-1,0 1 1,-1 0-1,1 0 1,-1 2-1,0-1 1,-17-1-1,19 4-283,1 1-1,0-1 1,-1 2-1,1-1 1,0 1-1,0 1 1,0 0-1,0 0 1,0 1-1,0 0 1,-17 9-1,14-4-49,1 0-1,0 1 1,1 0-1,0 1 1,0 0 0,1 1-1,0 0 1,1 0-1,0 1 1,-13 24-1,1 5 76,1 1 0,-15 51 0,18-44 175,2 0 0,2 2 0,2-1 0,3 1 0,2 1-1,0 71 1,7-110-194,0 0 0,0-1 1,1 1-1,1-1 0,0 0 0,0 0 0,7 14 0,-7-19-49,1 0 0,0-1 0,0 1 0,1-1 0,0 0-1,0 0 1,0 0 0,1-1 0,-1 0 0,2 0 0,-1 0 0,12 6-1,2-1 58,1 0-1,0-2 1,0 0-1,30 5 1,92 13 187,-38-9-786,-50-10-996,-22-3-1566,-1 2-6490,-22-3 4223,-1 2 1615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40.3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62 672,'21'-39'4456,"-3"17"2488,-16 21-5660,-2 1-42,-2 44 2217,1-29-2827,1 0-1,0-1 0,0 1 0,2 0 0,0-1 1,0 1-1,1-1 0,7 18 0,-8-26-478,1 0 0,0 0 0,1 0-1,-1 0 1,1 0 0,0-1 0,1 0-1,-1 0 1,1 0 0,0 0 0,0-1 0,12 8-1,-9-8-85,1 0-1,-1 0 0,1 0 1,0-1-1,0-1 0,1 0 0,-1 0 1,13 1-1,12-2-748,1-2-1,-1-2 1,0 0 0,37-10-1,-50 9-135,16-3-1787,19-6-7741,-33 7 7067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00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 37 160,'-9'-8'1932,"-13"-1"72,0 1 21,0 2 27,-9 3-32,-10 0-84,-6 3-152,-7 0-184,1 0-159,-7 3-157,0 0-192,4 6-300,9-7-460,3 1-660,12-3-896,1 6-5205,15-3 2185,10 2 1443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01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18 1792,'-1'-18'8041,"-2"28"31,-2 8-8177,-30 123 5819,0 75-1782,30-179-3404,-39 491 4265,44-517-4859,-1 5-819,1-1 1,0 1 0,1 0-1,5 21 1,-6-34 592,1 0 0,0 1 0,0-1 0,0 0 0,1 0 0,-1 0 0,1 0 0,-1 0 0,1 0 0,0 0 0,0-1 1,1 1-1,-1-1 0,0 1 0,1-1 0,0 0 0,-1 0 0,1 0 0,0 0 0,0 0 0,0-1 0,0 1 0,0-1 0,0 0 0,1 0 0,4 1 1,19-1-6647,1-4 2108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03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535 12 608,'0'0'1346,"6"-7"1156,-4 2-117,-4 6 3902,-57 33-2248,33-21-2864,0 3 0,-30 23 0,15-4-568,1 1 0,-63 78 0,83-88-438,1 1-1,1 1 0,1 1 1,2 0-1,-22 60 0,22-44-1,2 1 0,2 0-1,2 1 1,2 0 0,-1 58-1,8-82-102,1-1-1,0 1 0,2-1 1,1 0-1,0 0 0,2 0 1,0-1-1,2 1 1,0-1-1,1-1 0,1 0 1,1 0-1,17 22 0,-18-30-32,-1-1 1,2 0-1,-1 0 0,1-1 0,1-1 0,0 0 0,1 0 0,-1-1 0,1-1 0,19 8 0,-15-9 3,1 0 1,0-1-1,0-1 0,0-1 0,1 0 0,-1-1 1,30-2-1,-15-2 22,0-2-1,-1-1 1,0-2 0,0-1 0,0-2 0,-1-1-1,-1-1 1,0-1 0,32-21 0,-23 10 74,-2-1 0,-1-1 1,-1-3-1,-1-1 0,-2-1 0,-1-2 0,43-58 1,-57 67-34,-1 0 0,-2-1 0,0 0 0,-2-1 0,-1 0 0,-1-1 0,-1-1 0,-1 1-1,-2-1 1,-1-1 0,-1 1 0,-1-1 0,-1-29 0,-3 39-39,-1 0-1,-1 0 1,-1 0-1,0 0 1,-2 1-1,0-1 1,-1 1-1,0 1 1,-2-1-1,-15-23 1,18 31-195,-1 1 0,-1 0 1,1 0-1,-1 1 0,0 0 1,-1 0-1,0 1 0,0 0 0,-1 0 1,0 1-1,0 1 0,0 0 1,-1 0-1,0 1 0,0 0 1,0 1-1,0 0 0,-20-2 0,14 4-1034,1 1 0,0 1 0,0 1 0,-1 0-1,1 1 1,-20 6 0,4 1-2676,-59 29-1,-9 17-144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2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51 284,'3'-34'5199,"-1"18"6505,-24 205-7169,9 108-1950,9-164-1571,-6 454 2864,9-552-3851,0-18-337,1 0-1,1 0 1,3 21 0,-4-37 235,0 0-1,0 0 0,1 0 1,-1 0-1,0 0 0,0 0 1,1 0-1,-1 0 0,1-1 1,-1 1-1,1 0 0,-1 0 1,1 0-1,-1-1 0,1 1 1,0 0-1,-1 0 0,1-1 1,0 1-1,1 0 0,14 0-6030,-15-1 5406,1-1 0,-1 1 1,0 0-1,1 0 0,-1 0 1,0 0-1,1 0 0,-1 0 1,0 0-1,1 1 0,-1-1 1,0 1-1,0-1 0,1 0 0,1 2 1,4 6-2567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3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896 24 936,'1'-2'542,"0"0"0,-1 1-1,1-1 1,0 1 0,1-1 0,-1 1 0,0-1-1,0 1 1,0 0 0,1-1 0,-1 1 0,1 0-1,-1 0 1,1 0 0,1-1 0,-2 2 835,-1 0-40,0 0-39,0 0-41,1 4-8,-1 4-748,0 0-1,-1 0 0,1 0 0,-2-1 0,1 1 0,-1 0 1,0-1-1,-1 1 0,-3 8 0,-37 72 1973,29-63-1933,-12 23 512,-2-1 0,-49 62 0,60-88-709,-1 0 0,-1-1 0,-1-2 0,-1 1-1,0-2 1,-45 27 0,56-39-259,-1 0-1,1 0 0,-1-1 1,1-1-1,-1 0 1,0 0-1,0-1 1,-1 0-1,1-1 1,0-1-1,-1 1 1,-14-3-1,11 0-121,0-2-1,0 1 1,0-2 0,0 0-1,1 0 1,0-2-1,0 0 1,-24-16-1,9 2-480,1-1-1,1-1 0,-39-44 1,-3-16-1526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5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60 340,'3'-9'2504,"1"0"1,-2-1-1,1 1 0,0-12 1,-3 20-1230,0 1-11,0 0-11,0 0 29,0 0 12,-2 6-15,-4 16-163,1 1 1,0-1 0,-1 35 0,0 79 1109,6-100-1802,-2 61-9,4 0-1,28 177 1,-29-271-626,0 1 0,0 0 0,0 0 0,0 0 0,1-1 0,0 1 0,-1-1 0,1 1 0,0-1 0,1 0 0,4 6 0,-6-8-13,-1-1 1,1 1 0,0 0-1,0 0 1,1-1 0,-1 1 0,0-1-1,0 1 1,0-1 0,0 1-1,0-1 1,1 0 0,-1 0-1,0 1 1,0-1 0,2 0-1,-1-1-354,0 1 0,0 0-1,-1-1 1,1 1-1,0-1 1,0 0-1,-1 0 1,1 1-1,0-1 1,-1 0 0,1-1-1,-1 1 1,3-2-1,11-12-4333,1 0 1490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5 153 712,'7'-23'2027,"-1"0"0,-1-1 0,-2 1 1,2-29-1,-7 44 433,-3 12-480,-3 9-550,8-13-1487,-3 10 464,0-1 1,0 1-1,1 0 0,0 0 1,1 0-1,0 0 1,1 0-1,0 1 0,2 10 1,-2-10-146,6 142 2696,41 240-1,-45-384-2958,10 41 16,-11-46-143,0 0 1,1 0-1,-1 0 1,1-1-1,0 1 1,0 0-1,1-1 1,-1 0-1,5 6 1,-6-8 28,0-1 0,-1 1-1,1-1 1,0 1 0,-1-1 0,1 1 0,0-1-1,0 1 1,-1-1 0,1 0 0,0 1-1,0-1 1,0 0 0,-1 0 0,1 0 0,0 1-1,0-1 1,0 0 0,0 0 0,0 0 0,-1 0-1,1-1 1,0 1 0,0 0 0,0 0 0,0 0-1,-1-1 1,1 1 0,0 0 0,0-1-1,0 1 1,-1-1 0,1 1 0,0-1 0,-1 1-1,1-1 1,0 1 0,-1-1 0,2-1 0,9-14-3940,-4 0-4334,-6 15 7044,2-6-1521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5.9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481 128 744,'-2'-9'885,"-1"0"0,0 0 1,0 0-1,-1 1 0,-1-1 0,-4-7 0,6 12-539,-1 0-1,1 0 0,-1 1 0,0-1 0,0 1 0,0 0 0,0 0 0,0 0 0,-1 0 0,1 1 0,-1 0 1,1 0-1,-8-2 0,-3 0 316,-2 0 0,1 1 0,0 1 0,-1 1 0,-19 0 0,-86 10 1017,78-5-1706,31-2-295,0 0 0,-19 5 0,-4 7-5787,27-9 2603,7 1 1065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6.2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128 60 500,'2'-4'638,"-1"0"-1,0-1 1,0 1 0,0 0 0,-1-1-1,0 1 1,1-1 0,-2 1 0,1-1-1,0 1 1,-2-6 0,1 9 337,1 1-45,0 0-38,-3 4-27,-1 1-650,1-1 0,0 1 0,0 0 0,0 0 0,1 0 0,0 0 0,0 0 0,0 1 0,0-1 0,0 7 0,0 18 272,1 0 1,1 0-1,2 0 1,1 0-1,1 0 1,1 0-1,2-1 1,1 0-1,20 46 0,-23-62-308,1-1 0,0-1 0,1 1 0,1-1 0,0 0-1,0 0 1,1-1 0,0 0 0,14 11 0,-18-17-114,1 0 1,-1-1-1,1 0 1,0 0 0,-1 0-1,1 0 1,1-1-1,-1 0 1,0-1-1,0 1 1,1-1 0,-1 0-1,1-1 1,-1 1-1,1-1 1,-1-1 0,1 1-1,-1-1 1,0 0-1,1-1 1,6-2-1,-1 0 0,-1-1-1,0 0 1,0 0-1,-1-1 1,0-1-1,0 0 1,0 0-1,-1-1 0,0 0 1,-1-1-1,0 0 1,0 0-1,0-1 1,-2 0-1,1 0 1,-1-1-1,5-11 0,-7 13-28,-1 0 0,0 0 0,0 0 0,-1 0 0,0 0 0,0-1 0,-1 1 0,0-1 0,-1 1 0,0-1 0,-1 1 0,0-1 0,0 1 0,-1-1 0,0 1 0,-1 0 0,0 0 0,0 0 0,-1 0 0,0 1 0,-1-1 0,-5-8 0,1 6 8,0 0 0,0 1 0,-1 0 0,-1 0 0,1 1 0,-2 0 0,1 1 0,-1 1 0,0-1 0,-1 2 0,1 0 0,-1 0 0,0 1 0,-20-4 0,17 5-69,1 2 1,-1 0 0,0 0-1,-1 2 1,1 0 0,0 0-1,0 2 1,0 0 0,0 1-1,0 0 1,1 2 0,-20 7-1,24-7-198,-4 0-509,1 1 1,1 0-1,-1 1 0,1 1 0,-20 14 1,30-17-540,4-5-2277,2-1-3431,26-11 4034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6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15613,'35'44'1210,"-3"1"-1,-2 2 1,45 91 0,8 15 975,-63-120-1374,1-1-1,2-1 1,41 43-1,-62-71-730,1-1 0,0 1 0,-1-1 0,1 0 0,0 0 0,0 0 1,0 0-1,0-1 0,1 1 0,-1-1 0,0 0 0,1 0 0,-1 0 0,1 0 0,-1-1 0,1 1 0,-1-1 0,1 0 0,4 0 1,-5-1-31,0 0 0,0 0 0,0 0 0,0 0 0,0 0 0,0-1 0,0 0 0,0 1 0,-1-1 1,1 0-1,0 0 0,-1 0 0,0-1 0,0 1 0,1-1 0,-1 1 0,-1-1 0,1 0 0,0 0 1,2-5-1,6-17 133,-1-1 0,0-1 0,7-43 0,0-1-106,-4 22-1052,-1 5 916,21-54 0,-26 83-1689,1-1-1,13-18 0,-14 24-951,2 1 0,-1-1 0,1 1 0,10-8 0,-5 5-710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40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503 536 152,'12'-21'2102,"-7"14"-1087,-1 0 0,0-1 0,0 1 0,-1-1 0,5-13 0,-8 18-790,1 0-1,-1 0 1,0 0 0,0 0-1,0 0 1,0 0-1,-1 0 1,1 0 0,-1 0-1,1 0 1,-1 0 0,0 1-1,0-1 1,-1 0-1,1 0 1,-1 1 0,1-1-1,-1 1 1,0-1 0,-3-3-1,-2 0 119,0 0 0,0 0 0,-1 0-1,1 1 1,-1 0 0,-1 0 0,1 1-1,-1 0 1,1 1 0,-1-1 0,0 2 0,-12-3-1,-15-1 486,-65-3 0,88 8-739,-54 2 71,43 0-179,-37-3 0,60 3 17,0-2 0,0 1 0,0 0 1,1 0-1,-1 0 0,0 0 0,0 0 1,0-1-1,1 1 0,-1 0 0,0-1 1,0 1-1,1-1 0,-1 1 0,0 0 1,0-1-1,1 0 0,-1 1 0,0-2 0,0 1 2,1 1-1,0-1 1,0 1-1,0-1 1,0 0-1,0 1 0,0-1 1,0 0-1,0 1 1,0-1-1,0 1 0,0-1 1,0 0-1,0 1 1,0-1-1,1 0 0,-1 1 1,0-1-1,1 1 1,-1-1-1,3-4 2,1 0 1,-1 1-1,1 0 0,6-6 1,-8 8-1,120-128-31,-120 128 26,0 0 1,-1 1-1,1-1 1,-1 0-1,0 0 1,0 0-1,0-1 1,0 1-1,0 0 1,0 0-1,0-1 1,-1 1-1,1 0 1,-1-1-1,0 1 1,1 0-1,-1-1 1,0 1-1,0-1 1,-1 1 0,1 0-1,0-1 1,-1 1-1,0-3 1,-1 2-39,0-1 1,-1 1 0,1-1 0,-1 1-1,1 0 1,-1-1 0,0 2 0,0-1-1,0 0 1,-1 0 0,1 1 0,0 0-1,-6-3 1,-2-1-360,0 1-1,0 1 1,-1-1 0,1 2 0,-1-1-1,0 2 1,-15-3 0,18 5-868,0-1 0,0 1 1,0 1-1,0 0 1,1 0-1,-14 3 1,-3 4-1087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6.9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57 145 368,'-2'0'1038,"0"0"-712,0 0 1,0 0-1,0 0 0,-1 0 0,1 1 1,0-1-1,0 1 0,0-1 0,0 1 1,1 0-1,-1 0 0,0 0 0,0 0 1,0 0-1,0 0 0,-1 2 0,1-1-3,0 0 0,1 0 0,-1 1-1,1-1 1,0 0 0,-1 1 0,1 0-1,0-1 1,0 1 0,1 0 0,-1-1 0,0 6-1,-1 10 488,1-1 1,1 1-1,0-1 0,1 1 0,1-1 0,5 21 0,34 100 2721,-35-118-2917,2-1-1,1 0 1,0 0 0,1-1-1,1 0 1,25 30 0,-32-42-438,2-1 0,-1 0 0,0-1 1,1 1-1,0-1 0,0 0 0,0-1 1,1 1-1,-1-1 0,8 2 0,-8-3-60,-1-1-1,1 0 1,-1 0 0,1-1-1,-1 0 1,1 0-1,0 0 1,-1 0-1,1-1 1,-1 0 0,1 0-1,-1-1 1,0 1-1,9-5 1,-4 1-37,0-1 0,-1 0 0,1 0-1,-1-1 1,-1-1 0,1 1 0,-1-1 0,-1-1 0,0 1 0,0-1 0,11-19 0,-6 6-172,-1 0 0,-1 0 0,-1-1 0,10-38 1,-11 26-470,-2 0 0,3-55 1,-7 8-1917,-2 1-3466,-1 18-2268,1 30 4451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7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35 128 272,'-3'-63'4510,"1"31"-269,1 0 5118,-2 39-7847,-4 17-535,2 0 0,0 0 0,1 0 0,0 37 0,5 109 1486,1-93-1737,4 137 1650,42 277 0,-48-488-2400,10 42-573,-9-42 369,-1 0 0,1-1 0,0 1 0,0-1 0,0 0 1,0 1-1,1-1 0,-1 0 0,1 0 0,-1 0 0,1 0 0,0 0 0,0 0 0,3 2 0,-5-3 72,1-1 1,-1 0-1,1 0 0,-1 0 1,1 0-1,-1 0 0,1 1 1,-1-1-1,1 0 1,-1 0-1,1 0 0,-1 0 1,1-1-1,-1 1 0,1 0 1,-1 0-1,1 0 0,-1 0 1,1 0-1,-1-1 1,1 1-1,-1 0 0,0 0 1,1-1-1,0 1 0,10-11-7510,-6 5 1700,1 0 2018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1016 107 232,'5'-4'587,"0"-1"-1,-1 1 1,1-1 0,-1 0-1,0 0 1,0 0 0,3-6 0,-5 9-329,-1 0 0,0 1 1,0-1-1,0 0 0,-1 0 0,1 1 1,0-1-1,-1 0 0,1 0 1,-1 0-1,0 0 0,1 0 1,-1 0-1,0 0 0,0 0 1,0 0-1,-1 0 0,1 0 1,0 0-1,-1 0 0,1 0 1,-1 0-1,0 0 0,1 1 0,-1-1 1,0 0-1,-2-2 0,2 3-88,0 1-1,0-1 0,-1 0 1,1 0-1,0 1 0,-1-1 1,1 1-1,0-1 0,-1 1 1,1 0-1,-1-1 0,1 1 1,-1 0-1,1 0 0,-1 0 1,1 0-1,0 0 0,-1 0 1,1 1-1,-1-1 0,1 0 0,-1 1 1,1-1-1,0 1 0,-1-1 1,1 1-1,-2 1 0,-38 23 2104,37-22-2033,-29 23 1018,0 2-1,1 2 1,-43 52-1,-72 109 1523,130-168-2480,-82 119 1394,-107 135 1666,198-267-3311,-2 0 0,1 0 0,-2-1 1,-12 10-1,20-17-81,0 0 0,0 0 0,0-1 0,0 1 0,0-1 0,0 0 0,0 0 0,0 0 1,0 0-1,-1 0 0,1-1 0,0 1 0,-1-1 0,1 0 0,0 0 0,-1 0 0,1-1 0,0 1 0,-1-1 0,1 0 0,0 0 1,-6-2-1,2-1-231,1-1 1,0 0 0,0 0 0,0 0 0,0-1 0,1 0 0,0 0 0,0 0-1,1-1 1,0 1 0,-6-12 0,-9-21-2588,2 0 0,1-2 0,3 0 0,1 0 0,-9-54 0,2-13-1399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8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28 828,'-4'-8'1879,"-10"-12"3475,14 20-5201,0 0 0,0 0-1,0 0 1,0 0-1,-1 0 1,1 0-1,0 0 1,0 0-1,0 0 1,0 0-1,0 0 1,-1 0 0,1 0-1,0 0 1,0 0-1,0 0 1,0 0-1,-1 0 1,1 0-1,0 0 1,0 0 0,0 0-1,0 1 1,0-1-1,-1 0 1,1 0-1,0 0 1,0 0-1,0 0 1,0 0 0,0 0-1,0 0 1,0 1-1,0-1 1,-1 0-1,1 0 1,0 0-1,0 0 1,0 0 0,0 1-1,0-1 1,0 0-1,0 0 1,0 0-1,0 0 1,0 0-1,0 1 1,0-1 0,0 0-1,0 0 1,0 0-1,0 0 1,0 1-1,0-1 1,-2 19 2109,3 29-1130,22 265 3660,3-107-5289,-26-204 434,9 35-2131,1-22-1858,-9-14 3421,0 0 0,0-1 0,0 1 0,0 0 0,1-1 0,-1 1 0,0-1 0,0 1 0,0-1 0,1 1 0,-1-1 0,2 0 1,12 1-2827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39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3 284,'-4'-2'9995,"1"4"-4970,-1 10-4935,3 11-7955,1-17 6930,0-6 941,0 10-2378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0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1 603 48,'0'0'1111,"2"5"65,2-3 996,-2-4 4669,1-7-6092,1-1 0,-1-1 0,-1 1 0,0 0 0,1-13 1,2-59 1254,-4 68-1745,3-89 1203,5-176 1329,-9 272-2583,0 0 1,1 0 0,0 0-1,0 0 1,5-13 0,-6 19 68,3 5-21,12 22 125,0 0-1,-2 2 1,11 30 0,-11-24 252,33 58 0,-35-74-409,4 8 286,31 38 1,-42-58-427,1-1 1,-1 0-1,2 0 0,-1 0 0,0 0 0,1-1 1,0 0-1,0 0 0,0-1 0,1 1 0,-1-2 0,10 4 1,-12-5-54,0-1 1,0 0 0,0 0-1,0 0 1,0 0 0,0-1 0,0 0-1,-1 1 1,1-1 0,0-1-1,0 1 1,-1-1 0,1 1-1,-1-1 1,1 0 0,-1 0 0,0-1-1,0 1 1,0 0 0,0-1-1,0 0 1,-1 0 0,5-6 0,3-4 1,-1 0 1,0-1 0,-1 0 0,9-21 0,-5 6-223,-2 0-1,-1-1 1,7-37-1,-12 41-1031,-1 1-1,0-30 1,-6 35-784,-4 12-7578,6 11 4756,-7 14 1466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0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97 1000,'0'0'1474,"4"3"57,2 2-917,-1 1 0,0-1 1,0 1-1,0 0 0,-1 0 0,0 0 0,0 1 1,3 8-1,25 65 2966,-15-32-2022,2 1-65,-4-8 253,2-1-1,33 57 0,-49-94-1659,0-1 0,1 0 1,-1 0-1,1 0 0,0 0 0,-1-1 1,1 1-1,0 0 0,0-1 0,0 1 1,0-1-1,0 1 0,1-1 0,-1 0 1,0 0-1,0 0 0,1-1 0,-1 1 1,1 0-1,-1-1 0,1 1 0,-1-1 1,1 0-1,4 0 0,-3-1-11,1 0 0,-1 0 0,0-1-1,0 1 1,0-1 0,0 0 0,0 0 0,0 0 0,-1 0-1,1-1 1,-1 0 0,1 0 0,5-6 0,12-18 38,0-1 0,-2-1 0,-1-1 0,19-41 0,-9 18-233,94-156-4228,-107 188 1833,10-7-5767,-21 23 6937,9-7-1725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0.8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41 1012,'-2'0'202,"1"0"1,0 0-1,0 1 1,-1-1-1,1 1 0,0-1 1,0 1-1,0 0 0,0-1 1,0 1-1,0 0 1,0 0-1,0 0 0,0 0 1,0 0-1,0-1 0,0 2 1,1-1-1,-1 0 0,0 1 1,-1 1 77,1 0-1,0 0 1,0 0 0,1 0 0,-1 0 0,1 0-1,-1 1 1,1 2 0,1 9 661,0-1 0,6 28 0,-5-33-402,6 29 1148,2 0 0,24 62 0,-25-78-949,2-1 1,0 0-1,1 0 1,1-1-1,25 28 1,-35-43-570,1-1 0,0-1 1,0 1-1,0 0 0,1-1 1,-1 0-1,1 0 0,-1 0 1,1 0-1,0-1 0,0 0 1,0 0-1,0 0 0,1-1 0,8 2 1,-8-3-65,-1 0 0,0-1 0,1 0 0,-1 1 0,0-2 0,1 1 0,-1-1 0,0 1 0,0-1-1,0-1 1,0 1 0,0-1 0,-1 0 0,1 0 0,6-6 0,0-1-50,-1 0 0,0 0 0,-1-1 1,0 0-1,-1-1 0,0 0 0,-1 0 0,9-20 0,2-13-402,15-53-1,-27 78 167,14-55-984,-12 43-1064,1 0 0,16-37 0,-25 67 1702,1 1 1,0 0-1,-1-1 1,1 1-1,0 0 1,-1 0-1,1 0 1,0-1-1,0 1 1,0 0-1,0 0 1,0 0-1,0 0 1,0 0-1,1 1 1,0-2-1,8 3-2288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1.3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9 732,'-2'-8'11474,"-1"26"-8681,-1 32-1615,10 210 3756,-3-213-4585,-2-38-501,3 28-205,-4-35 156,1-1 1,-1 0-1,1 1 1,-1-1-1,1 0 0,-1 1 1,1-1-1,0 0 1,0 0-1,0 0 1,-1 0-1,1 0 0,0 0 1,0 0-1,0 0 1,1 0-1,-1 0 1,0 0-1,0-1 0,0 1 1,3 1-1,2-5-4611,13-11 823,-1-6 1212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1.6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268 102 1592,'8'-21'654,"-4"13"-104,-1-1-1,0 0 1,0 0-1,1-11 1,4 1 1482,-4 13-853,-4 5-43,0 1 2,0 4 5,-7 65 2191,-1-3-1622,11 124 1173,1-155-2577,1-2 1,1 1-1,17 52 0,-23-85-362,1 1 1,-1 0 0,1 0-1,-1-1 1,1 1-1,0 0 1,0-1 0,0 1-1,0-1 1,0 1-1,0-1 1,0 1 0,0-1-1,1 0 1,-1 1-1,1-1 1,-1 0 0,1 0-1,-1 0 1,1 0-1,-1-1 1,1 1 0,0 0-1,-1-1 1,4 2-1,-4-3-42,1 1 0,0 0 0,0-1 0,-1 0 0,1 1-1,0-1 1,0 0 0,-1 0 0,1 1 0,-1-1 0,1-1 0,-1 1-1,1 0 1,-1 0 0,0 0 0,0-1 0,1 1 0,-1-1-1,0 1 1,0-1 0,0 1 0,-1-1 0,1 0 0,1-3 0,1-1-133,6-13-839,10-31 0,-19 49 1065,1 1 0,-1-1 0,0 0 0,0 1-1,1-1 1,-1 0 0,0 1 0,0-1 0,0 0 0,0 1 0,0-1 0,0 0 0,0 1 0,0-1 0,0 0 0,0 0 0,0 1 0,0-1 0,-1 0 0,1 1 0,0-1 0,0 0 0,-1 1 0,1-1 0,0 1 0,-1-1 0,1 0 0,-1 1 0,1-1 0,-1 1 0,1-1 0,-1 1 0,1-1-1,-1 1 1,1 0 0,-1-1 0,0 1 0,1 0 0,-1-1 0,0 1 0,1 0 0,-1 0 0,0 0 0,1-1 0,-1 1 0,0 0 0,1 0 0,-1 0 0,0 0 0,0 0 0,0 1 0,-6-1 56,0 1 1,1 0 0,-1 1-1,-8 3 1,7-3-80,-33 10-279,-107 25 181,74-29-2363,57-7 379,1-1 0,-24-4 0,13-1 143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40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1 558 552,'3'0'313,"-1"-1"-1,1 1 1,-1 0-1,1-1 1,-1 0-1,1 1 1,-1-1 0,1 0-1,-1 0 1,1-1-1,-1 1 1,0 0-1,0-1 1,0 1 0,0-1-1,0 0 1,0 0-1,0 0 1,0 0-1,-1 0 1,2-2 0,3-6 597,0 0 1,-1 0-1,6-18 1,-4 9-10,21-50 1994,-4-2-1,-3-1 0,19-116 0,-37 138-787,-3 49-1697,0 1-14,-2 6-261,-1 0 1,2 0-1,-1 1 1,1-1-1,0 1 1,0-1 0,1 1-1,-1-1 1,1 1-1,1 0 1,0-1-1,0 1 1,0-1-1,0 1 1,4 7-1,4 12 259,2-1-1,16 31 1,-21-45-264,14 28 260,2-2 0,1 0 0,42 48 0,-54-71-284,2-1-1,0 0 1,0-1-1,1 0 1,1-1-1,0-1 1,0 0-1,1-1 1,0-1-1,0 0 1,19 5-1,-27-11-105,-1 0 0,1 0 0,0-1 0,0 0 0,0 0 0,-1-1 0,1 0 0,0-1 0,0 0 0,0 0 0,0 0 0,0-1 0,-1 0 0,1-1 0,-1 0 0,0 0 0,0 0 0,0-1 0,0 0 0,0 0 0,-1-1 0,1 0 0,-2 0 0,1-1 0,0 1 0,7-12 0,-3 3 0,0 0 0,-2-1 0,0 0 0,0 0 0,-1-1 0,-1 0 0,-1 0 0,0 0 0,-1-1 0,-1 0 0,2-24 0,-4 17-292,0 0 0,-6-45 0,4 61 195,0 0 0,0 0 0,-1 0 0,-1 1 0,1-1 0,-1 1 0,0-1 0,-1 1 1,0 0-1,0 0 0,-1 1 0,-7-10 0,11 15-103,-1-1 0,1 1 1,-1 0-1,0-1 0,1 1 1,-1 0-1,0 0 0,0 0 0,0 0 1,1 1-1,-1-1 0,0 1 0,0-1 1,0 1-1,0-1 0,0 1 1,0 0-1,0 0 0,0 0 0,0 0 1,0 0-1,0 1 0,0-1 1,0 1-1,0-1 0,0 1 0,-3 1 1,-11 10-5274,4 4-3524,11-7 5205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1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14841,'0'-1'68,"1"1"1,-1 0-1,0-1 0,0 1 0,1 0 0,-1 0 0,1-1 0,-1 1 1,0 0-1,1 0 0,-1-1 0,0 1 0,1 0 0,-1 0 0,1 0 0,-1 0 1,1 0-1,-1-1 0,0 1 0,1 0 0,-1 0 0,1 0 0,-1 0 0,1 0 1,-1 0-1,1 1 0,-1-1 0,0 0 0,1 0 0,-1 0 0,1 0 1,-1 0-1,1 1 0,0 0 8,0 0 0,0 0 0,0 0 0,-1 1 0,1-1 0,0 0 0,-1 0 0,1 0 0,-1 1 0,1-1 0,-1 2 1,6 45 758,-3 26 7,17 183 358,-20-255-1339,1 6-35,1 1 0,0-1-1,4 12 1,6-3-2869,-11-16 2488,0 0 0,0 0 0,0-1 0,0 1 0,0-1 0,0 1 0,0 0 0,0-1 0,0 0 0,0 1 0,0-1 0,1 0 0,-1 0 0,0 0 0,2 1 0,-2-1-2386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2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218 200 588,'5'-13'991,"0"0"-1,0 0 1,-1 0 0,-1-1-1,3-23 1,-5 33-769,-1 0 0,0 0 0,0 0 0,0 0 0,0 0 1,-1 0-1,1 0 0,-1 0 0,0 0 0,0 0 0,-1 0 0,1 1 0,-1-1 0,0 0 0,0 1 1,0-1-1,0 1 0,-1 0 0,1-1 0,-1 1 0,0 0 0,0 1 0,-5-5 0,6 6-106,0 0-1,-1 0 1,1 1-1,0-1 1,0 1-1,0-1 1,-1 1 0,1 0-1,0 0 1,0 0-1,-1 0 1,1 0-1,0 0 1,-1 1-1,1-1 1,0 1-1,0 0 1,0-1-1,0 1 1,-1 0-1,1 0 1,0 0-1,1 1 1,-1-1-1,0 0 1,0 1-1,0-1 1,-1 3-1,-6 4 222,1 0 1,1 1-1,0 0 0,-9 12 0,5 0 18,0-1-1,1 1 1,1 1-1,1 0 0,-6 26 1,2 3 367,-6 64 1,18-113-713,-3 22 286,1 0 0,3 41 0,-1-60-256,0 0 0,0 0 0,1-1 0,0 1 1,0 0-1,0 0 0,1 0 0,-1-1 0,1 1 1,1-1-1,-1 1 0,0-1 0,1 0 1,0 0-1,0 0 0,0 0 0,1-1 0,-1 1 1,1-1-1,5 4 0,-6-5-47,1-1 1,0 0-1,0 0 1,0 0-1,0 0 1,-1 0-1,1-1 1,0 0-1,0 0 1,0 0-1,0 0 0,0-1 1,0 0-1,0 1 1,0-1-1,0-1 1,0 1-1,-1-1 1,1 1-1,5-4 0,8-5-198,0-1 0,27-22 0,-41 30 175,30-26-363,-1-1-1,-1-2 1,34-46 0,71-117-727,-111 158 1027,-22 32 126,-2 3 4,0 0-1,0 1 0,0-1 0,0 0 0,0 1 0,0-1 0,1 0 0,-1 1 1,1 0-1,-1-1 0,1 1 0,-1 0 0,1 0 0,0 0 0,3-2 0,-4 8 273,0 19 0,-1 0 1,-3 25-1,-1 8 14,1 14 12,0-27-111,2 1 1,8 77-1,-7-119-285,1 0 0,-1 1 0,1-1 0,0 0 0,0 0 0,0 0 0,1 0 0,-1 0 0,1-1 0,-1 1 0,3 3 0,-3-5-4,0-1 0,0 1 0,0 0-1,0-1 1,0 1 0,0-1 0,1 1 0,-1-1 0,0 1 0,0-1 0,0 0 0,0 1 0,1-1 0,-1 0 0,0 0 0,0 0 0,1 0 0,-1 0 0,0 0 0,0 0 0,0-1 0,1 1 0,-1 0 0,0-1 0,0 1 0,0-1 0,0 1 0,0-1 0,0 1 0,0-1 0,0 0 0,0 0 0,1 0 0,11-9-1420,-2-1 0,1 0 0,-1 0-1,-1-1 1,0-1 0,12-20 0,-12 19 837,28-44-2167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2.6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246 0 2704,'0'10'3612,"-10"62"-681,-49 377 5654,58-444-8456,1 35 804,0-39-906,0 0-1,0-1 1,0 1-1,0 0 1,0 0-1,1 0 1,-1 0-1,0 0 1,1 0-1,-1 0 1,0-1-1,1 1 1,-1 0-1,1 0 1,0-1-1,-1 1 1,1 0-1,-1-1 1,1 1-1,0 0 1,0-1-1,-1 1 1,1-1-1,0 1 1,0-1-1,0 0 1,-1 1-1,1-1 1,0 0-1,0 0 1,0 1-1,0-1 1,2 0-1,5-5 91,6-6-247,0 0 0,-1-2-1,-1 1 1,0-2 0,-1 0-1,13-20 1,-2-2-585,32-68 0,-51 98 689,-1 1 55,0 0 0,0 0 1,0 0-1,1 1 0,0-1 0,0 1 0,5-5 0,-8 8 310,0 3-282,0-1 1,-1 1-1,1-1 0,-1 1 1,1-1-1,-1 1 1,1-1-1,-1 0 1,0 1-1,0-1 1,-2 3-1,0 1 79,-5 9 61,0-1 1,-1 1-1,-1-2 0,0 1 1,0-1-1,-1-1 1,-22 18-1,27-24-302,-1-1 1,0 1 0,-1-1-1,1-1 1,-1 1 0,1-1-1,-1-1 1,0 1 0,0-1-1,0-1 1,0 1 0,-1-1-1,1-1 1,0 0-1,0 0 1,-12-2 0,-15-3-1705,15 1-1245,0 1 0,-22 0-1,5 5 265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3.1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1 342 1420,'0'6'7419,"0"26"-6548,2 39 1065,4 1 0,2-2 0,4 1 1,30 100-1,-40-163-1752,1-1 0,0 1 0,0-1 0,1 0 0,0 0 0,0-1 0,1 1 0,-1-1 0,12 10 0,-15-14-129,1-1 1,0 1 0,0-1 0,0 0 0,0 1-1,1-1 1,-1-1 0,0 1 0,0 0 0,1 0-1,-1-1 1,0 1 0,1-1 0,3 0 0,-3 0-22,0 0 1,0-1 0,0 0-1,0 1 1,0-1 0,0-1-1,0 1 1,0 0 0,-1-1 0,1 1-1,0-1 1,-1 0 0,0 0-1,4-2 1,7-9 17,-1-1-1,0 0 0,-1 0 1,14-24-1,34-70-202,-40 71 64,286-497-4402,-271 485 2378,19-17-6440,-31 45 5875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3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 24,'-4'2'265,"0"0"-1,1 0 1,-1 0 0,1 1-1,0-1 1,0 1-1,0 0 1,0 0 0,0 0-1,1 0 1,-1 0 0,1 1-1,0-1 1,0 1-1,0 0 1,0 0 0,1-1-1,0 1 1,-1 0 0,1 5-1,-7 22 813,2 0 0,2 1-1,-2 41 1,11 97 1970,-1-132-1999,0 1 0,17 60 0,-18-89-796,0 1-1,1 0 1,0-1-1,1 1 1,0-1-1,0-1 1,1 1-1,1-1 1,-1 0-1,2 0 1,-1-1-1,1 0 1,14 12-1,-18-18-168,-1 0 0,1 0-1,0 0 1,-1 0-1,1 0 1,0-1-1,0 0 1,0 0 0,0 0-1,1 0 1,-1 0-1,0-1 1,0 0-1,0 0 1,7-1 0,-5 0-25,-1 0 1,1-1 0,0 0-1,0 0 1,-1-1-1,1 1 1,-1-1 0,1 0-1,7-7 1,0-2-70,0 0 0,0-1 0,-1 0 1,0-1-1,-2-1 0,12-18 0,7-22-844,-1-2-1,-4-1 1,22-74-1,-34 97-120,-8 24 422,-3 6 78,0 0 0,1 0 0,0 0 0,0 1 1,0-1-1,0 0 0,6-6 0,-8 10-447,0 2-546,1 5-2899,2 20 2243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3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19 561 508,'31'-91'2600,"-5"-1"0,-4-2 0,10-98 0,-27 169-1948,-3 18-406,-1 0 0,0 0 1,0 0-1,0 0 0,0 0 0,-1-1 1,0 1-1,0 0 0,0 0 0,-1 0 0,-1-6 1,2 10 363,0 1-28,-1 8-17,0 22-29,1 1 0,2-1 0,1 0-1,9 44 1,-8-58-347,0 1-1,1-1 0,1-1 1,0 1-1,1-1 0,1 0 1,0 0-1,1-1 1,0 0-1,13 13 0,-17-22-96,-1-1 0,1 0 0,0 0-1,1 0 1,-1-1 0,10 5 0,-14-8-81,0 1 1,-1 0-1,1-1 0,0 0 1,1 1-1,-1-1 0,0 1 0,0-1 1,0 0-1,0 0 0,0 0 1,0 0-1,0 0 0,0 0 1,0 0-1,1 0 0,-1 0 1,0 0-1,0 0 0,0-1 1,0 1-1,0 0 0,0-1 1,0 1-1,0-1 0,0 0 1,0 1-1,0-1 0,0 0 1,0 1-1,-1-1 0,1 0 1,0 0-1,0 0 0,-1 1 0,1-1 1,-1 0-1,1 0 0,-1 0 1,1 0-1,-1 0 0,1 0 1,-1-2-1,1 0-28,-1 1 0,0 0 0,0-1 0,0 1 0,0 0 0,0-1 0,0 1 0,-1 0 0,1-1 0,-1 1 0,0 0 0,0 0 0,0 0 0,0 0 0,0-1 0,0 1 0,0 0 0,0 1 0,-1-1 0,1 0 0,-1 0 1,-3-2-1,1 0-119,0 1 0,0-1 0,-1 1 1,1 0-1,-1 1 0,0-1 0,0 1 1,-9-4-1,-2 2-496,0 1 0,0 1 0,0 0 0,0 1 0,-1 1 0,-25 3 0,17 0-4115,-42 11-1,42-8 2367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4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 13017,'8'-10'635,"1"0"1,14-12-1,-22 21-167,-2 6-37,-4 30 229,-5 55 863,9-81-1336,1 0 1,1 0-1,0 0 1,0-1-1,0 1 1,1-1-1,0 1 0,5 9 1,-6-16-143,0 1 1,1 0-1,0-1 1,-1 1-1,1-1 1,0 1 0,0-1-1,1 0 1,-1 0-1,0 0 1,1 0-1,-1-1 1,1 1-1,-1 0 1,1-1-1,0 0 1,0 0-1,0 0 1,0 0-1,-1 0 1,1 0 0,1-1-1,-1 0 1,0 1-1,0-1 1,0 0-1,0 0 1,6-2-1,5 0 66,0-1-1,0-1 0,-1 0 0,26-11 0,120-63 782,-157 77-857,0 0 0,0 0 0,0 0-1,0 0 1,0 1 0,1-1 0,-1 0 0,0 1-1,0 0 1,1-1 0,-1 1 0,0 0-1,1 0 1,-1 0 0,0 1 0,0-1-1,1 0 1,-1 1 0,0 0 0,0-1-1,4 3 1,-4-1 1,0 0 1,1 0-1,-1 0 0,0 0 0,0 1 1,-1-1-1,1 1 0,0-1 0,-1 1 1,1 0-1,-1-1 0,0 1 0,0 0 1,0 0-1,1 6 0,4 31 136,-2 2 0,-2-1 1,-1 0-1,-5 46 0,1-45-127,-20 229-2876,23-268 2874,0 27-3568,0-29 3009,0 1 1,0-1-1,0 1 0,0-1 0,0 0 0,1 1 0,-1-1 0,0 0 0,1 0 0,-1 1 0,1-1 0,0 0 0,-1 0 1,1 0-1,0 1 0,0-1 0,1 1 0,9 0-2754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4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0 270 52,'6'-21'946,"0"-2"1003,1 1 1,13-31-1,-16 46-1514,-1 0 0,1 1 0,0 0 0,0 0 0,1 0 0,0 0 0,0 1 0,0 0 0,1 0 0,-1 0 0,14-7 0,4-1 228,1 1-1,0 1 0,50-14 0,-59 21-333,0 1 0,0 0-1,0 1 1,0 1 0,0 1 0,0 0 0,1 0 0,18 4 0,-29-3-231,1 1 0,-1-1 0,1 1 1,-1 0-1,0 0 0,1 1 0,-1 0 0,0 0 0,-1 0 1,1 0-1,-1 1 0,1 0 0,-1 0 0,0 0 0,0 0 1,-1 0-1,1 1 0,-1 0 0,0 0 0,0 0 0,-1 0 1,0 0-1,1 0 0,-2 1 0,1-1 0,-1 1 0,2 6 1,-1 5-19,-1 0 0,0 1 0,-1-1 0,-1 1 0,0-1 0,-2 0 0,-7 30 0,-21 57-1735,-47 103 1,-12 37-8039,61-142 6799</inkml:trace>
  <inkml:trace contextRef="#ctx0" brushRef="#br0" timeOffset="1">161 1594 24238,'6'14'1136,"6"-6"-184,1-5 341,-13-3-45,25-11-200,-9 2-348,0-2-156,2-3-220,-2 0-332,3 5-468,-10 1-592,1 2-716,-7 6-7789,3 9 3256,-6 5 2149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5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123 983 1296,'6'-7'922,"0"-1"0,-1 1 0,1-1 0,-2 0-1,6-12 1,-5 9-394,-2 0 0,0 0 0,0-1 0,-1 1 1,0-1-1,0-19 0,-2-4-26,-2-1 0,-1 1 0,-1 0 1,-2 0-1,-20-63 0,-1 21-26,-53-104 0,78 175-435,-1 1 1,0 0-1,0 0 0,0 0 0,0 0 0,-1 0 1,-6-5-1,9 9 67,1 1 22,0 0 48,0 0 16,7 0-6,6-2-106,-1 0-1,1-1 0,0-1 0,-1 0 0,0-1 0,16-8 0,58-42 242,-56 35-81,42-23 0,-70 42-226,-1 0 1,0 1 0,0-1 0,0 0 0,1 1 0,-1 0-1,0-1 1,1 1 0,-1 0 0,1 0 0,-1-1 0,0 1-1,1 0 1,-1 0 0,0 0 0,1 1 0,-1-1 0,0 0 0,1 1-1,-1-1 1,0 0 0,1 1 0,-1 0 0,0-1 0,0 1-1,1 0 1,-1-1 0,0 1 0,0 0 0,0 0 0,0 0-1,0 0 1,0 0 0,0 0 0,-1 0 0,2 2 0,1 4 30,1-1 1,-2 1-1,1 0 1,-1 1-1,3 9 0,-3-7 49,25 149 873,-5-23-89,-17-114-568,1 1-1,1-1 1,18 39-1,-23-58-250,0 1 0,0 0 0,1 0 1,0-1-1,-1 1 0,1-1 0,0 0 0,1 0 0,6 5 1,-8-6-35,0-1 0,1 0 1,-1 0-1,0 0 0,1 0 1,0 0-1,-1 0 0,1-1 1,-1 1-1,1-1 1,0 0-1,-1 0 0,1 0 1,0 0-1,-1 0 0,1 0 1,0-1-1,2 0 0,4-3-4,0 1 0,-1-1 0,0 0-1,0-1 1,0 0 0,-1 0-1,0-1 1,0 0 0,0 0 0,9-11-1,-1-1-73,0-1-1,21-38 0,-18 23-73,-2-1 0,18-54-1,13-75-265,-41 148 399,-6 16-6,0 0 0,0 0-1,0 0 1,0 0 0,0 0 0,1 0-1,-1 0 1,0 0 0,0 0-1,0 0 1,0 0 0,0 0-1,0 0 1,0 0 0,0 0-1,1 0 1,-1 0 0,0 0-1,0 0 1,0 0 0,0 0 0,0 0-1,0 0 1,0 0 0,0 0-1,1 0 1,-1 0 0,0 0-1,0 0 1,0 0 0,0 0-1,0 0 1,0 0 0,0 1-1,0-1 1,0 0 0,0 0 0,0 0-1,0 0 1,1 0 0,-1 0-1,0 0 1,0 0 0,0 0-1,0 1 1,0-1 0,0 0-1,0 0 1,0 0 0,0 0-1,0 0 1,0 0 0,0 0 0,0 1-1,0-1 1,0 0 0,0 0-1,2 28 134,2 33 218,2-1 1,2 1-1,3-2 1,27 85-1,-34-133-260,1 0 0,0 1-1,0-2 1,1 1-1,13 17 1,-18-25-76,1-1 0,0 1 0,0-1 0,0 0 0,0 0 0,0 0 1,1 0-1,-1 0 0,0-1 0,1 1 0,0-1 0,-1 1 0,1-1 1,0 0-1,0 0 0,-1 0 0,1-1 0,0 1 0,0-1 0,0 1 1,0-1-1,0 0 0,0 0 0,0 0 0,0-1 0,0 1 0,0-1 1,0 1-1,4-3 0,0 0-19,0-1 0,0 0 1,-1-1-1,1 1 0,-1-1 0,0-1 1,-1 1-1,1-1 0,-1 0 0,0 0 1,0-1-1,4-7 0,6-13-121,20-48-1,-34 74 123,16-43-250,-2-1 1,15-73-1,4-95-1839,-34 209 2019,1-1-63,1-3-296,-1-1 0,-1 1 0,1-1 1,-1 1-1,-1-11 0,-1 19-7487,-2 6 5695,-1 5 844,0 5-1211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6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385 360 800,'2'-3'235,"-1"1"-1,0-1 1,0 0-1,0 0 1,-1 1-1,1-1 1,0 0 0,-1 0-1,0 0 1,0 0-1,0 0 1,0 0-1,0 0 1,0 1 0,-1-1-1,0-3 1,-1 4-71,1-1 0,0 1 0,0 0 0,-1 0 0,1 1 0,-1-1 1,0 0-1,1 0 0,-1 1 0,0-1 0,0 1 0,0 0 0,0-1 0,0 1 0,0 0 1,-1 0-1,1 0 0,0 1 0,-5-2 0,-2 0 69,-1 0 0,1 1 0,-1 0-1,1 1 1,-1 0 0,1 0 0,-1 1 0,1 0 0,-1 1 0,1 0-1,0 0 1,0 1 0,0 1 0,0-1 0,0 1 0,1 1 0,-13 8-1,9-5-24,0 1-1,0 1 0,1 0 0,0 1 0,0 0 1,2 1-1,-1 0 0,1 0 0,1 1 0,-10 20 1,9-12 37,1 1 1,0 0 0,2 0 0,1 0 0,1 1 0,-3 41 0,6-49-111,1 0 0,0 0 1,2-1-1,-1 1 0,2 0 1,0-1-1,1 1 0,0-1 1,1 0-1,0 0 0,14 22 1,-16-31-97,0 0 0,1 0 1,0-1-1,-1 1 1,2-1-1,-1 0 1,0-1-1,1 1 0,0-1 1,-1 0-1,1 0 1,1 0-1,-1-1 1,0 1-1,7 1 1,-4-2-29,0-1 1,0 0-1,0 0 1,1-1 0,-1 0-1,0 0 1,0-1-1,0 0 1,0 0 0,14-5-1,-3-1-122,0 0-1,0-1 1,-1-1-1,0-1 0,-1-1 1,0 0-1,0-1 0,-2-1 1,1-1-1,-1 0 1,-1 0-1,-1-2 0,19-27 1,-17 21-54,-1-1 0,-2-1 0,0 0 1,-2 0-1,0-1 0,-2 0 0,0-1 1,-2 0-1,-1 0 0,2-29 0,-7 29 705,-4 34 687,-5 45 233,8-5-809,1 1 1,3 0-1,2-1 1,12 52-1,-16-91-576,2-1 0,-1 0 0,1 0 0,7 14-1,-9-20-84,-1-1 0,1 0-1,0 0 1,0 1 0,-1-1-1,1 0 1,0 0 0,0 0-1,0 0 1,0 0-1,0 0 1,1 0 0,-1 0-1,0 0 1,0-1 0,1 1-1,-1 0 1,0-1 0,1 1-1,-1-1 1,1 0 0,-1 1-1,0-1 1,1 0 0,-1 0-1,1 0 1,-1 0-1,1 0 1,-1 0 0,1 0-1,-1 0 1,0-1 0,1 1-1,-1-1 1,1 1 0,-1-1-1,2 0 1,6-5-148,-1 1 1,0-2-1,1 1 1,-2-1-1,1 0 1,-1-1-1,0 0 1,-1 0-1,10-16 1,4-10-511,19-43 1,15-56-1424,42-158 1,-76 228 1532,-12 29 405,6-19 165,-13 49 30,1 1-1,-1 0 1,1 0-1,-1-1 1,1 1-1,0 0 1,0 0-1,0 0 1,1 1-1,4-6 1,-6 7 52,-1 1-80,0 0 1,0 0-1,0 0 0,1 0 1,-1-1-1,0 1 0,0 0 0,0 0 1,0 0-1,1 0 0,-1 0 0,0 0 1,0 0-1,1 0 0,-1-1 1,0 1-1,0 0 0,0 0 0,1 0 1,-1 0-1,0 0 0,0 0 0,0 0 1,1 0-1,-1 0 0,0 0 1,0 0-1,1 1 0,-1-1 0,0 0 1,0 0-1,0 0 0,1 0 0,-1 0 1,0 0-1,0 0 0,0 1 1,0-1-1,1 0 0,-1 0 0,0 0 1,0 0-1,0 0 0,0 1 0,0-1 1,0 0-1,1 0 0,-1 0 1,0 1-1,0-1 0,0 0 0,0 0 1,0 1-1,0-1 0,0 0 0,0 1 1,7 14 318,-2 2 1,1-1-1,-2 1 1,0 0-1,-1 0 0,1 34 1,3 6 143,2 10-8,84 474 3544,-93-540-3997,1 3 34,-1 0 1,1 0-1,0 0 1,0 0-1,1 0 1,-1-1-1,1 1 1,-1 0-1,1-1 1,1 1-1,-1-1 1,0 0-1,1 0 1,-1 0-1,5 4 0,-6-7-43,-1 0 0,1 1-1,0-1 1,0 0-1,-1 1 1,1-1-1,0 0 1,0 0-1,0 0 1,-1 0-1,1 0 1,0 0-1,0 0 1,0 0-1,0 0 1,-1 0-1,1 0 1,0-1 0,0 1-1,-1 0 1,1-1-1,0 1 1,0 0-1,-1-1 1,1 1-1,1-1 1,15-18-4,-7 4-107,-1-1 0,0 0 1,-1-1-1,-1 1 0,-1-2 1,8-30-1,15-111-928,-23 118 691,-2 1 0,-2-1-1,-3-47 1,1 84 333,-1 0 1,1 0 0,-1 0-1,0 0 1,0 0-1,0 0 1,-1 1-1,1-1 1,-1 0 0,0 1-1,0-1 1,-5-6-1,5 9 23,1-1-1,-1 0 1,-1 1 0,1-1-1,0 1 1,0 0-1,-1 0 1,1 0-1,0 0 1,-1 0 0,1 0-1,-1 1 1,1-1-1,-1 1 1,1 0-1,-1 0 1,1 0 0,-1 0-1,0 0 1,1 0-1,-4 2 1,-6 0 25,0 1 0,1 1 0,-1 0-1,1 1 1,-17 9 0,-6 3-32,-278 108-4717,194-83-3943,65-22 5928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41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47 226 456,'39'-31'5054,"-1"-2"0,48-54 0,-83 84-4628,0-1 0,0 0 1,0 0-1,-1 0 0,1 0 0,-1 0 0,0-1 0,0 1 0,0-1 1,-1 1-1,2-8 0,-4 11-369,1 0 1,0 1-1,-1-1 1,1 0-1,0 0 1,-1 1-1,1-1 1,-1 0-1,1 1 1,-1-1-1,0 0 1,1 1-1,-1-1 1,0 1-1,1-1 1,-1 1-1,0-1 1,0 1-1,1 0 1,-1-1-1,-2 1 1,1-1 63,0 0 0,-1 0 1,1 1-1,0-1 0,-1 1 1,1-1-1,-1 1 0,-3 0 1,-4 2 47,-1 0 0,1 1 0,0 0 0,-1 0 0,1 1 0,1 0 0,-1 1 1,1 1-1,-17 11 0,19-12-55,0 1 1,0 0-1,0 0 1,1 1 0,0 0-1,0 0 1,0 0-1,1 1 1,0 0-1,1 0 1,0 0 0,-5 14-1,8-17-48,0 1-1,0 0 1,1 0-1,0 0 1,0 0-1,0 0 1,1 0-1,0 0 1,0 0-1,0-1 1,1 1-1,0 0 1,0-1-1,0 1 1,1-1 0,0 0-1,0 0 1,0 0-1,5 5 1,6 8 177,0-1 0,2-1 0,32 26 0,34 23 490,70 61 619,-135-109-1147,0 0 0,-1 1-1,-1 1 1,-1 1 0,-1 0 0,12 23 0,-22-37-176,-1-1 1,1 1-1,-1 0 0,0 0 0,-1 1 1,1-1-1,-1 0 0,-1 0 1,1 1-1,-1-1 0,0 1 1,0-1-1,-1 0 0,0 1 1,0-1-1,-1 0 0,1 0 0,-1 0 1,0 0-1,-1 0 0,0 0 1,0-1-1,-4 8 0,2-8-197,1 0-1,-1 0 1,1 0-1,-1-1 0,-1 1 1,1-1-1,-1 0 1,1-1-1,-1 0 0,0 1 1,-1-2-1,1 1 1,0-1-1,-8 2 0,-26 2-2436,-21-5-8201,36-1 5747,-6 0 833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7.3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1 247 320,'0'0'1011,"0"0"-25,0 0-43,0 0-49,0 0-38,2-3-15,11-15 12,0 0 0,1 1 0,1 0-1,1 1 1,0 1 0,1 1 0,0 0 0,36-21-1,-29 23-78,-1 0 0,1 1-1,1 1 1,0 2-1,0 0 1,1 2 0,34-5-1,-57 11-647,1-1-1,0 1 1,-1 0-1,1 0 1,-1 0-1,1 0 1,-1 1-1,1-1 1,-1 1-1,1 0 1,-1 0-1,7 3 1,-9-3-114,1 0 1,-1 1-1,0-1 0,1 0 1,-1 1-1,0-1 1,0 1-1,0-1 1,0 1-1,0 0 0,0-1 1,0 1-1,-1 0 1,1 0-1,0 0 0,-1-1 1,0 1-1,1 0 1,-1 0-1,0 0 1,0 0-1,0 0 0,0 0 1,0 0-1,-1-1 1,1 3-1,-5 19-628,-1 0 0,0 0 0,-14 31 1,-6 17-1719,-34 133-6658,36-97 6159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47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28371,'10'17'792,"-1"-3"-360,1-8 208,-1-1 124,0-5-20,-9 0-192,0 0-120,32-8-392,-26 5-172,7-3-648,-7 1-664,3-9-916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4:54.5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1688 204 324,'18'-61'10578,"-18"60"-9728,0 1-60,3-11 2418,2 14-812,-4-1-2294,0-1-1,0 1 0,-1 0 0,1-1 0,0 1 0,-1 0 0,1 0 1,-1 0-1,1 0 0,-1 2 0,-1 17 458,-5 30 0,3-31-284,-2 31 1,4 47 136,2 84 65,22 16 37,-5-71 67,1 211 0,-19-312-491,-6 157 441,-3-87-364,-10 79 154,5-44-38,10-76-167,-14 62 1,2-37 34,3 0 0,4 1 0,1 89 0,-9 134 253,3-98-236,12 101-77,-3 46-152,-34-22-238,19-184 25,12-53 97,7 143 0,3-104 118,16 107-27,-12-184 84,8 105-13,4 11 1,-16-161 26,2 17 107,0 32 1,-4-59-117,0 0 0,-1 0 0,1 0 0,-1 0 0,1 0 0,-1-1 0,1 1 1,-1 0-1,0 0 0,1 0 0,-1-1 0,0 1 0,0 0 0,0-1 0,1 1 1,-1 0-1,0-1 0,0 1 0,0-1 0,0 1 0,0-1 0,-1 1 0,-22 6 54,-2-2 0,-50 1 1,-11 3 71,83-9-124,-197 30 191,155-25-149,0-3 0,-65-4 0,-58-9 14,63 6-22,-124-22-1,200 21-37,-64-15-27,41 10 34,43 10-8,0-1 1,0 0 0,0-1-1,0 0 1,-17-7-1,-8-6 43,29 15-41,1-1 1,0-1 0,-1 1 0,1-1-1,0 0 1,0 0 0,-6-5-1,10 7-2,-5-4-2,0 0-1,0-1 1,1 0 0,-1 0 0,1 0 0,1-1 0,-8-12 0,-5-16 3,-23-67 0,33 82-14,2-1 0,1 0 0,1 1 0,0-2 0,1-20 0,26-372 48,-3 124-83,36-160 69,-52 421-16,9-78-19,3-21 0,15-106-40,-32 234 54,33-464-31,-26 343 28,-7 23-28,-2 63 8,5-47 1,11-133 5,-10 143 14,-5-40-1,0 3-4,-7-409-74,2 381-25,-13-336-182,11 50-177,10 386 352,2 1 0,1 0 0,2 0 0,2 0 1,23-63-1,-11 46 66,-20 51 79,1 0 0,-1 1 1,1-1-1,-1 1 0,1-1 0,-1 1 0,1 0 1,0 0-1,-1 0 0,1 0 0,0 0 0,0 0 1,0 0-1,0 0 0,0 1 0,0-1 0,0 1 1,0-1-1,0 1 0,3 0 0,-3 0 47,13-2 372,146 39 2335,-26-3-938,-22-4-680,45 9-716,143 27 488,-186-51-939,138 1 0,-99-28 0,-76 4 0,-29 5 0,-33 0 0,-3 2 0,1-1 0,0 2 0,18 0 0,-13 0 0,-1 0 0,-4-2 0,-1 2 0,2-1 0,0 0 0,-2 3 0,-13-2 0,0 0 0,0 0 0,-1 0 0,1 0 0,0 0 0,0 0 0,0 0 0,0 0 0,0 0 0,0 1 0,0-1 0,0 0 0,0 0 0,0 0 0,0 0 0,0 0 0,0 0 0,0 1 0,0-1 0,0 0 0,0 0 0,0 0 0,0 0 0,0 0 0,0 0 0,0 1 0,0-1 0,0 0 0,0 0 0,0 0 0,0 0 0,0 0 0,0 0 0,0 0 0,0 1 0,0-1 0,0 0 0,0 0 0,0 0 0,0 0 0,1 0 0,-1 0 0,0 0 0,0 0 0,0 0 0,0 0 0,0 0 0,0 1 0,0-1 0,1 0 0,-1 0 0,0 0 0,0 0 0,0 0 0,0 0 0,0 0 0,0 0 0,1 0 0,-1 0 0,0 0 0,0 0 0,0 0 0,0 0 0,0 0 0,0 0 0,0 0 0,1 0 0,-1-1 0,0 1 0,-30 17 0,19-11 0,0 0 0,0 1 0,1-1 0,-11 10 0,-18 25 0,1 2 0,-32 48 0,-5 5-5769,74-96 5392,1 0-1,0 1 1,0-1 0,0 0 0,-1 0 0,1 1-1,0-1 1,0 0 0,0 1 0,0-1 0,-1 0 0,1 1-1,0-1 1,0 0 0,0 1 0,0-1 0,0 0-1,0 1 1,0-1 0,0 0 0,0 1 0,0-1-1,0 1 1,0-1 0,0 0 0,1 1 0,-1-1-1,0 0 1,0 0 0,0 1 0,0-1 0,1 0-1,-1 1 1,0-1 0,0 0 0,0 0 0,1 1-1,8 7-4165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5:31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1531 868,'-1'-2'7910,"2"-7"-3476,14-57 490,17-24-1584,71-144-1,-43 108-2354,207-572 2528,-179 450-1690,-84 238-1658,-4 7-85,1-1 1,0 1 0,1-1 0,-1 1-1,0 0 1,1 0 0,0-1 0,0 1-1,0 0 1,0 1 0,0-1 0,1 0-1,3-3 1,-5 6 157,1 6-151,4 13-85,0 0 0,-1 1 0,-2-1 1,0 1-1,0 21 0,4 17-4,-4-36 2,11 83 0,4 0 0,34 106 0,-25-129 0,3-1 0,64 118 0,-88-181-3409,-6-16 2662,0 0 0,0 0-1,0 0 1,0 0 0,0 0 0,-1 0 0,1 0 0,-1 0 0,1 0 0,-1 0 0,0 0 0,0 0 0,0 0 0,0 0 0,0-1 0,0 1 0,0 0-1,-1-1 1,1 1 0,-2 1 0,-6 3-4157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5:32.4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679 39 660,'3'-10'4404,"-1"-9"6321,-5 17-9874,-1 1 0,0-1 0,1 1 0,-1 0 0,0 0 0,1 1 0,-1-1 0,0 1 0,0-1 0,-7 2 0,-44 6 3196,24-2-2334,-437 47 144,391-34-1857,73-20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5:44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1895 887 424,'6'-1'604,"1"1"1,-1 0-1,0 0 1,0 0-1,0 1 1,0 0-1,0 0 1,0 0-1,0 1 1,0 0-1,-1 0 1,1 0-1,-1 1 0,8 5 1,-12-8-412,0 0 0,0 1 0,0-1-1,0 1 1,0 0 0,0-1 0,0 1 0,0 0 0,0-1 0,0 1 0,0 0-1,-1 0 1,1 0 0,0 0 0,-1 0 0,1 0 0,-1 0 0,1 0 0,-1 0 0,1 0-1,-1 0 1,1 0 0,-1 0 0,0 0 0,0 0 0,0 0 0,0 1 0,0-1-1,0 0 1,0 1 0,-1 1 22,-1 0 0,1 0 0,-1-1 0,1 1 0,-1-1 0,0 1 0,0-1 0,0 0 0,-1 0 0,-1 2 0,-9 7 372,0-1-1,-1-1 1,1 0 0,-24 10 0,-63 22 691,42-19-746,5-3-217,-1-4 1,-107 19-1,123-28-258,-63 9 34,49-8-31,-84 22-1,-36 7 218,90-21-231,-13 2-2,-48 11 56,76-18-96,13-3-25,45-6 19,1-1 1,-1 0-1,1-1 0,0 1 0,-12-4 0,9 3 1,-7-3 0,0 0-1,0-1 1,-27-12-1,33 12 0,-3-2-7,1 0-1,1-1 1,-1-1-1,1 0 1,-19-18 0,7 5-5,-63-61-126,76 68 93,1-1 0,0 0 0,1 0 0,1-1 0,-7-20 0,0 4-3,10 21 33,0 0 1,1 0 0,0 0-1,1-1 1,0 1 0,-1-16-1,-1-12-23,0-25-13,15-113-533,-8 162 566,1 1-1,0-1 1,1 1 0,0 0-1,2 0 1,-1 0 0,2 0-1,10-19 1,3-1 29,1 1 0,28-35 1,-39 58 2,1-1 0,0 2 0,1 0 0,0 0 0,0 1-1,1 0 1,25-13 0,5 1 106,50-17-1,-89 37-107,42-17 79,132-43 320,-149 53-337,6-1 38,0 1 0,44-4 0,-55 11-68,34-4 200,102 5-1,-93-1-119,-19-1-40,56-2 137,-56 1-47,67 4-1,93 11 37,55 23 151,-159-19-94,-69-10-146,0 2 0,-1 2 0,0 1 1,-1 1-1,0 1 0,0 2 1,55 37-1,-75-44-103,0 1 0,0 0 0,-1 0 0,-1 1 0,1 0 0,-2 1 1,1 1-1,-2-1 0,1 1 0,-2 1 0,8 15 0,-2-2-29,-2 0-1,12 46 1,-6-15-99,-11-44 62,-2 1 0,0 0 0,-1 0 0,0 0 0,1 27 0,-5-31 14,0-1 1,0 1-1,-1-1 0,0 0 0,-1 1 1,0-1-1,0 0 0,-8 13 0,-2 1-119,-29 40 1,25-39 92,-1-1 1,-2-1 0,0 0 0,-1-2-1,-1 0 1,-1-2 0,-37 24 0,22-20 53,-2-1 0,0-2 1,-1-2-1,-58 16 1,-74-3-45,85-17 62,49-9 12,0-1-1,-1-2 0,1-2 1,0-1-1,-70-14 0,-52 0 796,56 8-2129,35-2-3724,42 6-5712,16 2 7360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5:59.1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59 228,'9'-18'1006,"2"-11"7156,-6 17-57,-10 32-6069,-1 7-829,2-1 0,-2 41 0,3-24-413,-2 72 1583,16 184 1,-5-219-1630,19 125 1069,-25-202-1864,1 0-1,0 0 1,0 0 0,0 0-1,0 0 1,0-1 0,1 1-1,-1 0 1,1 0-1,0-1 1,3 5 0,-4-6-286,0 0 1,0 0 0,1 0 0,-1 0-1,0-1 1,0 1 0,1 0 0,-1-1 0,0 1-1,1-1 1,-1 1 0,1-1 0,-1 1-1,0-1 1,1 0 0,1 0 0,-1 0-1557,-2 0-1049,0 0-2984,0 0 1056,0 0 1478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5:59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933 79 460,'32'-21'5481,"-9"10"4252,-15 7-3326,-13 3-5276,-52-10 2574,-96-14 1133,67 20-4684,-1 5 1,1 2 0,-1 5-1,1 4 1,-100 25-1,167-31-1174,1 1 0,-31 15 0,22-8-3114,0 1-3860,14-5 2044,3-1 1807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6:00.2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1063 45 1440,'8'-2'1683,"0"-1"-1,0 0 1,0-1-1,9-6 1,5-1 2945,-21 10-2971,-5 0 27,-3-1-1009,0 0 1,-1 0 0,1 0 0,-1 1-1,0 1 1,-14-1 0,-52 9 1714,41-4-1598,-309 37 3934,-101 11-3018,397-47-2553,0 0-3357,-13 5-9921,39-5 9458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6:06.2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675 4 288,'0'0'1112,"0"0"-43,0 0-63,-3 0 4809,-20 5-5371,17-5-11,-1 0 0,1 0 0,-1-1 0,-12-3 0,0 1 266,-25 3 187,1 1 1,-1 2 0,-47 11-1,-3-1-287,-76 1-636,145-11-80,22-3 47,3 0-20,0 0-30,0 0-44,8 0-34,90 0-609,-59-2 552,0 2 1,40 6 0,-48 1 360,-30-7-93,0 0-1,-1 1 1,1-1 0,0 0-1,0 1 1,0-1-1,0 1 1,0-1 0,0 1-1,-1 0 1,1-1 0,0 1-1,0 0 1,-1-1-1,1 1 1,-1 0 0,1 0-1,0 0 1,-1 0 0,0-1-1,1 1 1,-1 0-1,1 0 1,-1 0 0,0 1-1,0 0 2,-1-1 0,1-1 0,-1 1-1,1 0 1,-1 0 0,0 0-1,0 0 1,1 0 0,-1 0 0,0-1-1,0 1 1,0 0 0,0-1 0,0 1-1,-1 0 1,0 0 18,-5 4 18,0 0 0,-1-1-1,1 0 1,-1-1 0,0 1-1,0-2 1,0 1-1,0-1 1,-1 0 0,-10 1-1,-13 0 82,-45-2 0,50-1-46,-9-1 542,-54-6 0,90 7-625,0 0 0,-1 0 0,1 0 0,0 0 0,0 0 0,-1 0 0,1 0 0,0 0 0,0 0 0,0 0 0,-1 0 0,1 0 0,0 0 0,0 0 0,0 0 0,-1 0 0,1 0 0,0 0 0,0 0 0,-1 0 0,1-1 0,0 1 0,0 0 0,0 0 0,0 0 0,-1 0 0,1 0 0,0-1 0,0 1 0,0 0 0,0 0 0,0 0 0,-1 0 0,1-1 0,0 1 0,0 0 0,0 0 0,0 0 0,0-1 0,0 1 0,0 0 0,0 0 0,0 0 0,0-1 0,0 1 0,0 0 0,0 0 0,0-1 0,0 1 0,0 0 0,0 0 0,0 0 0,0-1 0,0 1 0,0 0 0,0 0 0,0 0 0,1-1 0,-1 1 0,0 0 0,0 0 0,0 0 0,0 0 0,0-1 0,1 1 0,-1 0 0,0 0 0,0 0 0,1 0 0,9-7-105,10-2-91,0 2-1,1 0 1,30-6 0,7-1 68,60-19 994,-117 32 66,-11 1-747,-15 2-178,-184 27-951,186-20-1490,22-8 2031,1-1 0,-1 0 1,0 1-1,1-1 0,-1 0 0,1 1 1,-1-1-1,1 1 0,0-1 1,-1 0-1,1 1 0,-1-1 1,1 1-1,0 0 0,-1-1 1,1 1-1,0-1 0,0 1 1,-1 0-1,1 0-2097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4T08:08:47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43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225 85 164,'7'-5'597,"0"1"1,0 1-1,0-1 0,0 1 1,0 0-1,15-4 0,-6 2 180,86-29 2277,-91 31-2732,1-1-1,0 1 1,0 1 0,0 0-1,0 1 1,0 0 0,0 1-1,0 0 1,0 1-1,19 3 1,-15 0-8,0 1-1,0 1 1,-1 0-1,0 1 0,0 0 1,-1 1-1,16 12 1,5 5 277,-1 1 0,-1 1 0,-1 3 0,-2 0 0,-1 2-1,28 41 1,-42-50-328,-2 0 0,0 2 0,-2-1-1,13 41 1,20 108 884,-40-154-1024,-1 0 1,-1 0 0,-1 1 0,-1-1 0,0 0 0,-1 0 0,-2 0 0,0 0 0,-1 0-1,0 0 1,-2-1 0,-13 33 0,9-32-77,0 0 0,-1-1 0,-1-1 0,-1 0 0,0 0 0,-1-1 0,-1-1 0,0 0 0,-1-1 0,-1-1 0,-27 17 0,16-14-61,0-1-1,-1-1 1,-1-1-1,0-2 1,-1-1-1,0-1 1,0-2-1,-44 5 1,56-10-42,1-1 0,0-1 0,0-1-1,-1 0 1,1-1 0,0-1 0,0-1 0,1 0 0,-1-2 0,1 0 0,0 0 0,0-2 0,1 0 0,0-1 0,1-1 0,-19-14 0,12 5-27,0-2 0,1 0 0,1-1 0,2-1 0,0-1 0,-24-42 0,33 50 55,1 0-1,1-1 0,1 0 1,0 0-1,1-1 1,1 1-1,1-1 0,0 0 1,1 0-1,1 0 0,1 0 1,2-23-1,2 14 20,1 1 0,2 0 0,0 1 0,1 0 0,2 0 0,0 1 0,2 0 0,25-38 0,-28 48-169,1 0 0,1 1 0,0 0 0,1 1 1,0 0-1,1 1 0,0 1 0,1 0 0,0 1 0,1 0 1,0 1-1,0 0 0,0 2 0,28-9 0,-33 13-714,0 0-1,0 0 1,0 1-1,0 1 0,0 0 1,0 0-1,0 1 1,0 0-1,0 0 1,0 2-1,13 3 0,24 13-1800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6:07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648 761 688,'-10'10'559,"0"0"-1,0-1 0,-1 0 1,0 0-1,0-1 1,-1-1-1,0 0 1,-1 0-1,0-1 1,0-1-1,0 0 1,0-1-1,-1 0 1,1-1-1,-28 2 1,25-4-124,0 0 1,0-1 0,0-1-1,0-1 1,0 0 0,1-1 0,-1 0-1,1-1 1,0-1 0,0-1-1,0 0 1,0-1 0,-22-14-1,30 14-300,-1 1-1,1-1 0,0 0 0,0 0 0,1-1 0,0 0 0,-8-13 0,-28-63 606,21 38-141,-17-62-1,31 83-270,1 0-1,1 0 1,2-1-1,-2-36 1,6 50-207,0-1 1,1 1 0,0-1 0,1 1 0,0 0 0,1 0 0,0 0 0,1 1 0,0-1 0,1 1 0,0 0 0,1 1-1,0 0 1,1 0 0,0 0 0,1 1 0,9-9 0,-3 5 88,1 1 0,0 0 0,1 0 0,0 2 0,1 0 0,0 1 0,0 1-1,1 1 1,36-9 0,-16 8 200,-1 3-1,1 1 1,0 2 0,-1 2-1,1 1 1,0 2-1,0 1 1,-1 3 0,0 1-1,0 1 1,41 17-1,-67-21-247,0 0-1,0 1 1,0 1-1,-1 0 1,0 0 0,0 1-1,-1 0 1,0 1-1,0 0 1,15 20-1,-19-21-82,-1 0 0,0 1-1,0 0 1,-1 0 0,0 0 0,-1 1-1,0-1 1,0 1 0,-1 0 0,0 0 0,-1 0-1,0 0 1,-1 0 0,0 0 0,-1 11-1,-3 3-66,-1-1-1,0 0 0,-2 0 1,0-1-1,-2 0 0,-1 0 0,0-1 1,-1 0-1,-2-1 0,-23 30 1,10-18-8,-2-1 0,-1-1 1,-1-2-1,-1 0 1,-42 27-1,55-44-71,0 0 1,0-2-1,0 1 0,-28 8 0,36-15-216,1 0-1,-1-1 0,1 0 1,-1 0-1,0-1 0,1-1 0,-1 1 1,0-2-1,0 1 0,1-1 0,-13-3 1,17 2-1116,0 0 0,0 0 0,0 0 0,1-1 0,-1 0 0,0 0 0,1 0 0,0 0 0,0-1 0,-7-7 0,-9-14-3496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6:17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547 50 752,'3'1'1394,"15"1"2882,-18-2-4212,0 0 1,0 0-1,0 0 1,0-1-1,0 1 1,0 0-1,0 0 1,0 0-1,0 0 1,0 0-1,0 0 1,0 0-1,0 0 1,0 0-1,0 0 1,0 0-1,0 0 1,0-1-1,0 1 1,0 0-1,0 0 1,0 0-1,0 0 1,0 0-1,0 0 1,0 0-1,0 0 1,0 0-1,0 0 1,0 0-1,0 0 1,0-1 0,0 1-1,0 0 1,0 0-1,0 0 1,0 0-1,0 0 1,1 0-1,-1 0 1,0 0-1,0 0 1,0 0-1,0 0 1,0 0-1,0 0 1,0 0-1,0 0 1,0 0-1,0 0 1,0 0-1,0 0 1,0 0-1,1 0 1,-1 0-1,0 0 1,0 0-1,0 0 1,0 0-1,0 0 1,0 0-1,0 0 1,0 0-1,0 0 1,0 0-1,0 0 1,0 0-1,1 0 1,-25-14 6503,2 3-6262,15 7-4,-1 0 0,0 1 0,0 0 0,-1 0 0,1 1 0,0 0 1,-1 1-1,1 0 0,-16 0 0,-8 1 222,-41 7 0,52-5-321,7 0-110,0 1 1,0 0-1,0 0 1,0 2 0,0 0-1,1 0 1,0 1-1,0 1 1,1 0 0,-18 13-1,21-13-15,0 1 0,0 0 0,1 1 0,0 0 0,1 0 0,-1 1 0,2 0 0,0 0 0,0 0 0,1 1 0,0 0 0,0 0 0,-2 13 0,-5 25 436,-12 94 0,22-115-290,1 0 1,1-1-1,2 1 0,1 0 0,6 28 0,-8-49-156,1 1 1,1 0-1,0-1 0,0 1 1,0-1-1,1 0 0,0 0 1,0 0-1,1-1 0,-1 1 1,1-1-1,1 0 0,0-1 1,-1 1-1,9 4 0,-6-4-13,1-1-1,0 0 1,0-1-1,0 0 1,1-1-1,0 1 1,-1-2-1,1 1 1,0-2 0,0 1-1,16-1 1,39-2 237,114-16 0,-4-1-436,-85 8-1625,-31 1-5195,-53 8 3046,-6 1-2807,0 0 3377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6:18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624 25 44,'0'0'326,"1"-1"1,-1 1-1,0-1 0,0 1 0,1 0 1,-1-1-1,0 1 0,0-1 0,0 1 1,0-1-1,0 1 0,0-1 0,0 1 1,0-1-1,0 1 0,0-1 0,0 1 1,0-1-1,0 1 0,0-1 0,0 1 1,0-1-1,0 1 0,-1-1 0,1 1 1,0-1-1,0 1 0,-1-1 0,1 1 1,0 0-1,0-1 0,-1 1 0,1-1 1,-1 0-1,-1 0 94,0 0 1,0 0 0,0 0-1,0 1 1,0-1-1,0 0 1,0 1-1,-1 0 1,-1-1 0,-47 0 2852,-29 11 999,-145 36-1,63-10-2235,94-27-4018,58-11-1369,7 0-620,5-1-4829,13-9 4704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39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1775 500 364,'3'1'1421,"10"1"-46,-10-2-33,-3 0-29,4 1 1,4 1 751,0 0 1,0 0 0,13 7-1,-20-8-1301,-1-1-35,7 2 2720,-6-2-3201,-1 0 0,1 1 0,-1-1 0,1 0 0,-1 0 0,1 1 0,-1-1 0,1 0 0,0 0 0,-1 0 0,1 0 0,-1 0 0,1 0 0,-1 0 0,1 0 0,0 0 0,-1 0 0,1 0 0,-1 0 0,1 0 0,0 0 0,-1 0 0,1-1 0,0 1 0,-5-14-85,0 1 1,-1 0-1,0 0 0,-1 0 0,-1 0 1,0 1-1,0 0 0,-18-19 0,1 2 36,-1 2 0,-35-29 0,8 16-30,-2 2-1,-75-39 0,119 71-153,-26-13 21,-2 2 0,0 1 0,-1 2 0,0 1 1,-1 3-1,0 1 0,-1 2 0,0 2 0,-80-1 0,7 11 112,0 4-1,-149 33 1,162-19 501,-165 59 1,228-70-520,-30 13-369,68-25 80,-1 1-1,1-1 1,-1 1 0,1-1 0,0 1 0,-1-1 0,1 1-1,0-1 1,0 1 0,0-1 0,-1 1 0,1-1-1,0 1 1,0-1 0,0 1 0,0 0 0,0-1-1,0 1 1,0-1 0,0 1 0,0-1 0,0 1 0,0 0-1,0-1 1,0 1 0,0-1 0,1 1 0,-1-1-1,0 1 1,0-1 0,1 1 0,-1-1 0,1 1-1,15 27-8194,-7-12 1779,-1 1 2709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2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12 619 232,'-10'25'6107,"9"-11"-2518,2-3-1426,-1-10-1277,0-1-46,0 0-67,1-6-66,79-453 4814,-72 405-4930,-6 34-193,1 0 0,0 1-1,2 0 1,0 0 0,11-25 0,-16 43-373,0 1 0,0-1 1,0 1-1,0-1 1,0 1-1,1-1 1,-1 1-1,0 0 1,0-1-1,1 1 0,-1-1 1,0 1-1,1 0 1,-1-1-1,0 1 1,1 0-1,-1-1 1,1 1-1,-1 0 0,0 0 1,1-1-1,-1 1 1,1 0-1,-1 0 1,1 0-1,-1 0 1,1 0-1,-1-1 0,0 1 1,1 0-1,-1 0 1,1 0-1,-1 0 1,1 0-1,-1 0 1,1 1-1,-1-1 0,1 0 1,-1 0-1,1 0 1,-1 0-1,1 1 1,-1-1-1,0 0 1,1 1-1,14 16 605,-12-13-683,7 9 352,-2 1 0,0 1 1,0-1-1,8 24 0,6 13 387,-4-14-268,-8-14-297,1-1 1,1 0 0,1-1 0,1 0 0,17 19 0,-30-39-172,0-1 0,0 1 0,0 0 1,0 0-1,0 0 0,0-1 0,0 1 0,0 0 1,0-1-1,0 1 0,0-1 0,0 0 0,1 1 0,-1-1 1,0 0-1,0 0 0,0 1 0,1-1 0,-1 0 0,0 0 1,0 0-1,0 0 0,1-1 0,0 1 0,2-2-308,0 1 0,-1-1 0,1 0 0,-1 0-1,0 0 1,3-3 0,13-6-2798,-18 10 1696,-2 4-153,-1 3 998,-14 29-9975,7-19 7831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2.3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281 23 444,'-1'-1'169,"1"-1"-1,0 1 1,-1 0-1,1 0 1,-1 0-1,1 0 1,-1 0 0,0 0-1,1 0 1,-1 0-1,0 0 1,0 0-1,0 0 1,0 1 0,0-1-1,0 0 1,0 0-1,0 1 1,0-1-1,0 1 1,-1-1-1,-1 0 87,1 0 0,-1 1 0,1 0 0,-1-1 0,0 1 0,1 0 0,-1 0 0,1 1 0,-5 0-1,-6 2 444,1 1 0,0 0-1,-15 8 1,19-8-445,-72 31 1998,40-18-3212,1 1-5455,38-18 4757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2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29 776,'0'-1'93,"0"1"1,0 0-1,0 0 0,0 0 1,0 0-1,0 0 0,0 0 0,0 0 1,0 0-1,0-1 0,0 1 1,1 0-1,-1 0 0,0 0 1,0 0-1,0 0 0,0 0 0,0 0 1,0 0-1,0 0 0,0 0 1,0 0-1,0 0 0,1-1 0,-1 1 1,0 0-1,0 0 0,0 0 1,0 0-1,0 0 0,0 0 1,0 0-1,0 0 0,1 0 0,-1 0 1,0 0-1,0 0 0,0 0 1,0 0-1,0 0 0,0 0 1,0 0-1,1 1 0,-1-1 0,0 0 1,0 0-1,0 0 0,0 0 1,0 0-1,0 0 0,0 0 1,0 0-1,0 0 0,0 0 0,0 0 1,1 0-1,-1 0 0,0 1 1,0-1-1,0 0 0,0 0 0,0 0 1,0 0-1,0 0 0,4 13 1512,0 18-210,-1 8 349,13 97 2997,-12-118-4150,0 0 1,1 0 0,1-1 0,0 0 0,13 23 0,-17-36-614,0-1 1,0 1 0,1-1-1,-1 0 1,1 0-1,-1 0 1,1-1 0,0 1-1,1 0 1,-1-1-1,0 0 1,0 0 0,1 0-1,0 0 1,-1-1-1,1 1 1,0-1 0,0 0-1,-1 0 1,1 0-1,0-1 1,0 1-1,0-1 1,4 0 0,-3 0-445,1-1-1,-1 0 1,0 0 0,0 0 0,0 0 0,0-1 0,8-4 0,-8 4-698,0-1 1,0 0-1,-1 0 1,1 0-1,-1-1 1,0 0-1,5-6 1,1-1-1101</inkml:trace>
  <inkml:trace contextRef="#ctx0" brushRef="#br0" timeOffset="1">258 37 440,'-1'-30'2371,"1"23"5958,8 35-6640,5 35-1,1 2-47,-10-48-1207,2 5 312,9 26 0,-13-43-638,0 0 1,0-1 0,0 1 0,1-1 0,0 1 0,-1-1 0,2 0 0,-1 0 0,0 0 0,1 0 0,5 4-1,-6-7-97,1 1 0,-1-1 0,0 1 0,1-1 0,-1 0 0,1 0 0,-1-1 0,1 1 0,-1-1 0,1 1 0,0-1 0,-1 0 0,1-1 0,-1 1 0,1-1 0,5-1 0,7-2-479,1-1 0,19-10 1,-17 7-351,-8 4 293,-9 2-42,1 1 0,0-1 0,0 1 0,0 0 0,0 0 0,0 0 0,0 1 0,0-1 0,0 1 0,0-1 0,0 1 0,0 0 0,0 0 0,0 1 1,1-1-1,3 1 0,6 7-2014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3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255 83 148,'-14'-12'1962,"9"6"-839,-1 0-1,-1 0 1,1 1 0,-1 0 0,0 1 0,0 0 0,-9-4-1,-6-2 970,17 7-1513,-1 1 1,1 0-1,-1-1 0,0 2 1,1-1-1,-1 1 1,-8-1-1,13 2 109,-3 1-37,-2 1-474,1 1-1,-1-1 0,1 1 0,0 0 1,0 0-1,0 1 0,1 0 0,-1 0 1,1 0-1,0 0 0,0 1 0,0-1 1,0 1-1,1 0 0,0 0 0,0 0 0,-4 10 1,7-14-164,-3 6 139,-1 1 0,2-1 1,-1 1-1,1 0 0,-2 11 1,4-16-125,0 0 0,0-1 0,1 1 0,-1 0 0,1 0 0,-1 0 0,1 0 0,0-1 1,0 1-1,0 0 0,0-1 0,1 1 0,-1-1 0,1 0 0,-1 1 0,1-1 0,0 0 0,4 4 1,1 0-24,1 0 1,0-1 0,1 0 0,-1 0 0,1-1 0,0 0 0,0 0 0,1-1 0,15 3 0,-16-4-10,0 0 0,-1 0 0,1 1 0,-1 0-1,1 1 1,-1 0 0,0 0 0,0 1 0,-1 0 0,0 0 0,10 9 0,-15-11-5,0 0 1,0-1 0,-1 1-1,1 0 1,-1 0 0,0 0-1,0 0 1,0 0 0,0 1 0,0-1-1,-1 0 1,1 0 0,-1 0-1,0 1 1,0-1 0,0 0 0,0 1-1,-1-1 1,1 0 0,-1 0-1,0 0 1,0 0 0,0 0 0,0 0-1,-4 6 1,-3 6-571,-1 0 0,-1 0 0,-19 21 0,15-18-892,-3 0-1290,10-11-2967,6-5 1882,1-1 1166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3.5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97 368,'-5'-9'954,"0"1"3840,0 22-2622,5-10-2032,0-1 1,0 1-1,0 0 1,1 0-1,-1 0 0,1 0 1,0 0-1,0-1 1,0 1-1,1 0 0,-1-1 1,1 1-1,0-1 1,0 1-1,3 3 0,0 0 75,0-1-1,0 0 0,0 0 1,1 0-1,0-1 0,8 6 0,-8-8-66,0 0 0,0 0 0,0-1 0,0 0-1,0 0 1,0 0 0,0-1 0,1 0 0,-1-1-1,0 1 1,1-1 0,-1 0 0,1-1-1,-1 1 1,0-1 0,1-1 0,10-3 0,-14 5-94,0-1 1,1 0-1,-1-1 1,0 1-1,0-1 1,-1 1-1,1-1 1,0 0-1,0 0 1,-1 0-1,1 0 1,-1-1-1,0 1 1,1 0-1,-1-1 1,-1 0-1,1 0 1,0 1-1,0-1 1,-1 0-1,0 0 1,0-1-1,0 1 1,0 0-1,0 0 1,0 0-1,-1-1 1,0 1-1,1 0 1,-1-1-1,0 1 1,-1 0-1,1-1 1,-1 1-1,0-4 1,-2 0-19,1 0-1,-1 1 1,0-1-1,0 1 1,0 0 0,-1 0-1,0 0 1,0 1 0,-1-1-1,1 1 1,-1 0 0,-1 0-1,1 1 1,0 0 0,-1 0-1,0 0 1,0 0 0,0 1-1,-1 0 1,1 0 0,-1 1-1,-10-3 1,10 3-268,-1 1-1,1-1 1,0 1 0,0 1 0,-1 0 0,1 0-1,0 0 1,-1 1 0,1 0 0,0 0-1,0 1 1,0 0 0,0 0 0,0 1-1,0 0 1,1 0 0,-1 0 0,1 1-1,0 0 1,0 0 0,-9 8 0,13-9-501,0-1 0,0 0 0,1 0 1,-1 1-1,0-1 0,1 1 0,0-1 0,-2 4 1,2 3-1341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3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154 476 664,'4'-9'547,"0"0"-1,-1 0 1,-1 0-1,1 0 1,-1 0-1,-1 0 1,0-1-1,0 1 1,-1 0-1,0-1 1,-1 1-1,-1-12 1,-4-15 1158,-19-60 0,25 93-1612,-3-7 204,-21-62 1690,21 65-1676,0 0 0,0 0-1,0 1 1,-1 0 0,0 0-1,0 0 1,-10-11-1,12 16-229,1 0-1,0 0 0,-1 0 1,1 1-1,0-1 0,-1 0 1,1 0-1,-1 1 0,1-1 1,-1 1-1,0-1 0,1 1 1,-1 0-1,0-1 0,1 1 1,-1 0-1,1 0 0,-1 0 1,-3 1-1,-27 11 1043,23-7-906,8-5-98,1 0-12,5-2 1,37-23 293,-26 15 158,0 1 0,1 0-1,24-9 1,-40 18-530,0 0 1,1 0-1,-1 0 0,0 0 1,0 0-1,1 0 0,-1 0 1,0 0-1,0 1 0,0-1 0,1 0 1,-1 1-1,0-1 0,0 1 1,0-1-1,0 1 0,0 0 1,0-1-1,0 1 0,0 0 1,0 0-1,0 0 0,0 0 1,0 0-1,0 1 0,16 28 338,-4 4-147,1 4 85,32 58 1,-42-87-267,2-1 0,-1 1 0,1-1 0,0 0 0,1 0 0,0-1 0,0 0 0,1 0 0,0-1 0,0 0 0,16 9 0,-20-13-66,1 0 0,0 0 0,0-1 0,0 1 1,0-1-1,0-1 0,0 1 0,0-1 0,0 1 0,0-2 0,0 1 0,10-2 0,-6 0-89,-1 0 0,0-1-1,0 0 1,-1-1 0,1 1-1,-1-1 1,10-7 0,-4 1-742,-1 0 0,0 0 0,-1-1 0,0-1 0,0 0 0,-2-1 0,17-26 0,-10 1-7791,-9 22 5924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1.4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76 1264,'5'-20'3010,"-3"11"-721,0 1 0,1-1 1,0 1-1,4-8 0,-7 15-901,1 0 746,3-2-2229,-3 4 3093,0 3 3445,11 153-3637,-6-36-1433,4-10-1373,36 332 0,-43-421 0,-3-13 0,1 0 0,1 0 0,0-1 0,0 1 0,5 12 0,-7-20-113,0-1-1,0 1 1,1-1 0,-1 1 0,0-1-1,0 0 1,0 1 0,1-1 0,-1 0-1,0 1 1,0-1 0,1 0 0,-1 1-1,0-1 1,1 0 0,-1 1 0,0-1-1,1 0 1,-1 0 0,1 1 0,-1-1-1,0 0 1,1 0 0,-1 0 0,1 0-1,-1 0 1,1 0 0,-1 0 0,1 1-1,-1-1 1,0 0 0,1 0-1,-1-1 1,1 1 0,-1 0 0,1 0-1,-1 0 1,0 0 0,1 0 0,-1 0-1,1-1 1,-1 1 0,0 0 0,1 0-1,-1-1 1,1 1 0,-1 0 0,0 0-1,1-1 1,-1 0 0,2 0-673,-1 0 1,0-1-1,0 1 1,0-1-1,0 1 1,0-1-1,0 0 0,0 1 1,-1-1-1,1 0 1,0-3-1,0-6-5188,2 2 1813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4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35 3908,'0'0'359,"0"0"121,0 0 95,0 0 66,0 0 72,0 0 49,5 1 30,6 2-119,0 0 0,0-1-1,1-1 1,-1 0 0,1 0-1,21-2 1,-3-7-905,45-17 0,-55 18-1769,-10 2-3581,-9 5 3826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7:44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409 441 2244,'-1'2'636,"0"0"-461,1-1-1,0 0 1,-1 0 0,0 0 0,1 0 0,-1 0 0,0 0 0,1 0 0,-1-1 0,0 1 0,0 0 0,0 0 0,0 0-1,0-1 1,0 1 0,0-1 0,0 1 0,0-1 0,0 1 0,0-1 0,0 1 0,0-1 0,-1 0 0,1 0 0,0 0-1,0 1 1,0-1 0,0 0 0,-1 0 0,1-1 0,0 1 0,0 0 0,-2-1 0,-124-7 4296,43 5-3583,83 3-894,0 0 1,0 0-1,0 0 1,-1 0-1,1 0 1,0 0-1,0-1 1,0 1-1,0 0 1,0-1-1,0 1 1,0 0-1,0-1 1,0 0-1,1 1 0,-1-1 1,0 1-1,0-1 1,0 0-1,0 0 1,1 1-1,-1-1 1,0 0-1,1 0 1,-1 0-1,1 0 1,-1 0-1,1 0 1,-1 0-1,1 0 0,0 0 1,0 0-1,-1 0 1,1 0-1,0 0 1,0 0-1,0 0 1,0 0-1,0 0 1,0 0-1,0 0 1,0 0-1,1-2 0,1-5-9,1-1-1,0 2 0,0-1 0,7-12 0,-4 8 23,8-19 260,17-52 1,-28 74-67,-1-1 1,0 0-1,0 0 1,-1 0-1,0 0 1,0-1-1,-1 1 1,-1 0-1,-3-20 1,2 25-62,0-1 1,-1 1 0,1 0-1,-1 0 1,-1 0 0,1 0 0,-1 0-1,1 1 1,-1-1 0,-1 1 0,1 0-1,-1 1 1,1-1 0,-1 1 0,0-1-1,0 2 1,-8-5 0,-44-15-1351,4 9-5162,34 11 2503,8 4 1175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01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333 277 140,'3'-12'1252,"0"-1"1,1 1-1,1 0 1,0 0-1,0 0 0,1 0 1,12-16-1,-12 20-803,0 1 1,1-1-1,0 1 1,0 1-1,1-1 0,12-7 1,6-3 36,0 1 0,1 1 1,48-19-1,-62 30-332,-1-1 57,1 1 1,0 1 0,21-3 0,-15 4-1,1 2 0,0 0 0,0 1 1,-1 1-1,1 1 0,-1 1 0,1 0 0,35 15 1,97 41 884,-126-49-933,-1 1 1,0 2 0,-1 1-1,37 29 1,77 83 856,-122-109-948,0 0 0,-1 1 0,-1 1 0,-1 0 0,0 1 0,-2 1 0,-1 0-1,0 0 1,-2 1 0,6 24 0,-6-1 105,-3 0-1,-1 93 0,-4-139-175,0 20 12,-2 1 0,0-1 0,-2 0 0,0 0 0,-1-1 1,-1 1-1,0-1 0,-2 0 0,-14 27 0,4-14-2,1 0 7,-1-1 1,-36 46 0,26-48 24,-1-2 1,-1-1-1,-52 35 1,65-49-18,-34 27 117,26-19-61,0-2-1,-2 0 1,-36 18 0,35-23-48,-1-2 0,0 0 0,0-3 0,-1 0 0,-54 7 0,49-13-18,1 0 0,-49-6 1,66 2-12,-1-1 0,1 0 1,1-2-1,-1 0 0,1-1 1,-27-13-1,11 3-25,1-2-1,1-2 1,1 0 0,1-2 0,-49-49-1,51 43-18,2-2 0,1-1 0,-23-40 0,32 47 29,1-1 1,2 0 0,0-1 0,2 0 0,-8-34-1,12 30 82,1 0-1,2-1 0,1 1 1,1-1-1,1 1 1,2 0-1,1-1 0,11-40 1,-3 29 73,2 1 0,2 0 1,1 1-1,2 1 1,32-49-1,-30 56-387,46-53 0,-54 71-384,0 1 0,0 0 0,1 2 0,1-1 0,-1 2 0,18-10 0,-26 17-256,0 0 0,0 0 0,1 1-1,-1 0 1,1 0 0,-1 0-1,1 1 1,-1 0 0,1 0-1,0 0 1,12 2 0,33 12-2454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06.0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2546 642 392,'0'0'1094,"-3"0"43,2 0-902,0 0-1,0-1 1,-1 1-1,1 0 1,0 0 0,0-1-1,0 1 1,0-1 0,0 1-1,0-1 1,0 1 0,0-1-1,-2-1 1,3 0 248,-1 1 0,0-1-1,0 1 1,1-1 0,-1 1 0,1-1 0,-1 1-1,1-1 1,0 0 0,-1 1 0,1-1 0,0 0-1,0-3 1,-3-41 6647,-8 1-3721,6 29-3104,-2 1-1,0-1 0,-1 1 0,0 0 1,-1 1-1,-14-17 0,-4-3-175,-2 1 0,-1 2 0,-1 0 0,-2 3 0,0 0 0,-2 2 0,-1 2-1,-2 1 1,0 2 0,-1 2 0,0 1 0,-2 2 0,0 2 0,-1 2 0,-80-13 0,52 17-111,1 4 0,-1 3 0,0 3 0,-118 18 0,102-3-55,1 3 0,1 3 0,-108 47 0,-195 111-136,187-84 25,52-32 30,26-9-702,108-49-2079,19-6-2582,-2-1 4633,-1 0 1,1 0-1,-1 0 1,1 0-1,-1 1 0,1-1 1,-1 1-1,0-1 1,1 1-1,2 1 1,4 6-2160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06.7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230 147 508,'-1'-21'2526,"2"-1"-1,0 0 1,1 1 0,7-27 0,-8 35 4390,-7 19-5071,-14 24-2424,18-26 1365,-121 182 1335,96-145-1842,-31 50 379,57-89-634,0 1 1,0-1-1,0 0 0,1 0 1,-1 1-1,1-1 0,-1 0 1,1 1-1,0-1 0,0 0 0,0 1 1,0-1-1,0 0 0,0 1 1,1-1-1,-1 0 0,1 1 1,-1-1-1,1 0 0,0 0 1,0 0-1,0 1 0,0-1 1,1 0-1,-1-1 0,0 1 1,1 0-1,0 0 0,2 2 1,6 5 91,0-1 0,0 0 1,1 0-1,13 6 1,-11-6 18,28 15 361,0-3 0,2-1 0,53 15 0,-95-33-487,79 23 193,-38-12-2955,-40-11 2076,-1-1-1,1 1 1,-1 0-1,1 0 0,-1 1 1,0-1-1,0 0 1,1 0-1,-1 0 0,0 1 1,0-1-1,0 1 1,0-1-1,-1 1 0,1-1 1,0 1-1,-1-1 1,1 1-1,-1 0 1,1-1-1,-1 1 0,0 2 1,1-2 284,3 19-3221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16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1282 232,'0'0'364,"0"0"21,5-4 301,-3 1 3397,16-25 4508,-3-2-3896,20-70-2769,-19 50-781,77-232 612,77-220 194,-158 471-1794,10-31 1031,45-86 0,-65 143-1083,1 1 0,0 0 1,-1 0-1,1 0 0,1 0 0,-1 0 0,5-3 1,-8 6-85,1 1 1,0-1 0,0 1 0,0-1 0,0 1 0,0-1 0,0 1-1,0 0 1,0-1 0,0 1 0,0 0 0,0 0 0,0 0-1,0 0 1,0 0 0,0 0 0,0 0 0,0 0 0,0 0 0,0 0-1,0 0 1,0 1 0,0-1 0,0 0 0,0 1 0,0-1-1,0 1 1,0-1 0,-1 1 0,1 0 0,0-1 0,0 1 0,0 0-1,-1-1 1,1 1 0,0 0 0,-1 0 0,1 0 0,0 1-1,17 25 290,0 2 0,-2 1-1,-1 0 1,16 48-1,9 18 216,170 295 99,-203-378-625,1-1 0,0-1 0,1 1 0,0-1 0,1-1 0,0 0 0,22 17 0,-29-26-166,0 1-1,0-1 1,0 0 0,0-1-1,0 1 1,0-1 0,0 1-1,1-1 1,-1 0 0,0 0-1,0 0 1,0-1 0,0 1 0,0-1-1,0 1 1,0-1 0,0 0-1,0 0 1,0-1 0,0 1-1,3-2 1,-5 2-3236,-1 2-3654,1 1 3615,-1 6 1474,0-8 751,-5 9-3101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17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698 32 268,'10'-9'2157,"7"-6"5622,-16 14-6371,4-4 746,-2 4 3292,-48 10-1016,-63 6 0,-11 0 265,-81 14-4695,-14 3 0,177-20-220,27-11-880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6.2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3593 4 408,'0'0'647,"0"0"-24,0 0-25,0 0-54,0 0-38,0 0-30,0 0-15,0 0 14,0 0 25,0 0 17,0 0 15,0 0 15,0 0 9,0 0 5,0 0-7,0 0-4,0 0-9,0 0-23,0 0-22,0 0-37,0 0-30,0 0-33,0 0-24,0 0-18,0 0-13,0 0-18,0 0-11,0 0-11,0 0-22,0 0-13,0 0-15,0 0-11,0 0-22,0 0-18,0 0-14,0 0-2,0 0-1,0 0-4,0 0 3,0 0 4,0 0 7,0 0 10,0 0 0,0 0-31,0 0-8,0 0-2,0 0-12,0 0-15,0 0-13,0 0-25,0 0 3,0 0-9,0 0-10,0 0 6,0 0-12,-16-3 233,-73 11 382,83-7-664,-1 0 1,0 1-1,1-1 1,-1 1-1,1 0 1,-9 5-1,-2 0 27,-11 2 34,9-2-37,-1 0 0,1-2 1,-24 4-1,-15 5 51,18-6 16,1 2 0,-50 19 0,-21 6 4,47-18-32,-94 20 193,31-18-147,57-7-85,36-8-5,1 1-1,-39 12 1,37-8-21,-64 17 29,38-9-22,-67 9 1,23-9-26,-129-5 21,145-7-23,-50 4-3,-107 16 55,57 6 35,-49 11-16,194-38-71,-66-1 1,4-1 14,30 1-21,37-3 1,-47 8 0,32-2-9,35-4 13,1 0 0,0 1 0,0 1 0,-28 9 0,24-4 12,1 0 0,0 2 1,1 0-1,1 1 0,-31 25 0,40-29-156,-1 0-1,0-1 0,0 0 1,-15 8-1,24-15 15,1 0 0,0 0 0,0 0 0,0 0 0,-1 0 0,1 0 0,0 0 0,0 0 0,-1 0-1,1 0 1,0 0 0,0 0 0,0-1 0,-1 1 0,1 0 0,0 0 0,0 0 0,0 0 0,-1 0 0,1 0 0,0 0 0,0-1-1,0 1 1,0 0 0,-1 0 0,1 0 0,0 0 0,0-1 0,0 1 0,0 0 0,0 0 0,0 0 0,0-1 0,-1 1 0,1 0-1,0 0 1,0 0 0,0-1 0,0 1 0,-3-14-3247,1 6-2082,-1 4 2880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7.1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482 277 316,'-3'-58'9388,"5"60"-1409,6 20-4897,7 28-2474,66 201 2830,-62-200-2846,-14-34-409,-2-7-39,1-1-1,-1 1 0,1-1 1,10 16-1,-14-25-141,0 0 1,0 0-1,0 1 0,1-1 1,-1 0-1,0 1 1,0-1-1,0 0 0,1 0 1,-1 1-1,0-1 0,0 0 1,1 0-1,-1 0 0,0 0 1,1 1-1,-1-1 0,0 0 1,1 0-1,-1 0 0,0 0 1,1 0-1,-1 0 0,0 0 1,1 0-1,-1 0 0,0 0 1,1 0-1,-1 0 1,0 0-1,1 0 0,-1 0 1,0 0-1,1 0 0,-1 0 1,0 0-1,1-1 0,-1 1 1,0 0-1,0 0 0,1 0 1,-1-1-1,0 1 0,0 0 1,1 0-1,-1-1 0,0 1 1,0 0-1,1 0 0,-1-1 1,0 1-1,0 0 0,0-1 1,8-17 10,-5 6-25,-2 0-1,1 0 1,-2 0-1,1 0 1,-2 0-1,1 0 1,-2 0-1,-3-15 1,1-3-26,-5-25-24,-27-86 0,12 52 37,-3 7 58,7 28 146,-8 7 66,19 34-100,8 12-122,0 1 0,0-1 0,1 0 0,-1 1 0,0-1 0,1 0 0,-1 0 0,0 0 0,1 0 0,-1 1 0,1-1 0,0 0 0,-1 0 0,1 0 0,0 0 0,-1 0 0,1-2 0,0 3-4,0 0 0,0-1-1,-1 1 1,1 0-1,0 0 1,0-1-1,0 1 1,-1 0-1,1 0 1,0-1-1,0 1 1,-1 0-1,1 0 1,0 0-1,0-1 1,-1 1-1,1 0 1,0 0-1,-1 0 1,1 0-1,0 0 1,-1 0 0,1 0-1,0-1 1,-1 1-1,1 0 1,0 0-1,-1 0 1,1 0-1,0 1 1,-1-1-1,1 0 1,0 0-1,-1 0 1,1 0-1,0 0 1,-1 0-1,1 0 1,0 1-1,0-1 1,-1 0-1,1 0 1,0 0-1,0 1 1,-1-1 0,-12 7 275,9-5-249,1 0-1,-1 1 0,0 0 1,1 0-1,0 0 1,-1 0-1,-4 8 1,-5 3 53,-4 6 3,1 0 0,0 2 0,-17 32 1,7-13-18,-3 6-24,-1 1 49,-2-1-1,-39 44 0,-39 38 135,106-123-236,0-1 0,0 1 1,0 0-1,1 0 0,-1 0 0,1 0 0,1 0 0,0 1 0,-1-1 1,2 1-1,-1 0 0,1 0 0,0 0 0,0 10 0,3 14 41,-2-27-34,-1 0 0,1-1 0,0 1 0,1 0 0,-1 0 0,1 0 0,-1 0 0,1 0 0,0 0-1,1 0 1,-1-1 0,1 1 0,-1-1 0,1 1 0,0-1 0,1 1 0,-1-1 0,5 4 0,2 1 39,1 0 0,0-1 0,1 0 0,0-1 0,0-1 0,0 0 0,1 0 0,0-1 0,15 4 0,14 0 226,61 4 0,-31-4-20,41 1 144,-3-1-1516,-38 6-4262,-65-13 2659,0 2-1,0-1 0,0 1 1,8 5-1,5 3-1583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8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10 648,'0'0'1226,"0"0"-48,2-3-54,7-4 901,-5 15 2081,-6 11-394,-2-5-4226,-2-1 988,2 0 1,-1 0 0,2 0-1,0 1 1,0-1 0,1 1 0,1-1-1,1 28 1,0-39-438,1 0 1,-1 0-1,1 0 0,0-1 0,0 1 1,0 0-1,0 0 0,0-1 1,0 1-1,0-1 0,0 1 0,1-1 1,-1 1-1,1-1 0,-1 0 1,1 1-1,-1-1 0,1 0 1,0 0-1,-1 0 0,1-1 0,0 1 1,2 0-1,6 2 47,0 0 0,0-1 0,14 2 1,-6-2 14,11 3 3,6 0-22,1 1-1,-1 2 1,0 2 0,41 17 0,-71-25-74,-1 0 1,0 1-1,1-1 0,-1 1 0,0 0 1,-1 0-1,1 0 0,-1 1 0,1-1 1,-1 1-1,0 0 0,0 0 1,-1 0-1,1 0 0,-1 0 0,0 1 1,2 6-1,-2-5-1,-1-1 0,0 0 0,-1 1 0,0-1 0,0 1 1,0-1-1,0 1 0,-1-1 0,0 0 0,0 1 0,0-1 0,-1 0 0,1 0 1,-1 1-1,-5 7 0,-1 2 11,-1-1-1,-1 0 1,0 0 0,0-1 0,-23 21-1,2-7-613,-43 27 0,60-47 0,-5 4-2329,18-9-1475,0-5 737,-4-9 1111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1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40 584,'10'-19'3093,"-2"0"3200,-7 17-4787,-1 2-58,1 4-1084,0-1 0,-1 1 0,1 0 0,0-1 0,-1 1 0,0 0 0,0-1 0,-1 7 0,1 4 352,-6 209 4148,20 91-794,-7-245-2872,3 1-1,28 100 1,-35-160-1100,2 8 211,1 1 1,10 21-1,-14-36-322,0 0-1,0 0 1,0 0 0,1-1-1,0 1 1,-1-1-1,1 1 1,0-1-1,1 0 1,-1 0-1,1 0 1,-1-1-1,1 1 1,0-1 0,5 3-1,-8-4-107,0-1 1,0 1-1,0-1 1,0 0-1,0 1 0,0-1 1,0 0-1,0 0 0,0 1 1,0-1-1,0 0 1,0 0-1,0 0 0,0 0 1,-1 0-1,1 0 0,0-1 1,0 1-1,0 0 1,0 0-1,0-1 0,0 1 1,0-1-1,0 1 0,0-1 1,0 1-1,-1-1 1,1 1-1,0-1 0,0 0 1,-1 1-1,1-1 0,0 0 1,-1 0-1,1 1 1,-1-1-1,1 0 0,-1 0 1,1 0-1,-1 0 0,1-2 1,-1 1-721,1 0-1,-1 0 1,0 0 0,0-1 0,0 1-1,0 0 1,0 0 0,-1 0 0,1 0-1,-1-1 1,1 1 0,-1 0 0,0 0 0,0 0-1,0 0 1,0 0 0,-2-2 0,-6-3-2764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8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5 141 760,'8'-26'2804,"-1"8"4239,-6 18-6934,0 1 0,-1 0-1,1-1 1,0 1 0,-1-1-1,1 1 1,-1 0-1,1-1 1,-1 1 0,1 0-1,-1-1 1,0 1 0,1 0-1,-1 0 1,0 0-1,1-1 1,-1 1 0,0 0-1,0 0 1,0 0 0,0 0-1,0 1 1,6 16 517,1 9 483,18 40 0,-21-60-948,-1 0-1,1 1 1,1-1-1,-1-1 1,1 1-1,1-1 1,-1 0-1,1 0 0,10 8 1,-13-11-119,1-1 0,-1 0 0,1 0 0,-1-1 0,1 1 0,0-1 0,0 1 0,0-1 1,-1 0-1,1-1 0,0 1 0,0-1 0,0 0 0,0 0 0,0 0 0,0 0 0,0-1 0,0 1 0,0-1 0,0 0 0,0 0 0,-1-1 0,1 1 1,0-1-1,-1 0 0,1 0 0,-1 0 0,0 0 0,1 0 0,-1-1 0,0 0 0,0 0 0,-1 1 0,1-1 0,-1-1 0,1 1 0,-1 0 0,0-1 1,0 1-1,-1-1 0,3-4 0,-2 1-14,0-1 1,-1 1-1,1 0 1,-1 0-1,-1-1 0,0 1 1,0 0-1,0-1 1,0 1-1,-1 0 1,-1-1-1,1 1 0,-1 0 1,0 0-1,-1 0 1,0 0-1,0 1 1,-7-12-1,5 9-11,-1 0-1,0 1 0,-1 0 1,1 0-1,-1 1 1,-1-1-1,0 1 1,0 1-1,0 0 1,-1 0-1,0 0 0,-18-7 1,23 11-103,0 0 0,0 1 0,-1 0 0,1 0 1,-1 0-1,1 1 0,0-1 0,-1 1 0,1 0 0,-1 0 0,1 1 0,-1-1 1,1 1-1,0 0 0,-1 0 0,1 1 0,0-1 0,0 1 0,0 0 1,0 0-1,0 0 0,0 0 0,0 1 0,1 0 0,-1 0 0,1 0 1,-4 5-1,-5 11-2440,11-18 2069,1 0 1,-1 0-1,1 0 1,0 0-1,-1 1 1,1-1-1,0 0 1,0 0-1,0 0 1,0 0-1,0 1 1,0-1-1,1 0 1,-1 0-1,0 0 1,0 0-1,2 2 1,3 6-2033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9.4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54 674 216,'10'-12'1727,"-8"10"-1484,0 0 0,0 0 0,-1 0 0,1 0 0,0-1 0,-1 1 0,0-1 0,0 1 0,0-1 0,2-5 0,0-12 451,-1 0 0,-1-1 0,-1 1 0,0-1 1,-6-34-1,-3-15 541,-2 1 0,-4 0 0,-28-79 0,43 147-1214,-3-9 681,5 12 373,-1 0-1003,0-1 1,0 1 0,0-1 0,1 0 0,-1 1-1,1-1 1,-1 0 0,1 0 0,-1 0-1,1 0 1,0 0 0,1 1 0,0-2-43,1 1 1,-1-1 0,0 0-1,0 0 1,1 0-1,-1 0 1,0-1-1,0 1 1,1-1 0,-1 0-1,0 0 1,0 0-1,0 0 1,0-1 0,0 1-1,-1-1 1,4-2-1,6-5 25,0 0 0,15-17 0,-10 10 20,22-27 226,-39 42-263,0 1 0,1-1 0,-1 1 0,0-1 0,1 1 1,-1-1-1,1 1 0,-1-1 0,1 1 0,-1 0 1,1-1-1,0 1 0,-1 0 0,1-1 0,-1 1 0,1 0 1,0 0-1,-1-1 0,1 1 0,-1 0 0,1 0 0,0 0 1,-1 0-1,2 0 0,8 13 503,-6-1-311,0-1 1,0 1-1,-1 0 1,2 22-1,2 7 142,-1-13-140,1 0-1,2-1 0,14 34 1,-19-54-206,-1 0 0,1 0 1,0 0-1,0-1 0,1 1 1,0-1-1,0 0 0,0 0 1,1-1-1,0 1 0,0-1 1,0-1-1,1 1 0,-1-1 1,1 0-1,0-1 0,9 4 1,-9-5-124,-1-1 1,0 0-1,1-1 1,-1 0-1,0 1 1,1-2-1,-1 1 1,0-1-1,1 0 1,-1 0-1,0-1 1,0 0-1,0 0 1,0 0-1,0-1 1,0 0-1,-1 0 1,8-6-1,-2 1-822,-1 1-1,0-2 0,11-11 0,-11 8-1953,0 0 0,10-15 0,-4 1 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39.7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34 928,'23'-23'4257,"-22"22"-3990,1 0 0,-1 0 0,0 0 0,1 0 0,-1 0 0,1 0 0,0 1 0,-1-1 0,1 0 0,0 1 0,-1-1 0,1 1 0,0 0 0,-1 0 0,1-1 0,0 1 0,2 1 0,5 2 268,0 1 1,0 0-1,-1 1 1,0 0-1,0 1 0,0-1 1,0 2-1,-1-1 1,12 14-1,-7-8 53,0 0 0,25 16 1,-27-21-385,0-1 1,0-1-1,1 0 1,-1-1 0,1 0-1,19 5 1,-23-8-269,-1 0 0,0-1 0,0 1 0,1-1 0,-1-1 0,0 1-1,1-1 1,-1 0 0,0-1 0,0 1 0,0-1 0,0 0 0,0-1 0,6-3 0,28-16-2380,-2-6-5755,-25 12 5709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0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488 187 1272,'0'0'165,"0"-1"-1,0 0 1,0 0-1,0 0 1,0 1-1,0-1 1,-1 0-1,1 0 1,0 0-1,0 1 1,-1-1-1,1 0 1,0 0-1,-1 1 1,1-1-1,-1 0 1,1 1-1,-1-1 1,1 0-1,-1 1 1,1-1-1,-1 1 1,0-1-1,1 1 1,-1-1-1,-1 0 1,0 0 69,0 1 1,0 0 0,0-1-1,0 1 1,-1 0 0,1 0-1,0 0 1,0 0-1,0 0 1,-3 1 0,-7 2 528,0 0 0,-22 11 1,29-12-499,-26 13 639,2 1 0,-43 29 1,47-28-693,22-15-201,-41 25 26,40-25-93,0 0 1,0 0-1,0 0 1,-1 0-1,1-1 0,-1 0 1,1 0-1,-6 1 1,10-4 24,-1 1 1,1-1 0,-1 1-1,1-1 1,0 0 0,-1 1-1,1-1 1,0 1 0,0-1-1,1-2 1,0-3-7,1-1 0,0 0-1,1 1 1,0 0 0,0-1 0,1 1 0,7-11-1,8-18-40,-19 36 78,12-25 198,-1-1 0,-2 0-1,12-48 1,-21 72-164,0 0 0,1 0 0,-1 0 0,0-1 0,0 1-1,0 0 1,0 0 0,-1 0 0,1 0 0,0-1 0,-1 1 0,0 0 0,1 0 0,-1 0 0,-2-3 0,2 4-13,1 0 0,-1 0 0,0 0 1,0 0-1,0 1 0,0-1 0,-1 0 1,1 0-1,0 1 0,0-1 0,0 1 0,-1-1 1,1 1-1,0-1 0,0 1 0,-1 0 0,1 0 1,0 0-1,-2-1 0,-3 2-46,1-1 0,-1 1-1,1 0 1,-1 1 0,1-1 0,0 1 0,0 0-1,0 0 1,0 1 0,0-1 0,-4 4 0,-9 7-1598,1 0 1,1 1 0,0 1 0,-21 26 0,0 8-516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1.1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60 864,'16'-52'10800,"-16"51"-9780,0 1 10,1-2 377,1-2-1129,0 6 3086,50 169 955,-31-92-3312,10 48 430,11 39-1973,-34-153-447,-2-1-3131,-4-5-7038,-2-7 8016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1.7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450 127 400,'31'-45'7327,"-25"24"-4160,-6 19-2662,0-1 1,0 1-1,1 0 1,-1 0-1,1 0 1,-1 0-1,1 0 1,0 0-1,0 0 1,0 0-1,0 0 1,0 0-1,2-2 1,11-20 7302,-13 23-6966,-1 1-74,0 0-63,3-4 21,-3 4-662,0 0 0,0 0-1,0 0 1,0 0 0,0 0-1,0 0 1,0 0 0,0 0-1,0 0 1,0 0 0,0 0 0,0 1-1,0-1 1,0 0 0,0 0-1,0 0 1,0 0 0,0 0 0,0 0-1,0 0 1,0 0 0,0 0-1,0 0 1,0 0 0,0 0-1,0 0 1,0 0 0,0 0 0,0 0-1,0 0 1,0 0 0,1 0-1,-1 0 1,0 0 0,0 0-1,0 0 1,0 1 0,0-1 0,0 0-1,0 0 1,0 0 0,0 0-1,0 0 1,0 0 0,0 0 0,0 0-1,0 0 1,0 0 0,0 0-1,1-1 1,-1 1 0,0 0-1,0 0 1,0 0 0,0 0 0,0 0-1,0 0 1,0 0 0,0 0-1,-10 40-38,-2 0 0,-2 0 0,-2-2 0,-28 54 0,39-84-25,1 0 0,-1 0 0,-1 0 0,0 0 0,0-1 0,0 0 0,-1 0 0,0-1 0,0 0 0,0 0 0,-1 0 0,0-1 0,0-1 0,-1 1 0,1-1 0,-1 0 0,0-1 0,0 0 0,0-1 0,0 0 0,-1 0 0,1-1 0,-1 0 0,-13 0 0,-54-12-4347,59 8 1514,-1 0 1,1 1 0,-35 1-1,36 4-2980,2 5 1765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7.5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1 787 896,'51'-276'6219,"-21"91"-3153,-11 73-848,-9 51 1038,24-87 0,-34 148-3227,0 0 1,0 0-1,0-1 1,0 1-1,0 0 1,0 0-1,0 0 0,0-1 1,0 1-1,0 0 1,0 0-1,0 0 1,1 0-1,-1-1 0,0 1 1,0 0-1,0 0 1,0 0-1,0 0 0,0-1 1,0 1-1,1 0 1,-1 0-1,0 0 1,0 0-1,0 0 0,0 0 1,1 0-1,-1 0 1,0-1-1,0 1 0,0 0 1,0 0-1,1 0 1,-1 0-1,0 0 1,0 0-1,0 0 0,1 0 1,-1 0-1,0 0 1,0 0-1,0 0 0,0 0 1,1 0-1,-1 0 1,0 0-1,0 1 1,0-1-1,1 0 0,-1 0 1,0 0-1,0 0 1,0 0-1,0 0 1,1 1-1,9 14 464,7 30 73,1 11 87,2-1 0,2-2 0,56 98 1,-77-150-667,-1 1-65,1 0 0,0 0-1,0-1 1,0 1 0,0 0 0,1-1 0,-1 1 0,0 0 0,1-1 0,-1 0 0,1 1 0,-1-1 0,1 0 0,0 0 0,0 0 0,-1 0 0,1 0 0,0 0 0,0 0 0,0-1 0,0 1-1,0-1 1,3 1 0,-4-1-4,-1 0 0,0 0-1,1 0 1,-1 0-1,0 0 1,1 0-1,-1-1 1,0 1-1,1 0 1,-1 0 0,0 0-1,0 0 1,1-1-1,-1 1 1,0 0-1,0 0 1,1 0 0,-1-1-1,0 1 1,0 0-1,1 0 1,-1-1-1,0 1 1,0 0-1,0-1 1,0 1 0,0 0-1,1-1 1,-1 1-1,0 0 1,0-1-1,0 1 1,0 0 0,0-1-1,0 1 1,0 0-1,0-1 1,0 1-1,0 0 1,0-1-1,-1 1 1,1 0 0,0-1-1,0 1 1,0 0-1,0-1 1,0 1-1,-1 0 1,1 0 0,0-1-1,-7-13-6698,3 10 2907,4 4 1176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7.8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33 600,'0'-2'263,"1"1"0,-1 0 1,0 0-1,0-1 0,0 1 0,0 0 1,0 0-1,-1-1 0,1 1 0,0 0 0,-1 0 1,1 0-1,0-1 0,-1 1 0,1 0 0,-1 0 1,0 0-1,1 0 0,-1 0 0,0 0 1,-1-1-1,-1 1 167,0 0 0,0 0 0,0 0 1,0 1-1,0-1 0,0 1 0,-1 0 1,1 0-1,-3 0 0,-26 2 1167,-32 5 0,61-6-1720,1-1-25,0 0 0,1 0 0,-1 0 0,1 0-1,-1 0 1,1 0 0,-1 1 0,0-1 0,1 1 0,-1-1 0,1 1 0,0 0 0,-1 0 0,-1 0 0,3 0-3198,0-1 559,0 0 845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8.1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4 392,'10'-3'1321,"-8"3"-9,2 1 7,0 0-995,-1 1-1,1-1 1,-1 1 0,0 0 0,0 0 0,1 0 0,-1 1 0,-1-1 0,1 1 0,0-1-1,-1 1 1,1 0 0,-1 0 0,0 0 0,3 5 0,5 10 1212,13 34 0,-4-10-22,-11-26-975,-5-8-409,1 0 0,0 0 0,0 0 0,1-1 0,0 0 1,0 0-1,1 0 0,8 7 0,-6-11-305,9-4-8529,-15 1 8015,0-1-1557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8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208 38 232,'0'-4'441,"-2"-18"3608,2 21-3941,0 0 1,0 1-1,0-1 1,-1 1-1,1-1 0,0 1 1,0-1-1,-1 1 1,1-1-1,0 1 1,-1-1-1,1 1 1,0 0-1,-1-1 1,1 1-1,-1-1 1,1 1-1,-1 0 1,1 0-1,-1-1 1,1 1-1,-1 0 1,1 0-1,-1-1 1,1 1-1,-1 0 1,1 0-1,-1 0 1,0 0-1,1 0 1,-1 0-1,1 0 1,-1 0-1,1 0 1,-1 0-1,0 0 1,1 0-1,-1 1 1,-29 6 1646,13-4-1142,-1 2 0,1 0-1,1 1 1,-31 14 0,35-14-966,-7 4-1735,7 2-3842,12-11 3989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2.1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337 484 484,'2'-3'497,"0"0"0,-1 0 0,1-1 0,-1 1 0,1 0 0,-1-1 0,0 1 0,-1-1 0,1 1 0,0-1 0,-1-5 0,0 7-250,-1 0 1,0 0-1,1 0 0,-1 0 0,0 0 1,0 0-1,0 0 0,0 1 0,0-1 1,0 0-1,-1 1 0,1-1 0,0 1 1,-1-1-1,0 1 0,1 0 1,-1 0-1,0-1 0,1 1 0,-1 0 1,0 1-1,-2-2 0,-7-3 403,-1 1 0,1 1-1,0-1 1,-1 2 0,0 0 0,0 0-1,-22 0 1,10 3-379,0 0 0,1 2 0,-25 5 0,-4 8-2037,36-9-1330,0 0-3674,15-6 4333</inkml:trace>
  <inkml:trace contextRef="#ctx0" brushRef="#br0" timeOffset="1">494 31 100,'24'-29'7729,"-23"27"-6194,-1 2-100,3 4-126,2 4-637,0 1 1,-1 0-1,1 0 0,-2 1 1,0-1-1,5 20 1,10 31 1011,-15-54-1595,-1-1 0,1 0 0,0 1-1,0-1 1,1-1 0,-1 1 0,1 0 0,0-1 0,1 0-1,-1 0 1,1 0 0,0-1 0,0 1 0,0-1-1,9 4 1,-6-4-224,-1-1 1,0 0-1,1 0 0,0-1 0,-1 0 0,1 0 0,0-1 0,-1 1 0,1-2 1,0 1-1,-1-1 0,11-3 0,-6 1-334,0-1 1,0 0-1,0-1 1,11-6-1,-7 2-1313,-1 0 0,0-2-1,0 0 1,20-20 0,-3-3-699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8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23 272,'3'-3'660,"1"0"0,0 1 0,0 0 0,0-1-1,0 2 1,0-1 0,0 0 0,1 1 0,-1 0 0,0 0 0,7-1 0,-9 2-486,-1 1 0,1-1 1,0 0-1,-1 1 1,1 0-1,-1-1 0,1 1 1,-1 0-1,1 0 0,-1 0 1,1 0-1,-1 0 0,0 0 1,1 0-1,-1 0 1,0 0-1,0 1 0,0-1 1,0 1-1,0-1 0,1 3 1,15 37 1870,-14-34-1616,20 57 1491,-8-18-510,3-1 0,31 60 1,-45-98-1264,1 0 1,-1 0-1,1 0 0,0-1 1,1 0-1,-1 0 0,1-1 1,0 1-1,1-1 0,12 7 1,-15-10-159,1 0 1,0 0 0,0 0 0,0-1-1,0 0 1,0 0 0,0 0 0,0-1 0,0 1-1,0-1 1,0 0 0,0-1 0,0 1-1,0-1 1,0 0 0,0 0 0,0-1-1,6-2 1,8-5-1431,0-1 1,0-1-1,27-21 0,-20 11-7241,-17 13 5941</inkml:trace>
  <inkml:trace contextRef="#ctx0" brushRef="#br0" timeOffset="1">526 215 276,'0'-2'267,"12"-21"4242,-12 23-4396,0-1 0,1 0-1,-1 1 1,0-1 0,1 1-1,-1 0 1,1-1 0,-1 1-1,1-1 1,-1 1 0,1 0-1,-1-1 1,1 1 0,-1 0-1,1-1 1,0 1 0,-1 0-1,1 0 1,-1 0 0,1 0-1,0 0 1,-1-1 0,1 1-1,0 0 1,-1 0 0,1 0-1,-1 1 1,1-1 0,0 0-1,-1 0 1,1 0 0,-1 0-1,1 1 1,0-1 0,-1 0-1,1 0 1,-1 1 0,2 0-1,36 33 3342,-26-23-2399,-1-1 0,24 16-1,-31-23-999,0-1 0,1 0 0,-1 0 0,0 0 0,1 0 0,-1-1 0,1 0 0,-1 0 0,1 0 0,0 0 0,-1-1 0,1 0 0,8 0 0,-3-2-506,0 0 0,0 0-1,0-1 1,13-5 0,36-23-7585,-37 17 5686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9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443 347 1168,'-1'-3'656,"0"0"-279,1 0-1,-1 1 1,0-1 0,0 0 0,0 1-1,-1-1 1,1 1 0,0-1-1,-1 1 1,0-1 0,0 1-1,1 0 1,-1 0 0,-1 0 0,1 0-1,0 0 1,0 1 0,-1-1-1,1 0 1,-1 1 0,1 0 0,-4-1-1,-5-2 162,0 0 0,0 1 1,0 1-1,-1 0 0,1 0 0,-1 1 0,-16 1 0,-26-3 451,0 2-460,40 1-565,-1 0 1,-24-3-1,35 2 21,1 1-32,1 0 0,-1-1 0,0 1 0,0-1 0,1 0 0,-1 0 0,1 0 0,-1 0 0,1 0 0,-4-2 0,5 1 24,1 1-1,-1 0 1,0 0 0,1-1-1,-1 1 1,1 0 0,-1 0-1,1-1 1,0 1 0,0-1-1,0 1 1,-1 0 0,1-1-1,0 1 1,1 0 0,-1-1-1,0 1 1,0-1 0,0 1-1,1 0 1,-1-1 0,1 1-1,-1 0 1,1 0 0,1-2-1,8-21-267,21-36-1,-21 42 217,0 0-1,-1 0 0,-1-1 1,7-24-1,-15 42 77,0 1-1,1-1 1,-1 0 0,0 1-1,0-1 1,1 1 0,-1-1-1,0 1 1,0-1 0,0 0-1,0 1 1,0-1 0,0 1-1,0-1 1,0 0 0,0 1-1,0-1 1,0 1 0,-1-1-1,1 0 1,0 1 0,0-1-1,0 1 1,-1-1 0,1 1-1,0-1 1,-1 1 0,1-1-1,-1 1 1,1-1 0,0 1-1,-1 0 1,1-1 0,-1 1 0,1-1-1,-1 1 1,1 0 0,-1 0-1,1-1 1,-1 1 0,0 0-1,1 0 1,-1 0 0,1-1-1,-1 1 1,1 0 0,-1 0-1,0 0 1,0 0 0,-3 1-16,0-1 0,-1 1 0,1 0 0,0 0 0,-7 3 1,-2 2-448,0 0 0,0 0 1,-13 10-1,19-11-538,0 0 0,1 1 0,-1 0-1,1 0 1,0 0 0,-5 8-1,-2 6-867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9.5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1 489 468,'24'-56'2634,"-2"-1"0,17-77 0,-19 65 405,28-69-1,-46 133-2781,9-16 791,-10 20-979,-1 1-1,1-1 1,-1 0-1,1 1 1,0-1-1,-1 0 1,1 1-1,0-1 1,0 1 0,-1-1-1,1 1 1,0 0-1,0-1 1,0 1-1,0 0 1,0 0-1,-1-1 1,1 1-1,0 0 1,1 0 0,-1 0-18,0 1 0,0-1 0,0 1 0,0-1 0,0 1 0,0-1 0,0 1 0,0-1-1,0 1 1,0 0 0,-1 0 0,1-1 0,0 1 0,-1 0 0,1 0 0,0 1 0,1 1 82,10 11 269,-1 1-1,-1 0 1,11 20 0,-11-17 110,24 34-1,-19-34-37,26 25-1,-36-38-369,1-1-1,0 1 0,0-1 1,1 0-1,-1 0 1,1-1-1,0 0 0,13 5 1,-18-8-86,0 0 0,0 1 0,0-1 0,1 0 1,-1 0-1,0 0 0,0 0 0,0 0 0,1 0 0,-1-1 1,0 1-1,0-1 0,0 0 0,0 1 0,0-1 1,0 0-1,0 0 0,0-1 0,0 1 0,0 0 0,-1 0 1,1-1-1,0 1 0,-1-1 0,1 0 0,-1 1 0,0-1 1,1 0-1,-1 0 0,1-2 0,-2 3-41,0 0-1,-1 0 1,1 0 0,-1 0-1,1 0 1,0 0-1,-1 0 1,1 0 0,-1 0-1,0 0 1,1 1 0,-1-1-1,0 0 1,0 1-1,1-1 1,-1 0 0,0 1-1,0-1 1,0 1-1,0-1 1,0 1 0,0-1-1,0 1 1,0 0 0,0-1-1,-1 1 1,-11 2-523,1 0 1,-1 1-1,0 1 1,1 0-1,0 1 1,-18 9-1,-1 0-1873,-9 7-6299,26-19 5963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49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61 48 668,'3'-6'568,"-1"3"-81,0 0 1,0-1 0,0 1-1,0-1 1,-1 0 0,0 0-1,0 1 1,0-1 0,1-4 0,-2 6 277,0 2-42,0 0-44,-2 0-595,0 1-1,0-1 1,1 1 0,-1-1-1,0 1 1,0 0 0,1-1-1,-1 1 1,0 0 0,1 0-1,-1 0 1,-2 3 0,2-2 80,-3 2 114,0 1 1,0 0 0,1 0 0,0 0 0,0 1 0,1-1 0,-1 1 0,1 0-1,0 0 1,1 0 0,0 0 0,0 1 0,0-1 0,-1 10 0,3-15-231,-1 0 0,1 0 0,0 1 1,0-1-1,0 0 0,0 1 0,0-1 1,0 0-1,1 0 0,-1 1 1,0-1-1,1 0 0,-1 0 0,1 1 1,-1-1-1,1 0 0,-1 0 0,1 0 1,0 0-1,0 0 0,0 0 0,0 0 1,-1 0-1,1 0 0,0 0 0,0 0 1,1-1-1,-1 1 0,0 0 1,0-1-1,1 1 0,4 1 86,1 0 0,-1 0 0,0-1 0,1 0 1,7 0-1,7 1 91,12 4 38,-18-5-162,0 2 0,0-1 0,0 2 0,-1 0 0,0 1 0,0 0 0,0 1 0,25 14 0,-36-17-84,0-1 1,-1 1 0,1 0-1,0 0 1,-1 0-1,1 0 1,-1 1-1,0-1 1,0 0-1,-1 1 1,1 0-1,-1-1 1,1 1-1,-1 0 1,0 0-1,-1 0 1,1-1-1,-1 1 1,1 0-1,-1 0 1,0 0 0,-1 0-1,0 6 1,-2 8-84,-1 0 1,-1 0-1,-12 29 1,12-34-121,3-5-173,-1-2 1,0 1-1,-1 0 0,1 0 0,-1-1 1,0 0-1,-7 7 0,7-11-161,2-2-5079,2 0 3137,0 0 311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50.1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86 329 288,'3'-4'809,"13"-10"399,-16 14-1007,1 0 1,0 0-1,-1-1 1,1 1-1,0 0 1,-1 0-1,1 0 0,0 0 1,0 0-1,-1 0 1,1 0-1,0 0 1,0 0-1,-1 0 1,1 0-1,0 0 1,-1 1-1,2-1 1,5 4 264,-1 0 1,0 0 0,0 0 0,0 1-1,0-1 1,7 10 0,33 40 3085,-25-28-2445,-20-25-1167,-1 0 0,1 0 0,-1-1 0,1 1 0,0-1 0,-1 1 0,1 0 1,0-1-1,-1 1 0,1-1 0,0 0 0,-1 1 0,1-1 0,0 1 0,0-1 0,0 0 1,-1 0-1,1 1 0,0-1 0,0 0 0,0 0 0,0 0 0,-1 0 0,1 0 0,0 0 1,0 0-1,0 0 0,0-1 0,-1 1 0,1 0 0,0 0 0,0-1 0,0 1 0,-1 0 1,1-1-1,0 1 0,1-2 0,1-1-1013,1 0 0,-1-1 0,0 1 0,0-1 0,4-7-1,3-8-846</inkml:trace>
  <inkml:trace contextRef="#ctx0" brushRef="#br0" timeOffset="1">441 6 1088,'0'0'1204,"-7"-5"-76,7 5 28,0 0-27,-34 2-93,12 7-84,-3 5-92,-10 3-128,-3 11-160,-2-5-252,-1 11-456,0-3-516,-6 20-2540,-10 25 1083,4 12 717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50.6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1 826 644,'56'-151'6228,"5"-81"-1675,4-12-303,-54 205-3422,15-42 1198,-22 73-1607,-1-1 1,1 1 0,0 1-1,1-1 1,0 0-1,12-12 1,-17 19-353,1 0 1,0 0-1,0 0 1,0 0-1,0 0 1,0 1-1,0-1 1,0 1-1,0-1 1,1 0-1,-1 1 1,0 0-1,0-1 1,0 1-1,1 0 1,-1 0-1,0-1 1,0 1-1,1 0 1,-1 0-1,0 0 1,0 1-1,1-1 1,-1 0-1,0 0 1,0 1-1,0-1 1,1 0-1,-1 1 1,0 0-1,0-1 1,0 1-1,1 0 1,3 3 117,0 0 0,-1 0 0,1 1 0,-1-1 0,6 11 0,109 160 2297,-113-166-2496,0-1 1,0 0 0,1 0 0,0-1 0,1 0-1,0-1 1,8 7 0,-11-10-348,0 0 0,0-1-1,1 1 1,-1-1 0,0 0 0,1 0 0,0-1-1,6 2 1,-2-1-431,1 1 0,-1 0-1,0 1 1,-1 0 0,19 10-1,-14-6 766,-8-5 325,0 0 0,-1 0-1,1 1 1,-1 0 0,9 8 0,-13-11-200,0-1 0,0 1 1,0 1-1,-1-1 0,1 0 1,0 0-1,0 0 0,-1 0 1,1 1-1,-1-1 0,1 0 1,-1 0-1,0 1 0,1-1 1,-1 0-1,0 1 0,0-1 1,0 0-1,0 1 0,0-1 1,0 0-1,0 1 0,-1-1 1,1 0-1,0 1 0,-1-1 1,1 0-1,-1 0 0,1 1 1,-1-1-1,0 0 0,0 0 1,1 0-1,-1 0 0,-2 2 1,-7 8 635,-1 0 0,0-1 0,-1-1 0,-20 13 0,-57 28 1382,24-14-726,-4 1-2737,65-36-573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8:53.5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860 103 684,'1'11'2360,"2"-5"2399,41 2-298,-42-8-4069,1-1-18,84-35 2128,-52 20-2055,1 1 0,41-10 0,78-5 94,-129 27-453,0 2 0,0 0 0,0 2 0,27 4 0,-22 0-27,35 4 83,-1 3-1,87 27 1,-99-21-73,-1 3 0,73 39-1,66 43 38,-140-77-54,-33-18-21,-1 1 0,0 1 1,21 16-1,-5 0 13,-9-8-14,-2 1 0,29 31 1,-12-6-8,1 0 16,44 64-1,-78-97-39,-1 1 0,0 0 1,0 0-1,-2 0 0,1 0 1,-1 1-1,-1-1 0,0 1 1,0 24-1,-4-18 1,0-1-1,-1 1 1,-1-1 0,0 1 0,-2-2-1,0 1 1,-1 0 0,-18 31-1,15-32 6,0-1-1,-2 0 0,0-1 1,0-1-1,-21 19 0,6-10 53,-58 38-1,28-26 60,0-3 0,-2-2 0,-2-3 0,-73 22 0,29-8 119,70-27-68,1-1-1,-62 15 0,18-11 105,-77 10 308,-17-15 156,148-11-502,-37-1 1,23 0-2,-116-12 571,121 11-703,-34-7 0,-13 0-70,-83-14 8,129 18-35,0-1 1,-65-20-1,31 7 8,16 6 2,-67-25 1,101 30-7,1-1 0,1-1 0,-1 0 0,2-1 0,-1 0 0,1-2 0,-20-19 0,1-4 0,-30-41 1,49 57-8,2-1 1,0 0 0,1-1-1,-11-27 1,20 39-58,1 1 0,-1-1-1,1 0 1,1 0 0,0 0-1,0 0 1,1 0 0,0 0 0,0 0-1,1 0 1,0 0 0,1 1-1,0-1 1,0 0 0,1 1 0,0-1-1,0 1 1,1 0 0,0 0-1,1 0 1,0 0 0,11-13 0,-6 9-848,2-1 1,-1 1 0,2 1 0,25-18-1,-21 17-1491,0 2 0,1 0 0,30-11 0,20 0-764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9:12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61 424,'6'-43'8498,"-1"30"-2562,-2 8-645,-2 7 1734,-20 293-3524,1-60-1409,13-180-2092,3-41 0,0 0 0,1 0 0,1 1 0,0-1 0,0 0 0,2 0 0,0 0 0,4 16 0,-5-28 6,-1-1-13,0 0 0,1 0 0,-1 0 0,1 0 0,-1 0 0,1 0 0,-1 0 0,1 0 0,-1-1 0,1 1 1,0 0-1,0 0 0,-1-1 0,1 1 0,0 0 0,0-1 0,0 1 0,0 0 0,0-1 0,0 1 0,0-1 0,0 0 0,0 1 1,0-1-1,0 0 0,0 0 0,0 0 0,0 1 0,0-1 0,0 0 0,0 0 0,2-1 0,13-2-1149,-6-2-2631,-1 0-2250,-2 0-3373,-6 4 5049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9:13.0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1578 155 228,'112'-39'14484,"-84"33"-8757,-16 2-3146,-4 0 2353,-16-7-3211,2 6-1516,0 0-1,0 0 1,0 0-1,-1 1 0,1 0 1,-1 1-1,-9-4 0,-51-16 1216,61 21-1405,-26-6-17,-1 1 0,1 2 0,-1 1 0,-40 0 0,-136 12 0,111-3 0,-239 21 0,98-6 0,205-18 0,-342 15 0,301-16-1395,64 2-1210,10-2 1607,0 0-1,0 0 1,0 0 0,0 0-1,1 0 1,-1 0 0,0 0-1,0 0 1,1 0 0,-1 1 0,1-1-1,-1 0 1,1 0 0,-1 1-1,1-1 1,-1 3 0,-1 7-3237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9:13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849 103 248,'54'-11'6369,"63"-20"-1,-88 30-1116,-22 1 2283,-86 1-5773,-201-7 2082,-108-23-2758,172 15-783,190 13-303,16 1 0,-1-1 0,1 0 0,-17-4 0,18 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2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258 5 3764,'0'-1'220,"-4"-3"-274,-3 8 2994,-4 11-2002,-1 0 1,2 1-1,0 1 1,1 0-1,1 0 1,-9 27 0,-31 120 2952,42-142-3457,-103 590 8763,107-600-9200,1-5-259,-1 0 0,1 1-1,0-1 1,1 1 0,0-1 0,0 1-1,1-1 1,2 12 0,5-11-2124,-7-8 1633,1 0 1,-1 0-1,0 0 0,1 0 0,-1-1 1,0 1-1,1 0 0,-1 0 0,0-1 1,1 1-1,-1-1 0,0 1 0,0-1 0,0 0 1,1 1-1,0-2 0,7-4-2626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9:56.0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2382 0 912,'0'0'1101,"0"0"-20,0 0-39,0 0-67,0 0-59,0 0-57,0 0-63,0 0-51,0 0-4,0 0-19,0 0-60,0 0-20,0 0-16,0 0-28,0 0-21,0 0-14,0 0-16,0 0-7,0 0-21,0 0-28,0 0-15,0 0-13,0 0-19,0 0-8,0 0-13,0 0-9,2 4-15,-1-2-241,6 12 1082,-8-12-1156,0 1 0,0-1 0,0 0 0,0 0 0,0 0 0,0 0 0,0 0 0,0 0 0,-1 0 0,-2 2 0,-3 6 171,-21 27 81,-1 0-1,-2-2 0,-1-1 1,-65 53-1,68-64-228,-1-1-1,-1-1 1,0-2-1,-1-1 1,-63 24-1,30-18 60,-19 8 121,-1-4 0,-127 24 0,144-40-153,-123 13 148,142-22-263,-182 13 128,207-15-134,-1-1 1,-39-5-1,11 1 1,-20-1-2,-1-3 0,-134-33 0,178 33-17,0-1 1,1-1-1,1-2 1,-49-27 0,47 21 8,18 12 16,2-1 0,-1 0 0,-12-10 0,-44-35 224,29 20 664,37 32-803,-12-7-1779,14 7 1703,24-8-3723,2-4-7912,-20 5 8135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19:58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678 91 832,'46'-22'4987,"-36"17"-4447,-1 1 1,1 0 0,0 1-1,1 0 1,-1 0-1,0 1 1,1 0 0,-1 1-1,1 0 1,0 1 0,-1 0-1,1 1 1,12 2 0,0 1-96,-1 1 1,1 0-1,-1 2 1,-1 1-1,24 11 1,1 5 106,-1 2 1,-1 3-1,72 59 1,132 127 578,-232-198-1066,0 0 1,-2 1-1,0 1 1,-1 0-1,0 1 1,-2 0-1,-1 1 0,0 1 1,-1-1-1,9 39 1,-13-42-35,-1 1 1,-1-1-1,0 1 1,-2-1-1,0 28 1,-2-33-18,-1 1 1,0-1 0,-1 0 0,-1 0 0,0 0 0,0-1-1,-1 1 1,-1-1 0,0 0 0,-1 0 0,-13 17 0,-10 9 4,-3 0 0,-61 54 0,58-62 3,-2-2 1,0-1-1,-2-2 0,-54 25 1,29-21 3,-145 60 52,-39-25-4,194-52-52,43-10-13,0 0 1,-18 0-1,-14 1 31,29-2-12,0 0-1,-1-2 1,1 0 0,0 0-1,0-1 1,0-1 0,-27-10-1,3 3 23,24 6-32,-1-1 0,1-1 0,1-1 0,-1 0 0,1-1 0,0-1 0,-20-15 0,13 7 16,1-1-1,0-1 1,-29-38-1,37 40-22,1-1 0,0 0 0,1-1 1,1 0-1,1 0 0,-7-26 0,0-11-4,-7-59 0,19 85 36,1-1 0,2 0 0,1 0-1,1 0 1,1 1 0,2-1 0,2 1-1,15-48 1,-5 33 76,2 1 1,2 1-1,51-77 0,-27 56-57,86-92 0,-103 126-322,1 1 0,2 2 1,0 1-1,38-23 1,-49 37-674,0 1 1,1 1 0,29-10 0,-33 15-929,0 0 0,1 1 1,0 1-1,34-2 0,13 5-1089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12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0 920,'0'7'1060,"0"4"118,0-1 1,0 0-1,1 1 1,0-1-1,1 0 1,0 0-1,0 0 1,6 14-1,7 13 688,-5-12-614,0-1 0,17 27 0,-22-42-1073,1-1 1,0 0-1,0-1 0,1 0 1,0 0-1,0 0 0,1-1 1,-1 0-1,14 8 0,-4-5-48,1-1-1,0-1 1,1 0-1,-1-2 1,1 0-1,0-1 1,1 0-1,29 0 1,19-3 48,73-7 0,-115 4-169,108-17-294,-29 4-410,-31 5-292,8-1-2051,-27 8-6083,-39 3 6453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16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0 0 7165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17.1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21 60,'0'-7'2548,"-1"4"1435,1 3-3738,0-1 0,0 1 0,0 0 0,0 0 0,0-1 0,0 1 0,0 0 0,0 0 0,0-1 0,0 1 1,0 0-1,0 0 0,0-1 0,0 1 0,0 0 0,0 0 0,0-1 0,0 1 0,0 0 0,0 0 0,0-1 0,0 1 1,1 0-1,-1 0 0,0 0 0,0-1 0,0 1 0,0 0 0,0 0 0,1 0 0,-1-1 0,0 1 0,0 0 1,0 0-1,1 0 0,-1 0 0,0 0 0,0 0 0,1-1 0,-1 1 0,0 0 0,0 0 0,1 0 0,-1 0 0,0 0 1,1 0-1,2 0 388,-1-1-1953,0 1 2269,32 0 2389,25 3-802,0 3-1,100 23 1,57 6-1133,-43-26-921,-124-8-1386,8 0 589,-20-3-2673,-7-2-2939,-1-4-4387,-16 3 6453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17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0 240 668,'27'-22'8197,"-25"21"-6978,-2 1-1027,1 0 0,0 0-1,-1 0 1,1 0 0,-1 0-1,1 0 1,0 0 0,-1 0-1,1 0 1,0 0 0,-1 0-1,1 0 1,-1 0 0,1 0-1,0 1 1,-1-1 0,1 0-1,-1 0 1,1 1 0,-1-1-1,1 0 1,0 1 0,2 9 432,0 0 1,0 0 0,-1 1-1,0-1 1,-1 1-1,0-1 1,-1 17 0,2 14 447,27 157 2810,-21-169-3243,-8-28-599,0 0 1,0 0-1,1 0 1,-1 0-1,0-1 1,1 1-1,-1 0 1,1 0-1,-1 0 1,1 0-1,0 0 1,-1-1-1,1 1 1,0 0-1,-1-1 1,1 1-1,0 0 1,0-1-1,0 1 0,0-1 1,-1 1-1,1-1 1,1 1-1,0-1-10,-1-1 0,0 1-1,0 0 1,0-1-1,0 1 1,0-1-1,0 1 1,0-1-1,0 0 1,0 1 0,-1-1-1,1 0 1,0 0-1,0 1 1,0-1-1,-1 0 1,1 0 0,0 0-1,0-1 1,9-20 192,-2-3-71,-2-1-1,-1 0 1,2-42 0,-4-82-169,-3 110 13,-9-137 15,9 174-6,-1 1 0,2 0 1,-1 0-1,0 0 0,0 0 1,1 0-1,-1 0 0,1 0 1,-1 0-1,1 0 0,0 0 1,0 0-1,0 0 0,0 1 1,0-1-1,0 0 0,1 1 1,-1-1-1,0 0 0,1 1 0,-1 0 1,1-1-1,0 1 0,-1 0 1,1 0-1,0 0 0,0 0 1,0 0-1,0 0 0,4 0 1,4-1 4,0 0 1,0 1 0,0 0 0,0 1 0,14 2 0,1-2 2,10 2 32,-1 1 1,1 1 0,41 11-1,100 36 267,-174-51-309,60 21 284,-1 4 0,82 43-1,-114-55-130,-17-8-83,0 1 0,15 8 0,-25-12-56,0-1 1,1 1 0,-1-1-1,0 1 1,0 0 0,-1 0-1,1 0 1,0 0 0,0 0 0,-1 0-1,0 0 1,1 0 0,-1 1-1,0-1 1,0 1 0,0-1-1,1 4 1,-2-4 4,-1 1 0,1-1 0,0 1 0,-1-1 1,1 0-1,-1 1 0,0-1 0,0 1 0,0-1 0,0 0 0,0 0 0,0 0 0,-1 1 1,1-1-1,-1 0 0,1-1 0,-1 1 0,0 0 0,-3 2 0,-5 4 95,0 0-1,-16 10 1,-155 80 833,-248 99-1920,416-190-546,8-5-585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1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1 761 460,'2'-2'1483,"7"-3"3223,8-8 2664,-16 11-7063,0 0-1,0 0 0,0 0 0,0 0 0,0 0 1,0 0-1,0 0 0,-1 0 0,2-4 1,17-75 2194,6-30-1002,38-357 2100,-63 463-3506,0 0 31,1 0 0,-1 0 1,1 0-1,0 0 0,0 1 1,0-1-1,0 0 1,5-7-1,-6 11 65,3 3-2,8 10 76,-1 0 0,0 0 0,15 26-1,8 10 162,29 34 256,4-2 0,3-3 0,93 80 0,-158-154-642,0 1 0,0-1 0,0-1-1,0 1 1,0 0 0,1-1 0,-1 0 0,1 0-1,0 0 1,-1-1 0,1 1 0,0-1 0,7 1 0,-11-3-32,0 1 0,0-1 1,0 1-1,0-1 0,0 1 1,0-1-1,0 0 0,0 1 1,0-1-1,0 0 0,0 0 1,0 0-1,0 0 0,-1 0 1,1 0-1,0 0 0,0-2 1,0 2 4,1-1-16,0-1 0,-1 0-1,1 1 1,-1-1 0,0 0 0,0 0 0,0 1 0,0-1 0,-1 0 0,1 0-1,-1 0 1,1-5 0,-4-39-193,0 23 25,2-9-399,1 0-1,1-1 1,2 1 0,1 0 0,18-65 0,-20 92 196,0 0 0,1-1 1,0 1-1,0 0 0,1 1 1,0-1-1,0 1 0,0-1 1,7-5-1,18-14-4483,3 4-4736,-17 12 6351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1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184 90 804,'1'-9'1833,"-3"6"1641,1 2-3283,0 1-1,0 0 1,1-1-1,-1 1 0,0 0 1,0-1-1,0 1 1,0 0-1,0 0 1,0 0-1,0 0 1,0 0-1,0 0 0,-1 0 1,-17 9-23,14-6 202,-6 4-5,-1 1 0,1 1 0,1 0 0,0 0 0,0 1-1,1 0 1,-12 16 0,15-17-135,0 0 0,0 0 0,1 1 1,0-1-1,1 1 0,0 0 0,1 1 0,0-1 0,0 1 0,-1 15 0,3-22-147,1 0 0,0 0 0,0 0 0,1 0 0,-1 0-1,1 0 1,0 0 0,0 0 0,0 0 0,0 0-1,0 0 1,1-1 0,0 1 0,0-1 0,0 1-1,0-1 1,1 1 0,-1-1 0,1 0 0,0 0-1,0-1 1,0 1 0,0 0 0,0-1 0,1 0 0,-1 0-1,1 0 1,-1 0 0,1 0 0,7 1 0,-3-1 7,-1 0 1,1 0 0,0-1 0,0 0 0,0 0-1,0-1 1,0 0 0,-1-1 0,1 1 0,0-2-1,0 1 1,10-4 0,-7 1-11,0 0-1,-1-1 0,1 0 1,-1-1-1,0 0 1,-1 0-1,1-1 1,10-10-1,-12 8-19,1 1-1,-1-1 1,-1-1 0,0 0-1,0 0 1,-1 0 0,10-22-1,-13 24-20,0 0 0,-1 0 0,0 0 0,0 0 0,-1-1 0,0 1 0,0-1 0,-1 1 1,0-1-1,-1 1 0,-2-14 0,2 16-19,-1-1 0,0 1 0,-1-1 0,0 1 0,0 0 0,0 0 0,0 0 0,-1 1 0,0-1 0,-1 1 0,1 0 0,-1 0 0,0 0 0,0 1 0,0 0 0,-1 0 1,1 0-1,-1 1 0,0-1 0,0 1 0,0 1 0,-1-1 0,-10-2 0,3 2-253,0 0-1,0 1 1,1 0 0,-2 1 0,1 1 0,0 0-1,0 1 1,0 0 0,0 1 0,-23 7-1,25-6-359,-10 4-2101,12 2-5242,9-8 5403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2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196 482 288,'59'82'7797,"-37"-49"-4055,-19-27-2722,1 0 0,0 0-1,0 0 1,9 9 0,-12-14-165,-1-1-86,0 0-71,1-19 393,-1 16-995,-1-1 0,0 0 0,0 1-1,-1-1 1,1 1 0,-1-1 0,0 1 0,0 0 0,-4-6-1,-6-10 210,-195-385 1020,183 359-1275,13 27 28,1 0-1,-13-36 0,23 54-73,0-1 1,-1 1-1,1-1 0,0 1 0,0-1 0,0 0 0,-1 1 0,1-1 0,0 1 0,0-1 0,0 1 0,0-1 0,0 0 0,0 1 0,0-1 0,0 1 0,1-1 0,-1 1 0,0-1 0,0 0 0,0 1 0,1-1 0,-1 1 0,0-1 0,0 1 0,1-1 0,-1 1 0,1-1 0,-1 1 1,0 0-1,1-1 0,0 0 0,0 1 1,1-1 0,-1 1 0,1 0 0,-1 0 0,1-1 0,-1 1 0,1 0 0,-1 0 0,1 0 0,-1 0 0,1 1 0,1-1 0,9 3 8,0 1-1,16 7 0,-23-9-6,93 37 42,120 66 1,-215-103-50,0 0 0,-1-1-1,1 1 1,-1 0 0,1 0-1,-1 0 1,0 1 0,1-1 0,-1 1-1,-1-1 1,4 6 0,-4-7-4,-1 1 1,1-1-1,-1 0 1,0 1 0,0-1-1,1 1 1,-1-1-1,0 1 1,0-1-1,0 0 1,0 1 0,-1-1-1,1 1 1,0-1-1,-1 1 1,1-1-1,-1 0 1,1 1-1,-1-1 1,1 0 0,-1 1-1,0-1 1,0 0-1,0 0 1,0 0-1,0 0 1,0 0 0,-1 1-1,-14 11-240,0-1 0,-1-1 0,-1-1 0,0 0 0,0-2 0,-26 10 0,22-9-125,-110 47-3049,89-36-205,-1 1-3398,25-10 4416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2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10 1084,'14'-10'6450,"-18"22"-2693,-3 12-2467,-10 52 2571,-11 126 0,26-176-3418,1 1-1,2 0 1,0-1-1,2 0 0,1 1 1,1-1-1,2-1 1,14 40-1,-19-59-438,1 0 1,0 0-1,0 0 1,1-1-1,5 8 1,-8-12-96,0 0 1,0 0-1,0 0 1,0 0-1,0 0 0,0 0 1,0 0-1,0-1 1,0 1-1,0 0 1,1-1-1,-1 1 0,0-1 1,0 1-1,1-1 1,-1 1-1,0-1 0,1 0 1,-1 0-1,0 0 1,1 0-1,-1 0 1,0 0-1,1 0 0,-1 0 1,0 0-1,1-1 1,-1 1-1,0 0 0,1-1 1,-1 1-1,2-2 1,2-1-1165,-1-1 1,1 1-1,-1-1 1,0 0-1,0 0 1,0 0-1,-1 0 1,0-1 0,5-7-1,4-8-1894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2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22 383 800,'1'17'5035,"-1"70"718,0-52-3336,1-1 1,2 1-1,14 67 0,-11-85-735,-5-16-957,2-6-66,2-4-464,-1 0 0,0-1 0,0 1 0,-1-1 0,0 0 0,-1 0 0,0 0 0,0 0 0,-1 0 1,-1-19-1,-1-18 162,-9-49 1,7 67-254,-45-233 151,30 174-341,17 86 81,0 0 0,1 0 1,-1-1-1,1 1 0,0 0 1,0 0-1,0 0 1,0-1-1,0 1 0,0 0 1,1 0-1,-1 0 1,1 0-1,-1-1 0,1 1 1,0 0-1,0 0 1,2-3-1,-1 3 2,-1 1 0,1 0 0,0-1 1,0 1-1,0 0 0,1 0 0,-1 0 0,0 0 0,0 1 1,0-1-1,1 1 0,-1-1 0,0 1 0,1 0 0,-1-1 1,0 1-1,4 1 0,15 0 26,-1 0 0,0 2 0,0 1 1,0 0-1,-1 1 0,1 1 0,-1 1 1,0 1-1,-1 0 0,30 19 0,-44-24-17,1 1 0,-1-1 0,0 1-1,0-1 1,0 1 0,0 0 0,-1 1 0,0-1 0,0 0-1,0 1 1,3 5 0,-5-7-7,0 0 1,0 0-1,0 0 1,-1 0-1,1 1 0,-1-1 1,0 0-1,0 0 1,0 0-1,0 0 0,0 1 1,-1-1-1,1 0 1,-1 0-1,0 0 0,0 0 1,0 0-1,0 0 1,-1 0-1,-1 3 1,-3 4-150,-1-1 1,0-1-1,0 1 1,0-1 0,-1-1-1,0 1 1,-1-2-1,0 1 1,-12 7 0,-11 3-2232,-51 20 0,33-15-1507,44-20 2336,1 1-1,-1 1 1,1-1-1,0 1 1,-5 4 0,-3 4-1381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3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321 114 228,'7'-17'2067,"1"1"0,17-27 0,-3 7 3376,-21 35-4242,-1 1-82,0 1-977,0 0 0,0 1-1,1-1 1,-1 0 0,0 1 0,1-1 0,-1 0-1,1 0 1,0 1 0,-1-1 0,2 1 0,3 7 210,-2 3 133,-1 0 1,0 0-1,-1 1 0,-1 15 1,4 26 575,3-9-170,3 0 0,22 64 0,-25-89-690,0-1-1,2-1 1,0 1 0,1-1-1,1-1 1,1 0 0,27 30-1,-37-44-283,1-1 1,0 1-1,0-1 0,0 0 1,1 1-1,-1-1 0,0-1 1,1 1-1,-1 0 0,7 1 0,-8-3-217,-1 1 0,1-1 0,0 0 0,0 0 0,0 0 0,0 0 0,0 0 0,0-1 0,0 1 0,0 0 0,0-1 0,0 1 0,2-2 0,-2-3-2124,-2 4-480,0 0-3617,0 1 3988</inkml:trace>
  <inkml:trace contextRef="#ctx0" brushRef="#br0" timeOffset="1">557 515 372,'0'-2'259,"0"-1"-1,0 1 1,0-1-1,-1 0 1,1 1 0,0-1-1,-1 1 1,0-1-1,1 1 1,-1 0 0,0-1-1,-1 1 1,1 0-1,0-1 1,0 1 0,-1 0-1,0 0 1,1 0-1,-1 0 1,0 0 0,0 1-1,0-1 1,0 1-1,0-1 1,0 1 0,0-1-1,-1 1 1,-2-1-1,-28-7 798,-1 1 0,0 1 0,0 2 0,-48-1 0,12 1-337,-49 1-907,72 3-2118,0-1-3491,29 0 3794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3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6 240,'0'0'251,"1"-1"-1,-1 1 1,1-1 0,-1 1 0,1-1-1,-1 1 1,1 0 0,-1-1 0,1 1-1,-1 0 1,1 0 0,-1-1 0,1 1-1,-1 0 1,1 0 0,-1 0 0,1 0-1,0-1 1,-1 1 0,1 0-1,-1 0 1,1 0 0,0 0 0,-1 1-1,1-1 1,0 0 0,0 0-110,-1 1 0,1 0 0,-1-1 0,1 1 0,-1-1 1,1 1-1,-1 0 0,1-1 0,-1 1 0,1 0 0,-1 0 0,0-1 1,1 1-1,-1 0 0,0 0 0,0 1 0,3 38 1179,-3-36-690,9 232 5573,-5-192-5308,3-1 0,1 0 0,19 58 1,-27-99-884,5 12 162,0 0 0,10 18-1,-13-29-284,-1-1 1,1 1-1,0 0 0,0 0 0,0-1 0,0 1 0,0-1 0,0 0 0,1 1 1,-1-1-1,1 0 0,0-1 0,-1 1 0,1 0 0,0-1 0,0 1 0,4 0 0,-4-2-375,-1 0-1,0 0 0,0 0 0,0 0 1,0-1-1,0 1 0,0-1 0,0 0 1,0 1-1,0-1 0,-1 0 0,1 0 1,0 0-1,0-1 0,-1 1 0,1 0 0,0 0 1,-1-1-1,0 1 0,1-1 0,-1 0 1,2-2-1,-2 2 183,15-14-2633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3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28 416,'1'-2'760,"0"-1"0,0 1 0,0-1 0,0 1 1,1 0-1,-1-1 0,1 1 0,3-3 0,-5 4-557,0 1-1,1 0 1,-1-1 0,0 1 0,1 0-1,-1 0 1,1-1 0,-1 1 0,1 0-1,-1 0 1,0 0 0,1 0 0,-1-1-1,1 1 1,-1 0 0,1 0 0,-1 0-1,1 0 1,-1 0 0,1 0 0,-1 0-1,1 1 1,-1-1 0,0 0 0,2 0-1,6 9 321,-5-1-57,0 0-1,0 0 1,-1 0 0,-1 0-1,1 0 1,-1 1 0,-1-1-1,0 17 1,0-1 210,4 59 1785,17 96-1,-20-170-2300,1-1 0,0 1 0,1-1 0,0 0 0,0 0 0,1 0 0,0 0 0,6 8 0,-8-13-161,0 0 0,0-1-1,1 1 1,-1-1 0,1 0 0,0 1-1,-1-1 1,1-1 0,0 1-1,0 0 1,1-1 0,-1 0 0,0 1-1,0-1 1,1 0 0,-1-1-1,1 1 1,-1-1 0,0 1-1,1-1 1,-1 0 0,1 0 0,3-1-1,11-2-475,0-1 0,0 0 0,-1-1 1,1-1-1,20-10 0,24-15-3555,-4-1-4780,-30 15 5746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4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1 165 1272,'2'-9'938,"0"1"0,0-1 0,1 1-1,1 0 1,-1 0 0,1 0 0,6-8 0,-7 9 390,-1 6-355,-2 1-11,0 0-53,-1 6-476,0 1 0,-1 0 0,0 0 0,-3 9 0,-3 11 354,6-16-501,0 1 0,1 0 1,0-1-1,1 1 0,0 0 0,1 0 1,0 0-1,1-1 0,4 19 1,-4-25-214,0-1 0,0 1 0,0 0 0,0-1 0,1 1 0,0-1 0,0 0 0,0 0 0,0 0 0,1 0 0,-1-1 0,1 1 0,0-1 0,0 0 0,0 0 0,1 0 0,-1-1 1,1 1-1,-1-1 0,1 0 0,0-1 0,0 1 0,0-1 0,6 1 0,2 0-2,0-1 0,0-1 0,0 0 0,0-1 0,0 0 0,0-1 0,0 0 0,-1-1 0,1 0 0,-1-1 0,0-1 0,0 0 0,0-1 0,0 0 0,14-10 0,-12 6-29,-1 0-1,-1 0 1,1-1 0,-2-1-1,0 0 1,0-1-1,-1 0 1,0 0 0,-2-1-1,1 0 1,10-28-1,-17 37-33,0 1 0,0-1 0,-1 0 0,0 0 0,0-1-1,0 1 1,-1 0 0,0 0 0,0 0 0,0-1 0,-1 1-1,1 0 1,-1 0 0,0 0 0,-1 0 0,-3-9-1,4 11-34,-2 0-1,1-1 0,0 1 0,0 0 0,-1 0 0,0 0 0,0 0 0,0 1 0,0-1 0,0 1 1,0 0-1,0 0 0,-1 0 0,1 0 0,-1 0 0,0 1 0,1 0 0,-1 0 0,0 0 0,0 0 0,0 0 1,-6 1-1,-21-1-966,0 2 1,0 1-1,0 1 0,-43 11 1,-18 2-8149,62-13 6413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4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34 312,'14'-8'1745,"1"1"-1,-1 0 1,17-4 0,-30 11-827,-1 0-78,1 0-791,-1 0-1,1 0 1,-1 1 0,0-1 0,1 0-1,-1 1 1,0-1 0,1 0 0,-1 1-1,0-1 1,0 0 0,1 1 0,-1-1-1,0 1 1,0-1 0,0 1 0,1-1-1,-1 1 1,0-1 0,0 0 0,0 1-1,0-1 1,0 1 0,0-1 0,0 1-1,0-1 1,0 1 0,0-1 0,0 1-1,-1-1 1,1 1 0,0-1 0,0 0-1,0 1 1,-1-1 0,1 1 0,0-1-1,-1 1 1,-12 17 578,11-15-424,-23 28 1055,2 1 0,-29 55 0,49-82-1115,1 0-1,-1 1 0,1 0 1,0-1-1,1 1 1,-1 0-1,1 0 1,0 0-1,1 0 1,0 0-1,0 0 1,0 0-1,1 8 1,1-6-15,1 0 0,-1 0 0,1-1 0,0 1 0,1-1 1,0 1-1,0-1 0,0 0 0,7 7 0,10 12 150,11 14 294,33 56 0,-57-83-505,-1 0-1,0 1 1,-1 0 0,-1 0-1,0 0 1,-1 1 0,-1 0-1,4 27 1,-7-33-203,-1 1 0,1-1 0,-1 0-1,-1 0 1,0 0 0,0 0 0,-1 0 0,-5 13 0,5-16-400,0-1 1,0 1-1,0 0 1,-1-1-1,0 1 1,0-1-1,-7 6 1,-9 1-7632,16-9 5591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4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76 644,'4'-13'629,"6"-21"1028,-10 33-1524,1-1 0,-1 1 0,0 0 0,0-1 1,0 1-1,0 0 0,0-1 0,0 1 0,0 0 0,-1-1 0,1 1 0,0 0 0,-1 0 0,1-1 0,-1 1 0,1 0 0,-1 0 1,0 0-1,1 0 0,-1-1 0,-1 0 0,-3 2 622,-4 3-460,0-1 1,0 1-1,1 1 0,0 0 0,0 0 0,0 0 0,0 1 0,0 1 0,1-1 0,-11 11 1,4-1 2,0 1 1,1 0-1,1 1 1,1 0 0,0 1-1,1 0 1,1 0-1,1 1 1,1 0 0,0 1-1,1 0 1,1 0 0,2 0-1,-1 1 1,1 22-1,3-39-239,0 0-1,0 0 0,0 1 1,1-1-1,-1 0 0,1 0 1,0 0-1,1 1 0,-1-1 0,1 0 1,0-1-1,-1 1 0,2 0 1,-1 0-1,0-1 0,1 0 1,0 1-1,0-1 0,0 0 1,0 0-1,0 0 0,0-1 1,1 1-1,-1-1 0,1 0 1,0 0-1,0 0 0,0 0 0,0-1 1,0 0-1,0 1 0,0-1 1,0-1-1,1 1 0,-1-1 1,0 0-1,0 1 0,1-2 1,-1 1-1,0-1 0,0 1 1,6-3-1,2 0-8,1-2 0,-1 0-1,0-1 1,0 0 0,0 0 0,-1-1 0,0-1 0,-1 0 0,1 0-1,-1-1 1,-1-1 0,0 1 0,0-2 0,-1 1 0,0-1 0,-1 0-1,-1-1 1,1 1 0,-2-1 0,1-1 0,-2 1 0,0-1 0,0 0-1,-1 0 1,-1 0 0,2-21 0,-4 30-64,0-1-1,-1 1 1,1-1 0,-1 1-1,0-1 1,0 1 0,0-1 0,0 1-1,-1 0 1,0-1 0,0 1-1,0 0 1,0 0 0,-1 1-1,1-1 1,-1 0 0,0 1 0,0-1-1,-1 1 1,1 0 0,-1 0-1,1 1 1,-1-1 0,0 1-1,0-1 1,0 1 0,0 1-1,-1-1 1,1 0 0,0 1 0,-8-2-1,-1 1-255,1 1-1,-1 0 0,0 0 0,1 1 1,-1 1-1,0 0 0,1 0 1,-1 2-1,1-1 0,-17 7 0,13-3-977,-26 14 0,33-15-137,0 0-1,0 1 1,1 1-1,-9 8 1,1 1-639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5.1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0 566 688,'89'220'9111,"-82"-208"-7817,-7-12-1253,0 0 1,1 0 0,-1 0 0,0 0 0,0 0 0,0 0-1,1 0 1,-1 0 0,0 0 0,0 0 0,0 0 0,0 0 0,1 0-1,-1 0 1,0 0 0,0 0 0,0 0 0,0 0 0,1 0-1,-1-1 1,0 1 0,0 0 0,0 0 0,0 0 0,0 0 0,0 0-1,1-1 1,-1 1 0,0 0 0,0 0 0,0 0 0,0 0-1,0-1 1,0 1 0,0 0 0,0 0 0,5-24 997,-3-21-291,-2 0 0,-7-55 0,3 51-426,-11-119 571,-7-149 830,28 271-831,-5 47-874,-1 1 0,1 0-1,-1-1 1,1 1-1,-1-1 1,1 1 0,0-1-1,0 1 1,0-1-1,2 3 1,2 4 18,10 26 115,-10-19-105,1-1 0,0-1 1,1 1-1,0-1 0,2 0 0,-1-1 0,18 19 0,-24-28-1359,-3-3 415,-11-4-57,5 2 595,0-1 1,0 1 0,0 0-1,-1 0 1,-8 0-1,-3 2-2625,1 1-1,-20 3 1,16 0 748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5.4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31 316,'19'-30'5256,"-19"29"-3943,0 1-37,0 0-30,1 5-35,-2 15-335,0 0 0,-1-1 1,0 1-1,-8 23 1,0 7 35,2-3-150,2 1 0,2 0 0,3 0 0,1-1-1,13 97 1,-11-138-688,-1 1-1,1 0 1,0-1-1,0 1 1,1-1 0,0 0-1,0 1 1,6 6-1,-8-11-76,0-1 0,0 1-1,1-1 1,-1 0 0,1 1-1,-1-1 1,1 0 0,-1 0-1,1 0 1,-1 0 0,1 0-1,0 0 1,0-1 0,-1 1-1,1 0 1,0-1 0,0 0-1,0 1 1,0-1 0,0 0-1,0 0 1,0 0 0,-1 0-1,1 0 1,0-1 0,0 1-1,0 0 1,0-1 0,0 0-1,-1 1 1,1-1 0,0 0-1,0 0 1,-1 0 0,2-1-1,6-4-89,0-1 0,-1 1-1,1-2 1,-2 1 0,1-1-1,-1 0 1,0-1 0,5-10-1,5-7-270,20-47 0,38-114-825,14-30 1077,-87 213 218,-1 1-1,1 0 1,0-1-1,0 1 0,1 0 1,-1 0-1,1 0 1,-1 0-1,1 1 0,5-5 1,-4 10 294,-1 5-246,0 0 0,0 0 0,-1 1 0,1-1 0,-2 1 0,0 0 0,0 0 0,0 14 0,1 9 151,5 54 327,12 92 393,-16-159-882,2 1 0,0-1 0,1-1 0,1 1-1,1-1 1,0 0 0,12 16 0,-19-31-118,1 0-1,1 0 1,-1-1-1,0 1 1,1-1 0,-1 1-1,1-1 1,0 0 0,0 0-1,0 0 1,0-1 0,0 1-1,0-1 1,6 3 0,-7-4-24,0 1 0,0-1 0,0 0 0,0 0 1,0 0-1,0 0 0,-1 0 0,1 0 1,0 0-1,0-1 0,0 1 0,0-1 1,0 1-1,-1-1 0,1 0 0,0 0 0,-1 0 1,1 0-1,0 0 0,-1 0 0,1 0 1,-1 0-1,0-1 0,1 1 0,-1 0 0,0-1 1,1-1-1,0 1-14,0-1 0,-1 1 0,1 0 0,-1-1 0,0 1 0,1-1 0,-1 0 1,0 1-1,-1-1 0,1 0 0,0 0 0,-1 1 0,0-1 0,1 0 0,-1 0 0,0 0 0,-1 0 0,1 1 0,0-1 0,-1 0 1,0 0-1,1 0 0,-3-4 0,1 4-4,0 1 0,0-1 0,0 1 0,0 0 1,0 0-1,0 0 0,0 0 0,-1 0 0,1 0 0,-1 1 1,1-1-1,-1 1 0,0 0 0,0 0 0,1 0 1,-1 0-1,0 0 0,0 1 0,0-1 0,0 1 0,0 0 1,0-1-1,-3 2 0,-17 0-237,1 1 0,0 1 0,0 1 0,0 1-1,-32 11 1,-107 52-2480,88-36 684,58-25 1231,-11 5-892,11-11-3198,13-5 1455,5-6 1051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5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40 192,'18'-9'1134,"29"-12"0,-42 19-759,-1 1-1,1-1 1,0 1-1,0 0 1,0 0-1,0 0 1,0 1-1,0 0 1,0 0 0,0 0-1,0 1 1,6 1-1,-8-1-153,0 1 0,0-1 0,0 1 0,0 0-1,0 0 1,-1 0 0,1 1 0,-1-1 0,1 1-1,-1-1 1,0 1 0,0 0 0,0 0 0,-1 0 0,1 0-1,-1 0 1,2 3 0,3 10 528,-1 0 1,4 19-1,-6-21-321,5 19 376,-2-1-10,3 0 1,0 0-1,16 32 1,-23-59-747,1 0 1,0 0 0,0 0 0,1-1-1,-1 1 1,1-1 0,0 0-1,0 0 1,1 0 0,-1-1 0,1 1-1,-1-1 1,1 0 0,0 0-1,1-1 1,-1 0 0,0 0 0,11 3-1,-9-4-273,0 0 1,0 0-1,0 0 0,0-1 0,0-1 0,0 1 0,0-1 0,0 0 0,10-3 0,54-13-9541,-51 9 7298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6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582 470 752,'0'0'979,"-4"-1"37,-62-26 4489,47 17-4516,-1 2 1,1 0-1,-23-4 0,-180-29 2017,166 32-2912,51 8-104,0 1-1,0-1 0,0-1 0,0 1 0,0-1 1,0 0-1,1 0 0,-1 0 0,1-1 0,-9-5 1,11 6 4,1 0 1,-1 0 0,1 0 0,0 0 0,-1 0 0,1 0-1,0 0 1,0 0 0,0-1 0,1 1 0,-1 0 0,1-1-1,-1 1 1,1-1 0,0 1 0,-1 0 0,1-1 0,1 1-1,-1-1 1,0 1 0,0-1 0,1 1 0,0 0 0,1-4-1,3-7-4,0 0-1,2 1 0,-1 0 1,1 0-1,1 1 0,0 0 1,14-14-1,6-10 18,-17 21-7,-5 8 1,-1 0 0,0 0 0,-1-1 1,1 0-1,3-8 0,-8 14 0,1 0 0,-1 0 1,0 0-1,1 0 0,-1 0 0,0 0 0,0 0 0,1-1 0,-1 1 1,0 0-1,0 0 0,0 0 0,-1 0 0,1-1 0,0 1 0,0 0 1,-1 0-1,1 0 0,0 0 0,-1 0 0,1 0 0,-1 0 0,1 0 1,-1 0-1,0 0 0,0 0 0,1 0 0,-1 0 0,0 0 0,0 0 1,0 1-1,0-1 0,0 0 0,0 1 0,0-1 0,0 1 0,0-1 0,0 1 1,0-1-1,0 1 0,-2-1 0,-16-5-266,-1 0 1,0 2-1,-21-3 0,6 4-2399,2 4-3290,20 2 4029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3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81 236,'8'-7'1987,"-1"1"1,1 0-1,0 0 0,11-6 0,-18 12-1149,-1 0-40,0 0-38,0 0-45,-2 5-42,-5 12-170,1 0 0,1 0 1,1 1-1,0 0 0,2-1 0,0 1 0,0 0 1,2 19-1,1-30-369,0 0-1,0 0 1,0-1 0,1 1 0,0 0 0,0-1-1,1 1 1,0-1 0,0 1 0,7 9 0,-6-12-58,-1 0 1,1 0-1,0 0 1,0 0-1,1-1 1,-1 1-1,1-1 1,0 0 0,0-1-1,0 1 1,0-1-1,0 0 1,0 0-1,1-1 1,6 2-1,-3-2-14,-1 0 0,1-1 1,-1 0-1,1 0 0,-1-1 0,0 0 0,1 0 0,-1-1 0,0 0 0,0-1 0,0 0 1,0 0-1,0 0 0,-1-1 0,1 0 0,-1-1 0,0 0 0,0 0 0,-1 0 0,1-1 0,-1 0 1,-1 0-1,6-7 0,-7 7-51,0 1 0,0 0 1,0-1-1,-1 0 1,0 0-1,0 0 0,0 0 1,-1-1-1,0 1 0,-1-1 1,1 1-1,-1-1 0,0 1 1,-1-1-1,1 0 0,-1 0 1,-1 1-1,1-1 0,-1 0 1,-1 1-1,1-1 0,-1 1 1,0-1-1,0 1 0,-1 0 1,0 0-1,0 0 0,0 0 1,-6-6-1,4 4-104,-2 1 0,1 0-1,-1 1 1,0-1 0,-1 1 0,0 1-1,0-1 1,0 1 0,0 1-1,-1-1 1,1 2 0,-1-1 0,0 1-1,-1 0 1,1 1 0,0 0 0,-1 1-1,1 0 1,-1 0 0,1 1 0,-15 1-1,16 0-317,-1 1-1,0-1 1,1 2 0,-1-1-1,1 1 1,0 1-1,0-1 1,0 1-1,0 1 1,0-1-1,1 1 1,0 1 0,0-1-1,1 1 1,-7 7-1,11-10-683,0 0 0,0-1 0,0 1 0,0 0 0,0 0-1,-2 5 1,3 1-1316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6.4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1 408 10569,'16'17'229,"-6"-6"755,0 0 0,2 0 0,20 15-1,-30-25-596,9-18 258,-8 8-531,-1 0-1,0 0 0,0 0 0,-1 0 0,0 0 0,-1 0 0,0-14 1,0-3 51,1 10-72,0-37 305,3 1 1,1-1 0,15-56 0,-18 101-283,1 0 0,0 1 0,0-1 1,5-8-1,-7 14-83,0 1 0,0-1 0,0 0 1,0 1-1,0-1 0,1 1 0,-1 0 0,0-1 1,1 1-1,-1 0 0,1 0 0,0 0 0,-1 0 1,1 0-1,0 0 0,0 0 0,-1 0 0,1 1 1,0-1-1,0 1 0,3-1 0,-4 1-15,1 0 1,-1 1-1,0-1 0,0 1 0,1-1 1,-1 1-1,0-1 0,0 1 0,0 0 1,0-1-1,0 1 0,0 0 0,0 0 1,0 0-1,2 2 0,0 0 32,1 1 5,0 1-1,0-1 1,0 1-1,0 0 0,-1 0 1,0 1-1,0-1 1,0 1-1,2 8 1,15 54 404,-12-22-134,-1 1 1,-3-1 0,-1 54-1,-3-93-287,1 0 0,0-1 0,0 1 0,0-1 0,1 1 0,0-1 0,0 0 0,0 1 0,1-1 0,0 0 0,1 0 0,-1-1 0,1 1 0,0-1 0,0 0 0,1 0 0,-1 0 0,1-1 0,0 1 0,0-1 0,1 0 0,7 4 0,12 5 160,0 0-1,1-2 1,0-1-1,28 6 1,-35-10-25,14 3 141,0-1 1,1-1 0,60 3 0,22 4-67,-101-12-1094,23 2-85,-20-6-3613,-3-7-5793,-6-1 6975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21 1420,'1'-1'340,"-1"0"0,0 0 0,0 0 1,0 0-1,0 0 0,0 0 0,0-1 0,0 1 0,0 0 0,-1 0 0,1 0 0,0 0 0,-1 0 1,1 0-1,-1 0 0,1 0 0,-1 1 0,0-3 0,0 3-102,1 0 1,-1 0-1,1 1 0,-1-1 0,0 0 1,1 0-1,-1 0 0,1 1 0,-1-1 1,1 0-1,0 0 0,-1 1 0,1-1 1,-1 1-1,1-1 0,-1 0 0,1 1 1,0-1-1,-1 1 0,1-1 0,0 1 1,0-1-1,-1 1 0,1 0 1,-12 21 3508,4 0-3918,-14 81 2504,5 1 1,3 1-1,2 175 0,12-268-2220,-1-4-96,1-1 0,0 1 0,1 0 0,-1-1 0,2 1 0,-1-1 0,1 1 0,0-1 0,3 9 0,-4-16-72,-1 1-1,1 0 0,-1 0 1,1 0-1,-1 0 1,1-1-1,-1 1 1,1 0-1,0-1 0,-1 1 1,1 0-1,0-1 1,-1 1-1,1-1 1,0 1-1,0-1 1,0 1-1,0-1 0,0 0 1,-1 1-1,1-1 1,0 0-1,0 0 1,0 0-1,0 1 0,2-1 1,-1-1-151,0 1 0,0-1 0,1 0 0,-1 1 1,0-1-1,0 0 0,0 0 0,0 0 0,0-1 0,3-2 0,4-3-1858,-2-1-1,1 1 0,12-18 0,7-16-3040,-1-4 1552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7.9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 1 14013,'0'0'344,"0"0"30,0 0 84,0 0 136,0 5 67,-2 17 122,-1 0 0,-9 39 1,-3 18 302,-8 214 1538,23-257-2368,1 0 0,2 1-1,2-1 1,2 0 0,0-1 0,15 38-1,-21-71-247,14 33 122,-15-34-135,1 1 0,0-1 0,-1 0 0,1 0 0,0 1 0,0-1 0,0 0 0,0 0 1,0 0-1,0 0 0,0 0 0,0 0 0,0 0 0,0-1 0,1 1 0,-1 0 0,0-1 1,1 1-1,-1-1 0,3 2 0,-3-2-96,-1 0 4,-1-3 79,0 0 0,0 0 0,-1 1 0,1-1 0,-1 0 0,1 1 1,-1 0-1,0-1 0,0 1 0,0 0 0,0 0 0,0 0 0,-3-2 0,-8-3-13,0 1 1,0 0-1,0 1 0,-1 0 1,0 1-1,0 0 0,-23-2 0,-6 2-63,-52 1-1,56 3-1048,0 3-1,-43 7 1,55-8-4324,19-2-776,8 0 3262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8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1 580 13561,'6'-1'171,"1"-1"0,-1 0 0,0 0 0,1-1 0,-1 0 0,0 0-1,-1 0 1,1-1 0,0 0 0,-1 0 0,0 0 0,0-1 0,0 0 0,-1 0-1,1 0 1,5-10 0,17-31 527,-3-2 0,-2-1 0,20-63 0,-3 10 135,-21 47-330,-14 39-90,1 0 0,1 0 1,14-28-1,-19 43-398,-1 1 0,0 0 0,0-1 0,0 1 0,0 0 0,0 0 0,0-1 0,0 1-1,0 0 1,1 0 0,-1 0 0,0-1 0,0 1 0,0 0 0,1 0 0,-1 0 0,0-1-1,0 1 1,0 0 0,1 0 0,-1 0 0,0 0 0,0-1 0,1 1 0,-1 0 0,0 0-1,1 0 1,-1 0 0,0 0 0,0 0 0,1 0 0,-1 0 0,0 0 0,0 0 0,1 0-1,-1 0 1,0 0 0,1 0 0,-1 0 0,0 0 0,0 1 0,1-1 0,-1 0 0,0 0-1,0 0 1,1 0 0,-1 0 0,0 1 0,0-1 0,0 0 0,1 0 0,-1 0 0,0 1-1,0-1 1,0 0 0,1 1 0,5 14 357,-6-14-391,5 16 218,-2-1-1,3 32 1,0 0-16,-2-22-101,22 110 324,-20-114-329,0 0 0,1-1 0,2 0 0,10 21 0,-17-39-74,-1-1-5,-1-1 1,1 1 0,0 0-1,0 0 1,0-1-1,0 1 1,0 0-1,0-1 1,0 0 0,1 1-1,-1-1 1,0 1-1,1-1 1,-1 0-1,1 0 1,0 0 0,-1 0-1,1 0 1,0 0-1,-1-1 1,1 1-1,0 0 1,3 0 0,-4-1-6,-1-1 0,0 1 0,1 0 0,-1 0 0,0 0 0,1-1 1,-1 1-1,0 0 0,1 0 0,-1-1 0,0 1 0,0 0 0,0-1 1,1 1-1,-1 0 0,0 0 0,0-1 0,0 1 0,0-1 0,1 1 1,-1 0-1,0-1 0,0 1 0,0 0 0,0-1 0,0 1 0,0 0 0,0-1 1,0 1-1,0-1 0,0 1 0,-2-14-195,1 10 91,-1 1 1,1-1-1,-1 1 1,0 0 0,0 0-1,0 0 1,-1 0-1,1 0 1,-1 0-1,1 0 1,-1 1 0,0 0-1,0-1 1,0 1-1,0 0 1,-1 0 0,1 1-1,-1-1 1,1 1-1,-1 0 1,1 0 0,-1 0-1,1 0 1,-1 0-1,0 1 1,0 0-1,1 0 1,-1 0 0,0 0-1,-5 1 1,-2 0-977,0 1 1,-1 0 0,-17 7-1,-27 14-8484,37-14 6947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8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160 138 348,'15'-18'736,"25"-32"1469,-37 46-1874,-1 1 0,1-1 0,-1 0-1,0 0 1,0 0 0,-1-1-1,1 1 1,-1 0 0,0-1 0,1-7-1,-2 11-234,0 0-1,0 1 0,0-1 0,0 0 1,0 1-1,-1-1 0,1 0 0,0 1 1,0-1-1,-1 0 0,1 1 1,0-1-1,0 1 0,-1-1 0,1 1 1,-1-1-1,1 1 0,-1-1 0,1 1 1,-1-1-1,1 1 0,-1-1 1,1 1-1,-1 0 0,1-1 0,-1 1 1,1 0-1,-1-1 0,0 1 0,1 0 1,-1 0-1,0 0 0,1 0 1,-1 0-1,0-1 0,1 1 0,-1 0 1,0 1-1,0-1 0,-31 6 1058,27-5-849,-4 2-66,1 1 0,0-1 0,0 1 0,0 1 0,1-1 0,0 1 0,0 1 0,0-1 1,-7 8-1,-1 3 358,1 0 0,-19 26 1,28-35-399,0 1 1,1-1 0,0 1-1,0 0 1,1 0-1,0 0 1,-2 11-1,4-16-139,0 0 0,1 0 0,0 0 0,0 0 0,0 0 0,0 1 0,0-1 0,0 0 0,1 0 0,-1 0 0,1 0 0,0 0 0,0 0 0,0 0 0,1 0-1,-1 0 1,1-1 0,-1 1 0,1 0 0,0-1 0,0 1 0,4 3 0,4 1 51,1 1-1,0-2 0,0 0 1,1 0-1,0-1 1,0 0-1,0-1 0,0-1 1,15 3-1,39 14 248,-65-20-351,17 6 112,-1 1-1,-1 0 1,0 2 0,27 16-1,-40-23-103,0 1-1,0-1 0,0 1 0,0-1 0,-1 1 0,1 0 0,-1 0 0,1 0 0,-1 0 0,0 1 0,0-1 0,-1 0 0,1 1 0,-1 0 0,1-1 0,-1 1 0,0 0 0,-1 0 0,1-1 0,-1 1 1,1 0-1,-1 0 0,0 0 0,-1 0 0,1-1 0,-1 1 0,1 0 0,-1 0 0,-2 4 0,-1 2-123,0-1-1,0 0 1,-1 0 0,-1 0-1,1 0 1,-12 12 0,-45 41-3027,15-17-7309,39-36 7791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9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1 391 40,'2'0'286,"0"0"1,0 0-1,0 0 1,0 1-1,0-1 1,0 1-1,-1 0 1,1-1-1,0 1 1,0 0-1,0 0 0,-1 0 1,1 0-1,0 0 1,-1 1-1,1-1 1,-1 0-1,0 1 1,1-1-1,-1 1 0,2 3 1,2 3 972,-1 0-1,0 1 1,5 14-1,-8-17-563,1-1 0,0 1 0,0-1 0,0 0 0,1 0 0,0 0 0,0 0 0,5 5 0,-7-9 252,0-1-848,1-1 1,0 1-1,-1-1 1,1 0-1,-1 1 1,1-1 0,-1 0-1,1 0 1,-1 0-1,1 0 1,-1-1-1,0 1 1,0 0-1,0 0 1,1-1 0,-1 1-1,0 0 1,-1-1-1,1 0 1,0 1-1,0-1 1,-1 1-1,2-4 1,11-41 885,-12 43-894,9-61 717,-2 0 0,-4-1 0,-4-84 1,0 74-101,0 75-701,0-1 1,1 0 0,-1 1 0,0-1 0,1 0-1,-1 1 1,1-1 0,-1 1 0,1-1 0,-1 1-1,1-1 1,0 1 0,-1-1 0,1 1-1,0-1 1,-1 1 0,1 0 0,0 0 0,-1-1-1,1 1 1,0 0 0,-1 0 0,1 0-1,0-1 1,0 1 0,-1 0 0,1 0 0,0 0-1,1 1 1,17-1 169,54-5-201,18 1-40,-83 4 59,0 1-1,1 0 1,-1 0 0,0 1-1,1 0 1,-1 1-1,0-1 1,9 6 0,-14-7-2,0 1 0,0 0 0,-1 0 1,1 0-1,0 0 0,-1 0 1,1 0-1,-1 1 0,1-1 0,-1 1 1,0 0-1,0 0 0,-1 0 0,1 0 1,0 0-1,-1 0 0,1 4 0,0-2-4,-2-1 0,1 1 0,-1 0 0,1 0-1,-1 0 1,-1 0 0,1-1 0,-1 1 0,0 0 0,-2 9 0,-2-1-16,-1 1 0,0-1 0,-1 0 0,0 0 0,-1-1 0,-1 0 0,-10 12 0,-12 13-67,-41 45-246,69-80 329,1 0 0,0 0 0,0 1 1,0-1-1,0 1 0,1-1 0,-1 1 1,0 0-1,1-1 0,0 1 0,0 0 1,0 0-1,0 0 0,0 0 0,0 5 1,1-4 1,1-1 1,-1 0 0,1 0 0,0 0 0,0 0 0,0 0 0,0 0 0,0 0 0,1 0 0,-1 0 0,1 0 0,0-1-1,0 1 1,4 4 0,16 15-39,47 39-1,8 7 27,-72-62 22,-1-1 0,0 1 1,0-1-1,0 1 0,-1 1 1,1-1-1,-2 0 0,1 1 1,-1-1-1,0 1 0,0 0 1,-1 0-1,0 0 0,0 0 1,0 0-1,-1 0 0,0 0 1,-1 0-1,1 0 0,-2 0 1,1-1-1,0 1 0,-1 0 1,-1 0-1,-2 7 0,0-4-165,1-1 0,-2 1 0,1-1-1,-1 0 1,0 0 0,-1 0 0,0-1-1,0 0 1,-1-1 0,0 0-1,-1 0 1,1 0 0,-1-1 0,0 0-1,-18 7 1,21-10-385,-4 1 92,-1 0 1,1-1 0,-17 4 0,24-7 6,0 0-1,0 1 1,0-1 0,0-1 0,0 1 0,-1 0 0,-3-2 0,5 2-105,0-1 0,1 1-1,-1-1 1,1 0 0,-1 0 0,1 1-1,0-1 1,-1 0 0,1 0 0,0 0 0,0-1-1,-1 1 1,1 0 0,0 0 0,-1-2-1,-4-8-2137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9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1 105 176,'61'-80'5441,"-44"56"-2176,-20 30-1503,-1 1 0,1-1 1,0 1-1,-4 11 0,-10 49 1174,11-40-2421,2 1 0,1 0 0,1 33 0,2-51-345,1 0 0,0 0-1,1 0 1,0-1 0,0 1 0,1 0-1,0-1 1,1 0 0,0 0-1,7 11 1,-8-15-142,1-1 1,-1 1-1,1-1 0,0 0 1,0 0-1,1 0 0,-1-1 1,1 1-1,-1-1 0,1 0 1,0-1-1,0 1 0,1-1 1,-1 0-1,0 0 0,1 0 1,-1-1-1,11 1 0,1-1-291,1 0 1,-1-2-1,0 0 0,1-1 0,-1-1 0,0 0 1,31-12-1,34-18-3066,-7-5-5086,-63 33 4590,-4 4 1158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29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422 534 1732,'-28'16'1552,"27"-15"-844,1-1 74,0 0 53,-3-3 32,0 1-592,1 0 0,0-1 1,-1 1-1,1 0 0,0-1 0,1 0 1,-1 0-1,0 1 0,1-1 0,0 0 1,-1 0-1,0-5 0,1 4-10,-1 0 0,0-1 0,0 1-1,0 0 1,0 1 0,-1-1 0,1 0 0,-1 1-1,0-1 1,0 1 0,0 0 0,-1 0 0,1 0 0,-1 0-1,1 1 1,-1-1 0,0 1 0,0 0 0,0 0-1,-7-2 1,-5 0 103,-1 0 0,1 1 0,0 1 0,-22 0 0,-6-1-2,15 2-232,18 1-148,-1-1 0,-22-3 0,32 4 6,0-1 0,0 1 0,0 0 0,1-1-1,-1 0 1,0 0 0,0 1 0,1-1 0,-1 0-1,0 0 1,1 0 0,-1-1 0,1 1 0,-1 0 0,1-1-1,0 1 1,0 0 0,-1-1 0,1 0 0,0 1-1,0-1 1,1 0 0,-2-2 0,1 2 1,1-1 0,0 0 0,0 1 0,0-1-1,0 1 1,1-1 0,-1 1 0,1-1 0,-1 1 0,1 0 0,0-1 0,1-3 0,18-30-35,-14 26 32,12-18-21,1 0 1,45-48-1,-42 51 54,0-1 0,35-56 0,-56 81-18,0 0-1,-1 0 0,1 0 0,-1 0 1,1 0-1,-1 0 0,1 0 1,-1 0-1,1 0 0,-1 0 1,0 0-1,0 0 0,0 0 0,1 0 1,-1 0-1,0 0 0,0-1 1,-1 1-1,1 0 0,0 0 1,0 0-1,0 0 0,-1 0 0,1 0 1,-1 0-1,0-2 0,-1 2 0,1 0-1,0 0 1,-1 0-1,1 0 1,-1 0-1,0 0 1,1 1-1,-1-1 1,0 1-1,1-1 1,-1 1 0,0-1-1,1 1 1,-1 0-1,-2 0 1,-10 0-156,1 1 0,0 0 0,-18 5 0,30-6 123,-24 6-1379,-40 14 1,6 4-6927,46-17 6201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0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1 500,'0'0'157,"7"-1"559,0 1 0,0 1 0,-1-1 0,1 1 0,11 3 0,-16-3-536,0 0 1,-1-1 0,1 1 0,0 0 0,-1 0 0,1 0 0,-1 0 0,1 1 0,-1-1 0,0 0 0,1 0 0,-1 1 0,0-1 0,0 1-1,0-1 1,0 1 0,0 0 0,0-1 0,-1 1 0,1 0 0,-1 0 0,1-1 0,-1 1 0,1 0 0,-1 0 0,0 2 0,1 19 1062,-2-1 1,0 0 0,-8 37 0,5-40-582,1-1 1,1 1 0,1 0-1,1-1 1,2 33-1,-1-46-565,0 0-1,0 0 0,1 0 0,0 0 0,0-1 0,0 1 1,0 0-1,0-1 0,1 0 0,0 1 0,0-1 0,0 0 1,1-1-1,-1 1 0,1 0 0,0-1 0,0 0 1,0 0-1,0 0 0,1-1 0,-1 1 0,1-1 0,-1 0 1,1 0-1,0 0 0,0-1 0,0 0 0,0 0 0,6 0 1,10 1-290,1-1 1,0-1 0,0-1 0,0-1 0,28-7 0,63-15-2986,-77 13-329,-1 0-3354,-21 7 4358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0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588 486 4316,'-24'32'1897,"23"-31"-1263,1-1 63,-2-3 27,-1-2-418,-1 0 0,1-1 1,-1 2-1,0-1 0,0 0 0,-1 1 0,1 0 0,-1 0 0,0 0 1,0 0-1,0 1 0,-1 0 0,1 0 0,-1 0 0,0 1 0,-6-2 1,-16-3 457,1 2 1,-50-4 0,-10-1 218,85 10-967,1 0 0,0-1 0,-1 1 1,1 0-1,-1 0 0,1-1 0,-1 1 1,1-1-1,0 1 0,-1-1 0,1 0 1,0 0-1,0 1 0,0-1 0,-1 0 0,1 0 1,0 0-1,0 0 0,0 0 0,1 0 1,-1-1-1,0 1 0,0 0 0,0 0 1,1-1-1,-1 1 0,1 0 0,-1-1 1,1 1-1,-1 0 0,1-1 0,0 1 1,0-1-1,0 1 0,0-1 0,0 1 1,0-1-1,0 1 0,0 0 0,1-1 1,-1 1-1,0-1 0,2-1 0,2-8 32,0 0 0,1 1-1,1 0 1,10-16-1,-6 12-7,38-74 149,-43 77-167,-1 0 0,0 0 0,0-1 0,-1 1 0,-1-1 0,2-15 0,-3 23-16,-1 0 1,0 1-1,0-1 0,-1 1 1,1-1-1,-1 0 1,1 1-1,-1-1 0,0 1 1,-1 0-1,1-1 0,-1 1 1,1 0-1,-1 0 1,0 0-1,0 0 0,-3-4 1,1 3-13,0 1 1,0 0-1,0 0 1,-1 0-1,1 0 0,-1 1 1,1 0-1,-1 0 1,0 0-1,-10-2 1,-2 1-303,0 0 1,-1 2-1,1 0 1,0 1-1,-1 0 1,-18 4-1,-20 6-2586,3 8-4145,36-9 4866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3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14685,'0'0'55,"1"-1"0,-1 1-1,0 0 1,1-1 0,-1 1 0,1 0-1,-1 0 1,1-1 0,-1 1-1,1 0 1,-1 0 0,1 0-1,-1 0 1,1-1 0,-1 1 0,1 0-1,-1 0 1,1 0 0,-1 0-1,1 0 1,0 0 0,-1 1-1,1-1 1,-1 0 0,1 0-1,-1 0 1,1 0 0,-1 1 0,1-1-1,-1 0 1,0 0 0,1 1-1,-1-1 1,1 0 0,-1 1-1,1-1 1,-1 0 0,0 1 0,1-1-1,-1 1 1,0-1 0,0 1-1,1 0 1,10 24 1405,-8-6-895,0 1 0,-1-1 0,-1 27 0,-1-13-163,16 361 2271,-16-380-2738,-1-11-55,1-1 0,0 1 0,0 0 0,0-1 0,0 1 1,0 0-1,1 0 0,-1-1 0,1 1 0,0-1 1,-1 1-1,1 0 0,3 3 0,-4-6-11,0 1 0,0-1-1,0 0 1,0 0 0,1 0 0,-1 1 0,0-1-1,0 0 1,0 0 0,0 0 0,1 0 0,-1 1-1,0-1 1,0 0 0,1 0 0,-1 0 0,0 0-1,0 0 1,1 0 0,-1 0 0,0 0 0,0 0-1,1 0 1,-1 0 0,0 0 0,0 0 0,1 0-1,-1 0 1,0 0 0,0 0 0,1 0 0,-1 0-1,0 0 1,0 0 0,1 0 0,-1 0 0,0-1-1,0 1 1,0 0 0,1 0 0,-1 0-1,0 0 1,0-1 0,0 1 0,1 0 0,-1 0-1,0 0 1,0-1 0,0 1 0,5-14-6197,-1-2 3005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0.7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1 501 1176,'7'4'457,"-3"-1"32,0-1 1,0 1-1,0-1 0,0 0 0,1 0 0,8 2 0,-12-4-368,0 0 0,0 0 0,1 0 1,-1 0-1,0 0 0,0-1 0,0 1 0,0 0 0,1-1 0,-1 1 1,0 0-1,0-1 0,0 1 0,0-1 0,0 0 0,0 1 0,0-1 1,0 0-1,0 0 0,0 0 0,0 1 0,-1-1 0,1 0 1,0 0-1,-1 0 0,1 0 0,0 0 0,-1-1 0,0 1 0,1 0 1,-1 0-1,1-2 0,8-29 1215,-1 0-1,-2-1 1,-1 0 0,1-59 0,1 1 591,-5 55-1073,-2 24-314,1 1 0,0-1 0,1 0 0,4-17 0,-6 28-88,1 6-42,3 26-66,1 0 0,1 0 0,2-1 0,1 0 0,18 41 0,-21-58-222,0 1 0,1-1 0,1-1-1,0 1 1,1-2 0,0 1 0,0-1 0,2 0 0,-1-1 0,1 0-1,1-1 1,-1 0 0,26 13 0,-34-20-88,0 0 0,1-1 0,-1 0 0,1 0 0,0 0 0,-1 0 0,1 0 0,0-1 0,0 1 0,-1-1 0,1 0 0,0 0 0,0-1-1,-1 1 1,1-1 0,6-2 0,-6 1-8,1 0 0,-1 0-1,0-1 1,0 1 0,0-1-1,0 0 1,0 0 0,-1-1-1,0 1 1,1-1 0,3-5-1,2-6-32,0-1-1,-1 0 0,-1 0 1,0 0-1,7-33 0,-6 18-456,-2 1-1,-1-1 1,-1-1-1,-2 1 0,-1 0 1,-1-1-1,-6-37 0,5 67 269,2 1 68,-1 0 0,0 0 0,0 0 0,0 0 0,-1 0-1,1 0 1,0 0 0,0 0 0,0 1 0,-1-1 0,1 0 0,0 0 0,-1 0 0,1 0 0,-1 1 0,1-1 0,-1 0 0,1 0 0,-1 1 0,0-1 0,1 0 0,-1 1 0,0-1 0,0 1 0,1-1 0,-2 0 0,1 5-2293,5 41-6589,2-20 6177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252 138 980,'0'0'51,"13"-17"1601,14-26 0,-24 37-1058,0 0 1,0 1-1,-1-1 0,0 0 0,0 0 1,-1 0-1,1-1 0,-2 1 0,2-8 1,-3 13-528,1 1 0,0-1 0,0 1 0,0-1 0,0 1 0,-1-1 0,1 1 0,0-1 1,-1 1-1,1 0 0,0-1 0,-1 1 0,1 0 0,0-1 0,-1 1 0,1 0 0,-1-1 1,1 1-1,-1 0 0,1 0 0,0-1 0,-1 1 0,1 0 0,-1 0 0,1 0 0,-1 0 1,1 0-1,-1 0 0,1 0 0,-1 0 0,1 0 0,-1 0 0,1 0 0,-1 0 0,1 0 1,-1 0-1,1 0 0,-1 0 0,1 1 0,-1-1 0,0 1 0,-18 5 752,12-2-566,-1 0 1,1 1-1,1 0 1,-1 0-1,1 0 1,0 1-1,0 0 1,0 0-1,-8 14 1,2-1 172,0 0 0,-12 29 0,22-43-370,-11 25 483,0 0-1,-16 63 1,27-82-397,1-1-1,0 1 1,0-1-1,1 1 0,1 17 1,0-22-63,1 0 0,-1 0 0,1 0 1,0-1-1,0 1 0,0 0 0,1-1 0,0 1 1,0-1-1,7 9 0,-7-10-35,0-1 1,0 0-1,0 0 1,0 0-1,1 0 1,0-1-1,-1 1 1,1-1-1,0 0 1,0 0-1,0 0 1,0 0-1,0-1 1,1 0-1,-1 0 1,8 1-1,-6-2-5,1 0 1,-1 0-1,1-1 1,-1 0-1,1 0 1,-1 0-1,0-1 1,0 0-1,0-1 1,9-3-1,-1-3 19,1 0 0,-1 0-1,-1-1 1,0-1-1,0 0 1,-1-1 0,20-26-1,-25 29-31,-1 0-1,0-1 1,-1 0-1,0 0 0,0 0 1,-1 0-1,-1-1 1,0 0-1,0 0 0,-1 0 1,1-17-1,-2 23-31,-1-1 0,0 1 0,-1-1 0,1 0 0,-1 1 0,0-1 0,-1 1 0,1-1 0,-1 1 0,0 0 0,-1 0 0,1 0 0,-1 0 0,0 0 0,0 0 0,0 1 0,-1-1 0,0 1 0,0 0 0,0 0 0,0 1 0,-1-1 0,1 1 0,-10-6 0,5 6-126,0-1 0,0 1-1,0 1 1,0-1 0,-1 2-1,1-1 1,0 1 0,-1 1 0,1-1-1,-1 2 1,1-1 0,-1 1-1,1 1 1,-1 0 0,1 0 0,-18 7-1,10-2-539,0 0-1,0 1 1,1 1 0,0 1-1,1 0 1,0 1-1,-25 22 1,33-25-960,0 0 1,0 0-1,0 1 0,-6 13 0,2 3-931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1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1 810 9421,'7'0'75,"23"0"822,56-7 0,-76 5-670,0 0 0,-1 0 0,1-1 0,-1 0 0,0-1 0,0 0 0,0-1-1,-1 0 1,16-11 0,-8 2 48,-1-1 1,-1 0-1,-1-1 0,0 0 0,-1-1 0,0-1 1,-2 0-1,0 0 0,11-29 0,4-22 946,21-97 1,-28 94-270,-11 46-579,-4 10 166,2 1 0,8-23-1,-13 37-519,0 1 0,0 0 1,0-1-1,0 1 0,0 0 0,0 0 0,1-1 0,-1 1 0,0 0 0,0 0 0,0-1 0,0 1 0,0 0 0,0 0 0,1 0 1,-1-1-1,0 1 0,0 0 0,0 0 0,0 0 0,1-1 0,-1 1 0,0 0 0,0 0 0,1 0 0,-1 0 0,0 0 0,0 0 0,1 0 1,-1-1-1,0 1 0,0 0 0,1 0 0,-1 0 0,0 0 0,0 0 0,1 0 0,-1 0 0,0 0 0,1 0 0,-1 0 0,0 1 0,0-1 1,1 0-1,-1 0 0,0 0 0,0 0 0,0 0 0,1 0 0,-1 0 0,0 1 0,0-1 0,1 0 0,-1 0 0,0 1 0,8 13 432,-7-13-470,29 83 684,-22-56-435,24 50 0,-22-58-110,2 0 0,18 26 1,-26-41-99,1 1 1,0-1-1,0 0 1,0 0 0,1 0-1,0-1 1,0 0-1,0 0 1,0 0-1,1-1 1,10 5 0,-13-7-17,-1-1 0,1 1 0,-1-1 0,1 1 0,0-1 0,-1 0 0,1 0 0,-1-1 0,1 1 0,0-1 0,-1 0 0,1 0 0,-1 0 0,0 0 0,1 0 0,-1-1 0,0 0 1,0 1-1,0-1 0,0 0 0,0-1 0,0 1 0,0 0 0,2-4 0,5-5-27,0-1 0,-1 1-1,-1-2 1,12-20 0,-3 0-260,-1-1 0,-2-1 0,18-69-1,-21 58-1598,5-55 0,-15 94 1279,1-19-2696,-8 13-4691,6 13 5034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416 111 11861,'-2'-1'68,"1"0"-1,0 0 1,-1 0-1,1 1 1,0-1 0,-1 1-1,1-1 1,-1 1-1,1-1 1,-1 1-1,1 0 1,-1-1-1,1 1 1,-1 0 0,1 0-1,-1 0 1,0 0-1,1 1 1,-1-1-1,1 0 1,-1 1 0,1-1-1,0 1 1,-1-1-1,1 1 1,-1 0-1,1 0 1,0-1 0,0 1-1,-1 0 1,-1 2-1,-2 3 48,0-1 0,1 1 0,-1 0 0,1 0-1,-4 8 1,4-7 40,-26 49 205,2 2 0,2 1 0,3 1 0,3 1 0,2 1-1,-11 77 1,28-133-366,0-1-1,1 1 0,-1 0 0,1-1 1,0 1-1,1-1 0,0 1 0,2 8 1,-3-13-25,0 0 0,1 0 0,-1 0 1,1 0-1,-1 0 0,1 0 0,0 0 0,-1 0 1,1 0-1,0 0 0,0 0 0,-1-1 1,1 1-1,0 0 0,0 0 0,0-1 0,0 1 1,2 0-1,-1-1-44,0 1 1,0-1 0,-1 0-1,1 0 1,0 0-1,0 0 1,0 0 0,0 0-1,0-1 1,-1 1-1,1-1 1,0 1-1,0-1 1,-1 0 0,3 0-1,11-7-1174,1-1 1,-2 0-1,0-1 0,0-1 0,22-22 0,-4 5-356,42-35-711</inkml:trace>
  <inkml:trace contextRef="#ctx0" brushRef="#br0" timeOffset="1">928 1 12069,'0'0'327,"-6"5"137,-9 6-181,0 0 0,-1 0 0,0-2-1,-1 0 1,0 0 0,0-2 0,-21 6 0,-18 4 157,-64 10 0,-171 18 433,127-21-1530,139-20-39,-28 9 0,5 5-5069,37-13 2682,9 3 936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16 260,'5'-2'172,"3"-1"426,0 0 0,-1 1 0,1 0 0,0 1 1,0-1-1,9 1 0,-15 1-447,0 0 0,0 1 0,0-1 1,0 0-1,-1 1 0,1 0 0,0-1 0,0 1 1,0 0-1,0 0 0,-1 0 0,1 0 0,0 0 0,-1 0 1,1 0-1,-1 1 0,0-1 0,1 1 0,-1-1 1,0 1-1,0-1 0,0 1 0,0 0 0,0 0 0,0-1 1,0 1-1,0 0 0,-1 0 0,1 0 0,0 3 1,1 12 506,1 0 1,-2 0 0,-1 29 0,0-5 112,0 6 155,-1-34-544,1-1 0,0 1 1,1 0-1,0 0 0,6 20 0,-7-32-350,0 0 0,1-1 0,-1 1 0,1 0 0,-1 0 0,1-1 0,-1 1 0,1 0 0,0-1 0,-1 1 1,1-1-1,0 1 0,-1 0 0,1-1 0,0 0 0,0 1 0,-1-1 0,1 1 0,0-1 0,0 0 0,0 0 0,0 1 0,0-1 0,0 0 1,-1 0-1,1 0 0,1 0 0,1 0 27,0 0 0,0-1 0,0 1 1,0-1-1,0 1 0,-1-1 0,6-2 0,24-15 182,-2-1 0,-1-1-1,0-1 1,28-29 0,-1 2 446,117-79 0,-171 126-662,-1 0 0,1-1 0,-1 2-1,1-1 1,0 0 0,0 0 0,-1 0-1,1 1 1,0-1 0,0 1 0,0-1-1,-1 1 1,1 0 0,0 0 0,0 0-1,0 0 1,0 0 0,0 0 0,0 0-1,-1 0 1,1 1 0,0-1-1,0 1 1,0 0 0,-1-1 0,1 1-1,0 0 1,-1 0 0,1 0 0,0 0-1,-1 0 1,3 3 0,-1 0 19,-1 0 0,1 0 1,-1 0-1,0 0 0,0 0 1,0 1-1,-1-1 0,1 1 0,-1-1 1,0 1-1,0 0 0,0 4 1,1 48 466,-9 97 0,3-94-155,4-58-343,-1 18 132,1-20-137,0 1 0,0-1 0,0 1 0,0-1-1,0 1 1,1-1 0,-1 1 0,0-1 0,0 0 0,0 1 0,0-1 0,0 1 0,1-1 0,-1 1 0,0-1 0,0 0 0,1 1 0,-1-1 0,0 0 0,0 1 0,1-1 0,-1 0 0,0 1 0,1-1 0,-1 0 0,1 0 0,-1 1 0,0-1 0,1 0 0,-1 0-1,1 0 1,3-3 94,0-3-90,0-1 0,-1 1 0,0-1 0,0 1 0,-1-1 0,0 0 0,0 0 1,0 0-1,-1 0 0,0-1 0,-1 1 0,0 0 0,0-8 0,0 11-28,-1 0-1,1 0 1,-1 1 0,0-1 0,0 0-1,0 0 1,0 1 0,-1-1-1,0 0 1,0 1 0,0-1-1,0 1 1,0 0 0,0 0-1,-1 0 1,0 0 0,0 0 0,1 1-1,-2-1 1,1 1 0,0 0-1,0-1 1,-1 1 0,1 1-1,-1-1 1,1 1 0,-5-2-1,-7 0-210,0 0-1,0 1 1,0 0-1,0 1 0,0 1 1,-22 3-1,-90 17-2434,54-2-149,-2 1-5977,55-12 6265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2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1 260,'4'0'351,"1"0"0,-1 0 0,1 0 0,-1 1 0,1-1-1,-1 1 1,1 0 0,-1 0 0,0 1 0,1 0 0,-1-1 0,0 1 0,0 0 0,0 1 0,-1-1-1,1 1 1,-1 0 0,1 0 0,-1 0 0,0 0 0,0 0 0,3 5 0,-5-7-316,9 17 1558,2-1 1,25 32 0,-33-45-1438,1 0 0,-1 0 0,0 0 0,1 0 0,0-1 0,0 1 0,0-1 0,0-1 0,0 1 0,1-1 0,-1 0 0,1 0 0,0 0 0,0-1 0,9 1 0,125-5-963,-39-2-5680,-75 6 3647,-4 4 863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2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472 531 36,'3'-2'731,"-2"2"-595,0-1 0,0 1 1,0-1-1,0 0 1,0 1-1,0-1 0,0 0 1,0 0-1,0 0 0,-1 0 1,1 1-1,0-1 0,-1 0 1,1-1-1,0 1 1,-1 0-1,1 0 0,-1 0 1,0 0-1,1 0 0,-1 0 1,0-1-1,1 1 0,-1 0 1,0-2-1,-1 1 110,1-1-1,-1 1 1,1-1-1,-1 1 1,0 0-1,0-1 1,0 1-1,0 0 0,0-1 1,-1 1-1,-2-3 1,0-1 154,-1 1 0,0 0 0,0 0 1,-1 1-1,1-1 0,-1 1 0,0 0 0,-12-6 1,-4 4 238,0 0 0,-1 1 1,1 1-1,-36-1 0,-1 0 129,16 2-306,35 3-388,0 0 1,0 0 0,0-1-1,0 0 1,0 0-1,0-1 1,0 0-1,1 0 1,-14-7-1,21 9-66,-1-1 0,0 1 0,1 0-1,-1-1 1,0 0 0,1 1-1,-1-1 1,1 1 0,-1-1 0,1 0-1,0 1 1,-1-1 0,1 0-1,0 1 1,-1-1 0,1 0 0,0 0-1,0 1 1,-1-1 0,1 0-1,0 0 1,0 0 0,0 0 0,7-22 108,21-19-3,-25 39-104,108-129 198,-85 101-158,-16 21-27,-1-1 0,-1 0 1,1-1-1,7-14 0,-16 25-22,1-1 0,0 1 0,-1 0 0,1 0 0,-1 0 0,1-1 0,-1 1 0,1 0 0,-1-1 0,0 1 0,0 0 0,0-1 1,0 1-1,0 0 0,0-1 0,0 1 0,0 0 0,0-1 0,-1 1 0,1 0 0,0-1 0,-1 1 0,1 0 0,-1 0 0,0-1 0,1 1 0,-1 0 0,0 0 0,0 0 0,1 0 0,-1 0 0,0 0 0,0 0 0,0 0 0,0 0 0,-1 1 0,1-1 0,0 0 0,0 1 0,0-1 0,-1 1 0,1-1 0,0 1 0,0-1 0,-1 1 0,-2 0 0,-7-2-130,0 0 0,0 1 0,0 1 1,-17 1-1,20-1-59,-71 7-2432,0 5-4394,47-9 4734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3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4 616 4,'6'1'681,"-1"1"76,0-1 1,1-1-1,-1 1 1,0-1-1,10 0 1,-12-1-571,-1 1 1,0-1-1,0 0 1,0 0-1,0 0 0,0 0 1,0 0-1,0 0 0,0 0 1,-1-1-1,1 1 1,0 0-1,-1-1 0,1 0 1,-1 1-1,1-1 0,1-3 1,4-6 215,-1-1 0,0 0 1,-1-1-1,0 1 0,-1-1 1,-1 0-1,0 0 0,0 0 1,-1 0-1,-1-1 0,0 1 1,-3-27-1,-1 8 25,-1 0-1,-2 0 0,-1 0 1,-15-37-1,14 44-71,-17-32 0,22 50-253,-1 0-1,0 1 1,-1-1-1,1 1 1,-1 0-1,0 0 1,-1 0-1,1 0 1,-8-4-1,14 11 219,0 0-288,1 1 0,0-1 0,-1 1 0,1-1 0,0 1 0,0-1 0,0 0 0,0 0 0,1 0 1,-1 0-1,0 0 0,0-1 0,1 1 0,3 0 0,16 0 42,-1-2 0,1 0 0,38-7-1,63-22 97,29-5 58,-150 34-220,0 1-1,0 0 0,0 0 0,0 0 0,0 0 0,0 0 0,0 0 0,0 0 1,0 1-1,0-1 0,-1 1 0,1 0 0,0-1 0,0 1 0,0 0 0,-1 0 1,1 0-1,0 0 0,-1 0 0,1 0 0,-1 1 0,1-1 0,-1 0 0,0 1 0,0 0 1,1-1-1,-1 1 0,0-1 0,0 1 0,0 0 0,-1 0 0,1 0 0,0-1 1,-1 1-1,1 0 0,-1 0 0,1 3 0,3 19 185,-2 1 0,1 35 0,-2-30 30,4 31-1,-4-52-178,1 0 1,0 0 0,1 0-1,0 0 1,0 0-1,1-1 1,7 13-1,-9-18-103,-1-1-1,1 1 0,0-1 1,0 0-1,0 0 0,0 0 1,1 0-1,-1 0 0,0 0 1,1 0-1,-1-1 0,1 0 1,0 1-1,-1-1 0,1 0 1,0 0-1,0 0 0,0 0 1,0-1-1,0 1 0,0-1 1,0 0-1,0 0 0,0 0 1,0 0-1,0-1 0,0 1 1,0-1-1,0 1 0,-1-1 1,1 0-1,0 0 0,3-2 1,6-3-447,0 0 1,-1-1 0,0 0-1,0-1 1,-1 0 0,11-11-1,78-74-3747,-70 62 768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3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86 8597,'20'-19'-385,"-11"10"426,1 0 1,-1 0-1,-1-1 0,11-15 0,-18 24 306,-1 1 44,0 0 37,0 0 24,-2-1-389,1 1 0,0-1 0,0 1 0,-1-1 0,1 1 0,0 0 0,-1-1 0,1 1 0,0 0 0,-1 0 0,1 0 0,-1 0 0,1 0 1,0 1-1,-1-1 0,1 0 0,0 1 0,-1-1 0,1 0 0,0 1 0,0 0 0,-1-1 0,1 1 0,0 0 0,0-1 0,0 1 0,0 0 1,-2 2-1,-30 27 1159,26-21-1018,0 0 1,0 1-1,1 0 1,1 0-1,-1 0 1,2 1-1,-1 0 0,2 0 1,-1 0-1,2 1 1,-1-1-1,2 1 1,-1 14-1,1-24-170,1 1 0,0 0 0,0-1 0,0 1 0,0-1 0,1 1 0,-1 0 0,1-1 0,-1 1 0,1-1 0,0 1 0,0-1 0,0 1 0,0-1 0,1 0 0,-1 0 0,1 1 0,-1-1 0,1 0 0,0 0 0,0 0 0,-1-1 0,2 1 0,-1 0 0,0-1 0,0 1 0,0-1 0,1 0 0,-1 0 0,0 0 0,1 0 0,-1 0 0,1 0 0,0-1 0,-1 1 0,1-1 0,-1 0 0,1 0 0,3 0 0,3 0 17,1-1 1,0-1-1,0 0 0,-1 0 1,1 0-1,-1-2 1,0 1-1,0-1 1,10-5-1,-7 2-11,0 0 1,-1-1-1,1 0 1,-1 0-1,-1-1 1,0-1-1,0 0 1,-1 0-1,0-1 0,-1 0 1,12-20-1,-19 30-36,0 0 0,0-1 0,-1 1 0,1 0-1,-1-1 1,1 1 0,-1-1 0,1 1-1,-1-1 1,0 1 0,0-1 0,0 1 0,1-1-1,-1 1 1,-1-1 0,1 1 0,0-1 0,0 1-1,-1-1 1,1 1 0,0 0 0,-1-1-1,0 1 1,1-1 0,-1 1 0,0 0 0,0 0-1,1-1 1,-1 1 0,0 0 0,0 0 0,-1 0-1,1 0 1,0 0 0,0 0 0,0 0 0,-1 0-1,1 1 1,0-1 0,-1 0 0,1 1-1,0-1 1,-1 1 0,-1-1 0,-4-1-8,-1 1 0,0-1 0,1 1 0,-1 1 0,0 0 0,0 0 0,-10 1 0,-19 6-557,-44 13-1,35-8-97,18-4-818,-1 2 1,-47 23-1,71-31 714,4-1 321,-1-1 0,0 1-1,1 0 1,-1 0 0,1-1 0,-1 1 0,1 0-1,0 1 1,-1-1 0,1 0 0,0 0-1,-2 2 1,2 1-1613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3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40 840,'51'-23'2105,"-17"7"3973,-41 20-5708,1 0 0,0 1-1,0 0 1,0 0 0,0 0-1,-7 11 1,-28 40 895,29-40-947,1 2-1,1 0 1,1 0 0,1 0 0,0 1-1,1 1 1,2-1 0,-1 1 0,-3 33-1,9-49-251,0-1 0,0 1 0,0-1 0,1 0 0,-1 1 0,1-1 0,0 1-1,0-1 1,0 0 0,0 0 0,1 1 0,-1-1 0,4 5 0,-3-6-35,-1 0 0,1 0 1,0 0-1,0-1 1,-1 1-1,1-1 0,0 1 1,0-1-1,1 0 1,-1 0-1,0 0 0,0 0 1,1 0-1,-1-1 1,0 1-1,1 0 0,-1-1 1,0 0-1,1 0 0,-1 0 1,4 0-1,3-1 29,0-1-1,1 0 1,-1 0-1,0-1 1,0 0-1,-1 0 1,1-1-1,-1-1 1,15-9-1,-4 1 50,-1-1 0,32-32 0,-33 28-25,0-1 0,16-24 1,-28 36-61,0-1 0,-1 1 0,1-1 0,-2 0 0,1-1 0,-1 1-1,0 0 1,-1-1 0,3-15 0,-5 22-18,0-1 0,0 0 0,0 0 0,0 1 0,-1-1 0,1 0 0,-1 1 0,1-1 0,-1 1-1,0-1 1,0 1 0,0-1 0,0 1 0,-1-1 0,1 1 0,-1 0 0,1 0 0,-4-4 0,2 3-32,-1 1 1,1 0-1,0 0 0,-1 0 1,1 0-1,-1 0 1,0 1-1,0-1 1,1 1-1,-1 0 1,-6-1-1,-1 1-166,0 0 0,-1 1 0,1 1 0,0-1 0,0 2 0,0-1 0,1 1 0,-16 5 0,12-1-578,-1 1 0,1 0 1,0 0-1,-24 18 1,28-17-1013,0 0 1,1 1-1,-13 14 1,8-2-439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3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462 168 320,'4'-5'586,"-1"0"0,0 0 0,0 0 0,-1-1 0,0 1 0,0 0 0,0-1 0,0 0-1,0-7 1,-1 10-369,-1 0 0,0 0 0,-1 0 0,1 0 0,0 1 0,-1-1-1,0 0 1,0 0 0,1 1 0,-2-1 0,1 1 0,0-1 0,0 1-1,-1-1 1,1 1 0,-1 0 0,0-1 0,0 1 0,0 0 0,0 0-1,-3-2 1,-3-2 99,-1 1 0,0 0 0,0 0 1,0 1-1,0 0 0,-1 0 0,0 1 0,1 0 0,-1 1 0,-11-1 0,1 1-182,-1 0 1,1 2-1,0 0 0,-24 4 1,12 1-1003,-36 10 0,43-7-2911,-46 19 0,45-13 1694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4.1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1 552 836,'10'0'430,"0"0"-1,0-1 1,0 0 0,0 0-1,0-1 1,0 0 0,0-1-1,-1 0 1,1-1 0,-1 0-1,0 0 1,0-1-1,0 0 1,0 0 0,-1-1-1,0-1 1,0 1 0,-1-1-1,0 0 1,0-1 0,7-10-1,-4 2 41,-1-1 1,0 0-1,-1 0 0,-1 0 0,-1-1 0,5-25 0,12-31 1061,-23 73-1480,1 0 0,-1 0 0,0 0 0,0 1 0,1-1 0,-1 0 0,1 0 0,-1 0 0,1 0 0,-1 0 0,1 1 0,0-1 1,-1 0-1,1 0 0,0 1 0,0-1 0,-1 1 0,1-1 0,0 0 0,2 0 0,-3 1-15,1 0 0,0 0 0,0 0 0,-1 1 0,1-1 0,0 0 0,-1 0 0,1 0 0,0 1 0,0-1 0,-1 0 0,1 1 0,-1-1 0,1 1 0,0-1 0,-1 1 0,1-1 0,-1 1 0,1-1 0,-1 1 0,1 0 0,5 7 198,-1 0 0,-1 0 0,7 14 0,-5-8-37,4 3 90,0 0 1,1 0-1,1-1 0,1 0 0,17 16 1,-25-27-214,0 0 0,1-1 0,-1 1 0,1-1 0,0-1 0,1 1 0,-1-1 0,1 0 0,-1 0 0,1-1 0,0 0 0,0 0 0,0-1 0,0 0 0,0 0 0,0 0 0,13-2 0,-4-1 10,1-2 0,-1 0 1,-1 0-1,1-2 1,0 0-1,-1-1 0,-1 0 1,1-1-1,-1-1 0,0 0 1,-1-1-1,0 0 1,-1-1-1,13-14 0,-3 0-216,-1 0 0,-1-2 0,-1 0 0,-1-1 0,-2-1-1,15-33 1,-29 57-24,15-41-1598,-14 22-1832,-8 3-3858,2 14 4370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6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584 550 308,'4'-4'723,"0"-1"0,0 0 0,-1 0 1,1 0-1,-1 0 0,-1-1 0,4-8 0,9-16 1050,74-97 4374,13 11-3807,-77 93-2065,1 0 1,1 2-1,1 0 1,1 2-1,1 2 1,0 0 0,1 2-1,0 2 1,2 0-1,-1 2 1,1 2-1,1 1 1,0 1-1,0 2 1,0 2-1,0 1 1,1 1-1,46 6 1,-67-3-221,14 1 81,0 1 1,40 12-1,-16 0-5,-16-5-26,-1 1 0,62 30 0,145 86 129,-213-112-213,0 0-4,-1 1-1,25 21 1,-42-30-16,-1 1 0,0 1 1,-1-1-1,0 2 0,0-1 1,-1 1-1,-1 0 0,1 1 1,5 13-1,-3 1 2,0 0-1,-2 0 1,0 1-1,-2 0 1,-1 0-1,-1 0 1,-2 1-1,0 0 1,-2-1-1,-1 1 1,-2-1-1,0 1 1,-2-1-1,0 0 1,-2 0-1,-12 28 1,-13 27 17,-4-1 1,-3-2-1,-64 97 1,97-168-18,-117 165 145,88-129-53,-73 71 1,71-79-48,-3-2 1,-1-2-1,-1-1 1,-1-3 0,-54 27-1,24-22 21,-99 30 0,96-42-25,-128 19 0,160-35-23,0-2 0,-1-3-1,1-1 1,0-2 0,0-2-1,0-2 1,1-2 0,0-2-1,-80-31 1,101 32-16,1-1 0,0-1 0,1-1 0,0-1 0,1-1 0,1 0 0,1-2 0,0 0 0,-24-30 0,-4-16-33,-60-109-1,103 169 27,-15-28 22,0-1-1,3 0 0,0-1 1,2-1-1,1 0 0,2 0 1,-7-54-1,15 70-140,0-1-1,0 0 1,2 1-1,0-1 1,2 1 0,0-1-1,0 1 1,2 0 0,0 0-1,2 1 1,0-1 0,0 1-1,2 1 1,0-1 0,1 2-1,12-17 1,25-23-4439,2 3 1,75-64-1,-43 49 1541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37.3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1151 140,'0'0'846,"0"0"10,0 0 4,9-27 9437,11-21-7185,-13 33-2862,219-436 3616,30 15-1637,-145 286-1984,-95 134-1745,-5 9-2653,-10 6-835,2 3 886,13 8 1244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43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63 208,'1'-2'2144,"3"-7"5804,-1 0-642,-5 6-6512,-152-27 2606,115 25-3243,-1 2 1,0 2-1,0 1 0,-42 6 1,74-4-148,0-1 1,0 1 0,0 0-1,0 1 1,0 0 0,1 0-1,0 1 1,0 0 0,0 0-1,0 1 1,-11 9 0,9-5 6,1-1 1,1 1-1,-1 0 1,2 1-1,-1 0 0,1 0 1,-7 16-1,3 0 55,2 1-1,0 0 1,1 0 0,2 1-1,1-1 1,0 33-1,1 28 466,13 138 0,-3-165-183,3-1 0,3 0 0,22 65 1,-32-115-271,1 0 0,0-1 1,1 1-1,0-1 0,0 0 0,1-1 1,0 1-1,0-1 0,1 0 1,0-1-1,12 10 0,-8-9-8,-1-1-1,1-1 1,0 0-1,0-1 0,1 0 1,0 0-1,0-2 1,0 1-1,14 1 1,17 2 58,1-3 1,-1-1-1,1-2 1,50-5-1,40-12-2616,0-6-7237,-112 18 7021,3 2-1856,-2 1 1384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43.5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673 66 352,'1'-2'546,"-1"0"0,1 0-1,0 0 1,-1 0 0,1 0 0,-1 0 0,1 0-1,-1 0 1,0 0 0,0 0 0,0-1 0,0 1-1,0 0 1,-1 0 0,0-3 0,0 3-308,0 0 1,0 1-1,-1 0 1,1-1-1,0 1 1,-1 0-1,1 0 1,-1-1-1,1 1 1,-1 0-1,0 1 1,1-1-1,-1 0 1,0 0-1,0 1 0,0-1 1,0 1-1,-2-1 1,-22-3 1291,-1 1 1,1 1-1,-1 2 1,-50 4 0,46-1-855,-140 17 1082,33-2-5417,46-13-7352,63-7 7771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0:44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766 267 752,'-1'-8'621,"0"1"-1,0 0 0,1-1 1,0 1-1,0 0 1,1-1-1,0 1 1,0 0-1,1-1 0,0 1 1,0 0-1,4-9 1,2-2 833,0 0 1,2 1-1,16-24 0,-22 36-1112,0 0-1,0 0 0,1 0 0,0 0 1,0 1-1,0 0 0,0 0 0,1 0 1,-1 1-1,1 0 0,12-5 1,-8 5 27,0 0 0,1 0 1,-1 1-1,1 1 1,-1 0-1,19 0 1,5 4 225,0 2 0,-1 0 1,53 17-1,-37-6-120,0 2 0,-1 2-1,-1 2 1,-1 2-1,74 53 1,-43-20 290,-3 4-1,80 85 0,-119-110-436,-1 2 1,-3 1-1,-1 1 0,28 51 0,-43-63-183,-1 0 0,-2 1 0,-1 0-1,-1 0 1,-1 1 0,-2 1 0,6 59 0,-10-30-44,-4-1 0,-2 1 0,-2-1 0,-4 0 0,-29 112 0,-3-42 160,-84 183 0,106-268-261,-2-1 0,-3-1 0,-1-1 0,-1-2 0,-3 0 0,-1-2 0,-57 54 0,55-63 0,-1-1 0,-1-2 0,-58 33 0,66-45 0,-1 0 0,0-2 0,-1-1 0,0-2 0,0 0 0,-33 3 0,14-5 0,0-3 0,-1-1 0,1-3 0,-1-2 0,1-1 0,0-3 0,0-2 0,1-2 0,0-2 0,-51-22 0,59 19 0,0-2 0,1-2 0,1-2 0,1-1 0,1-1 0,1-2 0,1-2 0,1 0 0,2-2 0,1-2 0,-40-58 0,37 40 0,2-1 0,2-2 0,3 0 0,2-2 0,2 0 0,3-2 0,2 0 0,3 0 0,2-1 0,3-1 0,2 1 0,3-1 0,3 0 0,2 0 0,3 1 0,2-1 0,3 1 0,2 1 0,3 0 0,43-102 0,-30 99-515,3 1 0,2 1 0,3 2 0,2 1 0,2 2 0,3 2 0,57-51 0,-18 35-2590,-62 53 1379,1 1-1,0 0 1,0 2-1,2 0 0,-1 2 1,1 0-1,31-5 1,-24 8-254,35-1 1,-60 6 1729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4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47 372,'15'-32'6098,"-10"23"-1152,-2 3 5243,-13 35-8890,2 1 1,2 0 0,0 1-1,-1 31 1,0 134 1676,7-145-2357,4 144-84,39 254-1,-6-243-534,-36-203-54,0 1-1,0-1 1,1 0-1,-1 1 1,1-1 0,0 0-1,0 0 1,0 0 0,0 0-1,0-1 1,1 1-1,-1 0 1,1-1 0,3 2-1,-1 1-225,4-4-3098,-8-1-2150,-1 0-5153,0 0 6346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4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1148,'6'-25'5815,"-6"24"-4369,0 1 23,0 0 16,0 6 32,16 186 6922,-3-78-6011,69 506 5813,-71-551-7908,-10-62-545,0-1 0,1 1 0,0-1 1,4 12-1,10 2-3236,-15-19 1697,-1-1-276,15-16-12222,-14 15 10735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5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396 64 1496,'-1'-3'1911,"-1"1"-1537,1 0-1,0 0 1,-1 1-1,1-1 1,-1 0-1,1 1 1,-1-1-1,0 1 1,0 0-1,1 0 1,-1-1-1,0 1 1,0 0 0,0 0-1,0 1 1,-1-1-1,-3 0 1,-4-1 1250,1 1 0,-21 0 0,-1 0-28,-82-13 3175,-27-2-4317,137 16-1175,-11-1-1417,5 1-7831,9 0 6742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5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17 16,'0'-2'273,"-1"1"0,0 0 0,1 0 0,-1 0 0,0 0 0,1 0 0,-1 0 0,0 1 0,0-1-1,0 0 1,0 0 0,0 0 0,0 1 0,0-1 0,0 1 0,0-1 0,-1 0 0,1 1-70,0 0 0,0 0 0,0 0 0,1 0 1,-1 0-1,0 0 0,0 0 0,1 0 0,-1 1 0,0-1 0,0 0 0,1 0 0,-1 1 1,0-1-1,1 0 0,-1 1 0,0-1 0,1 1 0,-1-1 0,0 1 0,-1 2 151,-1-1 0,1 1 0,1 0 0,-1-1 0,0 1 0,1 0 0,-1 0 0,1 0 0,0 0-1,0 0 1,-1 6 0,-1 15 192,1-1 0,1 1 0,1 0-1,1 0 1,2 0 0,0 0 0,1-1 0,2 1 0,0-1-1,1 0 1,2-1 0,0 0 0,16 28 0,-21-43-439,1 0 0,0 0 1,0 0-1,0-1 0,1 0 0,0 0 1,0 0-1,0-1 0,1 0 1,0 0-1,0 0 0,0-1 1,11 5-1,-12-7-53,-1-1 0,1 1-1,-1-1 1,1 0 0,0 0 0,-1-1 0,1 1-1,0-1 1,-1-1 0,1 1 0,0-1 0,-1 0-1,1 0 1,0-1 0,-1 1 0,0-1 0,1 0-1,-1-1 1,0 1 0,7-6 0,-4 2-5,0-1 1,0 0-1,-1-1 0,0 1 1,0-2-1,0 1 0,-1-1 1,-1 0-1,0 0 0,0 0 1,0-1-1,-1 0 0,-1 0 1,0 0-1,0 0 0,2-17 1,-1 0-74,-1 0 0,-2-1 0,0 1 1,-2-1-1,-5-32 0,-7 3-1684,13 56 877,0 1-245,0 0-287,0 0-967,0 0-2656,4 1 864,14 1 1251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4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 1172,'4'1'1574,"-2"-1"-1332,0 0-1,0 0 1,0 0-1,0 1 0,0-1 1,0 1-1,-1-1 1,1 1-1,0 0 1,0 0-1,0-1 0,0 1 1,-1 1-1,1-1 1,0 0-1,-1 0 1,1 1-1,-1-1 0,0 0 1,1 1-1,-1 0 1,0-1-1,0 1 1,0 0-1,2 3 0,4 18 917,0 0-1,-1 1 0,-1 0 0,2 44 0,1 0 285,-3-34-752,-2-7 53,2 0-1,0-1 1,1 0 0,14 34 0,-19-58-678,0 0 0,-1 0 0,2 0 0,-1 0 0,0-1 0,0 1 0,0 0 1,1-1-1,-1 1 0,1 0 0,0-1 0,-1 0 0,1 1 0,0-1 0,0 0 0,0 0 1,2 1-1,-2-2-25,0 1 1,-1-1-1,1 0 0,0 0 1,-1 0-1,1 0 1,0-1-1,0 1 0,-1 0 1,1-1-1,0 1 1,-1-1-1,1 1 0,-1-1 1,1 0-1,0 0 1,-1 0-1,0 0 0,1 0 1,-1 0-1,0 0 1,2-2-1,8-8 97,0-1-1,0-1 1,-1 0-1,-1 0 1,0-1-1,10-23 1,35-93 303,-51 121-404,76-214 732,-78 220-718,0 2-25,-1-1-1,0 1 0,1 0 0,-1 0 0,1-1 0,-1 1 0,1 0 1,-1 0-1,1 0 0,0 0 0,0 0 0,-1 0 0,1 0 0,0 0 1,0 0-1,0 0 0,0 0 0,0 0 0,0 1 0,1-1 1,0 0-1,0 5 172,3 12-28,-1 0-1,-1 0 1,-1 0-1,1 30 0,1-4 51,1 15 84,20 142 682,-19-164-714,2 0 1,2 0-1,21 52 0,-27-80-221,-1 0 1,1 0-1,0 0 1,1-1-1,0 1 0,0-1 1,0 0-1,9 7 1,-13-12-47,1 1 1,0-1-1,0 0 1,-1 1 0,1-1-1,0 0 1,0 0-1,0-1 1,0 1-1,0 0 1,0-1 0,0 1-1,0-1 1,1 1-1,-1-1 1,0 0-1,0 0 1,0 0 0,0 0-1,1-1 1,-1 1-1,0 0 1,0-1-1,0 0 1,0 1 0,0-1-1,0 0 1,0 0-1,0 0 1,0 0 0,-1-1-1,1 1 1,0 0-1,-1-1 1,3-1-1,-1-1-41,0 1 0,-1-1-1,1 0 1,-1 1 0,0-1-1,0 0 1,0-1 0,0 1 0,-1 0-1,0 0 1,0-1 0,0 1-1,0-1 1,-1 1 0,1-1-1,-1 1 1,0-1 0,-1 1-1,1-1 1,-1 1 0,0 0-1,0-1 1,0 1 0,-1 0-1,1-1 1,-1 1 0,0 0-1,0 0 1,-1 1 0,1-1 0,-1 0-1,0 1 1,0-1 0,0 1-1,0 0 1,-1 0 0,-4-3-1,-1 2-85,1 0-1,-1 1 0,0 0 1,-1 1-1,1 0 1,0 0-1,-1 1 0,1 0 1,-1 0-1,1 2 1,-1-1-1,-18 4 0,-10 3-859,-68 23 1,73-19 359,-18 6-801,-54 14-1475,92-28 354,-1-1 1,-28 1-1,19-5-1571,7-3 1250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6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1 204 792,'0'-1'183,"0"1"1,1-1-1,-1 1 0,0-1 1,1 1-1,-1 0 0,1-1 1,-1 1-1,1-1 0,-1 1 1,1 0-1,-1-1 0,1 1 1,-1 0-1,1-1 0,-1 1 1,1 0-1,0 0 0,-1 0 1,1 0-1,-1 0 0,1-1 1,0 1-1,-1 0 0,1 0 1,-1 0-1,1 0 0,0 1 1,1-1 75,-1 1 1,0 0 0,0-1-1,1 1 1,-1 0 0,0 0-1,0 0 1,0 0 0,0 0-1,0 0 1,0 0 0,0 2-1,4 5 856,0 1 1,7 17-1,-11-23-884,70 194 6160,-13-29-2030,-54-157-3954,-3-7-161,0 0 0,1 0-1,-1-1 1,1 1 0,0 0 0,0-1 0,5 6 0,-7-8 205,-2-8-52,-19-54 146,-31-61 0,-9-19-444,51 112-79,0-1 0,-9-58-1,17 79-12,1 0-1,1 0 1,-1 0-1,2-1 1,-1 1-1,1 0 0,1 0 1,-1 0-1,2 0 1,-1 0-1,5-10 1,-5 15-5,1-1-1,-1 1 1,1-1 0,0 1 0,0 0 0,1 0 0,-1 1 0,1-1 0,0 1-1,0-1 1,0 1 0,0 1 0,1-1 0,-1 0 0,1 1 0,-1 0 0,1 0-1,0 1 1,0-1 0,0 1 0,8-1 0,4 0 19,0 1 0,-1 0 0,1 2 1,0 0-1,0 0 0,0 2 0,-1 0 0,1 1 0,-1 1 1,0 0-1,29 15 0,-42-19-16,0 1 1,0 0-1,-1 0 0,1 0 1,0 0-1,-1 1 0,0-1 0,1 0 1,-1 1-1,0 0 0,2 3 1,-4-5-11,1 0-1,-1 0 1,1 1 0,-1-1 0,1 0 0,-1 1 0,0-1-1,0 0 1,0 1 0,0-1 0,0 0 0,0 1 0,0-1 0,0 0-1,-1 0 1,1 1 0,0-1 0,-1 0 0,1 1 0,-1-1-1,1 0 1,-1 0 0,0 0 0,1 0 0,-1 0 0,0 0 0,0 0-1,0 0 1,0 0 0,-2 2 0,-26 20-168,19-15 110,0 0 0,-14 14 0,21-18 66,0 0 1,0 0 0,0 0 0,1 1-1,0-1 1,-1 0 0,1 1-1,1 0 1,-1-1 0,-1 8 0,2 1 62,0-1 0,0 1 0,1 0 0,1 0 1,0-1-1,1 1 0,0 0 0,1-1 0,8 22 1,-2-9 92,2 0 1,1 0 0,24 36 0,-27-47-74,2 1 0,0-2 0,0 1 0,1-2 0,1 1 0,0-2 0,18 13-1,-25-20-212,0-1-1,0 0 0,0 0 0,1 0 0,-1-1 0,1 0 1,-1 0-1,1 0 0,9 0 0,-11-2-252,0 0 1,0 0-1,0-1 0,0 1 0,0-1 1,0 0-1,0-1 0,0 1 0,-1-1 1,1 0-1,0 0 0,-1 0 1,9-7-1,-11 8 261,3-2-2706,-1 0-1,0-1 0,1 1 1,6-8-1,-7 2-659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6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29 968,'9'-20'3346,"-9"19"-2985,0 0 0,1 1 0,-1-1 0,0 1 0,1-1 0,-1 1 0,1-1 0,-1 1 0,0 0 0,1-1 0,-1 1 0,1-1 0,0 1 0,-1 0-1,1-1 1,-1 1 0,1 0 0,1-1 0,0 5 1132,1 1-1056,0 0 0,0 0 0,0 0 1,-1 0-1,0 1 0,0-1 0,1 10 0,8 47 2115,-8-37-1780,3 15 456,21 111 2518,-20-125-2924,0 1 1,2-1-1,17 38 1,-23-58-668,1 1 1,0 0-1,1-1 1,-1 0-1,1 0 1,0 0-1,11 9 1,-13-13-202,0 0 0,0 0 0,0 0 0,0 0 1,0-1-1,0 1 0,0-1 0,1 0 0,-1 0 0,0 0 1,1 0-1,-1-1 0,1 1 0,-1-1 0,1 0 1,-1 0-1,1 0 0,-1-1 0,6 0 0,5-3-1426,1 0-1,-1-1 1,19-10-1,-23 10-2744,0-1 0,15-12 0,-12 7 794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7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69 252,'1'-8'1424,"0"-1"1,1 1-1,-1-1 0,2 1 0,4-13 0,-7 21-1316,0-1-1,1 1 0,-1 0 0,0-1 0,0 1 0,0 0 0,0-1 0,1 1 0,-1 0 0,0 0 0,0-1 0,1 1 0,-1 0 0,0 0 0,0-1 0,1 1 0,-1 0 0,0 0 0,1 0 0,-1 0 0,0 0 0,1-1 0,-1 1 0,0 0 0,1 0 0,-1 0 0,0 0 0,1 0 0,-1 0 1,0 0-1,1 0 0,-1 0 0,0 0 0,1 0 0,-1 0 0,0 0 0,1 1 0,-1-1 0,0 0 0,1 0 0,-1 0 0,0 0 0,1 1 0,-1-1 0,0 0 0,0 0 0,1 0 0,-1 1 0,0-1 0,1 1 0,11 12 1652,-12-13-1867,43 70 4291,-42-69-4144,12 17 851,2-1 1,25 25 0,-36-38-876,1 0 0,0-1 0,0 1 0,0-1-1,0 0 1,0 0 0,1-1 0,-1 0 0,1 0 0,0 0 0,-1 0 0,1-1-1,0 0 1,10 0 0,0-1-1198,1-1 0,19-3 1,9-7-9945,-32 8 8130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7.4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482 478 1180,'-1'-2'1503,"0"-2"-921,-1 0 1,0 1-1,0-1 1,0 1-1,0-1 0,0 1 1,-1 0-1,1 0 1,-1 0-1,0 0 0,0 0 1,0 0-1,0 1 1,-1 0-1,1-1 0,-8-2 1,-8-4 1313,-40-14 1,50 20-1486,-121-33 2534,10 3-2311,110 30-667,3 1-80,1 0 0,-1 0 1,1-1-1,0 0 0,0 0 0,-8-6 0,13 8 84,0 0-1,0 0 0,0 0 1,0 0-1,0-1 0,0 1 1,0 0-1,0-1 0,1 1 1,-1 0-1,1-1 1,-1 1-1,1-1 0,-1 1 1,1-1-1,0 1 0,0-1 1,0 1-1,0-1 1,0 1-1,0-1 0,0 1 1,0-1-1,1 1 0,-1-1 1,0 1-1,1-1 0,-1 1 1,1 0-1,0-1 1,-1 1-1,1 0 0,0-1 1,1-1-1,15-21-223,34-39 1,-31 40 371,24-38 1,-43 60-120,0 0 1,0 0-1,0 0 0,-1 0 1,1-1-1,0 1 0,-1 0 0,1 0 1,-1 0-1,0-1 0,1 1 1,-1 0-1,0 0 0,0-1 1,1 1-1,-1 0 0,0-1 0,-1 1 1,1 0-1,0 0 0,0-1 1,0 1-1,-1 0 0,1 0 1,-1-1-1,1 1 0,-1 0 1,1 0-1,-1 0 0,0 0 0,1 0 1,-1 0-1,0 0 0,0 0 1,0 0-1,0 0 0,0 0 1,0 0-1,0 0 0,0 1 0,0-1 1,0 1-1,0-1 0,-3 0 1,-4-2-303,-1 0 1,0 1-1,1 0 0,-1 0 1,-10 0-1,11 1-305,-51-4-8730,43 5 7004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7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9 996,'14'-9'6157,"-12"9"-4633,1 4-103,7 9-482,0 0-1,-1 1 0,-1 1 0,7 15 1,-5-10 20,23 34 0,-24-42-660,1 0 0,1-1 0,0 0 0,1 0 0,0-1 0,23 15 1,-29-21-294,0-1 0,1 0 0,-1 0 0,1 0 0,0-1 0,-1 0 0,1 0 0,0 0 0,0-1 0,0 0 0,0-1 0,1 1 0,-1-2 0,0 1 0,0-1 0,12-2 0,-7-1-247,0 0 0,-1 0 1,0-1-1,0 0 0,0-1 0,-1-1 0,0 1 0,0-2 0,0 1 0,-1-2 0,15-16 0,0-4-550,25-37 1,-49 81 2746,-4 13-1189,-59 275 4113,22 4-2458,31-219-1673,0-6-310,-12 88 1044,0-57-5364,12-88-8444,7-12 8404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8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1116,'0'0'150,"0"0"-1,0 0 1,0 0-1,0 0 1,0 0 0,0 0-1,1 0 1,-1 0-1,0 0 1,0 0 0,0 0-1,0 0 1,0 0-1,0 0 1,0 0-1,1 0 1,-1 0 0,0 0-1,0 0 1,0 0-1,0 0 1,0 0 0,0 0-1,1 0 1,-1 0-1,0 0 1,0 0 0,0 0-1,0 0 1,0 0-1,0 0 1,0 0-1,1 0 1,-1 0 0,0 1-1,0-1 1,0 0-1,0 0 1,0 0 0,0 0-1,0 0 1,0 0-1,0 0 1,0 1-1,0-1 1,0 0 0,0 0-1,1 0 1,-1 0-1,0 0 1,3 13 2397,0 23-1884,-2-29 588,4 109 2248,9 84-5492,-4-128-5827,-4-42 5344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18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258 118 876,'4'-7'966,"-1"-1"0,0 0 1,0 0-1,-1 0 0,2-13 0,-4 18-674,0 0 0,0 0-1,0 1 1,0-1 0,-1 0 0,1 1-1,0-1 1,-1 0 0,0 1 0,0-1-1,0 1 1,0-1 0,0 1 0,0-1-1,-1 1 1,1 0 0,-1-1 0,0 1-1,0 0 1,-2-2 0,3 4-204,0-1 0,0 1-1,-1 0 1,1-1 0,0 1 0,0 0 0,-1 0 0,1 0 0,0 0 0,0 0-1,-1 0 1,1 0 0,0 1 0,0-1 0,0 0 0,-3 1 0,3 0 73,-7 2 137,0 0 1,0 1 0,0 0 0,1 0 0,-1 1 0,1 0-1,-9 8 1,11-9-139,-22 15 520,1 3 1,1 0 0,1 1-1,-23 29 1,46-51-629,0 0 0,0 0 0,1 1 0,-1-1 0,0 1 1,1-1-1,-1 1 0,1-1 0,0 1 0,-1-1 0,1 1 0,0-1 0,0 1 0,0-1 1,0 1-1,0-1 0,0 1 0,1 2 0,0-1 22,0 1 0,0-1 0,1 0 0,-1 0 0,1 0 0,0 0 0,0 0 0,2 3 0,5 4 118,1-1 0,0 1 1,14 9-1,-23-18-172,163 115 1505,23 19 683,-181-130-2092,0 0-1,-1 0 1,1 0-1,-1 1 1,0 0-1,-1 0 1,1 0-1,4 10 1,-8-13-84,0 0 0,0-1 0,0 1 0,0 0 0,0 0 0,-1 0 0,0 0 0,0 0 0,1 0 1,-1 0-1,-1-1 0,1 1 0,0 0 0,-1 0 0,0 0 0,1 0 0,-1 0 0,0-1 0,-1 1 0,1 0 1,0-1-1,-1 1 0,1-1 0,-4 5 0,-2-1-85,1 1 0,-1 0 0,0-1 0,0-1 0,-1 1 0,1-1-1,-12 5 1,2-1-512,-1-1-1,-29 8 0,-9-3-1202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1.1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1 367 14553,'0'-1'100,"1"0"0,0 1 1,-1-1-1,1 0 0,0 0 0,0 0 0,-1 1 0,1-1 0,0 1 0,0-1 0,0 1 0,0-1 0,0 1 0,0-1 0,0 1 1,0 0-1,0-1 0,0 1 0,0 0 0,2 0 0,-1 0 665,-1 4-22,6 18-72,-2-1-1,-1 2 1,2 28 0,3 13 268,62 263 3889,-70-321-4640,0-1-1,1 0 1,0 1 0,0-1-1,0 0 1,1 0-1,6 9 1,-9-13-113,2 1 39,0-7 453,0-48-246,-2 1 0,-14-102 0,7 90-327,-3-22-100,5 0 0,7-135 0,0 205 106,0-1 0,1 1 0,10-32 0,-12 43 0,1 0 0,0 0 0,1 1 0,-1-1 0,1 1 0,0 0 0,0-1 0,1 1-1,-1 0 1,1 1 0,0-1 0,0 1 0,0 0 0,0 0 0,0 0 0,8-4 0,4 1-53,0 0 0,0 1 0,0 0 0,1 2 0,18-3 0,-23 5 43,0 0 0,-1 1 0,1 0 0,-1 1 1,1 0-1,-1 1 0,1 1 0,15 4 0,-25-6 11,1 0 0,0 0-1,-1 0 1,1 1 0,0-1 0,-1 1-1,0 0 1,1-1 0,-1 1-1,0 0 1,0 0 0,0 0-1,0 1 1,0-1 0,0 1-1,-1-1 1,1 1 0,-1-1 0,2 6-1,-2-3 1,0-1-1,0 1 0,-1 0 0,0-1 1,0 1-1,0 0 0,0-1 1,-1 1-1,0 0 0,0-1 1,-2 7-1,-4 8-4,-2 1 0,0-1 0,-1-1 0,-16 23 0,3-9-67,-31 32 0,-18 27-78,71-90 142,0 0 0,0 0 0,0 0 0,1 0 0,-1 0 0,0 1 0,1-1 0,-1 0 0,1 0 0,-1 1 0,1-1 0,0 0 0,0 1 0,-1-1 0,1 1 0,0-1 0,0 0 0,0 1 0,0-1 0,1 0 0,-1 1 0,0-1 0,1 0 0,-1 1 0,0-1 0,1 0 0,0 1 0,-1-1 0,1 0 0,0 0 0,-1 0 0,1 0 0,0 0 0,0 0 0,2 2 0,3 1-50,0 0 0,0 0 0,1-1 1,-1 0-1,13 4 0,3 2-48,7 4-14,-9-4 42,0 1 0,-1 0 0,27 20 1,-41-26 63,0 0 1,0 0 0,0 1-1,-1 0 1,0 0 0,0 0-1,0 0 1,-1 0 0,0 1 0,0 0-1,0 0 1,-1 0 0,0 0-1,0 0 1,0 0 0,1 11 0,-2-10 6,-1 1 1,0 0 0,0-1 0,-1 1 0,0-1 0,-1 1 0,1-1 0,-1 0-1,-1 1 1,1-1 0,-1 0 0,0-1 0,-1 1 0,0 0 0,0-1 0,0 0 0,-6 7-1,1-3-115,-1-1-1,1 0 0,-1-1 0,-1 0 0,0 0 0,0-1 0,0-1 0,-1 0 1,-13 6-1,23-12-39,-54 20-1605,36-16-1539,2-2-4074,16-2 2769,2 0 1400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1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82 156,'2'-9'883,"-1"0"0,0 0 0,-1-11 0,0 19-663,0-1 1,0 1-1,0-1 1,-1 1-1,1-1 1,0 1-1,0-1 1,-1 1-1,1-1 1,-1 1-1,0-1 1,1 1-1,-1 0 1,0-1-1,0 1 1,0 0-1,0 0 1,0 0-1,0 0 1,0-1-1,0 1 0,0 0 1,0 1-1,-1-1 1,1 0-1,-2-1 1,2 3-89,0-1 0,0 0 0,0 0 0,0 1 0,0-1 0,0 0 0,-1 1 0,1-1 0,0 1 0,1 0 0,-1-1 1,0 1-1,0 0 0,0-1 0,0 1 0,-1 2 0,1-2 164,-4 3 23,0 1-1,1 0 0,0 0 1,0 0-1,0 0 0,0 1 0,1 0 1,0 0-1,-3 7 0,-2 9 400,-7 28-1,10-30-335,-3 11 393,1-1 0,-4 64 0,10-80-533,0 0 1,2 1 0,0-1 0,0 0 0,2 1 0,0-1 0,0 0 0,10 25 0,-10-33-151,0 0 1,1 0-1,-1 0 1,1-1-1,0 1 1,0-1-1,1 0 0,-1 0 1,1-1-1,0 1 1,0-1-1,1 0 1,0-1-1,-1 1 1,1-1-1,0 0 1,8 3-1,-6-4-5,0 0-1,0-1 1,0 0-1,1 0 1,-1-1 0,0 1-1,0-2 1,1 1-1,-1-1 1,0-1-1,0 0 1,0 0-1,14-5 1,-13 3-24,-1 0 1,0-1-1,0 1 1,0-2-1,0 1 1,-1-1-1,0 0 1,0 0-1,-1-1 1,10-12-1,-9 8 1,0 1-1,0-1 0,-1 0 0,-1-1 0,0 0 0,-1 1 0,6-23 1,-8 23-29,0 1 1,-1-1-1,0 0 1,-1 0 0,0 0-1,0 0 1,-1 0-1,-1 1 1,-3-14 0,3 17-18,-1-1 0,1 1-1,-2 0 1,1 0 0,-1 0 0,0 0 0,0 0 0,-1 1 0,0 0 0,0 0 0,-1 0 0,1 1 0,-10-7 0,11 9-14,0 0 1,-1 0-1,0 1 1,1 0-1,-1 0 1,0 0-1,0 0 1,0 1-1,0-1 1,0 1-1,-1 1 1,-7-1-1,5 1-41,-1 1 0,1 0 1,0 0-1,-1 1 0,1 0 0,0 0 1,-8 4-1,-9 6-734,1 1-1,0 1 1,-36 29 0,31-19-1014,14-4-5923,13-14 3093,6 0 1401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1.8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93 130 308,'11'-8'587,"-1"-1"0,1-1 0,8-10 0,-16 17-267,-1 0 0,1-1 0,-1 1 0,0-1 0,0 0 0,0 0 0,0 0 0,-1 0 0,0 0 0,0 0 1,0 0-1,0 0 0,0-1 0,-1-4 0,0 9-193,0-1 1,0 0-1,0 0 1,0 0-1,0 0 1,0 1-1,-1-1 1,1 0-1,0 0 1,0 1-1,-1-1 1,1 0-1,-1 0 1,1 1-1,-1-1 1,1 0 0,-1 1-1,1-1 1,-1 1-1,1-1 1,-1 1-1,0-1 1,1 1-1,-1-1 1,0 1-1,1 0 1,-1-1-1,0 1 1,0 0-1,0-1 1,1 1-1,-1 0 1,0 0-1,0 0 1,0 0-1,-1 0 1,0 0-142,2 0 52,0-1-1,-1 1 1,1 0 0,0 0-1,-1 0 1,1 1-1,0-1 1,0 0 0,-1 0-1,1 0 1,0 0 0,-1 0-1,1 0 1,0 0 0,-1 0-1,1 1 1,0-1-1,0 0 1,-1 0 0,1 0-1,0 0 1,0 1 0,0-1-1,-1 0 1,1 0-1,0 1 1,0-1 0,0 0-1,-1 1 1,-9 11 382,0 1 1,1 0 0,0 0-1,1 1 1,1 0-1,0 1 1,1-1-1,-5 19 1,-3 10 355,1 2 0,-7 51 0,18-82-559,0 0 0,1 0 0,1 0 0,0 0 0,1 0-1,0 0 1,1 0 0,0-1 0,2 1 0,-1 0 0,10 19 0,-11-28-137,1 0-1,-1 0 1,1-1-1,1 1 1,-1-1 0,1 0-1,-1 0 1,1 0 0,0 0-1,1-1 1,-1 0-1,0 0 1,1 0 0,0 0-1,0 0 1,0-1 0,0 0-1,7 2 1,-6-3-8,1 0-1,-1-1 1,1 1 0,-1-1 0,1 0 0,-1-1-1,1 1 1,-1-2 0,1 1 0,-1 0 0,0-1-1,0 0 1,0-1 0,0 0 0,8-4 0,-4 1 1,-1 0 0,0-1 0,0-1 0,0 1 0,-1-1 0,0-1 1,-1 1-1,0-1 0,10-17 0,-9 13-6,-2 0-1,1 0 1,-2-1 0,0 0-1,0 0 1,-1 0 0,2-18-1,-5 27-57,-1 0 1,1 0-1,-1 0 0,0 0 0,0 0 0,-1 0 0,1 0 0,-1 0 0,0 1 1,0-1-1,-1 0 0,1 0 0,-1 1 0,0-1 0,-1 1 0,1-1 0,-1 1 0,1 0 1,-1 0-1,-1 0 0,1 0 0,-1 1 0,1-1 0,-1 1 0,0 0 0,0 0 1,0 0-1,0 1 0,-1 0 0,1-1 0,-1 1 0,0 1 0,1-1 0,-1 1 0,0 0 1,0 0-1,0 0 0,0 1 0,-10-1 0,-9 3-575,0 1 0,0 1 0,1 1 0,-1 1 0,1 1 0,0 1 0,1 1 0,-24 13 0,36-14 372,7-5-2050,5-3-8464,29-16 7815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4T08:08:47.6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4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16301,'11'17'716,"0"1"-1,-1 0 1,-1 1-1,-1-1 1,-1 2-1,9 32 1,-7-22 14,20 47 1,-23-65-575,0 1 0,1-1 0,1 0 0,11 14 0,-17-23-154,1 0 0,0 0 1,0 0-1,0-1 0,1 1 0,-1-1 0,0 0 1,1 0-1,0 0 0,-1 0 0,1-1 1,0 0-1,0 1 0,0-1 0,0-1 1,0 1-1,0 0 0,0-1 0,6 0 0,2-1-275,0-1-1,0 0 1,0-1-1,-1 0 1,18-7-1,54-30-2141,-34 16-1716,0 4-3475,-26 13 4804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2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3028,'10'-11'346,"-7"7"27,1-1-1,0 1 1,0 0-1,0 0 1,0 1-1,1-1 1,0 1-1,-1 0 1,7-3-1,-10 7-280,0-1-1,-1 0 0,1 1 1,0-1-1,-1 0 0,1 1 1,0-1-1,-1 1 0,1-1 1,0 1-1,-1-1 1,1 1-1,-1-1 0,1 1 1,-1 0-1,1-1 0,-1 1 1,1 0-1,-1 0 0,1 0 1,-1-1 11,4 11 379,-1-1 0,0 1-1,0-1 1,-1 1 0,0 0 0,-1 0 0,0 19 0,0-12-31,2 209 3413,-2-38-650,-1-187-3152,0 5 165,0 1 0,0-1 1,1 0-1,0 0 0,0 1 0,1-1 1,0 0-1,0 0 0,4 6 0,-6-12-92,3 3 36,5-9 706,3-10-636,0-1 0,-1 0 0,13-28 0,22-62-13,-5 9-180,-37 90-55,68-135-41,-54 112-190,1-1-1,33-38 1,-47 64 69,-1 1 0,1 0 0,0 1-1,1-1 1,-1 1 0,0 0 0,10-5 0,-13 7 13,0 1 1,0 0-1,0-1 1,0 1-1,0 0 1,0 0-1,0-1 1,0 1-1,0 0 1,0 0-1,0 0 1,0 0-1,0 0 1,0 1-1,0-1 1,0 0-1,0 0 1,0 1-1,2 0 1,-2-1-243,0 1 0,-1 0-1,1 0 1,0 0 0,0 0 0,0 1 0,0-1 0,-1 0 0,1 0 0,-1 0 0,1 1 0,-1-1 0,1 0 0,-1 0 0,0 1-1,1-1 1,-1 0 0,0 1 0,0 1 0,0 13-3706,-3 1 1245</inkml:trace>
  <inkml:trace contextRef="#ctx0" brushRef="#br0" timeOffset="1">435 365 3468,'6'59'1256,"3"-5"65,4 3-25,-1-1 80,4 12 68,0 0-32,0-14-84,-4-1-136,1-7-200,-4-13-324,4-1-556,-7-18-700,3-3-928,1-5-3164,-4-6 1592,-6 0 1047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4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1267 1104,'6'1'6296,"2"-4"-4839,3-7-1356,-10 10 136,2-5 102,1-1 1,0 1-1,-1-1 0,0 1 1,0-1-1,-1 0 0,0 0 1,0 0-1,1-7 0,5-11 412,27-85 1334,23-125 1,-38 149-1406,29-160 865,-25 116 535,51-165-1,-58 253-982,-16 39-1002,0 0-1,0 0 0,0 0 1,0 0-1,0 1 0,0-1 1,1 0-1,-1 1 0,1-1 1,-1 1-1,1-1 0,-1 1 1,1 0-1,0-1 0,0 1 1,0 0-1,0 0 0,2 0 1,-3 1-40,1 0 1,-1 0-1,0 0 0,1 0 1,-1 1-1,0-1 1,1 1-1,-1-1 1,0 1-1,0-1 0,0 1 1,0 0-1,0-1 1,1 1-1,-1 0 1,0 0-1,-1 0 0,1 0 1,0 0-1,0 0 1,0 0-1,0 0 1,-1 0-1,1 1 0,-1-1 1,1 0-1,0 2 1,12 40 596,-11-38-545,35 159 615,22 78 1159,-40-175-1347,44 99 1,-59-157-1495,0-1-1,0 0 1,1 0 0,0 0-1,11 12 1,-15-19 666,1 1-1,-1-1 1,0 0 0,1 1-1,-1-1 1,1 0 0,0 0 0,-1 0-1,1 0 1,0 0 0,0 0 0,0-1-1,0 1 1,0-1 0,-1 1 0,1-1-1,0 1 1,0-1 0,0 0-1,0 0 1,0 0 0,0 0 0,0-1-1,0 1 1,0 0 0,0-1 0,0 0-1,0 1 1,0-1 0,0 0 0,2-1-1,5-4-5687,-2-2 1817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5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305 134 15521,'0'-12'368,"-6"4"265,3-6 259,-10 2 72,0 1-164,-2-3-188,-4 3-144,-3-1-120,-6 1-84,2 3-128,-2-1-192,3 3-268,3 6-296,-3-5-428,6 5-476,6 5-4405,-2 7 2017,2-9 1327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5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59 868,'2'-6'421,"0"2"587,0-1 0,0 0-1,-1 0 1,0 0 0,0-1-1,1-8 1,-3 13-818,1 0 0,-1 1 0,0-1 0,1 0 0,-1 1 0,0-1 0,0 1 0,1-1 0,-1 1 0,0-1 0,0 1 0,0 0 0,1-1 0,-1 1 0,0 0 0,0 0 0,0-1 0,0 1 0,0 0 0,0 0 0,1 0 0,-1 0 0,-2 1 0,-6 2 340,0 1 0,0 1 0,1 0 0,-1 0 0,1 1 0,0 0 0,1 0 0,-1 1 0,1 0 0,-7 8 0,-8 12 856,-31 49 0,31-39-865,1 0 0,1 1 0,3 1 0,1 1 0,2 1 0,2 0 0,-9 51 0,19-79-363,1 1 0,0-1 0,1 0 0,0 1 0,1-1 0,3 16 0,-2-24-94,-1 1 0,1 0-1,0-1 1,0 0 0,0 0-1,1 1 1,-1-1-1,1 0 1,1-1 0,-1 1-1,1-1 1,0 1 0,0-1-1,0 0 1,0-1 0,9 7-1,-5-5 6,1-1-1,-1 0 1,1 0 0,0-1-1,0 0 1,0-1 0,0 0-1,0 0 1,1-1-1,-1 0 1,12-1 0,-6 0 4,-1-2 1,1 0-1,0-1 1,-1 0-1,1-1 1,20-9 0,-7 0 13,-1-1 1,-1-2-1,-1 0 1,0-2-1,-1 0 1,32-32-1,-28 19 27,-2 0 0,24-39 0,-43 59-81,5-1 73,-12 12-40,0 0-14,-1 6-4,-2 15 14,0 0-1,2 0 1,0 0-1,1 0 1,4 25-1,-3-39-30,0-1 0,1 1-1,0-1 1,0 0 0,0 0 0,1 0 0,0 0-1,0 0 1,7 8 0,-7-10-11,0-1 0,0 0 0,0 0 0,1 0 0,-1 0 0,1-1-1,0 0 1,0 1 0,0-1 0,0-1 0,0 1 0,0 0 0,1-1 0,-1 0 0,9 1 0,-4-1-2,1 0 0,1-1 0,-1 0 0,0-1 0,-1 0 0,1 0 0,0-1 0,0-1 0,0 0 0,-1 0-1,0 0 1,1-1 0,-1-1 0,10-6 0,-8 3-9,0 0-1,-1 0 1,-1-1 0,1 0-1,-1 0 1,-1-1-1,0 0 1,0-1 0,-1 0-1,8-17 1,-10 17-20,0 0 1,0-1 0,-1 0-1,-1 0 1,0 0-1,-1 0 1,0-1 0,-1 1-1,0 0 1,-2-24 0,-1 26-13,1 1 1,-1-1 0,-1 1-1,1 0 1,-2 0 0,1 0 0,-1 0-1,-1 1 1,1-1 0,-1 1 0,-1 0-1,0 1 1,0-1 0,0 1-1,-8-6 1,7 7-68,0 1 1,-1 0-1,1 1 0,-1 0 0,0 0 0,0 0 1,-1 1-1,1 0 0,0 1 0,-1 0 0,0 0 1,0 1-1,1 0 0,-1 1 0,0 0 0,0 0 1,-16 3-1,18-2-260,-1 0 1,1 1-1,0 0 1,0 0 0,0 1-1,0-1 1,1 2-1,-1-1 1,1 1-1,-1 0 1,1 0-1,1 0 1,-1 1 0,1 0-1,-1 0 1,1 1-1,1-1 1,-1 1-1,1 0 1,0 0-1,-5 11 1,8-15-49,1-1 0,0 1 1,-1-1-1,1 1 0,0-1 0,0 1 1,0-1-1,0 1 0,0-1 0,0 1 1,1-1-1,-1 1 0,0-1 0,1 1 0,-1-1 1,1 0-1,-1 1 0,1-1 0,0 1 1,0-1-1,0 0 0,0 0 0,0 0 0,0 1 1,0-1-1,0 0 0,0 0 0,0 0 1,0-1-1,1 1 0,-1 0 0,2 1 0,18 7-2802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6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1 631 756,'12'-35'3974,"9"-47"1,9-101 1140,-27 162-4505,26-197 5211,-25 203-4656,0 26-243,3 27-151,-2 3 310,21 80 0,-22-108-851,0 0-1,1 0 0,0-1 1,1 0-1,0 0 0,1-1 1,1 0-1,0 0 0,0 0 1,13 11-1,-19-19-183,1-1 1,-1 0-1,1 0 0,-1-1 1,1 1-1,0 0 0,0-1 1,-1 0-1,1 1 1,0-1-1,0 0 0,0-1 1,1 1-1,-1 0 0,0-1 1,0 0-1,0 0 0,0 0 1,1 0-1,-1 0 1,0-1-1,0 1 0,0-1 1,0 0-1,0 0 0,0 0 1,0 0-1,0-1 0,0 1 1,-1-1-1,1 0 1,0 1-1,-1-1 0,4-4 1,4-3 23,-1-1 0,0 0 1,-1 0-1,0-1 1,0 0-1,11-23 0,0-10-244,-3 0-1,-1-1 1,-2 0-1,9-62 1,-18 65-1931,-6 36-1312,-4 23 1353,5-16 1487,1 0 0,0 1 0,-1-1 0,1 1-1,0 0 1,0-1 0,0 1 0,0-1 0,0 1 0,0-1-1,0 1 1,0-1 0,1 1 0,-1-1 0,1 1 0,-1-1-1,1 1 1,-1-1 0,1 0 0,0 1 0,1 0-1,4 7-2562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6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201 102 212,'11'-7'953,"-1"0"0,1-2 0,-1 1-1,-1-1 1,0 0 0,9-12 0,-17 20-676,-1-1-1,1 1 1,0-1-1,0 1 1,-1-1 0,0 0-1,1 1 1,-1-1-1,0 0 1,1-2 0,-1 3-213,0 1 1,0-1 0,0 1 0,0-1-1,0 1 1,0 0 0,0-1 0,0 1-1,-1-1 1,1 1 0,0-1 0,0 1 0,0 0-1,0-1 1,-1 1 0,1-1 0,0 1-1,0 0 1,-1-1 0,1 1 0,0 0-1,-1 0 1,1-1 0,0 1 0,-1 0 0,1-1-1,-1 1 1,1 0 0,0 0 0,-1 0-1,1 0 1,-1-1 0,1 1 0,0 0-1,-1 0 1,1 0 0,-1 0 0,1 0 0,-1 0-1,1 0 1,0 0 0,-1 0 0,1 0-1,-1 0 1,1 1 0,-1-1 0,1 0-1,0 0 1,-1 0 0,1 0 0,-1 1 0,-11 4 251,1 1 0,0 0 1,1 1-1,-1 0 0,1 0 1,0 1-1,1 1 1,0 0-1,0 0 0,1 0 1,1 1-1,-13 19 1,0 5 178,1 1 0,-26 66 0,33-71-162,1 2 0,-8 37-1,18-61-231,-1 0-1,1 1 0,0-1 1,1 0-1,0 1 0,0-1 1,1 0-1,0 1 0,0-1 1,1 0-1,0 0 0,0 0 1,8 15-1,-9-20-60,1 0 1,0-1-1,0 1 0,0 0 1,0-1-1,0 0 0,0 1 1,1-1-1,-1 0 0,1 0 1,0 0-1,0-1 1,-1 1-1,1-1 0,0 1 1,6 1-1,-4-2-1,0 0-1,1-1 1,-1 1 0,1-1-1,-1 0 1,1 0 0,-1-1-1,1 1 1,6-3 0,4-2 25,-1 0 0,1-1 0,-1 0 1,0-2-1,23-14 0,-10 2-1,-1-1-1,-1-1 1,0-1 0,-2-1-1,24-31 1,93-144 206,-93 127-106,-46 69-124,17-23 106,-18 25-108,0 0-1,0 0 1,0 0 0,1 0-1,-1 0 1,0 0-1,1 0 1,-1 0 0,0 0-1,1 0 1,-1 1-1,1-1 1,-1 0-1,1 1 1,2-1 0,-2 5 214,2 44 513,-3 78-1,0 11 48,-1-124-745,1 3 64,1 0 1,5 23 0,-7-36-146,1-1 1,-1 1 0,1 0-1,0-1 1,0 1-1,0-1 1,0 1-1,1-1 1,-1 1 0,1-1-1,0 0 1,-1 0-1,1 0 1,0 0-1,0 0 1,0 0 0,0 0-1,1-1 1,-1 1-1,5 2 1,-5-4-81,1 1 0,-1-1 1,0 0-1,0 0 0,0 0 1,0 0-1,1 0 0,-1 0 0,0 0 1,0-1-1,0 1 0,0-1 1,0 0-1,0 0 0,0 1 0,0-1 1,3-2-1,31-26-2456,-24 19 1380,8-10-2490,7-5-5432,-11 16 5901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6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5 280 1532,'5'-3'228,"0"0"0,0 0 0,-1-1 0,1 1 0,-1-1 0,0 0 0,0 0 0,5-9 0,24-40 2025,-22 32-1263,-1 5-5,-2-1 0,0 1-1,0-2 1,-2 1-1,0-1 1,3-21-1,-9 38-911,1 1 0,-1-1 0,0 0 0,0 1 0,0-1-1,1 0 1,-1 0 0,0 1 0,0-1 0,0 0 0,0 1 0,-1-1-1,1 0 1,0 0 0,0 1 0,0-1 0,0 0 0,-1 1 0,1-1-1,0 0 1,-1 1 0,1-1 0,0 1 0,-1-1 0,1 1 0,-1-1-1,1 0 1,-1 1 0,1-1 0,-1 1 0,0 0 0,1-1 0,-1 1 0,1 0-1,-1-1 1,0 1 0,1 0 0,-1-1 0,0 1 0,0 0 0,1 0-1,-1 0 1,0 0 0,1 0 0,-1 0 0,-1 0 0,-2 0 131,1 1 0,-1 0 1,1 0-1,-1 0 0,1 0 0,-6 4 1,1-1-40,1 0-1,0 0 1,0 1 0,1 0 0,-1 1 0,1-1-1,0 1 1,1 0 0,-1 1 0,1-1 0,0 1-1,1 0 1,-6 11 0,8-11-94,-1-1-1,1 1 1,1-1 0,-1 1 0,1 0 0,0 0-1,1 0 1,-1 0 0,1-1 0,1 1-1,-1 0 1,1 0 0,0 0 0,1 0-1,0-1 1,3 9 0,7 11 269,0-2 1,33 47-1,-31-52-122,-1 1 0,-1 1 0,-1 0 0,16 43 1,-26-60-248,1 1 1,-2 0 0,1 0 0,0-1 0,-1 1 0,0 0 0,0 0-1,0 0 1,-1 0 0,0-1 0,0 1 0,0 0 0,-3 6 0,3-7-293,-1-1 1,0 0 0,0 1-1,0-1 1,0 0 0,-1 0-1,1 0 1,-1 0 0,0 0-1,-5 3 1,-1-2-3007,4-4-750,1 0-418,-4 0 1488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7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57 396 124,'5'-7'1053,"1"0"1,0 0-1,0 1 0,10-8 0,-6 5 1667,-9 8-1228,2 4-106,-1-1-1063,1 1 1,-1-1 0,0 1 0,-1 0 0,1 0-1,0 0 1,-1 0 0,1 0 0,-1 0-1,1 6 1,8 42 1947,-4-14-1044,-5-28-921,2 0 0,-1 1 0,1-1-1,1-1 1,4 10 0,-7-16-283,1 0 0,-1 0 0,0 1 0,1-1 0,0 0 0,0-1 0,-1 1 0,1 0 0,0-1 0,0 1 0,1-1 0,-1 1 0,0-1 0,0 0 0,1 0-1,-1 0 1,1 0 0,-1 0 0,1-1 0,-1 1 0,1-1 0,-1 0 0,5 1 0,15-3-955,0-1-1,-1-1 0,1-1 1,0-1-1,-1-1 0,21-10 1,18 0-2015,-49 14 2662,0 0 0,0 1 0,0 0 0,19 0 0,-30 2 313,0 0 1,1 0-1,-1 0 0,0 0 1,1 0-1,-1 0 0,0 0 1,1 0-1,-1 0 0,0 0 1,0 0-1,1 0 1,-1 0-1,0 0 0,1 0 1,-1 0-1,0 0 0,0-1 1,1 1-1,-1 0 0,0 0 1,0 0-1,1-1 1,-1 1-1,0 0 0,0 0 1,0 0-1,1-1 0,-1 1 1,0 0-1,0 0 0,0-1 1,0 1-1,0 0 1,0-1-1,0 1 0,1 0 1,-1 0-1,0-1 0,0 1 1,0 0-1,0-1 0,0 1 1,0 0-1,0-1 1,0 1-1,-1 0 0,1 0 1,0-1-1,0 1 0,0 0 1,0 0-1,0-1 0,0 1 1,0 0-1,-1-1 1,1 1-1,0 0 0,0 0 1,0 0-1,-1-1 0,1 1 1,-12-15 1069,12 15-1206,-10-8 569,0-1-1,0 2 0,0-1 1,-1 2-1,0-1 0,-21-8 0,8 4 36,8 4-278,0 0 0,-1 2-1,1 0 1,-1 1 0,0 1-1,0 0 1,-1 1 0,1 1 0,0 1-1,0 0 1,-1 1 0,-17 4-1,34-5-201,0 1-1,0-1 0,0 0 1,0 0-1,0 1 1,0-1-1,-1 0 0,1 0 1,0 0-1,0 0 0,0 0 1,0 0-1,0-1 1,0 1-1,0 0 0,0-1 1,0 1-1,0 0 0,0-1 1,-2 0-1,3 0-10,0 1 0,0-1 1,0 0-1,0 1 0,0-1 0,0 1 0,0-1 0,0 1 0,0-1 1,0 1-1,0-1 0,1 1 0,-1-1 0,0 1 0,0-1 1,1 1-1,-1 0 0,0-1 0,0 1 0,1-1 0,-1 1 0,0 0 1,1-1-1,-1 1 0,1-1 0,0 1 2,10-10 45,1 0-1,0 1 0,21-12 0,22-17 87,-43 28-36,-1 0 0,0-2 1,0 1-1,-1-1 0,-1 0 0,11-19 0,-18 26-40,1 1 0,-1-1-1,-1 0 1,1 0 0,-1 0 0,0 0-1,0 0 1,0 0 0,0 0-1,-1-6 1,0 8-15,-1-1 0,0 1-1,1-1 1,-1 1 0,0-1 0,-1 1 0,1 0 0,0-1-1,-1 1 1,0 0 0,0 0 0,0 0 0,0 0-1,0 0 1,-5-4 0,-1 2-43,1-1 0,0 1-1,-1 0 1,0 1 0,0 0 0,-1 0-1,1 1 1,-1 0 0,1 1 0,-1 0 0,0 0-1,0 0 1,0 2 0,0-1 0,0 1 0,-10 1-1,1 0-1250,1 0 1,-33 9-1,33-6-1961,1 1 1,-25 11 0,12-1 154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8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0 660,'0'0'1555,"3"4"24,0-1-1228,-1 0-1,0 1 0,0-1 1,0 1-1,-1-1 0,1 1 1,-1 0-1,0 0 0,0 0 1,0 0-1,0 0 0,-1-1 1,0 1-1,0 8 0,-1 11 989,-6 33-1,3-25-494,-10 78 1493,0 6 1741,-2 202 0,17-308-3884,0 0 0,0 0 0,1 0 0,0 0 0,5 13 0,-6-19-200,0-1 0,0 1 0,1-1 0,-1 0 0,1 1 1,-1-1-1,1 0 0,0 0 0,0 0 0,3 2 0,-4-3-57,0 0-1,0-1 0,1 1 1,-1 0-1,1-1 0,-1 1 1,0-1-1,1 0 1,-1 1-1,1-1 0,-1 0 1,1 0-1,-1 0 0,1 0 1,-1 0-1,1 0 1,-1 0-1,0-1 0,1 1 1,1-1-1,5-2-639,0-1-1,-1 1 1,0-1 0,1 0 0,-2-1-1,8-6 1,35-34-9479,-48 45 10054,14-13-2597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8.4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0 656 9077,'53'-31'3054,"-50"27"-2774,0 0 0,0 1 1,0-1-1,-1 0 0,1 0 0,-1-1 0,0 1 1,0 0-1,-1-1 0,1 1 0,0-9 0,2-1 240,76-329 6279,-63 258-5225,-10 46-790,9-38 1319,-12 68-1802,-4 10-271,0-1 1,1 0 0,-1 0 0,0 0-1,0 0 1,0 0 0,0 0 0,0 1-1,0-1 1,0 0 0,0 0 0,0 0-1,0 0 1,0 0 0,0 0 0,0 0-1,0 1 1,0-1 0,0 0 0,1 0-1,-1 0 1,0 0 0,0 0 0,0 0-1,0 0 1,0 0 0,0 0 0,0 0-1,1 0 1,-1 0 0,0 0 0,0 0-1,0 0 1,0 0 0,0 0 0,0 0-1,0 0 1,1 0 0,-1 0 0,0 0-1,0 0 1,0 0 0,0 0 0,0 0-1,0 0 1,1 0 0,-1 0 0,0 0-1,0 0 1,0 0 0,0 0 0,0 0-1,0 0 1,0 0 0,0-1 0,1 1-1,-1 0 1,0 0 0,0 0 0,7 67 714,-1-12-43,15 69 1,-17-108-585,0-1 1,2 1-1,-1-1 1,2-1-1,0 1 1,0-1-1,1 0 1,1-1-1,12 15 1,-16-22-119,1-1 1,-1 0-1,1-1 1,-1 1 0,1-1-1,1 0 1,-1-1-1,1 1 1,-1-1 0,1-1-1,0 1 1,0-1-1,0 0 1,0-1 0,0 1-1,0-1 1,1-1 0,-1 0-1,0 0 1,1 0-1,-1-1 1,0 0 0,0 0-1,1-1 1,-1 1-1,0-2 1,7-2 0,-2-1-4,0 1 1,0-2 0,-1 1 0,0-1 0,0-1 0,-1 0 0,1-1 0,-2 0 0,0 0 0,0-1 0,0 0 0,-1-1 0,-1 0 0,9-16 0,-10 9-1012,-6 17-33,0 1-223,-2 3-201,-15 28-2582,14-10-1428,3-20 5074,0-1 0,0 1 0,0 0 0,1 0 1,-1-1-1,0 1 0,0 0 0,1-1 0,-1 1 0,1 0 0,-1-1 1,0 1-1,1 0 0,0-1 0,-1 1 0,1-1 0,-1 1 0,1-1 1,-1 1-1,1-1 0,0 0 0,1 1 0,9 1-2838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4.9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620 494 676,'0'-3'1120,"0"-1"-670,-1 0-1,1 0 0,0 0 1,-1 0-1,0 0 1,0 0-1,0 1 1,-1-1-1,1 0 0,-1 1 1,0-1-1,0 1 1,0-1-1,-4-4 1,1 3-25,0 0 1,0 1 0,-1-1 0,1 1 0,-1 0 0,0 1-1,-11-6 1,-7-1 138,-1 2-1,0 1 1,-39-7 0,53 12-367,-85-11 310,66 11-498,1-2 0,-54-14 0,82 17-1,-1 1 0,0-1 0,1 0 0,-1 1 0,0-1 0,1 0 0,-1 0 0,1 0 0,0 0 0,-1 0 0,1 0 0,0 0 0,-2-3 0,2 3 6,1 0 0,-1 0-1,1 0 1,0 0 0,-1 0 0,1 0-1,0 0 1,0 0 0,-1 0-1,1 0 1,0 0 0,0 0-1,0 0 1,1 0 0,-1 0-1,0 0 1,1-1 0,1-4 64,0 1-1,1 0 1,0 0 0,0 0 0,0 0 0,7-6 0,-3 2 1,11-15 223,-4 8 88,20-34 1,-31 45-310,0 0 0,0 0 0,-1 0-1,0 0 1,0-1 0,-1 1 0,1-1 0,-1 1 0,0-1 0,-1 1 0,1-12 0,-2 14-61,0 1 0,1-1 0,-1 0 0,0 0 0,0 1 0,0-1 0,-1 0 0,1 1 0,-1-1 0,1 1 0,-1 0 0,0-1 0,0 1 0,0 0 1,0 0-1,0 0 0,0 0 0,-1 1 0,1-1 0,-1 1 0,1-1 0,-1 1 0,0 0 0,1 0 0,-1 0 0,0 0 0,0 0 0,-3 0 0,-7-1-476,0 0 0,0 1 0,0 0 0,0 1 0,-14 2-1,15-1-1640,0 1 0,0 0 0,-20 7 0,0 2-570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8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7 316 4532,'14'-8'676,"0"1"-1,0 0 0,0 1 1,1 0-1,21-4 0,-35 9-549,0 1 1,0 0-1,1 0 1,-1 0-1,0 0 0,1 0 1,-1 0-1,0 0 0,1 0 1,-1 0-1,0 1 0,1-1 1,-1 0-1,0 1 0,0-1 1,0 1-1,1-1 0,-1 1 1,0 0-1,0 0 0,0-1 1,1 3-1,0-1 58,0 0 1,-1 0-1,0 0 0,1 0 1,-1 1-1,0-1 0,0 0 0,-1 1 1,1-1-1,1 6 0,-1 4 402,0 0 0,-1 0 0,-2 22 0,-19 107 1987,3-19-2305,18-113 94,2-5-2189,2-5-7929,14-18 7071</inkml:trace>
  <inkml:trace contextRef="#ctx0" brushRef="#br0" timeOffset="1">387 194 1256,'3'-5'332,"-2"0"0,1 0 0,0-1 0,-1 1 0,0-1 0,-1 0 0,1 1 0,-1-1 0,0 0 0,0 1 0,-1-1 0,0 1 0,0-1 0,0 0 0,0 1 0,-1 0 0,0-1 0,0 1 0,-1 0 0,1 0 0,-1 0 0,0 0 0,0 1 0,-1-1 0,0 1 0,1 0 0,-1 0 0,-1 0 0,1 0 0,-1 1 0,1 0 0,-1 0 0,-6-3 0,-1 1-138,1 1 0,-1 0 0,0 0 0,1 1 0,-1 1 0,-1 0 0,1 1 0,0 0 0,0 1 0,-17 2 0,10 0-719,1 1 0,-22 6 0,23-4-1230,1 1 1,-19 8-1,18-4-913,4 3 809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9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0 564 168,'5'4'420,"1"0"1,-1 0-1,1 0 1,0-1-1,0 0 1,0 0-1,0 0 1,0-1-1,8 2 1,-12-4-226,1 0 0,-1 0 1,0 0-1,1 0 0,-1 0 0,0 0 1,1 0-1,-1-1 0,1 1 0,-1-1 0,0 0 1,0 0-1,1 0 0,-1 0 0,0 0 1,0 0-1,0 0 0,0-1 0,0 1 1,-1-1-1,1 0 0,0 1 0,-1-1 1,1 0-1,-1 0 0,1 0 0,-1 0 1,2-4-1,19-40 1658,-3 0 1,18-62-1,-34 99-1689,77-237 4350,-66 220-3683,-13 25-777,-1 0 0,0 0 0,1 0 1,0 1-1,-1-1 0,1 0 0,-1 1 1,1-1-1,0 0 0,-1 1 0,1-1 1,0 1-1,0-1 0,0 1 0,-1-1 0,1 1 1,0 0-1,0-1 0,0 1 0,0 0 1,0 0-1,-1 0 0,1-1 0,0 1 1,0 0-1,2 1 0,-1 3 391,3 25 73,-1 0-1,1 42 0,5 36 345,-8-94-713,1-1 0,0 1 0,1 0 0,1-1 0,0 0 0,8 15 0,-11-24-114,0 0-1,0 1 0,0-1 0,1 0 0,-1 0 0,1 0 0,0-1 0,-1 1 0,1-1 0,1 1 0,-1-1 0,0 0 1,0 0-1,1-1 0,-1 1 0,1-1 0,0 1 0,-1-1 0,1 0 0,0 0 0,0-1 0,-1 1 0,1-1 0,0 0 1,0 0-1,0 0 0,0-1 0,0 1 0,5-2 0,2-1 8,-1-1 0,1 0 1,-1-1-1,1 0 0,-1 0 0,-1-1 1,1 0-1,16-15 0,9-13-36,-1-2-1,36-47 1,12-15-78,-80 96 70,-1 1 0,0-1 0,0 1 1,1-1-1,-1 1 0,0 0 1,1 0-1,-1 0 0,0-1 0,1 1 1,0 1-1,-1-1 0,1 0 1,-1 0-1,1 1 0,0-1 1,0 0-1,2 1 0,-2 4-5,0 24-1,-3 51 1,-1-58 53,1-1 1,1 1-1,1 0 0,1-1 1,7 35-1,-8-50-34,0-1-1,1 0 0,0 1 1,0-1-1,0 0 1,0 0-1,0 0 0,1 0 1,0-1-1,0 1 1,0-1-1,0 1 0,0-1 1,1 0-1,-1 0 1,1 0-1,0-1 0,0 0 1,0 1-1,0-1 1,0-1-1,1 1 0,-1 0 1,0-1-1,1 0 0,-1 0 1,1-1-1,-1 1 1,1-1-1,8 0 0,-3-1-2,1-1-1,-1 1 0,0-2 1,1 0-1,-1 0 0,0 0 1,-1-2-1,1 1 0,-1-1 1,0 0-1,0-1 0,10-8 1,-8 4-11,-1 0 1,-1 0 0,1-1 0,-2 0 0,0 0-1,0-1 1,-1 0 0,0-1 0,-1 1-1,0-1 1,-1 0 0,3-17 0,-5 19-37,0 0-1,-2 0 1,1 0 0,-1 0 0,-1 0-1,0 0 1,0-1 0,-1 1 0,-1 0 0,0 0-1,0 0 1,-1 0 0,-1 1 0,0-1-1,-8-16 1,9 22-58,0 1 0,0-1 0,0 1 0,0 0 0,-1 0 0,1 0 0,-1 1 1,0-1-1,0 1 0,-1 0 0,1 0 0,-1 0 0,1 0 0,-1 1 0,0 0 0,0 0 0,0 0 0,0 1 0,-8-2 0,6 3-149,1-1-1,0 2 1,-1-1 0,1 1 0,0 0-1,-1 0 1,1 0 0,0 1 0,0 0-1,0 0 1,0 1 0,0 0 0,1 0-1,-1 0 1,1 1 0,-5 3 0,-10 9-2962,2 0 0,0 2 0,-19 22 0,16-10-7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29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32 12053,'6'-16'105,"2"0"2107,-7 17-2152,-1-1 0,0 1 0,1 0 0,-1-1 0,1 1 1,-1 0-1,0-1 0,1 1 0,-1 0 0,0-1 0,0 1 0,0 0 0,1-1 0,-1 1 0,0 0 0,0 0 0,0-1 0,0 1 0,0 0 0,0 0 0,0-1 0,-1 2 0,1 13 280,0-1-1,-1 0 1,-1 1-1,-6 20 0,0 8 258,7-36-513,-15 93 1748,-4 152-1,20-242-1718,-1-6-87,1 0 0,0-1 0,0 1 0,0-1 1,0 1-1,0-1 0,1 1 0,0-1 0,-1 1 0,1-1 0,1 1 0,-1-1 0,0 0 1,1 0-1,3 6 0,-4-8-73,0 0 0,0-1 0,0 1-1,0 0 1,0-1 0,0 1 0,0-1 0,0 0 0,0 1 0,0-1 0,0 0 0,0 0 0,0 1 0,0-1 0,0 0 0,0 0 0,1 0 0,-1 0 0,0-1 0,0 1 0,0 0-1,0 0 1,0-1 0,0 1 0,0 0 0,0-1 0,0 1 0,0-1 0,0 1 0,0-1 0,0 0 0,0 1 0,1-2 0,3-4-692,1 1 1,-1-1-1,9-11 1,-8 8-447,7-8-3243,16-29 0,-5 7 1652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0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727 44 11953,'-1'-1'33,"1"-1"0,-1 1-1,0-1 1,1 1 0,-1 0 0,0-1 0,0 1-1,0 0 1,0 0 0,-2-2 0,-1 1 134,0 1 0,-1-1 0,1 1 1,-1 0-1,0 0 0,-6 0 0,-7-2 140,-24-4 37,-1 2 1,0 2 0,-45 3-1,74 0-299,-20 1-141,1 1 0,-1 2 0,0 2 0,-43 12 0,39-6-2792,-58 26 1,52-13-160,5 5 923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0.3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98 240 572,'14'-5'893,"0"0"0,-1-1 1,0 0-1,16-11 0,1 0 1939,-30 17-2760,0 0 1,0 0-1,0 0 0,0 0 1,0 0-1,0 1 0,0-1 0,0 0 1,0 0-1,0 0 0,0 0 1,0 0-1,0 0 0,0 0 1,0 0-1,0 1 0,0-1 1,0 0-1,0 0 0,0 0 0,0 0 1,1 0-1,-1 0 0,0 0 1,0 0-1,0 0 0,0 0 1,0 0-1,0 0 0,0 0 0,0 0 1,0 0-1,1 0 0,-1 0 1,0 0-1,0 1 0,0-1 1,0 0-1,0 0 0,0 0 1,0-1-1,0 1 0,1 0 0,-1 0 1,0 0-1,0 0 0,0 0 1,0 0-1,0 0 0,0 0 1,0 0-1,0 0 0,0 0 0,1 0 1,-1 0-1,0 0 0,0 0 1,0 0-1,0 0 0,0 0 1,0-1-1,0 1 0,0 0 1,-6 14 1062,2-9-941,2 1 0,-1 0 0,0 0-1,-1 8 1,0 3 232,2 1-1,0-1 1,1 1 0,1 0-1,0 0 1,1 0 0,7 30-1,-7-41-319,1-1 0,0 1-1,0 0 1,1-1 0,0 0-1,0 0 1,0 1 0,1-2 0,0 1-1,0 0 1,1-1 0,-1 0-1,1 0 1,0 0 0,1-1 0,-1 1-1,1-1 1,0-1 0,0 1-1,0-1 1,0 0 0,13 4 0,-12-5-35,0 0 1,1-1-1,-1 0 1,0 0-1,0-1 1,0 0-1,1 0 1,-1 0 0,0-1-1,0 0 1,0-1-1,0 0 1,8-2-1,-4-1 9,-1 0 0,0 0 0,0-1 0,0 0 0,-1-1 0,0 0 0,14-14 0,-8 4 16,0-1-1,-1 0 0,0-1 1,-2 0-1,0-1 0,-2 0 0,15-39 1,-20 45-59,-1 0 1,0 0 0,-1 0 0,-1-1-1,0 1 1,-1-1 0,-1 0-1,0 1 1,-3-17 0,3 25-86,-1 1 1,0 0-1,-1-1 1,1 1-1,-1 0 1,0 0-1,0 0 1,-1 0-1,0 1 1,1-1-1,-1 1 1,-1-1-1,1 1 1,-1 0-1,0 0 1,0 1-1,0-1 1,0 1-1,0 0 0,-1 0 1,0 0-1,1 1 1,-1-1-1,0 1 1,0 0-1,0 1 1,-8-2-1,2 1-269,-1 0-1,0 1 1,1 1-1,-1 0 0,0 0 1,1 1-1,-1 1 1,1 0-1,-13 4 1,-10 5-2459,-53 25 1,-50 34-1701,-14 21 1358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0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83 13937,'0'-9'731,"1"1"-1,0-1 0,0 0 1,1 1-1,0 0 1,1-1-1,5-12 0,-7 20 57,-1 1-53,0 0-58,-1 15-117,-1 0-1,0 0 1,-7 21 0,-2 17 168,9-44-612,-11 109 1204,12-104-1148,1 0 0,1 0 0,0 1 0,1-1-1,0-1 1,6 19 0,-6-27-207,0 0 0,0-1 0,0 1-1,0-1 1,1 0 0,-1 0 0,1 0-1,1 0 1,-1 0 0,0 0 0,1-1 0,0 0-1,-1 0 1,1 0 0,1 0 0,-1 0 0,0-1-1,1 0 1,-1 0 0,1 0 0,0 0 0,-1-1-1,1 0 1,0 0 0,0 0 0,0-1-1,10 1 1,9-2-1522,0-1 0,0-1 0,0-1 0,36-11 0,-29 7-2048,36-7-1549,-6-4 1564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1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299 188 508,'0'-27'1578,"1"9"68,-1-1-1,-1 1 0,0-1 0,-8-31 0,9 48-1458,-1 0 0,1 0 0,-1 0 0,0 0 0,0 0 0,0 0 0,0 0-1,0 1 1,0-1 0,0 0 0,0 1 0,-1-1 0,1 1 0,-1-1 0,1 1 0,-1-1 0,0 1-1,-3-2 1,3 2-31,0 1 0,0 0 0,0-1-1,0 1 1,0 0 0,0 0 0,0 0-1,0 0 1,0 0 0,0 1 0,1-1-1,-1 0 1,0 1 0,0 0 0,0-1-1,-2 2 1,-4 3 211,0-1-1,0 2 1,1-1 0,0 1-1,0 0 1,-10 12 0,-5 7 259,1 1 0,1 1 0,-30 55 0,41-64-392,1 0 1,1 0-1,0 1 0,1 0 1,1 0-1,1 0 0,-3 38 1,7-52-189,-1 0 0,1 0-1,0 0 1,1 0 0,-1 0 0,1 0 0,0 0 0,0 0 0,0-1 0,1 1-1,0 0 1,0-1 0,0 1 0,1-1 0,-1 0 0,1 0 0,0 0 0,0 0-1,0 0 1,1 0 0,-1-1 0,1 0 0,0 0 0,0 0 0,0 0 0,0 0-1,1-1 1,-1 0 0,1 0 0,-1 0 0,1 0 0,0-1 0,-1 0 0,1 0-1,6 0 1,4 0 11,0 0 0,0-1 0,0-1 0,-1-1 0,1 0 0,0-1-1,-1 0 1,0-1 0,0-1 0,17-8 0,-8 2-2,1-1 1,-1-1-1,-1-2 0,37-30 0,-46 34-20,0-2 0,20-24-1,-29 31-28,0 1 0,0-1 0,-1 0-1,0 0 1,0 0 0,0-1-1,-1 1 1,0-1 0,2-12 0,-3 18-9,-1-1 1,0 0-1,0 0 0,0 1 1,0-1-1,0 0 1,0 0-1,-1 1 0,1-1 1,-1 0-1,1 1 1,-1-1-1,1 0 0,-1 1 1,0-1-1,0 1 1,0-1-1,0 1 1,-2-3-1,1 2-12,-1 0 0,1 1 0,0-1 0,-1 1 0,0-1 0,1 1 0,-1 0 0,0 0 0,1 0 0,-1 0 0,-3 0 0,-8-1-117,0 1 0,-1 1 0,1 0 0,-14 2 1,16-1-25,-23 3-967,0 2 0,1 2 0,-59 21 0,48-15-1319,32-9-564,0 0 0,-19 12-1,27-15 2329,-16 8-2372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1.3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358 62 960,'14'-10'895,"14"-14"354,-27 22-903,1 1 0,-1 0 0,0-1 0,0 1 0,1-1 0,-1 1 0,-1-1 0,1 0 0,0 1 1,0-1-1,0 0 0,-1 1 0,1-1 0,0-4 0,-9 8 817,-3 0-770,-1 1 0,1 0-1,0 1 1,0 0 0,0 1-1,1 0 1,-14 9 0,-5 8 366,2 1-1,0 1 1,-42 49 0,34-30 450,-52 87 1,83-122-1034,-1 0 0,1 0 1,0 1-1,1 0 0,0 0 1,0 0-1,-2 16 0,5-21-117,0-1 0,-1 1-1,1 0 1,1-1-1,-1 1 1,0-1 0,1 1-1,0-1 1,0 1-1,0-1 1,0 0 0,1 1-1,-1-1 1,1 0-1,0 0 1,0 0-1,0 0 1,0 0 0,0 0-1,1-1 1,-1 1-1,1-1 1,0 1 0,3 1-1,3 1 32,1 1 0,0-2 0,0 0 0,1 0 0,-1 0 0,1-2 0,0 1 0,18 1 0,-3-2 74,0-1 1,44-4 0,-46 0-100,0-1 1,0-1-1,0-1 1,-1 0 0,0-2-1,-1-1 1,1-1-1,-2-1 1,0-1-1,0-1 1,-1 0 0,0-2-1,33-32 1,-22 10 26,-29 35-83,0-1-1,0 0 0,0 0 1,-1 0-1,0 0 0,0 0 0,1 0 1,-2-1-1,1 1 0,0 0 1,0-6-1,-1 9-5,0-1 0,0 0 0,0 1 0,0-1 0,0 0 0,-1 1 0,1-1 0,0 0 0,0 1 0,-1-1 0,1 0 0,0 1 0,0-1 0,-1 1 1,1-1-1,-1 0 0,1 1 0,-1-1 0,1 1 0,-1-1 0,1 1 0,-1 0 0,1-1 0,-1 1 0,1-1 0,-2 1 0,0-1 2,0 0 1,0 1-1,0-1 0,0 1 0,0 0 1,-1 0-1,1 0 0,-4 0 0,-2 1 8,0 1 0,-1-1 0,-10 5-1,-12 7 16,1 0 0,0 2 0,-44 31 0,-73 67 52,133-102-63,11-9-13,-1 1 0,1-1 0,0 1 1,0-1-1,0 1 0,1 0 0,-1 0 0,1 1 0,-1-1 0,1 0 0,0 1 0,-2 5 0,4-9-4,0 1 0,0-1 0,0 1 1,0-1-1,0 1 0,0-1 0,0 1 0,0-1 0,0 1 1,0-1-1,0 1 0,0-1 0,1 1 0,-1-1 0,0 1 0,0-1 1,0 1-1,1-1 0,-1 0 0,0 1 0,1-1 0,-1 1 1,0-1-1,1 0 0,-1 1 0,1-1 0,-1 0 0,1 0 1,-1 1-1,0-1 0,1 0 0,-1 0 0,1 0 0,-1 1 1,1-1-1,-1 0 0,1 0 0,-1 0 0,1 0 0,-1 0 1,2 0-1,24 0 3,4-7-7,-1-2-1,0 0 1,0-2 0,0-1 0,30-19 0,-16 9 146,49-16 1,-85 35-110,4-1 115,-1 0 1,1 1 0,0 1-1,-1-1 1,18 0 0,-25 3-104,0 0 1,0 1-1,0-1 0,0 1 1,1-1-1,-1 1 0,0 0 1,-1 0-1,1 0 1,0 1-1,0-1 0,0 1 1,-1-1-1,1 1 1,-1 0-1,1 0 0,-1 0 1,0 1-1,0-1 0,0 0 1,0 1-1,0-1 1,0 1-1,1 3 0,4 10 50,-2-1 0,1 1-1,-2 0 1,0 0-1,-1 0 1,-1 1-1,1 18 1,4 24-556,-7-57 270,1 1-1,-1-1 1,1 0-1,-1 1 1,1-1-1,0 0 1,0 1-1,0-1 1,0 0-1,1 0 1,-1 0-1,1 0 0,-1 0 1,1 0-1,-1 0 1,1-1-1,0 1 1,0-1-1,3 3 1,-1-2-1094,0-1 0,0 1 1,1-1-1,-1 1 1,0-1-1,1-1 0,-1 1 1,1-1-1,7 1 1,10-1-2209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2:31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275 562 1352,'11'-6'254,"8"-4"439,-1-1 0,0 0 0,-1-2 0,30-26-1,-29 20-23,-1-1 0,0 0-1,-1-2 1,-2 1-1,0-2 1,-1 0-1,-1 0 1,-1-2 0,-2 1-1,0-1 1,8-43-1,-15 59-377,-1 0-1,-1 0 0,0 0 1,0 0-1,0 0 0,-1 0 1,-1 0-1,1 0 0,-5-12 1,5 18-164,0 0 0,-1 0 1,1-1-1,0 1 1,-1 1-1,0-1 0,0 0 1,0 0-1,0 1 1,0-1-1,0 1 0,-1-1 1,1 1-1,-1 0 1,0 0-1,1 0 0,-1 1 1,0-1-1,0 0 1,0 1-1,-1 0 0,1 0 1,0 0-1,0 0 1,0 1-1,-1-1 0,-5 0 1,0 2 59,1 0 0,0 0 1,0 1-1,1 0 0,-1 1 1,0-1-1,1 1 0,-1 1 0,1-1 1,0 2-1,0-1 0,-11 9 1,-6 7 388,-41 45 1,18-13 80,2 3-1,2 2 1,3 1-1,-39 76 0,73-122-395,-1 1-1,2 0 0,0 0 0,1 0 1,-5 23-1,9-34-216,-1 1 0,1-1 0,0 0 0,0 1-1,-1-1 1,2 0 0,-1 1 0,0-1 0,0 1 0,1-1 0,-1 0 0,1 1-1,0-1 1,0 0 0,0 0 0,0 0 0,0 0 0,0 0 0,0 0 0,1 0-1,-1 0 1,1 0 0,0 0 0,-1-1 0,1 1 0,0 0 0,0-1-1,0 0 1,0 0 0,0 1 0,0-1 0,0 0 0,1 0 0,-1-1 0,0 1-1,0 0 1,1-1 0,-1 0 0,0 1 0,1-1 0,2 0 0,3 0-17,0 0 0,1-1 0,-1 1-1,0-2 1,0 1 0,14-5 0,47-21-475,-58 22 318,107-55-2518,-59 27-930,-27 16-801,25-12-3637,-21 16 4129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09:18:41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0 36,'-3'6'212,"0"-3"-4,3-3-24,-9 5-24,6-2-40,3-3-92,-10 6-352,4-3 108,3 5 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5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249 10 664,'-1'-1'182,"1"1"-1,0-1 0,-1 0 1,1 1-1,-1-1 1,1 1-1,-1-1 1,1 1-1,-1-1 1,1 1-1,-1-1 1,1 1-1,-1 0 1,0-1-1,1 1 1,-1 0-1,0 0 1,1-1-1,-1 1 1,0 0-1,1 0 1,-1 0-1,0 0 0,1 0 1,-1 0-1,0 0 1,0 0-1,1 0 1,-2 0-1,-22 10 1669,16-5-1327,-3 0 99,-21 11 1401,-35 22 1,58-32-1667,1-1-1,1 1 1,-1 1 0,1-1-1,0 1 1,1 0 0,0 1-1,0 0 1,-7 12 0,11-17-230,1 1 1,-1 0-1,1 0 0,0 0 1,0 0-1,0 0 0,0 0 1,1 0-1,0 0 1,0 0-1,0 1 0,0-1 1,1 0-1,-1 0 1,1 0-1,0 0 0,0 0 1,1 0-1,-1 0 0,1-1 1,0 1-1,0 0 1,0-1-1,0 1 0,1-1 1,4 5-1,6 6 145,1 0-1,1-2 1,0 0-1,22 14 1,-30-21-187,58 38 536,-12-8 0,-2 1 0,56 52 1,-103-85-585,-1 0 0,-1 0 1,1 0-1,0 1 0,-1-1 1,1 1-1,-1-1 0,0 1 1,0 0-1,-1 0 0,1 0 1,1 7-1,-3-9-20,0 1 0,0-1-1,0 0 1,0 1 0,0-1 0,-1 0 0,1 1-1,-1-1 1,0 0 0,1 1 0,-1-1 0,0 0-1,0 0 1,0 0 0,-1 0 0,1 0 0,-1 0-1,1 0 1,-1 0 0,1-1 0,-1 1 0,0-1-1,0 1 1,-2 1 0,-4 3-1,-1-1 0,0 0 0,0 0 1,-1-1-1,1 0 0,-16 3 0,-62 11-542,42-11-152,24-3-380,1-1 1,-38 1 0,27-6-2956,0-6-4255,21 5 5235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23.0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251 5 588,'-3'-1'701,"-1"0"-426,-1 0 0,1 0-1,-1 1 1,1-1 0,-1 1 0,1 1 0,-1-1 0,-4 1 0,-46 10 1055,26-5-714,21-5-498,-4 1 514,1 0 0,-1 1 0,1 0-1,-19 7 1,28-8-496,0-1 0,0 0-1,0 0 1,0 1 0,0-1 0,0 1-1,0 0 1,0-1 0,0 1-1,1 0 1,-1 0 0,1 0 0,-1 0-1,1 1 1,0-1 0,0 0 0,0 0-1,0 1 1,0-1 0,1 1-1,-1-1 1,1 0 0,-1 1 0,1 0-1,0-1 1,0 4 0,1-2-33,0 0 0,1 0-1,-1 0 1,1-1 0,-1 1 0,1-1 0,1 1 0,-1-1 0,0 0-1,1 0 1,-1 0 0,1 0 0,0 0 0,0 0 0,6 3 0,20 13 284,57 28 1,-20-12-101,-46-24-68,0 1 1,-1 1-1,0 1 0,-1 0 0,28 29 0,-42-38-164,0-1-1,-1 1 1,0-1 0,1 1 0,-2 0-1,1 0 1,0 0 0,-1 1 0,0-1-1,0 1 1,-1-1 0,0 1 0,0-1-1,0 1 1,0 0 0,-1 0 0,0-1-1,0 1 1,-1 0 0,1-1 0,-1 1-1,-1 0 1,1-1 0,-1 1 0,0-1-1,0 1 1,0-1 0,-4 6 0,-1 0 23,-1 1 0,0-2 0,0 1 0,-1-1 1,-1-1-1,1 1 0,-1-2 0,-1 1 0,-12 6 1,5-4-19,0-1 1,0-1-1,-1 0 1,0-2 0,-24 7-1,32-11-203,-38 10-601,19-4-2681,23-1-4629,6-7 5525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23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23 160,'0'20'3472,"7"84"2609,-1-24-3877,16 101 1947,-7-72-947,-43-235 369,17 72-3335,3 25-107,2-1 0,1 0 0,-1-50-1,6 72-113,0 1-1,0 0 0,1 0 1,0 0-1,0 0 0,1 0 1,0 0-1,0 0 0,1 1 0,0-1 1,0 1-1,1 0 0,-1-1 1,1 2-1,0-1 0,1 0 1,0 1-1,0 0 0,0 0 1,11-8-1,-9 9-1,0 0 0,1 1 0,0-1 0,-1 2 0,1-1 0,0 1 0,0 1 0,0-1 0,1 1 0,-1 1 0,0-1 0,0 1 0,12 2 0,-6 0 32,0 0-1,0 1 0,-1 0 1,1 1-1,-1 1 0,26 12 1,-37-17-44,-1 1 1,1 0-1,-1 0 1,1 0 0,-1 0-1,1 0 1,-1 0 0,1 0-1,-1 0 1,0 1-1,0-1 1,0 1 0,0-1-1,0 1 1,0-1 0,0 1-1,0-1 1,0 1-1,-1 0 1,1 0 0,0 2-1,-1-2-30,0 0-1,-1 0 0,1-1 0,-1 1 0,1 0 0,-1-1 1,1 1-1,-1 0 0,0-1 0,0 1 0,0-1 1,0 1-1,0-1 0,0 0 0,0 1 0,-1-1 1,1 0-1,0 0 0,-1 0 0,1 0 0,-3 2 1,-54 28-2758,-35 3-9072,52-20 8516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24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210 100 268,'11'0'1080,"-9"0"-74,-1 0-882,0 0 1,0 0 0,0 0 0,1-1-1,-1 1 1,0 0 0,0 0 0,0-1-1,0 1 1,0-1 0,0 1 0,0-1-1,0 0 1,0 1 0,0-1 0,0 0-1,-1 1 1,1-1 0,0 0 0,0 0-1,0-1 1,1-1 187,-1 1-1,0-1 1,0 1-1,0-1 1,0 0-1,0 1 1,0-1 0,0-4-1,-1 2 249,1 1 1,-1-1-1,0 0 0,0 1 1,-1-1-1,1 0 0,-1 1 0,0-1 1,0 1-1,-2-5 0,2 8-433,0 1-1,0-1 0,0 1 1,0-1-1,0 1 0,0 0 0,-1-1 1,1 1-1,0 0 0,0 0 1,0 0-1,0-1 0,0 2 1,0-1-1,0 0 0,-1 0 1,1 0-1,0 0 0,0 1 0,0-1 1,0 0-1,0 1 0,-2 0 1,-20 8 714,9-1-379,0 1 0,1 1 0,0 0 0,1 1 0,-1 0 0,-18 23 0,21-21-190,0 0 0,0 1 0,2 0 0,0 0 0,0 1 0,1 0 0,-7 23 0,11-29-158,1 1 1,-1-1-1,2 1 0,-1 0 0,1-1 0,1 1 0,0 0 0,0 0 0,1 0 0,0-1 0,0 1 0,1 0 1,6 15-1,-6-20-68,1 0 1,-1 0 0,1-1 0,0 1-1,0-1 1,0 1 0,1-1-1,0 0 1,-1-1 0,1 1 0,1 0-1,-1-1 1,0 0 0,7 3 0,-3-2-14,1-1-1,-1 0 1,1 0 0,0-1 0,0 0 0,0 0 0,16 0 0,7-2-186,1-2 0,-1-1 0,53-13-1,-79 15 107,99-23-1096,-2 0-1723,-33 12-3767,-26 8 1664,-8 6 1511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2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145 332 1296,'7'13'3698,"-7"-8"276,0-4-3891,-1 0 0,1-1 1,-1 1-1,0 0 0,1-1 0,-1 1 0,0-1 0,0 0 0,0 1 0,1-1 1,-1 1-1,0-1 0,0 0 0,0 0 0,0 1 0,1-1 0,-1 0 1,0 0-1,0 0 0,0 0 0,0 0 0,0 0 0,-1-1 0,-1 1 100,1-1-1,-1 0 1,1 0-1,-1 0 0,1 0 1,-1-1-1,1 1 1,-3-3-1,1 1 44,-1-1 0,1 1 0,1-1 1,-1 0-1,1 0 0,-1-1 0,1 1 0,-5-10 0,6 6-114,0 0-1,0 0 1,1-1-1,0 1 1,0 0-1,1-1 1,0 1-1,0 0 1,1-1-1,0 1 1,1 0-1,-1 0 1,2 0-1,-1 0 1,1 0-1,6-11 1,-4 8-45,1 0 0,1 0 0,-1 0 0,2 1 0,0 0 1,0 0-1,1 1 0,0 0 0,0 0 0,13-8 0,-14 12-4,1 1-1,0 0 1,0 0-1,1 1 1,-1 0-1,1 0 1,-1 1-1,1 1 1,0 0-1,0 0 1,0 0-1,-1 1 1,1 1-1,0 0 1,0 0 0,0 1-1,-1 0 1,1 1-1,-1 0 1,0 0-1,1 1 1,-2 1-1,1-1 1,0 1-1,9 8 1,-14-10-17,0 0 0,0 0 0,-1 0 1,1 1-1,-1-1 0,0 1 0,0 0 0,0 0 1,0 0-1,-1 0 0,0 1 0,0-1 1,0 1-1,0-1 0,-1 1 0,1 0 0,-1-1 1,0 1-1,-1 0 0,1 0 0,-1 8 0,-1-6 1,0 1 0,0-1 0,-1 1 0,0-1 0,-1 0 0,1 0 0,-1 0 0,0 0 0,-1-1 0,0 1-1,0-1 1,0 0 0,-8 9 0,-3-1-89,0 1 0,-1-2 0,0 0 0,-1 0 0,-1-2 0,0 0 0,0-1 0,-1-1 0,0-1 1,-1-1-1,0 0 0,0-2 0,0 0 0,-1-1 0,0-1 0,1-1 0,-1-1 0,0 0 0,-25-4 0,15-7 27,29 9 25,0 0 38,2 1 15,0 0 20,0 0 29,9 1 28,64 9 257,-35-4-55,-1-2 1,2-1-1,-1-1 0,49-6 0,-49-3-513,0-2 0,-1-1 0,-1-3 0,63-29 0,-84 35-1352,24-18 0,-28 17-1850,0 1 0,21-10 0,-18 13 406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33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7 525 648,'0'-6'1580,"0"-1"0,-1 1 0,1 0 1,-1 0-1,-3-7 0,4 12-653,0 1-6,0 0-44,0 5-59,5 45 1001,-1-3 239,18 91-1,-13-103-1391,-5-15-85,1-1 0,1-1 0,11 24 0,-17-41-547,0 0 1,1 0-1,-1-1 1,0 1-1,1 0 0,-1 0 1,1-1-1,-1 1 0,1-1 1,-1 1-1,1 0 1,-1-1-1,1 1 0,0-1 1,-1 1-1,1-1 0,0 1 1,-1-1-1,1 0 0,0 1 1,0-1-1,0 0 1,0 0-8,0 0 1,-1 0-1,1 0 1,0 0 0,-1-1-1,1 1 1,0 0-1,-1-1 1,1 1-1,0 0 1,-1-1 0,1 1-1,-1-1 1,1 1-1,-1-1 1,1 1 0,-1-1-1,1 1 1,0-2-1,1-3 40,1 1 1,-1-1-1,0 1 0,0-1 0,-1 0 0,2-7 0,2-22 159,-1-1 1,-1-53-1,-10-70-1,5 127-208,-26-235-8,22 210-36,-1-41 40,7 94-7,0 1 1,0 0 0,0 0 0,1 0 0,-1 0-1,1 0 1,-1 0 0,1 0 0,-1 0-1,1 0 1,0 0 0,0 0 0,0 1 0,0-1-1,0 0 1,1 0 0,-1 1 0,0-1-1,3-1 1,-2 1 5,1 1-1,-1-1 1,1 1-1,0 0 0,0-1 1,0 1-1,0 1 1,0-1-1,0 0 1,0 1-1,5-1 0,7 1 33,0 1-1,0 0 1,0 1-1,19 6 0,-20-5-17,16 4 20,-1 2-1,0 1 1,0 1 0,-1 2-1,0 0 1,25 19 0,5 6 79,81 73 1,-103-80 23,58 66 0,-82-83-77,0 1 1,-2 1-1,1 0 1,-2 0 0,0 1-1,-1 0 1,10 31 0,-16-39-35,0 1 0,-1-1 1,0 0-1,-1 1 0,0-1 1,0 1-1,-1-1 0,0 0 1,0 1-1,-1-1 0,-1 0 1,1 0-1,-2 0 0,1 0 1,-1-1-1,0 1 0,-9 12 1,-1-1 18,-2-1 1,0 0 0,-1-1-1,0-1 1,-26 19 0,22-19 3,-1-2 0,-1-1 0,0-1 1,-1 0-1,0-2 0,-1-1 0,-30 8 1,-23 2-442,-84 9-1,63-13-1615,70-9-683,25-5 1121,-1-1 0,1 1 0,0 0 0,-1 0-1,1 1 1,0-1 0,-5 5 0,1 4-2359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34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1120 732,'4'-1'1365,"1"-1"-953,0 0 0,-1 1 0,1-2 0,-1 1 0,0 0 0,0-1 0,0 0 0,0 0 0,0 0 0,0 0 0,-1-1 0,0 0 0,6-7 0,12-28 1226,-1-1-1,-3-1 0,20-66 0,21-132 893,-33 116-1370,49-210 1817,-68 305-2577,11-34 629,-15 56-842,0 1 0,1-1 0,0 0 0,-1 1 0,2 0 0,-1-1 0,7-6 0,-9 11-146,-1 0-1,1 0 1,0 1-1,0-1 0,0 0 1,0 1-1,0-1 1,0 1-1,0-1 1,0 1-1,0-1 0,0 1 1,0 0-1,0-1 1,0 1-1,0 0 1,0 0-1,1 0 0,-1 0 1,0 0-1,0 0 1,0 0-1,0 0 1,0 1-1,0-1 0,0 0 1,0 0-1,0 1 1,0-1-1,0 1 1,0-1-1,0 1 0,0 0 1,0-1-1,0 1 1,0 0-1,0 0 1,-1-1-1,2 3 1,3 3 71,0-1 0,-1 2 1,1-1-1,-2 0 1,5 8-1,102 239 2188,0 1-632,2-50-272,-88-168-1120,1 0 1,2-1-1,42 41 0,-53-63-2902,-13-11 932,1 1 0,0-1 0,0 0 0,0 0 0,0 0 0,0 0 0,7 1 0,-37-4-3948,5 3 1712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35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544 156 18022,'1'-2'165,"1"1"0,-1-1 0,1 0 0,-1 0 0,0 0 0,0 0 0,0 0 0,0 0 0,0 0 0,0 0 0,-1-1 0,1 1 0,-1 0-1,1 0 1,-1-1 0,0 1 0,0 0 0,0 0 0,0-1 0,0 1 0,-1 0 0,1 0 0,-1-1 0,1 1 0,-2-2 0,0 1 67,1 0 0,-1 1-1,0-1 1,0 1 0,0 0-1,0 0 1,-1-1 0,1 2-1,-1-1 1,1 0 0,-1 0-1,1 1 1,-1-1 0,0 1-1,0 0 1,0 0 0,0 0-1,-6-1 1,-166-22 3125,49 10-2726,38 2-3480,1 2-12154,60 7 10391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29.1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2034 1 412,'10'0'995,"-6"0"445,1 0 0,0 0 0,0 0 1,-1 0-1,8 3 0,-10-3-464,-2 0 11,0 0 15,0 0 10,0 0-14,2 1 552,4 0-2029,-5 0 2721,-3-1 3714,-5 2-5741,-21-2 808,-35-3-34,0 3 0,1 3 0,-77 12 1,-188 56-17,224-41-726,-118 53 0,-89 64-11,268-124-218,2 1 0,1 3 1,1 1-1,1 2 0,2 1 1,-33 37-1,17-9-8,3 2-1,-76 126 1,90-124 1,3 0-1,3 3 1,3 0 0,-30 127-1,3 54 97,44-190-20,2-1 0,2 82 0,6-84 37,3 0 1,2 0 0,2-1 0,3 0 0,2-1 0,2 0 0,36 77 0,67 96-125,-87-175 0,1-2 0,53 59 0,-14-29 0,4-4 0,102 80 0,-124-114 0,2-2 0,1-3 0,2-2 0,102 40 0,-25-26 0,2-5 0,2-7 0,1-6 0,245 19 0,-151-38 0,-1-11 0,260-32 0,-180-16 0,-121 8 0,-3-8 0,198-79 0,-193 49 0,-3-9 0,273-171 0,-411 223 0,-1-3 0,-1-2 0,-3-3 0,-1-1 0,-3-3 0,65-86 0,-86 99 0,-1 0 0,-2-2 0,-2 0 0,-1-1 0,-2-1 0,-2-1 0,-1 0 0,-2 0 0,-2-1 0,-2-1 0,3-58 0,-10 60 0,-2 0 0,-1 0 0,-2 1 0,-2 0 0,-2 0 0,-1 1 0,-2 0 0,-16-37 0,9 34 0,-2 0 0,-1 2 0,-2 0 0,-2 2 0,-2 0 0,-55-56 0,45 57 0,-3 2 0,0 2 0,-49-29 0,-142-68 0,62 42 0,-220-120 0,244 128 0,-202-79 0,231 116 0,-1 5 0,-3 6 0,-155-21 0,78 29 0,-256 3 0,379 22-434,-1 2 0,-97 19 0,121-12-435,0 2 1,0 2-1,2 3 0,-53 26 1,45-16-6351,-85 59 1,53-18 2666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31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2838 332 984,'5'-3'784,"0"0"-1,0 0 0,0 0 1,0 0-1,0 1 1,7-2-1,-9 3-64,1 0 1,0 0-1,-1-1 0,1 1 0,-1-1 1,1 0-1,-1 0 0,0 0 0,0-1 1,0 1-1,0-1 0,0 1 0,3-6 1,-6 8-613,0-1 0,0 0 1,0 0-1,1 0 0,-1 1 1,0-1-1,-1 0 1,1 0-1,0 0 0,0 1 1,0-1-1,0 0 1,-1 0-1,1 1 0,0-1 1,-1 0-1,1 0 1,0 1-1,-1-1 0,1 0 1,-1 1-1,1-1 0,-1 1 1,0-1-1,0 0 1,-18-16 1379,16 15-1201,-12-8 225,-1-1 0,0 2-1,0 0 1,-1 1 0,0 1-1,-1 1 1,-34-9 0,-135-12 1027,172 25-1394,-112-7 452,-1 5-1,1 5 1,-188 27-1,101 7-231,-259 78 0,233-36-203,191-58-120,1 3 0,-82 50 0,70-34-8,2 3 1,2 2-1,1 3 1,-58 64-1,78-66-10,3 2 0,2 1 0,1 1-1,-22 55 1,19-34 70,2 1 0,-36 134 0,56-162 108,2 1 1,1 1-1,3-1 0,1 1 1,3 0-1,6 59 0,1-42-68,3-1 1,3 1-1,35 99 0,-10-72-133,4-1 0,54 81 0,-54-97 0,74 112 0,-69-124 0,2-1 0,3-3 0,83 69 0,-44-53 0,154 94 0,-178-128 0,2-3 0,1-3 0,1-3 0,1-3 0,2-3 0,0-4 0,108 14 0,339 34 0,-387-55 0,-1-6 0,163-15 0,-159-5 0,210-51 0,182-74 0,-384 93 0,221-106 0,49-75 0,-306 157 0,163-136 0,-214 155 0,-3-3 0,-2-2 0,55-76 0,-81 94 0,-2-1 0,-1-1 0,-2-1 0,-2-1 0,-2-1 0,-1 0 0,-3-1 0,-2-1 0,-1-1 0,-3 1 0,-2-1 0,-2-1 0,-1 1 0,-9-86 0,-2 62 0,-4 0 0,-3 2 0,-3-1 0,-2 2 0,-4 1 0,-43-85 0,42 105 0,-3 1 0,-2 1 0,-40-47 0,-122-108 0,108 128 0,-3 3 0,-3 5 0,-105-57 0,136 90 0,-1 2 0,-2 3 0,0 2 0,-123-28 0,60 28 0,-209-15 0,101 31-142,-408 40 0,546-23-1278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4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17066,'0'0'133,"0"0"29,0 0 126,0 0 159,0 0 59,0 0-55,5 2-94,14 6-87,-15-7-62,-4-1-37,0 0-27,0 0-44,0 0-72,0 0-108,0 0-147,0 0-195,0 0-226,0 0-284,-3-2-333,1 0 804,-8-9-1501,7-1-5566,3 11 5082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5.7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1 136 736,'3'-79'3624,"-2"49"779,0 4 5964,-2 99-7306,15 142-1,-10-169-2518,33 248 2122,-18-155-1488,-17-127-1122,0 1-1,0-1 1,1 0 0,1 0-1,0 0 1,8 17-1,-11-28-85,-1 0 0,0 0 1,1-1-1,-1 1 0,1 0 0,-1 0 0,1-1 0,-1 1 0,1 0 0,-1-1 1,1 1-1,-1 0 0,1-1 0,0 1 0,0-1 0,-1 1 0,1-1 1,0 1-1,1 0 0,-1-1-42,-1-1 0,1 1 1,-1 0-1,1 0 0,-1 0 0,1-1 1,-1 1-1,0 0 0,1 0 0,-1-1 0,1 1 1,-1 0-1,0-1 0,1 1 0,-1-1 1,0 1-1,1 0 0,-1-1 0,0 1 1,0-1-1,1 1 0,-1-1 0,0 1 1,0-1-1,9-37-4725,-8 25 763,-1 0-1,-1-23 1,-2-1 226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4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1056,'3'5'2646,"0"0"1,0 0-1,1 0 1,7 8-1,-10-12-1746,-1-1-152,0 0-182,0 0-228,0 0-228,0 0-243,0 0-268,0 0-295,0 0-293,13 1-4569,-11 4 2438,-2 3 947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4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15177,'11'23'586,"-9"-20"-394,-1 1-1,0 0 0,1-1 1,0 1-1,0-1 1,0 0-1,0 0 0,0 0 1,0 0-1,1 0 1,0 0-1,0-1 0,0 1 1,0-1-1,0 0 1,0 1-1,0-2 0,1 1 1,-1 0-1,6 1 0,25 11-3207,-29-11 1037,-1 0 1,0 0-1,1 1 0,5 6 0,-3-2-489</inkml:trace>
  <inkml:trace contextRef="#ctx0" brushRef="#br0" timeOffset="1">333 422 16646,'5'3'1,"16"18"990,2-1 1,0-1 0,1-2 0,52 29 0,-75-45-1276,2-1-252,8 0 595,-1 1-2737,-6 2-8321,-4 1 8427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5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1 427 1248,'15'-8'1432,"1"2"-108,-3 0-68,2 1-55,-2-1-85,-1 3-68,1-3-120,-7 1-124,4-1-204,-4 0-216,-3-2-264,0 2-324,-3 1-408,-3-7-412,0 4-2248,3-1 1111,-3-2 737</inkml:trace>
  <inkml:trace contextRef="#ctx0" brushRef="#br0" timeOffset="1">98 85 308,'6'-9'1292,"-6"9"-104,7-5-96,-7 5-88,6-6-87,-6 6-113,6-6-124,-6 6-192,0-14-212,0 14-284,-3-11-296,-3 2-332,3 1-1781,-1-1 821,-2 1 544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5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256 252 636,'0'0'1224,"0"0"-96,-10-6-68,10 6-68,0 0-107,0 0-121,-3-8-152,3 8-232,-6-6-280,6 6-364,-7-3-388,7 3-1685,-6-5 797,6 5 524</inkml:trace>
  <inkml:trace contextRef="#ctx0" brushRef="#br0" timeOffset="1">20 82 1416,'0'0'1332,"-3"-5"-76,3 5-60,0 0-99,0 0-37,-3-9-120,3 9-136,0-8-204,0-1-276,-4 1-324,4-1-344,0 1-356,-3-1-2356,0 1 1039,0-1 685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5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0 236 96,'4'-6'1144,"2"-3"-104,-3 4-60,3-4-68,4 4-72,-4-4-111,3 1-197,-2 2-288,2 0-360,-3-2-388,1-1-1505,-1 4 685,0-1 452</inkml:trace>
  <inkml:trace contextRef="#ctx0" brushRef="#br0" timeOffset="1">57 29 12761,'0'0'156,"0"0"-48,0 0 52,22-3 40,-22 3 20,13 0-60,-4-3-112,-9 3-148,19-2-148,-13-1-228,7 0-264,-4 0-252,4 0-2836,-4 0 1299,4-2 861</inkml:trace>
  <inkml:trace contextRef="#ctx0" brushRef="#br0" timeOffset="2">390 77 12937,'28'26'84,"-2"-4"-36,-4-2 148,-4-6 76,-2 0 128,0 0-80,0-2-68,2-4-220,1-2-160,-6 2-244,6-2-308,-4 0-324,4 2-3200,-3 1 1431,3-1 941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6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1356,'16'15'1384,"-1"-1"-112,1-3-116,0 0-47,-4 1 39,-2-4-56,2 1-68,-2-4-88,2 4-176,-2-4-216,-1 1-224,-2 3-256,-1-7-304,-3 4-308,6 0-236,-5-1-2820,-1 4 1227,0-1 805</inkml:trace>
  <inkml:trace contextRef="#ctx0" brushRef="#br0" timeOffset="1">173 235 2420,'0'14'924,"-3"-2"80,3-1-28,0 0-47,0 1-13,3-4 16,-3 1-40,0-9-120,0 11-76,0-11-112,0 0-180,-3 3-252,3-3-368,0 0-496,-3-26-2920,3 15 1235,0 2 817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49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964 172 560,'8'-10'8024,"-27"21"-6062,-32 26-1093,-133 124 1263,7 8 0,-213 263 0,342-373-1889,-48 65 305,89-109-501,8-8-20,11-9 1,29-20-61,-1-2 0,42-33 0,-15 10 12,256-191-46,-9-21-118,308-229 1024,-604 475-711,-15 10-72,1-1 0,0 1 0,0 1 0,0-1 0,1 1 0,-1-1 0,1 1 0,7-2-1,-11 4-4,2-1 1,-5 10 292,-6 10-205,-2-1 1,0 0-1,-17 23 1,-48 56 202,53-69-273,-269 317 534,168-204-422,-285 326 358,135-156-222,260-290-497,24-28 98,1-1 57,88-61-142,271-229-257,422-325-279,-523 439 775,-261 180-40,0-1 1,0 1-1,11-3 0,-18 6-24,-1 1 1,1-1-1,0 1 0,0 0 1,0-1-1,0 1 0,-1 0 1,1 0-1,0 0 0,3 1 1,-4-1-5,-1 1 0,1-1 0,-1 0-1,1 1 1,-1-1 0,1 0 0,-1 1 0,1-1 0,-1 1 0,1-1 0,-1 0 0,0 1 0,1-1 0,-1 1 0,0-1 0,0 1 0,1-1 0,-1 1 0,0 0 0,0-1 0,0 1 0,0-1 0,1 1-1,-1-1 1,0 1 0,0 0 0,0-1 0,0 1 0,0-1 0,0 1 0,-1-1 0,1 1 0,0 0 0,-2 8 20,-1-1 0,0 0 0,0 0 0,0 0-1,-1 0 1,-6 8 0,4-6-7,-174 271 243,-23-8-113,-317 362 159,416-509-226,-98 106 10,190-221-119,14-15-20,20-20 3,210-212-110,10 10 0,277-199 0,-275 259 418,-235 160-223,40-20 147,-46 25-161,0-1-1,0 1 1,0 0-1,0 0 0,0 1 1,1-1-1,-1 1 1,0 0-1,0-1 0,0 2 1,1-1-1,-1 0 1,6 2-1,-8-2-13,-1 0 1,1 1-1,0-1 0,0 1 0,0 0 1,0-1-1,0 1 0,-1 0 1,1 0-1,0-1 0,-1 1 0,1 0 1,0 0-1,-1 0 0,1 0 0,-1 0 1,1 0-1,-1 0 0,0 0 0,1 0 1,-1 0-1,0 0 0,0 0 1,0 0-1,0 0 0,0 0 0,0 0 1,0 0-1,0 0 0,0 0 0,0 0 1,-1 0-1,1 0 0,-1 1 0,-14 39 185,-11 10 23,-60 85-1,-48 40 24,-80 80 9,144-174-177,-196 208 268,248-271-328,-26 21 14,35-36-21,7-5-2,6-6 3,53-65-13,2 3-1,86-75 0,156-106-25,-294 244 30,20-16 23,1 2 0,0 1 1,2 1-1,42-20 0,-69 37-17,-1 0 0,0 0 0,1 1 0,-1-1 0,0 0 0,1 1 0,-1-1 0,1 1 0,-1 0 0,1 0 0,-1 0 0,1 0 0,-1 0 0,1 1 0,-1-1 0,1 1 0,-1-1 0,1 1 0,-1 0 0,5 2 0,-6-1-2,1 0 1,-1 0-1,1-1 1,-1 1-1,0 0 1,0 0-1,0 0 1,0 1-1,0-1 0,0 0 1,0 0-1,-1 1 1,1-1-1,-1 0 1,0 0-1,1 1 1,-1-1-1,0 0 1,0 1-1,-1-1 0,1 0 1,-1 5-1,-3 8 5,1 1-1,-2-1 0,0 1 1,-9 17-1,-34 60 32,40-78-28,-33 60 14,-3-3 1,-75 95-1,89-134-45,55-61 22,50-54-38,-22 32 36,3 1-1,109-73 1,-156 116 12,0 1 0,0 0 0,0 1-1,1 0 1,-1 0 0,18-3 0,-24 6-6,-1 1 0,0 0 0,1-1-1,-1 1 1,0 0 0,1 0-1,-1 1 1,1-1 0,-1 0 0,0 1-1,1-1 1,-1 1 0,0 0-1,0 0 1,0 0 0,1 0 0,-1 0-1,0 0 1,0 1 0,-1-1 0,1 1-1,0-1 1,0 1 0,-1 0-1,1 0 1,-1 0 0,1-1 0,-1 1-1,0 1 1,0-1 0,0 0 0,0 0-1,0 0 1,1 4 0,0 2 8,-1 0 1,0 0 0,0 1-1,0-1 1,-1 0 0,-1 0-1,1 1 1,-1-1 0,0 0-1,-1 0 1,-5 15 0,-4 8 56,-24 46 0,34-75-65,-14 30 41,9-18-13,-1 1-1,0-1 1,-1 0-1,-1 0 1,-11 13-1,7-17 25,13-10-30,4-3-6,16-17-7,1 1 0,1 2 0,1 0 0,0 1 0,1 1 0,1 2 0,29-13 0,-33 17 2,1 1 1,34-7 0,-49 13 13,0 1 1,0 0-1,0 0 1,0 1 0,0 0-1,0 0 1,0 1 0,0 0-1,1 0 1,-1 1 0,-1 0-1,9 2 1,-12-2-5,0 0 0,0 0 1,0 0-1,0 0 0,0 0 0,-1 0 1,1 1-1,-1 0 0,1-1 0,-1 1 1,0 0-1,0 0 0,0 0 0,0 0 1,-1 1-1,1-1 0,-1 0 0,0 1 1,0-1-1,0 1 0,-1-1 0,1 1 1,-1-1-1,0 1 0,1-1 0,-2 1 1,1 4-1,-3 11 87,0-1 0,0 0 0,-2 0 1,-6 18-1,6-23-42,4-7-245,-1-1 1,0 1-1,0-1 1,-1 0-1,0 0 1,0 0-1,0 0 1,-5 6-1,7-10-1244,5-9-3590,5-3 2008,-7 10 1533,11-11-3932,0 1 1641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739 46 432,'13'-20'1676,"5"-5"1683,-17 24-2511,-1 1-30,0 0 4,0 0 42,-5 6 15,-31 40 341,2 1 0,-31 58 0,50-79-1025,-427 744 3889,292-513-2896,126-229-777,54-74-335,2 1 0,49-53 0,-37 45-56,-19 23-7,339-390 136,-334 387-61,-21 22-23,1 0 1,-1 1 0,2 0 0,-1 1 0,17-11 0,-27 20-62,0 0 1,0-1-1,1 1 1,-1 0 0,0 0-1,1 0 1,-1-1 0,0 1-1,1 0 1,-1 0 0,1 0-1,-1 0 1,0 0-1,1 0 1,-1 0 0,0 0-1,1 0 1,-1 0 0,1 0-1,-1 0 1,0 0 0,1 0-1,-1 0 1,0 0 0,1 0-1,-1 0 1,0 0-1,1 1 1,-1-1 0,1 0-1,-1 0 1,0 0 0,0 1-1,1-1 1,-1 0 0,0 0-1,1 1 1,-1-1-1,0 0 1,0 1 0,0-1-1,1 0 1,-1 1 0,0-1-1,0 0 1,0 1 0,0-1-1,0 0 1,1 1 0,-1 20 129,-5 2-51,-1-1-1,-1 0 1,-11 26-1,-37 66 111,42-88-152,-160 267 383,153-260-372,13-21-26,0 0 0,0-1 0,-1 0 0,-17 17 0,113-117 72,-83 85-98,25-25 10,1 2 1,1 2-1,1 1 0,59-33 0,-88 55-9,1 0-1,-1 1 1,1-1-1,-1 1 1,1 0-1,0 0 1,-1 0-1,10 1 1,-12 0 1,-1 0-1,1 0 1,0 0-1,-1 1 1,1-1 0,0 0-1,-1 1 1,1-1-1,-1 1 1,1 0 0,-1 0-1,1 0 1,-1-1-1,0 1 1,1 0 0,-1 1-1,0-1 1,0 0-1,1 0 1,-1 0 0,0 1-1,0-1 1,-1 1-1,1-1 1,0 1 0,0-1-1,-1 1 1,1 1-1,2 7 14,-1 0-1,0 1 0,-1-1 0,-1 1 0,0-1 0,0 1 1,-1-1-1,-2 16 0,-25 87 112,19-83-96,2-7-5,4-15-27,1 0-1,-1 0 1,2 0 0,-2 9 0,10-21-6,73-46 1,49-29 25,-112 70 16,33-17 120,-47 25-138,0 0 0,0 0 0,0 0 0,0 0 0,0 1 0,0-1 0,0 1 0,0 0 0,0-1 0,0 2 0,0-1 0,0 0-1,0 0 1,5 2 0,-7-1 0,1 0-1,0 0 0,0 1 0,-1-1 0,1 0 0,-1 1 1,1-1-1,-1 1 0,0-1 0,0 1 0,1 0 0,-1 0 1,0-1-1,0 1 0,-1 0 0,1 0 0,0 0 0,-1 0 1,1 0-1,-1 0 0,1 0 0,-1 0 0,0 0 0,0 4 1,0 6 99,-1 1 1,-3 23-1,2-26-48,-51 239-95,48-231-391,3 5-1432,2-22 1224,1 1-1,-1 0 0,0-1 0,1 1 1,-1-1-1,1 1 0,0-1 0,0 1 0,-1-1 1,1 1-1,0-1 0,0 0 0,0 1 1,0-1-1,1 0 0,-1 0 0,0 0 1,3 2-1,8 3-2660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3.1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0 143 24558,'5'-5'620,"0"1"-1,0-1 0,1 1 0,-1 0 1,11-6-1,-11 8-211,0-1 1,-1 0-1,1 0 1,-1 0-1,0-1 1,0 1-1,0-1 1,0 0-1,-1 0 1,5-7-1,22-50-1293,-28 59-2297,5-2 2690,-5 5-4728,0 0-5429,11 13 6223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4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69 832,'39'-25'11098,"-38"25"-9742,-1 0-28,-38-7 1817,7 0-1458,-36-3 1036,-35-3-7,77 10-2474,-26-1-285,48 4-412,0 0 0,0 1 0,1-1 1,-1 0-1,0 1 0,0 0 1,0 0-1,1 0 0,-1 0 1,0 0-1,1 0 0,-1 1 0,-4 3 1,6-2-7166,2 2 6202,-1-4 491,2 5-2213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6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444 154 960,'23'-6'1155,"-14"4"-479,1-1-1,-1 1 1,0-2-1,0 1 1,-1-1-1,1-1 1,8-5-1,-16 9-568,0 1 0,-1-1 0,1 1 0,0-1 0,-1 0 0,1 1 0,0-1 0,-1 0 0,1 1 0,-1-1 0,1 0 0,-1 0 0,1 1 0,-1-1 0,0 0 0,1 0 0,-1 0 0,0 0 0,0 0 0,0 0 0,1 1 0,-1-1 0,0 0 0,0 0 0,0 0 0,0 0 0,-1 0 0,1-1 0,-1-1 57,0 1 0,-1 0 0,1 0-1,0 0 1,-1 0 0,1 1-1,-1-1 1,0 0 0,1 0 0,-5-2-1,-4-2 293,0-1 0,0 2-1,-16-8 1,4 6-133,1 0 0,-1 1 0,-1 1 0,1 1 1,-1 0-1,1 2 0,-1 1 0,-28 2 0,18 2-1453,-50 11-1,-28 17-7553,87-22 6455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4.6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0 12805,'22'1'3128,"-17"2"-1213,-31 5-574,-60 8-551,-26-3-2121,74-11-2336,3-3-3463,16-1 4311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5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33 12553,'-3'-24'1822,"3"23"-1203,0-5 112,0 5-259,0 6 2327,-1 57-1445,3 0 0,12 69-1,-10-95-1041,49 276 382,-47-300-3435,0-15-3421,-1-8-9,-3 5 6058,1-10-3074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5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5 568,'2'-3'236,"-3"2"920,-4 1 4423,-152 33 121,-77 21-4386,224-51-1635,-19 7-2416,14-1-3047,8-4 3733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6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1 616,'0'0'88,"0"0"1,1 0-1,-1 0 1,0 0-1,0 1 0,0-1 1,0 0-1,0 0 1,0 0-1,1 1 0,-1-1 1,0 0-1,0 0 1,0 0-1,0 1 0,0-1 1,0 0-1,0 0 0,0 0 1,0 1-1,0-1 1,0 0-1,0 0 0,0 1 1,0-1-1,0 0 1,0 0-1,0 0 0,0 1 1,0-1-1,-1 0 1,1 0-1,0 0 0,0 1 1,0-1-1,0 0 1,0 0-1,0 0 0,-1 0 1,1 1-1,0-1 0,0 0 1,0 0-1,-1 0 1,1 0-1,0 0 0,-1 0 1,-17 8 1782,-23 1 616,10-5-1448,-50 9 1556,73-11-3261,0 1 1,0-1-1,0 1 0,0 0 1,0 1-1,1 0 1,-9 6-1,10-4-1895,5-1 776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6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1 780,'0'0'1323,"0"0"35,-2 4 40,-3 8-593,0-1 0,0 1 0,2-1 1,-1 1-1,2 0 0,-3 22 0,-1 83 2422,5-71-2208,0-27-617,-1 27 827,7 75 1,-5-118-1336,1 1-1,-1 0 1,1-1-1,0 1 1,0 0-1,0-1 1,1 0-1,2 5 1,-4-7-72,1 0 1,-1-1-1,1 1 0,0 0 1,-1-1-1,1 1 1,-1-1-1,1 1 1,0-1-1,0 1 0,-1-1 1,1 0-1,0 1 1,0-1-1,0 0 1,1 1-1,-1-1-295,1 0 0,-1 0 0,0 0 0,1 0 0,-1 0 0,0-1 0,1 1 0,-1 0 0,0-1 0,0 1 0,1-1 0,-1 0 0,2-1 0,15-8-2042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6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1 213 824,'1'-15'10789,"3"29"-8169,1 30-1402,-2-10-300,3-1-1,0 1 1,2-1 0,1-1 0,2 0 0,21 43-1,-29-67-841,1-1 0,0 0 0,1 0 0,0 0 0,0 0-1,0-1 1,1 0 0,0 0 0,0-1 0,0 1 0,1-1 0,7 4-1,-9-6-231,0-1-1,0 0 0,0 0 0,0-1 0,0 1 0,1-1 1,-1 0-1,0 0 0,1-1 0,-1 0 0,1 0 0,-1 0 0,1 0 1,-1-1-1,0 0 0,1 0 0,-1 0 0,0-1 0,8-3 0,7-5-3711,1-1-1,28-21 1,-20 13 953</inkml:trace>
  <inkml:trace contextRef="#ctx0" brushRef="#br0" timeOffset="1">626 1 13009,'0'0'542,"0"0"107,0 0 117,0 0 53,1 7 41,5 189 2896,4-104-2724,-8-80-908,0-1 0,2 1-1,-1-1 1,1 1 0,8 15-1,-11-25-158,1 0-1,-1 0 1,0-1-1,1 1 1,-1 0-1,1-1 0,0 1 1,-1-1-1,1 1 1,0-1-1,0 0 1,0 0-1,0 1 0,0-2 1,0 1-1,1 0 1,-1 0-1,0-1 1,0 1-1,0-1 1,1 1-1,-1-1 0,0 0 1,1 0-1,-1 0 1,0 0-1,0-1 1,1 1-1,-1-1 0,0 1 1,3-2-1,8-2-997,0-1-1,0-1 0,-1 0 1,14-9-1,-6 4-2871,8-4-166,-2 5 1238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7.2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17 272,'0'-1'278,"-1"0"0,1 0 0,0 0 0,-1 0 0,1 0 0,0 0-1,-1 0 1,1 0 0,-1 0 0,0 1 0,1-1 0,-1 0 0,1 0 0,-1 1 0,0-1 0,0 0 0,0 0 0,0 1-51,1 0 0,-1 1 0,1-1 0,0 0 0,-1 0 0,1 1 0,0-1 0,-1 0 0,1 1 0,0-1 0,0 0 1,-1 1-1,1-1 0,0 0 0,0 1 0,0-1 0,-1 1 0,1-1 0,0 0 0,0 1 0,0-1 0,0 1 0,0-1 0,0 1 1,0 0-1,-3 25 4469,3-11-5188,20 175 5091,-14-154-4542,2 0 0,1-1-1,16 41 1,-23-72-448,1 1 0,-1-1 0,1 1 0,-1-1 0,1 0 0,6 6 0,-7-7-466,0-1-1,1 0 1,-1 0-1,1 0 1,0 0 0,-1-1-1,1 1 1,0-1 0,0 1-1,5 0 1,7 0-2032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7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0 465 1280,'2'0'201,"-1"0"0,1 1 0,0-1 0,0 0-1,-1 0 1,1 0 0,0 0 0,-1 0 0,1 0 0,0-1 0,0 1-1,-1-1 1,1 1 0,-1-1 0,1 1 0,0-1 0,-1 0 0,1 0-1,-1 0 1,1 0 0,-1 0 0,3-2 0,-2-1 63,1 1 0,-1 0 0,0-1 0,0 1 0,0-1 0,0 0 0,-1 0 0,1 1 0,0-7 0,2-8 436,-2 0 0,0 0 1,-1-25-1,-5-66 1903,2-56 2627,6 140-3864,-4 24-1289,0 1 0,0-1 0,1 0 1,-1 0-1,0 1 0,0-1 0,1 0 0,-1 1 0,0-1 0,1 0 0,-1 1 0,0-1 0,1 1 0,-1-1 1,1 1-1,-1-1 0,1 0 0,0 1 0,-1 0 0,1-1 0,-1 1 0,1-1 0,0 1 0,-1 0 0,1-1 1,0 1-1,1 0 0,3 4 601,8 11-322,0 0 0,-1 2-1,0-1 1,-2 2-1,11 21 1,5 7 61,42 60 494,-57-92-736,0 0-1,2 0 0,-1-1 1,28 21-1,-36-31-162,-1 0 1,2-1-1,-1 1 0,0-1 1,0 0-1,1-1 0,-1 1 0,1-1 1,-1 0-1,1 0 0,-1 0 0,1-1 1,0 1-1,8-2 0,-10 1-58,1-1-1,-1 0 1,1 1-1,-1-2 1,0 1-1,1 0 1,-1-1-1,0 1 1,0-1-1,0 0 1,0 0 0,0 0-1,0-1 1,-1 1-1,1-1 1,-1 1-1,0-1 1,1 0-1,1-4 1,4-6-570,-2-1 0,0 1 0,0-1 0,-2 0 0,1-1 0,-2 1 0,3-20 0,-4 14-3504,0-1 1,-2-28 0,-3 25 644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8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22 210 1252,'0'0'238,"0"-1"1,0 0-1,0 1 1,-1-1-1,1 1 0,0 0 1,-1-1-1,1 1 0,0-1 1,-1 1-1,1-1 1,-1 1-1,1 0 0,-1-1 1,1 1-1,-1 0 0,1 0 1,-1-1-1,1 1 0,-1 0 1,-6 5 4425,6-2-4318,-1-1-1,2 1 1,-1-1 0,0 1-1,1 0 1,-1 0-1,1-1 1,0 4 0,0 33 710,1 0 1,3-1 0,1 1 0,1-1 0,3 0 0,1-1 0,18 46-1,-26-79-979,0 1 0,0-1 0,0 0-1,0 0 1,1 0 0,0 0 0,0 0-1,0-1 1,0 1 0,0-1 0,1 0-1,-1 1 1,1-2 0,0 1-1,0 0 1,0-1 0,0 0 0,1 0-1,-1 0 1,0 0 0,1-1 0,0 0-1,-1 0 1,1 0 0,0 0 0,-1-1-1,1 0 1,0 0 0,-1 0 0,1 0-1,0-1 1,0 0 0,-1 0-1,1 0 1,-1-1 0,1 1 0,-1-1-1,0 0 1,1 0 0,6-5 0,7-6 37,0 1 0,-1-2 0,0 0 0,27-32 0,49-72-32,33-84-875,-53 63-2937,-63 120 2782,-9 16 773,16-29-3558,-10 11-5257,-6 17 6149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17 820,'-3'4'451,"-1"0"0,1 0 0,0 0 0,0 1 0,0 0-1,1-1 1,0 1 0,0 0 0,0 0 0,0 0 0,1 0 0,0 0 0,0 1 0,0 8 0,0 9 572,0 0 1,4 23 0,-2-39-763,1 19 560,2 1 0,1-1 0,1 0 0,1 0 1,1 0-1,23 47 0,-26-62-538,1 1 0,1-1 0,0-1 0,0 1 0,1-1 0,1-1 0,-1 0 0,1 0 0,1 0 0,0-1 0,0-1 0,1 1 0,-1-2 0,1 1 0,1-2 0,21 9 0,-24-12-140,0 0-1,0 0 1,0-1 0,0 0-1,0-1 1,0 0-1,0 0 1,0-1 0,0 0-1,0 0 1,0-1-1,15-6 1,-13 4-29,0-2-1,0 1 1,0-1-1,0-1 1,-1 0 0,0-1-1,-1 0 1,14-14 0,-9 6-332,-1 0 0,-1-1 0,0 0 1,-1-1-1,-1 0 0,-1-1 1,-1 0-1,0 0 0,-1-1 0,7-38 1,-12 46-209,4-35-1452,-5 44 1542,-1-1 0,0 0 0,-1 1-1,1-1 1,-1 1 0,1-1 0,-1 1 0,0-1 0,0 1 0,-2-5-1,12 2-5892,31-21 4722,35-37 998,-5 2 3341,-69 61-2755,0 1 1,-1-1-1,1 1 1,0-1-1,0 1 1,-1-1-1,1 1 1,0 0-1,0-1 1,0 1 0,-1 0-1,1 0 1,0 0-1,0-1 1,0 1-1,0 0 1,0 0-1,-1 0 1,1 0-1,0 0 1,0 1-1,0-1 1,0 0-1,-1 0 1,1 0 0,0 1-1,0-1 1,0 1-1,-1-1 1,1 0-1,0 1 1,0-1-1,-1 1 1,1-1-1,0 1 1,-1 0-1,1-1 1,-1 1 0,1 0-1,-1-1 1,1 1-1,-1 0 1,1 0-1,-1 0 1,0-1-1,0 1 1,1 0-1,-1 0 1,0 0-1,0 1 1,3 6 292,-1 1-1,0-1 1,1 16-1,-3-21-235,6 59 1266,1 6 209,16 72 0,-22-133-1529,0-1 1,1 0-1,0 0 0,1 0 1,-1 0-1,1 0 0,1 0 1,3 6-1,-6-11-81,0 0-1,0 0 0,0 0 1,0 0-1,1 0 0,-1 0 1,0 0-1,0 0 0,1 0 1,-1-1-1,1 1 0,-1-1 1,0 1-1,1-1 1,-1 1-1,3-1 0,-2 0-35,0 0 0,0 0 0,0-1 0,0 1 0,1-1 0,-1 1 0,0-1 0,0 0 0,0 1 0,-1-1 1,1 0-1,0-1 0,0 1 0,3-3 0,5-4-212,-1-1 1,0-1 0,0 0-1,-1 0 1,0 0 0,10-19-1,35-76-1318,-37 70 1069,5-15-207,-15 34 582,1 0 0,0 0 0,1 0 0,18-25 0,-25 40 148,-1 1-1,1-1 1,-1 0 0,0 1 0,1-1-1,-1 1 1,1 0 0,-1-1 0,1 1-1,-1-1 1,1 1 0,0 0 0,-1-1-1,1 1 1,-1 0 0,1 0 0,0-1-1,-1 1 1,1 0 0,0 0 0,-1 0-1,1 0 1,0 0 0,-1 0 0,1 0-1,1 0 1,-1 1 11,0-1-1,0 1 0,0-1 1,-1 1-1,1 0 1,0-1-1,0 1 1,0 0-1,-1 0 1,1 0-1,0 0 0,-1 0 1,1 0-1,0 1 1,2 4 149,-1 1 0,0-1 0,0 1 0,1 6 0,36 264 4077,-39-273-4199,1 1 1,1 0-1,-1-1 0,1 1 1,0-1-1,0 0 0,0 0 1,0 0-1,1 0 0,3 4 1,-6-7-63,1 0 0,-1-1 0,1 1 0,0-1 0,0 1 0,-1 0 0,1-1 0,0 1 0,0-1 1,0 0-1,0 1 0,0-1 0,-1 0 0,1 1 0,0-1 0,0 0 0,0 0 0,0 0 0,0 0 1,0 0-1,1 0 0,0 0-26,-1-1 0,1 0-1,-1 1 1,1-1 0,-1 0 0,0 0 0,1 0 0,-1 0 0,0 0 0,0 0 0,0 0 0,0-1-1,0 1 1,0 0 0,0-1 0,2-2 0,-1 1-59,-1-1 0,1 1 0,0-1 0,-1 0 0,0 1 0,0-1-1,0 0 1,0 0 0,0 0 0,-1 0 0,0 0 0,0 0 0,0 0 0,0 0 0,-1 1 0,1-1 0,-3-7-1,2 9 53,0 0 0,1 1 0,-1-1 0,0 0-1,-1 0 1,1 1 0,0-1 0,0 1 0,-1-1 0,1 1-1,-1 0 1,1 0 0,-1-1 0,1 1 0,-1 0-1,0 0 1,0 0 0,1 1 0,-1-1 0,0 0-1,0 1 1,0-1 0,0 1 0,0 0 0,0-1-1,0 1 1,0 0 0,0 0 0,0 0 0,0 1-1,0-1 1,1 0 0,-1 1 0,0-1 0,0 1-1,-3 1 1,-13 5-235,0 1 0,1 1-1,1 0 1,-20 15 0,20-13-523,1-1 1,-1 0-1,-1-1 1,-30 11-1,32-18-726,14-1 1273,0-1 0,1 0 1,-1 0-1,0 0 1,0 0-1,1-1 1,-1 1-1,0 0 0,0 0 1,1 0-1,-1 0 1,0-1-1,1 1 0,-1 0 1,0-1-1,1 1 1,-1-1-1,0 1 1,1-1-1,-1 1 0,1-1 1,-1 1-1,1-1 1,-1 1-1,1-1 1,-1 0-1,1 1 0,-1-2 1,0-6-1870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6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14985,'4'1'229,"-1"0"-1,-1 1 1,1 0-1,0 0 0,0 0 1,-1 0-1,1 0 1,-1 0-1,1 0 1,-1 1-1,0 0 0,0-1 1,0 1-1,0 0 1,-1 0-1,1 0 0,-1 0 1,0 0-1,0 0 1,0 0-1,1 6 0,7 31 712,-2 1-1,-2 0 0,0 83 0,-2-24-51,31 211 1422,-32-299-2300,0-1 0,1 0 0,4 14 0,-6-23-110,0 1 1,0-1-1,0 1 0,0-1 0,1 0 1,-1 0-1,0 1 0,1-1 0,0 0 1,-1 0-1,1 0 0,0-1 0,0 1 1,0 0-1,0-1 0,0 1 1,1-1-1,-1 0 0,3 2 0,-4-3-240,0 0 0,1 0-1,-1 0 1,0 0 0,1 0-1,-1 0 1,0 0 0,1 0 0,-1-1-1,0 1 1,0 0 0,1-1-1,-1 1 1,0-1 0,0 1-1,0-1 1,1 0 0,-1 0-1,0 1 1,0-1 0,0 0 0,1-1-1,17-25-6380,-3-5 2968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9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8 132,'2'-1'212,"0"0"0,-1 0 0,1 0-1,0 1 1,0-1 0,0 0 0,-1 1 0,1-1 0,0 1-1,0-1 1,0 1 0,0 0 0,0 0 0,0 0 0,0 0 0,0 0-1,0 1 1,-1-1 0,1 0 0,0 1 0,0 0 0,0-1-1,0 1 1,-1 0 0,1 0 0,0 0 0,-1 0 0,1 0-1,-1 0 1,1 0 0,-1 1 0,1-1 0,-1 1 0,0-1 0,2 2-1,3 7 512,1 1 0,-1-1 0,-1 1 0,7 19 0,-2-6 294,-6-17-819,5 15 687,2-1 0,0 0-1,24 32 1,-30-47-831,0-1 0,0 1 0,1-1-1,-1 0 1,1-1 0,0 1 0,1-1-1,-1 0 1,1-1 0,0 1 0,0-1-1,0-1 1,0 1 0,0-1 0,13 2 0,72 3-4704,-55-5-1187,-15 1 3504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610 367 724,'-15'-14'1826,"8"7"-1110,-1 0 0,0 0-1,0 1 1,0 0 0,-1 1-1,-10-5 1,-2 1 13,0 1 0,0 1 1,-1 2-1,-1 0 0,-40-4 0,19 7-342,-88 7-1,130-5-412,1 1-1,-1-1 1,0 0 0,1 0-1,-1 0 1,1 0 0,-1 0 0,1-1-1,-1 1 1,0 0 0,1-1-1,0 1 1,-1-1 0,1 0 0,-1 1-1,1-1 1,-3-2 0,3 2 12,1 1 0,-1-1 0,1 0 0,0 0 0,-1 0 0,1 0 0,0 0 0,-1 0 0,1 0 0,0 0 0,0 0 0,0 0 0,0 0 0,0 0 0,0-1 0,0 1 0,0 0 0,0 0 0,1 0 0,-1 0 0,0 0 0,1 0 0,-1 0 0,1 1 0,-1-1 0,2-2 0,11-24 138,-1 0 0,12-44 0,-23 68-97,0 0-1,0 0 1,-1-1 0,1 1-1,-1 0 1,0 0 0,1 0-1,-2-1 1,1 1 0,0 0-1,-1 0 1,1 0 0,-1-1-1,0 1 1,0 0 0,0 0-1,0 0 1,-1 0 0,1 1-1,-1-1 1,0 0 0,0 1-1,0-1 1,0 1-1,0-1 1,-1 1 0,1 0-1,0 0 1,-1 0 0,0 0-1,0 1 1,1-1 0,-1 1-1,0-1 1,0 1 0,0 0-1,-5-1 1,1 0-268,0 1-1,0-1 1,-1 2-1,1-1 1,0 1-1,-15 1 1,15-1-585,0 2-1,0-1 1,0 1-1,0 0 1,0 0 0,1 0-1,-7 5 1,-7 4-947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5:59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0 473 13181,'5'0'131,"-1"-1"-1,1 1 0,-1-1 1,1 0-1,-1 0 0,1 0 1,-1 0-1,0-1 1,1 0-1,-1 0 0,0 0 1,0 0-1,0-1 0,-1 0 1,1 0-1,-1 0 1,1 0-1,-1 0 0,0 0 1,0-1-1,0 0 0,-1 1 1,1-1-1,-1 0 0,0-1 1,0 1-1,2-7 1,2-11 187,0 1-1,-1-1 1,-1 0 0,1-31 0,-4 38-187,2-118 1160,-3 97-629,-1 26-416,0 8 68,2 4 558,12 32-525,-1 1 176,22 45 0,-28-69-410,1 0 1,0 0-1,0-1 1,1 0-1,0 0 1,1-1-1,0 0 1,10 8 0,-13-12-71,0-1 1,1 0 0,-1-1 0,1 1 0,-1-1 0,1 0 0,0-1 0,0 0 0,1 0 0,-1 0 0,0-1 0,1 0 0,-1-1 0,0 1 0,1-1-1,-1-1 1,1 1 0,-1-1 0,13-4 0,-10 2-83,0-1-1,0 0 1,0-1-1,0 0 1,-1 0-1,0-1 1,0-1-1,0 1 1,-1-1-1,0-1 1,-1 1-1,14-18 1,-8 7-414,-1 0-1,-1-2 1,0 1 0,14-40-1,-19 41-1004,-1 0 0,0-1 0,2-24 0,-7 28-7395,-1 14 6064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0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133 31 11977,'-3'-9'437,"3"7"-311,0 1 0,0-1 0,-1 1-1,1 0 1,0-1 0,-1 1 0,0-1 0,1 1 0,-1 0 0,0-1-1,1 1 1,-1 0 0,-2-2 0,2 2 264,-3 3 3,-1 2-175,0 0-1,0 0 0,0 1 1,1-1-1,-1 1 1,1 0-1,0 0 0,0 0 1,1 1-1,-6 11 0,4-7 60,1 1-1,1 0 0,0 1 0,0-1 0,-1 20 1,2-7 78,2 0 0,1 1 0,0-1 1,2 0-1,8 34 0,-5-36-73,0 1 0,1-1-1,2 0 1,0 0-1,20 33 1,-25-48-275,0-1-1,1 1 1,0-1 0,0 0-1,1 0 1,-1-1 0,1 0-1,0 0 1,1 0 0,-1-1-1,1 1 1,0-2 0,0 1-1,0-1 1,0 0 0,1 0-1,-1-1 1,1 0-1,0-1 1,11 2 0,-2-3-1037,0-1 0,32-6 0,-11 2-6971,-29 4 3962,-7 1 1224</inkml:trace>
  <inkml:trace contextRef="#ctx0" brushRef="#br0" timeOffset="1">397 506 11457,'3'-8'420,"-3"2"-212,-3-2 260,-4 2 72,-2-2 44,-4 2-60,-5-3-84,-8 4-80,-2-1-124,-3 3-40,-4-2-140,-3 5-220,4-3-224,-4 0-308,4 6-320,2-3-3484,4 3 1532,3 2 1007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0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10 630 11377,'5'0'65,"-1"0"-1,0 0 1,0 0-1,1-1 1,-1 1-1,0-1 1,0 0-1,0 0 1,0-1-1,0 1 1,0-1-1,0 0 1,0 0-1,-1 0 1,1-1-1,-1 1 1,1-1-1,-1 0 1,0 0-1,0 0 1,0 0-1,-1 0 1,1-1-1,-1 1 1,0-1-1,0 0 1,0 0-1,0 0 1,-1 0-1,3-6 1,1-8 9,0-1 0,-1 0 1,-1 0-1,-1 0 1,0 0-1,-2-1 1,-2-26-1,-1 11-9,-3 0 0,-1 0 0,-12-38 0,15 60-46,-1 0 0,0 1 1,-8-13-1,11 20-7,-1 1 1,0 0-1,1 0 0,-2 1 0,1-1 0,0 0 1,-1 1-1,1 0 0,-1 0 0,0 0 1,-7-4-1,9 6 23,-1 4 4,1-1-32,0 0-1,0 0 1,0 1-1,0-1 1,0 1-1,1-1 1,0 1-1,-1-1 1,0 4 0,2-5-8,-1 0 1,1 0 0,0-1 0,0 1-1,0 0 1,0 0 0,-1 0 0,1-1 0,0 1-1,0 0 1,1 0 0,-1 0 0,0-1-1,0 1 1,0 0 0,0 0 0,1-1 0,-1 1-1,0 0 1,1 0 0,-1-1 0,1 1-1,-1 0 1,1-1 0,-1 1 0,1-1 0,-1 1-1,1-1 1,-1 1 0,1-1 0,0 1-1,-1-1 1,1 1 0,0-1 0,-1 0 0,1 1-1,0-1 1,0 0 0,-1 0 0,1 1-1,0-1 1,1 0 0,5-2-46,16-8-3,0-1-1,-1-1 1,26-20 0,-24 16 282,1 1 0,47-21 1,-69 34-162,1 1 0,0-1 0,0 1 0,0 1 0,0-1 1,0 0-1,0 1 0,0 0 0,0 0 0,1 0 0,-1 1 1,0-1-1,0 1 0,0 0 0,0 0 0,-1 0 0,1 1 1,0-1-1,0 1 0,-1 0 0,1 0 0,-1 0 0,1 1 0,-1-1 1,0 1-1,0-1 0,0 1 0,-1 0 0,1 1 0,0-1 1,2 5-1,4 7 136,0 1 0,-1 0 1,-1 1-1,0-1 0,7 30 1,15 73 511,9 24-428,-37-138-385,1-1-1,-1 1 1,1 0-1,1-1 1,-1 0-1,1 1 1,4 4-1,-6-7-50,0-1 1,0 0-1,0 0 0,0 0 0,1 0 0,-1 0 0,0-1 1,0 1-1,1 0 0,-1-1 0,1 1 0,-1 0 0,0-1 1,1 0-1,-1 1 0,1-1 0,-1 0 0,1 0 1,-1 0-1,1 0 0,-1 0 0,1 0 0,-1 0 0,1 0 1,-1-1-1,1 1 0,-1-1 0,3 0 0,30-20-7688,-15 9 5369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0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19 591 128,'1'1'130,"-1"-1"-1,1 0 1,-1 0-1,1 0 1,-1 0-1,1 0 1,0 0-1,-1 0 1,1 0 0,-1 0-1,1 0 1,-1 0-1,1-1 1,-1 1-1,1 0 1,-1 0-1,0 0 1,1-1 0,-1 1-1,1 0 1,0-1-1,4-5 286,-1-1-1,0 1 0,0-1 0,-1 0 1,1 0-1,-2 0 0,1-1 1,-1 1-1,0 0 0,2-13 0,0-14 559,0-37 0,-3 44-529,-2-24 435,-2 0 0,-18-96 0,17 125-655,3 17-136,0-1 0,0 1 0,0-1 0,1 1 0,0-1 0,1 1 1,-1-1-1,2-7 0,-1 11-57,0 1 0,-1-1 0,1 0 0,0 0 0,0 0 0,1 1 0,-1-1 0,0 1 0,1-1 0,-1 1 0,0-1 0,1 1 0,0 0 0,-1 0 0,1-1 0,0 1 0,0 1 0,-1-1 0,1 0 0,0 0 0,0 1 0,0-1 0,0 1 0,0-1 0,3 1 0,19-4 224,-1 2-1,1 0 1,0 2-1,-1 1 1,1 0-1,34 8 1,-58-9-250,1 0 0,-1 0 0,1 0 0,-1 0 0,1 0 1,-1 0-1,1 0 0,-1 0 0,1 1 0,-1-1 0,1 0 0,-1 0 0,1 0 1,-1 1-1,1-1 0,-1 0 0,0 1 0,1-1 0,-1 1 0,0-1 0,1 0 1,-1 1-1,0-1 0,1 1 0,-1-1 0,0 1 0,-7 9-11,-22 7-214,7-7-264,-103 52-1176,109-52 293,-24 20 0,29-20-688,0 0 0,-16 21 0,16-13 247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1.2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1 240,'8'4'593,"0"1"1,0 0-1,0 0 0,-1 0 0,0 1 1,0 0-1,0 1 0,-1 0 0,0 0 1,9 13-1,2 8 1254,23 51 1,-8-12 68,-23-49-1457,-6-13-414,-1 1-1,1 0 1,0-1 0,1 0 0,-1 0 0,1 0 0,0 0-1,5 5 1,-8-10-158,-1 0-1,1 0 0,0 1 0,-1-1 1,1 0-1,-1 0 0,1 0 1,-1 0-1,1 0 0,0 0 0,-1-1 1,1 1-1,-1 0 0,1 0 1,0 0-1,-1 0 0,1-1 1,-1 1-1,1 0 0,-1 0 0,1-1 1,-1 1-1,1-1 0,-1 1 1,1 0-1,-1-1 0,0 1 0,1-1 1,-1 1-1,0-1 0,1 1 1,-1-1-1,0 1 0,0-1 1,1 1-1,-1-1 0,0 0 0,9-22-3484,-4 1 1686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1.6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415 238 10813,'21'-14'3322,"-29"11"-3203,-1 1 0,1-1 1,-1 1-1,0 1 1,-14-2-1,-54 2-37,33 1-303,8-1-238,-80-2-2014,40 5-4107,55 0 4712</inkml:trace>
  <inkml:trace contextRef="#ctx0" brushRef="#br0" timeOffset="1">349 0 80,'5'1'337,"-1"0"0,0 0 0,1 1 0,-1-1 0,0 1 1,0 0-1,0 0 0,0 0 0,-1 1 0,1 0 0,-1-1 0,1 1 0,4 5 0,0 2 466,0 1-1,-1 0 0,7 14 0,-9-15-156,1 0 0,-1-1 0,2 0 0,-1 0 0,13 12 0,-17-20-541,-1 0 0,1 0 1,0 1-1,1-1 1,-1 0-1,0-1 0,0 1 1,0 0-1,0-1 0,1 1 1,-1-1-1,0 1 0,0-1 1,1 0-1,-1 0 1,0 0-1,1 0 0,-1-1 1,0 1-1,1-1 0,2 0 1,7-3 134,-1-1-1,0 1 1,11-8 0,-5 4 82,13-8 45,-6 4 191,36-14 1,-54 24-429,0 0 0,0 0 0,0 1 0,0 0-1,0 0 1,0 0 0,0 1 0,0 0 0,1 0 0,-1 0 0,12 3 0,-13-1-27,-1 0 0,1 1 0,-1-1 0,1 1 0,-1 0 0,0 0 0,0 0 0,0 0 0,-1 1 0,1 0 1,-1 0-1,0 0 0,0 0 0,0 0 0,0 0 0,2 8 0,4 8 341,-1 0 0,8 32 0,-15-48-396,56 284 2984,-22-91-1686,-34-189-1927,0-1 576,1 0-1,0 0 0,0-1 0,4 11 0,-5-16-302,-1 0 1,1 0-1,0 1 0,0-1 1,0 0-1,0 0 0,0 0 1,0 0-1,0 0 0,0-1 1,0 1-1,1 1 0,-1-2-301,0 1 0,0-1-1,0 0 1,0 0 0,0 1-1,1-1 1,-1 0-1,0 0 1,0 0 0,0 0-1,0 0 1,0 0 0,0-1-1,0 1 1,0 0-1,0 0 1,2-1 0,12-7-3144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4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0 772,'2'4'1343,"6"18"21,0 0 0,-2 1-1,0-1 1,3 37 0,5 19 586,-1-13-614,-7-32-596,1-1 1,1 0 0,2 0 0,19 41 0,-28-70-876,0-1 1,0 0-1,0 0 0,0 0 1,1 0-1,-1 0 0,1 0 0,-1 0 1,1 0-1,-1-1 0,1 1 1,0-1-1,0 1 0,0-1 0,0 1 1,0-1-1,0 0 0,1 0 1,2 1-1,2-7-5302,1-6 4401,-8 11 471,5-12-1659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4.7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456 45 724,'1'-1'119,"0"1"0,-1-1 0,1 0-1,-1 0 1,1 1 0,0-1 0,-1 0 0,1 0 0,-1 0-1,0 0 1,1 0 0,-1 0 0,0 1 0,0-1 0,1 0-1,-1 0 1,0 0 0,0 0 0,0 0 0,0 0-1,0 0 1,0 0 0,0 0 0,-1 0 0,1 0 0,0 0-1,-1 0 1,1 0 0,0 0 0,-1 0 0,1 1 0,-1-1-1,1 0 1,-1 0 0,1 0 0,-1 1 0,0-1 0,0 0-1,1 1 1,-1-1 0,0 1 0,0-1 0,1 1 0,-1-1-1,0 1 1,0-1 0,0 1 0,0 0 0,0-1 0,0 1-1,0 0 1,-1 0 0,-5-2 258,0 1 0,0 0 0,1 0 0,-1 0-1,0 1 1,-8 1 0,-20 3-73,0 1-1,1 2 0,0 2 1,0 1-1,0 1 0,-42 22 1,65-27-661,1 0 1,1 1 0,-1 0-1,1 0 1,-12 13 0,17-15-312,0-1 0,0 1 0,1 0 0,-1 0 0,1 0 0,0 1 0,-2 6 0,1 6-878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6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96 12185,'19'-20'491,"-16"18"-313,0-1 0,0 1 0,-1 0 0,1-1 0,-1 0 0,0 1 0,0-1-1,0 0 1,0 0 0,0 0 0,-1-1 0,0 1 0,1 0 0,-1 0 0,0-1 0,0 1 0,-1-1 0,1-3 0,-1 6-144,0 0 0,0 1 0,0-1 0,0 0 0,0 1 0,-1-1 0,1 0 0,0 1 0,0-1 0,0 1 0,-1-1 0,1 0 0,0 1 0,-1-1 0,1 1 0,-1-1 0,1 1 0,-1-1 0,1 1 0,-1-1 0,1 1 0,-1 0 0,1-1 0,-1 1 0,1 0 0,-1-1 0,0 1 0,1 0 0,-1 0 0,0 0 0,1-1 0,-1 1 0,0 0 0,1 0 0,-1 0 0,-1 0 0,-21 3 755,17 0-674,1-1 1,-1 1-1,0 1 1,1-1 0,0 1-1,-1 0 1,2 0 0,-1 0-1,0 1 1,1 0-1,0 0 1,0 0 0,-5 9-1,-2 5 151,1 0 0,-14 34 1,19-40-119,1 1 0,0 1 1,1-1-1,0 0 1,2 1-1,-1 0 0,2-1 1,0 1-1,0 0 0,2-1 1,4 24-1,-4-31-85,0 1-1,0-1 0,1 1 0,0-1 1,0 0-1,1 0 0,0-1 0,0 1 1,0-1-1,1 1 0,0-2 0,0 1 1,1 0-1,-1-1 0,1 0 0,1 0 1,-1-1-1,1 0 0,-1 0 0,1 0 1,0-1-1,0 0 0,10 2 1,-4-2-12,0 0 1,1-1 0,-1-1 0,0 0 0,1-1 0,-1 0 0,1-1 0,-1-1 0,0 0 0,1-1-1,-1 0 1,-1-1 0,1-1 0,0 0 0,-1 0 0,0-1 0,0-1 0,14-11 0,-4 2 1,-2 0 0,0-2 0,-1 0 1,-1-2-1,-1 0 0,0-1 0,-2 0 1,19-34-1,51-117 374,-84 170-396,1 7 244,-1 23-195,1-1-1,1 1 1,1-1 0,2 0 0,1 0 0,1-1-1,1 0 1,1 0 0,1-1 0,2 0 0,0-1 0,2 0-1,25 31 1,111 101 420,-106-112-350,-40-39-135,-3-4-8,0 1 0,0 0 1,0-1-1,-1 1 0,1 0 0,0 0 0,-1 0 0,0 0 1,1 0-1,-1 0 0,0 1 0,2 3 0,-7-5-19,-15-2-210,0-1 1,-30-8-1,-21-2-827,-114-2-3636,123 10 248,0 1-4147,34 1 5555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5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1080,'16'3'1064,"-1"0"-40,-5 0 20,-7 2 36,0 4 13,-6-1-17,-3 1-48,-13 2-104,0 0-84,-9 3-100,-4 1-168,1-1-220,-1 0-252,4-3-352,3 3-408,3 0-3116,0-2 1283,13-1 845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5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13 220,'10'-8'1995,"-10"8"-1747,0-1 0,0 1 0,0 0-1,1-1 1,-1 1 0,0 0 0,1 0 0,-1-1 0,0 1-1,0 0 1,1 0 0,-1 0 0,1-1 0,-1 1 0,0 0 0,1 0-1,-1 0 1,0 0 0,1 0 0,-1 0 0,0 0 0,1 0-1,-1 0 1,1 0 0,-1 0 0,0 0 0,1 0 0,-1 0 0,0 0-1,1 0 1,1 10 388,0-1 0,-1 0 0,0 0 0,-1 1-1,0-1 1,-1 1 0,-1 10 0,-1 34 948,4-29-1096,0 36 412,4 1 0,2-1 0,16 67 0,-22-123-1194,0-1 1,1 0-1,0 0 1,0 0-1,0 0 1,4 5-1,-5-8-123,-1 0 1,1 0-1,0 0 0,0 0 0,0 0 0,0 0 1,0 0-1,0-1 0,0 1 0,0 0 0,0-1 1,0 1-1,0-1 0,0 1 0,0-1 0,1 1 1,-1-1-1,0 0 0,0 0 0,0 0 0,1 0 1,-1 1-1,0-2 0,0 1 0,2 0 0,-1 0-2372</inkml:trace>
  <inkml:trace contextRef="#ctx0" brushRef="#br0" timeOffset="1">330 64 828,'3'-9'1168,"2"-9"668,-3 8 2868,-1 22-3600,0 0 0,1 1 0,4 11 0,3 18 391,-3-3-237,1-1 0,14 45 0,-17-71-1127,1 1 0,0-1 0,0-1 0,1 1 0,1-1 0,-1 0 1,2 0-1,0-1 0,0 0 0,16 15 0,-21-23-303,0 0 0,0 0 0,0 0-1,1 0 1,-1 0 0,1-1 0,-1 1 0,1-1-1,0 0 1,-1 0 0,1-1 0,0 1 0,0-1-1,0 1 1,0-1 0,0-1 0,-1 1 0,5-1-1,0-1-990,0 0-1,0 0 0,-1-1 1,1 0-1,-1 0 0,1-1 1,10-6-1,10-10-1378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5.7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20 508,'-3'-4'2100,"-5"-8"-306,1 9 1595,6 2-2182,1 1 33,-2 4 4,-1 4-782,0-1 0,1 1-1,-1 0 1,2 0 0,-1 0-1,1 0 1,0 0 0,1 0-1,0 0 1,2 15 0,2 7 750,12 48 1,-15-70-1081,2 0 0,-1 0 0,1-1 0,0 1-1,1-1 1,0 0 0,0 0 0,0 0-1,1 0 1,0-1 0,11 12 0,-12-15-329,1 0 1,-1 0-1,0-1 1,1 1-1,0-1 0,-1 0 1,1 0-1,0 0 1,0-1-1,0 1 0,0-1 1,0-1-1,0 1 1,1-1-1,-1 0 1,0 0-1,0 0 0,0-1 1,8-1-1,3-1-4220,29-11 0,-11-2 1615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6.0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0 208,'0'0'1545,"0"0"20,-1 6 3,-1 47 1294,3 1-1,7 57 1,-2-41-1410,-5-58-1248,0 7 55,0-1 0,1 1 0,1 0 0,1-1 0,12 35 1,-15-52-380,-1 0 1,1 1 0,-1-1-1,1 0 1,-1 0 0,1 0-1,0 1 1,0-1 0,0 0-1,0 0 1,0 0 0,0-1-1,0 1 1,0 0 0,0 0-1,0 0 1,0-1 0,0 1-1,0-1 1,1 1 0,-1-1-1,0 1 1,1-1 0,1 1-1,0-1-643,0-1 0,1 1 0,-1-1 0,0 0 0,0 0 0,0 0 0,0 0 0,0 0 1,4-3-1,11-6-1418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6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0 413 852,'0'0'1072,"4"0"1,0 1-934,-3-1 9,0 1 1,0-1 0,1 0-1,-1 1 1,0-1-1,1 0 1,-1 0-1,0 0 1,0 0 0,1 0-1,-1 0 1,0 0-1,1 0 1,-1-1-1,0 1 1,0-1 0,1 1-1,-1-1 1,0 1-1,0-1 1,0 1 0,0-1-1,0 0 1,0 0-1,0 0 1,0 1-1,0-1 1,0 0 0,0 0-1,0 0 1,-1-1-1,1 1 1,0 0 0,0-1-1,3-14 565,-1 0-1,-1 1 1,-1-1-1,0 0 1,-2-26 0,1-9 444,1-5 38,-2 33-139,1 0-1,2 0 0,5-35 1,-7 57-1003,0 1 1,1-1 0,-1 1-1,0-1 1,0 0 0,0 1-1,0-1 1,1 1-1,-1-1 1,0 1 0,1-1-1,-1 1 1,0-1-1,1 1 1,-1-1 0,1 1-1,-1-1 1,0 1 0,2-1-1,6 4 908,8 19-39,-14-18-1029,72 133 1593,-64-120-1314,0-1-1,2-1 1,0 0-1,0 0 1,19 16 0,-27-28-161,-1-1 1,1 1-1,-1-1 1,1 1-1,0-1 1,0 0-1,0 0 1,0-1-1,0 1 1,1-1 0,-1 0-1,0 0 1,1-1-1,-1 1 1,0-1-1,1 0 1,-1 0-1,1 0 1,-1-1-1,0 1 1,1-1-1,-1 0 1,0 0 0,0-1-1,1 1 1,-1-1-1,0 0 1,6-5-1,-2 2-140,-1-1 0,0 0-1,0-1 1,0 1 0,-1-1-1,0-1 1,0 1 0,-1-1-1,0 0 1,0 0 0,-1-1-1,0 1 1,3-12 0,-1 0-1296,8-32 1,-5-18-5721,-8 37 2695,-1 6 1353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6.9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0 637 1328,'5'-5'536,"1"1"-1,-1-1 0,-1 0 1,1-1-1,-1 1 1,0-1-1,0 0 0,-1 0 1,1 0-1,4-12 1,0-7 709,9-40 0,-9 32-563,29-127 1705,14-51 587,-49 203-2723,1-1 1,1 1-1,-1 0 0,8-12 1,-10 19-210,-1 0 0,1-1 0,-1 1 0,1 0 1,0 1-1,-1-1 0,1 0 0,0 0 0,0 0 1,-1 0-1,1 0 0,0 1 0,0-1 0,0 0 0,0 1 1,0-1-1,0 1 0,0-1 0,1 1 0,-1 0 1,0-1-1,0 1 0,0 0 0,0 0 0,0 0 1,1-1-1,-1 1 0,0 0 0,0 1 0,0-1 0,0 0 1,1 0-1,-1 0 0,0 1 0,0-1 0,0 1 1,0-1-1,0 1 0,0-1 0,0 1 0,0 0 0,0-1 1,0 1-1,0 0 0,0 0 0,0 1 0,9 10 196,-1 1-1,-1 0 0,0 1 0,0 0 1,-2 0-1,7 19 0,-3-9 18,29 75 766,-20-46-170,37 70 0,-30-85-366,-25-36-454,0 0 0,1 0 0,0-1 0,-1 1 0,1-1 0,0 1 0,0-1 0,0 0-1,-1 1 1,1-1 0,1 0 0,-1 0 0,0-1 0,0 1 0,0 0 0,5 0 0,-6-1-26,0 0 1,-1 0 0,1-1-1,0 1 1,0 0 0,0-1-1,0 1 1,0 0-1,-1-1 1,1 1 0,0-1-1,0 1 1,-1-1 0,1 0-1,0 1 1,-1-1 0,1 0-1,0 1 1,-1-1 0,1 0-1,-1 0 1,1 1 0,-1-1-1,0 0 1,1 0 0,-1 0-1,0 0 1,0 0 0,1 0-1,-1 0 1,0 1 0,0-1-1,0 0 1,0 0-1,0 0 1,0 0 0,0 0-1,-1-2 1,0-2-27,1 0 0,-1-1 0,0 1 0,-1 0 0,-3-9 0,1 6-144,0 1-1,-1-1 0,0 1 1,0 0-1,-1 1 1,0-1-1,0 1 1,0 0-1,-1 1 0,0-1 1,0 1-1,0 1 1,-1-1-1,1 1 0,-1 1 1,0-1-1,0 1 1,-1 1-1,1-1 0,-1 2 1,1-1-1,-1 1 1,1 0-1,-1 1 0,0 0 1,0 0-1,1 1 1,-1 0-1,1 1 1,-1-1-1,1 2 0,-11 3 1,-4 4-3597,1 1 0,-37 23-1,28-13 896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7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13817,'2'-1'125,"0"1"1,-1 0-1,1 0 0,0 0 0,0 0 1,0 0-1,0 0 0,-1 0 0,1 0 0,0 1 1,0-1-1,-1 1 0,1 0 0,0-1 0,0 1 1,-1 0-1,1 0 0,-1 0 0,1 0 0,-1 0 1,1 0-1,-1 0 0,0 1 0,0-1 1,1 1-1,-1-1 0,0 1 0,0-1 0,0 1 1,-1-1-1,1 1 0,0 0 0,-1-1 0,2 4 1,1 6 160,0 1 1,0 0 0,-1 0-1,0 14 1,-1-14-99,8 116 968,5 41-204,-11-141-917,-3-20-151,1-1-1,0 0 1,0 0-1,1 0 1,3 11-1,-5-18 8,0 1 0,0-1 0,0 1 0,0-1 0,0 1 0,1 0 0,-1-1 0,0 1 0,1-1 0,-1 1 0,0-1 0,1 1 0,-1-1 0,0 1 0,1-1 0,-1 0 0,1 1 0,-1-1 0,1 0 0,-1 1 0,1-1 0,-1 0 0,1 1 0,-1-1 0,1 0 0,0 0 0,-1 0 0,1 0 0,-1 1 0,1-1 0,0 0 0,-1 0 0,1 0 0,-1 0 0,1 0-1,0 0 1,-1-1 0,1 1 0,-1 0 0,1 0 0,-1 0 0,1-1 0,0 1 0,-1 0 0,1 0 0,-1-1 0,1 1 0,-1 0 0,0-1 0,1 1 0,-1-1 0,1 1 0,-1-1 0,1 0 0,20-29-7215,-20 28 7144,11-20-2609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7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18 11421,'-3'-12'244,"3"12"444,-19-5 0,3 5-4,-3 2-32,-9 1-184,-3 3-120,-10 0-160,-3-1-192,0 4-248,0-1-408,0-2-452,6 5-3428,3 6 1540,13-11 1019</inkml:trace>
  <inkml:trace contextRef="#ctx0" brushRef="#br0" timeOffset="1">1207 215 40,'10'-2'2748,"-4"4"1411,-4-1-3837,0 1 1,0 0 0,0 1 0,0-1 0,0 0-1,0 0 1,-1 1 0,1-1 0,-1 1 0,0 0-1,0-1 1,0 1 0,0 0 0,0 0 0,0 3-1,8 55 2895,-5-30-1958,0-6-392,-2-7-284,0-1 1,2 0 0,0 1-1,8 18 1,-11-32-564,1-1 0,0 1 1,0 0-1,0 0 1,1-1-1,-1 1 0,1-1 1,0 0-1,0 0 1,0 0-1,0 0 0,0 0 1,1-1-1,-1 1 0,1-1 1,0 0-1,0 0 1,0 0-1,0-1 0,0 1 1,0-1-1,6 1 1,0-1-329,-1 0 1,1-1 0,0-1-1,0 1 1,0-1-1,-1-1 1,1 0 0,0-1-1,-1 1 1,0-2 0,11-4-1,3-4-2248,-1 0-1,0-1 0,23-19 0,-17 9 72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8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246 464 5817,'-6'12'4032,"-13"43"-1169,18-53-2772,1 0-1,-1 0 1,0-1 0,1 1 0,0 0 0,-1 0-1,1 0 1,0 0 0,0 0 0,0-1 0,0 1-1,1 0 1,-1 0 0,0 0 0,1 0 0,-1-1-1,1 1 1,0 0 0,-1-1 0,1 1 0,0 0 0,0-1-1,0 1 1,0-1 0,1 1 0,-1-1 0,0 1-1,1-1 1,-1 0 0,0 0 0,1 0 0,0 0-1,-1 0 1,1 0 0,-1 0 0,1 0 0,0-1-1,0 1 1,2 0 0,7 1 41,1 0 0,0-1 0,-1 0-1,1 0 1,13-2 0,-7 0-179,-3 0-306,0 0 0,0-2 0,0 0 1,0-1-1,0 0 0,13-7 0,-2 2-778,-4 5 252,-20 5 847,0-1 1,1-1-1,-1 1 0,0 0 0,0 0 1,1-1-1,-1 0 0,0 1 0,0-1 1,0 0-1,0 0 0,0 0 0,0 0 1,0 0-1,0 0 0,2-2 0,3-4 278,-6 7-227,-1 0 0,1-1 1,-1 1-1,1 0 1,-1 0-1,0-1 0,1 1 1,-1 0-1,1-1 0,-1 1 1,0-1-1,1 1 0,-1 0 1,0-1-1,1 1 1,-1-1-1,0 1 0,0-1 1,1 1-1,-1-1 0,0 1 1,0-1-1,0 1 0,0-2 1,0 0 40,1 0 0,-1-1 0,-1 1 0,1 0 0,0 0 1,0-1-1,-1 1 0,0 0 0,1 0 0,-1 0 0,0-1 0,0 1 0,0 0 1,0 0-1,0 0 0,-1 1 0,1-1 0,0 0 0,-1 0 0,0 1 0,1-1 1,-1 1-1,0-1 0,0 1 0,0 0 0,0 0 0,0 0 0,0 0 0,-3-1 1,-7-3 113,-1 0 0,0 1 0,-23-4-1,24 6-59,-104-17 510,15 5-228,28 5-152,57 9-222,0-2 1,1 1-1,-1-2 0,1 0 1,-1-1-1,1-1 1,-15-6-1,28 10-31,1 0 0,-1 0 0,1 0 0,0 0 0,-1 0 1,1-1-1,0 1 0,0 0 0,0-1 0,0 1 0,0-1 0,0 1 0,0-1 0,1 1 0,-1-1 0,0 0 0,1 1 0,0-1 0,-1 0 0,1 1 0,0-1 0,0 0 0,-1 0 0,1 1 1,1-1-1,-1 0 0,0 0 0,0 1 0,1-1 0,-1 0 0,1 1 0,-1-1 0,2-2 0,3-7-36,0 1-1,0 0 1,14-18-1,-15 22 37,97-126-209,-60 81 108,-38 48 98,-1 0 0,0 0 1,0 0-1,0-1 0,0 1 0,0-1 1,-1 1-1,1-1 0,-1 0 1,1-5-1,-2 8-2,0 0 0,0 0 1,0 0-1,0 0 0,0 0 0,-1-1 1,1 1-1,0 0 0,0 0 0,-1 0 1,1 0-1,-1 0 0,1 0 0,-1 0 0,1 0 1,-1 0-1,0 0 0,1 0 0,-1 1 1,0-1-1,0 0 0,0 0 0,1 1 1,-1-1-1,0 0 0,0 1 0,0-1 1,0 1-1,0-1 0,0 1 0,0 0 1,-1-1-1,1 1 0,0 0 0,0 0 0,-2 0 1,-5-1-301,1 0 0,-1 1 0,0 0 0,1 0 0,-1 1 0,1 0 0,-12 3 0,11-2-598,0 0 0,1 1-1,-1 0 1,1 0 0,0 1-1,0 0 1,-7 5 0,-8 10-1095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8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1 326 208,'12'-3'517,"0"-1"-1,0-1 1,0 0 0,0 0 0,-1-1-1,0-1 1,0 0 0,-1 0-1,0-1 1,0 0 0,11-13 0,9-13 1806,48-71 1,-23 27 355,-36 56-1216,-18 22-1036,1 4-29,2 6-155,0 0-1,-1 1 1,2 13-1,5 16 177,-1-13-39,1 0 0,20 36 0,-25-53-276,1-1 1,0 0 0,0 0-1,1-1 1,0 0 0,0 0-1,1 0 1,0-1 0,15 10-1,-17-14-36,1 0-1,-1 0 0,1-1 1,-1 0-1,1 0 0,9 2 1,-13-4-40,0 1-1,0-1 1,0 1 0,0-1 0,0 0 0,0 0 0,0 0 0,-1-1-1,1 1 1,0-1 0,0 0 0,0 1 0,0-1 0,0 0 0,-1-1-1,1 1 1,2-2 0,-4 3-27,-1-1 1,1 1-1,-1-1 0,1 1 1,-1-1-1,0 1 0,1-1 0,-1 1 1,0-1-1,1 1 0,-1-1 0,0 1 1,0-1-1,0 1 0,1-1 1,-1 0-1,0 1 0,0-1 0,0 1 1,0-1-1,0 0 0,0 1 1,0-1-1,0 1 0,0-1 0,0 0 1,-1 1-1,1-2 0,-1 1-18,0-1 1,0 1-1,0-1 0,0 1 1,0 0-1,0-1 0,0 1 0,-1 0 1,1 0-1,-2-2 0,-1 1-72,1 0 0,-1 0 0,0 0 0,0 0 0,0 0 0,0 1 0,0-1 0,-6 0 0,-1 2-254,0 0-1,1 1 1,-1 1 0,1 0-1,-1 0 1,1 1 0,-19 7-1,6 0-1961,0 1-1,-24 16 1,15-4-1084,6-4 1030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7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13137,'10'-14'1402,"0"1"0,1 0 0,14-12-1,-25 25-588,1 4-187,1 28 173,-2 1 1,-4 43 0,-1 37 558,6-81-937,1-1 0,2 1 0,0-1 1,2 0-1,12 33 0,-15-53-276,1-1 0,1 1 0,0-1 1,0 0-1,1 0 0,0-1 0,1 0 0,0 0 0,1 0 0,-1-1 0,1 0 1,1 0-1,0-1 0,0-1 0,0 1 0,1-1 0,18 8 0,-4-6 106,1-1 0,0-1-1,0-2 1,0 0-1,29 0 1,-20-1-1661,63 12 0,-80-8-1007,-16-6 1761,0 0 1,0 0-1,1 0 1,-1 0-1,0 1 0,0-1 1,0 0-1,0 1 0,0-1 1,-1 0-1,1 1 0,0-1 1,-1 1-1,1 0 1,-1-1-1,1 1 0,-1-1 1,0 1-1,0 0 0,1 1 1,2 22-3502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74 636,'30'-35'1736,"6"-4"5297,-43 41-6383,-5 4-376,1-1 1,0 1-1,0 1 0,0 0 0,1 1 1,0 0-1,0 0 0,1 1 1,-9 10-1,10-9 24,0 0 0,1 0-1,0 1 1,1 0 0,-7 14 0,12-22-221,0 0 0,-1 0 1,1 1-1,1-1 0,-1 0 0,0 1 1,1-1-1,-1 1 0,1-1 0,0 1 0,0-1 1,1 1-1,-1-1 0,1 1 0,-1-1 0,1 0 1,0 1-1,1-1 0,-1 0 0,0 0 1,1 0-1,0 0 0,3 5 0,8 6 105,1-2 1,1 0-1,0 0 0,0-1 0,1-1 0,0 0 0,31 12 1,-26-13-28,-1 2 0,0 0-1,0 2 1,23 18 0,-42-29-149,1-1 0,-1 0 0,1 1-1,-1-1 1,1 1 0,-1 0 0,0-1-1,0 1 1,0 0 0,0 0 0,0 0-1,-1 0 1,1 0 0,-1 0 0,1 0-1,-1 0 1,1 0 0,-1 4 0,0-3-39,-1 0 1,0 0-1,1 0 1,-1 0-1,0 0 1,0 0-1,-1 0 1,1-1-1,-1 1 1,1 0 0,-4 3-1,-5 5-468,0 0-1,-1-1 1,0 0-1,-16 11 1,14-11-531,12-9 636,-1 0-1,1 0 1,0 0-1,0 0 0,-1 0 1,1 0-1,0-1 1,-1 1-1,1 0 1,-1-1-1,1 1 0,-1-1 1,1 0-1,-1 1 1,1-1-1,-1 0 0,0 0 1,1 0-1,-1 0 1,1 0-1,-3-1 1,3 1-1803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9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215 311 1652,'6'-6'405,"2"0"0,-1 1-1,1-1 1,-1 2 0,1-1 0,1 1-1,-1 0 1,17-5 0,-21 8-151,0 0 1,0 1-1,0-1 0,1 1 1,-1-1-1,0 1 0,0 1 1,0-1-1,1 0 0,-1 1 1,0 0-1,0 0 0,0 0 1,0 1-1,0-1 0,0 1 1,0 0-1,-1 0 0,1 1 1,-1-1-1,5 4 0,3 5 378,-1 1 0,0 0 0,-1 1 1,0 0-1,11 21 0,-11-17-223,1-1 1,18 24 0,-27-39-498,-1 0 0,1-1 0,-1 1 1,1 0-1,-1-1 0,1 1 0,-1 0 0,1-1 0,0 1 0,-1-1 0,1 1 1,0-1-1,0 1 0,-1-1 0,1 0 0,0 1 0,0-1 0,0 0 0,-1 1 0,1-1 1,0 0-1,0 0 0,0 0 0,0 0 0,-1 0 0,1 0 0,0 0 0,0 0 0,0 0 1,0 0-1,0-1 0,1 0 0,0 0-743,1-1-1,-1-1 1,0 1 0,0 0-1,0-1 1,0 1 0,2-6-1,8-10-1453</inkml:trace>
  <inkml:trace contextRef="#ctx0" brushRef="#br0" timeOffset="1">730 3 12437,'6'-3'352,"-6"3"0,0 0 108,0 0 8,0 0-20,-31 14-64,6-8-108,-13 5-44,-6 0-152,-10 6-196,-12 9-280,-25 16-432,-3 9-548,0 17-2968,6 8 1476,-22 26 975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9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90 381 1128,'38'-102'6305,"2"-57"-1450,-17 51-509,-23 107-4272,0 0-1,1 1 0,-1-1 1,0 1-1,0-1 0,0 1 1,0-1-1,0 1 0,0-1 1,1 1-1,-1-1 0,0 1 1,0 0-1,1-1 0,-1 1 1,0-1-1,1 1 0,-1-1 1,1 1-1,-1 0 0,0-1 1,1 1-1,-1 0 0,2-1 1,3 11 1349,0 23-147,-2 94 757,-3-68-1229,2 0 0,13 75 0,-13-125-777,0 0 0,0-1 0,1 1 0,0-1 0,1 1 0,0-1 0,7 11 0,-9-16-121,0-1 0,-1 1 0,1-1 1,1 0-1,-1 0 0,0 0 0,0 0 1,1 0-1,-1-1 0,1 1 0,-1-1 1,1 1-1,0-1 0,0 0 0,-1 0 1,1 0-1,0 0 0,0-1 0,0 1 1,0-1-1,0 0 0,0 0 0,0 0 1,0 0-1,5-1 0,18-5-2837,37-14-1,-20 6-311,-39 13 3076,0 0-1,0 1 1,0-1-1,0 1 1,0 0-1,0 0 1,0 1 0,0-1-1,0 1 1,0 0-1,-1 0 1,1 0 0,0 0-1,0 1 1,-1-1-1,6 4 1,-2-1 348,-1 0 0,0 1-1,0 0 1,-1 0 0,1 0 0,-1 0 0,8 12 0,-12-16-104,0 0 0,0 0 0,-1 0 1,1 1-1,-1-1 0,1 0 0,-1 0 1,0 1-1,1-1 0,-1 0 1,0 0-1,0 1 0,0-1 0,0 0 1,0 1-1,0-1 0,0 0 0,0 0 1,0 1-1,-1-1 0,1 0 1,-1 0-1,1 1 0,-1-1 0,1 0 1,-1 0-1,1 0 0,-1 0 1,0 0-1,0 0 0,0 0 0,0 0 1,0 0-1,0 0 0,-2 1 0,-4 3 345,0 0 0,0 0-1,-1-1 1,-10 4 0,11-4-125,-70 31 1422,-161 85 2679,204-101-4748,2 2 0,0 2 1,2 1-1,-50 49 0,79-72-154,-1 4-2239,7-4-501,9-3-3482,41-7 3416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2.8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33 129 292,'1'1'222,"-1"-1"0,1 1 0,0 0 1,-1 0-1,1 0 0,-1 0 0,1 1 0,-1-1 0,1 0 0,-1 0 0,0 0 1,0 0-1,1 0 0,-1 1 0,0-1 0,0 0 0,0 0 0,0 0 0,-1 0 0,1 1 1,0-1-1,0 0 0,-1 0 0,1 0 0,-1 1 0,0 0 427,1-2-32,-3-3-45,-1-2-240,0 0 0,0 0-1,1-1 1,0 0-1,0 1 1,-3-8 0,5 11-195,0 1 0,1-1 0,-1 1 1,1-1-1,-1 0 0,1 1 0,-1-1 1,1 0-1,0 0 0,0 1 0,0-1 0,0 0 1,0 1-1,0-1 0,1 0 0,-1 1 1,1-1-1,-1 0 0,1 1 0,-1-1 1,1 0-1,0 1 0,0-1 0,0 1 0,0 0 1,0-1-1,0 1 0,0 0 0,0-1 1,0 1-1,1 0 0,1-1 0,3-1 393,1 0 0,0 0-1,12-3 1,20-8 565,-38 13-1087,-1 1 1,0 0 0,1 0-1,-1-1 1,0 1-1,1 0 1,-1-1-1,0 1 1,0 0-1,1-1 1,-1 1-1,0 0 1,0-1-1,0 1 1,0 0-1,1-1 1,-1 1-1,0-1 1,0 1-1,0 0 1,0-1-1,0 1 1,0-1-1,0 1 1,0-1-1,0 1 1,0 0-1,0-1 1,0 1-1,0-1 1,-1 1-1,1 0 1,0-1-1,0 1 1,0 0-1,-1-1 1,1 1-1,0 0 1,0-1-1,-1 0 1,0 0-9,0 0 0,0 0 0,0 0 0,0 0 0,0 0 0,-1 0 0,1 0 0,0 0 0,0 0 0,-3-1 0,-23-1-1927,25 3 1329,0 0 0,1 0 0,-1 1 0,0-1 0,0 0 0,0 1 0,1-1 0,-1 1 0,0-1 0,1 1 0,-1 0 0,0 0 0,1 0 0,-1 0 0,-1 1 0,-2 6-1853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3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221 25 860,'0'0'150,"0"0"-1,1 0 1,-1-1-1,0 1 1,0 0-1,1 0 1,-1 0-1,0 0 1,0-1-1,1 1 1,-1 0-1,0 0 1,0-1-1,0 1 1,1 0 0,-1 0-1,0-1 1,0 1-1,0 0 1,0-1-1,0 1 1,0 0-1,0-1 1,0 1-1,0 0 1,0-1-1,0 1 1,0 0-1,0 0 1,0-1-1,0 1 1,0 0 0,0-1-1,0 1 1,0 0-1,0-1 1,0 1-1,0 0 1,-1 0-1,1-1 1,0 1-1,0-1 1,-18-5 2536,-30 4-613,44 2-1471,-32-2 902,27 1-1451,-1 0 0,1 1 1,0 0-1,0 0 1,-1 1-1,1 0 0,0 0 1,-11 4-1,18-4-197,1-1 1,0 1-1,-1 0 0,1 0 0,0 0 0,0 0 0,-1 0 1,1 0-1,0 0 0,0 0 0,-1 2 0,1-1-466,0 0-1,0 0 0,0 0 1,1 0-1,-1 0 1,0 1-1,1-1 1,-1 0-1,1 0 1,0 1-1,0 2 1,0 9-1397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03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0 1692,'12'6'1364,"1"-1"16,-4-2-67,-3 0-21,1 6 68,-7-9 20,-3 14-84,-4-3-136,-2-5-128,-4 2-276,4 4-456,-7 2-612,4 3-4456,-1 5 1624,7 4 1067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2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261 229 256,'0'0'1087,"3"-22"3732,-2 21-4756,-1-3 637,1-1-1,1 1 0,-1 0 0,1 0 0,-1-1 0,5-6 0,2-1 1299,-8 10-1796,1 0 0,0 1 1,0-1-1,0 1 0,0-1 1,0 1-1,1-1 0,-1 1 0,0 0 1,1 0-1,-1-1 0,1 1 1,2-1-1,13-8 369,1 0 0,0 2 0,1 0 0,0 1 0,28-6 0,-17 8-220,-1 2 1,1 1-1,0 1 0,0 1 1,44 7-1,-33 0-131,-1 1 0,0 2 0,56 23 0,-62-19-84,-1 2 0,-1 1 0,-1 2-1,0 1 1,-1 2 0,48 44-1,-55-42-17,-1 1 0,0 1 0,-2 0 0,-2 2 0,0 0 0,23 53 0,-31-59-78,-2 0 1,-1 1-1,-1 0 0,-1 0 1,-1 0-1,0 1 1,-2-1-1,-1 1 0,-1 0 1,-1-1-1,-1 1 0,-1 0 1,-1-1-1,-2 0 1,-15 44-1,12-41-30,-2 0 0,-1-1 0,-1-1 1,-1 0-1,-2-1 0,0 0 0,-1-2 0,-20 21 0,-11 2 19,-73 55 0,88-76-26,0-2-1,-2-2 0,-59 26 0,74-37-2,1-1 0,-1-1 0,-25 4 1,22-5 4,0-2 1,0 0 0,0-2 0,-1 0 0,1-1-1,-45-8 1,39 2-4,1-2-1,0-1 0,1-1 1,-1-1-1,2-1 0,0-2 1,-30-21-1,37 23 6,2-1 0,0-1 0,0 0 0,1-2 0,1 0 0,1 0 0,0-1 0,1-1 0,1 0 0,1-1 0,0 0 0,-11-32 0,8 11 29,2-1-1,1 0 0,3 0 1,1-1-1,3 0 1,1 0-1,3-58 0,2 73-23,1 0 0,2 0 0,0 1 0,2-1-1,1 2 1,1-1 0,1 1 0,1 0 0,1 1 0,1 1-1,2 0 1,29-37 0,-4 14-349,2 2 0,1 2 0,59-43 1,-67 60-1656,65-34 0,-67 43-1521,1 1 1,49-14 0,-11 10 46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3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1 110 164,'3'-8'800,"0"-1"-76,0-2-116,4 0-200,-1 2-212,0-2-208,0 0-256,-2-1-624,5-2 304,0 0 200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3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378 71 592,'6'-69'7084,"-6"68"-5740,0 1-6,0 0-52,-3 4-59,-5 9-478,0 0 0,0 0 0,2 1 1,-7 18-1,-19 68 1255,25-77-1634,-100 435 3359,31 8-1647,71-434-1946,-50 384 2116,0 443 1,55-833-2205,3 154 1008,-1-157-1255,1-1 1,1 1-1,0-1 0,2 0 1,16 39-1,-2-13-2862,-16-38 481,-2-1 0,1 1 1,-1 0-1,-1 0 0,1 18 1,-2 0-1304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4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 0 1004,'0'0'1506,"0"6"24,-2 0-1040,1 0 0,-1-1-1,1 1 1,-2 0 0,1 0 0,-1-1-1,-4 8 1,-29 41 2422,21-33-2298,-321 520 8649,309-495-8622,15-25-547,-16 34 0,25-41 333,8-9-4019,16-9-5658,-16 2 8294,12-2-1989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7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182 17 1516,'1'-2'1179,"6"-9"794,-5 7 995,-5 5 3111,-29 18-4507,0 1 0,2 2 1,-43 38-1,71-58-1481,0 0-1,0 0 1,0 0 0,0 0 0,1 1-1,-1-1 1,0 1 0,1-1 0,0 1 0,0-1-1,0 1 1,0 0 0,-1 3 0,2-4-47,0 0 0,0-1 0,0 1 0,1 0 0,-1 0-1,1 0 1,-1-1 0,1 1 0,-1 0 0,1-1 0,0 1 0,0 0 0,0-1 0,0 1 0,0-1 0,0 0 0,0 1 0,1-1 0,-1 0 0,0 0 0,3 2 0,11 7 97,1 0 0,0-2 0,0 0 0,0 0 0,1-2 0,32 8 0,-8-1 2,269 100 975,-302-110-1034,0 0 1,-1 1 0,0 0-1,1 0 1,-1 1 0,10 8-1,-16-12-65,0 1-1,1-1 1,-1 0-1,0 1 1,0-1-1,0 1 1,0-1-1,0 1 0,-1-1 1,1 1-1,0 0 1,-1-1-1,1 1 1,-1 0-1,1 0 1,-1-1-1,0 1 1,0 0-1,0 0 0,0 0 1,0-1-1,0 1 1,-1 0-1,1 0 1,0-1-1,-1 1 1,0 0-1,1 0 1,-1-1-1,0 1 0,0-1 1,0 1-1,0-1 1,0 1-1,0-1 1,0 0-1,-2 2 1,-3 4-2,-1-1 1,0 0 0,0-1 0,0 1 0,-1-1-1,0-1 1,-16 8 0,1-3-383,-40 11 0,31-12-714,-43 7 0,19-14-1956,48-1 1543,1-1 1,-1-1 0,0 1-1,-13-6 1,3-4-2776,7-2 1296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4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478 818 308,'4'2'1639,"-3"-2"674,-5-3 4851,-7-5-6432,0-1 0,1 0 0,0-1-1,1 0 1,0 0 0,0-1-1,-12-22 1,-47-95 1825,59 110-2310,-86-205 1985,44 97-1617,39 101-1375,0 0 0,-1 1 0,-24-32 0,25 41-2010,0 1-1,-1 0 0,-17-14 1,5 8-392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6.7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378 33 1704,'5'-2'2654,"-10"0"2602,-121-19 29,-8 13-3456,75 14-2693,43-3 231,14-3 228,0 1-1,0-1 0,0 1 0,0 0 0,0 0 1,1-1-1,-1 1 0,0 0 0,0 1 0,1-1 1,-1 0-1,1 0 0,-1 1 0,1-1 0,-1 1 1,1 0-1,0-1 0,0 1 0,0 0 1,0-1-1,-2 5 0,-3 5-1858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7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43 1004,'10'0'1366,"-8"0"-49,6-1 596,-8 1-1847,0 0-1,-1 0 1,1 0 0,0 0-1,0 0 1,0 0 0,0 0-1,0 0 1,0-1 0,0 1 0,0 0-1,0 0 1,-1 0 0,1 0-1,0 0 1,0 0 0,0 0-1,0 0 1,0 0 0,0 0-1,0-1 1,0 1 0,0 0 0,0 0-1,0 0 1,0 0 0,0 0-1,0 0 1,0 0 0,0-1-1,0 1 1,0 0 0,0 0 0,0 0-1,0 0 1,0 0 0,0 0-1,0 0 1,0-1 0,0 1-1,0 0 1,0 0 0,0 0-1,0 0 1,0 0 0,0 0 0,0 0-1,1 0 1,-1 0 0,0-1-1,0 1 1,0 0 0,0 0-1,0 0 1,0 0 0,0 0 0,1 0-1,-19-7 709,0 0-1,0 2 1,0 0-1,0 1 1,-1 0-1,1 2 1,-1 0-1,-34 2 0,48 0-953,0 1 0,-1 0 0,1 0 0,0 0 0,0 0 0,0 1-1,1 0 1,-6 3 0,8-4-264,-1 0 0,1 1 0,0-1-1,0 1 1,0-1 0,0 1 0,1 0 0,-1 0 0,0 0 0,1 0-1,-1 0 1,1 0 0,0 0 0,-1 0 0,1 1 0,0-1 0,1 0-1,-2 5 1,1 12-1823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7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595 172 644,'4'-9'971,"0"0"1,-1 0-1,0 0 0,-1 0 1,1-1-1,-2 1 0,1-1 1,-2 1-1,1-16 0,-1 22-756,-1 0 0,1 0-1,-1 0 1,1 1-1,-1-1 1,0 0 0,0 1-1,0-1 1,0 0-1,0 1 1,-1-1 0,1 1-1,-1 0 1,0-1-1,0 1 1,0 0 0,0 0-1,0 0 1,0 0-1,0 1 1,-1-1 0,1 0-1,0 1 1,-1 0-1,0-1 1,1 1 0,-1 0-1,0 1 1,1-1-1,-1 0 1,0 1 0,0-1-1,0 1 1,0 0-1,1 0 1,-5 1 0,-4-1 113,1 2 0,-1-1 0,1 2 0,-1-1 1,1 1-1,0 1 0,0 0 0,0 0 0,1 1 1,-13 8-1,4-1 87,-1 1 0,2 1 0,-31 31-1,20-13-56,2 1 0,0 1-1,3 2 1,-35 68-1,26-33 247,-40 130-1,28-24 118,40-157-607,2 1-1,0-1 1,1 1-1,1 0 1,1 0-1,7 38 1,-7-52-137,2 1 1,-1 0-1,1-1 0,0 1 1,0-1-1,1 0 0,0 0 1,0-1-1,1 1 0,0-1 1,0 0-1,0 0 1,1 0-1,0-1 0,0 0 1,0 0-1,1 0 0,8 4 1,-4-4-249,1 0 1,-1-1 0,1-1 0,0 1-1,0-2 1,1 0 0,-1 0 0,0-1-1,0-1 1,25-2 0,-5 0-127,52-6-4741,1-7-4429,-47 6 6131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7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739 52 956,'-4'-5'506,"-1"1"1,0-1-1,0 1 1,-1 0-1,1 0 0,-1 1 1,0-1-1,0 1 1,0 0-1,0 1 0,-1 0 1,1 0-1,0 0 1,-1 1-1,0 0 0,1 0 1,-8 0-1,-14 1 530,1 1 0,-53 8 0,33-2-35,-37 6 129,-139 42 0,192-46-1470,-32 13-1976,26-2-5152,32-14 5200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8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 0 1176,'0'0'1274,"0"0"73,0 0 92,0 0 75,0 0 48,-5 5 8,-23 22 530,1 1 0,-32 45 0,-43 74 555,78-110-2059,-20 27 67,-81 133-1187,123-194 43,-9 22-148,10-12-2264,8-4-4936,2-6 5049</inkml:trace>
  <inkml:trace contextRef="#ctx0" brushRef="#br0" timeOffset="1">280 704 1592,'4'3'465,"1"0"-1,-1 0 1,1-1-1,-1 0 1,9 3-1,-12-5-379,0 0 0,-1 1 0,1-1 0,0 0 1,-1 0-1,1 0 0,0 0 0,0 0 0,-1 0 0,1 0 0,0 0 0,0 0 0,-1-1 0,1 1 0,0 0 0,-1 0 0,1-1 0,0 1 0,-1 0 1,1-1-1,0 1 0,-1-1 0,1 1 0,-1-1 0,1 1 0,-1-1 0,1 1 0,-1-1 0,1 1 0,-1-1 0,1 0 0,-1 1 0,0-1 0,1 0 1,-1 1-1,0-1 0,0 0 0,0 0 0,1 1 0,-1-1 0,0 0 0,0 0 0,0 1 0,0-1 0,0 0 0,0 0 0,-1 1 0,1-2 0,-2-19 683,-1 0 0,-1 1 0,0 0 0,-2 0-1,-12-31 1,1 3 11,-10-38 151,-75-157-1,84 219-1638,15 21-332,0 0 0,1-1 0,-1 1 0,1-1-1,-4-6 1,6 9-1965,0 1 912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0 1016,'7'17'1396,"-4"11"-28,-3 4 84,0 7 1,-3-2-81,0 11-128,-4-6-124,1 6-124,0-5-192,3-9-260,-1-6-300,4-5-320,0-9-504,4-8-536,5-6-2708,-9 0 1299,25-12 861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8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122 183 32,'5'-22'2416,"0"-1"0,2-39 0,-5 40-959,-1 19-1231,-1 1 1,0-1-1,0 1 1,0 0 0,0-1-1,0 1 1,0-1-1,-1 1 1,1-1-1,-1 1 1,0 0 0,1-1-1,-1 1 1,0 0-1,-1 0 1,1 0-1,0 0 1,0 0-1,-1 0 1,-2-3 0,3 5-119,0-1-1,0 1 1,-1 0 0,1-1 0,0 1 0,0 0 0,-1 0 0,1 0 0,0 0 0,0 0 0,-1 0 0,1 0 0,0 0 0,-1 0 0,1 1 0,0-1 0,-2 1 0,-18 7 488,21-8-580,-6 3 156,0 0-1,0 0 0,0 0 1,1 1-1,0 0 1,0 0-1,0 1 1,0-1-1,1 1 0,0 0 1,-4 6-1,6-9-109,0 1-1,0 0 1,1 0-1,-1 0 1,1 0 0,0 0-1,0 0 1,0 0-1,0 0 1,0 0-1,1 0 1,-1 1 0,1-1-1,0 0 1,0 1-1,0-1 1,1 0-1,-1 0 1,1 0-1,0 1 1,-1-1 0,4 5-1,0-1 13,0-1 0,0 0 0,1 0 0,0 0 0,0 0 0,0-1 0,12 9 0,50 30 206,-18-13-89,-36-22-130,0 1 1,0 0 0,-1 1-1,16 18 1,-25-25-48,1 0-1,-1 1 1,-1 0 0,1-1 0,0 1-1,-1 0 1,0 0 0,-1 1 0,1-1 0,-1 0-1,0 0 1,0 1 0,0-1 0,-1 1-1,0-1 1,-1 11 0,0-8-11,-1-1 1,0 1 0,0 0-1,-1-1 1,0 0-1,0 0 1,-1 0-1,0 0 1,0 0 0,0-1-1,-1 1 1,-11 10-1,9-9-409,-2-1 0,1 0 0,-13 8 0,11-9-1462,0-1 0,-21 9 0,26-11-887,5-3-1935,0 0 2357</inkml:trace>
  <inkml:trace contextRef="#ctx0" brushRef="#br0" timeOffset="1">442 285 308,'30'-19'3104,"-28"18"-2070,-1 4-17,1 1-751,0 0 0,-1 0 1,0 0-1,0 0 0,0 0 1,0 0-1,-1 0 0,0 0 1,0 0-1,0 0 0,-1 6 1,-11 54 1566,2-15-905,9-39-993,0-1 149,0 1 1,0-1 0,1 15-1,1-22-448,-1 1-1,0-1 1,1 1-1,0-1 1,-1 0 0,1 1-1,0-1 1,0 0-1,0 0 1,0 1-1,1-1 1,-1 0-1,0 0 1,1 0-1,0-1 1,-1 1-1,1 0 1,3 2-1,10 4-1347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9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626 82 8,'-10'-8'1372,"1"-4"68,-4 4 192,-9-6 93,-9 3-5,-4 2-96,-9-2-132,-3 2-156,0 9-124,-6 0-196,-1 0-348,4 9-468,-3-1-552,5 6-736,1 6-3676,10 8 1620,11-2 1067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9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404 31 744,'1'-1'259,"0"0"0,0 0 0,0-1 0,0 1-1,-1 0 1,1 0 0,0-1 0,-1 1 0,1 0 0,-1-1 0,0 1-1,1 0 1,-1-3 0,0 3-117,0 0-1,0 1 1,-1-1 0,1 1-1,0-1 1,-1 1-1,1-1 1,0 1 0,-1-1-1,1 1 1,-1-1 0,1 1-1,0 0 1,-1-1-1,1 1 1,-1 0 0,0-1-1,1 1 1,-1 0-1,1 0 1,-1-1 0,1 1-1,-1 0 1,0 0-1,0 0 1,-8 1 1096,-16 11-170,-1 1 1,2 1-1,0 1 0,-37 31 0,-79 88 2116,128-122-2787,1 1 0,0 0-1,2 0 1,-1 1 0,2 0 0,-12 26 0,18-36-318,0 1 0,0-1 0,1 0 0,0 1 1,0-1-1,0 1 0,1-1 0,-1 1 0,1 0 0,0-1 1,0 1-1,1-1 0,-1 1 0,1-1 0,0 1 0,0-1 1,1 1-1,-1-1 0,1 0 0,0 1 0,0-1 1,1 0-1,-1-1 0,1 1 0,0 0 0,0-1 0,0 1 1,6 4-1,-2-2-109,1-1-1,1 0 1,-1 0 0,1-1-1,0 0 1,0 0 0,0-1 0,0-1-1,0 1 1,1-1 0,18 1 0,8-1-1112,66-6 0,-96 3 997,75-9-2145,-49 5-2790,48-2 0,-50 9 2335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7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40 592,'6'-5'623,"0"0"-1,0 0 1,1 1 0,-1 0-1,1 0 1,11-4-1,-16 7-347,0 0 0,0 1-1,0-1 1,0 0-1,0 1 1,0 0-1,0-1 1,0 1 0,0 0-1,0 0 1,0 0-1,0 1 1,1-1-1,-1 0 1,0 1 0,0-1-1,0 1 1,0 0-1,0-1 1,-1 1 0,1 0-1,0 0 1,0 1-1,0-1 1,-1 0-1,1 0 1,-1 1 0,3 2-1,4 8 485,-1 1-1,0-1 1,-1 1-1,0 1 1,-1-1-1,4 19 1,-2-10 184,13 31-1,-17-46-738,1-1-1,-1 0 1,1 1-1,1-2 1,-1 1-1,1 0 0,0-1 1,10 9-1,-10-11-112,0 0 0,0-1 0,0 1-1,0-1 1,0 0 0,0-1 0,1 1-1,-1-1 1,1 0 0,-1 0 0,1-1 0,-1 0-1,1 0 1,-1 0 0,1-1 0,-1 1-1,7-3 1,7-1 120,1-1 0,-1-2-1,24-10 1,-5 0 85,-23 9-107,1 0-1,0 2 0,0 0 0,31-7 1,-45 13-160,0 0 0,0 0 0,0 0 0,0 0 0,0 0 0,0 0 0,0 0 0,1 0 0,-1 1 0,0-1 0,0 1 1,0 0-1,0 0 0,0 0 0,0 0 0,-1 0 0,1 0 0,0 0 0,0 0 0,-1 1 0,1-1 0,-1 1 0,1-1 0,-1 1 0,0-1 1,1 1-1,-1 0 0,0 0 0,0 0 0,0 0 0,0 0 0,-1 0 0,1 0 0,0 2 0,2 8 99,-1 0 0,0 0 0,-1 1 0,-1 20 0,0-27-77,-5 99 924,-21 124-1,5-64-42,15-126-702,-3 23 106,9-57-332,0 1 1,0 0-1,0-1 0,1 1 0,-1 0 0,2-1 1,2 11-1,-4-15-44,0 0 0,1 0 1,-1 0-1,1 0 0,-1 0 1,1 0-1,0 0 0,-1 0 1,1 0-1,0-1 0,0 1 1,-1 0-1,1 0 0,0-1 1,0 1-1,0 0 0,0-1 0,0 1 1,0-1-1,0 1 0,0-1 1,0 0-1,1 1 0,0-1-49,0 0-1,0 0 0,0 0 0,0 0 0,0-1 1,0 1-1,0-1 0,0 1 0,0-1 0,0 0 1,0 1-1,1-2 0,7-5-927,0 1 1,0-1-1,13-13 1,-19 16 321,62-66-12048,-26 26 8717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19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412 40 1044,'-6'-8'1932,"-13"-3"120,-3 8 37,-3-6-89,-13 6-216,-6-2-144,-6 5-204,0 5-236,-10-2-380,10 6-688,3-18-972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0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1 615 632,'5'5'2576,"-2"-8"3841,-1-1-6132,0 1 1,0-1-1,-1 0 1,0 0-1,0 0 1,0 0-1,0 0 1,0-1-1,-1-3 1,0-46 1498,-1 12-869,10-117 1388,1-90 748,-11 240-2879,2-23 444,-1 30-545,0 0-1,0 1 1,0-1 0,1 0-1,-1 0 1,1 1 0,-1-1 0,1 0-1,0 1 1,-1-1 0,1 0-1,0 1 1,1-2 0,-1 2 6,1 0 13,1 6 391,42 165 719,-4-13-640,-31-125-367,1-1 0,28 54 0,-33-75-138,0 0 1,0 0 0,1 0 0,0-1-1,1 0 1,12 12 0,-17-19-45,-1 0-1,1 0 1,0 0 0,-1-1-1,1 1 1,0-1 0,0 1-1,0-1 1,1 0 0,-1 0 0,0 0-1,0-1 1,0 1 0,1-1-1,-1 0 1,0 0 0,1 0-1,-1 0 1,0 0 0,1-1-1,-1 1 1,0-1 0,0 0-1,0 0 1,0-1 0,0 1-1,5-3 1,2-3-18,0 0 1,0-1-1,0 0 1,-1 0-1,0-1 0,-1-1 1,0 1-1,13-22 0,-1-2-258,24-55-1,16-65-3011,-43 108 260,-9 26-617,0 9-4625,-3 7 5670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1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29 288,'1'-3'426,"1"0"0,1 0 0,-1 1 0,0-1 0,1 1 0,0 0 0,-1-1 0,1 1 0,6-3 0,-8 5 761,-1 0 84,-3 6 39,-101 244 5136,-21 148-1756,124-394-4740,0-1 0,0 1 0,1 0 1,0-1-1,-1 1 0,2 4 0,-1-8 14,0 1 0,0-1 1,0 0-1,0 1 0,0-1 0,0 0 0,0 0 0,0 1 0,0-1 0,0 0 0,0 0 0,1 1 0,-1-1 0,0 0 0,0 0 0,0 1 0,0-1 0,1 0 0,-1 0 0,0 0 1,0 1-1,0-1 0,1 0 0,-1 0 0,0 0 0,0 0 0,1 0 0,-1 0 0,0 1 0,0-1 0,1 0 0,0 0-105,0-1 1,0 1-1,0 0 0,0-1 0,0 1 1,0-1-1,-1 1 0,1-1 1,0 1-1,0-1 0,0 0 0,-1 1 1,1-1-1,1-1 0,35-45-8286,-12 14 5764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1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641 1 14853,'0'0'209,"0"0"140,0 0 289,-7 0 193,-365 11 2355,341-11-3934,-104 2-398,91 1-2485,0 1-3771,36-1 4839</inkml:trace>
  <inkml:trace contextRef="#ctx0" brushRef="#br0" timeOffset="1">654 66 1232,'9'14'610,"-1"0"1,-1 0-1,0 1 0,0 0 1,5 23-1,-3 9 1008,-2 1 0,1 69 0,-12 96 1245,0-48-2447,4-161-579,0 0 0,0 0 0,1 0 0,-1 0-1,1 0 1,2 7 0,-3-10-89,1 0-1,-1 0 0,1 0 1,0 0-1,-1 0 1,1 0-1,0 0 1,0 0-1,-1 0 0,1 0 1,0-1-1,0 1 1,0 0-1,0-1 1,0 1-1,0 0 0,0-1 1,0 1-1,1-1 1,-1 0-1,0 1 1,0-1-1,0 0 0,0 0 1,1 0-1,-1 0 1,1 0-1,13 0-1476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1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0 525 6245,'10'-4'285,"-1"0"1,0-1-1,0 0 1,-1-1-1,0 0 1,0-1-1,0 1 1,0-2-1,-1 1 1,0-1-1,10-14 1,2-8 879,31-64 1,-28 44 84,-2-1 0,18-76 1,-15 47 582,-23 80-1807,0 0 0,0 0 1,0 0-1,0-1 1,-1 1-1,1 0 0,0 0 1,0 0-1,0 0 1,0 0-1,0 0 0,0-1 1,0 1-1,0 0 0,0 0 1,0 0-1,1 0 1,-1 0-1,0-1 0,0 1 1,0 0-1,0 0 1,0 0-1,0 0 0,0 0 1,0 0-1,0 0 1,0-1-1,0 1 0,0 0 1,1 0-1,-1 0 0,0 0 1,0 0-1,0 0 1,0 0-1,0 0 0,0 0 1,1 0-1,-1 0 1,0 0-1,0 0 0,0-1 1,0 1-1,0 0 1,1 0-1,-1 0 0,0 0 1,0 0-1,0 0 0,0 1 1,0-1-1,0 0 1,1 0-1,-1 0 0,0 0 1,4 11 482,3 27-326,-6-31 56,1 7-68,1 0 1,0 0-1,2 0 1,-1 0 0,1 0-1,1-1 1,1 0 0,15 24-1,-19-33-136,11 17 161,2 0-1,0 0 1,29 26 0,-40-42-174,0-1 1,0 0-1,0 0 1,1 0-1,-1-1 1,1 0-1,0 0 1,0 0-1,0-1 1,0 0-1,1 0 1,-1 0-1,1-1 1,-1 0-1,1-1 1,-1 1-1,1-1 1,-1 0-1,11-2 1,-14 1-29,0 0 0,0 0 0,0 0 0,-1 0 0,1-1 1,0 1-1,-1-1 0,1 0 0,-1 0 0,0 0 0,0 0 0,1 0 0,1-3 1,-4 4-2,1 1 0,-1-1 0,1 1 0,-1-1 0,1 0 0,-1 0-1,0 1 1,1-1 0,-1 0 0,0 0 0,0 1 0,1-1 0,-1 0 0,0 0 0,0 0 0,0 1 0,0-1 0,0 0 0,0 0 0,0 0 0,0 0 0,0 1 0,-1-1 0,1 0 0,0 0 0,0 1 0,-1-1 0,1 0 0,-1 0 0,1 1 0,0-1 0,-1 0 0,1 1 0,-1-1 0,0 0 0,1 1 0,-1-1 0,1 1 0,-1-1 0,0 1 0,1-1 0,-1 1 0,0 0 0,0-1 0,1 1 0,-1 0 0,0 0 0,0-1 0,0 1 0,1 0 0,-2 0 0,-5-2-91,0 1-1,0-1 1,0 1 0,0 1-1,0-1 1,0 1 0,0 0-1,-9 2 1,-58 15-1086,45-10 657,-7 4-874,-39 17 0,43-15-3542,-53 14 0,56-21 2393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2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20 13873,'8'-4'506,"1"0"0,-1 0 0,15-3 0,-23 7-452,1 0 1,-1 0 0,1 0-1,-1 0 1,1 1 0,-1-1-1,1 0 1,-1 0-1,1 0 1,-1 1 0,1-1-1,-1 0 1,1 1 0,-1-1-1,0 0 1,1 1 0,-1-1-1,0 0 1,1 1-1,-1-1 1,0 1 0,1-1-1,-1 1 1,0-1 0,0 1-1,1-1 1,-1 1-1,0-1 1,0 1 0,0-1-1,0 2 1,2 15 564,-4-1-113,-1 1-1,-8 24 1,3-11-140,-46 150 1056,-13 55 100,66-230-1534,0-1-1,1 1 0,-1-1 0,1 1 0,0-1 1,0 1-1,0-1 0,1 1 0,1 5 0,-2-9-21,0 0 0,0-1 0,1 1-1,-1 0 1,0-1 0,1 1 0,-1 0-1,1-1 1,-1 1 0,1-1 0,-1 1-1,1-1 1,-1 1 0,1-1 0,0 1 0,-1-1-1,1 0 1,-1 1 0,1-1 0,0 0-1,-1 1 1,2-1 0,0 0-56,0 0 1,-1 0-1,1 0 0,0 0 1,-1 0-1,1-1 0,0 1 1,-1-1-1,1 1 0,-1-1 1,1 0-1,-1 1 0,4-3 1,16-11-2049,1-1 0,32-31 0,18-14-711,22 9 3770,-65 32-544,-18 13-528,-1 0 0,0-1 0,17-16 0,-25 21-208,4-4-1173,2 4-3832,2-1 3535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2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10 412,'0'0'129,"0"-1"-1,0 1 1,0-1 0,0 1-1,0-1 1,0 1 0,1-1 0,-1 1-1,0 0 1,0-1 0,1 1-1,-1-1 1,0 1 0,0 0-1,1-1 1,-1 1 0,0 0-1,1-1 1,-1 1 0,1 0 0,-1-1-1,0 1 1,1 0 0,3 8 2889,-3 23-360,-31 166 2429,-8 75-1903,35-222-2651,1 1 0,3-1 0,10 75 0,-9-112-556,1-1 0,0 1 0,0-1 0,2 0 0,-1 0 1,8 12-1,-9-19-321,1 1-1,0 0 1,0-1 0,0 0 0,9 8 0,-10-10-382,1 0 0,0 0 0,0-1 0,0 1 0,1-1-1,-1 0 1,1 0 0,7 2 0,11 0-2955,2 3 1118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3.1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0 656 2144,'3'3'640,"-1"1"0,0-1 0,1 0 0,0 0 0,-1-1 0,1 1 0,0-1-1,5 3 1,-4-9 506,5-6-707,-1-1 0,-1 1 0,0-1-1,0 0 1,-1-1 0,-1 0 0,0 0-1,0 0 1,4-20 0,20-126 1943,-20 85-1211,-3 1 0,-7-129 0,1 201-1167,-4-25 323,4 24-310,0 1 1,0-1-1,0 0 1,-1 1 0,1-1-1,0 1 1,-1-1-1,1 0 1,-1 1-1,1-1 1,-1 1-1,1-1 1,-1 1 0,1-1-1,-1 1 1,1-1-1,-1 1 1,0 0-1,1-1 1,-1 1-1,0 0 1,1 0 0,-1-1-1,0 1 1,1 0-1,-1 0 1,0 0-1,0 0 1,0 1-5,0 0 0,1 0 0,-1 0 0,1 0 0,0 0 1,-1 0-1,1 0 0,0 0 0,0 1 0,-1-1 0,1 2 0,0-1-10,0-1-1,0 1 1,0-1-1,0 1 1,0-1-1,0 1 1,1-1-1,-1 1 1,0-1-1,1 0 1,-1 1-1,1-1 0,0 1 1,-1-1-1,1 0 1,0 0-1,0 1 1,0-1-1,0 0 1,0 0-1,0 0 1,0 0-1,0 0 1,0 0-1,0 0 1,1 0-1,-1-1 1,0 1-1,1 0 1,-1-1-1,1 1 1,-1-1-1,0 0 1,1 1-1,-1-1 1,1 0-1,-1 0 1,3 0-1,5 1-29,0-1 0,0 0 1,0-1-1,17-2 0,115-30-186,-70 15 208,-64 16 32,0 1 0,0 0 0,0 0 0,0 0 0,-1 1 1,1 0-1,0 0 0,0 1 0,9 2 0,-13-2-9,0 0-1,0 0 1,1 0-1,-1 1 1,-1 0-1,1-1 1,0 1-1,0 0 1,-1 0-1,1 1 1,-1-1-1,1 0 1,-1 1-1,0 0 1,0-1-1,0 1 1,-1 0-1,1 0 1,-1 0 0,1 0-1,0 5 1,3 7 53,-2 1 0,1 0 0,-2 0 0,0 0 0,-2 29 0,-9 81 229,-1-46-134,2-18-354,0 62 1,8-122 74,0 1 0,0-1 0,0 0 0,1 0-1,-1 0 1,1 1 0,-1-1 0,1 0 0,0 0 0,0 0 0,-1 0 0,2 0 0,0 2-1,0-2-346,-1-1-1,0 0 1,1 0-1,-1 0 1,0 0-1,1 0 1,-1 0-1,1 0 1,0 0 0,-1-1-1,1 1 1,0-1-1,-1 1 1,1-1-1,0 1 1,0-1-1,-1 0 1,1 0-1,0 0 1,0 0-1,-1 0 1,1 0-1,0-1 1,2 0-1,15-2-2467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3.4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0 659 1116,'8'20'2531,"-6"-16"-1355,0 0 1,-1 1 0,1-1 0,-1 1-1,0-1 1,1 6 0,8-22 800,-6 7-1597,1-6 162,-1 0 1,0 0-1,0 0 1,-1 0-1,2-23 1,-1 10-51,6-33 520,-3 0 0,0-63 1,-14-114 449,6 217-1377,0 5-7,0 1 0,1-19 0,0 28-66,1-1 0,-1 1 0,0 0 0,1 0 1,-1 0-1,1 0 0,0 0 0,-1 0 0,1 0 1,0 0-1,0 0 0,1 0 0,-1 0 0,0 0 0,1 0 1,-1 1-1,1-1 0,-1 1 0,4-3 0,-3 3-1,0 0 0,1 0-1,-1 1 1,1-1 0,-1 0-1,1 1 1,-1 0 0,1-1-1,0 1 1,-1 0 0,1 0 0,2 1-1,32 6 61,-28-5-59,64 12 51,-36-7-265,66 19-1,-102-26 160,-1 1-1,1-1 0,0 0 0,0 0 0,0 1 0,-1-1 0,1 0 0,0 1 0,0-1 0,-1 1 0,1-1 1,0 1-1,-1-1 0,1 1 0,-1-1 0,1 1 0,-1-1 0,1 1 0,-1 0 0,1 0 0,-1-1 0,1 1 0,-1 0 1,0 0-1,1-1 0,-1 1 0,0 0 0,0 0 0,0 0 0,0-1 0,0 1 0,0 0 0,0 0 0,0 0 1,0 0-1,0-1 0,0 1 0,0 0 0,0 0 0,-1 0 0,1-1 0,0 1 0,-1 0 0,1 0 0,-1-1 1,1 1-1,0 0 0,-1-1 0,0 1 0,1-1 0,-1 1 0,0 0 0,-6 6-749,1 0-1,-1 0 1,-14 9-1,11-8-380,-42 26-7475,24-15 5920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3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 68 828,'79'-67'5955,"-93"78"-829,-4 3-4343,1 1-1,-18 19 1,9-2-272,1 0 0,2 2-1,1 1 1,1 0-1,3 2 1,1 0 0,-23 72-1,37-99-340,1 0 0,1 1-1,-1-1 1,1 1 0,1-1-1,0 1 1,3 16 0,-3-25-132,0 1 1,1-1-1,-1 1 1,1-1-1,-1 1 0,1-1 1,0 0-1,0 1 1,0-1-1,1 0 1,-1 0-1,0 1 0,1-1 1,-1 0-1,1-1 1,0 1-1,0 0 1,0 0-1,0-1 0,0 1 1,0-1-1,0 0 1,0 1-1,0-1 1,1 0-1,-1 0 1,1 0-1,-1-1 0,0 1 1,1-1-1,-1 1 1,1-1-1,-1 0 1,1 0-1,0 0 0,2 0 1,3-2 27,1 0 1,-1 0 0,0-1-1,0 0 1,0 0-1,0-1 1,-1 0-1,0 0 1,1-1-1,-1 0 1,12-11-1,-4 2 25,-1 0 0,0-1 1,20-30-1,-25 30-64,-1 1 0,0-1 0,-1-1 0,0 1 0,-2-1 0,0 0 0,0-1 0,1-18 0,-4 26-53,-2 0-1,1 0 1,-1 0 0,-1 0-1,0 0 1,0 0 0,-3-11 0,2 15-37,0-1 0,0 1 1,0 0-1,0 0 0,-1 1 1,0-1-1,0 0 0,0 1 0,-1 0 1,1 0-1,-1 0 0,-7-6 1,6 7-87,0 0 0,0 0 0,0 0 1,-1 1-1,1 0 0,0 0 1,-1 0-1,1 1 0,-1 0 0,0 0 1,1 0-1,-1 1 0,0 0 1,0 0-1,1 0 0,-1 1 0,0-1 1,-9 4-1,8-2-424,-1 0 1,1 1-1,-1 0 1,1 1-1,-11 6 0,13-7-652,-1 1-1,1 0 0,0 1 0,0-1 1,1 1-1,-7 9 0,1 2-1167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10.1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396 0 108,'0'0'1584,"4"1"-20,22 4 4573,-1 0 0,0 2 0,47 20 1,-64-25-4420,18 13 1526,-26-15-3244,0 1 0,-1-1 0,1 0 0,0 1 0,0-1 0,0 0 0,0 0 0,0 1 0,0-1 0,-1 0 0,1 0 0,0 0 0,0 1 0,0-1 0,0 0 0,-1 0 0,1 0 0,0 0 0,0 1 0,-1-1 0,1 0 0,0 0 0,0 0 0,-1 0 0,1 0 0,0 0 0,0 0 0,-1 0 0,1 0 0,0 0 0,-1 0 0,1 0 0,0 0 0,0 0 0,-1 0 0,-11 3 0,2-2 0,-1 0 0,1-1 0,-16-2 0,-8 0 0,-62 0 0,-65 1 0,121 2 0,22-2 0,1 2 0,-31 4 0,8 0 0,25-4 0,4 1 0,-1-4 0,1 2-158,9 0-793,2 0-860,0 0-427,0 0-1244,0 0-3575,0 0 1251,0 0 1763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8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1 218 452,'0'-42'3238,"8"-49"1,-6 74 90,2-1 1,10-30 0,-14 46-1939,0 2-78,0 0-106,0 6-763,-1 0-1,0-1 1,0 1 0,-2 8-1,-4 12 406,1 11 153,2 0 0,1-1 0,2 49 0,2-74-842,-1 0 1,2 0-1,-1 0 0,1-1 1,1 1-1,0-1 0,1 1 1,0-1-1,0 0 0,1 0 1,0-1-1,1 1 0,0-1 1,1 0-1,12 12 0,-12-15-183,0-1-1,0-1 0,1 1 1,0-1-1,0-1 0,0 1 1,0-1-1,0-1 0,1 1 1,-1-2-1,1 1 0,0-1 1,-1 0-1,1-1 0,0 0 1,-1 0-1,15-3 0,4-2-1541,-1 0-1,0-2 1,0 0-1,37-18 0,-7-3-10270,-36 14 8110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4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1 446 676,'88'89'4868,"-87"-87"-4761,0-1 1,-1 0 0,1 0-1,1 0 1,-1 0 0,0 0-1,0-1 1,0 1 0,0 0-1,1 0 1,-1-1 0,0 1-1,1-1 1,-1 1 0,0-1-1,1 1 1,-1-1 0,0 0-1,1 0 1,-1 0 0,1 0-1,-1 0 1,1 0 0,-1 0-1,0 0 1,1-1 0,-1 1-1,1 0 1,-1-1 0,0 1-1,1-1 1,-1 0 0,0 1-1,0-1 1,1 0 0,-1 0-1,0 0 1,0 0-1,0 0 1,0 0 0,0 0-1,0 0 1,0 0 0,-1 0-1,2-2 1,4-7 351,0 0 0,-1 0 0,0-1-1,5-16 1,-7 17-241,47-160 2125,-36 116-1330,2 0-1,30-69 1,-46 121-921,1 0-1,0 0 1,1 0-1,-1 0 1,0 0 0,0 0-1,1 0 1,0 0-1,-1 0 1,1 1 0,0-1-1,3-2 1,-3 7 228,3 12-155,-1 0 1,-1 0 0,0 0 0,-1 0-1,-1 0 1,0 28 0,1 8 87,-2-46-224,2 19 190,8 44-1,-9-63-192,0 0 1,1 0-1,-1 0 0,1-1 1,0 1-1,0 0 0,1-1 0,0 1 1,-1-1-1,1 0 0,1 0 1,-1 0-1,1 0 0,7 6 0,-7-8-29,-1 0 0,1-1-1,0 1 1,0-1-1,0 0 1,0 0-1,0 0 1,0-1 0,0 0-1,0 1 1,0-1-1,0-1 1,0 1-1,0-1 1,0 1 0,0-1-1,0 0 1,-1 0-1,1-1 1,0 1 0,0-1-1,5-3 1,7-5-117,1-1 0,-2 0 1,20-17-1,-28 22 58,45-43-861,73-86 1,-17 15-536,-107 120 1451,-1-1 0,1 0 0,-1 1 0,1-1-1,0 0 1,-1 1 0,1-1 0,0 1 0,-1-1 0,1 1 0,0-1 0,-1 1-1,1 0 1,0-1 0,0 1 0,0 0 0,-1 0 0,1-1 0,0 1 0,0 0 0,1 0-1,-1 0 13,-1 1 0,0-1 0,1 1 0,-1-1 0,1 1 0,-1-1 0,0 1 0,1-1 0,-1 1 0,0-1 0,0 1 0,0-1 0,1 1 0,-1 0 0,0-1 0,0 1 0,0-1 0,0 1 0,0 0 0,0-1 0,0 1 0,0 0 0,-7 44 423,6-39-395,-1 5 47,-7 26 212,3 1 0,1 0-1,-1 64 1,6-101-305,0 1-1,0-1 0,0 1 1,0-1-1,1 1 1,-1-1-1,0 1 0,1-1 1,-1 0-1,1 1 0,-1-1 1,1 1-1,0-1 1,-1 0-1,1 0 0,0 1 1,0-1-1,0 0 1,0 0-1,2 2 0,-2-3-34,1 0-1,-1 1 1,1-1-1,-1 0 0,1 0 1,-1 0-1,0 0 1,1 0-1,-1 0 0,1 0 1,-1-1-1,1 1 1,-1-1-1,0 1 1,1-1-1,-1 1 0,0-1 1,1 0-1,-1 1 1,0-1-1,2-2 0,88-68-6343,-42 30 1456,-11 10 2338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4.5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654 162 13249,'0'0'432,"0"0"32,0 0 110,-3-2 217,-2-1-441,1 0 0,0 0 0,0 0-1,0 0 1,1-1 0,-4-4 0,2 2-19,0 1 0,-1-1 0,-11-7-1,-10-3-71,-1 2 0,0 1 0,0 1-1,-2 2 1,1 1 0,-1 1-1,-48-6 1,-21 7-2551,69 8-745,-37 5-1,9 6-1379,3 6 1342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7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3753 220,'0'0'1250,"0"0"-7,0 0-2,0 0-5,0 0 0,0 0-15,0 0-33,0 0-27,0 0-12,0 0-6,0 0-23,0 0-33,0 0-43,0 0-73,0 0-60,1 1-686,1 1-1,-1-1 1,0 0 0,0-1 0,1 1 0,-1 0-1,0 0 1,1 0 0,-1-1 0,1 1 0,-1-1-1,1 1 1,1 0 0,529-13 5969,-145-15-4570,593-18 370,1-47-1015,-468 2-614,-452 78-329,311-75 140,-243 55-132,166-45 18,-4-13 0,-3-13-1,458-233 1,-562 234-68,-4-8 0,-6-7-1,283-249 1,-325 237-5,-6-5-1,-6-6 0,111-170 1,258-491-68,-294 464 524,-163 281-341,46-73 37,-62 99-3308,-16 30-388,0 0-4049,0 0 1333,0 0 1902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29.8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1046 376,'-7'20'6371,"12"-26"-2153,15-37-487,-13 29-3536,225-514 4939,-69 144-3286,-154 364-1649,-6 11-68,1 1 0,0-1 0,0 1 0,1 0 0,0 1 0,6-8 0,-11 14-118,1 1 1,-1-1-1,0 1 0,1 0 1,-1-1-1,0 1 1,1 0-1,-1-1 0,1 1 1,-1 0-1,1-1 0,-1 1 1,1 0-1,-1 0 1,1 0-1,-1-1 0,1 1 1,-1 0-1,1 0 1,-1 0-1,1 0 0,-1 0 1,1 0-1,-1 0 1,1 0-1,0 0 0,-1 0 1,1 0-1,-1 1 0,1-1 1,0 1 7,0 0 1,0-1 0,0 1-1,0 0 1,0 0-1,0 0 1,0 1 0,-1-1-1,1 0 1,0 0-1,-1 0 1,1 2-1,10 38 271,7 131 581,8 49 191,-19-187-904,0 0 1,3-1 0,0 0-1,23 45 1,-30-71-210,1 0 0,1 1 1,0-2-1,0 1 0,0 0 1,0-1-1,1 0 0,13 10 1,-15-14-180,-1 1 0,1-1 0,0 0 0,-1-1 0,1 1 0,0-1 0,0 1 0,6 0 0,-7-2-263,0 1 0,1-1 0,-1 0 0,0 0 0,1 0 0,-1-1 0,0 1 0,1-1 0,-1 0 0,0 0 0,5-2 0,7-3-9292,-14 6 6713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0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478 119 14405,'1'-2'112,"-1"0"-1,0 0 1,1 0-1,-1 0 1,0 1 0,0-1-1,-1 0 1,1 0-1,0 0 1,-1 0-1,1 0 1,-1 0-1,1 0 1,-1 0-1,0 1 1,0-1-1,0 0 1,0 0-1,-1-1 1,-1 0 132,0 0 0,0 0 0,0 1 1,0-1-1,0 1 0,-1-1 0,1 1 0,-8-3 0,-4-1 297,-1 1 0,0 0-1,-24-3 1,36 7-571,-193-23 136,132 20-3997,-1 3-5463,52 1 6543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0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0 578 828,'5'10'785,"10"15"1200,-15-24-1805,1 0 0,0 0 0,-1 0 0,1 0 0,0 0 1,0-1-1,0 1 0,0 0 0,-1-1 0,1 1 0,0 0 0,0-1 0,0 1 0,1-1 0,-1 1 0,0-1 0,0 0 0,0 1 0,1-1 0,3-3 1216,3-7-761,0 1 1,-1-1 0,-1-1-1,0 1 1,8-19 0,22-66 1226,-20 50-1104,8-20 123,71-175 2598,-91 232-3260,13-25 632,-16 32-781,-1-1 0,1 1 0,0 0 0,0 0 0,0 0 0,0 0 0,0 0 0,0 0 0,0 0 0,0 0 0,1 0 0,-1 1 0,0-1 0,0 0 0,1 1 0,-1-1 0,1 1 0,-1-1 0,3 1 0,-2 3 273,2 14 28,-2 0 0,1 33 1,-3-33-155,1 1 0,1-1 1,0 0-1,8 27 0,-8-40-190,-1 0 0,1 0 0,0 0 0,0 0-1,0 0 1,1 0 0,-1 0 0,1-1-1,0 0 1,0 1 0,0-1 0,0 0 0,1-1-1,-1 1 1,1 0 0,0-1 0,0 0-1,0 0 1,0 0 0,0 0 0,0-1 0,7 2-1,1-1-36,-1-1-1,1 0 1,0 0-1,-1-2 1,1 1-1,-1-1 0,1-1 1,-1 0-1,1-1 1,-1 0-1,0-1 1,16-7-1,9-6-198,-1-2-1,41-29 0,75-66-623,-50 36 66,-98 76 743,-2 1 16,0 0 1,0 0 0,0 0-1,0 0 1,0 0-1,0 1 1,0-1-1,0 0 1,1 1 0,-1-1-1,0 1 1,0-1-1,1 1 1,-1 0 0,0-1-1,1 1 1,-1 0-1,0 0 1,1 0 0,-1 0-1,2 0 1,-3 5 71,-15 46 445,-23 52 0,21-63-96,2 1 0,-18 81 0,32-117-396,1 1 0,-1-1 1,1 1-1,-1-1 1,2 1-1,-1 0 0,1-1 1,-1 1-1,4 8 0,-3-12-62,0 0-1,0 0 0,0 0 0,0 0 0,0 0 0,0-1 0,1 1 0,-1 0 0,1-1 0,-1 0 0,1 1 0,0-1 0,-1 0 0,1 0 1,0 1-1,0-1 0,0-1 0,0 1 0,0 0 0,0 0 0,0-1 0,0 1 0,0-1 0,0 0 0,0 0 0,0 1 0,0-1 0,3-1 1,41-4-1499,-17-2-4359,49-21 1,-69 24 5003,38-15-2468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1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137 189 276,'27'-56'2404,"-19"43"-1242,-1 0 0,-1 0 0,0-1 0,-1 0 0,5-21 0,-10 34-1057,0 0 1,0 0 0,1 0-1,-1 0 1,0 0 0,0 0-1,0 0 1,0 0 0,0 0-1,0 0 1,0 0 0,-1 0-1,1 0 1,0 0 0,0 0-1,-1 0 1,1 0 0,-1 0-1,1 0 1,-1 0 0,1 0-1,-1 1 1,0-1 0,1 0-1,-1 0 1,-1-1 0,0 2 12,0-1 0,1 0 0,-1 1 1,0 0-1,0-1 0,1 1 0,-1 0 0,0 0 1,0 0-1,1 0 0,-1 0 0,0 1 0,0-1 1,-2 1-1,-6 2 283,-1 1 1,1 0-1,-19 10 0,18-7-85,0 0 0,0 0 0,1 2-1,-13 11 1,18-15-158,1-1 0,-1 1-1,1 1 1,1-1 0,-1 0 0,1 1 0,0 0-1,0 0 1,0-1 0,-2 11 0,5-14-107,-1 1-1,1 0 1,0-1 0,1 1 0,-1-1-1,0 1 1,1-1 0,0 1 0,-1-1-1,1 1 1,0-1 0,0 1 0,0-1 0,1 0-1,-1 0 1,0 1 0,1-1 0,0 0-1,-1 0 1,3 1 0,4 5 92,0-1-1,0 0 1,13 8 0,28 14 255,-29-17-182,1 0 0,-1 1-1,26 23 1,-42-32-183,0 0 0,0 1-1,0-1 1,0 1 0,0 0 0,-1 0 0,0 0-1,0 0 1,-1 1 0,1-1 0,-1 1 0,0 0 0,-1-1-1,1 1 1,-1 0 0,0 0 0,-1 0 0,0 10-1,0-5-107,-2 0 0,1 0 0,-2 0 0,1 0 0,-1 0 0,-1-1 0,0 0 0,-1 1 0,0-1 0,0-1 0,-1 1 0,0-1 0,-1 0-1,0 0 1,0-1 0,-16 14 0,22-21 33,0 0-22,0-1-1,0 1 1,0 0-1,0 0 1,0-1-1,0 1 1,0-1-1,0 1 1,0-1-1,0 1 1,-1-1-1,1 0 1,-2 1 0,2-1-441,2-4-21,2-4 267,0 0 0,1 0 1,0 0-1,1 1 0,-1 0 1,1-1-1,10-9 0,48-46-845,-59 59 1150,0 1-1,0-1 0,1 1 1,0 0-1,-1 0 0,1 1 1,0-1-1,0 1 1,0 0-1,1 1 0,-1-1 1,8-1-1,-11 4 11,0-1-1,0 1 1,0-1-1,0 1 1,0 0-1,-1-1 1,1 1-1,0 0 1,0 0-1,-1 0 1,1 1-1,-1-1 1,1 0-1,-1 1 1,1-1-1,-1 1 1,0-1-1,0 1 0,0-1 1,1 3-1,20 38 726,-19-35-651,-2-4-155,0 0 0,1 1 0,0-1 0,-1 0 0,1 0 0,0 0 0,0-1 0,1 1 0,2 3 0,-4-6-116,0 1 0,1 0 0,-1-1 1,0 1-1,1-1 0,-1 0 0,0 1 0,0-1 0,1 0 0,-1 0 0,1 1 0,-1-1 0,0 0 0,1-1 0,-1 1 0,0 0 1,1 0-1,-1 0 0,0-1 0,1 1 0,-1-1 0,0 1 0,0-1 0,1 0 0,-1 1 0,2-2 0,42-29-7810,-19 11 5453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1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422 95 20,'-32'-14'3598,"-13"-7"785,-75-23 0,106 40-4582,-1 0 0,1 1 0,-1 1 0,0 0-1,0 1 1,0 1 0,0 1 0,0 0-1,-26 5 1,36-5-724,0 1-1,-1-1 0,1 1 1,0 0-1,-6 4 0,-2 2-818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1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169 105 724,'4'-5'718,"1"-1"0,-1 0 1,-1 0-1,1-1 0,4-11 0,-8 16-564,1 1 1,0-1-1,-1 0 0,1 1 0,-1-1 0,1 0 1,-1 0-1,0 1 0,0-1 0,0 0 1,0 0-1,0 1 0,0-1 0,0 0 0,-1 0 1,1 1-1,-1-1 0,1 0 0,-1 0 1,1 1-1,-1-1 0,0 1 0,0-1 0,0 1 1,0-1-1,0 1 0,0-1 0,-3-1 1,3 2-20,0 1 1,0-1 0,-1 0 0,1 1 0,0-1-1,-1 1 1,1 0 0,0-1 0,-1 1 0,1 0-1,-1 0 1,1 0 0,0 0 0,-1 0 0,1 0-1,0 0 1,-1 0 0,1 1 0,-1-1 0,1 0-1,0 1 1,-1-1 0,-1 2 0,-3 1 183,1 1-1,0-1 1,0 1-1,-6 6 1,-2 2 111,1 1 0,1 0 1,0 0-1,1 1 0,1 1 0,0 0 0,-10 23 0,14-27-236,1 0-1,0 0 0,0 1 0,1-1 0,1 1 0,0 0 0,1 0 0,0 0 0,0 0 0,1 0 0,3 20 1,-2-28-138,0 0 0,1 0 1,-1 0-1,1 0 1,-1 0-1,1 0 1,0 0-1,1 0 1,-1-1-1,1 1 0,-1-1 1,1 0-1,0 0 1,0 0-1,4 3 1,-1-2 10,0-1-1,0 1 1,0-1 0,0 0 0,1-1-1,-1 0 1,1 0 0,11 2 0,-1-2 21,0-1 1,1 0-1,-1-1 0,0-1 1,0-1-1,30-7 0,-25 3-36,-2 0 0,1-1 0,-1-2 0,0 0 0,22-14 0,-32 17-37,0-1-1,0 0 0,0-1 1,-1 0-1,0-1 1,-1 0-1,0 0 0,0 0 1,-1-1-1,10-19 0,-15 25-26,0 0 0,0 0 0,-1 0 0,0 0 0,0 0 0,0 0 0,0 0 0,0 0 0,-1-1 0,0 1 0,0 0 0,0 0-1,-1 0 1,1-1 0,-1 1 0,0 0 0,0 0 0,-3-8 0,1 8-35,1 0-1,-1 0 1,1 1-1,-1-1 1,0 1-1,0-1 1,-1 1-1,1 0 1,-1 0 0,0 1-1,0-1 1,1 1-1,-2-1 1,1 1-1,0 1 1,0-1-1,-8-2 1,-6 0-253,0 1-1,0 0 1,-1 1 0,1 1-1,-28 2 1,-24 6-2337,3 3-4298,55-7 3448,7-1 1058</inkml:trace>
  <inkml:trace contextRef="#ctx0" brushRef="#br0" timeOffset="1">945 1 1340,'6'16'1292,"-3"4"8,1 9 76,-8 2 33,1 8-65,-3 4-120,3 2-108,-3-5-112,2-4-112,1-5-140,3-2-208,7-7-260,2-13-360,4-9-348,9-6-424,3-8-3412,3-6 1447,0-2 957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2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679 1 12565,'-6'0'265,"0"-1"-1,0 1 1,-1 0-1,1 0 0,0 1 1,-1 0-1,1 0 1,-9 4-1,-22 2 742,-47-1-163,0-4-1,-151-15 0,211 11-1723,0 0 0,0 1 1,-1 2-1,-24 3 1,47-4 343,0 1 1,0-1-1,1 1 1,-1-1-1,0 1 0,0-1 1,1 1-1,-1 0 1,0 0-1,1 0 1,-1 0-1,1 0 1,-3 2-1,3 5-1818</inkml:trace>
  <inkml:trace contextRef="#ctx0" brushRef="#br0" timeOffset="1">535 69 14273,'3'1'208,"0"0"0,1 1-1,-1-1 1,0 1 0,0-1-1,0 1 1,0 0-1,0 0 1,-1 1 0,1-1-1,-1 0 1,1 1 0,-1 0-1,0-1 1,0 1 0,0 0-1,0 0 1,0 0-1,-1 0 1,0 0 0,1 1-1,-1-1 1,1 6 0,0 6 56,0-1 0,-1 1 1,0 0-1,-3 21 1,1 12 381,1-36-527,1-1 0,0 1 0,1-1-1,0 1 1,1-1 0,0 0 0,10 21 0,-11-28-179,0 0 0,1 0 1,0 0-1,0-1 1,0 1-1,0-1 1,0 0-1,1 0 1,0 0-1,-1 0 1,1 0-1,0-1 1,0 0-1,1 0 1,-1 0-1,0 0 1,1 0-1,-1-1 1,1 0-1,-1 0 1,1 0-1,5-1 1,6 1-696,-1-1 1,1-1 0,-1 0 0,1-2 0,23-5-1,73-30-7930,-62 19 5957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8.4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38 163 1808,'2'-53'2696,"0"33"-540,-2 0 0,-2-30 0,-3 39 245,-1 15 365,-5 15-1112,7-6-1167,0 1 0,1-1 0,1 1 0,0-1 0,1 1 0,0 0-1,1 0 1,3 26 0,-2-31-297,0 0-1,1 0 0,0-1 1,0 1-1,1 0 0,0-1 1,0 0-1,1 1 0,0-1 1,0-1-1,1 1 0,10 11 1,-10-13-105,1-1 0,-1 0 0,1 0 1,0-1-1,0 0 0,1 0 0,0 0 1,-1-1-1,1 0 0,0 0 1,0-1-1,1 0 0,-1 0 0,0 0 1,14 0-1,2-1-84,0-1-1,0-1 1,0-1 0,0-1-1,0-1 1,0-1 0,-1-1 0,1-1-1,26-12 1,-14 2-313,-1-1 0,-1-1-1,-1-2 1,54-45 0,-56 40 35,54-42-232,-83 67 526,0 0-1,0 0 1,1 0-1,-1 1 1,0-1-1,1 0 1,-1 1-1,1-1 1,-1 1-1,1-1 1,-1 1-1,3 0 1,-3 0 3,-1 0 0,1 0 0,-1 0 0,1 0 0,-1 0 0,1 0 0,-1 1 0,1-1 0,-1 0 0,1 0 0,-1 1 0,1-1 0,-1 0 0,0 1 0,1-1 0,-1 0 0,0 1 0,1-1 0,-1 1 0,0-1 0,0 0 0,1 1 1,-1-1-1,0 1 0,0 0 0,1 3 83,0 0 1,0 1 0,-1-1-1,0 1 1,0-1 0,0 0 0,-1 6-1,0 2 87,0 1 0,1 0-1,0 0 1,1-1-1,1 1 1,0 0 0,4 14-1,-4-22-141,0 0 0,0 0 0,0 0 0,1-1-1,-1 1 1,1-1 0,1 1 0,-1-1 0,0 0 0,1 0-1,0-1 1,0 1 0,0-1 0,0 0 0,1 0 0,-1 0-1,1 0 1,0-1 0,0 0 0,5 2 0,2-1-8,0 0 0,0-1 0,0 0 1,0-1-1,0 0 0,0-1 0,1 0 0,-1-1 1,0-1-1,0 0 0,0 0 0,0-2 0,-1 1 1,1-1-1,21-11 0,-19 8-20,0-1 1,0-1-1,-1 0 1,0-1-1,0 0 1,-1-1-1,-1-1 0,0 1 1,0-2-1,-1 0 1,13-22-1,-20 31-15,-1-1 0,0 1 0,0-1 0,0 0 0,-1 1 1,0-1-1,1 0 0,-2 0 0,1 0 0,-1 0 0,1 0 0,-1 0 0,-1-9 0,0 11-3,0 0-1,0 0 0,0 0 1,0 0-1,-1 0 0,1 1 0,-1-1 1,1 0-1,-1 0 0,0 1 1,0 0-1,0-1 0,0 1 1,-1 0-1,1 0 0,-1 0 0,1 0 1,-1 0-1,0 1 0,1-1 1,-1 1-1,-5-2 0,-2 0-36,-1 0 0,1 1-1,0 0 1,-1 1 0,1 0-1,-17 1 1,-64 9-606,56-5 259,-31 6-847,46-6-41,0-1 1,-1 0-1,1-2 1,-37-2-1,55 1 836,1 0 135,1 0 1,-1 0-1,0 0 0,1 0 1,-1 0-1,0 0 0,1 0 1,-1 0-1,0 0 0,1 0 1,-1-1-1,1 1 0,-1 0 1,0 0-1,1-1 0,-1 1 0,1 0 1,-1-1-1,1 1 0,-1-1 1,1 1-1,-1 0 0,1-1 1,-1 1-1,1-1 0,-1 0 1,1 1-1,0-1 0,-1 1 1,1-1-1,0 1 0,0-1 1,-1 0-1,3-8-3041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2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71 403 3064,'0'0'648,"0"0"22,-3 4 55,-18 23 3555,-21 38 0,41-63-4170,1-1 0,-1 0 1,1 1-1,-1 0 0,1-1 1,-1 1-1,1-1 0,0 1 1,0 0-1,0-1 1,0 1-1,0-1 0,0 1 1,0 0-1,1-1 0,-1 1 1,0-1-1,1 1 0,0-1 1,-1 1-1,1-1 0,0 1 1,0-1-1,-1 0 0,1 1 1,0-1-1,0 0 1,1 0-1,-1 1 0,0-1 1,0 0-1,0 0 0,1 0 1,-1-1-1,3 2 0,6 4 264,-1-1 0,1 0 0,20 6 0,-28-10-339,2 0 27,31 11 613,49 11 0,-72-21-585,0 0 0,0-1 0,0 0 0,0-1-1,0 0 1,0-1 0,0-1 0,16-3 0,-11 1 41,50-17 345,-63 20-429,0-1 1,0 1 0,0-1 0,-1 0-1,1-1 1,0 1 0,-1-1-1,0 1 1,1-1 0,-1 0 0,0 0-1,5-7 1,-8 8-27,1 1 0,-1-1 0,1 1-1,-1-1 1,1 1 0,-1-1 0,0 0 0,0 1 0,0-1 0,0 0-1,0 1 1,0-1 0,0 0 0,-1 1 0,1-1 0,-1 0 0,1 1-1,-1-1 1,1 1 0,-1-1 0,0 1 0,0-1 0,0 1 0,0 0-1,0-1 1,0 1 0,0 0 0,0 0 0,0 0 0,-2-2 0,-5-3 35,1 0 0,-1 1 0,0 0 0,-9-4 0,-22-10 19,-2 2 1,0 1-1,-78-17 0,64 16-174,55 17 95,-1 0 0,1 0 0,0 0 1,0-1-1,0 1 0,-1 0 0,1 0 0,0-1 0,0 1 1,0 0-1,-1 0 0,1-1 0,0 1 0,0 0 1,0-1-1,0 1 0,0 0 0,0-1 0,0 1 0,0 0 1,0-1-1,0 1 0,0 0 0,0-1 0,0 1 1,0 0-1,0-1 0,0 1 0,0 0 0,0 0 0,0-1 1,1 1-1,-1 0 0,0-1 0,0 1 0,0 0 1,1 0-1,-1-1 0,0 1 0,1 0 0,8-13-63,124-87-199,2-2 205,-130 97 96,0 1-1,0-1 1,0 0-1,-1-1 1,7-9-1,-11 14-4,1 0 0,0 0 0,-1-1 0,1 1 0,-1-1-1,1 1 1,-1 0 0,0-1 0,1 1 0,-1-1 0,0 1-1,0-1 1,0 1 0,0-1 0,-1 1 0,1 0-1,0-1 1,-1 1 0,1-1 0,0 1 0,-1 0 0,0-1-1,1 1 1,-1 0 0,0 0 0,0-1 0,1 1 0,-1 0-1,0 0 1,0 0 0,0 0 0,-1 0 0,0-1 0,-4-2 61,1 0 1,-1 1-1,1 0 1,-1 0 0,0 1-1,0-1 1,-10-1 0,-48-9 124,40 9-301,-52-7-1711,51 9-2552,0 1-1,-42 3 1,28 5 600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3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175 338 676,'-61'27'6239,"58"-25"-5844,0 0 1,0-1-1,0 1 1,0-1-1,-1 0 1,1 0-1,-6 1 1,7-2 262,1 1-495,0 0 0,-1 0-1,1 0 1,-1 0 0,1 0 0,0-1-1,-1 1 1,1-1 0,-1 1 0,0-1 0,1 0-1,-4 1 1,5-1-121,-1 0-1,1 0 0,-1 0 1,0 0-1,1 1 0,-1-1 1,1 0-1,-1 0 1,1 1-1,-1-1 0,1 0 1,-1 1-1,1-1 1,-1 0-1,1 1 0,0-1 1,-1 1-1,1-1 0,0 1 1,-1-1-1,1 1 1,0-1-1,-1 1 0,1-1 1,0 2-1,-6 17 9,1-2-792,2-14 498,-1 1 1,1-1 0,-1 0 0,0 0-1,-8 5 1,12-8 343,-1 0 0,1 0 0,0 1-1,-1-1 1,1 0 0,-1 0 0,1 1 0,0-1 0,-1 1 0,1-1-1,0 0 1,-1 1 0,1-1 0,0 1 0,-1-1 0,1 1 0,0-1-1,0 0 1,0 1 0,-1-1 0,1 1 0,0-1 0,0 1 0,0-1-1,0 1 1,0 0 0,0-1 0,0 1 0,0-1 0,0 1 0,0-1-1,0 1 1,1-1 0,-1 1 0,0-1 0,0 1 0,0-1 0,1 0-1,-1 1 1,0-1 0,0 1 0,1-1 0,-1 1 0,0-1 0,1 0-1,-1 1 1,1-1 0,-1 0 0,0 1 0,1-1 0,-1 0 0,1 0-1,-1 0 1,1 1 0,-1-1 0,1 0 0,-1 0 0,1 0 0,-1 0-1,1 0 1,-1 0 0,1 0 0,-1 0 0,2 0 0,87-23 1959,113-45 0,-57 17-1244,758-189 2072,-691 203-2276,0 8 1,303-1-1,-230 38 47,398 61 1,265 124 573,-300-27-490,-606-155-1769,1-2 1,58 6-1,-59-12-948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5.0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0 289 960,'0'4'1562,"7"158"8130,20 87-3691,-19-186-4153,-8-62-1823,2 19 790,1 0 1,0 1-1,10 26 0,-13-47-780,0 1 0,0 0-1,1-1 1,-1 1 0,0 0-1,0-1 1,1 1 0,-1 0-1,0-1 1,1 1 0,-1-1-1,0 1 1,1 0-1,-1-1 1,1 1 0,-1-1-1,1 1 1,-1-1 0,1 0-1,0 1 1,-1-1 0,1 0-1,-1 1 1,1-1-1,0 0 1,-1 0 0,1 1-1,0-1 1,0 0 0,-1 0-1,1 0 1,0 0 0,-1 0-1,1 0 1,0 0-1,-1 0 1,1 0 0,0 0-1,0 0 1,-1-1 0,1 1-1,0 0 1,-1 0 0,1-1-1,-1 1 1,1 0 0,0-1-1,-1 1 1,1-1-1,2-2 56,0 1 0,0-1 0,0 0-1,-1 0 1,0 0 0,1-1 0,-1 1-1,1-4 1,7-16 129,0 0 1,-2-1-1,-1 0 1,6-43-1,4-102 132,-16 92-499,-5-1 0,-22-134 0,15 134-60,10 71 172,1-1-1,0 0 1,1 0 0,-1 1-1,1-1 1,3-10-1,-4 17 35,1 1-1,-1-1 1,0 0-1,1 0 1,-1 1-1,0-1 1,1 0-1,-1 1 1,1-1-1,-1 0 1,1 1-1,0-1 1,-1 0-1,1 1 0,-1-1 1,1 1-1,0-1 1,0 1-1,-1 0 1,1-1-1,0 1 1,0 0-1,0-1 1,23-1-40,-20 2 32,3 0 3,0 1 0,0 0 0,-1 0-1,1 0 1,0 1 0,-1-1 0,1 2-1,-1-1 1,0 1 0,1 0-1,-1 0 1,0 1 0,-1 0 0,1 0-1,-1 0 1,0 0 0,0 1 0,0 0-1,-1 0 1,1 1 0,-1-1 0,5 9-1,-5-6 0,0-1-1,-1 1 1,0 0 0,0 1-1,-1-1 1,0 0-1,0 1 1,0 0-1,-2-1 1,1 1 0,-1-1-1,0 1 1,-1 0-1,1-1 1,-2 1 0,0-1-1,-4 15 1,-3 0-92,-1-1-1,-1 0 1,-1-1 0,-1 0 0,-1-1-1,0 0 1,-2-1 0,0-1 0,-22 19 0,37-36 78,0 0 1,0 0 0,-1 0 0,1 0-1,0 0 1,0 0 0,1 0-1,-1 0 1,0 0 0,0 1 0,0-1-1,1 0 1,-1 1 0,1-1-1,-1 0 1,1 1 0,-1-1 0,1 1-1,0-1 1,0 0 0,0 1-1,0-1 1,0 1 0,0-1 0,0 1-1,0-1 1,1 1 0,-1-1 0,1 3-1,2 1-10,0-1-1,0 0 1,0 1-1,1-1 1,0 0-1,-1-1 1,6 5 0,7 6 44,0 2 0,-1 0 0,-1 0 0,-1 1 0,0 1 0,-1 1 0,13 28 0,-21-40 9,-1 0 0,0 1 0,0 0-1,-1-1 1,0 1 0,-1 0-1,0 0 1,0 0 0,0 0 0,-1 0-1,0 0 1,-1 0 0,0 0-1,0 0 1,-1 0 0,0 0 0,0-1-1,-1 1 1,0-1 0,0 1-1,-1-1 1,0 0 0,-6 8 0,3-5-10,-1-1 1,-1 0 0,0 0-1,0-1 1,0 0-1,-12 6 1,-63 33-1439,53-31-49,6-6-1021,17-9-1094,0 0-3724,7-1 4274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5.3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163 30 140,'0'-1'207,"1"0"-1,-1 0 1,0 0-1,1 0 1,-1 0-1,0 0 1,0 0-1,0 0 1,0 0-1,0 0 1,0 0-1,0 0 1,0 0-1,-1 0 1,1 0-1,0 0 1,-1 0-1,1 0 1,0 0-1,-1 0 1,1 0-1,-1 0 1,0 0-1,1 0 1,-1 0-1,0 0 1,1 1-1,-3-2 1,-2 2 888,-7 8-451,1 1 0,-1 0 0,2 1 0,-1 0 0,1 1 0,1 0 0,0 1-1,-13 19 1,16-21-356,0 1-1,1-1 1,0 1-1,1 0 0,0 0 1,0 1-1,1-1 1,1 1-1,0-1 0,0 1 1,1 15-1,1-22-199,0-1-1,1 1 1,-1-1 0,1 1-1,0-1 1,0 0 0,1 0-1,-1 1 1,1-1 0,0 0-1,0 0 1,0 0 0,1-1-1,-1 1 1,1-1-1,0 1 1,0-1 0,0 0-1,1 0 1,-1 0 0,1 0-1,-1-1 1,1 1 0,0-1-1,0 0 1,0 0-1,0-1 1,0 1 0,1-1-1,8 2 1,-4-2-4,1 0 0,-1 0 0,1-1 0,-1-1-1,1 1 1,-1-2 0,1 1 0,-1-1 0,1-1 0,-1 1 0,0-2-1,0 1 1,13-8 0,-10 3-10,-1 0-1,0-1 0,0 0 0,0 0 1,-1-1-1,-1-1 0,1 0 1,-2 0-1,15-24 0,-20 28-42,1-1 0,-1 1 0,0-1 0,0 1 0,-1-1 0,0 0 1,-1 0-1,1-11 0,-2 14-20,0-1 0,0 1 0,-1 0-1,1 0 1,-1 0 0,-1 0 0,1-1 0,-1 2 0,0-1 0,0 0 0,0 0 0,-1 0 0,-5-7 0,5 9-73,0-1 1,0 1-1,-1 0 0,1 0 0,-1 0 0,0 0 0,1 1 0,-1 0 0,-1 0 0,1 0 1,0 0-1,0 0 0,-1 1 0,1 0 0,-1 0 0,1 0 0,-1 1 0,0-1 1,1 1-1,-1 0 0,1 0 0,-1 1 0,0-1 0,-6 3 0,-7 1-718,1 1 0,-1 0 0,1 2 0,-31 16 0,28-13-3494,-31 22 1,25-10 1570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5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44 396,'16'-10'907,"-11"8"-506,-1 0 1,0 0-1,1-1 1,-1 0-1,0 0 1,-1 0-1,1 0 1,6-8-1,-10 11-251,2-2-17,-11 2 3756,-6 5-3384,0 0 1,0 1-1,1 1 0,0 0 1,0 1-1,-14 10 0,7-2-33,2 1-1,0 0 0,1 2 1,1 0-1,0 1 1,2 1-1,0 0 1,2 1-1,0 0 1,-17 43-1,29-60-369,-1-1-1,1 1 1,0 0 0,0-1-1,1 1 1,-1 0 0,1-1-1,0 1 1,0 0 0,1 0-1,0-1 1,-1 1 0,4 7-1,-3-9-47,0 0 0,1 0 0,-1-1 0,1 1 0,0 0-1,0 0 1,0-1 0,0 0 0,1 1 0,-1-1 0,1 0-1,-1 0 1,1 0 0,0 0 0,0-1 0,0 1-1,-1-1 1,2 0 0,-1 0 0,0 0 0,4 1 0,2 0 30,0-1 0,0 0 0,0-1 0,0 0 1,0-1-1,0 1 0,0-2 0,15-3 0,2-2 164,41-18-1,-44 15-117,-1-1 0,0 0-1,27-21 1,-41 27-93,-1-1-1,1 0 0,-1-1 1,-1 1-1,1-2 0,-1 1 1,0 0-1,-1-1 1,0 0-1,0-1 0,6-14 1,-11 21-48,1 0 0,-1 0-1,1 0 1,-1 0 0,0-1 0,0 1 0,0 0 0,0 0 0,0 0 0,0 0 0,-1-1 0,1 1-1,-1 0 1,1 0 0,-1 0 0,0 0 0,0 0 0,0 0 0,0 0 0,0 0 0,0 1 0,-1-1-1,1 0 1,0 1 0,-1-1 0,0 1 0,1-1 0,-1 1 0,0 0 0,0-1 0,0 1 0,0 0-1,1 0 1,-5-1 0,-3-2-184,-1 1 1,1 0-1,-1 0 0,0 1 0,0 0 0,-12-1 1,-11 2-1517,-60 5 1,10 5-6104,69-7 5428,-7 2-220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6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2 15181,'0'0'30,"0"0"-1,1 0 1,-1 0-1,1-1 1,-1 1-1,1 0 1,-1 0-1,1 0 1,-1 0-1,1 0 1,-1 0-1,1 0 0,-1 0 1,1 0-1,-1 0 1,1 0-1,-1 0 1,1 0-1,-1 0 1,1 1-1,-1-1 1,1 0-1,-1 0 1,0 1-1,1-1 1,-1 0-1,1 0 0,-1 1 1,1 0-1,-1 0 32,1 0 0,-1 0 0,0 0 0,0-1 0,0 1 0,1 0 0,-1 0 0,0 0 0,0 0 0,-1 0 0,1 0 0,0 0 0,0 0 0,-1 2-1,-15 35 1363,14-34-1299,-68 113 1758,3-6-769,65-108-1090,-24 48 732,-37 98 0,61-145-733,1 1 0,0-1-1,0 1 1,0 0 0,1-1 0,-1 1-1,1 0 1,0-1 0,0 1-1,1 0 1,-1 0 0,1-1 0,2 7-1,-2-8-66,1-1 0,-1 1 0,1 0-1,0-1 1,-1 1 0,1-1 0,0 0-1,1 1 1,-1-1 0,0 0 0,1 0-1,-1-1 1,1 1 0,-1 0 0,1-1-1,0 1 1,0-1 0,0 0 0,0 0-1,0 0 1,5 0 0,4 1-368,0-1 0,0 0 1,0-1-1,0 0 0,0-1 1,13-2-1,72-18-6111,-92 20 5942,56-17-3625,1-4 1278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36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54 278 1704,'-23'-3'2891,"21"3"-1861,-7-6 2045,9 5-2869,0 1 1,-1 0-1,1 0 1,0-1-1,0 1 1,0 0-1,-1 0 0,1 0 1,0-1-1,0 1 1,-1 0-1,1 0 1,0 0-1,0 0 1,-1 0-1,1 0 0,0 0 1,-1-1-1,1 1 1,0 0-1,0 0 1,-1 0-1,1 0 0,0 0 1,-1 0-1,1 1 1,0-1-1,0 0 1,-1 0-1,1 0 1,0 0-1,-1 0 0,1 0 1,0 0-1,0 0 1,-1 1-1,-5 52 1673,2 0-1,6 84 1,-2-132-1809,0 0 0,1 1 0,-1-1 0,1 0 0,1 0 0,-1 1-1,1-1 1,0 0 0,0 0 0,0-1 0,1 1 0,5 7 0,-5-9-36,0 1 0,0-2-1,0 1 1,1 0 0,-1-1 0,1 0 0,0 1-1,-1-2 1,1 1 0,0 0 0,0-1-1,0 1 1,1-1 0,-1 0 0,0-1 0,7 1-1,1 0-13,0-1 0,0 0 0,0-1-1,0-1 1,-1 0 0,1 0-1,12-5 1,79-34-47,-35 11 24,36-17 14,-103 46 26,-1 1 1,-7 0 9,-100-13 129,92 10-146,-1-1 0,1 0 1,1-1-1,-1-1 1,-19-10-1,31 14-21,1 1 1,-1-1-1,1 0 0,-1 0 0,1 0 1,0 0-1,0-1 0,0 1 0,0-1 0,0 1 1,0-1-1,1 0 0,-1 1 0,1-1 1,0 0-1,0 0 0,0 0 0,0 0 1,1 0-1,-1 0 0,1 0 0,-1 0 0,1-1 1,1-2-1,0-8 13,0 1 0,2-1 1,0 1-1,6-18 0,1-5 3,6-29 48,-8 39 49,-1-1 0,-2 0-1,4-50 1,-9 76-123,0 0 0,1 1 0,-1-1 0,0 0 0,0 0 0,-1 1 0,1-1 0,0 0 0,0 0 0,0 0 0,0 1 0,-1-1 0,1 0 0,0 1 0,-1-1 0,1 0 0,0 1 0,-1-1 0,1 0 0,-1 1 0,1-1-1,-1 1 1,1-1 0,-1 1 0,0-1 0,1 1 0,-1-1 0,0 1 0,1-1 0,-1 1 0,0 0 0,-1-1 0,0 1-107,0 0 1,-1 0-1,1 0 0,0 0 0,-1 1 0,1-1 0,0 1 1,0 0-1,-1-1 0,1 1 0,-2 1 0,-8 4-2865,0 1 0,-19 13 0,5 0-2046,3 0 1523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2.0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2880 149 620,'19'-24'7491,"-19"23"-6370,7-7 2754,-7 7-3678,0 0 1,1 0 0,-1-1 0,0 1-1,0 0 1,0 0 0,-1 0 0,1-1 0,0 1-1,0 0 1,-1 0 0,1 0 0,0-1 0,-1 1-1,1 0 1,-1 0 0,0 0 0,1 0 0,-1 0-1,0 0 1,0 0 0,1 0 0,-1 0-1,0 0 1,0 1 0,0-1 0,0 0 0,0 1-1,0-1 1,0 0 0,-1 1 0,0-1 0,-7-3 152,1 1 1,-1 1-1,-13-4 1,18 5-166,-62-10 884,-88-5 0,80 10-741,-529-16 1160,503 27-1310,0 4 0,1 5 0,0 4 0,-100 32 0,128-26-66,2 3-1,2 3 1,-86 51 0,73-30-8,1 3 1,-81 74 0,87-62 40,-111 129 0,141-141-10,1 2 0,4 2 0,-40 78 0,41-59 211,4 2 1,3 1-1,4 1 1,-27 139-1,43-154-143,2-1 1,3 1-1,3 1 0,4-1 0,1 0 1,21 102-1,-12-116-59,4-1 1,1 0 0,2-1-1,3-1 1,2-1-1,55 84 1,-32-67 91,2-2 0,3-2 0,116 105 0,-89-99-236,3-4 0,164 97 0,-182-125 0,2-4 0,2-2 0,0-3 0,132 31 0,-126-43 0,1-2 0,1-4 0,145-3 0,275-32 0,-2-34 0,-381 40 0,372-74 0,-328 57 0,162-63 0,-270 82 0,0-3 0,-2-2 0,0-2 0,-2-1 0,-1-3 0,-1-2 0,-2-1 0,-1-3 0,-2-1 0,-1-1 0,42-59 0,-48 54 0,-3-1 0,-1-1 0,-2-2 0,-3 0 0,-1-2 0,-3 0 0,-2-1 0,13-65 0,-14 24 0,-3 0 0,-1-130 0,-13 149 0,-3 0 0,-3 1 0,-28-117 0,21 135 0,-3 1 0,-1 1 0,-3 0 0,-34-55 0,19 45 0,-3 2 0,-84-95 0,46 73 0,-3 4 0,-4 4 0,-3 3 0,-103-62 0,97 74-84,-2 5 1,-3 3-1,-115-40 1,124 60-207,-1 3-1,-1 5 1,-182-21 0,56 32-3329,143 11-1587,0 4 0,-101 17-1,64 3 890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3.0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841 116 620,'5'-4'722,"1"1"0,-1-1-1,0 0 1,0 0 0,-1-1 0,1 1-1,4-7 1,-8 9-489,0 1 1,0-1-1,0 0 0,0 1 1,0-1-1,0 0 0,0 0 1,-1 0-1,1 0 0,-1 0 0,1 0 1,-1 0-1,0 0 0,0 0 1,0 0-1,0 0 0,0 0 1,0 0-1,0 0 0,-1 0 0,1 0 1,-1 0-1,0 1 0,1-1 1,-1 0-1,0 0 0,-2-2 1,2 2-88,-1 0 1,0 0 0,0 1-1,0-1 1,0 0 0,-1 1-1,1 0 1,0-1 0,-1 1-1,1 0 1,0 0 0,-1 0-1,1 1 1,-1-1 0,0 1-1,1-1 1,-1 1 0,1 0-1,-4 0 1,-10 0 257,0 1 1,-17 3-1,12-2-22,-13 2 23,0 2 0,1 2 0,-38 12 0,-95 44 901,135-49-1079,2 2 1,0 0 0,0 2-1,2 1 1,0 1 0,1 1 0,2 1-1,0 2 1,2 0 0,0 2 0,2 0-1,1 1 1,-29 57 0,42-71-127,0 1 0,0 0 0,2 0 0,0 1 0,0-1 0,2 1 0,0 0 0,0 0 0,2 0 0,0 0 0,1 0 0,2 16 0,1-14-6,0 0 0,1 0 0,1-1 0,0 1 0,2-1 0,0-1 0,0 1 0,2-1 0,0-1-1,13 15 1,-8-12 11,1-1 0,1-1-1,1 0 1,0-1-1,30 18 1,-16-14 70,1-1-1,64 23 1,-1-11 295,155 28 0,-243-57-448,33 7 201,1-2 0,0-2 0,0-2-1,0-1 1,63-8 0,-75 2-147,0 0 0,0-2 1,-1-2-1,0-1 0,-1 0 0,0-3 0,0 0 0,33-22 0,-23 9-11,-2-1 0,0-2 0,36-38 1,-51 45-36,-2 0 0,0-2 1,-2 0-1,0-1 1,24-52-1,-34 62-17,-1-1-1,-1 0 1,-1 0-1,0 0 1,-1-1-1,-1 1 1,-1-1 0,0 0-1,-1 1 1,0-1-1,-2 0 1,0 1-1,-1-1 1,0 1-1,-8-20 1,2 13 2,0 0 0,-2 1-1,-1 0 1,0 1 0,-1 1 0,-2 0-1,0 0 1,-1 2 0,-32-30 0,19 23-12,-2 1 0,0 1 1,-2 1-1,0 2 0,-58-25 1,62 33-207,-1 2 1,0 1-1,0 1 1,-1 1-1,0 2 1,0 1-1,-50 1 1,40 5-570,0 1 0,0 3 1,0 1-1,-48 16 1,53-12-2574,1 2 1,-52 28 0,27-6-1911,8 3 1597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3.7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74 292,'0'0'1219,"0"4"-7,-4 73 4365,1-53-4058,2 1 0,0-1-1,2 1 1,1-1 0,7 38-1,-9-62-1457,0 0 0,0 1 0,0-1 0,0 1 0,0-1 0,0 1 0,0-1-1,0 0 1,1 1 0,-1-1 0,0 1 0,0-1 0,0 0 0,1 1 0,-1-1 0,0 1 0,1-1-1,-1 0 1,0 0 0,0 1 0,1-1 0,-1 0 0,1 1 0,-1-1 0,0 0 0,1 0-1,-1 0 1,1 1 0,-1-1 0,0 0 0,1 0 0,-1 0 0,1 0 0,-1 0 0,1 0 0,0 0-1,0 0-8,0-1-1,0 0 0,0 1 0,0-1 1,0 0-1,0 0 0,0 0 0,0 0 1,0 0-1,0 0 0,0 0 0,1-1 0,2-4 60,-1 1 0,1-1-1,-1 0 1,4-12 0,-3-4 35,0 1 0,-1-1 0,-2 0 0,0-1 1,-1 1-1,-6-37 0,5 52-129,0-6 28,0 1-1,-2-1 1,1 1 0,-2 0 0,-8-23-1,11 34-22,1 1 5,0 0 2,0 0 1,4 0 0,19 3 44,-1 1 0,1 0 0,-1 2 0,0 1 0,-1 0 0,31 16 0,-23-9 145,45 28 1,-66-36-168,-1-1-1,1 1 1,-1 0 0,0 0 0,-1 1-1,0 0 1,0 0 0,0 1-1,-1 0 1,7 12 0,-11-17-28,1 0-1,-1 0 1,0 0 0,0 0 0,0 0 0,-1 0-1,1 1 1,-1-1 0,0 0 0,0 0 0,0 1-1,0-1 1,-1 0 0,1 1 0,-1-1 0,1 0-1,-3 5 1,1-4 7,-1 0 0,1 0 1,-1 0-1,1 0 0,-1-1 0,0 0 0,-1 1 0,1-1 1,-1 0-1,1-1 0,-6 4 0,-5 2-28,0-1-1,0-1 0,0 0 1,-1-1-1,0-1 1,-21 4-1,-72 8-1840,35-7-7179,49-6 4316,10 2 1426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8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40 1144,'16'-9'2723,"2"1"0,25-9 0,-36 13-989,-7 4-1609,0 0-1,0 0 0,0 0 1,0 0-1,0 0 0,-1 0 0,1 0 1,0 0-1,0 0 0,0 0 1,0-1-1,0 1 0,0 0 1,0 0-1,0 0 0,0 0 1,0 0-1,0 0 0,0 0 0,0 0 1,0 0-1,0 0 0,0 0 1,0 0-1,0 0 0,0 0 1,0 0-1,0 0 0,0 0 1,0 0-1,0 0 0,0 0 0,0 0 1,0 0-1,-22 16 612,1 2 0,1 1 0,0 0-1,1 1 1,2 1 0,0 1 0,-16 27 0,17-21-280,0 0-1,2 2 1,1 0 0,2 0-1,-15 60 1,23-78-327,1 0 0,1 1 0,0-1 0,0 0 0,2 1-1,-1-1 1,1 0 0,1 1 0,5 19 0,-4-25-69,0 1 0,0-1 0,0 1 0,1-1-1,0 0 1,1-1 0,0 1 0,0-1 0,0 0 0,0 0 0,1 0-1,0-1 1,0 0 0,1 0 0,11 7 0,-8-7-6,1 0 0,0-1 0,0 0 0,0-1 0,0 0 0,0-1 0,1 0 0,-1-1 0,1 0 0,-1-1 0,1 0 0,0-1 0,-1 0 0,22-5 0,-18 2-29,-1 0 0,1-1 0,-1-1 0,1 0 0,-2-1 0,1 0 0,-1-1 0,0-1 0,-1 0 0,19-18 0,-26 22-25,1-1 0,-2 0-1,1 0 1,0-1 0,-1 1-1,-1-1 1,6-12 0,-8 17-14,0 0-1,-1 1 1,1-1 0,-1 0 0,1 0 0,-1 1 0,0-1 0,1 0-1,-1 0 1,0 1 0,0-1 0,0 0 0,-1 0 0,1 0 0,0 1-1,-1-1 1,1 0 0,-1 1 0,0-1 0,1 0 0,-1 1 0,0-1-1,0 1 1,0-1 0,0 1 0,0-1 0,0 1 0,-1 0 0,1 0-1,0-1 1,-1 1 0,1 0 0,-1 0 0,1 0 0,-1 1 0,1-1-1,-1 0 1,-1 0 0,-6-2-168,0 1 0,0 0 0,0 1 0,0-1 0,0 2 0,-1-1 0,1 2 1,0-1-1,0 1 0,0 0 0,-11 4 0,-15 4-1693,-49 20 0,63-21 891,18-7 955,-83 35-11761,71-27 8897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4.8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18 456 376,'-1'0'277,"1"0"1,-1 0-1,0 0 0,0 0 1,1 0-1,-1 0 1,0 0-1,0 0 0,1-1 1,-1 1-1,0 0 0,1 0 1,-1-1-1,0 1 1,0 0-1,1-1 0,-1 1 1,1-1-1,-1 1 0,0-1 1,0 0-1,1 0-24,-1 0 0,1-1 0,0 1 0,-1 0 0,1 0-1,0 0 1,0 0 0,0-1 0,0 1 0,0 0 0,1 0 0,-1 0 0,0-1 0,0 1-1,1-2 1,27-92 6218,26-105-1310,-19 78-1434,-35 122-3699,0-1 0,0 1 0,0-1-1,0 1 1,0-1 0,0 1 0,0 0 0,0-1 0,0 1-1,0-1 1,1 1 0,-1-1 0,0 1 0,0 0 0,0-1-1,1 1 1,-1-1 0,0 1 0,1 0 0,-1-1 0,0 1-1,1 0 1,-1-1 0,0 1 0,1 0 0,-1 0 0,1 0 0,-1-1-1,0 1 1,1 0 0,-1 0 0,1 0 0,-1 0 0,1 0-1,-1 0 1,1-1 0,-1 1 0,1 0 0,-1 0 0,0 1-1,1-1 1,-1 0 0,1 0 0,-1 0 0,1 0 0,-1 0-1,1 0 1,-1 1 0,0-1 0,1 0 0,-1 0 0,1 1 0,-1-1-1,0 0 1,1 0 0,-1 1 0,0-1 0,1 0 0,-1 1-1,0-1 1,0 1 0,1-1 0,-1 0 0,0 1 0,0 0-1,4 3 96,-1 1-1,-1 0 0,1-1 1,3 11-1,51 129 975,-45-119-954,2-1 1,0 1-1,26 32 1,-37-54-218,0 1 0,0-1 1,1 1-1,-1-1 1,1 0-1,0-1 0,0 1 1,0-1-1,0 1 0,0-1 1,1-1-1,-1 1 1,0 0-1,1-1 0,0 0 1,-1 0-1,8 0 0,-8-1-424,0 0-1,0 0 1,-1-1-1,1 1 1,0-1-1,0 0 1,0 0-1,0 0 1,-1-1-1,1 0 1,-1 1-1,1-1 1,3-3-1,-6 4-3,-1 1 0,1 0 0,-1-1-1,1 1 1,-1-1 0,1 1 0,-1-1 0,0 1 0,1-1 0,-1 1 0,0-1-1,1 1 1,-1-1 0,0 1 0,0-1 0,1 0 0,-1 1 0,0-1-1,0 1 1,0-1 0,0 0 0,0 0 0,0 0-3142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5.1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541 71 1284,'6'-14'1660,"-6"3"128,-3 0 125,-3-1 99,-13 4 96,-6-1 44,-16 7-100,-9-1-183,-13 3-185,-9 3-168,3-3-272,-4 0-460,7 5-780,7-13-1176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7.4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1082 19590,'2'-27'3604,"5"1"3943,-6 26-6482,0-1-261,4-4-647,2 0-157,2 1 0,-1 1 0,-7 3 0,0-1 0,0 1 0,0 0 0,0-1 0,0 0 0,0 1 0,0-1 0,-1 1 0,1-1 0,0 0 0,-1 1 0,1-1 0,0 0 0,-1 0 0,1 0 0,-1 0 0,1 1 0,-1-1 0,1 0 0,-1-1 0,2-3 0,46-52 0,-14 19 0,165-192 0,238-212 0,-421 427 0,120-102 0,-117 104 0,0 0 0,1 1 0,0 1 0,0 0 0,38-12 0,-50 21-306,-1 0 1,0 1-1,1-1 0,0 2 0,-1-1 1,1 1-1,0 0 0,-1 0 0,1 1 1,10 3-1,-13-3-107,-1 0 0,0 0 1,0 1-1,0 0 0,0 0 0,0 0 1,0 0-1,0 1 0,-1-1 0,1 1 0,-1 0 1,0 0-1,0 0 0,0 0 0,0 1 1,0-1-1,-1 1 0,4 7 0,3 12-6919,-5 2 2224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6:57.7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1 121 1080,'14'-15'835,"0"0"624,1 1-1,0 0 1,1 1 0,30-19-1,-42 29-1174,0 1 0,0 0-1,0 0 1,0 0 0,1 1-1,-1 0 1,1-1 0,-1 2 0,1-1-1,0 0 1,-1 1 0,1 0-1,0 0 1,-1 0 0,1 1-1,0 0 1,-1-1 0,1 2 0,-1-1-1,1 0 1,-1 1 0,0 0-1,0 0 1,0 0 0,0 1 0,7 4-1,-2 1 86,0 1-1,0-1 1,-1 2-1,0-1 1,-1 1-1,0 0 1,8 16-1,0 4 399,15 44 1,0 13-268,-5 0-1,-4 2 1,-3 0 0,-4 1 0,-4 1 0,-5 0 0,-3 0 0,-10 93 0,2-136-1457,-16 69 1,10-74-2398,-1-1 1,-3 0 0,-33 65 0,5-27-426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0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915 49 680,'21'-33'9422,"-20"32"-8224,2-3 537,3-4 903,-8 6 4928,-31 3-7156,1 2 0,-1 1 1,-38 11-1,-100 36 254,-252 132 222,423-183-884,-23 11 63,1 0 0,0 2 1,1 0-1,0 1 0,-31 29 1,50-42-53,1 1-1,-1-1 1,1 1 0,-1 0-1,1 0 1,-1 0 0,1 0 0,0 0-1,0 0 1,0 0 0,0 0 0,0 0-1,0 0 1,1 1 0,-1-1 0,1 0-1,0 1 1,-1-1 0,1 0 0,0 1-1,0-1 1,1 0 0,-1 1 0,0-1-1,2 4 1,0-3 11,-1 0 1,1 0-1,0 0 0,1 0 1,-1-1-1,0 1 0,1-1 1,-1 1-1,1-1 0,0 0 1,0 0-1,0 0 0,0-1 1,0 1-1,0-1 1,0 1-1,4 0 0,193 49 591,-87-26-395,238 82 280,-278-78-137,-1 3 0,112 69 0,-169-92-250,-1 1 0,0 0 0,0 1-1,-1 1 1,-1 0 0,0 1 0,11 15 0,-20-24-79,1 1 1,-2-1-1,1 1 0,0 0 0,-1 0 1,0 1-1,0-1 0,-1 0 0,1 1 1,-1-1-1,0 1 0,-1-1 0,1 1 0,-1-1 1,0 1-1,-1-1 0,1 1 0,-1 0 1,0-1-1,-1 0 0,1 1 0,-1-1 1,0 0-1,0 0 0,-6 9 0,2-5 17,0 0 0,-1-1 0,0 0 0,-1 0 0,0-1 0,0 0 0,-1-1 0,1 1 0,-17 7 0,1-1 69,0-2 0,-45 14 0,25-13-72,-1-1-1,-84 7 0,-97-8-391,147-7-286,54-2-161,-32 1-1401,53-3 1650,1 1-1,0-1 1,-1 1-1,1-1 1,0 0-1,0 0 1,0-1-1,-3-1 1,5 3 339,1 0 0,0 0 0,0 0 1,-1 0-1,1 0 0,0-1 0,0 1 1,0 0-1,-1 0 0,1 0 0,0-1 0,0 1 1,0 0-1,0 0 0,0-1 0,-1 1 0,1 0 1,0 0-1,0-1 0,0 1 0,0 0 0,0 0 1,0-1-1,0 1 0,0 0 0,0 0 1,0-1-1,0 1 0,0 0 0,0-1 0,0 1 1,0 0-1,0 0 0,0-1 0,0 1 0,1 0 1,-1 0-1,0-1 0,0 1 0,0 0 0,0 0 1,1 0-1,-1-1 0,0 1 0,0 0 0,0 0 1,1 0-1,-1 0 0,0-1 0,0 1 1,0 0-1,1 0 0,-1 0 0,0 0 0,1 0 1,-1 0-1,0 0 0,0 0 0,1 0 0,-1 0 1,0 0-1,1 0 0,15-8-3819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0.8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41 117 776,'-17'-24'5888,"8"17"-932,0-1-1326,6 4 2204,0-1 4423,3 4-10219,1 0 0,-1 1 0,0-1 0,0 1 0,1 0 0,-1-1 0,0 1 0,1-1 0,-1 1 0,1-1 0,-1 1 0,1 0 0,-1-1 0,1 1 0,-1 0 0,1-1 0,-1 1 0,1 0 0,-1 0 0,1 0 0,-1-1 0,1 1 0,-1 0 0,2 0 0,17-6 400,-17 6-437,60-14 12,2 3-1,66-2 1,-95 9-14,269-7-122,-299 10-430,0 2-1,0-1 1,0 0-1,0 1 1,0 0-1,0 0 1,6 2-1,1 5-5361,-1 2-4656,-7-6 6362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1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1 237 472,'0'0'1288,"0"0"22,0 0 36,0 0 51,10-4 848,-7 6 2434,3 42-1836,-3 0-1,-2 64 1,1 17 730,-2-51-594,0-74-2559,2-6-57,6-43-38,-1 0 0,-1-94 0,-4 77-348,-1-125-96,-2 104 146,1 86-24,0-1 0,0 1 0,0-1-1,0 1 1,0 0 0,0-1 0,0 1 0,1-1 0,-1 1-1,0-1 1,1 1 0,-1-1 0,1 1 0,0 0 0,-1 0-1,1-1 1,0 1 0,0 0 0,0 0 0,0 0 0,0-1-1,0 1 1,0 0 0,0 1 0,0-1 0,0 0 0,2-1-1,1 1 5,-1 1-1,0-1 1,0 1-1,1 0 1,-1 0-1,0 0 1,0 0-1,1 0 1,-1 1-1,0 0 0,0-1 1,4 2-1,56 20 238,-1 3-1,-1 2 0,62 38 1,-117-62-218,12 7 72,0 0 0,-1 1 0,18 14 1,-33-23-113,-1-1 1,1 0-1,-1 1 1,0-1 0,0 1-1,1-1 1,-1 1 0,0-1-1,-1 1 1,1 0 0,0 0-1,0-1 1,-1 1 0,1 0-1,-1 0 1,1 0 0,-1 0-1,0 0 1,0 0 0,0 0-1,0 0 1,0-1 0,0 1-1,-1 0 1,1 0 0,0 0-1,-1 0 1,0 0 0,1-1-1,-1 1 1,0 0 0,0 0-1,0-1 1,0 1 0,0-1-1,0 1 1,-1-1 0,1 1-1,-2 0 1,-5 6-327,1-1 0,-1-1 0,0 0 0,-1 0 0,-16 9 0,-31 12-1861,-4 3-1657,22-8-3818,19-8 2673,3 3 1520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1.8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208 739 200,'38'147'9887,"-37"-140"-9348,1 5 799,0 1-1,1-1 1,0 1-1,1-1 1,5 12-1,-8-23-616,-1-1-42,-1-5-50,-108-589 3659,103 558-4166,1 9 41,0 0 1,2 1-1,1-1 0,2-35 0,1 55-108,0 0 1,0 0-1,1-1 0,-1 1 1,2 1-1,-1-1 1,1 0-1,0 0 1,0 1-1,1 0 1,-1 0-1,1 0 1,1 0-1,-1 0 1,1 1-1,0 0 1,1 0-1,-1 0 1,1 1-1,11-8 0,-3 5 45,0 1-1,1 0 0,-1 1 0,1 1 0,0 0 0,1 1 0,-1 1 0,0 0 0,1 1 0,21 1 0,-14 1 83,1 1 0,0 1 0,-1 1-1,0 2 1,0 0 0,24 10 0,-42-15-137,0 2 0,0-1 0,0 1 0,-1-1 0,1 1 0,-1 0 0,1 1 0,-1-1 1,7 8-1,-10-9-30,0 0 0,0 0 0,1 0 0,-1 0 0,-1 0 0,1 0 0,0 0 0,0 1 0,-1-1 0,1 0 0,-1 1 0,0-1 0,0 0 0,0 1 0,0-1 0,0 0 0,0 1 0,0-1 0,-1 0 0,0 0 0,1 1 0,-1-1 0,0 0 0,0 0 0,0 0 0,-1 3 0,-5 5-18,0 1 1,-1-1-1,0-1 1,0 1 0,-1-1-1,0-1 1,-1 0-1,-17 12 1,-6 1-487,-53 25 1,-137 50-5208,70-32-6646,90-34 8303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12 584 1064,'-1'0'413,"0"-1"-1,0 0 0,0 1 1,1-1-1,-1 0 1,0 0-1,0 1 1,1-1-1,-1 0 1,1 0-1,-1 0 0,1 0 1,-1 0-1,1 0 1,0 0-1,-1 0 1,1 0-1,0-1 1,1-22 2957,1 17-2804,0-1 0,1 1 0,0 0 0,7-11 0,9-11 270,2 1 0,1 1 0,1 1 0,1 1 0,1 1 0,1 1 0,2 1 0,0 2 0,40-23-1,0 6-68,2 3-1,1 3 0,78-23 0,-83 35-166,1 3-1,1 3 1,0 2-1,74 0 1,-28 9 417,188 20 1,-95 12-874,-71 2-4204,-115-23 726,8 10-9474,-19-11 8681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03.8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337 82 960,'18'-29'4548,"-13"22"-1932,0 0 0,0-1 0,5-13 0,-4 12 1849,0 11-647,3 15-924,-8-15-3347,5 19 1177,0 0 0,-2 0 0,4 36 0,-4-23-239,101 468 2205,-99-475-2690,12 53 0,-18-78 0,0 0 0,0 0 0,0 0 0,-1 0 0,1 0 0,0 0 0,-1 0 0,0 0 0,1 0 0,-1 0 0,0-1 0,0 1 0,0 0 0,0-1 0,0 1 0,-1 0 0,1-1 0,0 1 0,-1-1 0,1 0 0,-1 1 0,1-1 0,-1 0 0,0 0 0,1 0 0,-1 0 0,0 0 0,0-1 0,0 1 0,-2 0 0,-9 3 0,0 0 0,-1-1 0,-16 3 0,17-4 0,-28 4 32,0-2 1,-63-2-1,-84-14-514,188 12 480,-11-1-244,-17-2-5158,26 3 4215,0 0-1,0 0 1,0 0-1,0 0 0,0 0 1,0 1-1,0-1 0,1 1 1,-1-1-1,-4 3 1,4 2-3707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9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15269,'3'-1'124,"0"1"-1,-1 0 1,1-1-1,0 1 1,0 0-1,0 0 1,0 1-1,0-1 1,0 0-1,-1 1 1,1 0-1,0 0 1,0 0-1,-1 0 1,1 0-1,-1 0 1,1 1-1,-1-1 1,1 1-1,2 3 1,-2-1 73,0 0 0,0 0-1,0 0 1,0 1 0,-1-1 0,0 1 0,0 0-1,0-1 1,-1 1 0,2 10 0,8 49 697,3 98 1,-1 2-240,-11-140-699,-2-20-42,0 0 1,0 0-1,0 0 1,1 0 0,0 0-1,0-1 1,0 1 0,0 0-1,2 4 1,-3-7-35,1-1 0,-1 1 0,1-1 0,-1 0 0,1 1 0,-1-1 0,1 0 0,-1 1 0,1-1 0,-1 0 0,1 0 0,0 1 0,-1-1 0,1 0 0,-1 0 0,1 0 0,0 0 0,-1 0 0,1 0 0,0 0 0,-1 0 0,1 0 0,-1 0 0,1 0 0,0 0 0,-1 0 0,1 0 1,-1-1-1,1 1 0,0 0 0,-1 0 0,1-1 0,-1 1 0,1 0 0,-1-1 0,1 1 0,0-1 0,17-15-4498,-17 15 4355,16-17-3864,0 1 1252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09:21:32.1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0 256,'0'0'252,"0"0"-68,0 0-52,0 0-76,0 0-104,0 0-236,0 0 96,0 0 64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3.6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170 207 984,'5'-4'1556,"-4"1"2204,-1 2-3508,0 1-1,0-1 1,0 0 0,0 1-1,1-1 1,-1 0 0,0 1-1,0-1 1,1 1 0,-1-1-1,0 0 1,0 1 0,1-1 0,-1 1-1,1-1 1,-1 1 0,1-2-1,0 1 723,-1 1 10,0 0-2,0 0-3,0 0-17,0 0-16,0 0-27,3 4-40,-1 1-557,1 1 0,-1 0 0,1 0 0,-2 0 0,1 0 0,-1 0 0,1 9-1,3 53 1257,-3-40-1149,3 64 565,34 418 1892,29 53-196,-57-459-2000,7 47 625,-17-145-1242,-1-5-49,0 0 0,1 0 0,-1-1 0,0 1 0,0 0 0,0 0 0,0 0 0,0 0 0,0 0 0,0 0 0,0 0 0,0 0 0,-1 0 0,1 1 0,-1-1 165,0-5-29,-24-118 96,6 26-139,-4-8-126,-132-527-193,127 528 53,-25-180 0,44 155 120,8 102 39,1 0 80,0 0 0,7-45 0,-5 59-58,1-1 0,0 1 1,0 0-1,1 0 0,1 1 0,0-1 1,11-17-1,-13 25-32,0 0 0,0 1 0,0-1 0,1 1 0,-1-1 0,1 1 0,0 0 0,0 1 0,0-1 0,0 1 0,0-1 0,1 1 0,5-1 0,-2 0 0,0 1 0,0 1 0,0 0 0,0 0 0,0 0 0,0 1 0,10 1 0,6 3 0,-1 0 0,0 1 0,-1 2 0,33 12 0,-21-5 0,-1 1 0,57 35 0,-77-41 0,0 0 0,-1 0 0,0 2 0,-1-1 0,0 1 0,-1 1 0,0 0 0,-1 0 0,10 17 0,-16-22 0,1-1 0,-2 0 0,1 1 0,-1 0 0,0-1 0,0 1 0,-1 0 0,0 0 0,0 0 0,-1 0 0,0 0 0,0 0 0,-2 11 0,0-9 0,0-1 0,-1 1 0,0-1 0,0 0 0,-1 0 0,0 0 0,0-1 0,-1 1 0,-9 10 0,-4 2 0,-2-1 0,0-2 0,-1 1 0,0-2 0,-47 26 0,-51 21 23,67-38-90,-95 65 0,131-78-236,-3 2-1563,-27 24 1,20-6-4005,23-27 4137,0-1 1,1 1-1,-1 0 0,1 0 1,-2 8-1,0 12-2702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6.7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72 264,'0'0'1427,"0"0"4,0 0 23,-1 0 1919,-4-3-6841,5 2 5537,2 0 6406,3 0 9251,29 0-17718,57-9 0,6-5-8,164-4 0,-102 11 0,-103 2-917,-30 2-379,1 2 0,42 2 0,-68 0 793,14 3-1402,-10 2-2161,-6 3-7487,-5 2 7987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7.7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4 148 684,'-2'-68'6033,"1"0"5266,2 109-10523,2 0 0,2 0 0,1 0 0,3-1 0,1 0 1,2 0-1,18 41 0,-24-67-570,1 0-1,0-1 1,0 0 0,2 0 0,0 0 0,10 11-1,-17-21-156,1 0 0,0-1 0,0 1 0,0 0-1,0-1 1,0 0 0,0 0 0,1 0-1,-1 0 1,1 0 0,0-1 0,-1 1-1,1-1 1,0 0 0,0 0 0,0-1 0,-1 1-1,1-1 1,0 0 0,0 0 0,0 0-1,0 0 1,0-1 0,0 0 0,0 0-1,-1 0 1,1 0 0,5-2 0,2-3 12,0-1 1,0 0-1,-1 0 1,0-1 0,0 0-1,-1-1 1,0 0-1,0 0 1,-1-1-1,-1 0 1,1-1-1,-2 1 1,7-13-1,2-9-86,-1-1-1,-2 0 1,13-51-1,-17 52-801,-2 0-1,-1 0 1,1-61 0,-6 93-91,0 0-213,1 4-206,2 13 379,-2-12-390,1 0-1,-1 0 1,1-1-1,0 1 1,0 0-1,1-1 1,-1 0-1,5 5 0,8 6-1540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8.0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0 407 784,'16'22'914,"-10"-12"149,0-1 0,1-1 0,11 13 0,-17-20-222,-1-1 19,1-4 30,2-3-447,-1-1 1,0 1-1,-1-1 1,1 1-1,-2-1 1,1-10-1,-4-54 1718,0 15-728,5-4-110,-1 27-326,-1 1 0,-5-45 0,4 69-489,3 11 3,3 15-192,2 9-66,1 0 1,1-1-1,18 35 1,-22-49-147,2 1 0,-1-1 0,2 0 0,-1 0 0,2-1 0,-1 0 0,1-1 0,20 17 1,-26-24-101,0 0 0,-1 0 0,2 0 0,-1 0 0,0-1 1,0 1-1,0-1 0,1 0 0,-1 0 0,1 0 0,-1 0 1,1-1-1,-1 1 0,1-1 0,-1 0 0,1 0 1,0 0-1,-1-1 0,1 1 0,-1-1 0,1 0 0,-1 0 1,1 0-1,-1 0 0,0 0 0,0-1 0,1 0 1,-1 1-1,0-1 0,-1-1 0,1 1 0,0 0 0,0-1 1,-1 1-1,0-1 0,3-3 0,3-5-128,0 0 0,0-1-1,-1 0 1,-1 0 0,0-1 0,7-23-1,16-81-1866,-25 84 931,-4 27 384,0 0 0,1 0 0,0 0 1,0 0-1,1 0 0,0 0 0,4-10 0,-6 16 295,2-2-1410,-1 3-3435,2 14 2899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8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15 486 340,'5'-7'422,"-1"-1"0,0 1 1,0-1-1,-1 0 0,0 0 0,0 0 1,-1-1-1,0 1 0,0-1 0,-1 1 1,0-1-1,0 1 0,-2-15 0,-1-16 519,-2 0 1,-14-62-1,-4-27 1678,21 127-2555,1 0 0,0 0 0,0 0 0,-1 1 0,1-1 0,0 0-1,0 0 1,0 0 0,0 0 0,0 0 0,0 0 0,0 0 0,0 1-1,0-1 1,1 0 0,-1 0 0,0 0 0,1 0 0,-1 0 0,0 1-1,1-1 1,-1 0 0,1 0 0,-1 1 0,1-1 0,-1 0 0,1 1-1,0-1 1,-1 1 0,2-2 0,0 2 357,2 3 3,24 16 564,37 33 0,7 7 209,42 16 178,17 14 143,-128-88-1485,-1 1 0,0 0-1,0-1 1,0 1 0,0 0-1,-1 0 1,1 0 0,0 1-1,-1-1 1,1 0 0,-1 1-1,0-1 1,0 0 0,0 1-1,0 0 1,1 4 0,-2-5-31,0 0 0,-1-1 0,1 1 0,0 0 0,-1-1 0,1 1 0,-1-1 0,1 1 0,-1 0 0,0-1 0,0 1 0,0-1 0,0 0 0,0 1 0,0-1 0,0 0 0,0 0 0,0 1 0,-1-1 0,1 0 0,0 0 0,-1 0 0,1-1 0,-1 1 0,1 0 0,-1 0 0,1-1 0,-1 1 0,-2 0 0,-132 41-743,77-25 354,57-14 302,2-2 84,0-1 0,0 0-1,0 0 1,0 0 0,0 0 0,0 0 0,1 1 0,-1-1-1,0 0 1,0 0 0,0 0 0,0 0 0,0 0 0,1 0 0,-1 0-1,0 0 1,0 0 0,0 0 0,1 1 0,-1-1 0,0 0 0,0 0-1,0 0 1,0 0 0,1 0 0,-1 0 0,0 0 0,0 0 0,0-1-1,1 1 1,-1 0 0,0 0 0,0 0 0,0 0 0,0 0 0,1 0-1,-1 0 1,0 0 0,0 0 0,0 0 0,0-1 0,1 1-1,47-18 102,-1-1 0,-1-3 0,-1-2 0,45-30 0,-60 33-16,-1-1 0,0-2 0,-2 0 1,-1-2-1,-1-1 0,-1 0 0,-1-2 0,-1-1 1,-2-1-1,16-34 0,-43 84 278,1 1 0,0 0 0,2 0-1,0 0 1,-1 32 0,1 6-86,4 61 0,0-110-384,1 0 0,0-1 0,1 1 0,0-1 1,3 12-1,-4-18-100,0-1 0,0 1 0,0 0 1,-1-1-1,1 1 0,1-1 0,-1 1 1,0-1-1,0 0 0,0 1 0,1-1 1,-1 0-1,3 2 0,-3-3-205,1 1 1,-1-1-1,1 1 0,-1-1 1,0 0-1,1 0 0,-1 1 1,1-1-1,-1 0 0,1 0 1,-1-1-1,1 1 0,-1 0 1,1 0-1,-1-1 0,0 1 1,1-1-1,-1 1 0,2-2 1,11-4-3764,4-5 1266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9.0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 69 816,'8'-17'1375,"-6"12"-602,1 0-1,-1-1 0,0 0 1,0 1-1,-1-1 0,1-8 0,-2 13 140,0 1-43,0 0-786,-1 0 0,1-1 0,-1 1 0,1 0 1,-1-1-1,1 1 0,-1 0 0,1 0 0,-1-1 0,1 1 0,-1 0 0,0 0 0,1 0 0,-1 0 0,1 0 0,-1 0 0,0 0 0,1 0 1,-1 0-1,1 0 0,-1 0 0,0 1 0,1-1 0,-1 0 0,1 0 0,-1 0 0,1 1 0,-1-1 0,1 0 0,-1 1 0,1-1 0,-1 0 1,0 2-1,-15 9 793,16-11-908,-3 2 196,0 1 1,0-1 0,0 1 0,0 0 0,1 0 0,0 0 0,-1 0 0,1 0 0,0 0-1,0 1 1,1-1 0,-1 1 0,1-1 0,0 1 0,-1 0 0,2-1 0,-1 1 0,0 6-1,1-6-49,0 0 0,1 0-1,0 1 1,0-1 0,0 0-1,0 0 1,1 0 0,-1 0 0,1 0-1,0 0 1,0-1 0,1 1-1,-1 0 1,1-1 0,4 5-1,16 15 537,47 34 0,-52-45-436,-1 2-1,0 0 1,-1 1-1,-1 1 1,27 34-1,-40-47-202,0 0 0,0 0 0,-1 0 0,0 0 1,1 1-1,-1-1 0,0 0 0,0 0 0,-1 1 0,1-1 0,-1 1 0,0-1 0,0 1 0,0-1 0,0 0 0,0 1 0,-1-1 0,0 1 0,1-1 0,-1 0 1,0 1-1,-1-1 0,1 0 0,-1 0 0,1 0 0,-1 0 0,0 0 0,0 0 0,0-1 0,-1 1 0,-2 2 0,-6 6-131,-1-2-1,0 0 1,0 0-1,0-1 0,-26 12 1,14-7-284,15-7 49,-1-1-1,1-1 1,-14 5 0,1-1-556,17-6 188,-1 0-1,1 0 0,-1 0 0,0-1 1,-11 1-1,13-3-4306,2-7 3024,2 8 1992,4-13-2198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9.3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0 133 1212,'3'-2'43,"4"-2"381,1 0-1,-1 0 1,1 1 0,0 0-1,9-2 1,-15 4-238,0 1 0,0-1 0,1 1 0,-1 0-1,0 0 1,0 0 0,0 0 0,0 1 0,0-1 0,0 1 0,0-1-1,0 1 1,0 0 0,0-1 0,0 1 0,0 0 0,0 0 0,0 0-1,-1 1 1,1-1 0,0 0 0,-1 1 0,1-1 0,-1 1 0,3 3-1,5 9 688,-1 0-1,-1 1 0,-1 0 0,0 0 1,0 0-1,5 31 0,-6-26-511,0-1 1,1 0-1,16 34 1,-21-52-450,-1-1 0,1 1-1,0 0 1,-1 0 0,1 0 0,0 0 0,-1-1 0,1 1 0,0 0 0,0 0 0,0-1-1,0 1 1,0-1 0,0 1 0,0-1 0,0 1 0,0-1 0,1 1 0,10-5-7905,6-7 5655</inkml:trace>
  <inkml:trace contextRef="#ctx0" brushRef="#br0" timeOffset="1">475 71 860,'0'0'1052,"-13"-9"60,1 4 20,-7 2-76,-6-3-127,-7 1-77,-2-4-84,-7 3-124,0-2-124,0 2-196,3 1-264,-3-1-260,10 3-304,3 3-272,3 0-1889,6 3 909,6 3 596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7:5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0 532 1068,'1'1'162,"1"0"-1,-1-1 1,1 1 0,-1-1-1,0 1 1,1-1-1,-1 0 1,1 1 0,0-1-1,-1 0 1,1 0-1,-1 0 1,1 0 0,-1 0-1,1 0 1,-1-1-1,1 1 1,-1 0 0,1-1-1,-1 1 1,0-1-1,3-1 1,-1 0 88,0-1 1,-1 1-1,0-1 0,1 0 0,-1 0 1,0 0-1,0 0 0,0 0 1,1-3-1,6-16 554,0-1-1,-2 0 1,0 0-1,3-24 1,-3 16 271,13-39 0,-20 68-992,1 0 1,-1 0-1,1 1 1,-1-1 0,1 0-1,0 1 1,0-1-1,0 0 1,0 1-1,0-1 1,0 1-1,0 0 1,0-1-1,1 1 1,-1 0-1,1 0 1,-1 0-1,1 0 1,-1 0-1,1 0 1,3-1-1,-4 2-38,0 1-1,0-1 0,-1 1 1,1 0-1,0 0 0,0-1 0,0 1 1,0 0-1,-1 0 0,1 0 0,0 0 1,-1 0-1,1 0 0,-1 0 1,1 2-1,0-1 55,8 15 288,0 1 0,-2 0-1,7 24 1,11 26 540,-24-67-915,3 11 181,1-1 0,1 0 0,0-1 0,1 0-1,12 16 1,-17-24-156,0 0 0,0 0 1,1 0-1,0 0 0,-1 0 0,1 0 0,0-1 0,0 1 0,-1-1 0,1 0 0,0 0 0,0 0 0,1 0 0,-1 0 0,0-1 0,0 0 1,0 1-1,0-1 0,0 0 0,1-1 0,-1 1 0,0 0 0,0-1 0,0 0 0,0 0 0,6-2 0,1-1-21,0-1-1,-1-1 1,0 0-1,0 0 1,0 0-1,-1-1 1,0-1-1,0 1 0,6-10 1,1-1-56,-1-1 0,0 0 0,11-24 1,-6 8-28,44-79-198,-62 112 260,10-11-14,-10 13 21,1 5 24,6 24 166,6 44 1,-10-50-42,0 0 1,1 0-1,1-1 1,18 42-1,-20-55-94,1-1-1,0 0 1,0 0-1,1 0 1,0 0 0,7 7-1,-10-13-42,-1 0-1,0 0 1,1 0 0,-1-1-1,1 1 1,0-1 0,-1 1 0,1-1-1,0 0 1,0 0 0,0 0-1,0 0 1,0-1 0,0 1-1,0-1 1,0 0 0,0 0-1,0 0 1,0 0 0,0 0-1,0-1 1,0 1 0,5-2-1,0-2-9,1 0 0,-2 0 0,1-1 1,0 0-1,-1 0 0,0-1 0,0 0 0,0 0 0,-1-1 0,0 0 0,0 0 0,5-10 0,7-11-104,28-59 0,-34 59-61,0 0-1,-2-1 1,-2-1 0,0 1 0,-2-1-1,-1-1 1,1-52 0,-6 82 124,0 0-1,1 0 1,-1 0 0,0-1 0,0 1-1,0 0 1,0 0 0,-1 0 0,1 0 0,0-1-1,0 1 1,-1 0 0,1 0 0,0 0-1,-1 0 1,1 0 0,-1 0 0,0 0-1,1 0 1,-1 0 0,0 0 0,1 0-1,-1 0 1,0 1 0,0-1 0,-2-1-1,0 5-484,-2 6 75,-1 1 1,2 0-1,-1 1 1,2-1 0,-1 1-1,-2 15 1,5-18-338,0 1 1,0 0 0,1 14 0,0-17-216,1-1 1,0 1 0,0-1 0,0 0 0,1 1 0,3 7 0,7 5-1183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0.1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0 421 3112,'61'4'1458,"-50"-2"-810,1 0-1,-1-1 1,1-1 0,-1 0-1,1 0 1,-1-1 0,19-4 0,-28 4-530,0 0 0,1-1 0,-1 1 0,0 0 0,0-1 0,0 1 0,0-1 1,0 0-1,0 1 0,0-1 0,-1 0 0,1 0 0,-1 0 0,1-1 0,-1 1 1,0 0-1,0 0 0,0-1 0,0 1 0,1-5 0,1-4 177,-1-1-1,0 0 1,0-14-1,-1 8 19,4-66 600,-5 58-594,1-1 0,2 1 0,10-48 0,-12 70-273,0 1 0,0 0 0,0-1 1,1 1-1,-1 0 0,1 0 0,-1 0 0,1 0 0,0 0 0,0 0 0,1 1 1,-1-1-1,1 1 0,-1-1 0,1 1 0,0 0 0,0 0 0,-1 0 0,2 0 1,-1 1-1,0-1 0,0 1 0,0 0 0,1 0 0,-1 0 0,0 0 0,1 0 1,-1 1-1,1 0 0,-1-1 0,1 1 0,-1 1 0,1-1 0,-1 0 0,1 1 0,-1 0 1,1 0-1,-1 0 0,5 2 0,33 12 490,-21-8-344,0 0-1,-1 1 1,0 2-1,21 12 1,-35-19-170,-1 1-1,1-1 1,-1 1 0,0-1 0,-1 1 0,1 0-1,-1 1 1,1-1 0,-1 1 0,-1-1 0,1 1-1,0 0 1,-1 0 0,0 0 0,-1 0 0,1 0-1,-1 1 1,0-1 0,0 0 0,0 1 0,-1 6-1,-1 0-3,0 0-1,-1 0 0,-1 1 1,0-1-1,0-1 0,-1 1 0,-1 0 1,0-1-1,-1 0 0,0 0 1,0-1-1,-14 16 0,-1 1-41,-2-1-1,-1-2 1,-34 28 0,27-27-470,-1-2 0,-1 0 0,-1-3 0,-37 17 0,54-31-900,6-7-4389,13-2 2308,11-6 1055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9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230 209 116,'10'-11'1153,"-1"0"1,0 0-1,-1-1 1,10-17-1,-15 24-802,-1-1 1,1 1-1,-1-1 1,-1 1-1,1-1 1,-1 1-1,0-1 1,0 0-1,-1 0 1,1 1-1,-1-1 1,-1 0-1,-1-11 1,2 15-244,-1-1 0,1 1 1,-1 0-1,0 0 0,0 0 0,0-1 1,0 1-1,0 0 0,0 0 1,0 1-1,-1-1 0,1 0 1,-1 0-1,1 1 0,-1-1 1,0 0-1,1 1 0,-1 0 0,0-1 1,-3 0-1,2 1 8,0 0-1,-1 0 0,1 0 1,0 1-1,0-1 1,-1 1-1,1 0 1,0 0-1,-1 0 1,1 1-1,0-1 1,-6 2-1,-1 1 90,1 0-1,0 1 1,1 0-1,-1 0 1,1 1-1,-1 0 1,1 1-1,-13 11 1,17-13-110,0 1 1,0-1 0,1 0 0,-1 1 0,1 0 0,0 0 0,0 0 0,1 0 0,0 1 0,0-1-1,0 1 1,0-1 0,-1 9 0,3-6 20,-1 0 0,1 0-1,1 0 1,-1 0-1,1 0 1,1 0 0,0 0-1,4 13 1,5 6 190,2 0 1,1-1-1,1-1 1,22 29-1,-23-34-102,3 4 22,66 104 948,-81-126-1136,0 1 0,-1 0 0,1 0 0,-1 0 0,1 0 0,-1 0-1,0 0 1,-1 0 0,1 1 0,0-1 0,-1 0 0,0 6 0,0-8-27,-1 1 1,1-1 0,-1 0 0,1 0 0,-1 1 0,0-1 0,1 0-1,-1 0 1,0 0 0,0 0 0,0 0 0,0 0 0,0 0 0,0 0-1,0 0 1,-1-1 0,1 1 0,0 0 0,0-1 0,0 1-1,-1-1 1,1 1 0,0-1 0,-1 0 0,1 1 0,-1-1 0,1 0-1,0 0 1,-1 0 0,1 0 0,-2 0 0,-105-2-1085,35-2-1069,54 4 1472,-19 0-2983,34 1 2678,1-1 0,-1 1-1,1-1 1,-1 1 0,1 0 0,-1 0 0,-5 3 0,-1 4-1709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0.4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29 796,'3'-3'990,"0"-1"0,1 1 0,-1 0 0,1 0 1,-1 0-1,1 0 0,5-2 0,-7 4 143,-1 1-1023,-1 0 0,1 1 0,0-1 0,0 1-1,0-1 1,-1 1 0,1-1 0,0 1 0,0-1 0,-1 1 0,1 0-1,-1-1 1,1 1 0,0 0 0,-1-1 0,1 1 0,-1 0-1,0 0 1,1 0 0,-1-1 0,0 1 0,1 0 0,-1 0 0,0 2-1,7 27 1142,-6-21-837,4 14 199,2-1-1,0 1 1,1-1 0,18 34-1,-22-48-735,1 0 0,0 0 0,0-1-1,0 0 1,1 0 0,0 0 0,1-1 0,0 0 0,0 0-1,0-1 1,0 0 0,1 0 0,0 0 0,0-1 0,10 3-1,29 2-8884,-37-8 6731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0.8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101 12 380,'-1'-1'195,"0"0"-1,0 0 1,-1 0-1,1 0 1,0 0 0,-1 0-1,1 0 1,-1 1 0,1-1-1,-1 1 1,1-1-1,-1 1 1,0-1 0,1 1-1,-1 0 1,1 0-1,-1 0 1,0 0 0,1 0-1,-1 0 1,0 0-1,1 1 1,-1-1 0,1 0-1,-1 1 1,1 0 0,-1-1-1,1 1 1,-1 0-1,1-1 1,-1 1 0,1 0-1,0 0 1,0 0-1,-1 1 1,1-1 0,0 0-1,0 0 1,0 0 0,0 1-1,0-1 1,1 1-1,-1-1 1,0 1 0,0 1-1,-6 12 541,2-1-1,-1 1 1,2 0 0,0 0-1,1 0 1,-2 24-1,1 97 1936,4-108-2169,23 348 3845,-18-322-3747,8 58-318,-11-96-4934,-4-38-1209,-1-5 1658,2-6 1276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1.1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830 36 12457,'104'-11'4545,"-516"-11"-1700,353 21-2749,-10 0-404,-88 10 0,127-5-1124,-51 14 0,62-12-902,0 1 0,0 1 0,-26 14 0,21-7-225</inkml:trace>
  <inkml:trace contextRef="#ctx0" brushRef="#br0" timeOffset="1">739 8 1236,'5'-1'565,"-1"0"0,1 0 0,0 1 0,0-1 0,-1 1 0,1 0 0,0 0-1,8 2 1,-11-1-375,0 0 0,0 0-1,0 0 1,0 1-1,-1-1 1,1 0-1,0 1 1,-1-1 0,1 1-1,-1-1 1,1 1-1,-1 0 1,0-1-1,0 1 1,0 0 0,0 0-1,0 0 1,0 0-1,0 0 1,-1 0-1,2 5 1,13 73 2659,-2-11-1348,-3-25-685,36 130 1690,-36-146-2083,0 0 0,2-1 0,1 0-1,16 25 1,-23-43-333,1 0-1,-1-1 1,1 1-1,1-1 1,0-1-1,0 0 1,0 0-1,1 0 1,0-1-1,10 5 1,-12-7-206,1-1-1,-1 0 1,0-1 0,1 0-1,0 0 1,-1-1 0,1 1-1,0-2 1,0 1 0,0-1-1,0 0 1,0-1 0,-1 0-1,13-3 1,-6 0-893,0 0-1,19-9 0,25-18-7873,-36 19 6154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1.4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569 694 332,'0'0'871,"0"0"-6,0 0-776,0 0 0,0 1 0,0-1-1,0 0 1,0 0 0,0 0 0,0 1 0,-1-1-1,1 0 1,0 0 0,0 0 0,0 1 0,0-1 0,-1 0-1,1 0 1,0 0 0,0 0 0,0 0 0,-1 0-1,1 1 1,0-1 0,0 0 0,0 0 0,-1 0-1,1 0 1,0 0 0,0 0 0,-1 0 0,1 0-1,0 0 1,0 0 0,-1 0 0,1 0 0,0 0-1,0 0 1,0 0 0,-1 0 0,1 0 0,-1-1 0,-4-7 409,-1 0 0,-1 0 0,1 1 0,-1-1 1,-1 1-1,1 1 0,-1 0 0,0 0 0,-1 0 1,1 1-1,-12-5 0,-8-2 127,0 2 0,0 0 0,-53-9-1,-93-5 903,112 17-1079,59 7-427,1 0 0,-1-1-1,1 1 1,0-1 0,-1 1 0,1-1 0,0 0 0,-1 0 0,1 0 0,0 0 0,0-1-1,0 1 1,0 0 0,0-1 0,-3-2 0,4 2-9,0 0 0,0 0 0,0 1 0,0-1 0,1 0 0,-1 0 0,0 0-1,1 0 1,0 0 0,-1 0 0,1 0 0,0 0 0,0 0 0,0 0 0,1 0 0,-1 0 0,0 0 0,1 0 0,-1 0 0,2-3 0,4-11 27,0 0 0,1 0 0,1 0 0,10-15 0,44-59 58,-36 55-53,16-21 12,-20 27 6,36-60 0,-57 87-58,0 0 0,1 0 1,-1 0-1,0-1 1,0 1-1,-1 0 0,1 0 1,-1-1-1,1 1 1,-1-1-1,1 1 0,-1 0 1,0-1-1,0 1 1,-1-1-1,1 1 1,0-1-1,-1 1 0,1 0 1,-2-3-1,1 3-5,-1 0-1,1 0 1,-1 1-1,0-1 1,1 1-1,-1-1 1,0 1-1,0 0 1,0-1-1,0 1 1,0 0-1,0 0 1,0 1-1,0-1 1,0 0-1,-1 1 0,1-1 1,0 1-1,0 0 1,-1-1-1,-2 2 1,-10-2-268,0 1 1,0 1 0,0 0-1,0 1 1,-26 7-1,31-6-654,1 0 0,0 1 0,0 0-1,0 0 1,1 1 0,-1 0 0,1 1-1,0-1 1,-12 13 0,3 3-1371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1.8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4 486 12009,'13'9'251,"19"12"644,-31-20-802,1 0 1,-1 0-1,1 0 0,0 0 1,-1-1-1,1 1 1,0-1-1,0 1 0,0-1 1,-1 0-1,1 1 1,0-1-1,0 0 1,3 0-1,-2-5 386,0-3-351,-1-1-1,0 0 0,0 0 1,-1 0-1,0 0 0,0 0 1,-1 0-1,-1-10 1,-12-79 304,7 58-252,-40-194 940,44 202-579,2 31-504,0 0 1,0-1-1,0 1 0,0 0 1,0 0-1,1 0 1,-1 0-1,0-1 0,1 1 1,-1 0-1,1 0 1,-1 0-1,1 0 0,-1 0 1,1 0-1,0 0 1,0 0-1,-1 0 0,1 0 1,0 1-1,0-1 1,1-1-1,4 4 204,5 3-125,-1 1-1,1 0 0,-1 1 0,-1 0 0,15 13 1,48 51 421,-42-40-312,-17-17-123,90 93 754,-82-83-461,0 1 0,24 42 0,-43-64-349,0 0-1,0 1 0,-1-1 1,1 0-1,-1 0 0,1 1 1,-1-1-1,-1 0 0,1 1 0,0-1 1,-1 1-1,0 0 0,1-1 1,-1 1-1,-1-1 0,1 1 0,0-1 1,-1 1-1,-1 3 0,0-3-16,0-1 0,0 0 0,0 1 0,-1-1 0,1 0 0,-1 0-1,0 0 1,0-1 0,0 1 0,0-1 0,0 1 0,-1-1 0,1 0 0,-1 0-1,1-1 1,-7 3 0,-23 8-844,-57 11 0,65-18-1390,0 2 0,0 0 1,0 1-1,1 2 0,-32 17 1,-20 25-1275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3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1715 146 424,'34'-41'9694,"-34"39"-9497,-1 1 0,1 0 1,0-1-1,-1 1 0,0 0 0,1-1 0,-1 1 0,0 0 0,1-1 0,-1 1 0,0 0 0,0 0 1,0 0-1,0 0 0,-2-1 0,-6-5 317,-1 1 0,0 0 0,-1 1 0,0 0 0,1 1 0,-23-6 1,17 5-161,-17-5 42,-2 2 0,1 2 0,-1 0 0,0 3 0,0 1 0,0 2 0,0 1-1,0 1 1,1 2 0,-45 11 0,7 4 116,0 4-1,2 2 0,-119 60 0,129-53-148,1 2-1,2 3 1,-98 83-1,117-85-134,1 2-1,2 1 1,1 1 0,3 2 0,-46 78 0,42-53 51,4 2 1,2 2-1,4 0 1,2 2-1,-20 117 1,30-107 20,4 0 1,4 1 0,3 0 0,17 153 0,-5-174-113,2 0 1,3-1-1,3 0 0,2-1 1,3-1-1,38 70 1,-32-77-10,2-1 1,3-2 0,1-1-1,3-1 1,1-3 0,79 70 0,-86-89-151,2-1 1,0-1 0,1-2 0,1-1 0,64 24 0,-49-26 16,0-2 0,1-3 1,96 12-1,-65-18 26,150-7 1,80-34-15,-136 1-58,-2-8 0,-2-7 0,-3-8 0,228-108 0,-269 102 0,222-142 0,-297 165 0,0-1 0,-3-3 0,-2-1 0,-1-3 0,-3-2 0,42-60 0,-67 81 0,-2 0 0,-2-1 0,0-1 0,-2-1 0,-1 0 0,-2-1 0,-1 0 0,-2-1 0,0 1 0,-3-2 0,0 1 0,-3-1 0,0 1 0,-3-1 0,0 0 0,-11-59 0,0 37 0,-2 0 0,-2 1 0,-3 1 0,-2 0 0,-3 2 0,-2 0 0,-2 2 0,-2 1 0,-2 2 0,-49-57 0,36 55 0,-1 2 0,-3 1 0,-1 3 0,-2 2 0,-2 3 0,-2 2 0,-1 2 0,-107-45 0,66 41-52,-2 5 0,-1 4 0,-2 5 0,0 4 0,-1 5 0,-1 4-1,0 5 1,-203 14 0,233 1-968,0 2 0,1 4 0,0 3 0,-130 51-1,49 5-4606,10 18-5428,94-53 7281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4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1179 936 592,'6'-19'2501,"-4"13"-1733,0 1 0,0-1 0,-1 0 0,1 0 0,-1 0 0,-1 0 0,1 0 0,-1 0 0,0 0 0,0 0 0,-1 0 0,-2-11 0,2 13-586,0-1 1,0 1-1,-1 0 1,0 0-1,1 0 1,-1 0 0,-1 0-1,1 0 1,0 0-1,-1 1 1,0-1-1,0 1 1,0 0 0,0-1-1,-1 2 1,1-1-1,-1 0 1,1 1 0,-1-1-1,0 1 1,0 0-1,0 0 1,-1 1-1,1-1 1,-8 0 0,-12-4 55,-1 2 0,0 1 0,0 1 1,0 2-1,0 0 0,0 1 1,0 2-1,-30 6 0,10 2 49,1 1 1,1 2-1,-69 33 0,72-26-109,2 1 0,1 2 0,0 2 0,2 1-1,2 1 1,0 3 0,2 0 0,1 2 0,2 1 0,-33 50-1,33-39 47,1 2 0,3 1 0,1 1 0,3 0 1,2 2-1,2 0 0,3 1 0,-9 63 0,13-36 117,4 0 0,2 0 0,5 0 0,13 95 0,-5-109-69,3-1 0,2-1 1,3 0-1,3-1 0,44 89 1,-42-109-23,2-1 0,2-1 0,1-1 0,2-2 0,1-1 0,2-1 0,46 36 0,-11-18 126,2-2 0,2-4 0,89 44 0,-111-68-325,1-3 1,0-1-1,1-2 1,1-3-1,1-3 1,0-1-1,0-3 1,58 0-1,-13-7 42,1-4 0,-1-4-1,149-32 1,-159 21-93,142-53 0,-182 53 0,0-3 0,-1-2 0,-2-2 0,53-39 0,-52 31 0,-3-3 0,-1-1 0,-1-3 0,-3-1 0,-1-2 0,60-92 0,-48 50 0,-4-3 0,-4-1 0,-4-2 0,-3-2 0,-5-1 0,25-139 0,-40 147 0,-4 0 0,-4 0 0,-4-1 0,-4 1 0,-18-139 0,8 163 0,-3 0 0,-2 1 0,-3 0 0,-2 2 0,-4 0 0,-55-97 0,50 107 0,-3 1 0,-2 2 0,-2 1 0,-2 2 0,-1 2 0,-3 2 0,-74-55 0,57 55-255,-2 1-1,-2 4 1,-1 3-1,-2 2 1,-131-39 0,122 49-179,-1 4 0,0 2 0,-1 4 0,-1 4 0,-104 4 0,107 7-2376,0 3 0,0 4 0,0 3 0,2 3 0,-91 35-1,-17 23-1414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7.3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126 546 24,'2'36'4116,"9"46"0,-4-30-2079,59 270 6666,-54-275-7187,-12-45-1432,2 6 326,0-1 0,0 0-1,1 0 1,3 7 0,-5-13 170,-1-7-393,1-1-1,-1 0 1,0 0 0,0 0 0,-1 0 0,0 0-1,-2-7 1,0-10 102,-35-241 608,-11-104-902,44 320-13,-4-78 4,9 107 48,1 0 0,0-1 1,2 1-1,5-23 1,-6 38-8,-1-1 0,1 1 0,0 0 1,1-1-1,-1 1 0,1 0 0,0 1 0,0-1 1,1 0-1,-1 1 0,1 0 0,0 0 0,0 0 1,8-5-1,-4 4 34,-1 1 0,1 0 0,0 0 0,0 1 0,1 0 0,-1 1 0,0-1 0,16-1 0,3 2 177,1 2 0,-1 0 1,1 2-1,52 9 0,-60-8-120,-14-3-83,0 1-1,0 0 0,0 0 1,0 0-1,0 1 1,0 0-1,0 0 0,0 0 1,10 7-1,-15-8-36,-1-1-1,1 1 1,-1 0 0,1-1 0,-1 1-1,0 0 1,1 0 0,-1 0 0,0-1-1,0 1 1,0 0 0,0 0 0,1 0-1,-1 0 1,0-1 0,0 1 0,0 0-1,-1 0 1,1 0 0,0 0 0,0-1-1,0 1 1,-1 0 0,1 0 0,0 0-1,-1-1 1,1 1 0,-1 0 0,1 0-1,-1-1 1,1 1 0,-1 0 0,1-1-1,-1 1 1,0-1 0,0 1 0,-32 28-276,25-23 186,-196 143-2736,59-45-5982,60-39 3178,0 3 1710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08.0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525 36 744,'0'-6'478,"-3"-14"4324,3 19-4658,-1 0 0,0 0 1,0 1-1,1-1 0,-1 0 1,0 1-1,0-1 1,0 1-1,0-1 0,0 1 1,0-1-1,1 1 0,-1-1 1,0 1-1,0 0 0,0 0 1,-1 0-1,1-1 0,-1 1 1,-6 0 221,0 0 1,0 1-1,-1 0 1,1 0-1,0 1 1,0 0-1,1 0 1,-13 6-1,3-2 81,-21 9 364,0 2-1,1 1 1,1 2-1,-38 28 1,-19 19 761,82-57-1265,-1 0-1,2 1 0,0 0 0,0 0 0,-13 21 1,22-30-262,-1 0 1,1 0 0,0 0 0,0 0-1,1 0 1,-1 0 0,0 1-1,1-1 1,-1 0 0,1 0 0,0 1-1,0-1 1,0 0 0,0 1 0,0-1-1,0 0 1,0 0 0,2 4 0,-1-3 1,0 0 0,1 0 0,-1 0-1,1-1 1,0 1 0,0 0 0,0-1 0,0 1 0,1-1 0,-1 0 0,5 3 0,6 4 77,1-1 0,-1-1 0,2 0 0,20 6 0,-29-11-85,112 39 595,47 18 602,-132-45-652,0 2 0,56 35 0,-83-47-471,-1 0-1,0 0 0,0 1 0,0-1 0,0 1 0,-1 0 0,7 10 0,-9-13-68,-1 0-1,0 1 1,0-1-1,0 0 1,0 0-1,-1 1 1,1-1-1,-1 1 1,1-1-1,-1 0 1,0 1-1,0-1 1,0 1-1,0-1 1,0 1-1,0-1 1,-1 1-1,1-1 1,-1 0-1,0 1 1,0-1-1,0 0 1,0 1-1,-2 3 1,-8 8 65,0-1 1,0 1 0,-1-2 0,-1 0 0,0 0 0,-1-1 0,0-1 0,0 0 0,-18 8 0,-20 9-291,-75 27 0,-5-8-1359,63-30-2605,52-13-2226,-34 0 1,37-3 2735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1.8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126 465 12025,'0'0'55,"-1"2"3525,-4 18-3325,-23 149 3478,15-261-2288,-54-401-621,63 473-757,2 10 73,0 0 0,-2-20 0,4 30-12,0 0 9,0 0 1,4 2 2,7 9-15,1 0-1,15 20 1,9 8 19,125 146 141,-148-168-273,4 3 3,64 87 74,-71-93-77,-1 1-1,-1 0 1,-1 1 0,0 0 0,8 28-1,-14-38-12,0 0-1,0 0 1,0 0-1,-1 0 1,0 1-1,0-1 1,0 0-1,-1 0 1,0 0-1,0 0 1,-1 0-1,-3 10 1,1-8-25,0 1 0,-1-1 1,0 0-1,0 0 0,-1 0 0,0-1 0,-11 11 1,0-3-78,-1-1 1,0 0-1,-1-1 1,-1-2 0,0 0-1,-23 9 1,20-10-148,-38 10-1,53-18 174,-1 0 0,1 0 0,-1-1 0,0-1 0,1 1 0,-1-1 0,-16-2 0,24 2 69,0 0 0,1 0-1,-1-1 1,0 1 0,1 0 0,-1 0-1,0 0 1,1 0 0,-1-1-1,1 1 1,-1 0 0,1-1 0,-1 1-1,1 0 1,-1-1 0,1 1-1,-1-1 1,1 1 0,-1 0 0,1-1-1,-1 1 1,1-1 0,0 0-1,-1 1 1,1-1 0,0 1 0,0-1-1,-1 0 1,1-1-2,0 1 0,0 0 0,1 0 1,-1 0-1,0-1 0,1 1 0,-1 0 0,1 0 0,-1 0 0,1 0 1,-1 0-1,1 0 0,1-2 0,4-4-21,0 0-1,1 0 1,7-5 0,-13 11 28,49-36-18,3 1 1,79-40 0,-89 52 44,258-147 798,-293 167-767,-4 1-20,0 0 1,0 1-1,0 0 1,0 0 0,0 0-1,1 0 1,-1 1-1,1 0 1,-1 0-1,1 0 1,9-1-1,-14 3-24,1-1-1,0 0 0,-1 0 1,1 1-1,0-1 0,-1 0 0,1 1 1,0-1-1,-1 1 0,1-1 0,-1 1 1,1-1-1,-1 1 0,1-1 1,-1 1-1,1 0 0,-1-1 0,1 1 1,-1 0-1,0-1 0,1 1 0,-1 0 1,0-1-1,0 1 0,0 0 1,1 0-1,-1-1 0,0 1 0,0 0 1,0 0-1,0-1 0,0 1 1,-1 1-1,-3 31 156,2-25-119,-23 101 420,15-76-203,-7 50 0,15-71-205,0 0 0,1 0 0,1 0 0,0 1-1,1-1 1,0 0 0,5 23 0,-5-33-122,-1-1 0,1 1-1,0 0 1,0-1 0,0 1-1,0-1 1,0 0 0,0 1-1,1-1 1,-1 0 0,0 0 0,1 0-1,-1 0 1,0 0 0,1 0-1,-1 0 1,1 0 0,0 0-1,-1-1 1,1 1 0,0-1-1,-1 1 1,1-1 0,0 0 0,0 0-1,-1 1 1,1-1 0,0 0-1,0-1 1,-1 1 0,1 0-1,0 0 1,0-1 0,-1 1-1,1-1 1,2-1 0,7-2-1537,-1 0 1,0-1 0,0-1-1,12-8 1,-18 12 253,20-14-3071,-2 0 1342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59.8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1 747 1868,'15'1'578,"0"-2"0,0 0 0,-1-1-1,20-4 1,-27 4-329,0-1 0,0 0 0,0 0 0,0 0 0,-1-1 0,1 0 0,-1 0 0,0-1 0,0 1 0,8-10 0,0-3 136,0 0 0,-2-1 0,0-1 0,-1 0 0,0 0 0,-2-1 0,0-1 0,-2 1 0,9-38 0,-7 17 88,-2 0 0,-1 0 0,-3-1 1,-2-51-1,-1 67-205,-2 0 1,0-1-1,-2 2 0,-10-38 0,13 61-241,1 1-1,-1-1 0,1 1 1,-1-1-1,0 0 0,0 1 0,0 0 1,0-1-1,0 1 0,0-1 0,0 1 1,0 0-1,0 0 0,-1 0 1,1-1-1,0 1 0,-1 1 0,-1-2 1,2 1 123,1 1 28,0 0 25,-1 4 16,-1 11 10,2-15-224,0 0-1,0 1 1,0-1 0,0 0-1,0 0 1,0 0-1,0 0 1,0 0 0,0 1-1,0-1 1,0 0 0,0 0-1,0 0 1,0 0-1,0 0 1,0 1 0,0-1-1,0 0 1,0 0-1,0 0 1,0 0 0,0 0-1,0 1 1,0-1-1,0 0 1,0 0 0,1 0-1,-1 0 1,0 0 0,0 0-1,0 1 1,0-1-1,0 0 1,0 0 0,0 0-1,1 0 1,-1 0-1,0 0 1,0 0 0,0 0-1,0 0 1,0 0-1,1 0 1,-1 0 0,0 0-1,0 0 1,0 0 0,9 3 92,1 0 1,-1-1 0,0-1 0,1 0 0,-1 0 0,0 0 0,1-2 0,16-1 0,82-19 493,-53 9-93,-39 9-235,1 1-1,0 0 1,-1 1-1,1 1 1,0 0-1,17 3 0,-24-1-88,-1 0 0,1 0 0,-1 1-1,0 1 1,0-1 0,0 2-1,0-1 1,0 1 0,-1 0 0,0 1-1,13 12 1,-8-5 109,-1 1-1,-1 0 0,-1 1 1,0 0-1,0 1 1,-2 0-1,0 0 1,-1 1-1,8 26 1,-1 9 943,15 103 0,0 131 1024,-28-282-3000,4 23 1179,1-18-3211,-6-8 2409,0-1 0,1 0 0,-1 0 1,0 0-1,1 1 0,-1-1 0,0 0 0,1 0 1,-1 0-1,0 0 0,1 0 0,-1 0 0,1 0 1,-1 0-1,0 0 0,1 0 0,-1 0 0,0 0 1,1 0-1,-1 0 0,1 0 0,-1 0 0,0 0 0,1-1 1,3-3-5665,9-15 1833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2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207 138 544,'10'-12'1134,"-2"-1"0,1 0 0,-2 0-1,9-20 1,-15 31-1038,-1 1 0,1 0 0,-1 0 0,1-1-1,-1 1 1,0-1 0,1 1 0,-1 0 0,0-1-1,0 1 1,0 0 0,0-1 0,0 1 0,0-1-1,0 1 1,-1 0 0,1-1 0,-1 1 0,1 0 0,-1-1-1,1 1 1,-1 0 0,1 0 0,-1 0 0,0-1-1,0 1 1,0 0 0,0 0 0,0 0 0,0 0 0,0 0-1,0 1 1,0-1 0,0 0 0,0 0 0,0 1-1,-1-1 1,1 0 0,0 1 0,-1 0 0,-2-1 0,-2-1 162,-1 0 0,1 1 1,-1 0-1,0 1 0,1 0 1,-1 0-1,-9 1 0,-10 2 291,5-1 11,-1 1 0,1 1 0,-25 8 0,43-11-416,0 1-1,0-1 1,0 1-1,0-1 0,0 1 1,1 0-1,-1 0 1,1 0-1,-1 0 0,1 1 1,-4 4-1,9-4 203,3 2-205,1 0 1,0 0 0,0-1-1,1 0 1,-1 0 0,15 4-1,55 15 312,-23-9-145,-24-5-67,0 1 0,-2 2 0,1 1 0,48 30 0,-72-40-214,-1 0 1,1 0 0,-1 1-1,0 0 1,0-1 0,0 1 0,0 0-1,-1 1 1,0-1 0,0 1-1,0 0 1,0-1 0,-1 1 0,0 0-1,0 0 1,0 1 0,-1-1-1,1 0 1,-1 1 0,0-1 0,-1 1-1,0-1 1,1 1 0,-2-1 0,1 0-1,-1 1 1,1-1 0,-2 1-1,1-1 1,0 0 0,-1 1 0,-3 5-1,-1 1-37,-1 0 1,-1 0-1,0-1 0,0 0 0,-1-1 0,0 0 0,-1 0 0,0-1 0,-1 0 0,0 0 1,0-2-1,-1 1 0,0-1 0,0-1 0,-25 9 0,35-14 119,-15 3-1000,17-4 864,-1 0 0,1 0 0,0 0 0,0 0 0,-1 0 0,1 0 0,0 0 0,0 0 0,-1 0 0,1 0 0,0 0 0,0 0 0,-1 0 0,1 0 0,0 0 0,0-1-1,0 1 1,-1 0 0,1 0 0,0 0 0,0 0 0,0-1 0,-1 1 0,1 0 0,0 0 0,0 0 0,0 0 0,0-1 0,0 1 0,-1 0 0,1 0 0,0-1 0,0 1 0,0 0-1,0 0 1,0-1 0,0 1 0,0 0 0,0 0 0,0 0 0,0-1 0,0 1 0,0 0 0,0 0 0,0-1 0,0 1 0,0 0 0,0 0 0,0-1 0,0 1 0,1 0 0,-1 0-1,0-1 1,0 1 0,0 0 0,0 0 0,0 0 0,1 0 0,-1-1 0,0 1 0,4-5-335,0 1-1,1 0 1,-1 0-1,1 0 1,0 0-1,0 0 1,10-4-1,-2 0-229,58-45-1716,-49 35 1939,1 1-1,1 1 1,39-20 0,-55 32 428,-5 2 67,0 1 0,0 0 1,-1 0-1,1 0 0,0 0 1,0 0-1,0 0 0,5 0 1,-7 1-74,0 1 0,1-1 0,-1 0 0,0 1 0,0-1 0,1 1 0,-1-1 0,0 1 0,0 0 0,1-1 0,-1 1 0,0 0 0,0 0 0,0 0 0,0 0 0,0 0 0,0 0 0,-1 0 0,1 0 0,0 0 0,0 0 0,-1 0 0,1 1 0,0 1 0,4 8 362,-1 1 0,-1-1 1,0 1-1,3 23 0,5 19 590,-10-52-1007,-1-1 1,0 0-1,1 0 0,-1 1 0,1-1 0,-1 0 0,1 0 0,-1 0 1,1 0-1,0 0 0,-1 0 0,1 0 0,0 0 0,0 0 0,0 0 1,0 0-1,0-1 0,0 1 0,1 1 0,-1-2-119,0 0-1,0 0 1,0 0-1,0 0 0,-1 0 1,1 0-1,0 0 1,0 0-1,0 0 1,0-1-1,0 1 1,-1 0-1,1-1 1,0 1-1,0 0 1,0-1-1,-1 1 0,1-1 1,0 1-1,1-2 1,1-1-852,1-1 0,-1 0 0,1 0 0,-1 0 1,0 0-1,-1-1 0,5-7 0,2-10-1325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2.6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317 91 584,'0'0'629,"0"0"-23,-5-13 1210,-6 6-1221,-1 1 0,0 1 0,0 0 1,-1 0-1,-23-4 0,6 1 5,-6-1 84,-69-8 0,82 13-1714,3 1-3318,18 3 2984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2.9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1 430 1140,'0'1'138,"0"0"0,1 0 0,-1 0 1,0-1-1,1 1 0,-1 0 0,0 0 0,1-1 0,0 1 0,-1 0 0,1-1 1,-1 1-1,1-1 0,0 1 0,-1 0 0,1-1 0,0 1 0,-1-1 0,1 0 0,0 1 1,0-1-1,0 0 0,-1 1 0,1-1 0,0 0 0,0 0 0,0 0 0,0 0 1,-1 0-1,1 0 0,0 0 0,0 0 0,1 0 0,-1-1-9,0 0-1,0 0 1,1 0 0,-1 0 0,0 0-1,-1 0 1,1 0 0,0 0-1,0-1 1,0 1 0,-1 0-1,1-1 1,-1 1 0,1 0 0,-1-1-1,1 1 1,-1-1 0,0 1-1,0-3 1,1 0 41,30-253 5292,-17 137-2904,-9 95-1624,-5 25-880,1-1 0,-1 0-1,0 1 1,0-1-1,1 0 1,-1 1-1,1-1 1,-1 1-1,0-1 1,1 1-1,-1-1 1,1 1-1,-1-1 1,1 1-1,-1-1 1,1 1-1,0 0 1,-1-1 0,1 1-1,-1 0 1,1-1-1,0 1 1,-1 0-1,1 0 1,0 0-1,0-1 1,3 5 424,0 6-268,1 1 0,-1-1 1,-1 1-1,0 0 0,-1 1 1,0-1-1,1 16 0,4 19 304,2 4 456,25 72 1,-33-120-950,-1 0-1,1-1 1,0 1 0,0 0 0,0 0 0,0 0-1,0 0 1,0-1 0,0 1 0,1-1-1,-1 1 1,0-1 0,1 1 0,0-1 0,-1 0-1,1 0 1,0 0 0,-1 0 0,1 0-1,0 0 1,0 0 0,0 0 0,0-1 0,0 1-1,0-1 1,0 0 0,0 1 0,0-1 0,0 0-1,0 0 1,0 0 0,0 0 0,0-1-1,0 1 1,0-1 0,0 1 0,0-1 0,0 1-1,0-1 1,0 0 0,0 0 0,-1 0-1,1 0 1,0 0 0,-1-1 0,3-1 0,6-6-22,0 0 1,-1-1 0,0 0 0,0 0-1,-1-1 1,0 0 0,6-14 0,41-92-99,-18 36 14,-37 80 87,0 1 0,0 0 1,0 0-1,0-1 1,0 1-1,0 0 1,0 0-1,0-1 1,0 1-1,0 0 1,0 0-1,1-1 1,-1 1-1,0 0 0,0 0 1,0 0-1,0-1 1,1 1-1,-1 0 1,0 0-1,0 0 1,0-1-1,1 1 1,-1 0-1,0 0 1,0 0-1,1 0 0,-1 0 1,0 0-1,0 0 1,1 0-1,-1 0 1,0-1-1,0 1 1,1 0-1,-1 0 1,3 12 49,-4 28 27,0-32-44,1-4-25,-3 40 185,2 1 0,2-1 0,12 79 0,-13-118-192,1 0 1,1-1-1,-1 1 1,1-1-1,0 1 1,0-1-1,0 0 1,0 1-1,5 4 1,-6-7-42,1-1 0,-1 1 0,1-1 0,0 1 0,0-1 0,0 0 0,0 0 0,0 0 0,0 0 0,0 0 0,0 0 0,0-1 0,1 1 0,-1-1 0,0 1 0,0-1 0,1 0 0,-1 0 0,0 0 0,1 0 0,-1 0 0,3-1 0,4-1-282,1-1 0,-1 0 0,0 0 0,0 0 0,0-1 0,-1-1 1,1 0-1,-1 0 0,0 0 0,7-8 0,14-12-3966,31-35-1,-35 34 279,6-6 958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3.5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107 523 576,'6'-7'613,"0"-1"0,-1 0 0,0 0 0,-1 0 0,0-1 0,0 1 0,0-1 0,-1 0 0,-1 0 0,0 0-1,0-1 1,0 1 0,-1-14 0,-1 3-56,-1-1-1,-1 1 1,-1 0-1,-1 0 0,-7-23 1,0 8 63,6 22-148,1 0 0,0-1 0,1 0 1,-2-25-1,5 35-377,0 0 1,1 0 0,-1 0 0,1-1-1,0 1 1,0 0 0,0 0-1,1 1 1,-1-1 0,1 0 0,0 0-1,0 1 1,0-1 0,1 1-1,4-6 1,-2 5-7,0-1 0,0 1 0,1 0 0,-1 0 0,1 1 0,0 0 0,0 0 0,0 0 0,9-2 0,-6 2-10,0 0-1,1 1 1,-1 1-1,1 0 1,-1 0-1,1 0 1,0 1-1,0 1 1,-1 0-1,1 0 1,-1 1-1,1 0 1,14 5-1,-20-5-48,0 0-1,0 0 1,1 0 0,-1 1-1,-1-1 1,1 1 0,0 0-1,-1 0 1,1 1-1,2 3 1,-5-6-20,0 1 0,0 0 0,0 0-1,-1-1 1,1 1 0,-1 0 0,1 0 0,-1 0 0,0 0-1,1 0 1,-1 0 0,0-1 0,0 1 0,0 0 0,-1 0-1,1 0 1,0 0 0,-1 0 0,1 0 0,-1-1 0,0 1-1,0 0 1,1 0 0,-1-1 0,0 1 0,-1 0 0,0 1-1,-5 6 19,0-1-1,-1-1 1,0 1-1,0-1 1,0 0-1,-1-1 1,-17 10-1,17-11 5,-1 1 1,1 0-1,1 1 0,-1 0 1,1 0-1,-11 14 1,18-20-29,0 0 0,0 0 0,1 0 0,-1 1 1,1-1-1,-1 0 0,1 0 0,-1 1 1,1-1-1,0 1 0,0-1 0,0 0 1,0 1-1,0-1 0,0 1 0,0-1 1,0 0-1,0 1 0,1-1 0,-1 0 0,0 1 1,1-1-1,0 0 0,-1 1 0,1-1 1,-1 0-1,1 0 0,1 2 0,3 3 6,0-1 0,0 1 0,0-1-1,7 5 1,-5-4 1,42 33 91,-37-31-36,0 1 0,-1 1 1,1 0-1,-2 0 0,0 1 0,11 14 1,-19-21-59,0-1 1,-1 0 0,1 1-1,-1-1 1,0 1-1,0-1 1,0 1 0,0-1-1,-1 1 1,1 0 0,-1-1-1,0 1 1,0 0 0,0 0-1,-1-1 1,1 1 0,-1 0-1,0-1 1,0 1 0,0-1-1,-1 1 1,1-1 0,-1 0-1,0 1 1,0-1 0,0 0-1,0 0 1,-4 4-1,-1 0-1,1 0-1,-1 0 1,0-1-1,-1 0 1,0 0-1,1-1 0,-2 0 1,1-1-1,0 1 1,-13 3-1,-11 1-245,0-1 0,-1-1 0,-39 2 0,-44-4-5085,115-5 5046,1 0-40,-1 0 1,0 0 0,1 0 0,-1 0-1,1 0 1,-1 0 0,0 0 0,1 0-1,-1 0 1,0 0 0,1 0-1,-1-1 1,1 1 0,-1 0 0,0 0-1,1-1 1,-1 1 0,1 0 0,-1-1-1,1 1 1,-1-1 0,1 1 0,-1-1-1,0 0-2175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3.8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51 328,'16'-15'1349,"-11"10"-463,0 0 1,-1 0-1,2 1 1,-1 0-1,0 0 1,8-4-1,-12 8 28,-1 0 34,-2 49 1950,0-29-2100,2 0 0,0 0 0,1-1 0,6 37 0,-6-51-709,0 0 1,1 0 0,0-1-1,0 1 1,0 0 0,0-1 0,1 0-1,0 1 1,0-1 0,0 0-1,0 0 1,0-1 0,1 1 0,0-1-1,0 0 1,0 0 0,0 0-1,0 0 1,1 0 0,-1-1 0,1 0-1,-1 0 1,1-1 0,6 2-1,-2-1-6,1 0 0,0-1-1,0 0 1,0-1 0,0 0-1,-1 0 1,1-1 0,0-1-1,0 0 1,-1 0-1,1-1 1,-1 0 0,1 0-1,-1-1 1,0-1 0,11-6-1,-13 7-105,-1-1 0,0 1-1,0-1 1,0 0 0,0 0-1,-1-1 1,0 0 0,0 0-1,0 0 1,-1-1 0,0 1-1,0-1 1,-1 0 0,0 0-1,0 0 1,0-1 0,-1 1-1,0-1 1,-1 1-1,1-1 1,-1-10 0,-7-15-1281,6 33 1233,0-1 0,0 1 0,-1 0 1,1 0-1,0 0 0,0-1 0,-1 1 1,1 0-1,0 0 0,0 0 0,-1 0 0,1-1 1,0 1-1,-1 0 0,1 0 0,0 0 1,0 0-1,-1 0 0,1 0 0,0 0 0,-1 0 1,1 0-1,0 0 0,-1 0 0,1 0 1,0 0-1,0 0 0,-1 0 0,1 1 0,0-1 1,-1 0-1,1 0 0,0 0 0,0 0 1,-1 0-1,1 1 0,0-1 0,0 0 1,-1 0-1,1 0 0,0 1 0,0-1 0,0 0 1,-1 1-1,-3 4-2752,7-2-4398,29-3 5340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4.1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39 294 4116,'7'-2'438,"0"1"-1,0 0 0,1 0 1,-1 1-1,15 1 0,-19 0-249,-1-1 0,1 1 0,0 0 0,-1 0 0,1 1 0,0-1 0,-1 0 0,1 1 0,-1 0 0,0 0 0,1-1 0,-1 1 0,0 0 0,0 1 0,-1-1 0,1 0 0,3 5 0,-1 1 127,-1 1 1,0-1 0,0 1 0,0-1 0,-1 1 0,-1 0-1,1 0 1,-1 17 0,3 11 455,12 79 329,-16-116-1153,0 1 1,-1-1 0,1 0 0,0 0 0,0 1-1,0-1 1,0 0 0,0 1 0,1-1-1,-1 0 1,0 0 0,0 1 0,0-1-1,0 0 1,0 0 0,0 1 0,0-1 0,0 0-1,1 0 1,-1 0 0,0 1 0,0-1-1,0 0 1,0 0 0,1 0 0,-1 1-1,0-1 1,0 0 0,0 0 0,1 0 0,-1 0-1,0 0 1,0 0 0,1 0 0,-1 1-1,0-1 1,0 0 0,1 0 0,-1 0-1,0 0 1,1 0 0,-1 0 0,0 0-1,0 0 1,1 0 0,-1 0 0,0 0 0,0-1-1,1 1 1,-1 0 0,0 0 0,0 0-1,1 0 1,-1 0 0,0 0 0,0-1-1,0 1 1,1 0 0,-1 0 0,0 0 0,0 0-1,1-1 1,9-10-3189,0-6 416,-1-2 857</inkml:trace>
  <inkml:trace contextRef="#ctx0" brushRef="#br0" timeOffset="1">434 144 116,'1'-1'199,"0"1"-1,-1-1 1,0 0-1,1 1 1,-1-1-1,1 0 1,-1 0 0,0 0-1,0 1 1,1-1-1,-1 0 1,0 0-1,0 0 1,0 0 0,0 0-1,0 1 1,0-1-1,0 0 1,0 0-1,-1 0 1,1 0 0,0 0-1,0 1 1,-1-1-1,1 0 1,0 0-1,-1 1 1,1-1-1,-1-1 1,-2 0 77,0 0 0,0 0 0,0 0-1,0 0 1,0 0 0,-6-1 0,-142-57 3498,115 49-3976,0 1 0,-50-7 0,76 16-124,-39-4-1420,45 6 1048,1-1 0,0 0 1,-1 1-1,1-1 1,0 1-1,-7 2 0,1 2-818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4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1048,'2'0'195,"0"0"0,0 0-1,0 1 1,0-1 0,1 1-1,-1 0 1,0-1 0,0 1-1,0 0 1,0 0 0,0 0 0,-1 1-1,1-1 1,0 0 0,-1 1-1,1-1 1,0 1 0,-1 0-1,0-1 1,1 1 0,-1 0 0,0 0-1,0 0 1,0 0 0,0 0-1,0 0 1,0 2 0,3 8 446,-1 0 1,0 0-1,2 21 1,-4-25-332,22 236 3803,-18-222-4443,2-13-1312,-6-9 1299,0 0 0,-1 0 0,1 0 1,-1 1-1,1-1 0,0 0 0,-1 0 0,1 0 0,0 0 0,-1 0 0,1 0 0,0 0 0,-1 0 0,1 0 0,0-1 1,-1 1-1,1 0 0,0-1 0,17-6-1455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4.8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32 129 272,'12'-3'1737,"-5"0"-705,0 1 0,0 0 0,0 1 0,12-2 0,-4-4 961,-8 4-202,-7 16-1058,-14 45 685,8-34-887,-4 30 1,8-46-402,1 1 0,1-1 0,-1 0 0,2 1 0,-1-1 0,1 1 1,3 13-1,-3-19-99,0 0 0,0 0 0,1-1 0,-1 1 0,1-1 0,-1 1 0,1-1 0,0 1 0,0-1 0,0 0 0,0 0 0,1 0 0,-1 0 0,1 0 0,-1-1 0,1 1 0,-1-1 0,1 1 0,0-1 0,0 0 0,-1 0 0,1-1 0,0 1 0,0 0 0,4-1 0,1 1 1,-1 0 0,1-1 0,0 0 1,-1-1-1,1 0 0,0 0 0,-1 0 0,1-1 0,-1-1 0,0 1 0,1-1 0,-1 0 0,0 0 1,-1-1-1,8-5 0,-2 0 7,1 0 0,-2-1 0,1-1-1,-1 0 1,-1-1 0,13-18 0,-18 24-23,-1-1-1,0 0 1,0 0-1,-1 0 1,0-1 0,0 1-1,-1-1 1,0 0-1,0 0 1,-1 0-1,0 0 1,0-16 0,-1 18-8,0 1 0,-1-1 1,0 1-1,-1-1 1,1 0-1,-1 1 1,0 0-1,0-1 1,-1 1-1,1 0 0,-1 0 1,0 1-1,-1-1 1,1 0-1,-1 1 1,0 0-1,0 0 0,-8-6 1,4 4-50,-1 1 1,0 0-1,0 0 1,-1 1-1,1 0 1,-1 0 0,0 1-1,0 1 1,0 0-1,-1 0 1,1 1-1,-20 0 1,14 1-487,-1 2 0,1 0 1,-1 0-1,1 2 1,0 0-1,1 1 0,-23 10 1,34-13-210,-1 0 0,1 1 0,0-1 0,0 1 0,0 0 0,1 1 0,-1-1 0,-4 6 1,0 3-1350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5.1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0 713 332,'14'4'1336,"-12"-2"-1096,0-1-1,0 0 0,0-1 0,0 1 0,0 0 0,0-1 0,0 1 0,1-1 1,-1 0-1,0 0 0,0 1 0,1-1 0,-1-1 0,0 1 0,1 0 0,-1-1 0,2 0 1,3-2 7,-1 0 0,-1-1 1,1 0-1,0 0 0,-1 0 1,0-1-1,0 0 0,0 0 1,-1 0-1,1 0 0,-1-1 1,-1 0-1,1 1 1,-1-1-1,5-12 0,2-5 290,5-11 669,13-44 0,-28 77-1181,0 1 1,0-1 0,0 1 0,0-1 0,1 0 0,-1 1 0,0-1 0,0 1 0,0-1 0,1 1 0,-1 0 0,0-1 0,0 1 0,1-1 0,-1 1 0,1-1 0,-1 1 0,0 0 0,1-1 0,-1 1 0,1-1 0,6 7 476,4 24 116,-9-24-574,4 14 184,2 0 0,1 0-1,0-1 1,1 0 0,1-1 0,1-1-1,1 1 1,0-2 0,17 17 0,-21-24-125,1-1 1,-1 0 0,1-1-1,0 0 1,1 0 0,0-1 0,0-1-1,0 0 1,1 0 0,-1-1-1,1-1 1,0 0 0,0 0 0,1-1-1,-1-1 1,0 0 0,13-1-1,-20 0-73,-1-1-1,1 0 1,-1 0-1,0 0 0,0-1 1,1 1-1,-1-1 1,0 0-1,0 0 0,-1-1 1,1 1-1,0-1 1,-1 0-1,1 1 0,-1-2 1,0 1-1,0 0 1,0-1-1,-1 1 0,1-1 1,-1 0-1,0 0 1,0 0-1,2-4 0,2-9 34,0 1-1,-1-1 0,-1 0 0,4-30 0,-3-3-109,-2 1-1,-2 0 1,-2-1-1,-8-51 0,0 46-1873,-24-83-1,28 122 245,1-1 1,0 1 0,2-1-1,-2-17 1,4-7-961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6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2447 1016,'-2'0'334,"0"0"0,1 0 0,-1 0-1,0 1 1,1-1 0,-1 1 0,0-1 0,1 1 0,-1-1-1,1 1 1,-1 0 0,-1 1 0,-11 5 3375,13-7-2422,-3-13 1006,3 12-2187,0 0 0,1 0 0,-1 0 0,1-1 0,-1 1 0,1 0 0,0 0 0,-1 0 0,1 0 0,0 0 0,0-1 0,0 1 0,0 0 0,0-3 0,4-16 775,0 1 0,2-1 0,0 1 0,1 0 0,18-33 0,-6 10-137,28-54 807,88-134-1,82-81 228,109-114 521,485-488-1,-784 885-2236,157-150-467,-167 163-516,-11 8 536,1 1 0,0 0 0,11-7 0,-16 12-596,0 0-1,1 0 1,-1 0-1,0 0 0,1 0 1,-1 0-1,1 1 0,-1-1 1,1 1-1,2 0 0,-1 4-4506,6 17 1666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12.0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209 173 268,'12'-28'3415,"5"-9"533,-15 35-3642,-1 0 0,0 0 0,0 0 0,1 0 0,0 1 0,-1-1-1,1 0 1,0 1 0,-1-1 0,1 1 0,0 0 0,0 0 0,4-2 0,121-45 4504,-64 36-3786,-23 4-550,-1 1 1,1 2-1,0 2 1,45 3 0,-50 0-207,0 2 1,0 1 0,-1 2-1,1 2 1,-1 1 0,0 1-1,-1 2 1,0 1 0,-1 2-1,-1 1 1,50 32 0,-50-25-87,-1 2 1,-1 1 0,-2 1 0,0 2-1,-2 0 1,-1 2 0,-1 1-1,-2 0 1,-1 2 0,31 68-1,-43-82-121,-2-1-1,0 1 0,-1 1 0,-1-1 0,0 1 1,-2-1-1,0 1 0,-2 26 0,-2-20-9,-1 0 1,-1 0-1,-1-1 0,-1 1 0,-18 44 0,9-35-19,-2-1 0,-1-1 0,-2-1 0,-1 0-1,-1-1 1,-2-2 0,-1 0 0,-54 47 0,60-61-31,0-1 0,-1-1 0,-1-1 0,0-1 0,-1-1 1,0 0-1,-1-2 0,1 0 0,-2-2 0,1-1 0,-48 5 0,31-7-19,0-2 0,-1-2 0,1-2 0,0-2 0,0-1 0,-53-16-1,48 8-5,1-2-1,1-2 1,0-2-1,2-2 1,0-1-1,2-3 1,-41-33-1,63 44 21,0 0 1,1-1-1,1-1 0,1-1 0,0 0 0,1 0 0,1-1 0,1-1 0,1 0 0,0-1 1,-7-26-1,9 22 5,2 0 1,1 0 0,1-1 0,1 0 0,2 0 0,0 0 0,2 0 0,1 0 0,7-39-1,-1 27-21,2 1-1,1 0 0,2 1 0,2 0 1,1 1-1,1 0 0,26-36 1,-27 48-764,1 2 0,1 0 0,0 1 0,32-26 0,-34 33-1042,0 1 0,1 0 0,1 2 0,0 0 0,0 1 0,31-10 0,2 4-1506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17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2999 3773 784,'5'7'3320,"-3"-4"-1176,-5-6 5039,-78-80-2354,-36-59-2133,65 76-1763,-460-537 3456,113 182-2588,-275-308 488,153 73-1714,206 195-3637,228 319 407,-92-193-11133,114 194 9683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09:25:27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1 296,'0'0'504,"-2"2"-816,-8 11 11742,7-10-12056,2-1-5215,1-2 3882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8:30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425 416 876,'4'-18'5383,"16"-8"142,-19 25-4899,9-3 1212,-10 4-1738,1-1 0,0 1 1,-1 0-1,1-1 0,0 1 0,0-1 0,-1 1 0,1 0 0,0 0 1,0-1-1,0 1 0,0 0 0,-1 0 0,1 0 0,0 0 0,0 0 1,0 0-1,1 0 0,23 5 680,0 1 0,-1 1 0,33 14 0,74 39 358,-91-41-807,-19-8-222,1 1 0,-2 1 1,0 1-1,0 0 0,-1 2 0,-1 0 1,-1 1-1,0 1 0,-1 0 0,-1 1 0,19 31 1,2 11 36,-2 1 1,-3 1 0,36 108-1,-55-127-128,-2 1 0,-1 0 0,-3 0-1,2 86 1,-10-104-12,-1-1 0,-1 1 0,-1-1 0,-2-1 0,0 1 1,-2-1-1,-20 43 0,22-54-1,-1-1 1,0 0 0,-1 0-1,0 0 1,-1-1-1,-1 0 1,0-1-1,0 0 1,-18 12 0,10-9-3,-1-1 0,0-1 1,-1-1-1,0-1 0,-35 12 1,33-15 2,0-2-1,-1 0 1,0-2 0,0-1-1,0 0 1,0-2 0,0-1 0,1-1-1,-1-1 1,0-1 0,1-1 0,-1-1-1,2-1 1,-1-1 0,1 0 0,0-2-1,-30-19 1,28 12 4,0 0 0,2-2-1,-29-29 1,-53-71 22,99 113-30,-26-32 139,1-2 0,3 0 0,-24-45 0,39 60-18,0 0 1,2-1-1,1-1 1,1 0-1,1 0 1,-6-51 0,10 22 16,2-1 0,2 1 0,10-63 0,47-164 242,-40 222-292,43-104 0,-47 135-336,1 0 0,2 1 0,1 1 0,1 1 1,25-29-1,-6 18-1706,-30 30 752,1 1 0,0 0-1,0 0 1,0 1 0,0 0-1,1 1 1,0 0 0,1 1 0,11-4-1,39-3-2442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26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 18 536,'0'0'1011,"9"-6"634,-9 6-1579,0 0 0,0 0-1,0 0 1,-1 0 0,1 0-1,0 0 1,0 0 0,0 0-1,0-1 1,0 1 0,0 0-1,-1 0 1,1 0-1,0 0 1,0 0 0,0 0-1,0 0 1,0-1 0,0 1-1,0 0 1,0 0 0,0 0-1,0 0 1,0 0-1,0 0 1,-1-1 0,1 1-1,0 0 1,0 0 0,0 0-1,0 0 1,0-1 0,0 1-1,0 0 1,0 0 0,1 0-1,-1 0 1,0 0-1,0-1 1,0 1 0,0 0-1,0 0 1,0 0 0,0 0-1,0 0 1,0 0 0,0-1-1,0 1 1,0 0 0,1 0-1,-1 0 1,0 0-1,0 0 1,0 0 0,0 0-1,0 0 1,1 0 0,-1-1-1,0 1 1,0 0 0,0 0-1,0 0 1,0 0 0,1 0-1,-1 0 1,0 0-1,0 0 1,0 0 0,1 0-1,-22-4 579,19 4-584,1 0 0,-1 0 1,1 0-1,0-1 0,-1 1 0,1 0 1,-1 1-1,1-1 0,-1 0 0,1 0 1,0 1-1,-1-1 0,1 0 1,0 1-1,-1 0 0,1-1 0,-2 2 1,-2 1 140,-12 2 247,1 2 0,0 0-1,1 0 1,0 2 0,0 0 0,1 0 0,0 2 0,1-1 0,0 2-1,-20 21 1,24-22-249,0 0 0,1 1 0,0 0 0,0 0 0,1 1 0,1 0 0,0 0 0,1 0 1,0 1-1,2 0 0,-1 0 0,1 0 0,0 15 0,2-23-129,1 0 1,0 1 0,1-1 0,-1 0-1,1 0 1,0 1 0,1-1 0,0 0 0,0 0-1,0-1 1,1 1 0,-1 0 0,1-1-1,7 9 1,-5-8-11,0 0-1,1 0 1,0-1 0,0 0-1,0 0 1,1-1-1,0 0 1,0 0-1,0 0 1,9 3 0,9 0-31,-1 0 0,1-2 0,0 0 0,0-2 0,1-1 0,29-1 0,21-3-999,76-10-1,-77 0-2414,1-5-3800,-41 9 4730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27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224 530 260,'-3'0'1324,"3"0"-1057,-1 0 0,0 0 0,0 0 0,1 0 0,-1 0 0,0 0 0,1 0-1,-1 0 1,0 0 0,1-1 0,-1 1 0,0 0 0,1 0 0,-1-1 0,0 1 0,1-1 0,-1 1 0,1-1-1,-1 1 1,1 0 0,-1-1 0,0 0 0,-6-19 4396,7 18-5079,-15-55 2268,-2 1-1,-27-60 1,-8 5-694,-15-33 668,67 144-1811,0 0 1,0 0-1,-1-1 0,1 1 0,0-1 1,-1 1-1,1 0 0,0-1 0,0 1 0,0-1 1,-1 1-1,1 0 0,0-1 0,0 1 0,0-1 1,0 1-1,0-1 0,0 1 0,0 0 1,0-1-1,0 1 0,0-1 0,0 1 0,0-1 1,0 1-1,0-1 0,1 1 0,-1 0 0,0-1 1,0 1-1,0-1 0,1 1 0,-1 0 1,0-1-1,0 1 0,1 0 0,-1-1 0,0 1 1,1 0-1,-1-1 0,0 1 0,1 0 0,-1 0 1,1-1-1,-1 1 0,0 0 0,1 0 1,-1 0-1,1 0 0,-1 0 0,1-1 0,-1 1 1,0 0-1,1 0 0,-1 0 0,1 0 0,-1 0 1,1 0-1,-1 1 0,1-1 0,-1 0 1,0 0-1,1 0 0,-1 0 0,1 0 0,-1 1 1,1-1-1,38 16 101,-30-12-1,194 77 538,104 46 474,-271-112-934,-28-12-141,0 0-1,0 0 1,0 1 0,0 0 0,0 0-1,-1 1 1,0 0 0,0 0 0,10 10 0,-16-14-45,-1 0 1,1 0 0,0 0 0,-1 0 0,1 0 0,-1 1 0,1-1-1,-1 0 1,0 0 0,0 1 0,1-1 0,-1 0 0,0 1 0,0-1 0,0 0-1,0 0 1,0 1 0,-1-1 0,1 0 0,0 1 0,-1-1 0,1 0-1,-1 0 1,1 0 0,-1 1 0,1-1 0,-1 0 0,0 0 0,1 0 0,-1 0-1,0 0 1,0 0 0,0 0 0,0 0 0,0-1 0,0 1 0,0 0-1,-2 0 1,-3 4-49,-1-1 0,0 0-1,0 0 1,0-1 0,-8 3-1,-35 11-179,-45 17-4736,0 3-4596,48-14 6109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19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2437 330 14949,'48'-2'1327,"-45"2"-743,12 0 361,-11 0-513,0 0 0,0 0 1,-1 0-1,1 1 0,0 0 0,0-1 1,3 3-1,2 0 1775,-8-3-1857,-1 0-6,0 0 14,0 0-14,0 0-6,0 0-12,-7-1-19,-66-7 658,-115 3 0,168 6-910,-325 18 637,257-10-494,-164 39-1,160-22-57,1 3-1,1 5 0,2 3 0,2 5 1,1 3-1,3 4 0,-125 96 0,131-81 40,3 2 0,-73 88-1,101-101-89,4 2-1,1 2 0,-61 119 0,58-83 100,4 1 0,4 2 0,4 1 0,4 2 0,-17 129 0,38-175-110,2 2 0,2-1 0,3 0 0,14 103 0,-6-112-30,1-1 0,3-1 0,1 0 0,2-1 1,2-1-1,30 52 0,21 21-48,6-3 0,5-4 0,95 100 0,-134-166 0,1-3 0,2-1 0,1-2 0,82 47 0,-45-37 0,2-3 0,96 31 0,-112-50 0,2-4 0,118 18 0,147-5 0,35-19 0,-1-32 0,-202-7 0,-2-7 0,220-75 0,-217 50 0,-2-7 0,-3-8 0,-4-7 0,171-114 0,-286 163 0,-1-2 0,-1-1 0,-2-3 0,-2-1 0,-1-2 0,37-52 0,-26 22 0,-4-1 0,-2-2 0,40-100 0,-38 69 0,-4-3 0,34-150 0,-62 203 0,-3-1 0,-3-1 0,-1 1 0,-3-1 0,-3 1 0,-14-106 0,3 100 0,-2 0 0,-44-115 0,40 133 0,-3 1 0,-1 1 0,-1 1 0,-49-61 0,7 25 0,-4 4 0,-2 2 0,-4 4 0,-2 3 0,-3 3 0,-130-72 0,83 65 0,-189-71 0,-149-23 0,317 112 0,69 22-2348,-122-22 0,164 43 896,0 1-1,0 3 0,-1 0 0,1 3 0,-68 9 0,-4 14-5129,-4 8 1999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2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2385 342 912,'1'-2'1186,"0"-1"-808,0 0 1,0 0 0,0 0 0,0 0-1,-1 0 1,1 0 0,-1 0 0,0 0-1,0-1 1,0 1 0,0 0 0,-1 0 0,1 0-1,-1 0 1,0 0 0,0 0 0,0 0-1,0 0 1,0 0 0,-1 0 0,1 1 0,-1-1-1,0 0 1,0 1 0,0 0 0,0-1-1,-5-3 1,1 0 78,-1 1 0,0 0 0,0 0 0,0 1-1,-1 0 1,1 0 0,-1 1 0,0 0 0,-15-4 0,-33-3 429,-1 2 1,-1 3 0,1 2-1,-111 8 1,-226 57 501,302-43-1027,1 5-1,1 3 1,-102 47-1,140-50-171,2 3 0,0 1 0,2 3 0,2 1 0,0 3 0,-61 62 0,57-43 68,2 3 0,3 2 0,-60 100 0,50-58 384,-68 170 1,79-152-201,5 1 1,6 2-1,-35 240 0,61-285-200,3 0 0,3 1 1,4-1-1,3 1 0,3-1 0,4-1 0,3 0 0,4-1 0,36 92 1,-29-106-182,3-1 0,2-1 0,3-2 0,2-1 1,3-2-1,80 84 0,-86-105-60,0-2 0,2-1 0,2-2 0,0-1 0,2-3 0,1 0 0,0-3 0,2-2 0,0-1 0,87 22 0,-21-18 0,206 14 0,116-25 0,-269-9 0,582-10 0,-182-33 0,-442 22 0,0-4 0,184-62 0,-182 41 0,-2-5 0,128-73 0,-180 82 0,-1-3 0,-1-3 0,-3-3 0,98-98 0,-98 79 0,-3-2 0,80-125 0,-103 134 0,-3-1 0,-3-1 0,-3-2 0,21-69 0,-32 77 0,-2-1 0,-3 0 0,-3-1 0,-2 0 0,-2-1 0,-3 1 0,-3-1 0,-2 0 0,-3 1 0,-22-95 0,4 67 0,-4 2 0,-3 0 0,-4 2 0,-4 2 0,-3 1 0,-3 3 0,-4 1 0,-4 3 0,-2 2 0,-3 2 0,-3 3 0,-70-57 0,61 68 0,-2 3 0,-3 4 0,-118-58 0,80 51 0,-2 5 0,-3 6 0,-235-57 0,233 79-1910,-190-10 1,191 29-492,-1 5 0,1 6 0,0 4 0,1 6 1,1 5-1,-173 57 0,19 20-1956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28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1090 91 1096,'6'-3'535,"0"-1"0,-1 1 0,1-1 0,-1 0 0,1 0 0,4-7 0,-8 10-320,-1-1 0,1 1 0,-1-1 0,0 0-1,0 0 1,0 0 0,0 0 0,0 0 0,0 0 0,1-3 0,-2 4-112,0 0-1,0 0 1,0 0 0,0 0-1,0 0 1,0 0-1,0 0 1,0 0-1,-1 0 1,1 0-1,0 0 1,-1 0 0,1 0-1,0 0 1,-1 0-1,1 0 1,-1 1-1,0-1 1,1 0 0,-1 0-1,0 0 1,-1-1-1,0 1 90,-1-1 1,0 1-1,0 0 0,0-1 0,1 1 0,-1 0 1,0 1-1,0-1 0,0 0 0,0 1 1,-1 0-1,1 0 0,0 0 0,-6 1 0,-46 8 1277,19 2-968,0 1 1,1 2-1,0 2 0,-40 24 1,46-24-243,-43 24 362,2 4 1,2 3 0,-120 108 0,140-109-289,3 2 1,2 2-1,2 1 0,2 3 0,-45 83 0,64-101-41,2 2-1,-16 50 1,30-75-206,0 0 0,1-1 0,0 1 1,1 0-1,1 1 0,0-1 0,1 0 0,0 0 0,1 0 0,1 0 0,3 17 0,-2-22-38,0 0 1,1 0-1,0 0 0,0-1 0,1 1 1,-1-1-1,2 0 0,-1 0 0,1-1 1,0 0-1,0 0 0,1 0 1,0-1-1,0 1 0,0-2 0,0 1 1,1-1-1,0 0 0,12 4 0,2-1-4,1 0 0,0-1 0,1-2-1,-1 0 1,1-2 0,28 0 0,30-3-438,134-21 1,85-33-3005,-41 7-7843,-176 35 8040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2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30 516 260,'0'0'1354,"0"5"80,-3 32 1132,2 0 1,2 1 0,9 61 0,0-40 485,30 92 1,-26-113-1741,-13-35-1136,0-1 1,1 1-1,-1 0 0,1-1 0,-1 1 0,1-1 0,0 0 0,0 1 0,0-1 0,4 3 0,-5-4 444,3-34 346,-3 25-878,0 1 0,0 0 0,-1 0 1,-1-13-1,-30-185 553,15 113-652,-14-81-270,-21-147-1077,50 312 1335,1 0 0,-1 0 1,1 0-1,1 0 0,-1 0 1,1 0-1,1 0 0,-1 0 1,4-8-1,-4 13 36,1 0-1,-1 0 1,1 0 0,-1 1 0,1-1 0,0 0 0,0 1-1,0-1 1,0 1 0,1 0 0,-1-1 0,1 1-1,-1 0 1,1 1 0,0-1 0,0 0 0,0 1-1,0-1 1,0 1 0,0 0 0,0 0 0,0 0 0,0 1-1,5-1 1,5 0 85,1 1-1,-1 0 1,1 1 0,0 0-1,17 5 1,64 20 361,-95-26-458,105 35 352,-1 4 1,-2 5 0,-3 4 0,-1 5 0,-3 4 0,-3 4 0,151 130 0,-231-181-311,15 14 150,35 40 0,-56-56-152,0-1-1,-1 0 1,0 1 0,0 0 0,-1 1 0,0-1 0,0 0 0,-1 1-1,0 0 1,0 0 0,1 10 0,-4-14-20,0 1 0,0-1-1,0 1 1,-1 0 0,0-1 0,0 1 0,0-1 0,-1 0 0,0 1-1,0-1 1,0 0 0,-1 0 0,0 0 0,1-1 0,-2 1-1,1-1 1,-6 7 0,-3 2 26,-1-2 0,0 1-1,-1-1 1,-23 14 0,-2-3 46,0-2 0,-2-1 0,0-3 1,0-1-1,-2-1 0,1-3 0,-85 11 1,61-15-1284,-92-3 0,-64-22-9052,147 8 4354,15 6 1788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33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1 956 476,'3'0'873,"10"0"6,-10 0 1,20 6 5220,-21-6-5746,0 0 0,0 0 0,0 0 0,0 0 0,-1 0 0,1-1 0,0 1 0,0-1 0,0 0 0,-1 1 1,1-1-1,0 0 0,-1 0 0,4-2 0,29-21 670,-20 14-590,131-96 1184,97-63-681,234-104-136,-321 197-582,193-67-1,26 32 35,-306 97-187,0 3 1,1 2-1,115 2 1,-98 11 7,-1 4 1,101 22-1,-125-16 1,-1 3 1,0 2-1,101 49 0,-156-65-77,187 88-328,-189-89 207,1-1 0,0 1 1,0-1-1,0 0 0,0 0 0,0 0 0,0 0 0,0-1 0,1 0 1,-1 0-1,0 0 0,0 0 0,7-2 0,-7 1-176,-1-1 0,0 1 0,0-1-1,1 0 1,-1 0 0,0 0 0,0 0 0,-1 0 0,1-1 0,0 0-1,-1 1 1,0-1 0,1 0 0,-1 0 0,3-5 0,0 0-1563,-1 0 0,0-1 0,4-9 0,-2-7-481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29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75 636,'15'-60'9340,"-14"54"-6733,1-3-1454,-2 9-1013,0 1 0,0-1 0,0 0-1,0 0 1,0 0 0,0 0 0,0 0 0,0 0 0,0 0 0,0 0 0,0 0 0,0 0 0,0 0 0,0 0 0,0 0 0,0 0 0,0 0 0,0 1 0,0-1-1,0 0 1,0 0 0,0 0 0,0 0 0,0 0 0,1 0 0,-1 0 0,0 0 0,0 0 0,0 0 0,0 0 0,0 0 0,0 0 0,0 0 0,0 0 0,0 0-1,0 0 1,0 0 0,0 0 0,0 0 0,1 0 0,-1 0 0,0 0 0,0 0 0,0 0 0,0 0 0,0 0 0,0 0 0,0 0 0,0 0 0,0-1 0,0 1 0,0 0-1,0 0 1,0 0 0,0 0 0,0 0 0,0 0 0,0 0 0,1 0 0,11 35 1484,-2 0 0,-1 1 1,8 65-1,-8-39-726,11 49 70,20 137 1304,-36-217-2389,2-1 0,0 0 0,12 32 0,-7-54-1320,-10-7-5043,0-1-6522,-1 0 12952,0 0-4015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34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447 60 408,'3'-17'1284,"-2"12"-446,0-1 0,0 1 0,1 0 0,-1-1 0,5-8 1,-5 13 329,-1 1-15,3 21 961,8 129 1299,0 2-1769,1-81-955,3 0-1,3-2 1,3 0 0,3-1-1,3-1 1,47 85 0,-54-118-282,-10-18-137,-1-1 1,0 2 0,-2-1-1,7 19 1,-14-35-257,0 1 0,0 0 0,0-1 0,0 1 0,0 0 0,0-1 0,0 1 0,0-1 0,0 1 0,0 0 0,0-1 0,0 1 0,-1 0 0,1-1 0,0 1 0,0-1 0,-1 1 0,1-1 0,0 1 0,-1-1 0,1 1 0,-1-1 0,1 1 0,-1-1 0,1 1 0,0-1 0,-1 1 0,0-1 0,1 0-1,-1 1 1,1-1 0,-1 0 0,1 0 0,-1 1 0,0-1 0,0 0 0,-28 5 49,-27 1-1099,0 3 0,-80 23-1,80-14-2267,-53 25 0,-38 27-1341,1 10 1410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35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2775 121 264,'17'-8'2564,"-1"0"1,21-15-1,55-53 10524,-91 75-12727,3-3 5,-2 3-59,-3 5 1562,-35 58-1160,-72 96 0,79-119-610,-93 127 163,-8-6 1,-208 199-1,300-323-243,-2-3 0,-2-1 0,0-2-1,-2-2 1,-2-2 0,-71 30 0,58-32 3,-1-3-1,-70 15 1,91-28-13,-1-2-1,1-2 0,-1-1 1,-72-4-1,70-4 1,-1-1-1,1-3 1,0-1-1,1-2 1,0-1-1,-49-25 1,37 11 6,0-3 0,2-2 0,-85-70 0,54 30-36,-92-106 1,-53-92-225,190 223 94,4 4-543,-71-70 0,103 112 168,1 1-154,0 0-220,5 1-283,12-1-998,-7-1-1728,2 1-3379,4 0 4373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35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819 596 140,'70'-11'8575,"-68"11"-8390,-1-1 0,1 1 0,-1-1 0,0 1 1,1-1-1,-1 0 0,0 0 0,0 0 0,0 0 0,0 0 1,1 0-1,-1 0 0,0 0 0,-1 0 0,1 0 0,0 0 0,0-1 1,0 1-1,-1 0 0,1-1 0,-1 1 0,1 0 0,-1-1 1,0 1-1,1-1 0,-1 1 0,0-1 0,0 1 0,0-1 1,0 1-1,0-1 0,0 1 0,0-1 0,-1 1 0,0-3 0,0-2 237,-1 0 0,0 0 0,0 0-1,-1 1 1,0-1 0,-6-9-1,-22-26 982,-1 1-1,-40-37 0,-81-64 543,110 103-1323,-2 2 1,-1 1 0,-70-39 0,113 73-594,0 0 1,0-1-1,1 1 0,-1 1 1,0-1-1,0 0 0,0 0 1,0 1-1,0 0 0,0 0 1,0 0-1,0 0 0,0 0 1,0 0-1,0 1 0,0-1 1,-5 3-1,4-1 6,-1 0 0,1 0 0,0 1 0,-1 0 0,1 0 0,0 0-1,1 0 1,-1 1 0,-5 6 0,-3 6 38,1 1-1,0 1 1,2-1 0,-9 22-1,15-33-55,-36 94 342,-30 112 0,8-17-6092,57-185 2643,1 0 0,0-1 0,-2 18 0,7-8-806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46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654 32 832,'15'-12'5841,"-3"8"-4061,-10 1 70,-19-3 1602,-25 0-768,28 6-2294,0 0-1,1 1 1,-1 0 0,1 2-1,-1-1 1,-17 7 0,2 1 177,-47 23 0,18-2-174,2 2 0,1 2-1,2 3 1,-58 54 0,101-83-229,0 1 1,1 0 0,0 1-1,0 0 1,-9 17 0,17-26-137,0 0 1,0 0 0,1 0-1,-1 0 1,0 0 0,1 0-1,0 0 1,-1 0-1,1 0 1,0 1 0,0-1-1,0 0 1,1 0 0,-1 0-1,0 0 1,1 0-1,-1 0 1,1 0 0,0 0-1,0 0 1,-1 0 0,1 0-1,1-1 1,-1 1-1,0 0 1,0 0 0,1-1-1,-1 1 1,1-1 0,-1 0-1,1 1 1,-1-1 0,3 1-1,5 5 73,0-1 1,1-1-1,-1 1 0,20 6 0,156 55 587,38 16-124,-170-61-347,-1 3-1,54 35 1,-92-51-172,21 13 145,35 30 0,-60-43-150,-1-1 0,0 1-1,0 0 1,-1 1 0,-1 0 0,0 0 0,0 1-1,7 14 1,-12-19-25,-1 0-1,1 0 1,-1 0-1,0 0 0,0 1 1,0-1-1,-1 0 1,0 1-1,-1-1 1,1 0-1,-1 1 1,-1-1-1,1 0 1,-1 0-1,0 0 1,0 0-1,-1 0 0,1 0 1,-1-1-1,-1 1 1,-5 6-1,1 0 3,-1 0 0,-1-1-1,0 0 1,0-1 0,-1 0 0,0-1-1,-1 0 1,-15 8 0,9-8 2,0 0 1,0-2-1,-1 0 1,0-1-1,0-1 1,-1-1-1,0-1 1,1-1-1,-1 0 1,0-1-1,0-2 1,0 0-1,0-1 1,0 0-1,-29-9 0,6-2-396,1-1-1,1-2 0,1-1 0,0-3 0,-69-46 0,103 63-108,-51-32-1750,28 23-1896,-1 8-6187,27 4 7175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47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25 164 124,'-10'-13'5161,"3"6"1743,7 7-6570,-1 0-1,1-1 1,-1 1-1,1 0 1,0 0-1,-1 0 1,1 0-1,0 0 1,-1-1 0,1 1-1,0 0 1,-1 0-1,1-1 1,0 1-1,0 0 1,-1-1-1,1 1 1,0 0-1,0-1 1,-1 1-1,1 0 1,0-1 0,0 1-1,0 0 1,0-1-1,-1 1 1,1-5-732,0 3 1108,42-7 1615,-16 6-1553,30-9 0,6 0-70,375-36 1748,-362 41-2204,-24 2-85,203-12 622,-169 8-832,-64 6-223,5-2-450,-25 5 675,-1 0 0,1 0-1,0 0 1,0 0 0,0 0-1,-1 0 1,1 0 0,0 1 0,0-1-1,-1 0 1,1 0 0,0 0-1,0 1 1,-1-1 0,1 0-1,0 1 1,-1-1 0,1 1-1,0-1 1,-1 1 0,1-1-1,-1 1 1,2 1 0,-2-2-713,8 2-589,-5-1-2230,-1-1-8688,-2 0 8827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48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143 464 1072,'0'0'255,"0"-1"1,0 0-1,0 0 0,0 1 1,0-1-1,0 0 0,0 0 0,0 1 1,0-1-1,-1 0 0,1 1 1,0-1-1,0 0 0,-1 0 0,1 1 1,0-1-1,-1 0 0,1 1 1,-1-1-1,1 1 0,-1-1 1,1 1-1,-1-1 0,1 1 0,-1-1 1,0 1-1,1-1 0,-1 1 1,0 0-1,0-1 0,-1 1 1027,2 0-36,-3 3-63,0 1-892,1 0 1,-1 0-1,1 0 0,0 1 1,0-1-1,0 1 0,1-1 1,-1 1-1,1 0 0,0-1 1,1 1-1,-1 0 0,1 8 1,-1 49 1445,3-1 1,2 0-1,3 1 1,22 86-1,-23-127-936,-8-37-209,-9-36-314,-38-115-400,42 148 97,-59-211-254,61 203 255,0 1 0,2-1 0,1 0 0,1 0 0,1 0 0,7-48 0,-5 64 28,1 1 0,0-1 0,0 1 0,1 0 0,0 0 0,1 0 0,0 1 0,1 0-1,0-1 1,0 2 0,1-1 0,0 1 0,0 0 0,1 1 0,0 0 0,0 0 0,1 0 0,16-8 0,-12 8 23,0 2-1,0-1 0,0 2 1,1 0-1,0 0 0,0 1 1,0 1-1,0 0 1,0 1-1,0 1 0,0 0 1,0 1-1,24 4 0,-2 2 46,0 2-1,-1 1 0,0 2 1,-1 1-1,0 1 0,-1 3 0,-1 0 1,35 25-1,-65-40-63,1 0 0,-1 0 0,1 0 0,-1 0-1,0 0 1,1 0 0,-1 1 0,-1-1 0,1 1 0,0 0 0,-1-1 0,1 1 0,-1 0 0,0 0 0,0 0-1,0 0 1,0 0 0,0 0 0,0 4 0,-1-2 3,-1-1 1,1 0-1,-1 1 1,0-1-1,0 0 0,-1 1 1,1-1-1,-1 0 0,0 0 1,0 0-1,0 0 0,0-1 1,-4 5-1,-2 2 8,-1-1 0,0 0 0,0 0 0,-1 0 0,-1-1 0,1-1 0,-1 0 0,-14 7 0,-10 3 27,-52 18 1,-158 36-512,174-52-591,30-10 38,11-2-2076,10-2-4530,19-4 2539,1-1 1545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49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1 296 48,'0'0'1469,"4"1"18,13 1-17,-13-2-41,-4 0-72,0 0-78,0 0-75,0 0-45,0 0-36,1 0-751,0 0 1,0 0-1,0-1 1,-1 1-1,1-1 0,0 1 1,0 0-1,0-1 1,-1 0-1,1 1 0,0-1 1,0 1-1,-1-1 1,1 0-1,-1 1 0,1-1 1,0 0-1,0-1 1,14-23 1773,-4 8-1551,13-16 263,-17 24-651,0-1-1,0 1 1,1 0 0,1 0-1,8-7 1,9-2 34,0 1 0,0 2 0,2 0-1,0 2 1,0 0 0,36-9 0,-28 12-88,1 1 1,0 2-1,1 2 0,64-2 0,-65 9-18,1 1-1,-1 2 0,0 1 1,-1 2-1,1 2 0,-2 1 1,44 19-1,60 27 522,0 0-3411,-135-55 1601,7 3 291,-7-4-3656,-1-1-4349,-3 0 5293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0.1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77 568,'4'-38'4987,"0"19"-669,-3 0 5011,3 21-8414,0 1-691,-1 0 0,1 0 1,-1 1-1,1-1 0,-1 1 1,0 0-1,-1 0 0,1 0 1,-1 0-1,3 6 0,20 56 1528,-5-12-742,99 188 2739,-50-115-1520,-69-127-2217,1 1 1,-1 0 0,0-1-1,1 1 1,-1 0 0,0 0-1,0-1 1,1 1 0,-1 0 0,0 0-1,0-1 1,0 1 0,0 0-1,0 0 1,0 0 0,0-1-1,0 1 1,-1 0 0,1 0 0,0-1-1,0 1 1,-1 0 0,1 0-1,0-1 1,-1 1 0,1 0-1,-1-1 1,1 1 0,-1-1-1,1 1 1,-1 0 0,1-1 0,-1 1-1,0-1 1,1 1 0,-1-1-1,0 0 1,1 1 0,-1-1-1,0 0 1,1 1 0,-1-1 0,0 0-1,-1 0 1,-5 2-287,0 0-1,-1-1 1,1 0 0,-9 0 0,-1 0-1267,13 0 997,0 0-1,0 0 0,0 0 1,0 1-1,-6 3 0,0 1-1848,1 1 1,0 0-1,0 0 0,1 1 1,-8 9-1,-12 18-1685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0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1245 16 896,'1'-1'-695,"8"-4"3367,11-5 11957,-28 29-13962,-1 0 1,-1-1-1,-1 0 0,-16 21 0,-62 63 573,60-73-1044,-3-1 1,0-2-1,-1-1 1,-2-2-1,0-1 0,-2-2 1,0-2-1,-1-1 1,-1-2-1,0-1 0,-1-2 1,0-2-1,-73 8 1,94-17-155,0 0 0,0-2 0,0 0 0,0-1 0,0-1 0,0-1 0,1-1 0,-1 0 0,1-2 0,-27-12 0,13 2-357,0-2 0,2-1 0,0-1 1,-41-37-2,57 44-520,-30-24-1384,14 19-5342,17 15 3107,1 4 1354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1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395 40 820,'10'-31'11721,"-11"30"-11583,1 1 0,0 0 0,0-1 0,0 1 0,0-1 0,0 1 0,-1 0 0,1-1 0,0 1 0,0 0 0,-1-1 0,1 1 0,0 0 0,-1-1 0,1 1 0,0 0 0,-1-1 0,1 1 0,-1 0 0,1 0 0,0 0 0,-1-1 0,1 1 0,-1 0 0,1 0 0,0 0 0,-1 0 0,1 0 0,-1 0 0,0 0 0,-7 1 309,0 1 1,1 0-1,-1 0 1,0 1-1,1 0 1,-11 6-1,-45 30 1532,12-6-835,-144 79 2672,194-111-3770,0-1 1,-1 1-1,1 0 1,0 0-1,0-1 1,-1 1-1,1 0 1,0 0 0,0 0-1,0 0 1,0 0-1,0 1 1,1-1-1,-1 0 1,0 0-1,0 1 1,1-1-1,-1 0 1,1 1-1,-1-1 1,1 0-1,-1 3 1,1 0 101,1-1 1,-1 1-1,1-1 1,0 0-1,0 0 1,0 1-1,3 5 1,5 11 222,20 83 1124,-15-53-2085,31 79-1,-36-107-1575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29.9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1 777 424,'25'-30'5829,"-15"7"-3525,0-1 1,9-35-1,3-55 1192,-6-117-5,-15 206-2924,1-37 410,9-121 3070,-9 173-3509,2 10 68,5 12 191,-6-6-903,70 120 1361,-19-28-684,56 66 330,-91-137-702,2-2-1,1-1 1,1 0 0,26 20 0,-47-42-177,1 0-1,-1-1 1,1 1 0,-1 0 0,1-1 0,0 1 0,-1-1 0,1 0 0,0 0 0,0 0 0,0 0 0,0-1 0,0 1 0,0-1 0,0 0 0,0 0 0,0 0 0,0 0 0,0 0 0,0-1 0,0 1 0,4-2 0,-4 0-7,0 1 0,0-1 0,0 0 0,0-1 0,0 1 0,0 0 0,-1-1 0,0 1 0,1-1 0,-1 0 0,0 0 0,0 0 0,0 0 0,-1 0-1,1 0 1,-1 0 0,0-1 0,1 1 0,-1-4 0,6-27-76,-3 1 0,0-1 0,-3 1-1,-3-60 1,1 68-8,-3-51-189,1 32-413,1 0 0,6-44-1,0 75 182,-1 6-1131,1 7-4830,-1 6 3933,2 2-859,1 1-1873,0-1 1749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3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97 663 668,'0'-4'788,"0"1"0,0 0 0,-1 0 1,1 0-1,0 0 0,-1 0 0,0 0 0,0 0 0,-1-3 0,1 6 559,-2 1-27,-1 3-978,0-1 0,1 1 0,-1-1 0,1 1 0,0 0 0,0 0 0,0 0 0,0 1 0,1-1 0,-1 1-1,1-1 1,-2 9 0,-3 9 809,-7 33 1,5-13 107,3 0 0,1 0 0,2 1 0,1-1 0,8 69 0,-6-112-1240,0 1 0,0 0 0,0 0 0,0 0 0,0 0-1,1 0 1,-1 0 0,0 0 0,0 0 0,0 0 0,0 0 0,0 0-1,0 0 1,0 0 0,0 0 0,0 0 0,1 0 0,-1 0 0,0 0-1,0 0 1,0 0 0,0 0 0,0 0 0,0 0 0,0 0 0,0 0-1,0 0 1,0 0 0,1 0 0,-1 0 0,0 0 0,0 1 0,0-1-1,0 0 1,0 0 0,0 0 0,0 0 0,0 0 0,0 0 0,0 0-1,0 0 1,0 0 0,0 0 0,0 0 0,0 0 0,0 1 0,0-1-1,1 0 1,-1 0 0,0 0 0,0 0 0,0 0 0,0 0 0,0 0-1,-1 1 1,7-16 345,4-26-89,10-107-165,2-157 0,4-45-812,-18 277 544,6-46 13,-13 116 139,0 0 1,0 0-1,0 1 1,0-1-1,0 0 1,0 0-1,1 1 0,2-4 1,-4 5 6,1 0-1,0 0 1,-1 0 0,1 0 0,0 0-1,0 1 1,0-1 0,0 0 0,0 1-1,0-1 1,0 1 0,0-1 0,0 1 0,0-1-1,0 1 1,0 0 0,1-1 0,-1 1-1,0 0 1,0 0 0,0 0 0,0 0-1,1 0 1,-1 0 0,0 0 0,2 1-1,24 7 4,0 2 0,-1 1 0,0 1 0,-1 1 0,0 1 0,44 34 0,-23-11 0,-2 3 0,55 60-1,-55-49 40,45 66 0,-71-89-6,-1 0 1,-2 1-1,0 1 1,14 45-1,-25-64-17,-1-1 0,-1 1 0,0 0 0,-1 0 0,0 0-1,0 1 1,-1-1 0,0 0 0,-1 0 0,-1 0 0,0 0 0,0 0-1,-1 0 1,0-1 0,-9 19 0,5-17-8,1-1 1,-2 0-1,1 0 1,-1-1-1,-1 0 1,0-1-1,-1 1 1,1-2-1,-2 0 1,1 0-1,-1 0 1,-23 11-1,12-10-34,1 0-1,-1-1 1,0-2-1,-1 0 0,0-1 1,-43 3-1,-139-9-1248,141-2 359,63 3 869,-52-4-1385,48 3 907,1 0 0,-1 0 0,0 0 0,1 0 1,-1-1-1,1 0 0,0 0 0,-7-3 0,11 4-266,-4-2-1455,8-1-4678,20-8 3784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3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29 15381,'1'-2'286,"1"0"-15,-1 1 1,0-1-1,1 1 1,-1-1-1,0 0 1,0 0-1,0 0 1,0 0-1,0 1 1,-1-1-1,1 0 1,0-3-1,-1 4 918,0 7-209,-6 34 148,-2-1 0,-22 63 1,-1 6-189,30-100-889,-21 79 732,5 0-1,-11 136 1,28-212-968,0 0 1,0-1 0,1 1-1,0-1 1,1 1-1,0-1 1,6 17 0,-8-26-26,1 0-1,-1 0 1,1 0 0,-1 0 0,1 0 0,-1 0 0,1-1 0,0 1 0,0 0-1,-1 0 1,1 0 0,0-1 0,0 1 0,0-1 0,0 1 0,0 0-1,0-1 1,0 0 0,0 1 0,0-1 0,0 1 0,0-1 0,0 0 0,0 0-1,0 0 1,0 0 0,0 0 0,0 0 0,0 0 0,2 0 0,0-1-762,0 0 1,1 0 0,-1 0 0,0 0 0,0 0-1,0-1 1,-1 1 0,1-1 0,3-2 0,15-14-2756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3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84 192 384,'4'-6'388,"9"-16"1366,14-29 0,-24 45-1245,-1 0 0,1 0 0,-1 0 0,-1 0 0,1 0 0,-1 0 0,0-1 0,-1 1 1,1 0-1,-2-12 0,1 16-363,-1 1 1,1-1 0,-1 0-1,1 1 1,-1-1 0,0 0 0,0 1-1,0-1 1,1 1 0,-2-1 0,1 1-1,0 0 1,0-1 0,0 1-1,-1 0 1,1 0 0,0 0 0,-1 0-1,1 0 1,-1 0 0,1 0 0,-1 0-1,0 1 1,1-1 0,-1 1-1,0-1 1,0 1 0,1-1 0,-1 1-1,0 0 1,-3 0 0,-1 0 149,0 0 0,0 1 0,0-1 0,0 1 1,0 1-1,1-1 0,-1 1 0,-7 3 0,10-4-210,1 1 0,-1-1 0,1 1 0,-1 0 0,1-1 0,0 1 0,0 0 0,0 0 0,0 1 0,0-1 0,0 0 0,0 1 0,1-1 0,-1 1 0,1-1-1,0 1 1,0 0 0,0 0 0,0 0 0,0-1 0,1 1 0,-1 0 0,1 6 0,0-3 3,0 0 0,0 0 0,1-1 0,0 1 0,0 0 0,0 0 1,1 0-1,0-1 0,0 1 0,0-1 0,4 6 0,7 11 110,2-2 0,0 0 0,1 0 0,0-1 1,34 28-1,181 166 1145,-224-206-1286,0 0 0,-1 1 0,0 0 0,0 0 0,-1 0 0,7 13 0,-11-18-38,0 0 0,0 0 0,0 0-1,0 0 1,0 0 0,-1 1 0,1-1-1,-1 0 1,0 0 0,0 1 0,0-1-1,-1 0 1,1 1 0,-1-1 0,0 0-1,0 0 1,0 0 0,0 0 0,0 0-1,-1 0 1,1 0 0,-5 5 0,0 1-15,-1-2 1,0 1 0,-1-1 0,0 0 0,0-1 0,0 0 0,-1 0 0,0-1 0,0 0 0,0 0 0,-1-1 0,-12 3 0,-10 3-699,-1-2-1,-47 5 1,76-13 321,-42 5-1028,22-7-908,5-4-3474,12-1 1731,6 1 1231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4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120 307 1632,'2'-1'228,"1"1"-1,0-1 1,-1 1-1,1 0 1,0 0-1,0 1 1,-1-1-1,1 0 1,0 1 0,0 0-1,-1-1 1,1 1-1,-1 0 1,1 1-1,-1-1 1,1 0-1,-1 1 1,0-1-1,0 1 1,1 0-1,-1-1 1,0 1 0,-1 0-1,1 0 1,0 1-1,0-1 1,-1 0-1,0 1 1,1-1-1,1 5 1,2 6 824,-1 1 0,-1-1 0,0 1 0,2 26 0,-3-24-650,3 28 1028,-1-11 107,9 44 0,-13-75-1546,1 0 0,-1 1-1,1-1 1,0 0-1,0 0 1,0 0-1,0 0 1,0 1 0,1-2-1,-1 1 1,1 0-1,-1 0 1,1 0-1,3 2 1,-4-3-270,0-1 1,1 1-1,-1-1 1,0 1-1,1-1 1,-1 0-1,0 0 1,1 1-1,-1-1 1,1 0-1,-1 0 0,0-1 1,1 1-1,-1 0 1,0 0-1,1-1 1,-1 1-1,0 0 1,1-1-1,-1 0 1,0 1-1,0-1 1,1 0-1,-1 1 0,0-1 1,1-2-1,14-11-3528,0-1 1156</inkml:trace>
  <inkml:trace contextRef="#ctx0" brushRef="#br0" timeOffset="1">553 120 352,'1'-1'151,"-1"0"0,0 1 0,1-1-1,-1 0 1,0 0 0,1 0 0,-1 1 0,0-1 0,0 0-1,0 0 1,0 0 0,0 0 0,0 0 0,0 1 0,0-1-1,0 0 1,0 0 0,0 0 0,-1 0 0,1 1 0,0-1-1,-1 0 1,1 0 0,0 0 0,-2 0 0,1-1 136,-1 0 0,0 0 1,1 0-1,-1 1 0,0-1 1,0 1-1,0-1 0,-5-1 1,-4-2 590,-1 0 1,-20-5 0,27 9-705,-178-37 3554,-2 17-3977,168 20-1662,0 1 0,0 1 0,-18 2 0,18 0-66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4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0 485 14489,'16'44'347,"-15"-42"-232,0 0 0,0 1 0,1-1-1,-1 0 1,0 0 0,1 0 0,-1 0-1,1 0 1,0 0 0,0-1-1,-1 1 1,1-1 0,0 1 0,0-1-1,5 3 1,-6-4 377,8-11-289,-1 0 1,0-1-1,-1 0 1,0 0-1,-1-1 0,0 0 1,-1 0-1,4-18 1,2-1 38,54-181 833,-11 36 6,-54 176-1059,0 1 0,0-1 0,0 1 0,0 0 0,0-1 0,0 1 0,0-1 0,0 1 0,0-1 0,0 1 0,1 0 0,-1-1 0,0 1 0,0-1 0,0 1 0,1 0 0,-1-1 0,0 1 0,0 0 0,1-1 0,-1 1 0,0 0 0,1 0 0,-1-1 0,1 1 0,-1 0 0,0 0 0,1-1 0,2 14 252,-2 38-70,-1-39-45,0 18 86,1 1 1,2 0-1,1-1 0,9 37 0,-10-55-172,1 0 0,1 0 0,-1-1 0,2 1 0,0-1-1,0 0 1,1-1 0,0 1 0,1-1 0,0-1 0,0 1 0,1-1-1,11 8 1,-16-14-51,0 0-1,1 0 0,-1 0 0,1-1 1,0 1-1,0-1 0,0 0 1,0-1-1,0 1 0,0-1 0,1 0 1,-1 0-1,0-1 0,1 1 1,-1-1-1,7-1 0,-4 0-8,-1-1-1,0 0 0,1-1 1,-1 1-1,0-1 1,0 0-1,-1-1 1,1 0-1,-1 0 0,8-7 1,4-5-11,-1 0 0,-1-2 0,0 0 0,-1 0-1,-2-2 1,16-26 0,-16 23 4,-1 0-1,-1-2 1,-1 1 0,-1-1-1,11-47 1,-20 72-1,0 0 0,0 0 1,-1 0-1,1 1 1,0-1-1,0 0 1,0 0-1,0 0 0,0 0 1,0 0-1,0 0 1,0 0-1,0 0 0,0 0 1,0 0-1,0 0 1,0 0-1,0 0 1,0 0-1,0 0 0,0 0 1,-1 0-1,1 0 1,0 0-1,0 0 0,0 0 1,0 0-1,0 0 1,0 0-1,0 0 1,0 0-1,0 0 0,0 0 1,0 0-1,0 0 1,0 0-1,0 0 0,0-1 1,0 1-1,0 0 1,-1 0-1,1 0 1,0 0-1,0 0 0,0 0 1,-7 11 94,-7 18 68,8-9-61,2 1 0,0 0 0,1-1 0,2 1 0,0 0 0,1 1 0,1-1-1,1 0 1,1-1 0,0 1 0,2 0 0,0-1 0,2 0 0,0 0 0,19 36 0,-22-49-136,0-1-1,1 0 1,-1 0 0,1 0 0,1 0-1,-1-1 1,1 0 0,-1 0 0,2-1-1,10 7 1,-12-8-162,-1-1 1,1 0-1,0 0 0,0-1 0,0 1 0,1-1 1,-1 0-1,0-1 0,0 1 0,1-1 1,-1 0-1,0 0 0,0-1 0,1 1 0,-1-1 1,6-2-1,14-6-1869,-14 4-955,0 0 1,0-1-1,11-7 0,-2-2-576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5.0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0 833 1344,'6'-2'74,"-1"0"412,1 0 0,0 0 0,-1 0 0,1-1 0,-1 0 0,0 0 0,1 0 0,-2 0 0,1-1 0,0 0 0,-1 0 0,7-7 0,-2-3 77,-1 0 0,0-1 0,-1 0 1,0 0-1,-1-1 0,-1 0 0,3-18 0,2-13 545,3-58 0,-10 22 702,-14-160 0,7 201-1325,7-40 1278,-2 81-1738,0 0 1,0 0 0,0 0 0,0 0-1,0 1 1,0-1 0,1 0 0,-1 0 0,0 1-1,1-1 1,-1 1 0,0-1 0,1 1 0,-1-1-1,3 1 1,-1-1 36,26-8 67,0 2 1,0 1 0,0 2 0,34-1-1,119 6 281,-173-1-371,0 0 0,0 1-1,0 1 1,0-1-1,-1 1 1,13 5 0,-20-6-31,1-1 1,-1 1-1,1 0 1,-1 0-1,1 0 1,-1 0-1,0 0 1,0 0-1,0 0 1,1 1-1,-1-1 1,0 0-1,0 1 1,-1-1-1,1 1 1,1 2-1,-1-2 1,-1 0-1,0 0 0,0 0 0,0 0 0,0 0 1,0 0-1,0 0 0,0 1 0,-1-1 1,1 0-1,-1 0 0,1 0 0,-1 0 0,0-1 1,0 1-1,-2 4 0,-3 3 11,-1 1 0,0-1-1,0 0 1,-1 0 0,0-1 0,-1 0-1,0 0 1,-13 8 0,-13 6 13,-39 19-1,7-5-8,61-32-18,1-1 3,0 0 0,0 0 0,0 0 0,1 1 0,-5 4 0,8-7-6,0 0 0,0 0 0,0 0-1,1 0 1,-1 1 0,0-1 0,1 0 0,-1 0 0,1 1 0,-1-1 0,1 0 0,0 1-1,-1-1 1,1 1 0,0-1 0,0 0 0,0 1 0,0-1 0,0 0 0,0 1-1,1-1 1,-1 1 0,0-1 0,1 0 0,-1 0 0,2 2 0,6 13 18,2-1 0,0 0 1,0 0-1,25 25 0,14 17 41,-37-39-52,42 61 54,-48-69-56,0 0 0,-1 1 0,0 0 0,-1 0 0,5 22 0,-8-28-11,0-1-1,-1 1 0,0 0 1,1 0-1,-2 0 1,1 0-1,-1-1 0,1 1 1,-2 0-1,1 0 0,0-1 1,-1 1-1,0-1 0,-3 8 1,1-6-14,0-1 1,-1 1 0,1-1 0,-1 1-1,0-1 1,0-1 0,-1 1 0,1-1-1,-8 5 1,0-2-26,1-1 0,-1 0-1,-1-1 1,1 0 0,-1-1 0,0 0-1,0-1 1,0-1 0,-17 1 0,9-2-650,-1-1 0,-40-6 1,49 3-711,0-1 0,-27-9-1,40 13 977,0-1-1,-1 1 0,1-1 0,0 0 0,-1 1 0,1-1 0,0 0 0,0 0 0,0 0 0,0 0 0,0 0 0,0 0 0,0 0 0,0 0 0,0 0 0,0 0 1,1 0-1,-1-1 0,-1-1 0,-1-13-2275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5.3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40 864,'18'-29'2536,"-13"21"5523,-13 16-7595,1 0 0,0 1 0,0 0 0,1 1 0,0-1 0,0 1 0,1 1 0,-6 16 0,8-18-284,0 0 0,1 0 0,0 0 1,1 0-1,0 0 0,0 0 0,1 1 1,0-1-1,1 0 0,0 0 0,0 0 1,1 0-1,0 0 0,1 0 0,0 0 0,0-1 1,1 1-1,0-1 0,0 0 0,1 0 1,0 0-1,1-1 0,-1 0 0,14 13 1,-2-4-10,1-2 1,1 0-1,1 0 1,-1-2-1,2-1 1,0 0-1,0-2 1,1 0-1,0-1 1,0-1-1,1-2 1,0 0 0,30 2-1,-42-6-134,-1-1 1,1 0-1,-1-1 1,1 0-1,-1 0 1,0-1-1,0-1 0,0 0 1,0 0-1,0-1 1,0 0-1,10-6 0,-9 3-28,0-1-1,0 0 1,-1 0-1,0-1 1,-1-1-1,0 0 1,0 0-1,13-21 0,-13 16-70,0 0 0,-2 0 0,0-1-1,0 0 1,-2-1 0,0 1 0,-1-1 0,0 0-1,-2 0 1,0 0 0,-1-1 0,0 1-1,-1 0 1,-2 0 0,-2-20 0,3 32-2,-1 0 1,1 1-1,-1-1 1,0 0 0,0 1-1,-3-6 1,4 9-53,0-1 0,0 1 1,0 0-1,0-1 0,0 1 0,0 0 1,0 0-1,0 0 0,-1 0 1,1 0-1,0 0 0,-1 0 0,1 0 1,-1 1-1,1-1 0,-1 1 1,1-1-1,-1 1 0,1-1 1,-1 1-1,-2 0 0,4 0 64,0 0 0,0 0 0,1 0 0,-1 0 0,0 0-1,0 0 1,0 0 0,0 1 0,0-1 0,1 0 0,-1 0 0,0 0 0,0 0 0,0 0-1,0 1 1,0-1 0,0 0 0,0 0 0,0 0 0,0 1 0,0-1 0,0 0 0,0 0-1,0 0 1,0 0 0,0 1 0,0-1 0,0 0 0,0 0 0,0 0 0,0 0 0,0 1-1,0-1 1,0 0 0,0 0 0,0 0 0,0 0 0,0 1 0,0-1 0,0 0 0,-1 0-1,1 0 1,0 0 0,0 0 0,0 1 0,0-1 0,0 0 0,-1 0 0,1 0 0,0 0-1,0 0 1,0 0 0,0 0 0,-1 0 0,1 0 0,0 0 0,0 0 0,0 0 0,0 0 0,-1 1-1,1-1 1,0 0 0,0-1 0,-1 1 0,12 9-1289,-6-7 388,0-1 0,0 1 1,0-1-1,0 0 1,0 0-1,0 0 0,1-1 1,4 0-1,12 0-1136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5.6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73 147 6177,'5'1'169,"1"-1"0,-1 1 1,0 0-1,1 1 0,-1 0 1,0-1-1,0 2 0,0-1 1,0 0-1,0 1 0,-1 0 1,1 0-1,-1 1 1,7 6-1,-6-4 98,-1-1 0,0 1 0,0 0 0,-1 0 1,0 0-1,0 1 0,0-1 0,-1 1 0,0 0 0,0 0 0,0 7 0,4 39 1395,-2 1 0,-6 105 0,-2-44-264,4-112-1446,0-1 0,0 1 0,1 0 0,-1 0-1,0-1 1,1 1 0,0-1 0,-1 1 0,1 0 0,0-1-1,3 5 1,-4-6-46,1-1 1,-1 0-1,0 1 0,1-1 0,-1 0 0,0 1 0,1-1 1,-1 0-1,1 0 0,-1 1 0,1-1 0,-1 0 1,0 0-1,1 0 0,-1 0 0,1 1 0,-1-1 0,1 0 1,-1 0-1,1 0 0,-1 0 0,1 0 0,-1 0 0,2-1 1,-1 1-288,0-1 1,1 1 0,-1-1 0,1 0-1,-1 0 1,0 1 0,0-1 0,1 0-1,-1 0 1,0 0 0,2-3 0,11-15-3301,4-3 1118</inkml:trace>
  <inkml:trace contextRef="#ctx0" brushRef="#br0" timeOffset="1">664 221 14341,'-17'-5'2402,"-89"-25"-1348,9-11-599,18 6-293,38 19-534,-121-43-423,49 28-6184,85 28 3488,8 5 1058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5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87 36,'84'-15'1908,"58"-14"2553,-90 17-2360,-38 9-1254,0 0 0,0-1 0,-1 0 0,17-8 0,-28 9 2353,-9 2-2508,-13 1-532,9 1 58,0 1 0,0 1 0,0 0 0,0 1 0,1 0 0,0 0 0,-1 1 0,2 0 0,-12 8 0,0 2 220,1 1 1,-32 32 0,30-26-106,2 1 0,0 1 0,-18 29 0,31-41-209,0 1 0,0-1 0,1 1 0,1 0 0,0 1 0,1 0 0,0-1 0,1 1 0,-1 15 0,4-21-79,0 0 0,0 0 0,1 0 0,0-1 0,0 1 0,1 0 0,0 0 0,0-1 0,1 1 0,0-1 0,0 0 0,1 0-1,0 0 1,0 0 0,0-1 0,1 1 0,0-1 0,1 0 0,-1-1 0,1 1 0,0-1 0,0 0 0,1-1 0,9 6 0,2 0-114,1-1 1,0 0-1,1-2 1,0 0 0,0-1-1,0-2 1,0 0-1,25 2 1,-14-4-879,-1-1 0,49-6 0,-32-1-3019,1-1-4033,-23 2 4925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6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717 297 472,'-4'-5'508,"0"-1"-1,0 1 1,0 0-1,-1 0 1,1 1-1,-1 0 1,0 0-1,-1 0 1,-6-4-1,-57-28 1237,57 31-1372,-391-160 3350,325 142-4843,-1 6-4515,56 16 3972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0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54 776,'27'-22'7151,"-25"21"-5730,2 3-99,0 1-961,0 0 0,1 1 1,-1-1-1,-1 1 1,1 0-1,-1 0 0,1 0 1,-1 1-1,0-1 1,-1 1-1,3 5 0,0-2-77,74 136 4070,21 35-920,-73-133-2491,25 36 577,-46-75-1287,0 1 0,1 0 0,-1-1 0,2-1 0,-1 1 0,1-1 0,10 7 0,-16-12-189,0 0-1,0 0 1,-1-1-1,1 1 0,0 0 1,0-1-1,0 1 1,0-1-1,0 0 1,0 1-1,0-1 0,0 0 1,0 0-1,0-1 1,0 1-1,0 0 1,0-1-1,0 1 1,-1-1-1,1 1 0,0-1 1,0 0-1,0 0 1,-1 0-1,1 0 1,0 0-1,-1 0 0,1 0 1,-1-1-1,1 1 1,-1-1-1,0 1 1,1-1-1,1-3 1,4-5 59,-1 0 0,-1-1 0,1 0 0,5-16 0,-10 22-89,15-44 85,-3 0 0,-2-1 0,5-54 0,-7 43-663,27-99 0,-35 154 394,10-19-821,-11 24 842,1 0 0,0 0 1,-1 0-1,1 1 0,0-1 1,-1 0-1,1 1 0,0-1 1,0 0-1,0 1 0,0-1 1,0 1-1,-1-1 0,1 1 1,0 0-1,0-1 0,0 1 1,0 0-1,0 0 0,0-1 1,0 1-1,2 0 0,-2 1-244,1 0 1,-1 0-1,1-1 0,-1 1 1,0 0-1,1 0 0,-1 1 0,0-1 1,0 0-1,0 0 0,0 1 1,0-1-1,0 0 0,0 1 0,0-1 1,0 1-1,-1-1 0,2 4 0,0-1-2218,7 10-2174,0 4 1454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29:56.6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375 691 13057,'32'22'211,"-19"-13"203,0 0 0,0 0 1,1-1-1,0-1 0,1 0 0,24 8 0,-36-15-362,0 0 1,0 0-1,-1 0 1,1-1-1,0 1 1,-1-1 0,1 1-1,0-1 1,-1 0-1,1 0 1,-1 0-1,1 0 1,-1-1-1,0 1 1,1 0-1,-1-1 1,0 0-1,0 0 1,0 1-1,0-1 1,0-1 0,-1 1-1,1 0 1,-1 0-1,2-3 1,3-5 41,0 0 0,-1 0 0,0 0 0,6-19 0,-1-6 70,-2-1 1,-1 0-1,2-47 0,-4-112 290,-21-71 659,8 243 444,11 30-1462,0 0 1,0-1-1,1 1 1,-1-1-1,1 0 0,1 0 1,-1 0-1,1-1 1,0 1-1,10 7 0,237 170 1390,-86-67-501,-163-114-963,100 79 630,-88-68-498,-1 0 0,-1 1 0,-1 1-1,19 27 1,-29-40-125,0 1-1,-1 0 1,1 0-1,-1 0 1,0 0-1,0-1 1,0 1-1,0 1 1,-1-1-1,1 0 1,-1 0-1,0 0 1,1 0-1,-2 0 1,1 0-1,0 1 1,-1-1-1,0 5 1,-1-4 12,0 0 0,0 0 1,0 0-1,-1 0 0,1-1 1,-1 1-1,0-1 0,0 1 1,0-1-1,0 0 0,-7 4 0,-5 3 74,-1-1 0,0 0 0,0-1 0,-1-1-1,-20 5 1,-16 4 123,-1-3-1,0-3 1,-72 5 0,-170-5 457,127-7-325,144-2-441,-134 9-195,141-8-502,0 2-1,0-1 1,0 2 0,1 1-1,0 0 1,-24 12 0,36-15-54,0-1 1,1 1-1,0 0 1,-1 0-1,1 1 1,0-1-1,1 1 1,-1 0-1,1 0 1,-1 0-1,1 0 1,0 1-1,1-1 0,-1 1 1,-1 6-1,-8 31-3324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41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47 630 624,'2'8'2199,"3"-11"6924,-2-2-8845,0 0 1,0-1-1,0 1 0,0-1 1,-1 0-1,0 0 0,0 0 1,-1 0-1,1 0 1,0-12-1,0-72 1440,-2 63-1356,-2-27 191,-3 1 0,-1 0-1,-3 0 1,-23-72 0,30 117-492,2 5-26,-1 0 0,1 0 0,-1 0 0,0 0 0,0 0 0,0 1 0,-1-1 0,1 0 0,-1 0 0,1 1 0,-1-1 0,0 1 0,0 0 0,0-1 0,-4-2 0,5 5 36,1 0-10,0 0-5,6 2-10,2 0-39,-1-1 1,1 0 0,0 0 0,0 0-1,0-1 1,0 0 0,0 0 0,10-3 0,97-19 1,34-5 38,-124 24 58,1 1 0,0 1 0,46 4 0,-65-2-47,0 0 0,-1 1-1,1 0 1,0 0-1,0 1 1,-1-1 0,0 1-1,1 1 1,-1-1 0,-1 1-1,1 0 1,0 0-1,-1 1 1,0 0 0,0 0-1,0 0 1,-1 1 0,0-1-1,0 1 1,0 0-1,0 0 1,4 12 0,2 9 233,-1 0 0,-2 0 0,0 1 0,3 36 1,-6-34-67,4 25 271,-5-29-211,1 0 1,1 0-1,10 29 1,-13-52-288,-1 0 0,0 0 0,1 0 0,-1 1 0,1-1 1,0-1-1,0 1 0,0 0 0,1 0 0,-1-1 0,1 1 0,-1-1 1,1 0-1,0 0 0,4 3 0,18 4-1539,4-3-4033,-4-1-2997,-6 0 4918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42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7 156 1140,'-6'-44'8830,"6"43"-7744,0-5 201,1 3-37,0 4 2673,13 19-2983,-1 0 0,-1 1 0,10 27 0,24 40 432,-34-69-1078,0-1 1,0-1-1,2 0 0,16 14 1,-27-27-234,1 0-1,0-1 1,0 0 0,1 0 0,-1 0 0,1 0-1,-1-1 1,1 0 0,0 0 0,0 0-1,0 0 1,0-1 0,0 0 0,1 0 0,-1 0-1,0-1 1,0 0 0,1 0 0,-1 0-1,0-1 1,10-1 0,-1-3-2,-1 0 1,1 0-1,-2-2 1,1 1-1,0-2 0,-1 1 1,17-16-1,72-73-155,-80 74 25,47-50-878,35-36-1913,-85 92-427,0 1 1,23-13-1,-28 19-824,-3 6 1250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43.1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15 178 1144,'-3'9'691,"0"0"-1,1 0 0,0 0 1,0 0-1,1 0 1,0 0-1,1 1 1,0 9-1,2 7 1145,7 40 0,-6-53-1517,0-1 1,1 1 0,0 0-1,1-1 1,1 0 0,0 0-1,0 0 1,1-1-1,0 0 1,1 0 0,1-1-1,-1 0 1,1-1 0,1 0-1,0 0 1,0-1 0,1 0-1,22 12 1,-18-13-114,0 0 0,0-1 0,1-1 1,0-1-1,0 0 0,0-1 0,1 0 0,-1-2 1,0 0-1,1-1 0,-1 0 0,1-1 0,-1-1 1,32-8-1,-14 0-27,-1-1 0,-1-2 0,0-1 0,-1-2 0,-1-1 0,0-1 0,-2-2 0,0 0 0,30-30 0,-29 22-757,0-2 1,42-59-1,-47 54-1931,-2-1 0,28-63-1,-26 44-1800,-6 11 1309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45.9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4633 556 200,'1'0'182,"0"-1"0,0 1 0,0-1 0,0 1 0,0 0 1,-1-1-1,1 1 0,0-1 0,0 0 0,-1 1 0,1-1 0,-1 0 0,1 1 0,0-1 0,-1 0 0,1 0 1,-1 1-1,1-1 0,-1 0 0,0 0 0,1 0 0,-1 0 0,0 1 0,0-1 0,1 0 0,-1 0 0,0 0 0,0-1 1,-1 0 30,0 1 0,0-1 0,0 1 0,0-1 1,-1 1-1,1 0 0,0-1 0,-1 1 1,1 0-1,-1 0 0,1 0 0,-1 0 0,0 0 1,-2-1-1,-20-10 988,-2 2 1,1 0-1,-49-11 1,-82-7 756,-123-6 453,-369 2-1,493 35-1636,1 7 1,0 7-1,-302 74 0,253-31-234,4 8 0,2 9 0,4 9 1,-200 121-1,290-144 3,-117 91 0,146-93-119,3 3 1,3 4-1,2 2 1,4 3-1,3 3 1,-71 118-1,57-63-61,6 2 1,6 3-1,-81 268 0,115-303-193,5 2 1,4-1 0,4 2 0,6 0-1,3 1 1,14 150 0,-2-201-171,2-1 0,2 0 0,3-1 0,2 0 0,2-1 0,2-1 0,2-1 0,3-1 0,2-1 0,52 69 0,-22-43 0,4-4 0,113 101 0,164 96 0,-185-161 0,4-7 0,4-7 0,288 117 0,-307-155 0,2-7 0,3-6 0,1-6 0,291 27 0,-272-55 0,233-21 0,-171-12 0,-2-9 0,-1-11 0,223-77 0,-191 34 0,399-199 0,-293 81 0,-222 112 0,220-191 0,-300 230 0,-3-3 0,-2-2 0,-3-3 0,-3-2 0,-2-2 0,-4-2 0,-3-2 0,-3-2 0,-4-2 0,36-112 0,-50 119 0,-3-1 0,-4-1 0,-3 0 0,3-91 0,-13 66 0,-4 1 0,-26-167 0,3 129 0,-60-179 0,-77-110 0,110 308 0,-6 2 0,-110-160 0,109 191 0,-4 2 0,-3 4 0,-126-112 0,98 111 0,-4 3 0,-3 5 0,-3 5 0,-2 4 0,-3 5 0,-3 4 0,-222-66 0,241 93-673,-1 4 1,-1 5-1,-173-7 1,171 22-699,0 5 1,0 3-1,0 5 0,2 4 1,0 4-1,-143 52 1,70 1-5596,15 13 2114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47.2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4212 463 960,'8'-4'460,"4"-2"590,-1 0-1,0-1 1,0 0-1,-1-1 1,0 0-1,0-1 1,11-12-1,-20 20-838,0 0-1,-1-1 1,1 1-1,0 0 1,-1 0-1,1 0 0,-1-1 1,1 1-1,-1 0 1,0-1-1,1 1 1,-1 0-1,0-1 1,0 1-1,0 0 1,0-1-1,0 1 0,0 0 1,-1-1-1,1 1 1,-1-2-1,0 0 15,0 1-1,-1-1 1,1 0-1,-1 1 1,0-1-1,0 1 1,0-1-1,0 1 1,-2-2-1,-7-5 249,0 1-1,0 0 0,-15-8 1,23 15-329,-54-29 1005,-2 2 1,-122-39-1,-132-11 57,156 47-828,-1 7-1,-1 7 1,-1 7-1,1 7 0,-1 7 1,0 7-1,1 6 0,-211 53 1,-95 67 342,309-79-178,-205 107 0,272-116-150,3 4-1,2 3 1,-122 106 0,164-121-219,2 2-1,1 1 0,3 2 1,2 1-1,2 2 0,2 2 0,-24 55 1,11-7 240,4 3 1,-47 194 0,63-189-414,5 2 0,5 0 0,5 0 0,4 1 0,6 0 0,23 171 0,-5-148 0,6-1 0,6-1 0,6-1 0,64 148 0,-69-204 0,3-2 0,3-1 0,3-3 0,3-1 0,4-2 0,1-3 0,4-1 0,81 70 0,-57-68 0,161 99 0,104 23 0,-236-136 0,2-4 0,3-6 0,126 29 0,356 32 0,35-33 0,-468-57 0,1-8 0,205-22 0,157-55 0,-309 33 0,-2-10 0,311-119 0,-443 138 0,-2-3 0,-2-4 0,-1-3 0,-3-4 0,-1-2 0,-3-4 0,-2-3 0,67-72 0,-48 34 0,-4-5 0,-4-3 0,-5-3 0,81-155 0,-117 183 0,-3-2 0,42-145 0,-59 157 0,-4 0 0,-2-1 0,-3 0 0,-2-69 0,-9 46 0,-4 0 0,-4 1 0,-4 0 0,-47-155 0,23 128 0,-5 2 0,-117-217 0,102 236 0,-4 3 0,-3 2 0,-5 4 0,-3 2 0,-166-143 0,125 135 0,-4 5 0,-3 5 0,-4 6 0,-141-62 0,164 92-87,-2 5-1,-1 4 1,-3 6-1,0 4 1,-179-23-1,55 33-3104,120 16-2067,1 5 0,-206 32 1,73 17 493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1.8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42 26538,'-17'-23'5436,"11"19"-4765,-4 2-549,10 2-122,0 0 0,-1 0 0,1-1 0,0 1 0,0 0 0,0 0 0,0 0 0,0 0 0,-1 0 0,1 0 0,0 0 0,0-1 0,0 1 0,0 0 0,0 0 0,0 0 0,0 0 0,0-1 0,0 1 0,-1 0 0,1 0 0,0 0 0,0 0 0,0-1 0,0 1 0,0 0 0,0 0 0,0 0 0,0 0 0,0-1 0,0 1 0,0 0 0,0 0 0,0 0 0,1-1 0,-1 1 0,0 0 0,0 0 0,0 0 0,0 0 0,0 0 0,0-1 0,1 0 10,3-3 21,16 4-249,-3 2-788,-11 0-1890,0 0 0,0 0 0,0 0 0,0 1 1,6 3-1,2 5-2204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2.2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62 992,'-5'-4'1566,"-6"-6"4633,2 5 4456,8 4-10434,1 1 0,-1-1 0,1 1 0,-1 0 0,1-1 1,0 1-1,-1-1 0,1 0 0,0 1 0,0-1 0,-1 1 0,1-1 1,0 1-1,0-1 0,0 0 0,0 1 0,-1-1 0,1 1 0,0-1 1,0 0-1,0 1 0,0-1 0,1 1 0,-1-1 0,0 0 0,0 1 0,0-1 1,0 1-1,1-1 0,-1 1 0,0-1 0,0 0 0,1 1 0,-1-1 1,1 0-1,7-11 1760,-1 4-3954,-7 8 1807,1 0-1,-1 0 1,0-1-1,0 1 0,1 0 1,-1 0-1,0 0 1,0 0-1,1 0 1,-1 0-1,0 0 1,1 0-1,-1 0 0,0-1 1,0 1-1,1 0 1,-1 0-1,0 0 1,1 1-1,-1-1 1,0 0-1,0 0 0,1 0 1,-1 0-1,0 0 1,0 0-1,1 0 1,-1 0-1,0 1 1,0-1-1,1 0 0,-1 0 1,0 0-1,1 1 1,-1 0-507,1-1 0,-1 1 0,1 0 1,-1 0-1,1 0 0,-1 0 0,1 0 1,-1 0-1,0-1 0,0 1 0,1 0 1,-1 0-1,0 0 0,0 0 0,0 2 1,0 12-3199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2.6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0 113 29799,'3'-22'1780,"4"2"-592,-1 6-1188,-3 0 0,3 5 0,1 4 0,-1-1 0,-6 6 0,9-3 0,-2-3 0,-7 6 0,9-5 0,-6 2 0,-3 3 0,7-3 0,-7 3 0,0 0 0,9-3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5.0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99 252,'12'-60'15568,"-12"59"-15334,8-24 1407,-7 25-1962,-1-1 0,0 0-1,1 0 1,-1 1 0,1-1 0,-1 0 0,1 1 0,-1-1 0,1 0 0,-1 1 0,1-1 0,0 1-1,-1-1 1,1 1 0,0-1 0,-1 1 0,1-1 0,0 1 0,0 0 0,-1-1 0,1 1-1,0 0 1,1-1 0,-1 1-3076,-1 0 1030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10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0 218 804,'4'-3'1166,"1"0"0,-1 0 0,0 0 0,0 0-1,4-5 1,0 1 665,-7 6-1006,6-7 1898,-4 8 3665,11 160-2187,-11-106-3495,4 23 317,-45-472-363,26 321 414,12 73-867,0 1-8,0 0 8,3 3 18,-1 0-184,19 19 393,1 0 0,1-1-1,36 24 1,55 29 371,119 78 1311,-226-147-2115,0-1-1,-1 0 1,0 1-1,0 0 0,5 5 0,-10-9 0,0 0 0,-1-1 0,1 1 0,0 0 0,-1-1 0,1 1 0,-1 0 0,1 0 0,-1 0 0,1 0 0,-1 0 0,0-1 0,1 1 0,-1 0 0,0 0 0,0 0 0,1 0 0,-1 0 0,0 0 0,0 0 0,0 0 0,0 0 0,-1 0 0,1 0 0,0 0 0,0 0 0,0 0 0,-1 0 0,1 0 0,-1 0 0,1-1 0,0 1 0,-1 0 0,1 0 0,-1 0 0,0-1 0,1 1 0,-2 1 0,-15 11 0,-1-2 0,0 0 0,0-1 0,-1-1 0,0 0 0,-23 6 0,-5 3 0,-45 16-2449,90-34-1121,2 0-4222,0 0 1344,0 0 1961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0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1 647 964,'0'0'469,"4"8"84,2-10 3578,3-13-3349,0-1 1,0 0 0,-2 0 0,8-24 0,20-78 1916,-19 58-1644,25-105 1572,12-41 1968,-50 208-2877,1 11-1261,5 19-13,0-1 14,1 0-1,2-2 0,1 1 1,2-1-1,0-1 1,2-1-1,1 0 1,1-1-1,2-1 1,36 35-1,-34-36-51,-17-17-236,0 0 1,1-1-1,0 1 0,0-2 0,13 10 0,-27-19-300,-1 1 0,1 1 0,-1-1 0,1 1 0,-1 1-1,0-1 1,0 1 0,0 0 0,0 1 0,1 0-1,-13 2 1,-57 17-3104,8-1-1643,54-16 2243,7-5-6819,5-4 6464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5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43 18182,'0'-3'313,"1"0"0,-1 0 1,0 0-1,1 0 1,-1 0-1,1 0 1,0 0-1,0 0 0,0 0 1,1 0-1,-1 0 1,2-2-1,-2 4-470,-1 1-260,0 0-271,0 0-286,0 0-288,6 8-3226,-5-7 4204,-1-1 1,1 1-1,-1-1 0,1 1 0,-1 0 0,1-1 0,-1 1 0,0 0 0,1 0 0,-1-1 0,0 1 0,1 0 0,-1 0 0,0-1 0,0 1 1,0 0-1,0 0 0,0 0 0,0-1 0,0 1 0,0 0 0,0 1 0,-3 11-2496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5.7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 21 1256,'-3'-3'-31,"-2"1"3747,-6-4 8593,8 0-11717,7 5-1116,0 1-122,15-2-192,-1 2-8124,0 3 6494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6.0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94 548,'10'0'2124,"-10"0"-132,16-3-151,-7-5-161,-3 8-152,-6 0-148,13-9-128,-13 9-124,12-8-120,-5-1-112,-4-2-208,0 5-355,0-2-402,-3-1-459,3 7-532,-3 2-3952,-6-17 1704,0 14 1123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6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66 21962,'10'-12'176,"-4"10"-272,3-7-316,-2 6-280,-1 3-188,-3-8-376,7 2-508,-7 1-4033,6-4 1973,7-2 1299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8.9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328 61 1072,'37'-56'12739,"-36"56"-11835,2-4 66,-2 4-225,-2 1 3747,-24 30-3531,2 0 0,1 2 0,-21 39-1,6-8-174,-33 56 316,-40 63 302,76-126-2355,34-56 844,-1-1 0,1 0 1,-1 1-1,1-1 0,0 1 1,0-1-1,-1 0 0,1 1 1,0-1-1,0 1 0,0-1 0,-1 1 1,1-1-1,0 1 0,0-1 1,0 1-1,0-1 0,0 1 1,0-1-1,0 1 0,0-1 1,0 1-1,0-1 0,0 1 0,0-1 1,1 1-1,-1-1 0,0 1 1,0-1-1,0 1 0,1-1 1,-1 1-1,4 2-4566,2 0-4745,-5-3 6009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0:59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723 735 48,'39'-10'7844,"-37"9"-6570,-2 1-24,0 0-30,2-2 482,1-1-1360,-4 1 4386,-63-30 861,42 20-4784,0-1 1,0-1-1,1-1 0,1-1 1,1-1-1,-24-25 1,-52-74 392,5 4-233,-110-105 1,180 199-1094,9 6-252,-1 0 0,0 2-1,0-1 1,-1 2 0,-1-1 0,-23-11 0,18 13-1816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09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20 764 588,'-10'6'3737,"10"-6"-3406,0 0 0,0 0 0,-1 0 0,1 0 0,0 1 1,0-1-1,0 0 0,-1 0 0,1 0 0,0 0 0,0 0 0,0 0 1,-1 1-1,1-1 0,0 0 0,0 0 0,-1 0 0,1 0 1,0 0-1,0 0 0,-1 0 0,1 0 0,0 0 0,0 0 1,-1 0-1,1 0 0,0 0 0,0 0 0,-1-1 0,1 1 1,0 0-1,0 0 0,0 0 0,-1 0 0,1 0 0,0 0 1,0-1-1,0 1 0,-1 0 0,1 0 0,0 0 0,0 0 1,0-1-1,1-26 616,9-39 0,-2 13-449,0-62 355,-13-211 1,4 306-800,-8-140 248,9 159-276,0 1 2,3 5 11,20 42 93,-3-4 71,3 0 1,42 60-1,59 47 374,-97-122-393,1-1-1,1-1 1,34 23 0,-55-44-137,0 0 0,0 0-1,0-1 1,0 0 0,1 0 0,0-1 0,-1 0 0,1-1 0,1 0 0,-1 0 0,0-1 0,11 1 0,-16-3-31,1 1 0,0-1 0,0 0 0,0 0 1,-1 0-1,1 0 0,0-1 0,-1 0 0,1 0 1,-1 0-1,0-1 0,0 1 0,0-1 0,0 0 1,0 0-1,-1 0 0,1-1 0,-1 0 0,0 1 0,0-1 1,0 0-1,0 0 0,-1 0 0,3-7 0,4-12-153,-1-1-1,-1 1 0,-1-1 1,-1 0-1,3-47 0,6-27-3667,-9 83 2533,13-17-10864,-9 24 9095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09.8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 60 544,'9'-19'3998,"-10"18"-3851,1 0 0,0 0 1,0 0-1,0 0 0,-1 0 0,1-1 1,-1 1-1,1 0 0,-1 0 0,1 0 1,-1 0-1,0 0 0,1 1 0,-1-1 1,0 0-1,0 0 0,1 0 0,-1 0 1,0 1-1,0-1 0,0 1 0,0-1 1,0 0-1,0 1 0,0-1 0,0 1 1,0 0-1,0-1 0,-1 1 0,1 0 1,0 0-1,0 0 0,0 0 0,0 0 1,0 0-1,-1 0 0,1 0 0,0 0 1,0 0-1,0 1 0,0-1 0,-2 1 1,-3 3 121,0-1 0,0 1 0,1 0 1,-1 1-1,1 0 0,0-1 0,0 2 0,0-1 1,1 0-1,-8 13 0,-3 8 514,-15 36 1,21-44-517,-1 4 86,1 1 0,1 1 0,0-1 1,2 1-1,1 0 0,1 1 0,1-1 1,0 43-1,3-63-298,0-1 1,0 1-1,1 0 1,0-1-1,-1 1 1,1-1-1,0 1 1,1-1-1,-1 0 1,1 0-1,-1 1 1,1-1-1,0 0 1,0 0-1,0 0 1,1-1-1,-1 1 1,1 0-1,-1-1 1,1 0-1,0 0 1,5 3-1,-4-3-8,0 0 0,1 0 1,0-1-1,-1 0 0,1 0 0,0 0 1,-1-1-1,1 1 0,0-1 0,0 0 0,-1-1 1,1 1-1,0-1 0,-1 0 0,1 0 0,0 0 1,4-3-1,7-3 33,0 0 0,0-1 0,-1-1 0,0-1 1,-1 0-1,0-1 0,-1 0 0,0-1 0,0-1 0,20-26 0,-23 24-29,0 1-1,0-2 0,-1 1 0,-1-1 1,-1-1-1,0 1 0,-1-1 0,-1 0 1,0-1-1,3-32 0,-7 41-55,-1 0 1,0 0-1,-1 0 1,0 0-1,0 1 0,-1-1 1,0 0-1,0 1 0,-1-1 1,-4-8-1,5 13-80,0 0-1,-1 0 1,1 0-1,-1 0 1,0 0 0,0 1-1,0-1 1,-1 1-1,1 0 1,-1 0-1,0 0 1,0 0 0,0 1-1,0-1 1,0 1-1,-1 0 1,1 0 0,-1 1-1,1 0 1,-7-2-1,1 2-479,0 0 0,0 0-1,-1 1 1,1 0 0,0 1 0,0 0-1,-19 5 1,19-3-1215,0 0-1,0 1 1,0 1 0,-12 7-1,-1 4-782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0.6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122 606 892,'4'-7'2043,"2"-2"4389,1 21-3567,-3 0-1464,-3-10-1085,-1 0 0,1 0 0,-1 0 0,1 0 0,0 0 0,0 0-1,0 0 1,0 0 0,0 0 0,0-1 0,3 3 0,-3-3 160,-1-1-52,6-57 570,-7 9-876,-3 0-1,-2 1 0,-13-54 0,-51-134-699,67 226 550,-19-45-167,21 50 184,-1 1 0,0 0 0,0 0 0,0 0 0,0 0 0,0 0 0,0 1 0,-1-1 0,1 0 0,-1 1 0,0 0 0,-5-4 0,7 6 44,1 0 35,-1 4 36,0-1-71,1 0 0,0 0 0,-1 0 1,1 0-1,1 0 0,-1 0 0,0 0 0,1 0 1,0 0-1,-1 0 0,1 0 0,0 0 0,1 0 1,-1 0-1,0-1 0,1 1 0,0-1 0,-1 1 1,1-1-1,4 5 0,8 9 152,1-1-1,1-1 1,31 23-1,60 32 278,-14-11-145,-58-34-211,50 36 114,-73-50-177,0 0-1,-1 0 1,-1 1 0,15 20 0,-23-29-32,0 1 1,0 0-1,0 0 0,-1 0 0,1 1 1,-1-1-1,0 0 0,0 1 1,0-1-1,-1 0 0,1 1 1,-1-1-1,1 1 0,-1-1 1,-1 1-1,0 6 0,0-5-1,0 0 1,-1-1-1,0 1 0,0 0 0,-1 0 0,1-1 1,-1 1-1,0-1 0,0 0 0,-5 5 0,-3 2-15,-1 0-1,0-2 0,0 1 0,-1-1 0,-1-1 0,-22 11 0,9-7-90,-1-1 0,-1-1 1,0-1-1,0-2 0,0-1 0,-1-1 0,-43 1 0,71-6 45,4-3 7,7-5 30,-1 0 1,1 1-1,0 0 0,1 1 0,0 0 0,0 0 0,12-4 1,4-4-6,147-83-26,245-183-1,-310 198 183,-108 82-121,1-1-1,-1 1 1,1-1-1,-1 1 1,1-1 0,0 1-1,-1-1 1,1 1 0,0 0-1,0 0 1,-1-1 0,1 1-1,0 0 1,0 0 0,-1 0-1,1 0 1,0-1 0,1 1-1,-2 1-1,0-1-1,1 0 0,-1 0 0,0 1 1,0-1-1,1 0 0,-1 0 1,0 1-1,1-1 0,-1 0 1,0 1-1,0-1 0,0 0 1,1 1-1,-1-1 0,0 0 1,0 1-1,0-1 0,0 1 1,0-1-1,0 0 0,0 1 1,0-1-1,0 1 0,0-1 1,-4 35 312,2-28-319,-7 37 167,3 0 0,1 0-1,1 62 1,4-101-204,0-1 0,1 0 0,-1 1 0,1-1 0,0 0 0,0 0 0,1 1 0,-1-1 0,1 0-1,0 0 1,0-1 0,0 1 0,0 0 0,1-1 0,3 5 0,-4-7-156,-1 1 0,1-1 0,0 0 0,0 1 0,0-1 0,0 0 0,0 0 0,0 0 0,1-1-1,-1 1 1,0 0 0,3 0 0,-2-1-489,1 0 0,0 0 1,-1 0-1,1 0 0,-1-1 0,1 1 0,-1-1 0,1 0 0,3-2 0,17-7-3520,-1-1 1275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1.0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349 90 1004,'8'-10'704,"19"-24"1288,-27 33-1856,1 0-1,0 0 0,0 0 1,0 0-1,-1 0 1,1-1-1,-1 1 1,1 0-1,-1 0 0,1-1 1,-1 1-1,0-1 1,0 1-1,0 0 1,0-1-1,0 1 1,0 0-1,0-1 0,0 1 1,0 0-1,0-1 1,-1 1-1,0-2 1,-1 1 9,1 1 0,-1 0 0,1-1 0,-1 1 1,0 0-1,0 0 0,0 0 0,0 0 0,0 1 0,0-1 1,0 0-1,0 1 0,0 0 0,0-1 0,0 1 0,0 0 1,-3 0-1,-36 2 903,17 0-619,0 2 0,0 1 0,0 1 0,1 0 0,-1 2 0,2 1 0,-1 1 0,1 1 0,1 0 0,-37 27 0,57-37-392,-1 1 0,0-1-1,1 0 1,-1 1 0,1-1 0,-1 1 0,1-1 0,0 1 0,0 0 0,0 0-1,0 0 1,0-1 0,0 1 0,0 0 0,1 0 0,-1 0 0,1 0 0,-1 0 0,1 0-1,0 1 1,0-1 0,-1 0 0,2 0 0,-1 0 0,0 0 0,0 0 0,1 0 0,-1 0-1,1 0 1,-1 0 0,1 0 0,0 0 0,0 0 0,0 0 0,0-1 0,0 1 0,1 0-1,-1 0 1,3 2 0,5 6 75,1 0 1,1-1-1,0 0 0,19 12 0,-28-20-102,40 27 222,-5-4 112,-2 1 0,41 36 0,-73-58-316,0 1 1,0-1-1,0 0 0,0 1 1,0 0-1,-1-1 0,0 1 1,0 0-1,0 0 0,0 0 1,-1 1-1,1-1 0,-1 0 1,0 1-1,0-1 0,0 6 1,-2-7-20,1 1-1,0-1 1,-1 0 0,0 1 0,1-1 0,-1 0-1,-1 0 1,1 0 0,0 0 0,-1 0 0,0 0-1,1 0 1,-1 0 0,0 0 0,-1-1 0,1 1-1,0-1 1,-1 0 0,1 1 0,-1-1-1,0 0 1,-3 2 0,-3 1-234,-1 0 1,1-1-1,-1 1 0,1-2 0,-1 0 0,-1 0 1,1 0-1,0-1 0,0-1 0,-1 0 1,1 0-1,-1-1 0,1-1 0,-1 1 1,-10-3-1,20 3 127,0 0-1,1-1 1,-1 1 0,0 0-1,0 0 1,0 0 0,1-1 0,-1 1-1,0 0 1,0-1 0,1 1 0,-1 0-1,0-1 1,1 1 0,-1-1-1,0 1 1,1-1 0,-1 0 0,1 1-1,-1-1 1,1 1 0,-1-1 0,1 0-1,-1 0 1,1 1 0,0-1-1,-1 0 1,1 0 0,0 1 0,0-1-1,0 0 1,-1 0 0,1 0 0,0 1-1,0-1 1,0 0 0,0 0-1,1 0 1,-1 0 0,0 1 0,0-1-1,0 0 1,1 0 0,-1 1 0,0-1-1,1 0 1,-1 0 0,0 1-1,1-2 1,3-3-849,0 0 1,0 1-1,0-1 0,0 1 0,7-6 0,13-9-895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0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1 202 844,'10'-24'1199,"7"-17"5569,41-74 0,-57 112-6096,1 1 0,-1-1 0,1 1 0,0 0 0,0 0 1,-1 0-1,6-4 0,1 6 1941,-1 13-2046,-2 2 63,-2 0 1,0 1-1,-1-1 1,0 30 0,0-12-105,15 133 1669,-11-130-1580,1-1 1,21 58-1,-26-86-594,1 0 0,0 0 0,0-1 0,1 1 0,0-1 0,0 0 0,1 0 0,-1 0-1,1-1 1,1 1 0,-1-1 0,1 0 0,-1-1 0,2 0 0,-1 1 0,0-2 0,1 1 0,-1-1 0,1 0-1,0 0 1,0-1 0,0 0 0,1 0 0,11 0 0,62 6-2562,-12-1-4450,-24-5-6332,-32-2 9904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1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35 384 5376,'31'-17'179,"-6"4"301,32-13 0,-49 23-130,0 0 0,1 1 0,-1-1 0,1 2 0,-1 0 0,1 0 0,0 0 0,11 2 0,-17-1-238,-1 1 1,1 0-1,-1 0 0,1 0 1,-1 0-1,0 0 1,0 0-1,1 1 0,-1-1 1,0 1-1,0 0 1,0 0-1,-1-1 0,1 1 1,0 0-1,-1 1 1,1-1-1,-1 0 0,0 0 1,0 1-1,1-1 1,-2 0-1,2 5 0,2 3 182,-1 1 0,-1-1-1,0 1 1,2 15 0,-4-10-18,1-4-47,0 1 0,0 0 1,5 17-1,-5-30-334,-1 1-1,0-1 1,0 1-1,1-1 1,-1 0-1,0 1 1,1-1-1,-1 1 1,0-1 0,1 0-1,-1 1 1,1-1-1,-1 0 1,1 1-1,-1-1 1,1 0-1,-1 1 1,1-1-1,-1 0 1,1 0 0,-1 0-1,1 0 1,-1 0-1,1 0 1,-1 1-1,1-1 1,-1 0-1,1 0 1,-1-1 0,1 1-1,0 0 1,-1 0-1,1 0 1,-1 0-1,1 0 1,-1-1-1,1 1 1,-1 0-1,1 0 1,-1-1 0,1 1-1,-1 0 1,1-1-1,20-14-4612,-20 14 5071,16-11-2516</inkml:trace>
  <inkml:trace contextRef="#ctx0" brushRef="#br0" timeOffset="1">576 118 12345,'-1'-19'391,"0"16"-339,-1 1-1,0 0 1,0 1 0,0-1 0,0 0-1,0 1 1,0-1 0,0 1 0,-1-1-1,1 1 1,-1 0 0,-3-2 0,-35-6 402,24 6-328,-257-47 544,239 44-812,15 3-314,-40-1 1,53 4-201,-1 0 1,0 1 0,0 0-1,1 0 1,-1 1-1,0 0 1,1 0 0,-9 4-1,2 3-1966,9 2 797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1.8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1 508 896,'1'1'183,"1"0"-1,0 0 1,0-1-1,0 1 1,0 0-1,0-1 1,0 1-1,0-1 1,0 0-1,0 0 1,0 0-1,0 0 1,0 0-1,0 0 1,0 0-1,0-1 1,0 1-1,0-1 1,0 1-1,0-1 1,0 0-1,-1 0 1,1 1-1,0-1 1,0-1-1,-1 1 1,1 0 0,-1 0-1,1-1 1,-1 1-1,1-1 1,-1 1-1,0-1 1,2-2-1,4-6 299,0-1-1,0 0 1,-1-1 0,5-13-1,-10 23-390,65-167 2609,12-29-22,-76 195-2544,-2 2-77,1 0 0,-1-1 0,0 1-1,1 0 1,0-1 0,-1 1 0,1 0 0,0 0 0,-1 0 0,1 0 0,0 0 0,0 0-1,0 0 1,0 0 0,0 0 0,0 0 0,0 0 0,1 1 0,-1-1 0,0 0 0,2 0 0,0 5 313,3 16-52,-1 0 0,0 1-1,-1 0 1,1 32 0,3 16 272,-4-45-404,1 11 255,13 45 0,-16-71-354,1 0-1,0-1 1,1 1 0,0-1-1,0 1 1,1-1 0,0-1-1,0 1 1,1-1 0,9 9-1,-13-13-60,1-1 0,-1 0-1,1-1 1,-1 1 0,1 0 0,0-1-1,0 0 1,0 1 0,0-1-1,0 0 1,0 0 0,0-1 0,0 1-1,0-1 1,0 0 0,5 1-1,-3-2-2,0 0-1,0 0 1,0 0-1,0 0 1,0-1-1,0 0 1,-1 0-1,1 0 1,5-4-1,4-4-2,0 0-1,-2 0 1,1-2 0,-1 0-1,12-15 1,16-26-53,-3-2 0,48-91 0,-9 13-46,-76 133 81,0-1 0,0 1 1,0 0-1,0 0 0,0 0 0,0 0 0,0-1 1,1 1-1,-1 0 0,0 0 0,0 0 0,0-1 1,0 1-1,0 0 0,0 0 0,0 0 0,0 0 1,0-1-1,0 1 0,1 0 0,-1 0 0,0 0 1,0 0-1,0 0 0,0 0 0,1-1 0,-1 1 1,0 0-1,0 0 0,0 0 0,0 0 0,1 0 1,-1 0-1,0 0 0,0 0 0,0 0 0,0 0 1,1 0-1,-1 0 0,0 0 0,0 0 0,0 0 1,1 0-1,-1 0 0,0 0 0,0 0 0,0 0 1,1 0-1,-1 0 0,0 0 0,1 13 26,-6 25 26,-7 26 88,4 2 0,2-1 0,2 73 0,5-129-166,-1-1 1,1 1-1,1-1 0,0 0 0,3 10 0,-5-17-31,0 0 0,1 1 0,-1-1 0,0 0 0,1 0 0,0 1 0,-1-1 0,1 0 1,0 0-1,0 0 0,-1 0 0,1 0 0,0 0 0,0 0 0,0 0 0,0 0 0,0 0 0,1-1 0,-1 1 0,0 0 1,0-1-1,0 1 0,1-1 0,-1 1 0,0-1 0,1 1 0,-1-1 0,0 0 0,1 0 0,-1 0 0,0 0 0,1 0 0,-1 0 1,0 0-1,1 0 0,-1 0 0,0-1 0,1 1 0,-1-1 0,2 0 0,6-4-1396,0 0 0,0 0 0,0-1-1,-1-1 1,0 0 0,0 0 0,9-11-1,11-14-1518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2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1 502 1088,'1'-4'1162,"3"-11"-18,-3 11-28,-1 4-19,0 0-31,0 0-25,3 3-34,7 6-41,-7-6-89,-3-3-82,0 0-80,5-17 520,3-39-107,0-56-1,-4 42-667,-2-2-56,-2 43-125,2 0 1,0 0 0,7-29 0,-8 57-260,-1 0 0,0 0 0,0 0 0,0 0 0,1 0 0,-1 0 0,1 0 0,-1 0 0,1 0 0,-1 0-1,1 0 1,-1 0 0,1 1 0,0-1 0,-1 0 0,1 0 0,0 1 0,0-1 0,-1 0 0,1 1 0,0-1 0,0 1 0,0-1 0,0 1 0,0 0 0,0-1 0,0 1 0,0 0 0,0-1 0,0 1 0,0 0 0,0 0 0,0 0-1,0 0 1,0 0 0,0 0 0,0 0 0,0 1 0,0-1 0,1 1 0,5 1 31,1 1 0,-1 0 1,-1 0-1,13 8 0,0 1 54,16 2 65,65 19-1,3 1 10,-102-33-178,0-1 0,0 0 1,0 0-1,0 1 0,0-1 0,0 1 1,0-1-1,0 1 0,0-1 0,0 1 1,0 0-1,0-1 0,-1 1 1,1 0-1,0 0 0,0 0 0,-1-1 1,1 1-1,-1 0 0,1 0 0,-1 0 1,1 0-1,-1 0 0,0 0 0,1 0 1,-1 0-1,0 0 0,0 0 1,1 0-1,-1 1 0,0-1 0,0 0 1,0 0-1,-1 0 0,1 0 0,0 0 1,0 0-1,0 0 0,-1 0 0,1 0 1,-1 0-1,1 0 0,-1 0 1,1 0-1,-1 0 0,0 1 0,-4 5 5,-1 0 0,0-1 0,0 1 0,-11 8 0,11-9-2,-52 45 28,-94 89 147,149-138-174,1 0 0,0 0 0,0 0 0,0 0 0,0 1-1,0-1 1,1 1 0,-1 0 0,1-1 0,-1 1 0,1 0-1,0 0 1,0-1 0,0 1 0,0 0 0,1 0 0,-1 0-1,1 0 1,0 0 0,0 0 0,0 1 0,0-1 0,1 0-1,-1 0 1,1 0 0,-1 0 0,1-1 0,0 1 0,0 0-1,1 0 1,-1 0 0,1-1 0,-1 1 0,1-1 0,3 5-1,8 7 22,1 0-1,0-1 0,32 22 1,-32-24 21,1 0 0,-1 1 0,-1 0 0,21 25 0,-32-35-42,0 0 0,-1 1 1,1-1-1,-1 1 1,0-1-1,0 1 1,0-1-1,0 1 1,0 0-1,-1 0 1,1-1-1,-1 1 1,0 0-1,0 0 1,0 0-1,0 0 0,0-1 1,-1 4-1,0-1 0,-1 0-1,0 0 0,0-1 1,0 1-1,0 0 0,-1-1 0,1 0 1,-1 0-1,-5 6 0,-5 3-93,0-1 1,0 0-1,-1-1 0,-24 15 0,9-9-1084,-54 22 1,51-25-353,12-8-575,11-6-5593,9 0 5503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2.7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0 196 2140,'87'-86'1803,"-1"1"3366,-86 85-5136,0 0 1,0 0 0,0 0-1,0 0 1,0-1 0,0 1-1,1 0 1,-1 0 0,0 0 0,0 0-1,0 0 1,0 0 0,0 0-1,0 0 1,0 0 0,0 0-1,0 0 1,0 0 0,0 0 0,1 0-1,-1 0 1,0 0 0,0 0-1,0 0 1,0 0 0,0 1 0,0-1-1,0 0 1,0 0 0,0 0-1,0 0 1,0 0 0,0 0-1,0 0 1,0 0 0,1 0 0,-1 0-1,0 0 1,0 0 0,0 0-1,0 0 1,0 0 0,0 1-1,0-1 1,0 0 0,0 0 0,0 0-1,0 0 1,0 0 0,0 0-1,0 0 1,0 0 0,0 0 0,0 0-1,0 0 1,0 1 0,0-1-1,0 0 1,0 0 0,0 0-1,0 0 1,0 0 0,0 0 0,0 0-1,0 0 1,0 0 0,0 0-1,-1 0 1,1 0 0,-1 13 680,-7 17-43,1-7-137,1 1 0,1 1 1,1-1-1,-1 34 0,4-43-319,1 0-1,1-1 0,0 1 1,1 0-1,1-1 1,0 1-1,1-1 1,9 21-1,-11-30-153,0 0 0,1 0 0,-1 0-1,1-1 1,1 1 0,-1-1 0,1 0 0,-1 0 0,1 0 0,0 0-1,0-1 1,1 0 0,-1 0 0,1 0 0,0 0 0,0-1 0,6 3-1,-3-3-5,-1 0-1,1-1 0,-1 0 0,1 0 0,0-1 0,0 0 0,0 0 0,-1-1 1,1 0-1,13-4 0,4-2-5,-1-2 1,-1-1-1,0 0 0,0-2 0,41-29 1,-33 17-119,-1-1 0,-1-1 0,-1-2 0,-1-1 1,-2-1-1,-1-1 0,-1-1 0,24-47 0,-44 75-34,-1-1-1,0 0 0,0 1 0,0-1 0,2-7 1,-4 11 68,0 1 0,0-1 1,0 1-1,0-1 0,0 0 0,0 1 1,0-1-1,0 0 0,0 1 1,0-1-1,0 1 0,0-1 1,-1 0-1,1 1 0,0-1 0,0 1 1,-1-1-1,1 0 0,0 1 1,-1-1-1,1 1 0,-1-1 1,1 1-1,0 0 0,-1-1 0,1 1 1,-1-1-1,1 1 0,-1 0 1,0-1-1,1 1 0,-1 0 1,1 0-1,-1-1 0,0 1 0,1 0 1,-1 0-1,1 0 0,-1 0 1,0 0-1,1 0 0,-1 0 1,0 0-1,1 0 0,-1 0 1,0 0-1,-1 0-63,1 0 1,-1 1-1,1-1 1,-1 0-1,1 1 1,-1-1-1,1 1 0,-1-1 1,1 1-1,0-1 1,-1 1-1,1 0 1,0 0-1,0 0 1,-2 1-1,-1 1-224,1-1 206,-1 0-948,-1 0-1,1 1 1,0-1-1,1 1 1,-1 0-1,0 0 1,-5 6 0,2 0-1113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3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193 142 44,'4'-2'266,"0"1"0,0 0-1,0 0 1,0 1 0,0-1 0,0 1 0,0 0-1,0 0 1,1 1 0,-1-1 0,0 1 0,5 1-1,-6-1-114,-1 0-1,0 0 1,0 0 0,0 1-1,0-1 1,0 0-1,0 1 1,0 0-1,-1-1 1,1 1-1,-1 0 1,1 0-1,-1 0 1,1 0 0,-1 0-1,0 0 1,0 0-1,0 1 1,0-1-1,0 0 1,-1 0-1,1 5 1,5 40 835,-1-1 0,-3 0 1,-2 1-1,-8 62 0,9-93-941,1-8-1414,0-5-4276,14-15 3877</inkml:trace>
  <inkml:trace contextRef="#ctx0" brushRef="#br0" timeOffset="1">576 48 464,'-6'-8'992,"-1"2"-24,-5 0-28,-13 4-72,0-4-80,-13 3-83,-9-3-61,-4 1-84,-2 2-136,-7 0-244,4 3-264,6 3-276,-10 3-2053,16 2 821,3 1 540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3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52,'13'3'668,"-7"-2"-227,0 0-1,-1 1 1,1-1-1,0 1 0,6 4 1,-10-5-286,0 0 1,0 1 0,0-1-1,0 1 1,0 0-1,-1 0 1,1-1 0,0 1-1,-1 0 1,0 0 0,1 1-1,-1-1 1,0 0 0,0 0-1,0 0 1,0 5 0,1 2 214,0 1 1,-1 0 0,0-1 0,-1 1 0,0-1 0,-1 14 0,-13 58 1087,9-53-1037,-6 26 243,-22 151 506,35-189-1775,4-11-1150,6-9-3311,12-12 3310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1:13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124 990 360,'68'-47'5828,"-67"46"-5062,-1 1-43,0 0-44,0 0-50,-6 2-48,-2 0-379,0 0-1,1 1 0,-1 1 1,1-1-1,0 1 0,0 1 1,0-1-1,0 1 0,1 0 1,-1 1-1,-9 10 0,5-1 33,0 1-1,1 0 0,1 1 0,0 0 0,1 0 0,1 1 1,0 0-1,-4 22 0,9-29-133,-1-1 0,2 1 0,-1 0 0,1 0-1,1 0 1,0-1 0,1 1 0,0 0 0,0 0 0,1-1 0,1 1 0,0-1 0,0 1 0,1-1 0,9 18-1,-10-24-60,-1 0-1,1-1 1,0 1-1,0-1 0,0 0 1,0 0-1,1 0 0,-1 0 1,1 0-1,0-1 0,0 1 1,0-1-1,0 0 0,0-1 1,6 3-1,-3-3 3,-1 0-1,1 0 1,-1 0-1,1-1 1,0 0-1,0 0 0,-1-1 1,1 1-1,9-4 1,2-1 24,0-1 1,-1-1-1,1-1 1,-2 0-1,1-2 1,20-14-1,-20 12-10,0-1 0,0-1 0,-1 0 0,-1-1 0,0-1 0,-1 0 0,-1-1 0,-1-1 0,19-33 0,-29 47-41,0-1 0,-1 1 0,1-1 0,-1 1 0,0-1 1,0 0-1,0 1 0,-1-1 0,0 0 0,0-9 0,0 12-12,-1 0-1,1 0 1,-1 0 0,0 0 0,0 0 0,0 0 0,0 0 0,0 0-1,0 0 1,0 0 0,0 1 0,-1-1 0,1 0 0,-1 1 0,1-1 0,-1 1-1,0 0 1,0-1 0,0 1 0,1 0 0,-1 0 0,0 0 0,0 0-1,0 1 1,0-1 0,-3 0 0,-3-1-73,1 1 0,-1 0 0,0 1 0,0 0 0,0 0 0,0 0-1,1 1 1,-1 0 0,0 1 0,-12 4 0,-2 1-359,1 1 0,-28 16 0,29-13-67,0 1 0,1 1 0,-17 15 0,27-21-250,1 1 1,0 0 0,0 1-1,1-1 1,0 1 0,0 1-1,-9 18 1,9-2-1934,5-6 812</inkml:trace>
  <inkml:trace contextRef="#ctx0" brushRef="#br0" timeOffset="1">432 1474 1608,'45'8'677,"-19"-2"195,0-2 0,1-1 0,35 0 1,-53-3-591,0-1 0,0 0 0,0-1 0,0 0 0,0 0 0,-1-1 1,1 0-1,-1-1 0,1 0 0,-1 0 0,0-1 0,-1 0 0,14-10 1,-10 3 48,1 1 0,-2-2 0,1 0 0,-2 0 0,0-1 0,0 0 0,-2 0 0,1-1 0,9-30 0,-1-9 893,15-83 0,-24 95-611,-6 25 16,2 1-1,0-1 1,12-31-1,-15 47-590,0 0 0,0 1 0,0-1 0,0 1 0,1-1 1,-1 0-1,0 1 0,0-1 0,1 1 0,-1-1 0,0 1 0,1-1 0,-1 1 0,1-1 0,-1 1 0,1 0 0,-1-1 1,0 1-1,1-1 0,-1 1 0,1 0 0,0 0 0,-1-1 0,1 1 0,-1 0 0,1 0 0,-1-1 0,1 1 0,0 0 1,-1 0-1,1 0 0,0 0 0,-1 0 0,1 0 0,-1 0 0,1 0 0,0 0 0,-1 1 0,1-1 0,-1 0 1,1 0-1,-1 0 0,1 1 0,0-1 0,-1 0 0,1 0 0,-1 1 0,1-1 0,-1 1 0,1-1 0,0 1 0,3 3 149,-1 1-1,1-1 1,-1 1-1,6 9 0,6 11 197,19 34 478,43 56 0,-64-99-685,0 0 0,1 0 0,1-1 0,1-1-1,0-1 1,0 0 0,34 19 0,-44-29-131,0 0 0,1 0 0,-1-1 0,0 0 0,1-1 0,0 1 0,-1-1 0,1 0 0,0-1 0,-1 0 0,1 0 0,0 0 0,0-1 0,-1 0 0,1 0 0,0-1 0,-1 1 0,1-2 0,-1 1 0,0-1 0,7-3 0,0-2 8,0 0 1,0-2-1,-1 1 0,0-1 0,-1-1 1,0 0-1,-1 0 0,10-15 0,1-5 18,-1-1-1,-2-1 0,-1 0 0,-1-1 0,-3-1 0,13-46 1,-5-3-41,16-140 0,-29 137-619,-5-172 0,-13 144-3950,-5 2-6090,8 70 6786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19.0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9 260 60,'-2'110'3343,"-1"-37"-361,10 97 1,-3-134-2012,-4-23-518,0-1 1,2 1 0,0-1-1,0 1 1,1-1-1,0 0 1,1 0-1,8 17 1,-12-28-417,1-1 1,-1 0 0,0 1-1,0-1 1,1 1-1,-1-1 1,0 0 0,0 1-1,1-1 1,-1 1 0,0-1-1,1 0 1,-1 0-1,0 1 1,1-1 0,-1 0-1,1 1 1,-1-1 0,0 0-1,1 0 1,-1 0-1,1 0 1,-1 0 0,1 1-1,-1-1 1,1 0 0,-1 0-1,1 0 1,0 0 0,7-11 658,1-23-38,-6 1-145,-2 0-1,-4-65 0,-19-67 190,20 153-647,-11-70 237,-21-167 588,33 247-865,1-1 0,0 1 0,0-1 0,0 1 0,0-1 0,0 0 0,0 1 0,1-1 0,-1 1 0,1-1 0,0 1 0,0 0-1,-1-1 1,2 1 0,-1 0 0,0-1 0,0 1 0,3-3 0,-2 3-1,1 1 0,0-1-1,0 0 1,0 1 0,0-1-1,0 1 1,0 0 0,0 0-1,0 0 1,0 1 0,0-1-1,1 1 1,-1-1 0,5 1-1,49-2 228,61 4-1,-90 0-76,1 2 0,-1 1 0,0 1 0,30 11-1,-54-16-144,-1 0 0,1 0 0,-1 1-1,0-1 1,0 1 0,0 0 0,0 0 0,0 0-1,0 1 1,2 2 0,-4-4-21,0 1 0,0-1 1,-1 0-1,1 0 0,-1 1 0,1-1 0,-1 0 1,0 1-1,1-1 0,-1 0 0,0 1 1,0-1-1,0 0 0,0 1 0,0-1 0,0 1 1,0-1-1,0 0 0,-1 1 0,1-1 1,-1 0-1,1 1 0,-1-1 0,1 0 1,-1 0-1,0 0 0,1 1 0,-1-1 0,-2 1 1,-8 12-317,-2 0 1,0-1-1,0-1 1,-2 0 0,1-1-1,-1 0 1,-22 10-1,-28 23-3519,58-39 2310,-17 16-5418,17-10 4265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19.5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0 1140,'-4'15'5877,"-3"27"-3959,0 1-695,-2 1-191,-21 121 2020,25-128-2223,2 0 1,2 55 0,2-87-820,-1 0 0,1 1 0,-1-1 0,1 0 0,1 0 0,-1 0 0,1 0 0,0 0 1,0 0-1,4 6 0,-4-9-135,-1 0 0,1-1 1,-1 1-1,1-1 0,-1 0 0,1 1 1,0-1-1,-1 0 0,1 0 1,0 0-1,0 0 0,0 0 1,0 0-1,0-1 0,0 1 0,0-1 1,0 1-1,0-1 0,1 0 1,-1 0-1,0 0 0,0 0 0,0 0 1,0 0-1,0-1 0,0 1 1,0-1-1,3 0 0,1-2-1047,1 1 0,-1-1 0,0 0 0,0 0 0,7-5 0,11-9-1053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19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29 1028,'-6'-27'3398,"6"26"-2240,-3 4 39,-2 7-546,0 0-1,1 1 0,0-1 1,1 1-1,0 0 0,-2 11 1,-8 73 1822,11-82-2202,-2 59 1432,2 0 1,17 142-1,6-82-330,-16-113-1286,0 0 0,1 0 0,1-1 0,17 31 1,-22-46-156,-1-1 0,1 1 0,-1-1 0,1 1 1,0-1-1,0 0 0,0 0 0,0 0 0,0 0 1,0 0-1,1 0 0,-1 0 0,1-1 0,-1 1 1,1-1-1,0 0 0,0 0 0,-1 0 0,1 0 1,0 0-1,3 0 0,0-1-161,1-1 0,-1 1 0,1-1 0,-1 0 1,0-1-1,1 0 0,-1 0 0,8-3 0,-2-3-295,-12 8 519,0 0 1,0 0-1,0 0 1,1-1-1,-1 1 1,0 0 0,0 0-1,0 0 1,0-1-1,0 1 1,0 0 0,0 0-1,0 0 1,0-1-1,0 1 1,0 0-1,0 0 1,0 0 0,0-1-1,0 1 1,0 0-1,0 0 1,0 0-1,0-1 1,0 1 0,0 0-1,0 0 1,-1 0-1,1 0 1,0-1 0,0 1-1,0 0 1,0 0-1,-1 0 1,0-2 19,-1 1 0,0 0 1,0 0-1,0 0 0,-1 0 1,1 1-1,0-1 0,0 1 1,0-1-1,-4 1 0,-192-38 1155,20 3-3256,60 22-7151,89 11 6804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1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48 1716,'2'-11'1002,"-2"8"-612,1 0 0,-1 1 1,1-1-1,-1 0 1,1 1-1,0-1 0,0 1 1,0-1-1,0 1 1,0-1-1,1 1 0,1-3 1,-2 4 932,-1 6-11,7 144 4591,-4-123-5326,1 18 769,2-1 0,17 62 1,-22-103-1302,-1 0 0,1 0 0,-1 0 0,1 0 0,0 0 0,0 0 0,0-1 0,0 1 0,0 0 0,0 0 0,1-1 0,-1 1 0,0-1 0,1 1 0,-1-1 0,1 0 0,0 0 0,-1 0 0,1 1 0,2-1 1,-2 0-60,-1-1 0,1 0 0,0 0 1,0 0-1,-1 0 0,1 0 1,0 0-1,0 0 0,-1-1 0,1 1 1,0-1-1,0 1 0,-1-1 1,1 0-1,-1 0 0,1 0 1,-1 1-1,3-3 0,2-2-280,1-1 0,-1 0 0,0 0 0,0-1 0,-1 0 0,0 0 0,0 0 0,5-10 0,13-37-2919,-5-3-5367,-12 36 5999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2.6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0 554 1260,'1'44'1675,"2"1"-1,2-1 1,2 0-1,1-1 1,21 61-1,-28-100-1416,16 37 1359,-16-39-1515,0-1 0,-1 1 0,1-1 1,0 1-1,0-1 0,0 0 0,0 1 0,0-1 0,0 0 1,0 0-1,1 0 0,-1 0 0,0 0 0,1 0 1,-1 0-1,0 0 0,1-1 0,-1 1 0,1 0 1,-1-1-1,3 1 0,2-5 501,-1-4-431,0 0-1,0 0 0,-1 0 0,0 0 0,0-1 0,-1 0 1,0 0-1,0 0 0,-1 0 0,2-16 0,0-19 251,-2-44 0,-1 48-202,-4-211 690,0 71-385,1 128-363,1 39-103,0-1 1,0 0-1,2-1 1,0 2-1,0-1 0,1 0 1,8-27-1,-9 39-49,0-1 0,1 1-1,-1-1 1,0 1 0,1 0 0,0 0 0,-1 0-1,1 0 1,0 0 0,0 0 0,0 0 0,1 1-1,-1-1 1,0 1 0,0-1 0,1 1 0,-1 0 0,1 0-1,-1 0 1,1 0 0,0 1 0,-1-1 0,1 1-1,0-1 1,0 1 0,-1 0 0,1 0 0,0 0-1,-1 0 1,1 1 0,4 0 0,9 3 17,-1 0 0,0 1 0,0 0 0,17 9 0,-25-10-8,3 0-1,92 46 431,-88-42-339,-1 0 1,0 1 0,-1 0 0,0 1 0,13 13 0,-24-21-95,1-1 0,-1 1 0,0-1 0,0 1-1,1 0 1,-1 0 0,-1-1 0,1 1 0,0 0 0,0 0 0,-1 0-1,1 0 1,-1 0 0,1 0 0,-1 0 0,0 0 0,0 0 0,0 0 0,0 0-1,0 0 1,-1 2 0,0 0-15,-1 0-1,1 0 1,-1-1-1,0 1 0,0-1 1,0 1-1,0-1 1,0 0-1,-1 0 1,-3 4-1,-7 5-262,-1-1-1,0 0 1,-27 15-1,9-9-1402,-42 17 1,40-20-3802,-39 23 0,41-17 2703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3.1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35 142 664,'-4'-22'1840,"3"14"-813,0 1 0,-1-1 0,0 1 0,-4-9 0,1 5 857,3 7-749,0 0-1,0 0 1,0-1-1,1 1 0,-1 0 1,0-9-1,2 12-442,174-2 3036,85-8-2714,-245 10-1808,46-3-292,-40 3-3069,0-2-4325,-8 3 5469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3.7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1 141 1112,'0'0'1400,"0"0"-35,0 0-20,1 4-5,1 28 1551,-3 63 0,-1-32-1439,2-36-870,-1 15 445,2 0 0,2 0-1,11 59 1,-14-99-983,1 0 0,-1 1 0,1-1-1,0 0 1,0 0 0,0 0 0,0 1 0,0-1 0,0 0-1,1 0 1,-1 0 0,1-1 0,-1 1 0,1 0 0,1 1-1,-2-3-41,0 1 0,-1-1 0,1 0 0,0 1 0,-1-1-1,1 0 1,0 0 0,-1 0 0,1 0 0,0 0 0,-1 0-1,1 0 1,0 0 0,-1 0 0,1 0 0,0 0 0,-1 0-1,1-1 1,0 1 0,0 0 0,1-2-22,0 1 0,0 0 1,0 0-1,-1-1 0,1 1 0,-1-1 0,1 1 1,-1-1-1,2-2 0,7-10-122,-2 0 0,0-1 0,-1 0 0,7-19 0,19-70-491,-28 87 542,29-105-452,46-141 1036,-80 263-463,0-1 0,0 1 1,0 0-1,0-1 0,0 1 0,0-1 0,0 1 1,0 0-1,1-1 0,-1 1 0,0 0 0,0-1 1,0 1-1,1 0 0,-1-1 0,0 1 0,0 0 1,1-1-1,-1 1 0,0 0 0,1 0 0,-1-1 1,0 1-1,1 0 0,-1 0 0,0 0 0,1-1 1,0 1-1,4 10 597,-2 21 87,-4 17 71,3 0 1,2-1-1,1 1 1,23 87 0,-25-128-687,-1 1 0,1 0 1,1-1-1,0 0 1,0 0-1,0 0 0,1 0 1,0-1-1,7 8 1,-10-12-73,0 1 1,1-1 0,-1-1-1,1 1 1,-1 0 0,1-1-1,0 1 1,0-1-1,-1 0 1,1 0 0,0 0-1,0 0 1,0 0 0,0-1-1,0 1 1,0-1 0,0 0-1,1 0 1,-1 0 0,0 0-1,0-1 1,0 1-1,0-1 1,0 0 0,0 0-1,0 0 1,3-1 0,0-1 4,1-1 0,0 0 1,-1 0-1,0 0 0,0-1 1,9-9-1,-13 12-26,0 0-1,-1 1 1,1-1 0,-1 0 0,1 0-1,-1 0 1,0 0 0,0 0 0,0 0-1,0 0 1,0 0 0,-1 0 0,1 0-1,0 0 1,-1-1 0,0 1 0,1 0-1,-1-1 1,0 1 0,0 0 0,-1 0-1,1-1 1,0 1 0,-1 0 0,1 0-1,-2-3 1,1 3-2,0 0 0,0 1 1,0-1-1,-1 0 0,1 1 0,0-1 0,-1 1 0,0-1 0,1 1 1,-1 0-1,0 0 0,1 0 0,-1 0 0,0 0 0,0 0 1,0 0-1,-3 0 0,-37-5 47,25 4-38,-53-4-7,43 5-344,-29-6 1,48 6-43,-1-1 0,1-1 1,0 0-1,0 0 0,0 0 1,0-1-1,-11-7 0,16 9-344,1 0 0,-1-1 0,1 1 0,-1-1 0,1 0 0,0 0-1,0 0 1,0 0 0,1 0 0,-1 0 0,1 0 0,-1-1 0,1 1-1,0-1 1,1 1 0,-1-1 0,0-5 0,0-15-2590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4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1236 506 1428,'0'0'1516,"0"0"17,-1 3 25,-4 9 12,4-10-19,1-2-32,10 10 2490,-2-5 2305,-8-5-6228,0 0 1,0 0-1,0 0 0,1 0 1,-1 0-1,0 0 0,0 0 1,0 0-1,1 0 1,-1 0-1,0 0 0,0 0 1,0 0-1,1 0 0,-1 0 1,0 0-1,0 0 0,0 0 1,1 0-1,-1 0 1,0 0-1,0 0 0,0-1 1,0 1-1,1 0 0,-1 0 1,0 0-1,0 0 0,0 0 1,0-1-1,0 1 0,0 0 1,1 0-1,-1 0 1,0 0-1,0-1 0,0 1 1,0 0-1,0 0 0,0 0 1,0-1-1,0 1 0,0 0 1,0 0-1,0 0 1,0-1-1,0 1 0,0 0 1,-3-18 1072,-12-20-585,2 14-326,-1 1 0,0 0-1,-2 1 1,-1 1 0,-1 1-1,0 0 1,-36-28 0,3 6 6,-2 3 0,-2 3 1,-109-55-1,138 79-214,-1 1-1,0 1 1,-1 2-1,0 0 1,0 2-1,-1 1 1,0 1 0,0 2-1,0 1 1,0 1-1,-41 5 1,34 2-316,0 1 0,1 2 0,0 1 0,-38 18 0,38-12-2496,-60 39 0,92-54 2469,-14 11-4248,17-13 4157,0 1 0,-1-1 0,1 0 0,0 1 0,0-1 0,-1 0 0,1 1 0,0-1 0,0 1 0,0-1 0,-1 1 0,1-1 0,0 1 0,0-1 0,0 0 0,0 1 0,0-1 0,0 1 0,0-1 0,0 1 0,0-1 0,0 1 0,3 3-3050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4.6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507 5 332,'-1'-1'189,"0"1"1,1-1-1,-1 1 0,1-1 1,-1 1-1,0 0 0,1-1 1,-1 1-1,0 0 1,1 0-1,-1 0 0,0-1 1,0 1-1,1 0 0,-1 0 1,0 0-1,0 0 0,1 0 1,-1 0-1,-1 1 0,-18 12 1372,2 0-1,-1 2 1,-23 24-1,-48 60 1109,62-67-1843,-48 55 2519,-86 130 1,157-209-3076,0-1 0,1 1-1,0 0 1,0 0 0,1 0 0,0 1 0,0-1-1,-1 11 1,3-15-142,1 0 0,0 1 0,0-1 0,0 0 0,1 1 0,-1-1 0,1 0 0,0 1 0,1-1 0,-1 0 0,0 0-1,1 0 1,0 0 0,0 0 0,0 0 0,1-1 0,-1 1 0,5 4 0,0-1 60,1 1 1,0-1-1,0-1 0,1 1 1,-1-1-1,15 7 1,63 24 452,-38-17-524,-23-9-270,110 53-1713,-115-52-566,23 18 1,-31-21-81,-1 1 0,-1 0 0,10 12 0,4 10-1345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7.7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581 1 1532,'0'0'1558,"0"0"-40,-2 6-6,-27 54 1744,-2-1 0,-76 107 0,-103 96 959,112-160-2883,5-4-3913,85-86 217,5 3-6311,6-9 5868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8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1113 1259 640,'39'-8'8163,"-40"5"-7660,0 1 1,0 0 0,0 0-1,0 1 1,0-1 0,0 0-1,-1 0 1,1 0 0,-3-2-1,-143-151 7181,-65-82-3275,-82-88-1653,136 152-1438,-5-6-1661,50 65-5264,73 77-7205,30 28 8777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13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1605 93 324,'39'-22'10559,"-37"22"-9738,-2 0-30,0 0-15,0 0-20,0 0-32,0 0-21,0 0-37,-7 0-34,-28 3 251,1 2 1,-1 1 0,-45 14 0,25-6-498,-303 87 1120,265-69-767,-156 79 1,205-87-536,1 3 1,1 1 0,1 3 0,1 1 0,2 2 0,2 1 0,1 2 0,2 1 0,1 2 0,2 1-1,2 2 1,2 0 0,2 2 0,-31 79 0,20-28 269,4 1 0,4 1 0,-20 145 1,40-189-283,3 1 0,3 0 0,1 0 0,3 0 0,3 0-1,2-1 1,2 0 0,18 55 0,-13-65-89,2-1-1,1 0 0,3-1 0,42 64 1,-41-74-46,2-1 0,2-1 0,1-2 0,0-1 0,62 47 0,-25-32 14,1-3-1,1-2 1,3-4 0,0-2-1,122 35 1,-47-27 356,284 36-1,-347-68-379,1-2 0,-1-5 0,1-3-1,-1-3 1,102-22 0,-52 1-47,-1-6 0,-1-5 0,-3-5 0,165-82 0,-233 96 0,-2-3 0,-2-2 0,-1-3 0,-1-1 0,-2-3 0,44-48 0,-44 35 0,-2-2 0,-3-3 0,-2-1 0,-3-2 0,-2-2 0,54-130 0,-77 151 0,-2-1 0,-2-1 0,-2 0 0,-2 0 0,-2-1 0,-2 1 0,-1-1 0,-3 0 0,-2 0 0,-2 0 0,-2 1 0,-2 0 0,-2 1 0,-21-57 0,14 51 0,-3 1 0,-1 1 0,-3 2 0,-47-69 0,20 46 0,-4 1 0,-3 3 0,-2 3 0,-3 3 0,-80-57 0,88 76 0,-3 2 0,-1 3 0,-1 2 0,-2 3 0,-1 3 0,-1 3 0,-69-16 0,70 26-170,-1 3 0,-1 3 0,0 3 0,0 2 1,0 4-1,1 2 0,-1 3 0,0 3 0,-76 21 0,56-6-2253,1 3-1,-87 41 1,36-5-10234,85-39 8657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16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2003 89 596,'15'-1'4340,"-28"0"2940,-77 2-4917,17 6-976,1 2 0,-75 21 0,-140 50 218,204-55-1189,-50 15 410,-228 104 0,296-112-615,1 4 0,2 2-1,1 2 1,3 3 0,-66 62 0,92-72-74,1 1 1,2 1-1,1 2 1,2 0-1,2 2 1,1 1 0,2 1-1,2 0 1,1 2-1,3 0 1,1 1 0,3 0-1,-9 67 1,12-42 98,4 1 1,3 1 0,3-1-1,2 0 1,18 80 0,-5-68 6,3-1 0,5 0 1,3-2-1,38 76 1,-41-106-121,2-1 0,2-2 1,2-1-1,2-1 0,1-2 1,3-1-1,1-2 0,2-1 1,61 43-1,-16-24 57,3-2-1,2-5 1,2-4-1,2-3 1,133 39-1,-164-64-62,1-4-1,0-2 1,1-3 0,0-2-1,129-6 1,-58-11 44,246-50 1,-194 16-18,238-89 0,-330 95-89,-3-3 1,-1-5-1,-3-3 0,-1-5 0,-3-3 1,117-102-1,-141 101-1,-1-2 0,69-93-1,-97 110-28,-2-2-1,-2-1 0,-2-1 0,35-89 1,-47 92-16,-1 0 0,-3-1 1,-2 0-1,-2-1 0,-2 0 1,-2 0-1,-1 0 1,-3 0-1,-2 1 0,-19-87 1,5 60-2,-3 1 0,-3 0 0,-4 2 0,-2 1 0,-77-124 0,70 137-3,-2 2 0,-3 2 0,-2 2 0,-2 1 0,-2 3-1,-2 2 1,-2 2 0,-2 2 0,-62-34 0,35 30-1,-2 2 0,-1 5 0,-2 3 0,-1 4 0,-180-35 0,177 50-147,-1 3 0,0 5 0,-1 3-1,1 5 1,0 3 0,0 5-1,-114 26 1,53 4-2383,-177 74 1,175-49-3022,4 5-4711,77-32 6397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9.5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538 1 1172,'-3'4'1830,"-21"27"840,-2-1 1,-33 30-1,24-24-1266,-15 12 1153,-88 65 0,5-16-2838,121-89-6,-4 4-948,-15 10-7416,21-17 6110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1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1 625 856,'9'-4'540,"0"0"-1,-1-1 1,1 0 0,-1-1 0,0 0-1,0 0 1,-1-1 0,1 0-1,-2 0 1,1-1 0,-1 1-1,8-14 1,2-4 1030,-2-1 1,20-53-1,-28 62-1103,0 0 0,-2 0 0,0-1 1,-1 0-1,-1 1 0,0-1 0,-1 0 0,-1 0 0,-1 0 0,-1 0 0,-6-29 0,3 24 280,2 0 0,0-1 0,1-29 0,2 51-678,0 1 0,1 0 0,-1-1 0,0 1 0,0 0 0,0-1 0,1 1 0,-1 0 0,1 0 0,-1-1 0,1 1 0,0 0 0,-1 0 0,1 0 0,0-1 0,0 1 0,-1 0 0,1 0 0,0 0 0,0 1 0,0-1 0,2-1 0,0 0 52,0 1 0,0 0 0,0 0-1,0 0 1,0 0 0,0 0 0,0 1 0,0-1-1,5 1 1,4 0 170,0 0 0,0 1 0,0 1 0,14 3 0,-3 2 57,0 0-1,0 2 0,-1 1 0,33 19 0,-13-4 515,48 40-1,-85-61-769,62 54 898,-61-53-866,-1 1-1,0 0 0,0 0 1,0 0-1,-1 1 1,0 0-1,0-1 1,5 16-1,-8-19-85,-1 0-1,1 0 1,-1 0 0,0 0-1,0 0 1,0 0-1,0 1 1,0-1 0,-1 0-1,1 0 1,-1 0-1,0 0 1,0 0 0,0 0-1,0 0 1,-1-1-1,1 1 1,-1 0 0,1-1-1,-1 1 1,0-1-1,0 1 1,-1-1 0,1 0-1,0 0 1,-1 0-1,1 0 1,-5 2 0,-8 5-93,0 0 1,0-2-1,-32 12 1,33-14-105,-222 75-7049,220-74 4586,1 0 0,0 1 0,1 1 1,-24 16-1,-1 6-1496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29.9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889 937 1948,'2'0'227,"-1"0"1,1 0-1,-1 1 0,1-2 0,-1 1 1,1 0-1,-1 0 0,1 0 0,-1-1 1,1 1-1,-1 0 0,0-1 1,1 0-1,-1 1 0,0-1 0,1 0 1,-1 0-1,0 1 0,0-1 0,2-2 1,-3 2-82,0 0 1,0-1 0,1 1-1,-1 0 1,0-1 0,0 1 0,0 0-1,-1-1 1,1 1 0,0 0-1,-1-1 1,1 1 0,0 0 0,-1 0-1,1-1 1,-1 1 0,0 0-1,1 0 1,-1 0 0,0 0-1,0 0 1,0 0 0,-1-2 0,-32-35 1446,-1 1 0,-1 2 1,-67-49-1,57 47-878,-259-228 1953,116 75-4896,70 43-7185,76 85 6412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3:49.1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33 373 468,'-5'156'8383,"-14"568"-1882,34-3-3622,-15-715-2852,-15 927 2289,11-829-2183,0 941 779,8-523-552,11 19 554,-12-481-852,-2-17 13,2-1-1,1 0 1,18 70-1,-20-105-41,1 1 0,0 0 0,0-1 0,0 0-1,1 0 1,1 0 0,-1-1 0,1 1 0,0-1-1,0 0 1,1 0 0,0-1 0,0 1 0,11 7-1,-4-6-3,1 0 0,0-1 0,-1-1-1,2 0 1,-1 0 0,30 4 0,142 12 327,-36-6 25,-146-14-374,355 45 770,-252-37-514,149-8-1,307 8 57,-134-19-203,-240 0-91,-166 9-17,25-1 15,79-12 1,-125 14-25,0-1 0,0 0 0,0 0 0,1 0 0,-1 0 0,0 0 1,0 0-1,0 0 0,0-1 0,-1 1 0,1-1 0,0 1 0,-1-1 0,1 0 0,0 1 1,-1-1-1,0 0 0,0 0 0,1 0 0,-1 0 0,0 0 0,-1-1 0,1 1 0,0 0 1,-1 0-1,1-3 0,1-8-10,-1 1 1,0 0-1,-1-24 1,-1 15 1,-17-377 50,-22 1-13,1-4-5,-5-238-1,13 164-13,7 107-5,-53-545 12,14 359-87,38 330 48,13 19 26,8 105 0,-7-34-6,-31-134 1,22 181 65,2 26 140,9 24 53,8 36-231,-8-34 71,-12-38-55,-11-33 22,31 104-59,0 1 0,0-1-1,1 1 1,-1-1 0,0 1-1,0 0 1,-1 0 0,1-1-1,0 1 1,0 0 0,0 0-1,-1 0 1,1 0 0,-1 0-1,1 1 1,0-1 0,-1 0-1,1 1 1,-1-1 0,0 1-1,1-1 1,-1 1 0,1 0-1,-1 0 1,0 0 0,1 0-1,-1 0 1,-2 0 0,-6 1 38,-1 0 0,1 1 0,-16 4 0,3 0-4,-35 5 59,-19 3 37,-95 7 0,-97 4-52,-30 1-96,-235 1-1140,465-27 769,0-2 1,0-4-1,-79-17 1,103 16 192,19 4 32,-32-9-1,30 7 80,27 4 95,1 1 15,-1 0 1,0 0-1,0 0 1,1 0 0,-1 1 0,0-1-1,0 0 1,0 0 0,0 1-1,0-1 1,1 0 0,-1 1 0,0-1-1,-1 2 1,0 8 93,1 0-1,1 1 1,0-1-1,0 1 1,1-1-1,0 0 1,3 13-1,2 20 146,9 256-877,-13-238-1325,0-29-5151,12 61 0,-2-48 3610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04.9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48 213 1000,'28'169'9016,"-25"-129"-5862,-3-40-2489,0 0-12,-1-6-13,-31-150 2489,-7-33-450,37 178-2463,1 7-86,0 0 0,0 1 0,1-1 0,-1 0 0,1 0 1,0 0-1,0 0 0,0 0 0,1 1 0,-1-1 0,1 0 0,0 0 0,1-4 0,-1 7 141,4 2-30,6 4-126,1 0-1,-1 0 1,-1 1-1,1 0 1,-1 1-1,15 13 1,58 56 314,-73-66-385,-7-7-30,88 91 540,-77-78-420,-1 0 1,-1 1-1,0 1 0,10 21 1,-20-33-100,1-1 1,-1 1 0,0 0-1,0 0 1,-1 0-1,0 0 1,0 0 0,0 0-1,0 1 1,-1-1-1,0 0 1,-1 0 0,0 0-1,1 0 1,-2 0-1,-1 7 1,0-7-22,1 0 0,-1 0 0,-1 0 0,1 0 0,-1-1-1,0 1 1,0-1 0,-1 0 0,1 0 0,-1-1 0,0 1 0,-1-1 0,1 0 0,-10 5 0,-5 1-336,0-1 1,0 0 0,-44 11-1,-22-1-6807,82-19 4319,2 0-987,1 0 610,1 0 99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05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49 332,'53'-48'8077,"-55"58"-1762,-15 49-4942,10-34-986,1 1-1,1 0 1,1 0 0,1 0 0,1 1-1,2-1 1,1 0 0,8 52 0,-9-75-340,0 0-1,1-1 1,-1 1 0,1-1-1,0 1 1,0-1 0,0 1 0,0-1-1,0 0 1,1 0 0,-1 1 0,1-1-1,-1 0 1,1 0 0,0 0 0,0 0-1,0-1 1,0 1 0,0-1 0,0 1-1,0-1 1,1 1 0,2 0 0,-2-1-3,1-1 0,-1 0 0,0 0 0,1 0 0,-1 0 0,1-1 0,-1 1 1,0-1-1,0 0 0,1 0 0,-1 0 0,0 0 0,0 0 0,0-1 1,0 0-1,0 1 0,5-5 0,3-2 33,-1-1 1,0-1-1,0 1 1,0-1-1,-2-1 0,15-21 1,-18 25-64,0-1 1,-1 0-1,0 0 0,-1 0 1,0 0-1,0 0 0,-1 0 1,1-1-1,-2 1 1,0-1-1,0 0 0,0-9 1,-1 15-19,0 0 0,-1 0 0,1 1 0,-1-1 0,0 0 0,1 0 0,-1 0 0,-1 1 0,1-1 0,0 0 0,-1 1 0,1-1 0,-1 1 0,0-1 0,0 1 0,1 0 0,-2 0 0,1 0 1,-4-3-1,2 3-27,0 0 0,0 0 0,0 0 0,-1 0 0,1 1 0,-1 0 0,1 0 0,-1 0 1,1 0-1,-1 1 0,-7 0 0,2 0-284,0 1 0,0 1 0,0-1 0,0 1 0,0 1 1,0 0-1,1 0 0,-1 1 0,1 1 0,-17 9 0,-2 9-2737,25-20 1659,-1 1 0,1-1 1,0 1-1,0 0 0,-3 6 1,-1 1-1085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05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83 116,'2'-5'605,"-1"1"0,1 0 0,-1-1 1,0 0-1,-1 1 0,1-1 0,-1-7 0,1 10-326,-1 1 0,0-1 1,0 0-1,0 0 0,0 0 0,0 1 0,-1-1 0,1 0 0,0 0 0,-1 1 0,1-1 1,-1 0-1,0 1 0,0-1 0,1 1 0,-1-1 0,0 1 0,0-1 0,0 1 0,-1 0 1,-1-3-1,2 4 989,-4 3-61,-1 3-875,0 0 1,0 1-1,1-1 1,-1 1-1,2 0 1,-1 1-1,1-1 1,0 1 0,0 0-1,1 0 1,-3 10-1,-4 19 617,-7 46-1,13-65-717,-4 23 436,2-1 0,2 1-1,1 76 1,3-117-648,0 1 0,0 0 0,0 0-1,0 0 1,0 0 0,0-1 0,0 1 0,0 0 0,0 0 0,1 0-1,-1-1 1,0 1 0,1 0 0,-1 0 0,0-1 0,1 1 0,-1 0-1,1-1 1,-1 1 0,1 0 0,0-1 0,-1 1 0,1-1-1,-1 1 1,1-1 0,0 1 0,-1-1 0,1 0 0,0 1 0,1-1-1,-1 0 9,1 0-1,0 0 0,-1 0 0,1 0 0,0-1 0,-1 1 0,1-1 0,0 1 0,-1-1 0,1 0 0,-1 1 1,1-1-1,1-2 0,6-3 65,-1 0 0,0-1 0,11-12 0,-13 12-14,-3 4-21,-1-1 0,1 1 1,0-1-1,0 1 0,0 0 0,1 0 1,-1 1-1,1-1 0,5-2 1,-8 5 97,-1 0 17,-3 5 11,-11 26 7,-41 96-82,48-96-1657,7-22-65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5:55.6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587 136 252,'2'-1'885,"4"-1"529,36-15 6356,-13 0-5540,-4 1-1008,0 0 0,1 2-1,1 1 1,32-12 0,-47 22-950,1-1 0,1 1 0,-1 1 1,0 1-1,0 0 0,1 0 0,21 3 1,-8 1 128,-1 1 1,46 14 0,-54-11-296,0 1 1,-1 1-1,0 1 1,-1 0-1,0 1 1,0 1-1,-1 1 1,18 19-1,11 12 57,-3 1 0,54 77 0,-67-80-119,-1 1-1,25 56 1,-31-51-36,-1 0 1,-3 0-1,16 72 1,-27-90-15,-2-10 1,0-1 1,-2 1 0,0 0 0,-1 32 0,-5-10-16,-15 69-1,14-91 13,-2 1 0,0-1 0,-2 0-1,0 0 1,-13 20 0,5-13 6,-1-1 0,-1 0 0,-1-2 0,-2 0 0,0-1 0,-1-1 0,-2-2 0,-51 35-1,58-44 3,-2 1-3,-1-1 1,-33 14-1,4-9 2,-1-1 0,0-2 1,-1-3-1,0-2 0,-98 2 1,109-11 3,0-1 1,0-2-1,0-2 1,0-1 0,1-3-1,0-1 1,1-2-1,-38-18 1,49 18 8,0-2 0,2-1 0,0-1 0,0-1 0,2-1 0,1-2 1,-28-29-1,34 30 40,1-1 1,0-1 0,1 0 0,2-1-1,0 0 1,2-1 0,0-1-1,-13-47 1,14 29 25,2 0 0,2-1 0,2 1 0,2-1 1,2 0-1,7-66 0,1 57-291,1 0 1,3 1 0,2 1-1,41-98 1,-46 130-554,0 1 1,1 1-1,22-30 1,-24 38-635,-1 0 0,2 1 0,-1 0 0,1 0 0,0 1 0,1 0 0,17-10 1,8 2-1950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6:14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15 1000,'4'-9'2118,"-2"4"198,-4 7 4760,2-2-7052,-8 17 979,1 0 0,0 0 0,1 1 0,0 0 0,2 0 0,0 0-1,-2 33 1,6 8-42,3-1 0,19 108 1,-16-138-738,2 0 0,1 0 0,1-1 0,1-1 0,1 1 0,1-2 0,32 45 0,-42-65-188,1 0-1,0-1 1,1 1-1,-1-1 1,1 0-1,0-1 1,0 1-1,0-1 1,0 0 0,0 0-1,1 0 1,0-1-1,11 4 1,-13-5-20,0 0 0,1-1-1,-1 1 1,0-1 0,0 0 0,1 0 0,-1-1 0,0 1 0,1-1 0,-1 0-1,0 0 1,0 0 0,0-1 0,0 0 0,0 1 0,0-1 0,0-1 0,-1 1 0,1 0-1,5-6 1,1-2 10,1-1 0,-2-1 0,0 1 0,0-2 0,-1 1 0,0-1 0,8-19 0,-7 8 23,0-1 1,-1 1-1,7-38 0,-12 29 17,0 0-1,-2 1 1,-2-1 0,-9-62-1,5 45 64,-4-47-83,9 95-354,1 0 0,-1 0 1,1 0-1,0 0 0,0 0 0,0 0 1,0 0-1,0 0 0,0 1 0,0-1 1,0 0-1,1 1 0,-1-1 1,3-1-1,2-1-4471,-1 2-3588,-5 2 5062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6:15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11 220,'1'-10'4074,"-1"10"-3840,0 0 1,0 0-1,0 0 1,0 0-1,0 0 1,0 0-1,0 0 1,0 0-1,1 0 1,-1 0-1,0 0 1,0 0-1,0 0 1,0 0-1,0 0 1,0 0-1,0 0 1,0 0-1,0 0 1,0 0 0,0 0-1,0 0 1,0 0-1,1 0 1,-1 0-1,0 0 1,0 0-1,0 0 1,0 0-1,0 0 1,0 0-1,0 0 1,0 0-1,0 15 2012,-3 25-612,-37 129 3355,-13-5-4616,49-142-2613,4-22 1895,0 1 0,0 0-1,0-1 1,0 1-1,0-1 1,0 1-1,0 0 1,0-1-1,0 1 1,0-1-1,1 1 1,-1 0-1,0-1 1,0 1-1,1-1 1,-1 1-1,0-1 1,1 1-1,-1-1 1,1 1-1,-1-1 1,0 0-1,1 1 1,-1-1-1,1 1 1,-1-1-1,1 0 1,-1 0-1,1 1 1,0-1-1,6 1-2724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6:16.0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92 696 332,'11'-13'8946,"-10"9"-8290,1 0 1,-1 1 0,0-1 0,0 0 0,-1 0 0,1 1 0,-1-1-1,0 0 1,0 0 0,0 0 0,0 0 0,-2-7 0,-14-52 2266,7 32-1718,-17-72 1878,-21-175 1,38 185-924,9 93-2150,0-1 0,0 1-1,0 0 1,0 0 0,0 0 0,0 0-1,0-1 1,0 1 0,0 0 0,0 0-1,0 0 1,0 0 0,0-1-1,0 1 1,0 0 0,0 0 0,0 0-1,0 0 1,0-1 0,0 1 0,0 0-1,1 0 1,-1 0 0,0 0 0,0 0-1,0 0 1,0-1 0,0 1 0,0 0-1,1 0 1,-1 0 0,0 0 0,0 0-1,0 0 1,0 0 0,0 0 0,1 0-1,-1 0 1,0 0 0,0 0 0,7 3 322,4 8-83,-11-11-250,17 22 316,-1 0 0,-1 2 1,18 35-1,-6-9-61,50 93-254,-45-79 0,3 0 0,85 114 0,-117-174 0,1-1 0,-1 0 0,0 0 0,1 0 0,0 0 0,-1 0 0,1-1 0,0 1 0,0-1 0,1 0 0,4 1 0,-8-2 0,0-1 0,0 1 0,1-1 0,-1 0 0,0 1 0,1-1 0,-1 0 0,0 0 0,1 0 0,-1 0 0,0 0 0,1 0 0,-1 0 0,0 0 0,1-1 0,-1 1 0,0 0 0,0-1 0,3 0 0,0-1 0,-2 1 0,0 0 0,0 0 0,0 1 0,0-1 0,0-1 0,0 1 0,-1 0 0,1 0 0,0-1 0,-1 1 0,1-1 0,-1 1 0,1-1 0,-1 0 0,0 1 0,0-1 0,0 0 0,0 0 0,2-3 0,0-4 0,-1 1 0,1-1 0,0-11 0,-1 11 0,1-19 0,-1 0 0,-2-1 0,-1 1 0,-1 0 0,-6-32 0,5 35 0,-4-25 0,-5-41 0,0-93 0,12 173 0,2-23 0,-1 23-1986,-1-6-5436,0 7 2751,0 6-1686,0 3 1931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6:16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54 64,'19'-29'10534,"-19"27"-8979,0 2-110,3-22 8532,-3 21-9794,0 1-521,0 0-478,0 0-470,2 16-5562,0 5 1169,-6-4 2525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2.5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14389,'1'0'37,"-1"0"0,0 0 1,0 0-1,0 0 0,0-1 0,0 1 0,0 0 0,0 0 0,0 0 0,0 0 0,0 0 0,0 0 0,0 0 1,0 0-1,0 0 0,0-1 0,0 1 0,0 0 0,0 0 0,0 0 0,1 0 0,-1 0 0,0 0 0,0 0 1,0 0-1,0 0 0,0 0 0,0 0 0,0 0 0,0 0 0,0 0 0,1 0 0,-1 0 0,0 0 0,0 0 1,0 0-1,0 0 0,0 0 0,0 0 0,0 0 0,1 0 0,-1 0 0,0 0 0,0 0 0,0 0 0,0 0 1,0 0-1,0 0 0,0 0 0,0 0 0,0 0 0,1 0 0,-1 0 0,0 0 0,0 1 0,0-1 0,0 0 1,0 0-1,0 0 0,6 11 711,2 20 361,-1 109 1944,-4-53-789,25 156-1,-22-209-1893,6 26 227,-11-55-687,1-1 0,-1 1 0,1-1 0,1 1 0,-1-1 0,0 0 1,1 0-1,0 0 0,0-1 0,5 6 0,-7-8-105,0 0 0,0-1 0,0 1-1,0 0 1,0 0 0,0-1 0,1 1 0,-1-1 0,0 1 0,1-1 0,-1 0 0,0 1 0,0-1 0,1 0 0,-1 0 0,3 0 0,-3 0-138,-1 0 0,1 0 0,-1 0 0,1-1 0,0 1 0,-1 0 0,1-1 0,-1 1 0,1 0 0,-1-1 0,1 1 0,-1-1 0,1 1 0,-1 0 1,0-1-1,1 1 0,-1-1 0,0 1 0,1-1 0,-1 0 0,0 1 0,1-1 0,-1 1 0,0-1 0,0 0 0,0 1 0,0-1 0,0 1 0,0-1 0,0 0 0,0 1 1,0-1-1,0 0 0,0 1 0,0-1 0,0 1 0,0-1 0,-1-1 0,-1-8-3159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6:17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65 728,'0'-45'5470,"0"25"4855,-1 31-9451,-1-1 0,1 1 0,-2-1 0,-4 13 0,-2 12 160,-41 166 1051,44-177-3859,-13 30 1,-2-4-8671,21-50 10259,-7 18-3346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04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586 0 232,'0'0'1110,"0"0"-26,0 0-24,0 0-33,0 0-41,0 0-33,0 0-36,0 0-45,0 0-3,0 0-31,0 0-34,0 0-40,0 0 0,0 0-23,-2 2-29,-2-1-377,1 1 0,-1-1 1,1 0-1,-1 0 0,0 0 0,1 0 0,-1-1 0,0 0 0,0 1 0,-5-2 0,2 1-108,0 1-1,1-1 0,-1 1 1,-7 2-1,-59 17 874,29-8-617,0 1 0,-77 36 0,119-48-473,-92 50 412,80-42-266,-1 1-1,1 1 1,1 0 0,-14 14 0,24-22-107,-1 1 1,1 0 0,0 0-1,0 0 1,0 0-1,1 1 1,0-1 0,-1 1-1,2-1 1,-1 1-1,0 0 1,1 0 0,0 0-1,0 0 1,0 0-1,1 0 1,0 0 0,0 0-1,1 7 1,0-9-19,0 1-1,0 0 1,0-1 0,1 1 0,0-1-1,-1 0 1,1 1 0,0-1 0,1 0-1,-1 0 1,1 0 0,-1-1 0,1 1-1,0 0 1,0-1 0,0 0 0,6 4-1,2 0 62,0 1 0,1-2-1,23 9 1,221 86 695,-232-88-690,0 1-1,-1 1 1,-1 1-1,-1 1 1,32 30-1,-40-32-39,21 32 1,-31-41-48,-1-2-7,0 0 0,0 0 0,0 0 0,0 0 0,-1 0 0,0 1-1,0-1 1,0 1 0,0-1 0,0 0 0,0 1 0,-1 0 0,0-1 0,0 1-1,0-1 1,0 1 0,0-1 0,-1 1 0,0-1 0,1 1 0,-1-1 0,-2 5-1,1-4 3,-1 0 0,1 0 0,0 0-1,-1-1 1,0 1 0,0-1-1,0 0 1,0 0 0,-1 0-1,1 0 1,-1-1 0,0 1 0,0-1-1,0 0 1,0 0 0,-8 3-1,-4-1 2,1 0 0,-1-1 0,0-1 0,0 0 0,-22-2-1,-82-8 9,96 5-8,-21-3-14,-51-14 0,61 14-162,-13-2-942,45 8 634,1-1 0,-1 0 0,1 0 0,-1 0 0,1-1 0,0 1 0,-1-1 0,-1-1 0,3 3-1966,1 0-2767,0 0 905,0 0 1308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04.6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227 1 880,'0'0'1294,"0"0"-49,0 0-43,0 0 4,0 0-27,0 0-43,0 0-52,-2 4-24,-53 143 7230,-8 88-4170,-31 510 2710,82-603-6741,12-128-733,0 0-1,3 18 0,0 12-6456,-3-42 5865,0 3-2951,3-3-1336,-3-2 2066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06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32 162 1140,'0'-1'112,"0"1"-1,0 0 1,0 0-1,1 0 1,-1 0-1,0 0 1,0 0 0,0 0-1,0 0 1,0-1-1,0 1 1,1 0-1,-1 0 1,0 0-1,0 0 1,0 0-1,0 0 1,1 0 0,-1 0-1,0 0 1,0 0-1,0 0 1,0 0-1,1 0 1,-1 0-1,0 0 1,0 0 0,0 0-1,0 0 1,0 0-1,1 0 1,-1 1-1,0-1 1,0 0-1,0 0 1,0 0-1,0 0 1,1 0 0,-1 0-1,0 0 1,0 1-1,0-1 1,0 0-1,0 0 1,0 0-1,0 0 1,4 12 1111,-1 18-480,15 306 8320,-18-329-8913,11 88 1860,-9-81-1392,-1-1 0,0 1 0,-1 0 0,-2 16 0,0-35-433,-11-36 79,2-1 0,2 0 1,-6-68-1,3 22-84,4 19-55,3-107 0,4 168-113,2 0 0,-1 1 1,1-1-1,1 1 1,-1-1-1,1 1 1,0 0-1,1-1 1,0 1-1,0 1 0,1-1 1,-1 0-1,1 1 1,7-9-1,-7 11-2,-1 1 0,1 0 0,-1 0 0,1 0 0,0 0 0,1 0 0,-1 1 0,0 0 0,1-1 0,-1 2 0,1-1 1,-1 1-1,1-1 0,0 1 0,0 0 0,0 1 0,-1-1 0,1 1 0,0 0 0,0 0 0,0 1 0,0 0 0,5 1 0,6 1 1,-1 1-1,1 1 1,-1 0 0,22 11 0,-33-13-13,1-1 0,-1 0 0,0 1 0,0 0 0,0 0 0,0 0 0,0 1 0,-1-1 0,0 1 0,1 0 0,-1 0 0,-1 0 0,1 0 0,0 0 0,-1 1 0,0-1 0,0 1 0,2 7 0,-4-5-4,1-1 0,-1 0 1,0 0-1,-1 0 0,0 0 0,1 0 1,-2 0-1,1 0 0,-1-1 1,0 1-1,0 0 0,-1-1 0,1 1 1,-1-1-1,-1 0 0,1 0 0,-1 0 1,1 0-1,-9 7 0,-1 1-138,-1-1 0,0 0-1,-1-1 1,0-1 0,-21 11 0,-4 0-686,-30 16-3411,70-36 4060,-14 9-3629,9 0-3247,2-5 4299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07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164 173 1104,'-6'-27'6451,"6"26"-5261,0 1-65,0 0-47,0 0-48,0 0-45,-1 4-39,-4 20 254,2 0 1,1 1-1,0 0 1,2-1-1,3 27 1,0 19 933,-14-86-1013,-77-232-586,76 215-529,6 17 45,-14-30 0,7 15 192,13 30-168,0 1-5,0 0-6,0 0-1,4 4-3,26 22 58,1-1-1,1-2 1,2-1-1,51 26 1,39 25 56,-103-59-148,0 1-1,-1 1 0,27 29 0,-42-40-23,0 1 0,-1 0-1,1 0 1,-1 0 0,0 1-1,-1-1 1,0 1 0,0 0-1,0 0 1,-1 0 0,0 0-1,0 1 1,-1-1-1,2 14 1,-4-14-3,1-1-1,-1 1 1,0-1 0,0 1-1,0-1 1,-1 1 0,0-1-1,-1 0 1,1 0 0,-1 0-1,0 0 1,-1-1 0,1 1-1,-1-1 1,0 0 0,-1 0-1,-5 5 1,1-2-14,0-1-1,0 0 1,-1 0-1,0-1 1,0-1-1,0 1 1,-1-2-1,-18 7 1,24-10-4,0 1 0,0-1 0,0 0 0,0 0 1,0-1-1,0 1 0,0-1 0,0 0 0,0 0 0,0-1 1,0 0-1,1 0 0,-1 0 0,0 0 0,0-1 0,0 1 1,1-1-1,-1 0 0,1-1 0,0 1 0,-1-1 0,1 0 1,-4-3-1,6 3-18,1 0 0,-1 0 1,0 0-1,1 0 0,-1 0 1,1 0-1,0 0 1,0-1-1,0 1 0,1 0 1,-1-1-1,1 1 0,0-1 1,0 1-1,0 0 0,0-1 1,0 1-1,1 0 0,-1-1 1,1 1-1,2-5 0,1-4-311,0-1 0,1 1 0,0 0-1,9-14 1,-11 22 72,0-1 0,0 1 0,1 0-1,-1 0 1,1 1 0,0-1 0,0 1 0,0-1-1,1 1 1,-1 0 0,1 1 0,-1-1 0,7-1-1,15-3-3864,0 7-3713,-13 0 5178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07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1 608,'0'0'1272,"0"0"-23,0 0-10,0 0 26,-2 5 5,-5 22 821,1 1-1,1 0 1,-3 54 0,8-45-721,1 0-1,10 60 1,-2-66-1567,0-18-2398,4-8-6557,-12-5 6485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08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67 748,'8'-21'2480,"-6"18"-1838,0-1 1,-1 1-1,1-1 1,-1 1 0,0-1-1,0 0 1,0-7-1,-1 11-572,0-1-1,0 1 1,-1-1 0,1 1 0,0-1-1,0 1 1,-1-1 0,1 1-1,0-1 1,-1 1 0,1 0-1,0-1 1,-1 1 0,1-1-1,0 1 1,-1 0 0,1 0 0,-1-1-1,1 1 1,-1 0 0,1 0-1,-1-1 1,1 1 0,-1 0-1,1 0 1,-1 0 0,1 0-1,-1 0 1,1 0 0,-1 0-1,1 0 1,-1 0 0,1 0 0,-1 0-1,1 0 1,-1 0 0,1 0-1,-1 0 1,1 1 0,-1-1-1,0 0 1,-20 8 1402,16-5-1230,1 1-1,0-1 1,0 1-1,0 0 1,0 0-1,1 1 1,-1-1-1,1 1 1,1 0-1,-1 0 1,-3 9-1,1-3 99,2 1 1,0-1-1,0 1 0,-1 14 0,4-22-276,0-1-1,0 1 0,0-1 1,1 0-1,0 1 0,0-1 1,0 0-1,0 1 0,0-1 1,0 0-1,1 0 0,0 0 1,-1 0-1,1 0 1,0 0-1,1 0 0,-1-1 1,0 1-1,1-1 0,-1 0 1,6 4-1,5 3 108,0 0 0,1-1 0,18 8-1,-30-15-151,20 9 129,77 40 441,-83-41-433,0 1 0,-1 1 1,26 23-1,-38-32-131,0 1 0,0 0 0,-1 0 0,1 0 0,-1 0 0,0 0 1,0 1-1,0-1 0,-1 1 0,1-1 0,-1 1 0,0-1 0,0 1 0,0 0 0,0 0 0,0 6 0,-1-7-13,-1 0-1,1 0 1,-1 0 0,0 0-1,0 0 1,0 0-1,0 0 1,0-1-1,-1 1 1,1 0 0,-1-1-1,0 1 1,1-1-1,-1 1 1,-1-1-1,1 0 1,0 0-1,0 0 1,-1 0 0,1 0-1,-4 1 1,-1 2-113,-1-1 0,1 0 0,-1 0 0,0-1 0,0 0 0,0 0 0,0-1 0,-1 0 0,1-1 0,-1 0 0,1 0 0,-1 0 1,1-1-1,-1-1 0,1 0 0,-1 0 0,1 0 0,-1-1 0,1 0 0,-15-7 0,21 9-63,1-1-1,0 0 1,0 1 0,0-1-1,0 0 1,0 0 0,0 0-1,0 0 1,0 0 0,0 0-1,0 0 1,0 0-1,0 0 1,1 0 0,-1-1-1,1 1 1,-1 0 0,0-2-1,1 2-285,0 0 0,0-1-1,0 1 1,0 0 0,0 0-1,0 0 1,0-1 0,0 1 0,1 0-1,-1 0 1,0 0 0,1 0-1,-1-1 1,1 1 0,-1 0-1,1 0 1,0 0 0,-1 0 0,1 0-1,1-1 1,7-6-1996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08.4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3 508,'8'-2'2220,"-4"4"2168,-2 1-4071,-1 0 1,1 1-1,-1-1 1,0 0-1,1 0 1,-1 0-1,-1 1 1,1-1-1,0 1 1,-1 4-1,0 44 2608,-1-5-990,2-28-1494,6 47 1496,-7-61-2208,1-1-1,0 0 0,1 0 1,-1 0-1,1 0 1,-1 0-1,1 0 0,0 0 1,1 0-1,-1-1 1,1 1-1,3 3 0,5-1-7348,-9-6 5217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08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349 73 560,'1'-1'263,"-1"0"1,1 0-1,-1 0 0,1-1 0,-1 1 0,0 0 1,0 0-1,1 0 0,-1-1 0,0 1 1,0 0-1,0 0 0,0 0 0,0-1 1,0 1-1,-1 0 0,1 0 0,0 0 1,-1 0-1,1-1 0,0 1 0,-1 0 1,0 0-1,1 0 0,-1 0 0,0 0 1,1 0-1,-1 0 0,0 0 0,0 1 1,0-1-1,0 0 0,0 0 0,0 1 0,0-1 1,0 0-1,0 1 0,0-1 0,-2 0 1,-29-8 2027,-2 1 0,-38-3 0,52 9-2786,-1 1-1,1 0 1,-1 2-1,0 0 1,-20 5 0,4 7-7472,23-9 5443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09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0 425 464,'11'0'1246,"-9"0"-24,1 0-220,1 0 0,0 0 0,0 0 1,-1 0-1,1-1 0,-1 0 0,1 0 1,3-1-1,-5 0-691,-1-1 0,0 1 1,0-1-1,-1 1 1,1-1-1,0 1 0,-1-1 1,0 0-1,1 1 0,-1-5 1,-4-96 2962,1 56-2529,4-71 0,0 111-696,0 0 1,0 0-1,0 0 0,1 1 0,0-1 1,1 0-1,0 1 0,0 0 0,0 0 0,7-10 1,-8 13-24,1 0 1,-1 0 0,1 0-1,0 1 1,0-1-1,0 1 1,0-1 0,0 1-1,1 0 1,-1 1 0,1-1-1,-1 0 1,1 1-1,0 0 1,0 0 0,-1 0-1,1 0 1,0 1 0,7-1-1,-4 1 25,1 0 1,-1 1-1,0 0 0,0 0 0,0 0 0,14 5 1,-19-5-42,1 0 0,-1 1 0,1-1 0,-1 0 0,0 1 0,0 0 1,0-1-1,0 1 0,0 0 0,0 0 0,0 0 0,0 0 0,-1 0 0,1 1 1,-1-1-1,0 0 0,0 1 0,0-1 0,0 1 0,0-1 0,0 1 1,0 4-1,-1-4-5,0 0-1,0 0 1,0-1 0,-1 1 0,1 0 0,-1 0 0,0 0 0,0-1 0,0 1 0,0 0 0,0-1 0,-1 1-1,1-1 1,-3 4 0,-29 35 21,21-28-11,8-7-5,-1-1 0,1 1 0,0-1-1,1 1 1,-1 0 0,1 0-1,1 1 1,-1-1 0,-2 9 0,5-13-4,0 1 0,0-1 1,0 0-1,0 0 1,0 1-1,0-1 0,0 0 1,1 0-1,-1 0 1,1 0-1,0 1 0,-1-1 1,1 0-1,0 0 0,0 0 1,0 0-1,1 0 1,-1-1-1,0 1 0,1 0 1,-1-1-1,1 1 1,0-1-1,-1 1 0,1-1 1,0 0-1,0 1 0,0-1 1,0 0-1,0 0 1,0-1-1,4 2 0,1 1 4,0-1 0,0 1 0,0-1 0,1-1 0,-1 0 0,1 0 0,-1 0 0,1-1 0,-1 0 0,1 0-1,-1-1 1,1 0 0,-1-1 0,0 1 0,1-1 0,-1-1 0,0 1 0,0-1 0,-1-1 0,1 1 0,0-1-1,-1 0 1,0 0 0,0-1 0,0 0 0,-1 0 0,0-1 0,0 1 0,0-1 0,4-7 0,-4 6-10,-2-1 1,1 0-1,-1 0 1,0 0-1,0 0 1,-1 0 0,0-1-1,-1 1 1,0-1-1,0-13 1,-1 21 46,0 1 42,0 0 35,0 0 27,-3 5 19,1-2-139,0 0 1,1 0-1,-1 0 1,1 0-1,-1 0 0,1 0 1,0 1-1,1-1 1,-1 1-1,0-1 0,1 0 1,0 1-1,0-1 0,0 1 1,1 5-1,0 2 62,0 0-1,1 0 0,1-1 1,0 1-1,0-1 1,1 1-1,10 18 0,-12-26-260,0 1-1,1 0 1,-1-1 0,1 1-1,0-1 1,0 0-1,0 0 1,1 0-1,-1 0 1,1 0-1,-1-1 1,1 0-1,0 0 1,0 0-1,0 0 1,0 0-1,0-1 1,0 0-1,1 0 1,-1 0-1,0 0 1,9 0 0,0-3-2592,-3-3-3834,-6 4 3930,-3 0-377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2.8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529 52 1156,'1'0'197,"0"-1"1,-1 1-1,1-1 0,0 0 1,0 1-1,-1-1 0,1 0 1,0 0-1,-1 1 0,1-1 1,-1 0-1,1 0 0,-1 0 1,1 0-1,-1 0 0,0 0 1,0 0-1,1 0 0,-1 0 1,0 0-1,0 0 0,0 0 1,0 0-1,0-1 0,0 1 11,-1 0 1,0 0-1,1 0 0,-1 0 0,0 1 1,0-1-1,1 0 0,-1 0 0,0 0 1,0 1-1,0-1 0,0 0 0,0 1 1,0-1-1,0 1 0,0 0 1,-2-1-1,-6-2 682,-1 0 0,0 2 1,-16-3-1,23 4-862,-55-5 2413,-110 5 1,139 2-3353,-55 13 0,65-9-1461,0 0 0,0 1 0,-29 15 0,28-9-140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10.1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0 272 152,'9'12'2621,"-1"2"0,-1-1 1,11 26-1,-10-18 90,-3-15 243,-2-8-1172,1-18-632,-4-33-811,-27-83 194,2 19-354,25 115-174,0 1 1,-1-1-1,1 1 0,0-1 0,0 1 0,0-1 0,1 0 0,-1 1 1,0-1-1,0 1 0,1-1 0,-1 1 0,1 0 0,0-1 1,-1 1-1,1-1 0,0 1 0,0 0 0,-1-1 0,1 1 1,0 0-1,1 0 0,-1 0 0,0 0 0,0 0 0,0 0 1,1 0-1,-1 0 0,0 1 0,1-1 0,-1 0 0,0 1 1,1-1-1,-1 1 0,4-1 0,4-1-4,1 0 0,0 1-1,-1 1 1,17 0 0,-14 0 20,5 2 27,1 0 0,-1 1 1,0 1-1,28 10 0,-38-12-30,-1 0-1,1 1 0,-1 0 0,0 0 1,0 1-1,0 0 0,0 0 1,6 6-1,-11-9-16,1 1 1,-1-1-1,1 1 0,-1-1 0,0 1 0,0 0 1,0 0-1,0-1 0,0 1 0,0 0 1,-1 0-1,1 0 0,0 0 0,-1 0 1,0 0-1,1 0 0,-1 0 0,0 0 1,0 0-1,0 0 0,0 0 0,-1 0 1,1 1-1,0-1 0,-1-1 0,0 1 0,1 0 1,-1 0-1,0 0 0,0 0 0,0 0 1,-2 3-1,-6 6-83,0-1 1,0 0-1,-1 0 0,0-1 0,-1 0 1,0-1-1,0 0 0,-1 0 1,0-2-1,-18 9 0,29-15 73,1 0 0,-1 0-1,1 0 1,-1 0 0,1 1-1,-1-1 1,1 0 0,-1 0-1,1 1 1,-1-1 0,1 0-1,-1 1 1,1-1 0,0 0-1,-1 1 1,1-1 0,0 0-1,-1 1 1,1-1 0,0 1-1,0-1 1,-1 1 0,1-1-1,0 1 1,0-1 0,0 1-1,0-1 1,-1 2 0,2-2 3,-1 1 0,1 0 0,-1-1 0,0 1 0,1 0 0,0-1 0,-1 1 0,1-1 0,-1 1 0,1-1 0,0 1 0,-1-1 0,1 1 0,0-1 0,-1 1 0,2-1 0,41 14 10,-36-11-17,14 4 31,0 2 0,0 1 0,-2 0 0,1 2 0,28 22 0,-43-31-19,0 1-1,-1 0 0,0 0 0,1 1 0,-2-1 0,1 1 0,0 0 0,-1 0 0,0 0 0,4 9 0,-6-11 0,0 0 0,0 0 0,0 0 0,-1 1 0,1-1 0,0 0 0,-1 0 0,0 1 0,0-1 0,0 0 0,0 1 0,-1-1 0,1 0 0,-1 0 0,0 0 0,0 1 0,0-1 0,0 0 0,-1 0 0,-2 4 0,0-1-96,-1 0-1,1 0 0,-1 0 1,-1-1-1,1 0 0,-1 0 1,0 0-1,0-1 1,0 0-1,0 0 0,-1-1 1,0 1-1,0-1 1,0-1-1,0 1 0,0-1 1,0-1-1,-1 1 0,1-1 1,0 0-1,-1-1 1,1 0-1,-1 0 0,1-1 1,-1 0-1,1 0 1,0 0-1,-1-1 0,1 0 1,0-1-1,0 0 0,0 0 1,-7-5-1,5 3-820,0-1-1,1 0 0,-15-14 1,-3-12-5984,19 20 4834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10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53 400,'0'-12'1599,"1"8"-782,-1-1 0,0 1-1,-1 0 1,1-1 0,-1 1-1,-1-5 1,2 9-717,0-1 0,0 1 0,-1-1 0,1 1 0,0 0-1,0-1 1,-1 1 0,1 0 0,0-1 0,-1 1 0,1 0 0,-1 0 0,1-1 0,0 1-1,-1 0 1,1 0 0,-1 0 0,1-1 0,-1 1 0,1 0 0,-1 0 0,1 0 0,-1 0 0,1 0-1,0 0 1,-1 0 0,1 0 0,-1 0 0,1 0 0,-1 0 0,1 1 0,-1-1 0,1 0-1,-1 0 1,1 0 0,0 0 0,-1 1 0,1-1 0,-1 1 0,-14 8 1385,15-9-1653,-3 3 352,0-1-1,1 1 1,-1 0-1,1 0 0,0 0 1,0 0-1,0 0 1,0 0-1,0 0 1,1 1-1,0-1 1,0 1-1,-2 6 1,1 0 146,0 1 0,1 0 1,0 14-1,0-13-137,1 0 1,1 0-1,0-1 1,0 1-1,1 0 0,1 0 1,0-1-1,6 15 1,-1-9 14,0-2 0,1 1 0,1-1 0,0 0 0,20 20 0,-24-29-138,0 0 0,0 0 0,1-1 0,-1 0 0,1 0 0,1 0 0,-1-1 0,1 0 0,-1-1 0,1 0 0,0 0 0,0 0 1,16 2-1,-17-4-23,0 0 1,0-1 0,-1 0 0,1 0 0,0 0-1,0-1 1,12-3 0,-16 3-50,0 0 1,0-1-1,-1 1 0,1-1 0,-1 0 1,1 1-1,-1-1 0,0 0 1,1-1-1,-1 1 0,0 0 1,0-1-1,-1 1 0,1-1 0,0 1 1,-1-1-1,0 0 0,1 0 1,-1 1-1,0-5 0,1 3-48,-1 0 0,0-1 0,0 1 1,-1-1-1,0 0 0,1 1 0,-2-1 0,1 1 0,-2-9 0,2 11-44,-1-1 0,1 1 0,-1 0 1,0-1-1,0 1 0,0 0 0,0 0 0,0-1 0,0 1 0,-1 0 1,1 0-1,-1 0 0,1 1 0,-1-1 0,0 0 0,0 1 1,0-1-1,0 1 0,-4-3 0,5 4-29,0 0 0,1-1 0,-1 1 0,0 0 0,0 0 0,0 0 0,0 0 0,0 0 0,0 0 0,0 0 0,0 0 0,0 0-1,1 0 1,-1 0 0,0 1 0,0-1 0,0 0 0,0 1 0,0-1 0,1 1 0,-1-1 0,0 1 0,0-1 0,-1 2 0,2-2-121,-1 1-1,1-1 1,0 1 0,-1-1-1,1 0 1,0 1 0,-1-1-1,1 1 1,0-1 0,0 1-1,-1-1 1,1 1 0,0-1 0,0 1-1,0-1 1,-1 1 0,1-1-1,0 1 1,0-1 0,0 1-1,0-1 1,0 1 0,0-1-1,0 1 1,0 0 0,1-1-1,-1 1 1,0-1 0,0 1-1,0-1 1,0 1 0,1-1-1,-1 1 1,0-1 0,1 0 0,-1 1-1,0-1 1,1 1 0,0 0-2003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10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1 612,'10'0'1173,"-8"0"-13,-1 0-1020,0 0 1,0 1-1,0-1 1,0 1 0,0-1-1,0 1 1,0-1-1,0 1 1,-1-1-1,1 1 1,0 0-1,0-1 1,-1 1-1,1 0 1,0 0-1,-1 0 1,1-1-1,-1 1 1,1 0-1,-1 0 1,0 0-1,1 0 1,-1 0-1,0 0 1,1 0-1,-1 0 1,0 1-1,6 36 1709,-5-28-1069,34 168 4390,-33-172-5065,0 0 0,0 0 1,0 0-1,4 7 0,-5-11-227,0-1-1,0 1 1,0-1-1,0 1 1,0 0-1,0-1 1,1 0-1,-1 1 1,0-1-1,1 0 1,-1 0 0,1 0-1,-1 0 1,1 0-1,0 0 1,-1 0-1,3 1 1,-3-2-167,0 0 0,-1 0-1,1 0 1,0 0 0,-1 0 0,1-1 0,-1 1-1,1 0 1,0 0 0,-1 0 0,1 0 0,0-1 0,-1 1-1,1 0 1,-1-1 0,1 1 0,-1 0 0,1-1 0,-1 1-1,1-1 1,0 0 0,0 0-244,1 0-1660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11.2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68 40,'0'-2'284,"0"0"-1,-1 0 1,1 0 0,-1 0-1,0 1 1,1-1 0,-1 0-1,0 0 1,0 0 0,0 0-1,0 1 1,-1-1 0,1 0-1,0 1 1,-1-1 0,1 1-1,-1 0 1,1-1 0,-1 1-1,0 0 1,1 0 0,-1 0-1,0 0 1,0 0 0,0 1-1,0-1 1,0 0 0,0 1-1,-2-1 1,-11-2 357,0 0 0,0 1 0,-16 0-1,10 1 42,-108-7 27,38 4-8305,72 2 5832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1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249 17 348,'12'-4'1057,"-6"1"-281,-1 1 0,1 0 0,0 0 0,0 1 0,11-2 0,-15 3 128,-2 0-50,0 0-57,0 0-53,0 0-52,-7 2-52,-11 5-236,-1 0 0,1 1 0,1 1 0,0 0 0,0 1-1,1 1 1,0 1 0,1 1 0,0 0 0,-19 21 0,23-21-199,1 0 0,0 0 0,1 1 0,0 0 0,1 0 0,1 1 0,0 0 0,1 0-1,1 1 1,0 0 0,1 0 0,1 0 0,-2 21 0,5-32-147,-1 1-1,1-1 0,1 1 0,-1-1 0,1 1 0,0-1 1,0 0-1,1 1 0,-1-1 0,1 0 0,0 0 1,0 0-1,1 0 0,0-1 0,0 1 0,4 4 1,-3-4-18,1 0 0,0-1 1,0 0-1,1 0 0,-1-1 1,1 1-1,0-1 0,0 0 1,0-1-1,0 1 1,11 1-1,7 1-180,1-2 0,-1-1 0,1 0 0,0-2 0,45-6 0,7-4-1138,-32 3-1365,0 2-5395,-30 4 5644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11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380 185 1124,'-3'-12'1120,"-3"4"-60,-7-6-44,1 0-72,-7 2-59,-3 1-105,-6-6-76,-1 3-72,-2 0-84,-1 0-148,1 2-192,-4 1-248,7 0-272,3 2-348,0 1-2200,3 5 971,3 3 641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12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70 416 12169,'24'13'396,"-20"-10"-296,0-1 0,0 1 0,0-1 0,1 0 0,-1 0 0,1 0 0,-1-1 0,1 0 0,6 1 0,-10-2-76,0 0 1,0 0-1,0-1 0,0 1 0,0 0 1,0-1-1,0 1 0,0-1 0,0 1 1,0-1-1,0 0 0,0 1 0,0-1 1,0 0-1,-1 0 0,1 0 0,0 1 1,0-1-1,-1 0 0,1 0 0,0-2 1,9-23 266,-6 6-156,0 0 1,-2 0-1,0-1 0,-1-26 1,-12-83 282,6 85-241,1-30 1020,4 74-1149,0 0 0,0-1 0,0 1 0,1 0 0,-1 0 0,0 0 0,0 0 0,1-1-1,-1 1 1,1 0 0,-1 0 0,1 0 0,-1 0 0,1 0 0,0 0 0,-1 0 0,1 0 0,0 0 0,0 0 0,0 1 0,-1-1 0,1 0 0,0 0 0,0 1 0,0-1 0,0 1 0,1-1 0,-1 1 0,0-1-1,0 1 1,0 0 0,0-1 0,0 1 0,1 0 0,-1 0 0,0 0 0,0 0 0,2 0 0,5 0 173,0 1-1,-1 0 0,1 0 1,11 4-1,-15-3-135,15 4 257,0 1 0,0 1 0,-1 0 0,30 19 0,61 53 830,-96-69-1016,-1-1 0,0 2 0,-1 0 0,0 0 0,-1 1 0,0 0 0,-1 0 0,11 22 0,-18-30-116,0-1-1,0 1 1,0 0-1,-1 0 0,0 0 1,0 0-1,0-1 1,0 1-1,-1 0 1,0 0-1,0 1 1,0-1-1,-1 0 1,1 0-1,-1-1 1,0 1-1,-1 0 1,1 0-1,-1 0 0,0-1 1,0 1-1,-1-1 1,1 1-1,-1-1 1,0 0-1,0 0 1,0 0-1,-1-1 1,1 1-1,-1-1 1,-5 4-1,-2 1 16,0-1 0,-1-1 0,0 1 1,0-2-1,0 0 0,0 0 0,-1-1 0,-20 4 0,-13-1 97,-51 3-1,40-5-43,-12-2-23,38-3-133,-32 6 1,54-5-543,-1 1 1,1 1 0,0-1-1,-11 6 1,15-5-2748,3-1-7057,2-2 6919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17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587 1 56,'0'0'596,"0"0"32,0 0 10,0 0 4,0 0-4,0 0-7,0 0 2,0 0 5,0 0 0,0 0-11,0 0-3,0 0-15,0 0-20,0 0-34,0 0-41,0 0-48,0 0-43,0 0-31,0 0-43,0 0-39,0 0-28,0 0-26,0 0-33,-2 3-24,-2 0-127,0 1 1,-1-1-1,1 0 1,-1 0-1,0 0 1,0 0 0,0-1-1,0 0 1,0 0-1,0 0 1,-10 1-1,-29 12 200,4 7-162,1 2 1,1 1 0,1 2-1,2 2 1,0 1-1,3 1 1,0 2-1,2 2 1,-44 65-1,63-85 10,1 1 0,1 1 0,0-1 0,2 1 0,-1 1 0,2 0 0,1 0 0,0 0 0,1 0 0,1 1 0,1 0 0,0-1 0,1 1 0,2 0 0,0 0 0,0 0 1,8 31-1,1-12 180,1 0 0,2 0 0,1-1 0,2-1 0,29 48 1,-35-68-219,1-1 0,0 0 0,1 0 0,0-2 0,1 1 0,1-2 0,0 0 0,1 0 0,0-2 0,1 0 0,0 0 0,0-2 0,31 12 0,-18-11 0,0-1-1,1-1 1,-1-2 0,2-1-1,-1-1 1,0-2 0,50-3 0,-49-1-25,-14 3-14,1-2 0,-1 0 0,0-1 1,19-6-1,-13 1-5,-1-1 1,0-1-1,0-1 1,-1 0-1,0-2 1,25-20-1,-37 25-33,0 1 0,-1-1 0,0-1 0,-1 1 0,0-2 0,0 1 0,-1 0 0,0-1 0,-1-1 0,0 1 0,0 0 0,-1-1 0,-1 0 0,0 0 0,3-20 0,-5 11-60,0 1-1,-2-1 1,-1 0-1,0 1 0,-1 0 1,-1-1-1,-1 1 1,-1 0-1,-1 1 0,0 0 1,-12-21-1,-13-18-560,-76-105 0,70 111-174,-58-61 0,79 95-190,-1 0 0,-28-18 0,33 27-545,0 0 0,0 0 0,-1 1-1,-25-8 1,-3 5-895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39.1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30 308,'-1'-25'5212,"1"21"138,-1 3 4140,-2 9-9084,0 0 0,1 0 0,0 0 0,0 0 1,1 1-1,0-1 0,0 0 0,1 11 0,7 76 1718,-3-52-1620,14 246 2313,1-70-2902,-19-208-530,0-9 350,0-1 0,0 0 0,0 0 0,0 1 0,0-1 0,0 0 0,0 0 1,1 0-1,-1 1 0,0-1 0,1 0 0,-1 0 0,1 0 0,-1 0 0,1 1 0,-1-1 0,2 2 0,-1-3-1457,2 0-995,-1-1 1921,-1 1 378,0 0 0,0 0 0,0 0-1,-1 0 1,1 0 0,0-1 0,0 1 0,0 0 0,-1-1 0,1 1 0,0 0 0,0-1 0,-1 1 0,1-1 0,0 1 0,-1-1 0,1 0 0,0 1-1,-1-1 1,1 0 0,-1 1 0,2-2 0,3-7-2861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39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249 200 1048,'-20'-21'4892,"-6"-13"884,25 32-5178,7-24 2303,-2 19-2603,1 0 0,0 1 1,1-1-1,-1 1 1,1 0-1,0 1 0,0 0 1,1 0-1,0 0 1,0 1-1,0-1 0,0 2 1,10-5-1,6 0 41,0 0 0,1 2-1,31-5 1,-38 9-144,0 0-1,1 2 1,-1 0-1,0 1 1,0 0-1,1 2 1,17 4-1,-21-4-12,-1 1-1,1 1 1,-1 0 0,0 0-1,-1 2 1,1 0 0,-1 0-1,0 1 1,11 9 0,-19-13-129,-1-1 0,1 1 0,-1 0 0,0-1 0,0 1 1,-1 1-1,1-1 0,-1 0 0,0 1 0,0-1 1,0 1-1,0 0 0,-1-1 0,2 11 0,-3-8-2,1 0 0,-2-1-1,1 1 1,-1 0 0,0 0 0,0-1-1,-1 1 1,0 0 0,-5 11-1,1-4-2,-2-1 0,1 0 0,-2-1 0,1 0 0,-2 0 0,0 0 0,0-2 0,-1 1 0,-14 10 0,-11 4 80,-1-1 0,-1-2-1,-47 20 1,-126 41 897,160-66-622,-50 20 595,83-32-775,16-4-209,0-1 0,0 0 1,0 1-1,1-1 0,-1 1 0,0 0 1,0-1-1,1 1 0,-1 0 0,0 0 1,1 0-1,-2 2 0,-16 4 12,18-7-119,0 0-1,0 0 1,-1 1-1,1-1 1,0 0-1,-1 1 1,1-1 0,0 1-1,0-1 1,0 1-1,0 0 1,-1-1-1,1 1 1,0 0-1,0 0 1,0 0-1,1 0 1,-1 0-1,-1 1 1,2-1-434,0 0 0,0 0 0,0 0 0,0 0 0,0 0 0,0 0-1,1 0 1,-1 0 0,0 0 0,1 0 0,-1 0 0,1 0 0,-1 0 0,1 0 0,-1-1 0,1 1 0,0 0 0,-1 0 0,1-1 0,0 1 0,0 0 0,0-1 0,-1 1 0,1-1 0,0 1 0,0-1 0,0 1-1,0-1 1,0 0 0,0 1 0,1-1 0,10 8-3256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3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0 14249,'24'12'1665,"-36"-13"468,1-1-1847,1 1 0,-20-1-1,11 3-436,-96 10 101,59 3-3292,48-10 1628,-1-1 1,1 1-1,0 0 1,-8 6-1,5 1-723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41.4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63 768,'6'-41'11278,"-6"39"-9741,-1-10 4709,0 5-6417,0 7-3876,0 2-3836,-7 24 5107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41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0 15109,'1'6'4699,"1"31"-3413,-5 9-241,-2 0 0,-14 64 0,17-100-969,0-2-67,1 4-308,-2-1 0,1 1 1,-1 0-1,-1-1 0,0 1 0,-1-1 0,-11 20 0,1-20-3458,15-10 3451,-1-1 0,1 0 0,-1 1 0,1-1 0,-1 0 0,1 0-1,-1 0 1,1 0 0,-1 1 0,1-1 0,-1 0 0,0 0 0,1 0 0,-1 0 0,1 0 0,-1 0 0,1-1 0,-1 1 0,0 0 0,1 0 0,-1 0 0,1 0 0,-1-1-1,1 1 1,-1 0 0,1-1 0,-1 1 0,1 0 0,-1-1 0,-6-13-2917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51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1 946 572,'7'-24'1275,"-1"-1"0,-1 1 0,-1-1 0,0-26 0,2 0 267,-4 36-1164,1 1 0,1 0 0,0 1 0,1-1 0,1 1 0,0 0 1,0 0-1,1 1 0,1 0 0,0 0 0,1 0 0,12-12 0,14-10 559,0 1-1,50-34 1,-78 62-832,100-68 974,-47 36-668,2 2 0,1 3 1,1 3-1,82-26 0,-98 40 71,85-16 0,60 0 503,-32 0-451,-73 14-314,-30 5-38,-1 3-1,86-3 0,-41 8 13,-48 2-24,59 3 0,-41 4-43,51 5 90,-64-5-116,-39-4-26,40 7 0,-19 1-16,10 1 66,76 28 0,-96-27-84,-2 1 0,0 1 1,-1 1-1,0 2 0,-1 1 0,41 33 1,-47-31-26,-1 1 1,24 31-1,-36-39-12,1 0 0,-2 0-1,0 1 1,0 0 0,-1 1 0,6 18 0,-4-4-1,-1-1 1,-1 1 0,-2 0-1,0 1 1,-2-1 0,-1 1 0,-2-1-1,-5 45 1,2-48-3,-1-1 0,0 1 0,-2-1 0,-1 0 0,-1-1 0,-22 41 0,17-39 8,7-13-9,0 1 1,-1-1-1,-12 14 1,-21 25 12,31-40-13,-23 22 7,-2-1-1,-41 29 1,38-34 1,4-2 31,-70 37-1,13-11 51,1-1 55,-9 4 32,-3-8 150,-2-5 1,-146 37-1,191-63-216,28-6-29,0-1-1,-1-2 1,-63 4-1,17-7 72,43-1-29,-56-3 1,-3-6 23,-58-7 112,123 9-224,-43-8 77,-103-31 0,168 41-102,-25-7 21,1-2 0,-57-29 1,57 21 2,1-1 0,0-2 0,2-1 0,1-1 0,0-1 0,2-2 0,2 0 0,-23-35 0,-3-14-1190,4-1-1,-39-95 1,77 157 512,-3-7-6229,-17-28 0,14 35 3246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7:53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0 999 1052,'0'0'1260,"0"0"-44,11-18 5868,-9 14-6766,0 0 1,0 1 0,-1-1 0,1 0-1,-1-1 1,0 1 0,0 0-1,-1 0 1,1 0 0,-1-1 0,0-6-1,1-7 434,21-257 4789,-38-76-1356,11 310-3672,3 29-196,1 0 1,-1-1-1,2 1 1,0 0-1,2-17 1,-2 29-243,0-1 0,0 0-1,0 0 1,0 0 0,0 0 0,1 0 0,-1 0 0,0 1 0,1-1 0,-1 0-1,0 0 1,1 0 0,-1 1 0,1-1 0,-1 0 0,1 1 0,0-1 0,-1 0-1,1 1 1,-1-1 0,1 1 0,0-1 0,0 1 0,-1-1 0,1 1 0,0-1-1,0 1 1,0 0 0,0 0 0,-1-1 0,2 1 0,1 0 3,0 0 0,-1 1 0,1-1-1,0 1 1,-1 0 0,1 0 0,-1 0 0,1 0 0,3 2 0,7 4 111,-1 1 1,0 1-1,-1-1 1,0 2-1,14 14 1,46 60 345,-60-70-461,91 131 235,-7-9-104,-51-78-205,-21-25 0,2-2 0,46 47 0,-60-67 0,-10-9 0,0 0 0,0-1 0,1 1 0,-1-1 0,0 0 0,1 1 0,-1-1 0,1 0 0,0 0 0,2 1 0,5-4 0,-7 0 0,0-1 0,0 1 0,1-1 0,-1 0 0,-1 0 0,1 0 0,0 0 0,-1-1 0,0 1 0,0 0 0,0 0 0,0-1 0,1-6 0,4-53 0,-6 58 0,-5-321 0,2 258 0,-7-87 0,5 128-89,0-9-628,5 33 121,0-1 0,0 1 0,0 0 1,1-1-1,-1 1 0,1-1 0,0 1 0,0 0 1,0 0-1,2-6 0,2-10-10469,-5 12 8609,3-4-1809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06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439 26 776,'3'0'1169,"9"1"434,25 6 8437,-35-7-9416,-2 0-32,0 0-31,0 0-30,0 0-30,0 0-27,0 0-19,0 0-19,0 0-3,0 0-15,0 0-27,-4-2-31,-8-3-173,1 0-1,-1 1 1,0 0 0,0 1 0,0 1-1,0 0 1,-14-1 0,-95-1 410,113 4-582,-227 11 133,234-11-144,0 0 0,1 0 0,-1 1 1,0-1-1,0 0 0,1 0 0,-1 1 0,0-1 0,1 0 0,-1 1 1,1-1-1,-1 1 0,0-1 0,1 1 0,-1-1 0,1 1 0,-1-1 1,1 1-1,0-1 0,-1 1 0,1 0 0,0-1 0,-1 1 0,1 0 1,0-1-1,-1 1 0,1 0 0,0-1 0,0 1 0,0 0 0,0 0 1,1 25 146,0-21-102,2 11 58,1-1 1,10 26-1,-1-3 14,7 41 145,15 132 0,-14-75 113,-16-104-275,37 182 578,-40-208-662,0 1 0,0 0 1,1-1-1,0 0 0,0 1 0,0-1 1,1 0-1,0-1 0,0 1 0,0-1 1,1 0-1,-1 0 0,1 0 0,1 0 1,-1-1-1,1 0 0,10 6 0,-7-6-4,0 0-1,1-1 1,0 0 0,-1 0-1,1-1 1,0 0-1,0-1 1,1 0 0,-1-1-1,0 0 1,15-2-1,22-5-10,0-3-1,76-27 1,-56 16-341,-58 18-374,-1 1 485,0-1 0,0 1 0,1 0 0,9 0 0,-16 2-178,0 0 1,0 0-1,0 0 0,0 1 0,0-1 0,0 0 1,0 1-1,0 0 0,2 1 0,-2-2-229,-1 1 0,0 0 0,0-1 0,0 1 0,0 0 0,0 0 0,0 0 0,0 0 0,0 0 0,0 0 0,-1 1 0,1-1 0,0 0 0,-1 0 0,2 2 0,-1 6-2365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06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477 33 304,'0'0'993,"2"-7"905,6-18 16726,-15 26-13703,4-1-4857,0 0 0,0 0 1,0 1-1,0-1 0,-1 1 0,1 0 0,0 0 1,-5 2-1,3-2 68,0 0 0,0 0 1,0-1-1,0 0 0,0 0 0,0 0 0,-7-1 1,0 0 12,-37 2 355,-96 16 0,126-14-410,-31-1 0,37-3-204,-1 2-1,0 0 1,0 0-1,1 1 1,-17 5-1,27-5-122,-17 7-2421,16-1-2365,10 3-4701,3-4 5641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08.6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58 836,'0'-4'1749,"0"1"1,1-1-1,0 1 0,-1 0 0,1-1 1,1 1-1,-1 0 0,0-1 0,1 1 0,-1 0 1,1 0-1,4-4 0,-5 6-615,-1 1-164,5-3 323,5-3-1675,-9 6 192,-1-1-1,1 1 1,-1 0 0,1 0-1,-1 0 1,1 0-1,-1 0 1,1 0 0,-1 0-1,1 0 1,-1 0-1,1 0 1,-1 0 0,0 1-1,1-1 1,-1 0-1,1 0 1,-1 0-1,1 1 1,-1-1 0,0 0-1,1 0 1,0 1-1,0 0-425,0 0-1,0 0 0,-1 0 1,1-1-1,0 1 0,0 0 1,-1 1-1,1-1 0,0 0 1,-1 0-1,1 0 1,-1 0-1,1 0 0,-1 1 1,0-1-1,0 0 0,1 0 1,-1 2-1,2 16-3083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08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468 815 828,'10'15'4368,"5"11"916,-15-24-5046,-1 0 0,1 0-1,-1-1 1,0 1 0,0 0 0,1 0 0,-1-1 0,0 1 0,-1 0 0,1-1 0,0 1 0,0-1 0,-1 1 0,1-1 0,-3 3 0,-3-1 103,0 0 0,0 0-1,-1 0 1,1-1 0,-1 0 0,1 0 0,-1-1 0,1 0 0,-1 0 0,0-1 0,0 0 0,1 0 0,-1-1 0,0 0 0,-11-3 0,-1-1 69,0-2 1,0 0 0,0-1 0,-26-16-1,32 15-247,0 0 1,0-1-1,1-1 0,0 0 0,1-1 0,0 0 0,1-1 0,1 0 0,0-1 0,1 0 0,-9-16 0,7 8-6,1-1-1,1 0 0,1 0 0,0-1 0,2 0 0,-6-47 1,10 50-63,2 0 0,0-1 0,1 1 1,0 0-1,2 0 0,1 0 1,1 0-1,0 0 0,11-25 0,-9 30 59,1-1-1,1 1 1,1 0-1,0 1 1,1 0-1,0 1 0,1 0 1,1 1-1,0 0 1,29-22-1,-31 28-88,0-1 0,0 2 0,0 0 0,1 0 0,-1 1 0,1 0 0,1 1 0,-1 1 0,1 0 0,-1 0 0,1 1 0,0 1 0,0 0 0,0 1 0,0 0 0,-1 1-1,1 0 1,0 1 0,0 1 0,-1 0 0,1 1 0,-1 0 0,0 1 0,0 0 0,-1 1 0,0 0 0,19 14 0,-12-6-10,-1 1-1,0 1 1,-2 0 0,0 1-1,0 1 1,-2 1 0,0 0 0,-1 0-1,9 22 1,-10-16 29,-1 0 1,-1 0-1,-1 1 0,-1 0 0,-1 0 1,-2 1-1,2 36 0,-6-48-52,0 1 0,-1 0-1,0 0 1,-1-1 0,-1 1-1,-1-1 1,0 0 0,-1 0-1,-1 0 1,0-1 0,0 1-1,-2-1 1,0-1-1,-1 0 1,0 0 0,0 0-1,-2-1 1,1-1 0,-2 0-1,1 0 1,-2-1 0,1-1-1,-1 0 1,-1-1 0,1 0-1,-1-1 1,-27 10 0,17-9-115,-1 0 0,-36 6 0,4-10-3248,48-4 897,0-1 0,0 0 0,1 0 0,-11-4 0,17 5-2856,2 0 1608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09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77 18078,'0'-6'2412,"0"6"-760,0 0-156,7-11-96,-7 11 140,3-9-91,-3 9-193,6-8-104,0 5-188,-6 3-100,13-6-360,-4 3-504,-2-2 0,2-1 0,1 6 0,-4-8 0,6 5-432,-5-6-2172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23.0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66 435 972,'1'-4'979,"0"0"-1,0 1 1,0-1 0,0 0-1,1 1 1,-1-1-1,1 1 1,0 0 0,0 0-1,4-6 1,2-3 2039,-7 11-2188,-1 1-28,0 0-35,0 0-27,0 0-34,0 3-18,14 59 1494,2-1 0,27 67 0,9 31 55,-45-126-1702,-7-32-437,0-1-13,0 0-8,-2-1-66,0 0 0,0 0 0,0-1 0,0 1 0,1 0 0,-1-1 0,1 1 0,-1-1-1,1 1 1,-1-1 0,1 0 0,0 0 0,0 1 0,0-1 0,0 0 0,-1-2 0,-17-43 21,1 0-1,2-1 1,-13-72 0,16 54-14,-14-90-22,22 115-1,2-1-1,2 1 1,7-66-1,-5 103 8,-1 1 0,1-1 0,-1 1 0,1 0 0,0 0 0,0-1 0,1 1 0,-1 0 0,1 0-1,0 0 1,-1 0 0,1 1 0,0-1 0,1 0 0,-1 1 0,4-4 0,-2 3 0,1 0 0,-1 0 1,1 1-1,0 0 0,-1 0 1,1 0-1,0 0 0,0 0 1,10 0-1,-4 0-2,0 1 1,0 1-1,1 0 1,-1 1-1,0 0 0,0 0 1,0 1-1,0 1 0,13 4 1,-19-5-2,-1 0 1,0 0 0,0 0-1,0 0 1,0 1-1,0-1 1,0 1 0,-1 0-1,1 1 1,-1-1-1,0 0 1,0 1 0,0 0-1,-1 0 1,1 0 0,-1 0-1,0 0 1,3 7-1,-3-4 2,-1-1 0,0 1 0,0-1 0,0 1 0,-1 0 0,1-1-1,-2 1 1,1 0 0,-1-1 0,0 1 0,0 0 0,-4 9 0,1-5 9,0 0-1,-1 0 1,0-1 0,-1 0 0,0 0 0,-1 0 0,0 0 0,0-1-1,-1 0 1,-1-1 0,1 0 0,-1 0 0,0-1 0,-14 8 0,4-4-267,-1-1 1,0 0 0,0-2 0,-1-1 0,1 0-1,-40 6 1,42-11-1036,2-1-2513,5 3-8241,4 1 8297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3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95 135 660,'1'-2'277,"0"1"-1,0-1 1,0 1 0,0-1 0,0 0-1,0 0 1,0 1 0,-1-1 0,1 0-1,-1 0 1,1 0 0,-1 0-1,0 0 1,0 0 0,1 0 0,-1 0-1,-1 0 1,1 0 0,0 0-1,0 0 1,-1 1 0,1-1 0,-2-3-1,2 5-178,-1-1 0,1 1 0,-1 0-1,1-1 1,-1 1 0,0 0 0,1-1 0,-1 1-1,1 0 1,-1 0 0,1 0 0,-1-1-1,0 1 1,1 0 0,-1 0 0,0 0-1,1 0 1,-1 0 0,1 0 0,-1 0 0,0 0-1,1 1 1,-1-1 0,0 0 0,1 0-1,-1 0 1,1 1 0,-1-1 0,1 0 0,-1 0-1,1 1 1,-1-1 0,1 1 0,-2 0-1,-16 14 1499,14-9-1279,0-1 0,0 1 1,0 0-1,0 1 0,1-1 0,0 0 0,1 1 0,-1 0 1,1-1-1,1 1 0,-2 11 0,1-7-6,1 0 0,1 0-1,0 0 1,0 0 0,1 0 0,4 20-1,-2-24-188,-1 1 0,1 0-1,1-1 1,-1 0 0,1 0-1,0 0 1,1 0 0,0-1-1,0 1 1,0-1 0,1-1-1,0 1 1,0-1 0,1 0-1,-1 0 1,1-1 0,0 1-1,0-2 1,0 1 0,1-1-1,-1 0 1,14 3 0,-8-3-29,0 0 1,0-1 0,0 0-1,0-1 1,0-1-1,1 0 1,-1-1 0,0 0-1,0-1 1,0 0 0,0-1-1,0-1 1,14-6-1,-14 4-28,0 0-1,-1-2 1,1 1-1,-2-2 1,1 1-1,-1-2 1,-1 1 0,0-2-1,0 1 1,-1-1-1,0-1 1,13-23-1,-18 29-35,-1-1-1,0 0 0,0 0 1,-1 0-1,1 0 1,-2 0-1,1 0 1,-1 0-1,0-1 1,0 1-1,-1-1 0,0 1 1,0 0-1,-1-1 1,0 1-1,0 0 1,-1-1-1,0 1 1,0 0-1,-1 0 1,0 0-1,0 1 0,0-1 1,-1 1-1,0 0 1,-7-9-1,5 9-52,-1-1-1,1 1 0,-1 1 1,0-1-1,0 1 0,-1 1 1,0-1-1,1 1 0,-2 1 1,1-1-1,0 1 0,0 1 1,-1-1-1,0 2 0,1-1 1,-1 1-1,-17 0 0,-5 2-703,1 1 0,-1 1 1,-52 14-1,61-12-940,-34 14 1,39-12-1477,2 0 0,-25 16-1,19-9 312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24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37 452,'-6'-35'7441,"5"34"-6720,1 1 10,0 0 10,0 0-28,0 0-37,-3 13-198,1 1 0,0 0 0,0 0 1,2 0-1,-1-1 0,2 1 0,0 0 0,1 0 0,5 23 0,-5-29-365,1-1-1,-1 1 1,1-1-1,1 1 1,0-1-1,0 0 1,0 0-1,1-1 0,0 1 1,0-1-1,0 0 1,1 0-1,0-1 1,0 0-1,1 0 0,-1 0 1,14 6-1,-13-7-40,0-2-1,1 1 1,-1-1-1,0 0 1,1 0-1,-1-1 0,1 0 1,0-1-1,13 0 1,-16 0-37,0-1 0,0 0-1,0 0 1,0 0 0,-1 0 0,1-1 0,0 0 0,-1 0 0,1 0 0,-1-1-1,0 1 1,0-1 0,0 0 0,0 0 0,0 0 0,6-8 0,-8 8-16,0 0 1,1-1 0,-1 1-1,0-1 1,0 1-1,-1-1 1,1 0-1,-1 0 1,0 0 0,0 0-1,0 0 1,0 0-1,-1 0 1,0 0 0,0 0-1,0 0 1,0 0-1,-1 0 1,1 0-1,-3-8 1,0 4 0,0 1 1,0-1-1,-1 1 1,0 0-1,0 0 1,0 0-1,-1 0 0,-1 1 1,-7-9-1,10 13-16,0-1 1,0 1-1,0 0 0,0 0 0,0 0 0,-1 1 1,1-1-1,0 1 0,-1-1 0,-7 0 1,-38-4-515,8 1-1311,32 5 1160,8 0 457,1 0 1,0 0-1,-1 0 1,1 0-1,0 0 1,-1 0-1,1 0 0,0 0 1,-1 0-1,1 0 1,-1 0-1,1 0 0,0 0 1,-1 0-1,1 0 1,0 0-1,-1 0 1,1-1-1,0 1 0,-1 0 1,1 0-1,0 0 1,-1 0-1,1-1 0,0 1 1,0 0-1,-1 0 1,1-1-1,0 1 0,0 0 1,-1-1-1,1 1 1,0 0-1,0-1 1,0 1-1,0 0 0,-1-1 1,1 1-1,0 0 1,0-1-1,0 1 0,0 0 1,0-1-1,0 1 1,0 0-1,0-1 0,0 1 1,0-1-1,0 1 1,0 0-1,0-1 1,1 1-1,1-9-2120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24.5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1288,'1'-8'2616,"0"5"-130,1 4 3500,66 141 627,11-3-3672,96 129-47,-172-264-2821,30 40 414,-32-42-463,1 0 1,0 0 0,0 0-1,0 0 1,0-1-1,0 1 1,0 0 0,1-1-1,-1 0 1,0 1 0,1-1-1,-1 0 1,1 0-1,-1 0 1,6 0 0,0-15-88,-8 13 57,1 0 0,-1 0 0,0 0 1,0 0-1,1 0 0,-1 0 0,0 0 0,0 0 0,0 0 0,0 0 1,0 0-1,0 0 0,0 0 0,0 0 0,-1 0 0,1 0 0,0 0 1,-1-1-1,0-1-16,-3-23-89,-1 0-1,-15-45 0,15 54 803,9 21-386,13 35-248,-8-18 60,-3-9-80,0-1 0,0-1 0,1 1-1,1-1 1,0 0 0,0-1 0,1 0 0,0 0-1,12 8 1,-15-12-262,0-1-1,1 0 1,0 0-1,-1-1 1,1 1-1,1-2 1,-1 1-1,0-1 1,1 0-1,-1 0 1,1-1-1,-1 0 1,1-1 0,0 0-1,-1 0 1,10-1-1,-4-5-3935,-6-4-5960,-7 9 7008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24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93 772,'4'-9'1254,"-1"1"1,0-1-1,0 0 1,0 0-1,-1 0 0,-1 0 1,2-15-1,-3 24-1186,0 0 0,0 0-1,0-1 1,0 1 0,0 0 0,0-1 0,0 1-1,-1 0 1,1 0 0,0-1 0,0 1 0,0 0-1,0-1 1,0 1 0,0 0 0,-1 0-1,1 0 1,0-1 0,0 1 0,0 0 0,-1 0-1,1-1 1,0 1 0,0 0 0,-1 0 0,1 0-1,0 0 1,0 0 0,-1-1 0,1 1 0,0 0-1,0 0 1,-1 0 0,1 0 0,0 0 0,-1 0-1,1 0 1,0 0 0,0 0 0,-1 0-1,1 0 1,0 0 0,-1 0 0,1 0 0,0 0-1,0 1 1,-1-1 0,1 0 0,0 0 0,0 0-1,-1 0 1,1 1 0,-3 0 12,-1 1 78,0 0 1,1-1-1,-1 2 0,1-1 0,0 0 0,-1 1 0,1-1 0,0 1 0,-3 4 0,5-6-110,-9 14 799,1-1 0,-12 25 1,19-36-741,1 1 1,-1 0-1,1-1 1,0 1-1,0 0 1,0 0-1,0 0 0,1 0 1,-1 0-1,1 0 1,0 0-1,0 0 1,1 0-1,-1 0 1,1 0-1,0 0 1,2 5-1,-2-6-46,1-1 1,0 1-1,0-1 0,0 0 0,0 1 0,0-1 0,0 0 0,1 0 1,-1-1-1,1 1 0,-1 0 0,1-1 0,0 0 0,5 3 0,46 10 336,-35-9-270,-13-4-102,13 3 82,0 2-1,0 0 1,-1 1-1,19 10 0,-32-15-86,0 1-1,0 1 0,-1-1 0,1 1 0,-1-1 0,0 1 0,0 1 0,0-1 0,0 0 0,-1 1 0,0 0 0,0 0 1,0 0-1,-1 0 0,0 0 0,0 1 0,0-1 0,2 9 0,-4-10-67,1 0-1,-1-1 1,0 1-1,0 0 1,0-1 0,0 1-1,-1 0 1,1 0 0,-1-1-1,0 1 1,0-1-1,-4 8 1,4-8-414,-1 1 0,0-1 0,-1 0 0,1 0 0,0 0-1,-6 5 1,8-7-536,-3 0 1363,2-2-3607,0 0-4068,-7-9 4473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25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19 512,'0'-2'1072,"0"-10"608,0 7 995,2 6 3222,23 76-2074,-8-22-2110,45 108 1114,8-3 1,98 167-1,-139-276-4206,-29-52 1221,0 1 1,0 0-1,-1 0 1,1 0-1,0 0 1,0 0-1,0 0 0,-1 0 1,1 0-1,0 0 1,0 0-1,0 0 1,0 0-1,-1 0 1,1 0-1,0 0 0,0 0 1,0 1-1,0-1 1,-1 0-1,1 0 1,0 0-1,0 0 1,0 0-1,0 0 1,0 0-1,-1 0 0,1 1 1,0-1-1,0 0 1,0 0-1,0 0 1,0 0-1,0 0 1,0 1-1,0-1 0,0 0 1,-1 0-1,1 0 1,0 0-1,0 1 1,0-1-1,0 0 1,0 0-1,0 0 0,0 1 1,0-1-1,0 0 1,0 0-1,0 0 1,0 0-1,1 1 1,-1-1-1,-18-10-7822,16 8 8990,-13-3-4238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25.5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96 896,'-3'-14'1012,"0"-3"-56,0 6-60,0-6-72,-4 5-72,-2 4-79,-1 2-73,1-2-76,-4 8-156,1-3-192,12 3-204,-25 3-224,15 5-172,-2-5-240,5 6-1485,1-7 733,3 4 480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25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34 92,'16'-9'2859,"27"-13"-1,-17 20 94,-23 2-2734,0-1 431,10 15 961,10 69 1523,-19-64-2620,1 0 0,0-1 0,2 1 0,0-1 1,11 19-1,-12-27-248,0 1 1,1-1 0,1-1 0,-1 1 0,2-1-1,-1-1 1,18 14 0,-22-19-195,0-1 0,0 1 0,1-1 0,-1 0 1,1 0-1,-1 0 0,1-1 0,0 0 0,-1 0 0,1 0 0,0 0 0,0-1 1,0 0-1,0 0 0,0 0 0,0 0 0,0-1 0,0 0 0,-1 0 0,1 0 0,8-4 1,-8 3-10,0 0 0,0-1 0,0 0 0,0 1 0,-1-2 0,1 1 0,-1-1 0,0 1 0,0-1 0,4-5 0,0 1 65,-6 8-96,-1-1-1,0 0 0,0 1 1,0-1-1,0 0 0,0 0 1,-1 0-1,1 0 0,0 0 1,0 0-1,-1 0 0,1 0 1,0 0-1,-1 0 0,1 0 1,0-2-1,8 45 141,-7-28-66,1 0-1,0 0 1,7 14 0,-8-23-90,0-1 0,0 1 1,1-1-1,-1 0 0,1 0 1,0 0-1,1 0 1,-1 0-1,1 0 0,0-1 1,-1 0-1,10 6 0,-12-8-50,1 0 0,-1-1 0,1 1 0,-1 0 0,1-1 0,0 1 0,-1-1-1,1 1 1,0-1 0,-1 0 0,1 1 0,0-1 0,0 0 0,-1 0 0,1-1-1,0 1 1,0 0 0,-1 0 0,1-1 0,0 1 0,2-2 0,-1 0-215,0 0 0,0 0 0,0 0 0,0 0 0,-1-1 0,1 1 0,-1-1 0,0 1 0,0-1 0,3-5 0,0 1-1043,-1-1-1,0 0 1,-1 0 0,0-1 0,0 1 0,-1-1-1,0 1 1,1-13 0,-2-9-1613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26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1236,'6'-47'6462,"-6"47"-6372,0 0-1,0 0 0,0-1 1,0 1-1,0 0 1,0 0-1,0-1 1,0 1-1,0 0 1,0 0-1,0-1 1,0 1-1,0 0 1,0 0-1,0-1 1,0 1-1,0 0 1,1 0-1,-1-1 1,0 1-1,0 0 1,0 0-1,0 0 1,1-1-1,-1 1 1,0 0-1,0 0 1,0 0-1,1-1 1,-1 1-1,0 0 1,0 0-1,0 0 1,1 0-1,8 4 2952,4 9-1479,-8-5-1109,0 0 0,-1 1 0,0 0 0,-1-1 0,5 17 0,0 0 173,26 55 1645,55 93 1,-58-116-1378,37 55 1147,-58-100-1669,-3-10 31,-6-4-344,0 1 0,0 0 0,0-1 0,0 1 0,0 0 0,0-1 0,-1 1-1,1-1 1,0 1 0,0-4 0,9-16 4,-10 20-58,1 0 0,0 1-1,0-1 1,0 0 0,-1 0-1,1 1 1,0-1 0,0 0 0,0 1-1,0-1 1,0 1 0,0-1-1,0 1 1,1 0 0,-1-1-1,0 1 1,0 0 0,0 0 0,0 0-1,2 0 1,0 0-1,0 0 1,1 1-1,-1 0 1,0-1-1,0 1 1,0 0-1,4 2 1,4 3-7,-1-1 0,20 16 0,65 55-25,-81-63 21,-1 0 0,0 1 1,-1 1-1,14 22 1,-24-34-10,0-1 1,-1 1 0,0 0-1,1 0 1,-1-1 0,0 1-1,0 0 1,-1 0 0,1 0-1,-1 0 1,1 0 0,-1 0-1,0 0 1,0 0 0,0 0-1,-1 0 1,1 0 0,-2 4-1,1-4-24,0-1 1,0 0-1,0 0 0,-1 1 0,1-1 0,-1 0 0,0-1 0,0 1 1,0 0-1,1 0 0,-2-1 0,1 1 0,0-1 0,0 1 0,0-1 0,-1 0 1,1 0-1,0 0 0,-1 0 0,1-1 0,-1 1 0,-3 0 0,-1 0-138,0 0-1,0-1 0,-1 1 1,1-1-1,0-1 0,0 0 0,0 0 1,-12-3-1,15 3 61,0 0 0,0 0 0,0 1 0,0-1 0,0 1 0,-6 0 1,6 0-30,2 0-41,2 0 18,0 0 16,0 0 16,4-1 27,23-4-32,-13 3 115,0-1 1,19-6-1,-17 3 39,0-1 0,0-1-1,-1 0 1,-1-1 0,1-1-1,-1 0 1,-1-1-1,0 0 1,-1-1 0,0-1-1,0 0 1,-2 0 0,12-19-1,-12 17 52,-1 1 1,-1-1-1,0-1 0,7-22 0,-17 48 70,1 0 0,0 1 0,0-1-1,1 0 1,0 1 0,1-1 0,0 1 0,5 16-1,-5-20-83,1 0-1,0 0 1,0 0-1,1 0 0,0-1 1,0 1-1,1-1 0,0 0 1,0 0-1,0 0 1,0 0-1,1-1 0,0 0 1,8 6-1,-10-9-31,2 0 0,-1 0 0,0-1 1,0 1-1,0-1 0,1 0 0,-1 0 0,1-1 0,-1 1 1,1-1-1,-1 0 0,0 0 0,1-1 0,-1 1 0,1-1 1,-1 0-1,0 0 0,1-1 0,4-2 0,-1 1-6,0 0-1,0-1 1,0 0 0,-1 0-1,0-1 1,0 0 0,0-1-1,0 1 1,5-8-1,31-46 0,-16 19-13,-26 40 4,-1 0 0,0 0 0,0 0 0,1 0 0,-1 0 0,0 0 0,0 0 1,0 0-1,1 0 0,-1 0 0,0 0 0,0 0 0,1 1 0,-1-1 0,0 0 0,0 0 0,0 0 0,1 0 0,-1 0 0,0 0 0,0 0 0,0 1 0,1-1 1,-1 0-1,0 0 0,0 0 0,0 1 0,0-1 0,0 0 0,0 0 0,1 0 0,-1 1 0,0-1 0,0 0 0,0 0 0,0 0 0,0 1 0,0-1 0,0 0 1,0 1-1,5 10 12,-5-10-9,18 54 125,-14-41-98,0 0 0,1 0 0,0 0-1,1-1 1,1 0 0,0 0 0,14 20 0,-17-29-62,-1 0 0,1 0 0,0 0 0,0-1 0,0 1 1,0-1-1,0 0 0,1 0 0,0 0 0,-1-1 0,8 3 0,-9-4-91,0-1-1,0 1 0,1-1 1,-1 0-1,0 0 0,1 0 1,-1 0-1,1 0 0,-1-1 1,0 0-1,0 1 0,1-1 1,-1 0-1,0-1 0,0 1 1,0-1-1,0 1 0,0-1 1,4-4-1,-2 3-335,0-1 1,-1 0-1,0 0 0,1 0 0,-1-1 1,3-5-1,-2 3-1137,-1-1 1,0 0-1,0 0 1,-1 0-1,0-1 1,2-8-1,2-12-1710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27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49 828,'-1'-4'505,"-10"-23"2014,8 11 3715,3 14-4925,0 2-80,2 6-78,78 218 4696,117 290-544,-189-492-5144,-7-17-135,1 0 0,-1 0 0,2 0 0,-1 0 0,0-1 0,4 6 0,-34-59-1671,12 26 1092,13 18 410,-1-1-1,0 1 1,0 0-1,-5-5 1,8 10 121,1 0 28,0 0 11,0 0 18,0 0 12,0 0 10,0 0 10,7 15 103,-4-13-146,0 0 0,0-1 0,0 1 0,0 0 0,0-1 0,0 0 0,0 0-1,0 0 1,1 0 0,-1-1 0,0 1 0,1-1 0,-1 1 0,1-1 0,-1-1 0,6 0 0,-2 0-4,34-7 44,1-1 0,-2-2 0,0-2 1,46-22-1,-77 31-58,68-39 35,-70 38-38,1 0 1,-1 0-1,0-1 0,-1 0 1,1 0-1,-1-1 1,8-10-1,-14 16-2,0 1-1,1-1 1,-1 1-1,0 0 1,1-1-1,-1 1 1,0-1-1,0 1 0,1 0 1,-1-1-1,0 1 1,0-1-1,0 1 1,0-1-1,0 1 1,1-1-1,-1 1 1,0-1-1,0 1 1,0-1-1,0 1 1,-1-1-1,1 1 1,0-1-1,0 1 1,0-1-1,0 1 1,-1-2-1,1 2 1,-1 0 0,0-1 0,1 1 0,-1 0-1,0 0 1,0 0 0,1-1 0,-1 1 0,0 0 0,1 0 0,-1 0-1,0 0 1,0 0 0,1 0 0,-1 0 0,-1 1 0,-29 9-17,21-2 14,0 0 1,1 0-1,0 1 0,1 0 1,-1 1-1,2 0 1,-1 0-1,1 1 0,1-1 1,-8 19-1,11-23 11,1 0 1,0-1-1,0 1 1,0 0-1,1 0 0,0 0 1,0 0-1,0 1 0,1-1 1,0 0-1,0 0 0,1 0 1,-1 0-1,1 1 0,1-1 1,-1 0-1,1-1 0,0 1 1,0 0-1,1 0 0,0-1 1,0 1-1,4 4 0,-2-5 4,-1 0-1,2 0 0,-1-1 0,0 0 0,1 0 0,0 0 0,0 0 0,0-1 0,0 0 0,1 0 0,-1-1 0,1 0 0,0 0 0,0-1 0,-1 1 0,1-2 0,0 1 0,10-1 0,3 0 5,0-1 1,0-2 0,-1 0 0,1-1-1,20-6 1,1-8 2,-36 14-18,0 2 0,1-1 0,0 0 1,-1 1-1,1 0 0,0 0 1,0 1-1,11-2 0,-16 4 0,0-1 0,0 0 0,0 0-1,-1 0 1,1 1 0,0-1 0,0 1 0,0-1 0,-1 0-1,1 1 1,0-1 0,0 1 0,-1 0 0,1-1 0,0 1-1,-1 0 1,1-1 0,-1 1 0,1 0 0,-1 0-1,1-1 1,-1 1 0,0 0 0,1 0 0,-1 0 0,0-1-1,1 3 1,4 29-7,-3-21 6,-1-4 10,0 1 0,1-1 0,0 0 0,1 1-1,0-1 1,0 0 0,0 0 0,6 7 0,-7-11-3,0-1 1,0 0-1,0 1 0,0-1 0,1 0 0,-1-1 0,1 1 0,-1 0 1,1-1-1,0 1 0,-1-1 0,1 0 0,0 0 0,0 0 0,0 0 1,0 0-1,0-1 0,0 1 0,0-1 0,0 0 0,0 0 1,0 0-1,6-1 0,5-1 5,1-1 1,-1 0-1,0-1 1,19-7 0,-27 8-12,0 1 0,-1-1 1,1 0-1,-1 0 1,0-1-1,0 0 1,0 0-1,0 0 1,-1 0-1,1-1 1,-1 0-1,0 0 0,3-5 1,-6 8-3,0 1 0,0-1 0,0 0 0,-1 1 0,1-1 0,0 0 0,-1 1 0,1-1 0,-1 0 0,0 0 0,1 1 0,-1-1 1,0 0-1,0 0 0,0 0 0,0 1 0,-1-1 0,1 0 0,0 0 0,-1 0 0,0-2 0,-1 2-5,1 0 0,0 1 0,-1-1 0,1 0 0,-1 1 0,0-1 0,1 1 0,-1 0 0,0 0 0,0 0 0,0-1 0,0 2 0,0-1 0,0 0 0,-3-1 0,-3 0-39,-1 1 0,1-1 1,-1 1-1,1 1 0,-1 0 0,1 0 1,-1 0-1,-10 3 0,-34 7-684,-57 21 1,85-25 409,24-6 300,1 0 1,-1 1-1,0-1 0,1 0 0,-1 0 0,0 0 0,1 0 1,-1 0-1,0 0 0,0 0 0,1-1 0,-1 1 0,0 0 0,1 0 1,-1 0-1,1-1 0,-1 1 0,0 0 0,1-1 0,-1 1 1,1-1-1,-1 1 0,0 0 0,1-1 0,0 1 0,-1-1 0,1 0 1,-1 1-1,0-1 0,1-1-3,0 1 0,1 0-1,-1 0 1,0-1 0,0 1 0,0 0 0,1 0 0,-1-1-1,1 1 1,-1 0 0,1 0 0,-1 0 0,1 0 0,0 0-1,0-2 1,2-1-39,34-63-374,-22 43 287,11-29 0,-7 7 31,-3-1 0,-1-1 0,-3 0 0,7-58 1,-8 12-15,-3-121 0,-8 208 177,1-2 146,-1 0 1,-1 0-1,1 0 1,-2 0-1,-1-9 1,2 17 236,1 6 15,-2 28 101,3-1 0,0 0-1,10 54 1,28 97 764,-24-121-949,13 58 1048,80 213 0,-100-318-1626,-8-15 193,0 0 0,1 0 0,-1 0 0,0 0 0,0 0 0,0-1 0,0 1 0,0 0 0,1 0 0,-1 0 0,0 0 0,0 0 0,0 0 0,0 0-1,0 0 1,0 0 0,0-1 0,0 1 0,1 0 0,-1 0 0,0 0 0,0 0 0,0 0 0,0 0 0,0-1 0,0 1 0,0 0 0,0 0 0,0 0 0,0 0 0,0 0 0,0-1 0,0 1 0,0 0-1,0 0 1,0 0 0,0 0 0,0 0 0,0-1 0,0 1 0,0 0 0,0 0 0,0 0 0,0 0 0,0 0 0,-1-1 0,1-2-325,0 0 0,-1 0 0,0 0 0,1 0 0,-1 0 0,-1 0 0,1 1 0,-2-5 0,1 5-607,1 0 0,0 0 0,-1 0 0,0 1 0,1-1 0,-1 0 0,0 1 0,0 0 0,0-1 0,-4-1 0,0-1-2111,-3-3-388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27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15213,'9'-3'1697,"-3"-5"-241,1 8-168,-7 0-204,0 0-140,12 11-324,-6 11-148,-6 4-80,3 16-88,-3-2-44,-3 5-68,0 12-160,-6-6-356,6-9-480,-7-8-820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29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 38 1016,'1'-1'509,"0"0"0,1 0 0,-1 0 0,0-1 1,0 1-1,0 0 0,0 0 0,0-1 0,-1 1 0,1-1 0,1-2 0,-2 4-347,0-1 0,0 1-1,0-1 1,0 1 0,0 0-1,0-1 1,0 1 0,0-1-1,0 1 1,0 0 0,0-1-1,-1 1 1,1-1 0,0 1-1,0 0 1,0-1 0,-1 1-1,1 0 1,0-1 0,0 1-1,-1 0 1,1-1 0,0 1-1,-1 0 1,1 0 0,0-1-1,-1 1 1,0 0 0,-4-2 634,0 0 1,0 1 0,0 0-1,0 0 1,-10 0 0,4 0-666,1 0 190,0 1 0,0 0 1,0 1-1,0 1 0,0-1 0,0 1 0,0 1 1,1 0-1,-1 0 0,1 1 0,0 0 0,0 1 1,-16 10-1,-3 6 184,0 1 0,-38 39 0,49-44-198,1 1 0,-21 29 0,32-40-182,0 1 1,0 1-1,0-1 0,1 1 0,1-1 1,-1 1-1,2 0 0,-1 1 1,-1 11-1,4-18-91,0-1-1,-1 1 1,1 0 0,1 0-1,-1-1 1,0 1 0,1 0-1,-1 0 1,1-1-1,0 1 1,0 0 0,0-1-1,0 1 1,0-1 0,1 1-1,-1-1 1,1 0 0,0 1-1,0-1 1,-1 0 0,1 0-1,0 0 1,1-1 0,-1 1-1,0 0 1,0-1 0,5 3-1,5 1 23,0-1 0,1 0 0,-1 0 0,25 3 0,-2 0-1,17 6-1,6 1 16,63 24 0,-103-31-47,-1 1-1,1 1 0,-2 0 0,1 1 0,-1 1 0,-1 0 1,25 24-1,-35-30-9,-1 0 0,1 0 0,-1 0 0,0 1 0,-1-1 0,1 1 0,-1 0 0,0 1 1,-1-1-1,1 0 0,-1 1 0,0-1 0,-1 1 0,1 9 0,-1-12 5,-2 1 0,1 0-1,0 0 1,-1-1 0,0 1 0,0 0 0,0-1-1,-1 1 1,0-1 0,0 0 0,0 1-1,0-1 1,0 0 0,-1 0 0,0 0 0,0-1-1,0 1 1,0 0 0,-1-1 0,1 0-1,-7 4 1,0 0 21,-2 0 0,1-1 0,-1 0 0,1-1 0,-1 0 0,-1-1 0,1 0 0,-1-1 0,-17 2 0,-14 0 87,-61-2-1,96-3-111,-14 0-133,1-2 1,-1 0-1,-28-7 1,38 6-706,-1-1 1,1-1 0,-22-10-1,17 2-3479,4-4-5624,11 10 6408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3.9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0 655 1128,'26'12'1978,"13"6"3311,-38-18-5162,0 0 1,-1 0 0,1 0-1,0 0 1,0 0 0,0 0 0,0 0-1,0 0 1,0 0 0,0 0-1,-1-1 1,1 1 0,0 0-1,0-1 1,0 1 0,0-1-1,-1 1 1,1-1 0,0 1-1,-1-1 1,1 1 0,0-1-1,-1 0 1,1 0 0,0 1-1,-1-1 1,1 0 0,-1 0 0,0 1-1,1-3 1,11-27 1704,-11 24-1554,9-27 1138,-2-1 1,7-61-1,-5-70 478,-10 161-1849,2-73 558,7-89 540,-2 186-873,1 1 0,0-1 0,2 0 0,23 35 1,-17-34-208,1-2 1,1 0 0,1-1 0,0-1 0,1 0 0,1-2 0,1 0 0,0-2 0,0 0 0,2-2-1,-1 0 1,31 9 0,-48-18-53,0-1 0,1 1 0,-1-1 0,1-1 0,-1 1 0,1-1 0,-1 0 0,1 0 0,-1-1 0,1 0 0,-1 0 0,1-1 0,-1 1 0,0-1 0,0-1 0,0 1 0,0-1 0,7-4 0,-6 2-3,-1 0-1,0 0 1,0-1 0,0 1 0,-1-1-1,0 0 1,0-1 0,-1 1-1,1-1 1,-1 0 0,-1 0 0,0 0-1,0-1 1,4-12 0,-3 4-36,0 1-1,-1-1 1,-1 0 0,0-1-1,-1 1 1,-1 0 0,-1 0-1,0-1 1,-1 1 0,0 0-1,-6-16 1,6 28 10,1 0 0,-1 0 0,0 1 0,-1-1 0,1 0 0,-1 1 0,1 0 0,-1 0 1,-6-6-1,8 8-8,1 1 1,-4 3-5,-11 8 1,12-8 1,15 3-24,-6-2 42,1-2 0,0-1 1,1 0 0,-1 0-1,1 0 1,-1-1 0,1 0-1,11-2 1,49-11-36,117-31 107,-181 43-25,0 0 0,0 0 0,0 0-1,0 0 1,0 1 0,0 0 0,0 0-1,0 0 1,0 0 0,6 2 0,-8-1-8,-1-1 1,1 1-1,0 0 1,-1 0-1,1 1 1,-1-1-1,0 0 1,1 0-1,-1 1 1,0-1-1,0 1 1,0-1-1,0 1 1,0-1-1,0 1 1,0 0-1,-1-1 1,1 1-1,0 0 1,-1 0-1,0-1 1,1 1-1,-1 0 1,0 0-1,0 0 1,0 0-1,0 1 1,0 49 667,-2 0-1,-13 74 1,1-3 148,11-96-687,0-1-3,1 0 1,1 0 0,2 0 0,0 0-1,8 39 1,-8-62-229,0 1 0,0 0 1,1 0-1,-1 0 0,1-1 0,0 1 0,0-1 1,0 0-1,1 1 0,-1-1 0,1 0 0,6 5 1,-7-6-266,0-1 0,0 0 1,0 1-1,0-1 0,1 0 1,-1 0-1,1 0 0,-1-1 1,4 2-1,-3-2-628,0 0 0,0 1 1,0-1-1,0-1 0,0 1 0,0 0 0,0-1 0,0 1 1,3-3-1,8-1-4272,-1 0 1590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30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 1160,'7'-9'2254,"9"-11"2864,-11 10 1041,-1 13-5373,1 4-424,0 0 0,-1 0 0,1 0 0,-1 1 1,-1 0-1,1 0 0,-1 0 0,2 13 0,10 20 428,-9-27-560,7 20 386,3-1 0,30 51 1,-41-77-528,0 1 1,0-1-1,1 0 1,0 0-1,0-1 1,1 1 0,-1-2-1,1 1 1,1-1-1,-1 0 1,1 0-1,0-1 1,0 0-1,0 0 1,1-1-1,10 3 1,-15-6-58,0 0 0,0 0 1,1 0-1,-1 0 0,0 0 0,0-1 1,0 0-1,0 0 0,0 0 1,0 0-1,0-1 0,0 1 0,0-1 1,0 0-1,-1 0 0,1-1 0,-1 1 1,0-1-1,1 0 0,-1 0 1,0 0-1,-1 0 0,1 0 0,4-7 1,-2 2 10,0 0 0,0-1 0,-1 1 1,0-1-1,0 0 0,-1 0 0,0-1 1,-1 1-1,3-17 0,-2-95 1081,-1 131-1061,0-1 0,1 1 0,0 0 0,1-1 0,0 0 0,0 0 0,1 0-1,0 0 1,1-1 0,0 0 0,7 8 0,-8-10-42,0 0-1,1-1 1,-1 0-1,1 0 1,1 0-1,-1 0 1,1-1-1,-1 0 0,1-1 1,0 0-1,1 0 1,-1 0-1,0-1 1,11 2-1,-10-3-6,1-1-1,0 0 1,0-1 0,0 1-1,-1-2 1,1 1-1,-1-2 1,11-2-1,-6 0 2,0 0 1,-1-1-1,1 0 0,16-12 0,-22 13-12,-1-1 0,1 0 0,-2 0 0,1 0-1,-1-1 1,0 0 0,0 0 0,0-1-1,-1 1 1,0-1 0,-1 0 0,0 0-1,0 0 1,-1 0 0,0 0 0,0-1 0,-1 1-1,1-18 1,-2 25 37,0 1-7,0 0 3,0 0-10,-1 7-1,1-1-7,0 0-1,1 1 1,0-1 0,0 1-1,0-1 1,1 0 0,0 0-1,0 0 1,0 0 0,1 0-1,0 0 1,0 0 0,1-1-1,0 0 1,-1 1 0,8 5-1,-7-7-14,0-1 0,0 0 0,1 0 0,-1 0 0,1-1 0,0 1 0,0-1 1,0 0-1,0-1 0,0 1 0,0-1 0,1 0 0,-1 0 0,0-1 0,1 1 0,-1-1 0,1 0 0,-1-1 0,0 1 0,1-1 0,-1 0 0,0-1 0,8-2 0,1-1 0,-1 0-1,1-1 0,-1-1 1,-1 0-1,1-1 0,-1 0 1,19-17-1,-18 12-6,-1-1-1,0-1 1,-2 0-1,1 0 1,-2-1-1,0-1 1,11-27-1,-7 15-19,-13 29 28,0 0 0,1 0 0,-1 0 0,0 0 0,0 0 1,0 0-1,0 0 0,0 0 0,0 0 0,0 1 1,0-1-1,0 0 0,0 0 0,1 0 0,-1 0 0,0 0 1,0 0-1,0 0 0,0 0 0,0 0 0,0 0 1,0 0-1,1 0 0,-1 0 0,0 0 0,0 0 1,0 0-1,0 0 0,0 0 0,0 0 0,0 0 0,0 0 1,1 0-1,-1 0 0,0-1 0,0 1 0,0 0 1,0 0-1,0 0 0,0 0 0,0 0 0,0 0 0,0 22 69,0 16 105,0-37-175,0 14 95,1 1 1,1-1-1,1 0 0,8 27 0,-10-39-109,0 1-1,1-1 1,-1 0-1,1 1 0,0-1 1,0 0-1,0 0 0,1-1 1,-1 1-1,0 0 0,1-1 1,0 1-1,0-1 1,0 0-1,0 0 0,0 0 1,0 0-1,0-1 0,1 1 1,-1-1-1,1 0 0,-1 0 1,1 0-1,-1 0 1,1 0-1,4-1 0,-1 0-215,0 0-1,0-1 1,-1 0-1,1 0 1,0 0-1,-1-1 1,1 0-1,-1-1 1,8-3-1,31-19-4082,-42 23 3021,0 0-1,0-1 1,0 1 0,0-1-1,-1 0 1,1 1 0,2-6-1,-2 4 265,7-6-2558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30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136 156 560,'115'-120'11378,"-114"119"-10593,-1 1-34,0 0-44,-1 6-424,0 0 0,0 0 1,-1 1-1,1-1 0,-1 0 1,-5 9-1,-6 21 697,9-16-151,-4 38 1,8-51-668,0-1 0,0 1 0,0 0 0,1-1 0,0 1 0,0 0 0,1-1 1,-1 1-1,6 9 0,-6-14-115,0 0 0,0 0 1,0 0-1,0 0 0,1 0 1,-1-1-1,1 1 0,-1 0 0,1-1 1,0 0-1,-1 1 0,1-1 0,0 0 1,0 0-1,0 0 0,0 0 1,0 0-1,0 0 0,4 0 0,-2 0 7,0-1-1,0 0 0,0 0 1,0 0-1,0 0 1,0-1-1,-1 0 0,1 0 1,0 0-1,5-2 0,1-1 40,1-1 0,-1-1 0,0 1 0,0-2-1,-1 1 1,15-14 0,-19 14-56,0 0-1,0 0 0,-1 0 1,1 0-1,-1-1 1,-1 0-1,1 0 1,-1 0-1,-1 0 1,1 0-1,-1-1 0,0 1 1,-1-1-1,0 0 1,0 1-1,-1-1 1,1 0-1,-2-8 1,0 12-31,1-1 1,-1 0 0,0 0 0,0 1 0,-1-1 0,1 1 0,-1-1 0,0 1 0,0-1 0,-1 1 0,1 0 0,-1 0 0,0 0 0,0 1 0,0-1 0,0 1 0,-1-1 0,0 1 0,1 0 0,-1 1 0,0-1 0,0 1-1,-1-1 1,1 1 0,0 0 0,-1 1 0,1-1 0,-1 1 0,0 0 0,-5-1 0,-1 1-85,0 0 0,0 1 0,0 0 0,0 1 0,0 0 0,1 1 0,-1 0 0,0 1 0,1 0 0,-1 1 0,-18 9 0,-3 4-935,1 2 0,-35 27-1,41-27 38,4-1-243,10-7-1046,2-5-2026,7-4 623,2-1 1113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31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46 132,'2'-17'1233,"-2"14"-814,0 0 0,1 0 0,-1 0 1,1 0-1,0 0 0,0 0 0,2-4 0,-3 6 794,0 1 57,0 0 29,0 0-4,-3 7-32,-4 6-554,2 1 0,-1 1 0,2-1-1,-5 24 1,-3 32 2071,-3 139 1,15-189-2459,1 0 0,0 0 0,2 1 0,0-1 0,2-1 0,0 1 1,1-1-1,1 1 0,0-2 0,2 1 0,18 29 0,-23-42-218,0 0-1,1-1 1,0 1-1,0-1 1,1 0-1,-1-1 0,1 1 1,0-1-1,0 0 1,1-1-1,-1 1 1,1-1-1,0 0 1,-1-1-1,10 2 1,-11-3-57,0 0 1,0-1-1,0 1 1,0-1-1,0-1 0,0 1 1,1-1-1,-1 0 1,0 0-1,0 0 1,-1-1-1,1 1 1,0-1-1,0-1 1,-1 1-1,1 0 1,-1-1-1,0 0 1,0 0-1,0-1 1,0 1-1,4-5 1,3-7 5,-1 0 1,-1 0-1,0-1 1,0 0-1,-2-1 0,0 0 1,4-18-1,10-20 97,-21 55-147,0 0 0,0 0 1,0 0-1,0 0 0,0 0 1,0 0-1,0 0 0,0 0 1,0 0-1,0 0 0,0 0 1,1 1-1,-1-1 1,0 0-1,0 0 0,0 0 1,0 0-1,0 0 0,0 0 1,0 0-1,0 0 0,0 0 1,0 0-1,0 0 0,0 0 1,0 0-1,1 0 1,-1 0-1,0 0 0,0 0 1,0 0-1,0 0 0,0 0 1,0 0-1,0 0 0,0 0 1,0 0-1,0 0 0,0 0 1,0 0-1,1 0 1,-1 0-1,0 0 0,0 0 1,0 0-1,0 0 0,0-1 1,0 1-1,0 0 0,0 0 1,0 0-1,0 0 0,0 0 1,2 15 99,0 32 7,-2-28-34,12 130 281,-8-123-273,1 0 0,1-1 0,15 41 0,-19-62-86,-1 0 0,1 0 1,0-1-1,0 1 0,1-1 0,-1 1 1,1-1-1,0 0 0,-1 0 0,1 0 0,1 0 1,-1 0-1,0-1 0,1 1 0,-1-1 1,7 3-1,-7-4-53,0 0 0,1 0 0,-1-1 0,0 1 0,1-1 0,-1 1-1,0-1 1,1 0 0,-1-1 0,1 1 0,-1 0 0,0-1 0,1 0 0,-1 0 0,0 0 0,0 0 0,0 0 0,0-1 0,0 1 0,5-4 0,2-2-521,-1 0 1,0-1-1,0 1 1,0-2-1,-1 1 1,12-18-1,-3-3-4067,-5-3-4093,-8 19 5175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31.7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71 608,'11'-14'2887,"-1"0"0,15-27 1,-24 40-1840,-1 1-42,0 0-56,-6 0-651,0 1 0,-1 0 0,1 1 1,0-1-1,1 1 0,-1 0 0,0 1 1,0-1-1,1 1 0,-1 0 0,1 1 0,0-1 1,-5 5-1,3-2 36,0 1 1,0 0-1,0 0 1,1 0 0,0 1-1,1-1 1,-9 17-1,13-23-287,1 1 0,0 0-1,-1-1 1,1 1 0,0 0-1,0-1 1,0 1 0,0 0 0,0-1-1,1 1 1,-1 0 0,0-1 0,1 1-1,-1 0 1,1-1 0,0 1-1,-1-1 1,1 1 0,0-1 0,0 1-1,0-1 1,0 1 0,0-1 0,0 0-1,1 0 1,-1 0 0,0 0 0,0 0-1,1 0 1,2 2 0,7 4 183,0 0 0,22 10 1,-26-14-145,12 7 119,1 0-1,-2 2 1,1 0 0,-2 0 0,29 27-1,-41-33-197,1-1-1,-1 1 0,-1-1 0,1 1 1,-1 1-1,0-1 0,0 1 0,0-1 1,-1 1-1,0 0 0,-1 0 0,1 1 1,-2-1-1,1 0 0,-1 1 0,0-1 1,0 1-1,-1-1 0,0 1 1,-1 9-1,0-14-133,1 0 0,-1-1 1,0 1-1,0 0 0,0 0 1,0 0-1,-1-1 0,1 1 1,-1-1-1,1 1 0,-1-1 1,-4 5-1,-17 12-3729,22-19 3455,0 0 0,0 1 0,0-1 0,1 0-1,-1 1 1,0-1 0,0 0 0,0 0 0,0 0-1,1 0 1,-1 1 0,0-1 0,0-1 0,0 1 0,0 0-1,0 0 1,1 0 0,-1 0 0,0-1 0,0 1-1,0 0 1,-1-1 0,-5-7-2510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32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 1104,'0'-2'323,"2"-34"3145,5 15 2725,-6 20-4858,-1 4-1045,0 0 0,0 0 0,1 0 0,-1-1 0,1 1 0,0 0 0,-1 0 0,3 4 0,3 10 574,59 280 4657,-11-46-3501,25 77-1983,-79-308-2880,0-20 2596,0 0 0,0 1 0,0-1-1,0 0 1,0 1 0,0-1 0,0 0 0,0 0 0,-1 1 0,1-1 0,0 0 0,0 1 0,0-1 0,-1 0 0,1 0 0,0 1 0,0-1 0,0 0 0,-1 0 0,1 0 0,0 0 0,-1 1 0,1-1 0,0 0 0,0 0 0,-1 0 0,1 0 0,0 0 0,-1 0 0,1 0 0,0 0 0,-1 0 0,1 0 0,0 0 0,-1 0-1,1 0 1,0 0 0,-1 0 0,1 0 0,0 0 0,-1 0 0,1 0 0,0 0 0,0 0 0,-1-1 0,0 1-3080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32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 46 236,'0'0'1348,"-16"-6"-60,6 1-80,-2 2-88,-1 3-103,-2-3-97,-1-3-104,0 3-96,-3 3-180,0-5-292,1-1-356,2 6-372,-3 0-2540,6-6 1027,1 4 677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32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67 356,'8'-3'837,"0"0"0,0 0 0,0-1 0,-1 0 0,0 0 0,0-1 0,7-6 1,-4 4 593,0 1 1,15-9 0,-23 15-1313,-1-1 1,0 1-1,0 0 1,1-1-1,-1 1 1,0 0-1,1 0 0,-1 0 1,0 0-1,1 0 1,-1 1-1,0-1 1,1 0-1,-1 0 1,0 1-1,0-1 1,1 1-1,-1-1 1,0 1-1,0 0 1,0 0-1,0-1 1,0 1-1,0 0 0,0 0 1,0 0-1,0 0 1,0 0-1,0 0 1,-1 0-1,1 0 1,1 2-1,2 5 173,0 0-1,0 0 1,4 13-1,-6-17-64,11 32 518,59 138 1972,-69-169-2627,-1 1 0,1-1-1,1 0 1,-1-1 0,1 1 0,0-1-1,0 0 1,0 1 0,0-2 0,1 1-1,0 0 1,-1-1 0,10 4 0,-10-5-49,0-1 0,0 0 0,1 0 0,-1 0 1,1 0-1,-1-1 0,0 1 0,1-1 0,-1 0 0,1-1 1,-1 1-1,1-1 0,-1 0 0,0 0 0,1 0 0,-1-1 1,0 1-1,5-4 0,3-2 17,-1 0 0,0-1 0,-1 0 0,0-1 0,0 0 0,11-13-1,14-13 59,-16 15-52,-17 17-45,1 0 0,-1 0-1,0 0 1,1 1 0,0-1 0,-1 1-1,1 0 1,0 0 0,0 0 0,0 0-1,1 0 1,-1 1 0,0-1 0,1 1-1,-1 0 1,1 0 0,-1 0 0,5 0-1,-4 4 39,3 7-25,-1 1 0,0 0-1,-1 0 1,0 0 0,5 21 0,-6-21-33,-1 1 1,2-1 0,-1 0-1,2 0 1,-1 0-1,14 18 1,-18-28-62,0 1-1,1-1 0,-1 0 1,0 0-1,0 0 1,1-1-1,-1 1 0,0 0 1,1 0-1,-1-1 1,1 1-1,-1-1 0,1 1 1,-1-1-1,1 1 1,-1-1-1,1 0 0,0 0 1,-1 0-1,1 0 1,-1 0-1,1 0 1,-1 0-1,1-1 0,0 1 1,-1-1-1,1 1 1,-1-1-1,1 1 0,-1-1 1,0 0-1,1 0 1,-1 0-1,0 0 0,3-1 1,1-3-1090,1 0 0,-1 0-1,1 0 1,-1-1 0,-1 0 0,6-7 0,6-18-3287,0-5 1347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33.4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32 248,'-8'-26'3296,"7"22"970,0 3 3471,17 31-6505,-2 1 1,-2 1-1,13 48 1,6 16 93,-3-13-385,-13-37-3,29 64 0,-34-95-255,-10-15-677,0 0 0,0 0 0,0 0 0,0 0 0,0 0 0,0 0 0,0 0 0,0 1 0,0-1 0,0 0 0,0 0 0,0 0 0,0 0 0,1 0 0,-1 0 0,0 0 0,0 0 0,0 0 0,0 0 0,0 0 0,0 0 0,0 0 0,0 0 0,0 0 0,1 0 0,-1 0 0,0 0 0,0 0 0,0 0 0,0 0 0,0 0 0,0 0 0,0 0 0,0 0 0,1 0 0,-1 0 0,0 0 0,0 0 0,0 0 0,0 0 0,0 0 0,0 0 0,0 0 0,0-1 0,0 1 0,0 0 0,1 0 0,-1 0 0,0 0 0,0 0 0,0 0 0,0 0 0,0 0 0,0 0 0,0 0 0,0-1 0,0 1 0,0 0 0,1-30 146,-2 24-107,1 1-1,0-1 1,0 0 0,0 1-1,2-9 1,-1 14-40,-1-1 0,0 1 0,1-1 0,-1 1 1,1-1-1,-1 1 0,1 0 0,-1-1 0,1 1 0,-1 0 0,1-1 0,-1 1 0,1 0 0,-1-1 1,1 1-1,-1 0 0,1 0 0,0 0 0,-1 0 0,1 0 0,-1-1 0,1 1 0,0 0 0,-1 0 1,1 0-1,-1 1 0,1-1 0,0 0 0,-1 0 0,1 0 0,-1 0 0,1 1 0,0-1 0,20 10 35,-18-8-32,9 5 12,0 2 0,-1-1 0,1 1 0,-2 1 1,1 0-1,-2 0 0,12 17 0,8 5 21,-20-22-36,104 116 58,-112-124-64,1-1 0,-1 1 0,0 0 0,0 0 0,1 0 0,-1-1 0,0 1 0,0 0 0,-1 0 0,1 1 0,0-1-1,-1 0 1,1 0 0,-1 4 0,0-5-3,0 0-1,0 0 1,-1 0-1,1 0 0,0 0 1,-1 0-1,1 0 1,-1 0-1,1-1 0,-1 1 1,1 0-1,-1 0 0,0 0 1,1-1-1,-1 1 1,0 0-1,0-1 0,1 1 1,-1-1-1,0 1 1,0-1-1,-1 1 0,-7 2-58,0 0 0,1-1-1,-1 0 1,0-1 0,-16 0-1,-3 2-148,0 2-14,-62 13-477,79-15 595,0 1-1,1 0 0,-1 0 0,1 1 1,0 0-1,-9 7 0,18-12 103,1 0 0,-1 1 0,1-1 0,-1 0-1,1 1 1,-1-1 0,1 0 0,0 1 0,-1-1 0,1 1-1,0-1 1,-1 0 0,1 1 0,0-1 0,-1 1 0,1-1-1,0 1 1,0-1 0,0 1 0,-1-1 0,1 1 0,0-1-1,0 2 1,8 4-147,19-4 9,-15-5 120,0 0 0,-1-1 1,0 0-1,0-1 0,0 0 0,13-9 0,57-44-39,-59 39 40,26-30-1,-14 14 29,-23 23 12,-9 9 8,0 0-1,1 0 0,-1 1 0,1-1 0,-1 0 1,1 1-1,0 0 0,0 0 0,0 0 0,0 0 1,0 0-1,0 1 0,0-1 0,7-1 1,-9 4-4,-1 0 1,1 1-1,-1-1 1,1 0-1,-1 1 1,0-1-1,1 0 1,-1 1-1,0-1 1,0 1-1,0-1 1,0 3-1,0-4-8,0 8 38,3 73 318,-2-74-318,0 0 0,0-1 0,1 1-1,0 0 1,0-1 0,0 1 0,1-1 0,0 0-1,5 8 1,-7-13-39,0 0 0,0 0 0,0 0 0,0 0 0,0 0 0,0 0 0,0 0-1,0-1 1,0 1 0,0 0 0,0-1 0,1 1 0,-1-1 0,0 1 0,1-1 0,-1 0-1,0 1 1,1-1 0,1 0 0,1 0 6,-1 0-1,0-1 0,1 1 1,-1-1-1,0 0 0,0 0 1,6-2-1,3-3 8,-1 0 1,0-1-1,10-9 0,-19 16-23,23-21 19,37-38 0,-8 6 4,-53 52-25,22-17 10,-22 18-8,0-1 1,0 1-1,0-1 0,0 0 1,0 1-1,0 0 1,0-1-1,0 1 1,0 0-1,0-1 0,1 1 1,-1 0-1,0 0 1,0 0-1,0 0 0,0 0 1,0 0-1,1 0 1,-1 0-1,0 1 0,0-1 1,0 0-1,0 1 1,1 0-1,4 4 7,-2 0 1,1 0-1,0 1 1,-1 0-1,0 0 1,-1 0-1,1 0 1,-1 0-1,0 1 1,-1 0-1,4 11 0,-3-7 6,1-1 1,0 0-1,1 0 0,9 16 0,-12-24-40,-1 0 1,0-1 0,1 1-1,-1-1 1,1 1 0,0-1-1,-1 0 1,1 0 0,0 0-1,0 0 1,0 0 0,0 0 0,-1 0-1,1 0 1,0-1 0,1 1-1,-1-1 1,2 1 0,0-1-89,0 0 0,0-1 1,0 1-1,0-1 0,0 1 1,0-1-1,0 0 0,-1-1 1,5-1-1,3-2-410,0-1 1,-1-1-1,0 1 0,-1-1 1,15-14-1,-10 7-1091,-1 0-1,19-25 0,-25 28-1339,0 1 0,8-23 0,-5 11 287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34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101 597 6677,'-2'-12'167,"-1"-1"0,-1 0-1,0 1 1,-11-21 0,-28-43 4111,14 27 1227,28 48-4546,1 1-62,0 0-82,0 0-52,3 7-35,51 137 1794,49 116-450,-12-42-753,-88-213-1304,-2-3-16,0 0 1,0 1-1,0-1 0,0 1 1,0-1-1,-1 0 0,1 1 1,-1 0-1,1-1 0,-1 1 1,0-1-1,0 1 0,-1 4 1,-4-12-70,-93-103-657,79 91 451,25 20 284,0 0 0,0 0 0,0 0 0,0-1 0,1 0 0,-1-1 0,1 1 0,-1-1 0,1 0 0,0-1 0,-1 0 0,11 0 0,88-11 39,-93 9-45,31-5 2,1-2 1,-2-3-1,80-31 0,-90 29-9,0-2 0,-2 0 0,0-3 0,-1 0 0,38-33 0,-45 29-37,-21 22 40,0 0 0,0 0 0,-1 0 0,1 0 0,0 0 0,-1 0 0,1 0 0,-1 0 0,1 0 0,-1 0 0,0-1 0,1 1 0,-1 0 0,0 0 0,0 0 0,0-1 0,0 1 0,0 0 0,0 0 0,-1-2 0,-3 1-13,-7 1 7,0 1 0,0 0 0,0 1 0,-1 0 0,1 1 0,1 0-1,-1 1 1,0 0 0,0 1 0,1 0 0,0 1 0,0 0 0,-14 9 0,13-6 2,0-1 1,0 2-1,1-1 1,0 2-1,0-1 1,1 1-1,0 1 1,1-1-1,1 1 1,-1 1-1,-5 13 1,11-22 4,1 0 1,-1 0-1,1 1 0,0-1 1,0 0-1,0 1 1,0-1-1,1 1 1,0-1-1,-1 1 0,1-1 1,0 1-1,1 0 1,-1-1-1,1 1 1,-1-1-1,1 1 0,0-1 1,0 0-1,1 1 1,-1-1-1,1 0 1,-1 0-1,1 0 0,0 0 1,0 0-1,1 0 1,-1-1-1,1 1 1,-1-1-1,1 1 0,0-1 1,-1 0-1,1 0 1,1 0-1,-1 0 1,5 1-1,3 2-1,1-1 0,-1 0 0,0-1-1,1 0 1,0-1 0,-1 0 0,1-1 0,0 0 0,0-1 0,14-1-1,-3-3-5,-1-1 0,0 0-1,0-2 1,-1 0 0,1-2-1,-2 0 1,1-1-1,20-15 1,81-45-64,-121 69 71,0 1 0,-1-1 1,1 1-1,0-1 0,0 1 0,0 0 0,0-1 1,0 1-1,0 0 0,0 0 0,0 0 1,0 0-1,0 0 0,0 0 0,0 0 0,-1 0 1,1 0-1,0 0 0,0 0 0,0 1 0,0-1 1,0 0-1,0 1 0,0-1 0,0 1 0,-1-1 1,1 1-1,0-1 0,0 1 0,0-1 0,-1 1 1,1 0-1,0 0 0,-1-1 0,1 1 1,-1 0-1,1 0 0,-1-1 0,1 1 0,-1 0 1,0 0-1,1 2 0,3 6 5,0 1 0,-1 0 0,3 14 0,0-2 17,-4-19-19,-1 1 0,1-2-1,0 1 1,0 0-1,0 0 1,0-1-1,1 1 1,-1-1 0,1 1-1,-1-1 1,1 0-1,0 0 1,0 0 0,0-1-1,0 1 1,0-1-1,0 1 1,0-1-1,1 0 1,-1 0 0,0-1-1,1 1 1,-1-1-1,6 1 1,1-1-5,1 0 0,-1-1 0,0 0 0,0 0 0,0-1-1,20-7 1,-11 3-7,0-2 0,-1 0 0,25-15 0,-38 20 6,0 0 0,-1 0-1,1 0 1,-1-1 0,0 0-1,0 0 1,0 0 0,-1 0-1,1-1 1,-1 1 0,0-1-1,-1 0 1,1 0 0,-1 0-1,0 0 1,0 0 0,2-9-1,-4 10 0,1 1 0,-1 0 0,0-1-1,-1 1 1,1 0 0,0-1-1,-1 1 1,0 0 0,0-1-1,0 1 1,0 0 0,0 0 0,-1 0-1,1 0 1,-1 0 0,0 0-1,0 0 1,0 1 0,0-1 0,0 1-1,-1-1 1,1 1 0,-1 0-1,1 0 1,-1 0 0,0 0 0,-3-1-1,-3-2-56,0 1 1,-1 0-1,1 0 0,-1 1 0,0 1 0,0-1 0,-17-1 0,17 4-12,0 0 1,0 0-1,0 1 1,1 1-1,-1-1 0,0 1 1,1 1-1,-11 4 0,5-1-63,0 1 0,0 0 0,-27 19 0,37-22 87,0 1 1,0-1 0,0 1 0,-5 7 0,8-10 26,0 1 0,0-1 0,1 1-1,-1-1 1,1 1 0,0 0 0,-1-1-1,1 1 1,1 0 0,-1 0 0,-1 6-1,2-8 16,0 0-1,0 0 1,1 0-1,-1 0 0,0 0 1,0 0-1,1 0 0,-1 0 1,1 0-1,-1-1 0,1 1 1,-1 0-1,1 0 0,-1 0 1,1 0-1,0-1 0,0 1 1,-1 0-1,1-1 0,0 1 1,0 0-1,0-1 0,0 1 1,-1-1-1,1 1 0,0-1 1,0 0-1,0 1 0,0-1 1,0 0-1,0 0 1,0 1-1,0-1 0,2 0 1,1 0-10,0 0 1,0 0-1,0 0 1,0-1-1,-1 0 1,1 1-1,0-1 1,6-2-1,3-4-5,0-1 0,0 0 0,0 0 0,-1-1-1,0-1 1,-1 0 0,0-1 0,-1 0 0,0 0-1,0-1 1,8-15 0,1-4-12,-2 1 0,-1-2-1,20-58 1,-18 33 49,-3-1 0,-2 0 0,-3-1 0,-2 0 0,-3 0 0,-5-98-1,0 155 14,-3-28 209,3 29-213,0 1 0,0-1 0,0 0 0,-1 0 0,1 0 0,0 1 0,0-1 0,-1 0 1,1 0-1,0 1 0,-1-1 0,1 0 0,0 1 0,-1-1 0,1 0 0,-1 1 0,0-1 0,1 1 1,-1-1-1,1 1 0,-1-1 0,0 1 0,1-1 0,-1 1 0,0 0 0,1-1 0,-1 1 0,-1 0 1,-1 4 259,-1 6-115,0 0 0,1 0 0,0 0 0,0 1 0,-1 20 0,0 61 438,3-60-404,15 342 1714,32 0 231,-45-365-2182,10 47 652,-10-51-719,0-1 0,0 0-1,1 0 1,0 0 0,-1 0 0,1 0 0,1-1 0,-1 1-1,1 0 1,4 4 0,-6-7-630,0 1 1,0 0-1,0-1 0,-1 1 1,1-1-1,0 1 0,-1 0 1,1 0-1,-1 0 1,1-1-1,-1 1 0,0 0 1,0 0-1,0 0 0,0 0 1,0-1-1,0 1 0,-1 0 1,1 0-1,-1 3 0,-1 8-2126,1 16-1104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8:38.8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95 188,'0'0'1014,"0"0"-47,0 0-48,0 0-53,8-12 8015,4 8-7192,-9 2-1268,0 1 0,1 0 0,-1 0 0,1 0 0,0 1 0,-1-1 0,7 1 0,-4-1-91,1 0 1,-1 0-1,0-1 0,10-2 0,-10 1-36,2 1-1,-1 0 1,0 1-1,12-2 1,44-8 818,22 0-326,72-11-198,-114 17-331,0 2 0,55 3 0,-37 1-18,-46 1-181,1 0 1,0 1-1,-1 0 0,0 1 1,24 10-1,-21-7-17,0 1 2,0 1-1,-1 0 1,-1 2 0,1 0-1,22 21 1,-19-16-23,34 29 45,47 53 0,-58-59-47,-29-27-9,0 1 0,18 20 0,-21-19-3,0-1 0,-1 2 0,-1-1 0,0 2 0,-1-1 0,-1 1 0,0 0 0,-1 0-1,-1 1 1,6 28 0,-11-31-6,-1 1 1,0-1-1,-1 0 0,-1 0 0,0 0 0,0 0 0,-2-1 0,-6 16 0,-1 5 13,2-8-15,-1-1-1,-2-1 0,-16 25 1,11-19-3,-11 14 2,-2-1 0,-2-1 0,-41 39 0,70-77 1,-63 58 26,19-20-6,31-25-9,-2-1 1,0-1-1,-1-1 1,0 0-1,-1-2 0,0 0 1,-1-2-1,0 0 0,-1-1 1,0-2-1,-1 0 1,-27 4-1,11-6-7,-1-2-1,0-2 1,0-1-1,0-2 1,0-2-1,1-2 1,0-1-1,0-3 1,1-1-1,-50-20 1,76 24-5,0 0-1,1-1 1,0-1 0,1 0 0,0 0 0,0-1 0,1-1 0,0 1-1,1-2 1,0 1 0,1-1 0,0-1 0,-12-25 0,2-3 6,2-2 1,2 0-1,-11-52 1,15 50 108,2-1 0,2 0 0,2 0 1,2-1-1,2 1 0,11-88 0,-6 107-461,1 1-1,1 0 0,1 1 1,1-1-1,21-37 0,-21 46-718,2 0 0,0 1 0,1 0 0,1 0 0,0 2 0,1 0 0,1 0 0,20-15 0,-26 23-176,1 0 1,-1 1-1,13-6 1,35-8-2219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4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132 219 36,'2'-1'265,"14"-12"977,-2-1 1,1 0-1,-2-1 1,0-1-1,16-23 1,-18 24 180,-9 13-1165,-1 0-1,1 0 1,-1 0-1,1 0 1,-1 0-1,0 0 1,0 0 0,0 0-1,0 0 1,0-1-1,0 1 1,0-3-1,-1 4 529,0 1-47,0 0-36,-2 2-582,0 0 0,0-1 1,0 1-1,-1 0 0,1-1 0,0 0 0,-1 1 0,-5 1 0,-5 3 106,8-2-89,0 0 0,0 1 0,1-1 0,0 1 0,0 0 0,0 0 0,0 1 1,-3 5-1,-18 46 687,19-42-624,-1 4 92,0 0 0,1 1 0,0 0 0,2 0-1,1 1 1,-1 23 0,3-37-177,2 1 0,-1 0 0,1 0 0,0 0 0,1-1 0,0 1 0,0-1 1,4 11-1,-4-14-55,1 0 1,-1 1 0,1-1 0,0-1-1,0 1 1,0 0 0,0-1 0,1 1-1,0-1 1,-1 0 0,1 0 0,0-1 0,0 1-1,8 3 1,-7-5-19,0 1 1,0-1-1,0 0 0,0 0 1,1 0-1,-1-1 0,0 0 1,1 0-1,-1 0 0,0-1 0,1 1 1,-1-1-1,0-1 0,0 1 1,0-1-1,0 0 0,0 0 1,6-3-1,5-5 46,1 0 1,-1 0-1,22-21 1,-19 16-25,-2-2 1,0 0-1,-1-1 0,-1-1 1,0-1-1,15-26 1,-25 36-53,1 0 0,-2 0 1,1 0-1,-2-1 0,1 1 0,-1-1 1,-1 0-1,0 0 0,0 0 0,-1 0 1,-1 0-1,0 0 0,0-1 0,-1 1 1,-4-20-1,3 27-28,1-1-1,-1 1 1,1 0 0,-1 0-1,-1-1 1,1 1 0,-1 1-1,1-1 1,-1 0 0,0 1 0,0-1-1,-1 1 1,1 0 0,-1 0-1,1 0 1,-5-2 0,1 1-78,0 1 0,0 0 0,0 0 0,0 1 0,-1 0 0,1 0 0,-1 1 0,-15-1 0,0 2-363,-1 1 1,1 2-1,-1 0 1,1 1-1,-30 10 1,-30 16-1938,-34 27-7750,83-35 7324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06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1 133 332,'1'-19'2511,"5"-32"-1,5-1 3879,-10 50-5625,-1 1-684,0 1 0,0 0 0,0-1 0,0 1-1,0 0 1,0-1 0,0 1 0,0 0 0,0 0 0,0-1-1,0 1 1,1 0 0,-1-1 0,0 1 0,0 0-1,0 0 1,0-1 0,1 1 0,-1 0 0,0 0-1,0-1 1,1 1 0,-1 0 0,0 0 0,1 0-1,-1-1 1,0 1 0,0 0 0,1 0 0,-1 0-1,0 0 1,1 0 0,-1 0 0,0 0 0,1 0-1,-1 0 1,0 0 0,1 0 0,-1 0 0,0 0-1,1 0 1,-1 0 0,0 0 0,1 0 0,-1 0-1,0 0 1,0 0 0,1 0 0,-1 1 0,0-1-1,1 0 1,-1 0 0,0 0 0,0 1 0,1-1 0,-1 0-1,0 0 1,0 1 0,0-1 0,1 0 0,16 17 894,5 37 631,21 73 0,-20-54-833,-20-65-711,11 34 307,1 0 0,28 52-1,-29-64-2273,-10-13-3756,-5-13 2557,0-4-2269,1 0 2698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07.6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205 437 784,'-8'-7'1758,"1"1"0,-1 1 1,0-1-1,-1 1 0,-13-5 0,3-10 689,17 17-2216,1 0 0,-1-1 0,1 1 0,-1 0 0,1-1 0,0 1 0,0-1 0,1 1 0,-1-1 0,0-4 0,1 7-163,0-9 257,-1 1 0,2-1 0,-1 1 0,1-1 0,1 1-1,0-1 1,0 1 0,1 0 0,0-1 0,5-10 0,0 4 100,0 1 0,1 0 0,0 0 0,20-23-1,-18 26-168,1 1 0,0 0 0,0 0 1,1 1-1,0 1 0,1 1 0,26-13 0,-29 16-124,1 0 1,-1 1 0,1 1 0,0 0-1,0 0 1,0 1 0,1 1 0,-1 0-1,0 1 1,22 2 0,-19 0 9,-1 0 1,1 2 0,0 0-1,-1 0 1,21 11 0,-27-11-86,0 1 1,0 0 0,-1 0-1,1 1 1,-2-1 0,1 2-1,0-1 1,-1 1-1,0 0 1,6 10 0,-8-9-29,0-1 1,0 1-1,0 0 1,-1 0-1,-1 0 0,1 0 1,-1 1-1,0-1 1,-1 1-1,0-1 1,-1 1-1,0-1 0,0 1 1,0 0-1,-1-1 1,-1 1-1,1-1 1,-1 0-1,-1 1 1,0-1-1,-7 15 0,3-8 12,-2 0 0,0-1 0,0 0 0,-1 0 0,-1-1-1,-1 0 1,1-1 0,-2-1 0,0 0 0,-16 11 0,-17 6 186,-2-2 1,-1-2-1,0-2 0,-2-2 1,-67 16-1,85-23 105,27-10-226,0 0-1,0-1 0,-1 0 0,-10 3 0,14-5-51,-1 1 1,1 0-1,0 0 1,0 1-1,-1-1 0,-3 3 1,-20 7-39,24-11-261,1 1-1,-1-1 0,1 1 1,-1 0-1,1 0 1,0 0-1,-1 0 1,1 1-1,0-1 0,0 1 1,0-1-1,-4 4 1,-2 5-5295,3 2-5998,2-1 7759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09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0 145 440,'5'-7'1716,"0"-1"0,1 1 0,-1 0 0,9-6-1,-11 5-162,-3 8-1499,1 0 1,-1 0-1,0 0 0,0 0 0,0-1 0,0 1 0,0 0 0,0 0 0,0 0 0,0 0 0,0 0 1,0-1-1,0 1 0,1 0 0,-1 0 0,0 0 0,0 0 0,0 0 0,0 0 0,0 0 0,0 0 1,1-1-1,-1 1 0,0 0 0,0 0 0,0 0 0,0 0 0,1 0 0,-1 0 0,0 0 0,0 0 1,0 0-1,0 0 0,1 0 0,-1 0 0,0 0 0,0 0 0,0 0 0,0 0 0,0 0 0,1 0 1,-1 0-1,0 1 0,0-1 0,0 0 0,0 0 0,1 0 0,-1 0 0,0 0 0,0 0 0,0 0 1,0 0-1,0 1 0,0-1 0,0 0 0,0 0 0,1 0 0,-1 0 0,0 0 0,0 1 0,0-1 1,0 0-1,39 124 2697,-33-104-2368,-6-17-296,1 1 0,0-1 0,0 1-1,0-1 1,0 0 0,1 0 0,-1 1-1,1-1 1,4 6 0,-6-9 80,3-5-129,0 0-1,-1 0 1,0-1-1,0 1 1,0 0-1,0-1 0,-1 0 1,0 1-1,1-12 1,0 3 11,23-160 441,-25 172-451,1 1-1,-1 0 0,0-1 0,1 1 0,-1-1 1,1 1-1,-1 0 0,1-1 0,-1 1 0,1 0 0,0-1 1,0 1-1,0 0 0,0 0 0,0 0 0,0 0 1,1-1-1,1 7 138,5 16 33,0 1 0,-2-1 0,0 1-1,4 32 1,-5-23-1050,19 57 1,-20-81 256,0-3-2565,-4-2-4339,0-2 4590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15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415 238 416,'21'-10'3496,"-7"-1"-1951,1 1 0,0 0 0,28-12-1,19-14 175,-47 28-1359,1 0 0,-1 1 1,30-8-1,-15 7-135,0 2 0,1 1-1,0 2 1,0 1 0,0 1-1,43 5 1,93 15 466,-53-1-267,-90-14-323,1 0 1,-1 2 0,36 13 0,-40-13-67,130 57 283,-106-43-251,-29-13-46,33 12 46,-30-13-31,29 14 0,7 2 32,-31-14-38,-1 1 0,0 1 0,0 1-1,-1 1 1,0 1 0,-1 1 0,-1 1 0,0 0-1,18 21 1,-30-29-24,-1 1-1,-1-1 0,0 1 1,0 0-1,0 1 0,-1-1 1,0 1-1,-1 0 1,0 0-1,0 0 0,-1 0 1,0 1-1,0-1 0,-1 1 1,-1 11-1,0 10 1,-2-1 1,-2 1-1,-9 41 0,4-36 30,-2 0 1,-2-1-1,-32 64 1,28-70 32,0-1-1,-2-1 1,-1-1 0,-36 37-1,40-47 14,0-2 1,-2 0-1,0 0 0,-31 17 0,-84 35 405,38-21-61,45-21-39,-80 26 0,84-36-247,-1-2 0,0-2 0,0-2 0,-1-2 0,-1-3 0,-59-2 1,70-4-116,1-1 0,-1-1 0,1-3 1,0-1-1,1-1 0,0-2 0,1-2 1,1-1-1,0-2 0,1-1 0,0-1 1,2-2-1,0-1 0,-39-38 0,7-2 3,3-2 0,-55-77 0,104 126-6,1 1-1,1-2 0,0 1 0,1-1 1,1 0-1,0-1 0,2 0 1,0 0-1,0 0 0,2-1 1,0 1-1,1-1 0,1 0 0,0 1 1,3-27-1,4 3 29,2 0 1,2 0-1,2 1 0,1 0 1,2 1-1,2 0 0,1 2 0,2 0 1,1 1-1,33-41 0,-34 53-160,0 0-1,2 1 1,44-36-1,-52 48-347,0 1 0,0 1 0,1 1 0,0 0-1,0 0 1,1 2 0,0 0 0,28-6 0,-38 10-329,0 1 1,0 0 0,0 1-1,1-1 1,-1 1 0,0 1-1,0-1 1,0 1-1,0 0 1,1 0 0,7 4-1,27 15-2202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17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30 122 456,'8'-12'1268,"-4"4"-180,1 2 1,0-1-1,0 0 1,8-7 0,10-17 3396,4-4 1341,-26 34-5279,-1 1-28,0 0-31,0 0-14,0 4-19,-2 27 430,-12 54 0,2-12-261,-75 721 3278,85-774-3952,0-8-255,1 0 0,0-1 0,1 1 0,1 0 0,2 13 1,0-17 100,5-5-5194,10-13-3780,-6 1 5733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18.9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8 1140,'6'-7'5417,"-3"8"-2158,1 19-1140,-8 34-947,-24 301 4371,19-178-4018,8-96-3334,1-80 628,0-1-953,3-5-2270,9-19 781,-1 5 1099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19.3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71 196,'0'-3'755,"-1"-1"0,0 0-1,1 1 1,0-1 0,0 0 0,0 1 0,0-1-1,2-7 1,1-19 10649,2 33-10587,5 6-282,0 1 0,0 0 0,-1 0-1,-1 1 1,9 13 0,37 68 1488,-13-21-1019,248 347 3572,-222-339-4288,-17-30-3335,-49-47 2669,0-1 1,1 0-1,-1 1 1,0-1-1,0 1 1,0-1-1,0 1 1,0 0-1,-1-1 1,2 4-1,1 19-13583,-3-23 10677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19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793 67 668,'-2'-2'1023,"0"-1"1,0 1-1,0-1 1,0 0-1,1 1 0,-1-1 1,0-3-1,1 4-618,1 0-1,-1 0 1,0 0-1,0 0 1,0 0 0,0 0-1,0 0 1,0 1-1,0-1 1,-1 0-1,1 1 1,0-1 0,-1 1-1,0 0 1,1-1-1,-1 1 1,0 0 0,1 0-1,-1 0 1,0 0-1,0 0 1,0 1-1,-3-2 1,-2 1 72,-16-2 1339,0 1-1,-43 1 0,-14 10 783,-110 26 1,94-16-1462,-24 5 64,106-20-1199,-100 22-3012,106-25 913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20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9 119 18306,'-1'-4'501,"-1"2"-25,1-1 0,0 1 0,0-1 0,1 1 0,-1-1 0,0 0-1,1 1 1,-1-1 0,1 0 0,0 0 0,0 1 0,0-1 0,1 0 0,-1 1 0,1-5 0,0 6 256,15-31 2379,23-2-7408,-38 32 2469,2 5-4194,6 12-2227,-8-2 4709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20.9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1 170 1596,'34'-52'17987,"-23"44"-13023,-4 4-3287,34-24 4866,-34 23-6551,-1-1 0,-1 1 0,1-1 1,-1 0-1,8-13 0,-4 7-223,4-7-1159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19.5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138 137 1064,'-12'-24'8042,"10"12"573,-1 18-4664,-5 24-2657,4 2-714,2 1 1,0-1-1,5 51 0,0-38-234,2 44 582,24 116 0,-29-204-918,0 0 0,0 0 0,0 0 1,1 0-1,-1 0 0,0 0 0,1 0 1,-1 0-1,0 0 0,1 0 1,0 0-1,-1 0 0,1 0 0,1 1 1,-2-2-6,0 0 1,0 0-1,1 0 1,-1 0-1,0 1 0,1-1 1,-1 0-1,0 0 1,0 0-1,1 0 1,-1 0-1,0 0 1,1 0-1,-1 0 1,0 0-1,1-1 1,-1 1-1,0 0 1,0 0-1,1 0 1,-1 0-1,0 0 1,0 0-1,1-1 0,-1 1 1,0 0-1,0 0 1,1 0-1,-1-1 1,0 1-1,0 0 1,0 0-1,2-2 8,-1-1-1,1 1 0,-1 0 0,0 0 1,0 0-1,0-1 0,0 1 0,-1 0 1,1-1-1,0 1 0,-1-4 1,1-26 21,-1 1 0,-2 0 0,-1 0 0,-2 0 1,-1 0-1,-10-30 0,-71-176 3,34 102 220,53 135-247,0-1 0,0 0 0,0 0 0,0 1 1,0-1-1,0 0 0,0 0 0,0 1 0,0-1 0,1 0 0,-1 1 1,0-1-1,0 0 0,1 1 0,-1-1 0,1 1 0,-1-1 0,1 0 1,-1 1-1,1-1 0,-1 1 0,1-1 0,-1 1 0,1 0 0,-1-1 1,1 1-1,0-1 0,0 1 0,1-1 27,-2 1-3,0 0-24,3 4-2,4 6-19,-1 0 0,0 0 0,-1 1 0,0 0 0,0 0 0,4 20 0,-6-20-21,0 0 0,0 0-1,1-1 1,1 1 0,0-1-1,0 0 1,1-1 0,0 1-1,1-1 1,10 10 0,-11-13 10,0-1 1,0-1 0,0 1 0,1-1-1,0 0 1,0-1 0,0 0 0,0 0 0,0 0-1,1-1 1,-1 0 0,1-1 0,10 2-1,-7-3-4,0 0 0,0-1 1,0 0-1,0 0 0,0-1 0,0-1 0,0 0 0,14-6 0,1-3-37,-1-1 1,-1-1-1,0-1 0,-1-1 1,-1-1-1,31-30 0,-22 12-44,-26 28 58,1 0-1,0 0 0,0 0 0,1 1 0,0 0 0,0 0 1,15-9-1,-21 15 18,0 4 16,1 8 35,-1 0 0,-1 0 0,0 0 0,-2 17 0,0 16 80,2 31 359,3 1 0,4-1-1,3 0 1,35 134 0,-41-198-386,0-1 1,0 0 0,1 0-1,1 0 1,10 15-1,-12-21-249,-1 0-1,1-1 1,0 0 0,1 1-1,-1-2 1,1 1-1,0 0 1,0-1 0,0 0-1,0 0 1,1-1-1,-1 1 1,7 1 0,-5-1-2052,-5 0-5286,-6-1 97,0 0 5362,1-1 2998,-4 2-4204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4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1 480,'2'1'202,"1"-1"0,-1 1 0,0 0 0,1 0 1,-1 1-1,0-1 0,0 0 0,0 1 0,0 0 0,0-1 0,0 1 0,0 0 0,-1 0 1,1 0-1,-1 0 0,1 0 0,-1 0 0,0 0 0,1 0 0,-1 1 0,1 4 0,2 4 495,-1 1-1,0 0 0,1 13 1,-4-24-673,8 69 2781,-3 85-1,2 22 413,-6-170-3157,2 21 136,-2-27-236,-1 0 1,0 0-1,0-1 0,0 1 0,0 0 0,1 0 0,-1 0 0,0 0 1,1-1-1,-1 1 0,1 0 0,-1 0 0,1-1 0,-1 1 0,1 0 1,0 0-1,-1-1 0,1 1 0,0-1 0,-1 1 0,1-1 0,1 2 0,0-3-322,0 1 0,-1-1-1,1 1 1,0-1 0,-1 1-1,1-1 1,-1 0 0,1 0-1,-1 0 1,1 0 0,-1 0-1,0 0 1,1 0-1,-1 0 1,0 0 0,0-1-1,0 1 1,0 0 0,0-1-1,0 1 1,0-1 0,0 1-1,0-3 1,1 0-194,11-16-1833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28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40 360,'20'-17'3704,"-19"16"-3208,1-1-1,-1 0 1,1 0 0,0 1-1,0-1 1,0 1 0,0 0-1,0-1 1,4-1 0,-2 0 730,-1 1-643,2 3 3238,-3 0-3711,0 0 1,0 0 0,0 1 0,0-1-1,0 1 1,0-1 0,0 1 0,0 0-1,0 0 1,-1 0 0,1 0 0,-1 0-1,1 0 1,-1 0 0,0 1-1,0-1 1,0 0 0,0 1 0,-1-1-1,1 1 1,0 4 0,103 445 4781,-89-394-4615,93 319 1255,-106-371-1680,13 30-331,-14-34 330,-1-1 0,1 0 1,0 0-1,-1 1 1,1-1-1,0 0 0,0 0 1,0 0-1,0 0 0,0 0 1,0 0-1,0 0 0,0 0 1,0-1-1,1 1 0,-1 0 1,0-1-1,1 1 0,-1-1 1,0 1-1,1-1 0,0 1 1,0-2-522,0 1 0,-1-1 0,1 0 0,0 1 1,-1-1-1,1 0 0,-1 0 0,1 0 0,-1 0 0,1 0 0,-1 0 1,0-1-1,1 1 0,-1 0 0,2-3 0,-2 3-219,2-3-2030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28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683 52 516,'0'-2'322,"0"1"0,0 0 0,0-1 0,0 1 0,1-1-1,-1 1 1,0-1 0,1 1 0,-1 0 0,1-1 0,0 1 0,-1 0 0,1 0 0,0-1-1,0 1 1,0 0 0,0 0 0,0 0 0,0 0 0,0 0 0,0 0 0,0 0 0,3-1-1,13-18 10264,-28 19-2468,-51 2-7372,-260 13 805,98-8-5190,220-6 3266,-1 1 0,1-1-1,-1 1 1,0 0 0,1 0 0,0 1 0,-1-1 0,1 1 0,0 0 0,-6 3 0,7-2-717,-1 0 0,1-1 0,0 2 0,0-1 0,0 0 0,0 1 0,0-1 0,1 1 0,0 0 0,-4 6 0,-3 10-2314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2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881 1 892,'9'0'1199,"-5"0"-621,-1 0 0,0 0 0,0 0 0,0 0 0,1 0 0,-1 1 0,4 1 0,-6-2 902,2 1-49,-2-1-1227,0 1-1,-1-1 0,1 0 1,0 0-1,0 1 0,-1-1 1,1 0-1,0 1 0,0-1 1,-1 0-1,1 1 0,-1-1 1,1 1-1,0-1 0,-1 1 1,1 0-1,-1-1 0,1 1 1,-1 0-1,1-1 1,-1 1-1,0 0 0,1-1 1,-1 1-1,0 0 0,1 1 1,-2 0-34,1-1 1,-1 1-1,0-1 1,1 1-1,-1-1 1,0 1-1,0-1 1,0 0-1,0 1 1,0-1 0,0 0-1,0 0 1,-1 0-1,1 0 1,0 0-1,-1 0 1,-1 1-1,-25 15 975,-1-2 0,0-1 0,-1-1 0,-60 17 0,-13-4 269,42-12-730,-98 14 728,48-10-601,-61 7-1301,141-22-282,-7 2-1587,15 5-2210,11-3-6093,9 0 7295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9:29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1 190 24918,'10'-58'7849,"-9"56"-7849,0 0 0,0 0 0,1 0 0,-1 1 0,1-1 0,-1 1 0,1-1 0,0 1 0,-1-1 0,5-1 0,-3 1 0,1-1 0,0 0 0,1 0 0,0 1 0,-1 0 0,1 0 0,0 0 0,10-3 0,12-4 0,27-11-1808,-42 17 357,-1-1 1,0 0 0,-1-1-1,1 0 1,16-11 0,-16 6-6120,-5-1 2300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3.8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48 644,'0'-7'1550,"1"0"1,0 1-1,0-1 1,5-12-1,-6 17-910,0 2-52,0 0-46,0 0-32,0 0-38,0 0-9,2 4 12,3 9-108,-1 1 1,0 0 0,-1 0-1,-1 0 1,2 19-1,-2-13-145,0 0-1,9 29 0,-7-38-147,0 0 0,1 0-1,0-1 1,1 0 0,0 0-1,1 0 1,0 0 0,0-1-1,1 0 1,12 10-1,-14-14-36,1 1 0,0-1-1,0 0 1,1-1-1,0 1 1,-1-2 0,1 1-1,1-1 1,-1 0-1,0-1 1,1 0-1,-1 0 1,1-1 0,13 1-1,-16-3-22,0 1 0,1-1-1,-1-1 1,0 1 0,0-1-1,0 0 1,0-1 0,0 0-1,0 0 1,-1 0 0,0 0 0,1-1-1,-1 0 1,0 0 0,-1 0-1,7-7 1,0-2-14,0 0 0,-1-1 0,0 0 0,14-29 0,-15 22-49,-1 0 0,-1-1 0,4-22 0,-1 5-49,-4 24 195,-1 25 162,3 14-112,-1-12-47,-2-3 3,0 1 0,0-2 0,1 1 0,0-1 0,1 1 0,10 9 1,-2-5 28,1-1 0,1 0-1,0-1 1,0 0 0,1-2 0,27 11 0,-30-14-58,-1-2-1,1 0 0,0 0 1,0-2-1,1 1 0,-1-2 0,0 0 1,1-1-1,18-3 0,-25 2-50,0-2-1,0 1 0,0-1 0,0-1 0,0 1 0,-1-1 0,1-1 1,-1 0-1,-1 0 0,1-1 0,-1 1 0,11-12 0,-6 4 16,0 0 1,-1-1-1,0 0 0,-1-1 0,13-26 0,-22 38-39,0 1-1,0-1 1,0 0 0,0 0-1,0 1 1,-1-1 0,1 0-1,-1-6 1,-1 7 6,-6-4-2,7 6-3,0 0 0,0 0 0,0 0 0,0 0 1,0 0-1,0 0 0,-1 0 0,1 0 0,0 0 0,0 0 0,0 0 0,0 0 0,0 0 0,0 0 0,-1 0 0,1 0 1,0 0-1,0 0 0,0 0 0,0 0 0,0 0 0,-1 0 0,1 0 0,0 0 0,0 0 0,0 0 0,0 0 0,0 0 1,0 0-1,-1 0 0,1 0 0,0 0 0,0 0 0,0 0 0,0 1 0,0-1 0,0 0 0,0 0 0,0 0 0,0 0 1,-1 0-1,1 0 0,0 0 0,0 1 0,0-1 0,0 0 0,0 0 0,0 0 0,-8 8 10,1-1 0,0 1 0,0 0-1,1 1 1,0 0 0,0 0 0,1 0 0,-7 18-1,11-24-6,0 0 1,0 0-1,0 0 0,0 0 0,0 0 0,1 0 1,-1 0-1,1 1 0,0-1 0,0 0 0,0 0 0,1 0 1,-1 1-1,1-1 0,0 0 0,0 0 0,0 0 0,0 0 1,0 0-1,1 0 0,-1 0 0,1-1 0,0 1 1,0 0-1,0-1 0,0 0 0,0 1 0,0-1 0,1 0 1,-1 0-1,1 0 0,-1 0 0,1-1 0,4 3 0,-1-1 7,-1-1-1,1 0 1,0 0-1,0 0 0,0-1 1,0 1-1,0-2 0,0 1 1,0-1-1,0 1 1,0-2-1,0 1 0,9-2 1,-6 0-6,-1-1-1,0 1 1,1-2 0,-1 1 0,-1-1 0,1 0 0,0 0-1,13-12 1,-14 10-25,1 0-1,-1-1 0,0 0 1,-1 0-1,0-1 1,0 0-1,-1 0 0,1 0 1,-2-1-1,1 0 0,-1 1 1,-1-2-1,0 1 1,0 0-1,-1-1 0,0 1 1,1-17-1,-2 24 13,-1 0-1,0 0 1,0 1 0,0-1-1,-1 0 1,1 0-1,0 1 1,-1-1 0,1 0-1,-1 0 1,0 1-1,1-1 1,-1 0 0,0 1-1,0-1 1,0 1-1,0-1 1,0 1 0,0 0-1,-2-2 1,1 2 0,1 0 0,-1 0 0,0 1 0,1-1 0,-1 1 0,0-1 0,1 1 0,-1-1 0,0 1 0,0 0 0,0 0 0,1 0 0,-1 0 0,0 0 0,0 1 0,-2 0 0,-4 1-8,0 0 0,0 1 0,1 0 0,0 1 0,-1 0 0,1 0 0,-10 8 0,6-3 50,1 0 1,-1 1-1,2 1 0,0-1 0,0 1 0,0 1 1,2-1-1,-13 25 0,18-32-5,1 0-1,-1-1 1,1 1 0,-1 0 0,1 1-1,0-1 1,1 0 0,-1 0-1,1 0 1,0 0 0,0 0 0,0 1-1,0-1 1,1 0 0,0 0-1,0 0 1,0 0 0,0 0 0,1 0-1,-1 0 1,1 0 0,0-1-1,0 1 1,0 0 0,1-1-1,0 0 1,-1 0 0,1 1 0,0-2-1,0 1 1,0 0 0,1-1-1,-1 1 1,5 2 0,5 2-21,1-1-1,0 0 1,0 0 0,0-2 0,0 0 0,1 0-1,0-1 1,0-1 0,0-1 0,17 0 0,-4-1-509,1-2 0,-1-1 1,0-1-1,41-11 0,-30-1-1625,14-17-5274,-45 28 6392,18-15-1698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4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0 256,'3'6'477,"-1"-1"0,1 0-1,-1 1 1,0 0 0,0 0 0,0-1 0,-1 1-1,1 8 1,0 50 2790,-2-23-1653,1-21-885,-1-1 236,2 1 0,0-1 0,8 32 0,-9-47-886,0 1 0,0-1 0,1-1 0,-1 1-1,1 0 1,0 0 0,0-1 0,0 1 0,1-1 0,-1 1 0,1-1 0,0 0 0,0 0-1,0 0 1,0-1 0,1 1 0,-1-1 0,1 1 0,-1-1 0,1 0 0,0-1 0,8 4-1,-10-5-213,1 0 0,-1 0 0,1 0-1,-1 0 1,1 0 0,-1 0-1,1-1 1,-1 1 0,0-1 0,1 1-1,-1-1 1,0 0 0,1 0 0,-1 0-1,0 0 1,0-1 0,4-2-1,-3 2-589,0-1 0,1 0-1,-1 0 1,0 0-1,0-1 1,-1 1 0,1-1-1,-1 1 1,3-6 0,2-14-1482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4.7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1 216,'2'0'255,"0"1"-1,-1-1 1,1 1 0,-1-1-1,1 1 1,-1 0 0,0 0 0,1 0-1,-1 0 1,0 0 0,1 0-1,-1 0 1,0 0 0,0 0-1,0 0 1,0 1 0,0-1-1,0 1 1,0-1 0,-1 0-1,1 1 1,0-1 0,-1 1-1,1 0 1,-1-1 0,0 1 0,1-1-1,-1 3 1,3 10 567,-1 0 1,1 17 0,-3-21-249,5 55 1032,21 203 2910,22-1-1246,-43-244-3125,17 54 717,-20-70-1147,1-1 1,-1 0 0,1 0-1,1 1 1,-1-2 0,1 1-1,0 0 1,9 9 0,-12-15-894,-3-12-4092,-3-7 378,-4 8 2328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5.0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159 173 988,'1'0'126,"0"0"0,0 0 0,-1 0 0,1 0 0,0-1 0,-1 1 0,1 0 0,-1-1 0,1 1 0,0 0 0,-1-1-1,1 1 1,-1-1 0,1 1 0,-1-1 0,1 1 0,-1-1 0,1 1 0,-1-1 0,0 0 0,1 1 0,-1-1 0,0 1 0,1-1 0,-1 0 0,0 1 0,0-1 0,0 0 0,0 0 0,0 1 0,1-1-1,-1 0 1,0 1 0,-1-1 0,1 0 0,0 1 0,0-1 0,0 0 0,0 0 0,0 1 0,-1-1 0,1 0 0,0 1 0,-1-1 0,1 1 0,0-1 0,-1 0 0,1 1 0,-1-1 0,1 1-1,-1-1 1,1 1 0,-2-1 0,-4-4 537,0 0 1,0 0-1,-14-7 0,11 6-374,-38-20 1030,34 19-1445,0 0 0,1 0 1,-19-15-1,31 21 22,0 1 0,-1-1 0,1 1 1,0-1-1,0 1 0,-1-1 0,1 1 0,0-1 0,0 1 0,0-1 1,0 1-1,0-1 0,0 1 0,0-1 0,0 0 0,0 1 0,0-1 1,0 1-1,0-1 0,0 1 0,0-1 0,0 1 0,0-1 0,1 1 1,-1-1-1,0 1 0,1-2 0,9-12-4006,1 3 2485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5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96 228,'6'-10'439,"3"-7"1321,1 0-1,22-28 1,-32 45-1651,1-1-1,-1 0 1,1 1 0,0-1 0,-1 1 0,1-1-1,0 1 1,-1 0 0,1-1 0,0 1 0,-1 0-1,1-1 1,0 1 0,0 0 0,-1 0 0,1 0 0,0-1-1,0 1 1,0 0 0,-1 0 0,1 0 0,0 1-1,0-1 1,0 0 0,-1 0 0,1 0 0,0 0-1,0 1 1,-1-1 0,1 0 0,0 1 0,-1-1-1,1 1 1,0-1 0,-1 0 0,1 1 0,0 0-1,-1-1 1,1 1 0,-1-1 0,1 1 0,-1 0-1,1-1 1,-1 2 0,3 2 93,0 0 0,0 0 0,-1 1 0,1-1 0,-1 1 0,1 5 0,30 134 2677,-9-31-1399,-18-88-1191,14 54 1280,49 124 0,-62-186-1400,4 9 254,16 28 0,-23-48-339,-1 0 0,1 0-1,1 0 1,-1-1 0,1 1 0,0-1 0,0 0 0,0-1 0,1 1-1,7 3 1,-11-7-65,0 0 0,0 0-1,1 0 1,-1 0-1,1 0 1,-1-1 0,1 1-1,-1-1 1,1 0 0,-1 0-1,1 0 1,-1 0 0,1 0-1,-1-1 1,1 1-1,-1-1 1,1 1 0,-1-1-1,1 0 1,-1 0 0,0 0-1,1 0 1,-1 0-1,0-1 1,0 1 0,0-1-1,0 0 1,0 1 0,-1-1-1,1 0 1,0 0-1,2-4 1,2-2-72,-1 0-1,1-1 1,-2 0 0,1 0-1,-1 0 1,5-18 0,-7 18-199,-3 8 99,-9 18 52,5-6 92,1 0 0,-6 22 0,8-24 20,1-1 0,0 1 1,1-1-1,0 1 0,0-1 0,3 14 0,-2-19-2,0 1 0,0 0 0,1-1 0,-1 1 1,1-1-1,0 0 0,0 1 0,0-1 0,0 0 0,1 0 0,-1 0 0,1-1 0,0 1 0,-1-1 0,1 1 0,1-1 0,3 3 0,-2-3-2,1 1 0,0-1 0,-1-1 0,1 1 0,0-1 0,0 0 0,0 0 0,0 0 0,7-1 0,55-3 35,-45 0-30,-1-1-1,0-1 0,0-1 0,41-17 0,-48 16-25,0 0 0,-1-1 0,0-1 0,0 0 0,-1-1 0,0 0 0,17-18 0,-12 2-63,-18 25 72,1 0 0,-1 0 0,0 0 1,1 0-1,-1 0 0,0 0 0,1 0 1,-1 0-1,0 0 0,0-1 0,0 1 1,0 0-1,0 0 0,0 0 1,0 0-1,-1 0 0,1 0 0,0-1 1,-1 1-1,1 0 0,-1 0 0,0-1 1,0 1 0,0 1 1,0-1 0,1 1 0,-1 0-1,0 0 1,0-1 0,0 1 0,0 0-1,0 0 1,0 0 0,0 0 0,0 0-1,0 0 1,0 0 0,1 0 0,-3 1-1,0-1 0,0 1-1,-1-1 1,1 1 0,0 0-1,0 0 1,0 0-1,0 0 1,0 1-1,0-1 1,0 1 0,0 0-1,-5 4 1,-26 27-28,32-31 29,-1 1 1,1-1 1,0 1 0,0-1-1,-1 1 1,2 0 0,-1 0-1,0 0 1,0 0 0,1 0 0,0 1-1,0-1 1,0 0 0,0 1-1,0-1 1,0 0 0,1 1-1,0-1 1,0 1 0,0-1-1,0 1 1,0-1 0,2 7 0,0-5 1,0-1 0,0 0 1,1 0-1,0 1 1,-1-2-1,1 1 0,0 0 1,1 0-1,-1-1 1,1 0-1,-1 0 1,1 0-1,0 0 0,0 0 1,9 3-1,1 1 1,0-1 0,1-1 0,0 0 0,0-1 1,0 0-1,0-1 0,1-1 0,-1-1 0,1 0 0,-1 0 0,1-2 0,0 0 0,-1-1 0,26-6 0,-31 5-8,0 0-1,-1 0 1,1-1 0,-1 0 0,1-1-1,-1 0 1,-1-1 0,1 1 0,-1-2-1,0 1 1,0-1 0,-1 0-1,0-1 1,0 0 0,-1 0 0,0 0-1,0-1 1,-1 0 0,0 0 0,-1 0-1,0-1 1,0 1 0,2-13 0,-4 16-14,-2-1 0,1 1 0,-1-1 0,0 0 1,0 1-1,-1-1 0,1 0 0,-2 1 0,1-1 0,-1 1 1,0 0-1,-4-10 0,4 13 7,0 1 0,0-1 0,0 1 0,0-1 0,0 1 0,0 0 0,-1 0 0,-2-2-1,-8-7-28,-8-9-22,21 20 64,0-1 0,0 1-1,-1 0 1,1-1 0,0 1 0,0 0 0,0-1 0,0 1 0,-1 0 0,1-1 0,0 1 0,0 0 0,0-1 0,0 1 0,0 0 0,0-1 0,0 1 0,0 0 0,0-1 0,0 1 0,0 0 0,0-1 0,0 1 0,0 0 0,0-1 0,0 1 0,0 0 0,1-1 0,-1 1 0,0 0 0,0-1 0,0 1-1,0 0 1,1-1 0,-1 1 0,0 0 0,0 0 0,1-1 0,-1 1 0,0 0 0,1 0 0,-1 0 0,0-1 0,1 1 0,13-12-17,-13 11 17,14-6-15,0 0 0,1 1 0,22-5 0,3-2 22,70-17 251,-107 29-237,-3 1-15,0-1 1,-1 1-1,1 0 0,0 0 0,0 0 1,-1-1-1,1 1 0,0 0 1,0 0-1,0 0 0,0 0 1,-1 1-1,1-1 0,0 0 1,0 0-1,-1 0 0,1 1 0,0-1 1,0 0-1,-1 1 0,1-1 1,0 0-1,-1 1 0,1-1 1,0 1-1,-1-1 0,1 1 0,-1 0 1,1-1-1,-1 1 0,1-1 1,-1 1-1,1 0 0,-1 0 1,0-1-1,1 1 0,-1 0 1,0 0-1,0-1 0,1 1 0,-1 0 1,0 0-1,0-1 0,0 1 1,0 0-1,0 0 0,0 0 1,0 0-1,0-1 0,-1 1 0,1 1 1,-2 7 28,1 0 1,-2-1-1,-4 15 1,3-14 10,-18 56 382,15-48-256,0-1-1,2 1 0,0 1 1,1-1-1,1 1 0,-2 27 1,5-39-141,0 0 1,0 0-1,1 0 0,0 0 1,0 0-1,1 0 0,0 0 1,0-1-1,0 1 0,1-1 1,-1 1-1,1-1 1,0 0-1,1 0 0,0 0 1,-1 0-1,1-1 0,1 0 1,-1 1-1,1-1 1,-1-1-1,1 1 0,0-1 1,1 0-1,-1 0 0,0 0 1,1-1-1,0 0 0,-1 0 1,8 1-1,3 0-1011,-1-1 0,0-1 0,23 0 0,-29-1-505,-4 1-6060,-3 2 6136,-2-3 409,1 1-2147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6.9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179 119 432,'4'-11'1279,"-1"3"-175,0 1 0,-1-1-1,3-12 1,-5 18-899,0 0 0,0-1-1,0 1 1,0 0 0,0-1 0,0 1 0,0 0 0,-1-1 0,1 1 0,-1 0 0,0 0 0,0-1 0,0 1 0,0 0 0,0 0 0,-2-2 0,2 3-115,0 0 1,0 0-1,0 1 0,-1-1 1,1 1-1,0-1 1,0 1-1,0 0 1,0-1-1,-1 1 1,1 0-1,0 0 1,0 0-1,-1 0 1,1 0-1,0 0 1,-1 0-1,1 0 1,0 0-1,0 1 1,0-1-1,-2 1 1,-20 7 560,16-4-506,1 0 0,0 0 0,0 1 0,0-1 1,0 1-1,1 1 0,0-1 0,0 1 0,-8 11 0,1 0 95,5-8-139,0 0 1,1 0-1,1 0 1,0 1-1,0 0 1,1 0-1,0 1 1,1-1-1,0 1 1,0 0 0,-1 14-1,4-19-59,0 0-1,-1 0 1,2 0 0,-1 0-1,1 0 1,0 0 0,0 0-1,1 0 1,-1-1 0,1 1-1,1 0 1,-1-1 0,1 1-1,0-1 1,0 0 0,1 0-1,-1 0 1,1-1 0,0 1-1,0-1 1,1 0 0,5 4-1,-2-2 11,0-1-1,1 0 0,-1-1 0,1 0 0,1 0 1,-1-1-1,0 0 0,1-1 0,-1 0 0,1 0 0,0-1 1,0 0-1,0-1 0,-1 0 0,17-2 0,-19 1-25,-1 0 0,1-1-1,0 0 1,-1 0-1,1 0 1,-1-1 0,0 0-1,1 0 1,-1 0-1,-1-1 1,1 0 0,0 0-1,-1-1 1,0 1 0,0-1-1,-1 0 1,1-1-1,-1 1 1,0-1 0,0 0-1,-1 0 1,5-11 0,-5 9-27,0 0 1,-1 0 0,0 0 0,-1-1-1,1 1 1,-2-1 0,1 1 0,-1-1 0,-1 1-1,1-1 1,-1 1 0,-1-1 0,0 1-1,0 0 1,0 0 0,-1 0 0,0 0 0,-1 0-1,0 0 1,0 1 0,-1 0 0,-5-7-1,2 4-191,0 0 0,-1 2-1,0-1 1,-1 1 0,1 0-1,-2 1 1,1 0-1,-1 0 1,0 1 0,0 1-1,-1 0 1,1 0-1,-1 2 1,-16-5 0,-21 2-1613,-24 3-5555,50 3 5362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5.0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469 202 688,'5'-2'465,"5"-3"485,1 0 1,-1 0-1,15-11 1,-24 15-809,1 0 0,-1 0 0,1 0 0,-1 0 0,0 0 0,0 0 0,0 0 0,0 0 0,0 0 0,0-1 0,0 1 0,0 0 0,0-1 0,0 1 0,-1-1 0,1 1 0,0-1 0,-1 1 0,0-1 0,1 1 0,-1-1 0,0 0 0,0 1 0,0-1 0,0 1 0,0-1 0,0 0 0,0 1 0,0-1 0,-1 1 0,1-1 0,-1 0 0,1 1 0,-2-2 0,-2-4 145,-2 1 1,1 0-1,-1 0 0,1 0 1,-2 1-1,1 0 1,0 0-1,-1 0 0,0 1 1,0 0-1,-8-3 1,-9-3 220,1 1 1,-32-7 0,32 11-547,0 0 1,-1 1-1,1 2 0,-48 1 1,56 2-607,-1 0 0,1 2 1,-20 5-1,24-4-459,0 0 1,1 0-1,0 1 0,0 0 1,-11 8-1,-8 7-878</inkml:trace>
  <inkml:trace contextRef="#ctx0" brushRef="#br0" timeOffset="1">60 264 924,'19'3'916,"0"3"40,-3-3-16,-1-3-64,-8 0-23,-7 0 7,0 0-36,0 0-68,0 0-80,0 0-112,-41-3-240,22-6-348,0 9-436,-3 0-2596,3 0 1039,4 3 685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7.3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1 892,'-3'1'4048,"0"12"-2300,0 12-930,19 235 6609,-5-191-6412,2 1 1,3-2-1,38 100 0,-45-146-714,1-1-1,1 0 0,0 0 1,18 22-1,-21-32-140,0-1 0,1-1-1,0 1 1,1-1 0,-1-1 0,2 0 0,-1 0 0,1-1 0,13 6 0,-21-11-111,1 0 1,0-1 0,0 0 0,0 1-1,0-1 1,0-1 0,0 1-1,0-1 1,0 1 0,1-1 0,-1 0-1,0-1 1,0 1 0,0-1-1,0 1 1,7-3 0,-6 0 0,0 1 1,1-1-1,-1 0 1,0 0-1,-1-1 1,1 1-1,0-1 1,-1 0-1,0 0 1,6-8-1,-2 0 4,0 1-1,-1-1 0,0-1 1,-1 1-1,-1-1 0,0 0 1,0-1-1,-1 1 0,2-17 1,-4-2 18,-2 30-62,0 0-1,0 1 0,0-1 0,0 0 1,-1 1-1,1-1 0,-1 0 0,1 1 1,-1-1-1,0 1 0,1-1 0,-1 1 1,0-1-1,0 1 0,-1-2 1,0 2 35,-1 5 22,-4 6-22,1 0 0,1 1-1,0-1 1,0 1 0,1 0-1,0 0 1,1 0 0,0 1 0,1-1-1,1 1 1,-1-1 0,2 1-1,1 23 1,-1-23 3,2 1-1,-1-1 1,2 0-1,-1 0 1,2 0-1,0-1 1,0 1-1,1-1 1,0 0-1,1 0 1,0 0-1,1-1 1,12 16-1,-12-20-118,0 1 1,0-1-1,0 0 0,1 0 1,-1-1-1,1 0 1,1 0-1,-1-1 0,1 0 1,-1-1-1,1 0 0,0 0 1,1-1-1,-1 0 0,0 0 1,0-1-1,1 0 0,-1-1 1,1 0-1,-1-1 0,1 0 1,12-3-1,-16 3-296,-1-1 1,0 0-1,1 0 0,-1-1 0,0 1 1,0-1-1,-1 0 0,1-1 1,5-4-1,-8 6-580,1 0 1,-1-1 0,0 1-1,0 0 1,0-1-1,-1 1 1,1-1 0,-1 0-1,1 0 1,-1 1 0,1-5-1,-1-4-2284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7.7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113 102 628,'29'-38'3658,"-28"35"-3384,1 1 0,-1-1 0,1 1 0,-1-1-1,0 0 1,0 0 0,0 0 0,-1 0 0,1 0 0,-1 0 0,1 0-1,-1 0 1,0-4 0,-1 6-167,1 0 1,0 0-1,-1 0 0,1 0 1,-1 0-1,1 0 0,-1 0 1,0 0-1,0 0 0,1 0 1,-1 0-1,0 0 0,0 1 0,0-1 1,0 0-1,0 0 0,0 1 1,0-1-1,0 1 0,0-1 1,0 1-1,0-1 0,0 1 1,0 0-1,-1 0 0,1-1 1,0 1-1,0 0 0,0 0 1,-1 0-1,1 0 0,0 0 0,-2 1 1,-34 6 1308,-12 12 326,46-18-1618,1 0 1,-1 1 0,1-1 0,-1 1 0,1 0-1,0 0 1,-1 0 0,1 0 0,0 0-1,0 0 1,0 0 0,1 1 0,-4 4 0,5-7-92,0 1 1,0 0-1,0 0 1,0 0-1,0-1 1,0 1-1,0 0 1,0 0-1,0-1 1,0 1-1,0 0 1,0 0-1,1-1 1,-1 1-1,0 0 1,1 0-1,-1-1 1,0 1-1,1 0 1,-1-1-1,1 1 1,-1-1-1,1 1 1,0 0-1,15 12 241,-13-11-178,23 16 225,0 1-1,-2 0 1,0 2-1,-2 1 1,25 30-1,-38-40-164,-1-1-1,-1 1 1,0 0-1,10 23 0,-15-32-135,-1 1 0,0 0-1,0 0 1,0 0 0,-1 0 0,1 0-1,-1 0 1,0 0 0,0 0 0,0 0-1,-1 0 1,1 0 0,-1-1-1,0 1 1,0 0 0,-1 0 0,1 0-1,-1-1 1,1 1 0,-1-1 0,-4 6-1,0-2-167,0 0 0,0 0 1,-1 0-1,1-1 0,-2 0 0,-13 8 0,17-11-224,0-1 0,-1 0 0,1 0 0,-1 0 0,0-1 0,-6 2 0,8-3-201,0 1 1,1-1 0,-1 0-1,0 0 1,0 0-1,0-1 1,0 1 0,0-1-1,0 1 1,1-1-1,-5-2 1,-3-4-3002,3-2 1085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8.1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0 584,'0'0'1332,"0"0"-8,0 0-14,0 6 3,-9 149 5403,4-97-5300,2 0 0,7 79 1,3-79-84,24 94 1,-22-122-1039,1 0 0,2 0 0,0-1-1,30 48 1,-26-60-682,-15-16 301,-1-1-1,0 0 1,1 1 0,-1-1 0,1 1 0,-1-1 0,0 0 0,1 0 0,-1 1 0,1-1 0,-1 0 0,1 0-1,-1 1 1,1-1 0,-1 0 0,1 0 0,-1 0 0,1 0 0,-1 0 0,1 0 0,-1 0 0,1 0-1,0 0 1,-1 0 0,1 0 0,-1 0 0,1 0 0,-1-1 0,1 1 0,-1 0 0,1 0 0,-1 0-1,1-1 1,-1 1 0,0 0 0,1-1 0,-1 1 0,1 0 0,-1-1 0,0 1 0,1 0 0,-1-1 0,1-1-508,-1 1 1,0 0 0,0-1-1,0 1 1,0 0 0,0 0-1,0-1 1,0 1 0,0 0-1,-1-1 1,1 1 0,0 0-1,-1-2 1,0 0-67,-5-16-2181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8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177 176 236,'2'-2'354,"3"-1"293,0 0 1,0 0-1,0-1 1,-1 0-1,0 0 0,6-7 1,-9 10-519,0-1 0,-1 1 0,1 0 1,0-1-1,-1 1 0,1-1 0,-1 1 0,0-1 1,0 1-1,1-1 0,-1 1 0,0-1 1,0 1-1,0-1 0,0 1 0,-1-1 0,1 1 1,0 0-1,0-1 0,-1 1 0,1-1 1,-1 1-1,0-1 0,1 1 0,-1 0 0,0 0 1,0-1-1,0 1 0,0 0 0,-2-2 1,-2-3 188,-1 0 1,0 0 0,-1 1 0,0 0 0,1 0 0,-15-6-1,-47-20-188,44 22-650,18 7-579,-1 0-1,1 0 1,0 1 0,-13-1-1,13 1 202,-4-1-744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8.7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72 360,'5'0'330,"0"1"0,0-1 0,0-1-1,0 1 1,1-1 0,-1 0 0,-1 0 0,1 0 0,0-1-1,0 1 1,0-1 0,-1 0 0,1-1 0,-1 1-1,1-1 1,-1 0 0,0 0 0,0 0 0,6-7 0,-8 7-143,0 0 0,1 0 0,-1 1 0,1-1 0,0 1 0,0 0 0,0 0 0,0 0 0,0 0 0,0 0 0,0 1 0,1-1 0,-1 1 0,1 0 0,-1 0 0,1 1 0,-1-1 0,1 0 0,0 1 0,-1 0 1,1 0-1,0 0 0,-1 1 0,1-1 0,3 2 0,-5-1-119,0 0 0,0 0 0,0 0 0,-1 1 0,1-1 0,0 0 0,-1 1 0,0 0 0,1-1 0,-1 1 0,0 0 0,1 0 1,-1 0-1,0 0 0,0 0 0,-1 0 0,1 0 0,0 0 0,-1 0 0,1 2 0,1 8 235,0 0-1,0 18 1,-1-20-122,-2 84 895,0 20 240,2-103-1153,1 0 0,0 1 0,0-1 0,1 0 0,0 0 0,1 0 0,9 17 0,-11-24-115,1 0-1,0-1 0,0 1 1,0-1-1,0 1 0,1-1 1,-1 0-1,1 0 0,0 0 1,0-1-1,0 1 0,0-1 1,0 0-1,1 0 0,-1-1 1,1 1-1,-1-1 0,1 0 1,-1 0-1,1-1 0,0 1 1,-1-1-1,8 0 0,-3-1 3,0 0 0,0 0 0,0 0 0,0-1 0,0-1 0,0 1 0,-1-1 0,1-1 0,-1 0 0,0 0 0,8-6 0,68-60 249,-65 53-200,-18 16-51,-1 1-5,0 0 1,-3 6 4,0 1-42,-8 15 162,2 1 1,0 0 0,-9 38-1,17-54-93,0 0 0,0 1-1,1-1 1,-1 1-1,2 0 1,-1-1-1,3 10 1,-2-13-33,0 0 1,0 0-1,1 0 0,-1 0 0,1 0 1,0-1-1,0 1 0,0-1 1,1 1-1,-1-1 0,1 0 1,0 0-1,0 0 0,4 3 1,-2-2-20,1-2 0,-1 1 1,0-1-1,0 1 0,1-1 1,0-1-1,-1 1 1,1-1-1,0 0 0,0 0 1,-1-1-1,1 0 0,0 0 1,0 0-1,0-1 0,-1 0 1,8-1-1,7-3-48,1-1-1,-1 0 1,27-14-1,-30 12-301,-1 0-1,1-1 1,-2-1-1,1-1 0,-1 0 1,-1-1-1,19-19 0,-31 29 104,-1 0-1,1 0 0,-1 0 0,0 0 0,0 0 0,1 0 0,-2 0 0,1 0 0,0-1 0,0 1 0,0-4 0,-1 5-43,0 0 0,0 1 0,0-1 0,0 0 0,-1 0 0,1 1 0,0-1 0,0 0 0,-1 1 0,1-1 0,0 0 0,-1 1 0,1-1 0,-1 1 0,1-1 0,-1 0 0,1 1 0,-1-1 0,1 1 0,-1-1 0,0 1 0,1 0 0,-1-1 0,0 1 0,1 0 0,-1-1 0,0 1 0,1 0 0,-1 0 0,0 0 0,0-1 0,1 1 0,-1 0 0,0 0 0,0 0 0,-1 0 0,-13 0-2369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09.5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91 80 432,'-3'-40'1465,"0"1"4707,-1 44-5134,-3 6-529,0 0 0,1 1-1,0 0 1,1 0 0,0 0 0,1 0 0,-4 19 0,5-10 22,0 0 1,1 1 0,1-1 0,2 23-1,4 3 321,2-1-1,3 1 1,22 69-1,-23-86-400,2 0-1,1 0 0,2-1 0,1-1 0,18 28 0,-31-54-405,-1 0 0,0 0 0,1 0-1,-1-1 1,1 1 0,-1 0 0,1-1-1,0 1 1,0-1 0,-1 0 0,1 1-1,0-1 1,0 0 0,1 0 0,-1 0-1,0 0 1,4 0 0,-1-4 143,0-2-146,-1 1 0,0-1 0,0 0 0,0-1 0,0 1 0,-1-1 0,5-10 0,13-48 112,-15 43-155,-4 16 8,0 0 1,0 0-1,0 0 0,1 1 1,0-1-1,0 1 0,4-6 1,-1 2 8,-1 9-6,1 3-4,1 0 0,-1 0-1,0 1 1,-1 0-1,1 1 1,-1-1 0,0 1-1,7 10 1,34 60 62,-22-34-31,-7-13-5,-1 0-1,-1 1 0,18 54 0,-33-82-34,1 0 1,0 0 0,-1 0 0,0 0 0,1 1 0,-1-1 0,0 0-1,0 0 1,0 0 0,0 0 0,0 0 0,-1 0 0,1 0 0,-1 0-1,1 0 1,-1 0 0,0 0 0,0 0 0,0 0 0,-1 2 0,0-2-10,0 0 1,0 0-1,0 0 1,-1 0 0,1 0-1,0-1 1,-1 1 0,0-1-1,1 0 1,-1 1 0,0-1-1,-4 1 1,-7 1-78,0-1 0,0-1 0,0 0 0,-24-1 0,-150-24-972,120 13 620,-43-8-428,93 14 580,26 2-32,29 1 71,-35 2 306,57-3-28,93-15-1,-124 13-13,0-2-1,-1-1 1,0-1 0,-1-2 0,32-16 0,28-28 32,-70 44-8,-17 24 224,-9 18-201,3-12 26,5-9-34,-1-1 0,1 1 0,1 0 0,-1 0 0,2 0 0,-1-1 0,1 1 0,1 0 0,2 11 0,-3-17-27,1 0-1,0 0 0,1 0 1,-1 0-1,1-1 0,0 1 0,0 0 1,0-1-1,0 1 0,0-1 0,1 0 1,0 0-1,-1 0 0,1 0 1,0 0-1,1-1 0,-1 1 0,0-1 1,1 0-1,-1 0 0,1 0 0,0 0 1,7 2-1,-4-2-2,0-1 0,0 1 0,1-1 0,-1-1 0,0 1 0,0-1 0,1 0 0,-1-1 0,0 0 0,0 0 0,9-3 0,-6 1-5,0-1 0,0 0 0,0-1 0,-1 0 0,1 0 1,15-14-1,-7 3-27,0-1 1,-1 0 0,-1-2-1,0 0 1,24-41 0,-7-4-89,-29 57 88,-1-1-1,-1 1 1,1-1-1,-1 0 1,-1 0-1,2-13 0,-3 19 38,0 2 20,-3 5 21,-4 8 13,0 0 0,0 1 0,1-1-1,1 1 1,1 1 0,0-1 0,1 1 0,-3 28 0,4-33-27,2 0 1,0 0-1,0 0 1,0 0 0,1 0-1,1-1 1,0 1-1,0 0 1,1-1-1,0 1 1,1-1-1,0 0 1,0 0 0,11 16-1,-11-20-37,1 0-1,-1 0 0,1-1 1,0 0-1,0 0 1,0 0-1,0 0 0,1-1 1,0 0-1,0 0 1,0-1-1,0 0 0,8 2 1,-3-1-52,-1-2 0,1 0 0,0 0 0,0-1 0,-1 0 0,1 0 0,15-4 0,-5 0-256,-1-2 1,0 0-1,0-1 0,-1-1 0,0 0 0,0-2 0,30-20 0,-28 14-1296,30-28-1,-42 35-58,-1 0 0,0 0 0,0-1 0,-1-1 1,8-13-1,-1-8-1322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10.5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8 351 252,'-2'-4'423,"1"-1"1,0 0-1,0 0 0,0 0 0,0 0 1,1 0-1,0 0 0,0 0 0,0 0 1,2-9-1,1 1 2948,0-1 1,8-19 0,-11 32-2218,17 312 5718,-10-262-6497,2 0 0,2-1 0,2-1 1,24 57-1,-8-45-53,-26-55-312,0 0 0,0 1 0,0-1 0,0 0 0,1 0 0,-1-1 0,1 1-1,0-1 1,7 5 0,-10-8-16,0 1 0,0-1 0,1 1 0,-1-1 0,0 0 0,1 1-1,-1-1 1,0 0 0,1 0 0,-1 0 0,1 0 0,-1 0 0,0 0 0,1-1 0,-1 1-1,0 0 1,1-1 0,-1 1 0,0-1 0,0 1 0,1-1 0,-1 0 0,0 1-1,0-1 1,0 0 0,0 0 0,0 0 0,0 0 0,0 0 0,0 0 0,0 0 0,-1 0-1,1 0 1,0 0 0,-1-1 0,2-1 0,2-5-64,0 0 0,-1 1 0,0-1 0,2-11 0,-2 5-85,-1 1-1,-1-1 0,0 0 1,-1 0-1,0 1 0,-1-1 1,-1 0-1,-6-25 0,7 35 109,0 0-1,0 1 1,0-1-1,-1 0 1,1 1-1,-1-1 0,0 1 1,0-1-1,-1 1 1,1 0-1,-1 0 0,1 0 1,-1 0-1,0 0 1,0 1-1,-5-4 0,5 5 24,0-1-1,0 1 1,1 0 0,-1 0-1,0 0 1,0 1-1,0-1 1,0 1-1,0 0 1,0-1 0,0 1-1,0 1 1,0-1-1,0 0 1,0 1-1,0-1 1,0 1-1,0 0 1,0 0 0,1 0-1,-5 3 1,4-3 26,0 1 0,1 0 0,-1 0 0,0 0 1,1 0-1,-1 0 0,1 0 0,0 1 0,0-1 0,0 1 1,-2 4-1,4-6 1,1 0 0,0 0 0,-1 0 0,1 0 1,0 0-1,0 0 0,0-1 0,0 1 0,0 0 1,0-1-1,0 1 0,0-1 0,0 1 0,0-1 0,1 1 1,-1-1-1,1 1 0,15 3 6,0-1 0,1 0 0,-1-1-1,23 0 1,72-7 15,-84 4-17,23-2-10,1-2-1,-1-2 0,94-26 1,-138 31-8,-1-1 1,0 1 0,0-1-1,0 0 1,0-1 0,0 1-1,-1-1 1,1 0 0,-1-1-1,0 1 1,7-10 0,-11 14 5,-1-1 0,0 0 0,1 0 0,-1 0 0,0 0 1,1 0-1,-1 0 0,0 0 0,0 0 0,0 0 0,0 0 0,0 0 1,0 0-1,0 0 0,0 0 0,0 0 0,-1 0 0,1 0 1,0 0-1,-1 0 0,1 0 0,0 0 0,-1 1 0,1-1 0,-1 0 1,0 0-1,1 0 0,-1 0 0,0 1 0,1-1 0,-1 0 1,0 1-1,0-1 0,1 1 0,-1-1 0,0 1 0,0-1 0,0 1 1,0-1-1,0 1 0,0 0 0,0 0 0,-2-1 0,-3-1-13,0 0-1,-1 1 1,1 0-1,-1 0 1,-8 0-1,2 1 7,-1 1 0,1 1 0,0 0 0,-1 1 0,1 0 0,1 1 0,-1 1 0,0 0 0,1 0 0,0 1 0,0 1 0,1 0 0,0 0 0,0 1 0,0 1 0,1 0 0,1 0 0,0 1 0,0 0 0,-12 19 0,19-26 12,-1 0-1,1 1 1,0 0-1,0 0 1,0-1 0,0 1-1,1 0 1,0 0 0,0 1-1,0-1 1,0 0 0,1 0-1,-1 0 1,1 1-1,0-1 1,0 0 0,2 7-1,-1-7 2,1 1-1,0 0 1,0-1-1,0 1 1,1-1-1,-1 0 0,1 0 1,0 0-1,0 0 1,1 0-1,-1-1 1,8 7-1,3 0 7,1 0 0,1-1 0,0-1 0,0 0 0,0-1-1,34 8 1,-13-7 6,1-2 0,0-1 0,0-2-1,49-3 1,-64 0-12,-1-1-5,41-8 0,-42 5-48,40-2 0,-60 6 52,-1 0 0,1 1 0,-1-1 0,1 0 0,-1 1 0,0-1 0,1 1 0,-1-1 0,0 0 0,0 1 0,1-1 0,-1 1 0,0-1 0,0 1 0,1-1 0,-1 0 0,0 1 0,0-1 0,0 1 0,0-1 0,0 1 0,0-1 0,0 1 0,0 0 0,0-1 0,0 1 0,0 0 0,0 8 11,0-7-3,0 1 0,1-1 1,0 1-1,-1-1 0,1 0 1,0 1-1,0-1 0,0 0 1,1 0-1,-1 0 0,0 0 1,1 0-1,-1 0 0,1 0 1,0-1-1,0 1 1,0 0-1,0-1 0,0 0 1,0 1-1,0-1 0,0 0 1,0 0-1,0 0 0,1 0 1,2 0-1,4 2 10,1 0-1,0 0 1,0-1-1,0-1 1,12 1-1,10 0 9,0-2 1,0-1-1,53-8 0,-74 6-24,0 0 0,0 0 0,-1-1 0,0 0 0,0 0 0,12-8 0,-16 8-4,-1 0 0,0 0 0,1 0 0,-1-1 0,-1 0 0,1 0 0,-1 0 0,0-1 0,0 1 0,0-1 0,3-7 0,-5 8-8,0 0-1,-1 0 1,1-1 0,-1 1-1,0 0 1,0-1 0,0 1 0,-1-1-1,0 1 1,0-1 0,-1 1-1,1 0 1,-1-1 0,0 1-1,-1 0 1,1-1 0,-1 1-1,0 0 1,0 0 0,-1 0 0,1 0-1,-1 1 1,-7-9 0,4 5-11,0 1 0,-1 0 0,0 1 0,-1-1 0,1 1 0,-1 0 0,0 1 0,-1 0 0,1 0 0,-1 1 0,0 0 0,-15-4 0,9 5-18,0 1 0,1 0 0,-1 1 0,0 0 0,-1 1 0,1 1 0,1 0 0,-1 2 0,0-1 0,0 2 0,-19 6 0,22-6 10,1 1 1,-1 0 0,1 1-1,0 0 1,0 0 0,0 1-1,1 1 1,0 0-1,1 0 1,0 1 0,0 0-1,1 0 1,-13 20 0,20-28 22,0 1 1,-1 0 0,1 0-1,1 0 1,-1 0 0,0 0-1,0 0 1,1 0 0,-1 0-1,1 0 1,-1 0 0,1 0-1,0 0 1,0 0 0,0 0 0,0 0-1,0 0 1,1 0 0,-1 0-1,1 0 1,-1 1 0,1-1-1,0-1 1,-1 1 0,1 0-1,0 0 1,0 0 0,1 0-1,-1-1 1,0 1 0,2 1 0,0-1 0,0 0 0,-1 0 1,1 0-1,0-1 0,0 1 1,0-1-1,1 0 0,-1 0 1,0 0-1,0 0 0,0-1 1,1 1-1,-1-1 0,0 0 1,1 0-1,-1 0 0,0 0 1,1 0-1,5-3 0,5-1-3,0 0-1,-1-2 0,0 0 0,0 0 1,0-1-1,-1-1 0,0 0 1,11-10-1,4-5-10,-1-1-1,26-33 1,-17 12 42,-1-1 0,-3-2-1,-2-1 1,-2-1 0,-2-2 0,-2-1-1,-3 0 1,-2-1 0,-3-2-1,11-69 1,-25 123-7,4-45 270,-5 44-246,0 1 0,0 0 0,0 0 0,0 0 1,0 0-1,0-1 0,-1 1 0,1 0 0,-1 0 0,1 0 0,-1 0 1,0 0-1,0 0 0,0 0 0,0 0 0,0 0 0,-3-2 0,4 3 28,0 1-55,-1 0 1,1 0 0,0-1 0,0 1 0,-1 0 0,1 0 0,0 0 0,0 0 0,-1-1 0,1 1 0,0 0-1,-1 0 1,1 0 0,0 0 0,-1 0 0,1 0 0,0 0 0,-1 0 0,1 0 0,0 0 0,-1 0 0,1 0 0,0 0-1,-1 0 1,1 0 0,0 1 0,0-1 0,-1 0 0,1 0 0,0 0 0,-1 0 0,1 0 0,0 1 0,0-1-1,-1 0 1,1 0 0,0 1 0,0-1 0,0 0 0,-1 0 0,1 1 0,0-1 0,0 1 0,-8 8 143,0 0 1,1 1-1,0 0 0,1 1 1,0-1-1,1 1 1,-8 21-1,-20 92 549,28-103-584,-18 83 592,-14 157-1,34-216-388,2 0 0,1 0 0,3 0 0,2-1 0,1 1-1,17 58 1,-20-93-232,0-1 0,1 0-1,0 0 1,1 0 0,0-1 0,0 1-1,10 10 1,-13-17-75,-1 0 0,1 0 0,-1 0 0,1 0 0,0-1 0,0 1 0,0-1 0,0 1 0,0-1 0,0 0 0,1 0 0,-1 0 0,0 0 0,0 0 0,1-1 0,-1 1 0,1-1 0,-1 1-1,0-1 1,1 0 0,-1 0 0,1 0 0,-1 0 0,1 0 0,-1-1 0,1 1 0,-1-1 0,0 1 0,1-1 0,-1 0 0,0 0 0,0 0 0,1 0 0,-1-1 0,2-1 0,-1 1-49,1-1 0,-1 1-1,0-1 1,0 0 0,0-1 0,0 1-1,-1 0 1,1-1 0,-1 0 0,4-7-1,-5 9-86,-1 0-1,1 0 0,0 0 1,-1 0-1,1 0 0,-1 0 1,0 0-1,0 0 0,0 0 1,0-1-1,0 1 0,0 0 1,-1 0-1,1 0 0,-1 0 1,1 0-1,-1 0 0,0 0 1,0 0-1,0 0 0,0 0 1,-1-2-1,-3 4-944,-17 14-1833,19-11 1662,0 0 0,0-1 0,0 1 0,1 1 1,-1-1-1,1 0 0,0 1 0,0-1 0,-2 5 1,-3 14-2312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0:10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82 25002,'3'-3'1640,"4"-5"-311,-4 5 247,-3 3 20,6-8-236,-6 8-1096,3-9-264,-3 9 0,6-3 0,-6 3 0,7-8 0,-7 8 0,6-3 0,-6 3 0,9-8 0,-9 8 0,13-6 0,0-17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9.1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1012 108,'0'0'771,"4"-14"1599,3-18-718,2 0 1,21-53-1,38-62-520,-23 53-560,54-141 501,63-131 1789,-158 359-2106,-2 10-224,-3 19 62,-8 37 119,-6 65 771,1 134 0,42 295 1112,-27-534-2547,2 6-60,-3-9-289,2-1 1,0 1-1,0-1 1,2 0-1,9 28 1,-12-41 139,0 0 0,-1 0 1,1-1-1,0 1 1,1 0-1,-1-1 1,0 1-1,0-1 0,1 1 1,-1-1-1,0 0 1,1 1-1,0-1 1,-1 0-1,1 0 0,0 0 1,-1 0-1,1 0 1,0-1-1,0 1 1,2 0-1,2 0-1210,0-1 0,-1 0 0,1 0 0,0 0 0,-1-1 0,7-1 0,7-1-1194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20.5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159 474 448,'-6'4'272,"-1"-1"-1,1 1 1,-1 1-1,1-1 0,0 1 1,1 0-1,-1 0 1,1 1-1,0 0 1,1 0-1,-1 0 1,1 0-1,0 1 1,1-1-1,-1 1 1,-2 10-1,-1 1 167,2 0 0,0 0 0,0 1 0,2 0 0,-2 28 0,5-40-318,0 0 1,0 1 0,1-1-1,-1 1 1,1-1 0,1 0 0,0 0-1,0 0 1,0 0 0,1 0-1,0 0 1,0 0 0,1-1-1,0 0 1,0 0 0,5 7 0,-4-8-60,0-1 1,0 0 0,0 0 0,0 0-1,1 0 1,-1-1 0,1 0 0,0 0-1,0-1 1,0 1 0,0-1-1,1 0 1,-1-1 0,0 0 0,1 0-1,-1 0 1,1-1 0,9 0 0,-1-1 17,0-1 1,0-1-1,0 0 1,0-1-1,-1-1 1,1 0-1,-1 0 1,0-2-1,16-9 1,-21 11-62,-1 0-1,0-1 1,-1 0-1,1 0 1,-1 0-1,0-1 1,-1 0 0,0-1-1,0 1 1,0-1-1,-1 0 1,0 0-1,-1-1 1,0 0 0,0 0-1,2-9 1,-5 13-31,0-1 1,0 1-1,-1 0 0,1 0 1,-1-1-1,-1 1 0,1 0 1,-1-1-1,0 1 0,0 0 1,-1 0-1,1 0 1,-1 0-1,-3-6 0,1 4-25,0 0-1,-1 0 1,0 1-1,0 0 0,0 0 1,-1 0-1,0 1 1,0-1-1,-7-4 1,5 5-10,0 0 1,0 0 0,-1 1 0,1 0-1,-1 0 1,0 1 0,0 0-1,0 0 1,0 1 0,-1 1 0,1-1-1,-1 2 1,1-1 0,-1 1 0,1 1-1,-17 2 1,13 1 42,1 1-1,-1 0 1,1 1-1,1 0 1,-1 1 0,1 0-1,0 1 1,0 0-1,1 1 1,0 0 0,1 1-1,0-1 1,-13 20-1,14-17 54,0 0-1,1 0 0,0 1 0,1 0 0,1 0 0,0 0 0,0 1 0,2-1 0,-1 1 0,2 0 0,0 0 0,0 27 0,2-36-36,0-1 1,1 0-1,-1 0 1,1 1-1,0-1 1,0 0-1,1 0 1,-1 0-1,1 0 0,0 0 1,0 0-1,0-1 1,1 1-1,-1-1 1,5 5-1,-2-4-6,-1 0-1,1-1 1,-1 0 0,1 0-1,0 0 1,0-1 0,0 1-1,0-1 1,1 0 0,8 1-1,2 0-7,1-1-1,-1-1 1,1 0-1,0-1 1,0-1 0,31-6-1,-10-2-7,0-1 1,0-1-1,-2-3 1,1 0-1,52-32 0,-45 20-20,-2-1 0,-1-3-1,68-64 1,-84 67 37,-1-1 1,-1-1-1,-1-1 0,-2-1 1,27-56-1,-42 80 603,-4 10-254,-6 24-75,-1 12 115,5-27-261,-1 6 127,2 0 0,0 0 1,0 1-1,6 27 0,-5-43-234,-1 1 0,1-1 0,0 1 0,0-1 0,1 1 0,-1-1 0,1 0 0,0 0 0,-1 0 0,1 0 0,1 0 0,-1 0-1,0 0 1,1 0 0,-1-1 0,1 0 0,0 1 0,0-1 0,0 0 0,0 0 0,0-1 0,1 1 0,-1-1 0,0 1 0,1-1 0,-1 0 0,1 0 0,-1-1-1,5 1 1,5 0-16,1-1 0,-1-1-1,0 0 1,0-1 0,0 0-1,0-1 1,0 0 0,0-1-1,13-7 1,8-5-45,61-37 1,-68 35 2,-1-2 0,-1 0 0,0-2 0,22-25-1,76-108 26,-121 152 13,0 0 11,0 0 0,0 0 0,0 0 0,0 0 0,1 1 0,-1-1 0,1 1-1,-1-1 1,1 1 0,4-3 0,-8 11 34,-2 13 47,1 1 1,0-1-1,2 1 0,0-1 0,2 1 0,4 27 0,-5-43-98,0-1 0,0 1 0,0-1 0,0 0 1,1 1-1,-1-1 0,1 0 0,0 0 0,0 0 0,0 0 1,0 0-1,0-1 0,1 1 0,-1-1 0,1 1 0,0-1 1,0 0-1,-1 0 0,1 0 0,1 0 0,-1-1 0,0 1 1,0-1-1,1 0 0,-1 0 0,1 0 0,-1 0 0,1-1 1,-1 1-1,1-1 0,-1 0 0,7 0 0,4-1-50,0-1 0,-1 0 0,1-1 0,-1 0 0,0-1-1,0-1 1,17-7 0,-6-1-47,0 0 1,-2-1-1,1-1 0,22-21 0,74-78-478,-101 95 471,-3 7 24,-15 12 78,0 0 0,0 0 1,1 0-1,-1 0 1,0 0-1,0 0 0,0 0 1,1 0-1,-1-1 0,0 1 1,0 0-1,1 0 0,-1 0 1,0 0-1,0 0 0,0 0 1,1 1-1,-1-1 1,0 0-1,0 0 0,1 0 1,-1 0-1,0 0 0,0 0 1,0 0-1,1 0 0,-1 0 1,0 1-1,0-1 0,0 0 1,0 0-1,1 0 1,-1 0-1,0 0 0,0 1 1,1 1 9,-1 1 0,1 0 1,-1 0-1,0-1 0,0 1 1,0 0-1,0-1 0,0 4 0,-1 11 71,1-6-6,0 0 0,1 0 0,0 0 0,6 22 0,-6-29-68,0-1 0,0 1 0,1-1 0,-1 0 0,1 0 0,0 0 0,0 0 0,0 0 0,1 0 0,-1 0 0,1-1 0,-1 1 0,1-1-1,0 0 1,0 0 0,0 0 0,0 0 0,0 0 0,0 0 0,4 0 0,4 1-16,0 0-1,0-1 1,0-1 0,0 0 0,0 0-1,1-1 1,-1-1 0,21-3-1,-4-1-12,0-1 1,35-14-1,-44 13 6,0 0 0,-1-2 1,0-1-1,0 0 1,-1-1-1,-1-1 0,18-15 1,-25 18-6,0 0 1,-1 0-1,0 0 0,0-1 1,-1 0-1,0-1 0,-1 0 1,0 0-1,-1 0 1,0-1-1,-1 1 0,5-23 1,-8 29 4,0 1 1,-1-1 0,1 0 0,-1 0-1,0 0 1,0 0 0,-1 1-1,1-1 1,-1 0 0,0 0 0,-1 1-1,1-1 1,-1 0 0,0 1-1,0-1 1,0 1 0,0 0 0,-1 0-1,0 0 1,0 0 0,0 0-1,-7-5 1,4 4-27,0 1-1,0 0 1,0 0 0,-1 1-1,0 0 1,1 0 0,-1 0-1,0 1 1,-1 0 0,1 0-1,0 1 1,0 0 0,-1 0-1,-8 1 1,-2 1-162,-1 0 1,1 2-1,0 0 0,-34 10 1,-66 32-1444,71-25 460,-20 11-3881,41-19 3467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5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1 769 1060,'15'-20'980,"-1"-1"1,-1-1-1,-1-1 1,-1 0-1,0 0 0,12-48 1,-7 9 951,12-99 0,-24 132-1400,-2-1 1,-2-32-1,-1 47-286,0 0 0,-1 0 0,-1 1 0,0-1 1,-11-28-1,12 39-136,-1-1 1,1 1-1,-1 0 1,0 0 0,0 0-1,-1 0 1,-6-6-1,9 9 62,1 1-25,0 0-12,0 0-12,1 2-109,-1-1 0,1 0-1,0 0 1,0 1 0,0-1 0,0 0-1,-1 0 1,2 0 0,-1 0-1,0 0 1,0 0 0,0 0 0,2 1-1,-2-2 4,3 2-2,-1 0 0,1-1 1,0 1-1,1-1 0,-1 0 0,0 0 1,0-1-1,0 1 0,0-1 0,1 0 1,-1 0-1,0 0 0,0-1 0,1 1 1,-1-1-1,4-2 0,17 0 35,12-3 44,-1-1 0,1-1-1,38-16 1,-51 16-12,-2 2 203,40-8-1,-62 14-263,1 0-1,-1-1 1,1 1 0,-1 0-1,1 0 1,-1 0-1,1 0 1,-1 0-1,1 0 1,-1 0 0,1 0-1,-1 0 1,1 0-1,-1 0 1,1 0-1,-1 0 1,1 0 0,-1 1-1,1-1 1,-1 0-1,1 0 1,-1 1-1,1-1 1,-1 0 0,1 1-1,-1-1 1,1 0-1,-1 1 1,0-1 0,1 0-1,-1 1 1,0-1-1,1 1 1,-1-1-1,0 1 1,0-1 0,0 1-1,1-1 1,-1 1-1,0-1 1,0 1-1,0-1 1,0 1 0,0-1-1,0 1 1,0-1-1,0 1 1,0 0-1,0-1 1,0 1 0,0-1-1,0 1 1,0-1-1,-1 1 1,1 0-1,-18 35 671,11-24-458,-5 13 291,1 0 0,-14 48 0,23-66-444,0 0 0,1 0 0,0 0 1,0 0-1,0 1 0,1-1 0,0 0 0,1 0 0,-1 0 0,1 0 0,1 1 1,0-1-1,0-1 0,0 1 0,0 0 0,6 8 0,-7-12-52,1 0 0,0 0 0,1-1 0,-1 1 0,0-1 0,1 1 0,-1-1 0,1 0 0,0 0 0,0 0-1,0-1 1,0 1 0,0-1 0,0 1 0,7 1 0,-5-2-10,1 0 1,0-1-1,0 1 0,0-1 1,0 0-1,-1-1 0,1 1 1,9-3-1,7-4-24,-1 0-1,0-1 1,36-20 0,-50 24 6,169-108-126,-168 106 118,-7 6 8,-1-1 0,1 1 0,-1-1-1,1 1 1,-1-1 0,1 1-1,0 0 1,-1-1 0,1 1-1,-1 0 1,1 0 0,0-1 0,-1 1-1,1 0 1,0 0 0,0 0-1,-1 0 1,1 0 0,0 0-1,-1 0 1,1 0 0,0 0 0,1 0-1,-2 1 2,1-1-1,-1 1 1,0 0-1,1-1 1,-1 1-1,1-1 1,-1 1-1,0 0 1,0-1-1,1 1 1,-1 0-1,0-1 1,0 1 0,0 0-1,0-1 1,0 1-1,0 0 1,0-1-1,0 2 1,-8 40 51,7-35-34,-3 9 8,0 0 57,1 0 1,-1 22-1,4-34-65,0 0 0,0 0 0,0-1 0,0 1 0,1 0 0,-1 0-1,1 0 1,0-1 0,1 1 0,-1-1 0,0 1 0,1-1 0,0 1 0,0-1 0,3 5 0,-2-6-11,-1 0 1,1 0 0,0 0 0,0-1 0,0 1 0,0-1 0,0 0 0,0 0-1,0 0 1,0 0 0,0 0 0,0-1 0,1 1 0,-1-1 0,0 0 0,0 0-1,1 0 1,-1 0 0,0-1 0,4 0 0,6-2 14,0 0 0,-1 0 0,19-8 1,-14 4-15,0 0 1,-1-2 0,-1 1 0,1-2 0,-2 0 0,1-1 0,24-25 0,-35 32-9,0 0 0,0-1 0,0 0 0,-1 0 0,0 0 1,0 0-1,0 0 0,-1-1 0,0 1 0,0-1 0,0 0 0,-1 1 1,0-1-1,0 0 0,0 0 0,-1 0 0,0 0 0,0 0 1,0 0-1,-1 0 0,0 1 0,0-1 0,0 0 0,-1 0 0,0 1 1,0-1-1,-5-8 0,2 5-58,0 0 1,-1 0 0,-1 0-1,0 1 1,0 0 0,0 0-1,-1 1 1,0 0-1,0 0 1,-1 1 0,0 0-1,0 0 1,0 1-1,-1 1 1,0-1 0,0 1-1,0 1 1,0 0-1,-18-3 1,15 4-316,0 1-1,0 0 1,0 1-1,0 0 1,0 1-1,0 1 1,0 0 0,1 0-1,-1 1 1,1 1-1,-1 0 1,1 1 0,0 0-1,1 1 1,-20 13-1,27-17-306,1 0 1,0 1-1,0-1 0,0 1 0,0 0 0,1 0 1,-1 0-1,1 0 0,0 0 0,0 1 0,0-1 1,0 1-1,0-1 0,-1 6 0,2 3-1823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20.9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193 1 288,'-12'21'1658,"0"0"1,1 1-1,-11 36 0,-15 75 1465,29-103-2518,-21 95 2425,-24 216-1,47-264-2049,4 0 0,2-1 0,5 1 1,16 94-1,-16-143-784,2-1 1,11 34-1,-16-54-328,1-1-1,0 0 0,0 0 0,0 0 0,0 0 0,1 0 0,0-1 0,0 1 1,1-1-1,-1 0 0,1-1 0,0 1 0,1-1 0,-1 0 0,9 5 1,-11-8-138,-1 0 1,1 0 0,0 0-1,0 0 1,-1-1 0,1 1 0,0-1-1,0 0 1,3 0 0,-1-1-937,0 1 1,0-2-1,1 1 1,-1 0-1,0-1 1,-1 0 0,6-3-1,12-6-1570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21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150 84 728,'14'-12'4439,"-7"5"-4016,1 0 1,0 1-1,0 0 0,1 0 0,-1 1 1,1 0-1,0 1 0,0 0 0,15-5 1,-11 6-212,-1 0 1,1 1 0,0 0-1,0 1 1,0 0 0,-1 1-1,1 0 1,19 4 0,-27-3-162,0 0 1,0 0-1,0 1 1,-1-1-1,1 1 1,0 1-1,-1-1 1,1 0 0,-1 1-1,0 0 1,0 0-1,0 0 1,0 1-1,0-1 1,-1 1-1,1 0 1,-1 0 0,0 0-1,-1 1 1,1-1-1,-1 1 1,1-1-1,-1 1 1,1 5-1,0 3 27,0 0 0,-1 0 0,-1 0 0,0 1 0,-1-1 0,0 0 0,-1 1 0,-1-1 0,-5 23 0,-6 12 173,-25 60 1,37-105-243,-56 125 542,-80 133 0,98-190-317,-2 3 28,-47 89 438,69-122-245,1 1 0,-13 46 0,29-79-345,0-1 1,0 1-1,1-1 1,0 1-1,0-1 1,1 1-1,0 0 1,1-1-1,-1 1 1,4 13-1,-2-18-56,-1 0 1,1 1-1,0-1 0,0 0 0,0 0 1,0 0-1,1 0 0,0 0 1,0-1-1,0 1 0,0-1 0,0 0 1,1 1-1,-1-2 0,1 1 0,0 0 1,0-1-1,0 0 0,0 1 1,9 1-1,-3-1 48,1 0 1,0-1-1,0 0 0,0-1 1,0 0-1,20-2 1,70-11 419,-78 8-406,312-72 1441,-227 49-1037,-58 14-282,114-24-115,-160 36-309,-1 1-1,1-1 0,0 1 0,0 0 0,0 0 0,0 0 1,0 1-1,-1-1 0,1 1 0,5 1 0,-8-1-114,0 0 0,1-1-1,-1 1 1,0 0 0,0-1-1,0 1 1,0 0 0,0 0 0,0 0-1,0 0 1,-1 0 0,1 0-1,1 1 1,-2 0-523,1 0 0,0 0 1,0 1-1,-1-1 0,1 0 0,-1 0 0,1 0 0,-1 0 0,0 4 1,0 18-2478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2.2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755 15 616,'0'0'921,"10"-9"2952,-4 4-419,-9 5 1040,-21 15-4233,0 1 0,-44 36 1,-41 51 117,59-54-171,-8 9-22,3 3 0,2 2 0,-46 73 0,63-80-26,2 1 0,4 2 0,2 1 0,-26 79 0,41-96 74,-13 71 0,23-91-127,1 0 1,1 1 0,0-1-1,6 44 1,-4-59-87,1 1 0,0-1 0,0 0 0,1-1 0,0 1 0,0 0 1,1-1-1,0 0 0,0 1 0,1-2 0,-1 1 0,2 0 0,-1-1 0,1 0 0,0 0 0,0-1 1,8 6-1,-3-4-29,1 0-1,-1-2 1,1 1 0,0-1 0,0-1 0,1 0 0,-1-1 0,1-1 0,0 1 0,18-1 0,16-1-209,1-2 0,-1-2 0,0-2 0,80-19 0,176-69-3271,-278 84-334,42-22-1,-50 19 1903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2.5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758 17 240,'-2'-1'223,"1"-1"1,-1 1-1,0-1 0,0 1 0,1 0 1,-1-1-1,0 1 0,0 0 0,0 0 1,0 1-1,-1-1 0,1 0 0,0 1 1,0-1-1,0 1 0,0 0 0,-1-1 1,1 1-1,-3 1 0,-49 5 1956,39-3-1598,-488 115 5219,488-114-6068,-61 20-465,69-21-489,-1 1-1,1 0 1,-15 9 0,16-6-1287,4-1 763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2.9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285 1 184,'0'0'1075,"-3"3"-4,-18 26 502,1 1 0,2 1 0,-27 60 0,-29 110 566,36-76-1223,-23 141 1,60-258-1110,-1 1 0,1-1 0,1 0 0,0 10-1,0-16-53,0-1-1,0 1 0,0 0 0,1 0 0,-1-1 0,1 1 0,-1-1 0,1 1 0,-1 0 0,1-1 0,0 1 0,0-1 0,0 1 0,0-1 0,0 0 0,0 1 0,0-1 0,0 0 0,0 0 0,1 0 0,-1 0 0,0 0 1,1 0-1,-1 0 0,1 0 0,-1-1 0,3 2 0,11 1-1434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3.2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390 813 360,'-1'-10'4530,"-21"-50"-2359,-197-387 2678,212 434-5051,-7-14 135,-20-27 1,29 47-507,0 0 0,0 1 0,-1-1 0,0 2 0,0-1 0,-1 0 0,1 1 0,-15-8 1,8 8-1614,0 4 665</inkml:trace>
  <inkml:trace contextRef="#ctx0" brushRef="#br0" timeOffset="1">698 1 972,'-27'100'4410,"-9"49"-1559,31-107-1924,1-1-1,2 66 0,4-84-599,0 0 0,1 0 0,2-1 0,0 1 0,1-1 0,12 26 0,-14-38-295,1-1 1,0 0 0,0 0-1,1 0 1,1-1 0,-1 0-1,1 0 1,0-1 0,1 1-1,0-2 1,0 1 0,1-1 0,-1-1-1,1 1 1,1-1 0,-1-1-1,1 0 1,-1 0 0,1-1-1,0 0 1,1-1 0,-1 0-1,0 0 1,1-1 0,-1-1 0,0 0-1,1 0 1,16-3 0,-5-1-724,34-11 1,55-29-6463,-75 26 5102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3.6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654 612 180,'-22'-8'1035,"-1"2"-1,0 0 1,0 1 0,0 2 0,-42-2-1,-4-2-257,-62-7-57,-57-9-1712,180 22 820,1 0 0,-1-1-1,1 0 1,0-1 0,-1 0-1,-7-4 1,14 6 135,0 1 0,-1-1 0,1 0 0,0 1 0,0-1 0,0 0-1,0 0 1,0 0 0,0 0 0,0 0 0,0 0 0,0 0 0,0 0 0,1 0 0,-1 0 0,0-1 0,1 1-1,-1 0 1,1-1 0,0 1 0,-1 0 0,1-1 0,0 1 0,0 0 0,-1-1 0,1 1 0,0 0 0,1-1-1,-1 1 1,0 0 0,0-1 0,0 1 0,1 0 0,-1-1 0,1 1 0,-1 0 0,1-1 0,-1 1 0,1 0-1,1-2 1,12-14 12,0 1-1,1 0 0,0 2 1,1-1-1,27-16 0,-14 8 128,-16 13-42,77-66 552,-78 65-405,-1-1 0,0-1 1,0 0-1,16-27 0,-25 37-151,-1 0 1,1 0-1,-1-1 0,1 1 1,-1 0-1,0 0 0,-1-1 0,1 1 1,0 0-1,-1-1 0,0 1 1,0-1-1,0 1 0,0 0 1,0-1-1,-1 1 0,-1-7 1,0 6-7,0 0 0,0 0-1,0 0 1,-1 0 0,1 1 0,-1-1 0,0 1 0,0 0 0,0 0 0,0 0 0,-1 0-1,-4-3 1,-2 0-54,-1 0 0,0 0-1,0 1 1,0 1 0,-1 0 0,1 0-1,-1 1 1,0 1 0,-14-2-1,14 3-411,0 0-1,0 1 0,0 1 1,0 0-1,1 0 0,-1 1 0,0 1 1,1 0-1,-1 0 0,-14 8 1,-7 8-610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3.9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35 663 216,'0'0'1069,"-2"-5"-15,-3-7-443,0-1 1,1 0-1,1 0 0,0-1 1,-2-20-1,-1-76 898,5 97-1364,0-68 658,4 0 0,20-135 0,-22 215-787,6-31 339,-7 31-314,1-1 0,-1 0 0,1 1 0,-1-1 0,1 1 0,0-1 0,0 1 0,0-1 0,0 1 0,0 0 0,0-1 0,0 1 0,0 0-1,1 0 1,1-2 0,-2 3 171,2 5 8,2 11-27,0-1-1,0 2 0,-2-1 0,0 0 1,1 22-1,3 13 255,-6-44-391,7 43 527,2 0 1,25 75-1,-29-109-461,1 0 0,1 0-1,1-1 1,16 24 0,-19-31-107,2 1 0,-1-2 0,1 1-1,0-1 1,0 0 0,1 0 0,0-1 0,14 7 0,-13-8-102,1-1 0,-1-1 0,1 0 0,0 0 0,0-1 0,0 0 0,1-1 0,-1-1 0,0 0 0,0 0 0,1-1 0,-1 0 0,0-1 0,12-3 0,-1-1-749,0-1 0,22-10 0,34-24-5516,-45 21 4371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4.3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1 400,'0'0'1229,"2"4"-20,3 8-400,-1 1-1,1 0 1,-2-1-1,4 24 0,3 64 1352,-5-46-1423,-1-17-311,18 127 1092,-18-142-1507,2 1 1,0-1-1,2 0 1,0-1-1,13 22 1,-19-38-186,1-1 1,-1 0 0,1 0-1,1 0 1,-1 0 0,0-1-1,1 1 1,7 5 0,-7-7-226,-1 0 0,0-1 0,0 1 0,1-1 0,-1 0 0,0 1 0,1-1 0,0-1 0,-1 1 0,1-1 0,-1 1 0,1-1 0,4 0 0,16-3-1269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4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474 0 64,'-3'0'252,"-1"0"-1,1 0 1,-1 1 0,1-1-1,-1 1 1,1 0 0,-1-1-1,1 2 1,0-1 0,0 0-1,-1 1 1,1-1 0,0 1-1,0 0 1,-4 4 0,-10 3 485,-12 8-233,1 1 1,0 2 0,2 0 0,0 2-1,1 1 1,2 1 0,0 0-1,1 2 1,2 1 0,-23 39 0,27-39-207,1 0 1,2 1 0,1 1 0,1 0 0,1 1-1,2 0 1,1 0 0,2 1 0,0 0 0,2 0-1,2 42 1,1-60-162,1-1-1,1 0 0,0 1 0,1-1 0,0 0 1,1 0-1,0-1 0,1 1 0,0-1 1,9 14-1,-10-19-92,1 0 1,0 0-1,0-1 1,0 1-1,0-1 0,1-1 1,0 1-1,0-1 1,1 0-1,-1 0 1,1 0-1,-1-1 1,1 0-1,0-1 0,0 0 1,1 0-1,-1 0 1,10 0-1,3 0-108,-1-2-1,0 0 1,0-2 0,0 0-1,-1-1 1,1-1-1,0 0 1,-1-2 0,0 0-1,19-9 1,17-12-1206,93-60-1,-113 63-1295,-1-2 0,35-34-1,-33 26 643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5.9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1 380 424,'12'0'947,"0"2"1,0 0-1,0 0 0,-1 1 1,22 8-1,29 7 3166,-60-17-3971,1-1-1,0 0 1,-1 0 0,1 0-1,-1 0 1,1 0 0,0-1-1,-1 1 1,1-1 0,-1 1-1,1-1 1,-1 0 0,1 0-1,-1 0 1,0 0 0,1-1-1,-1 1 1,0-1 0,0 1 0,0-1-1,0 0 1,0 0 0,-1 0-1,1 0 1,0 0 0,-1 0-1,0 0 1,1 0 0,1-5-1,2-5 104,-1 0 0,0 0-1,0 0 1,3-24 0,16-152 1514,-15 106-959,-2 57-342,-5 24-334,-1 1-6,3 3-4,203 157 809,-21-19-311,-176-134-571,-1 1-1,0 0 0,0 0 1,-1 0-1,0 1 1,10 16-1,-16-22-32,0-1 0,0 1 0,0-1 0,0 1 1,0-1-1,0 1 0,0 0 0,-1-1 0,0 1 0,1 0 0,-1 0 0,0-1 0,0 1 0,-1 0 1,1 0-1,0-1 0,-1 1 0,0 0 0,0-1 0,1 1 0,-1-1 0,-1 1 0,1-1 0,0 1 0,-1-1 1,1 0-1,-1 0 0,0 0 0,0 0 0,1 0 0,-1 0 0,-3 2 0,-4 2 7,1-1-1,-1 0 0,0 0 1,0-1-1,0 0 0,0 0 1,-1-1-1,-16 3 0,-84 9-118,100-14 65,-234 19-2850,169-19-1310,75-1 4053,-1 0 0,1 0 0,0 0 0,0 0 0,-1 0 0,1 0 0,0 0 0,0 0 0,-1 0 0,1 0 0,0 0 0,0 0 0,-1 0 0,1 0 0,0 0 0,0 0 0,0 0 0,-1 0 0,1 0 0,0 0 0,0 0 0,-1-1 0,1 1 0,0 0 0,0 0 0,0 0 0,-1 0 0,1 0 0,0-1 0,0 1 0,0 0 0,0 0 1,0 0-1,-1-1 0,1 1 0,0 0 0,0 0 0,0-1 0,0 1 0,0 0 0,0 0 0,0-1 0,0 1 0,0 0 0,0 0 0,0-1 0,0 1 0,0 0 0,0-1-189,0-1-2020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4.9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1 768,'0'0'1084,"0"0"-2,0 0 5,0 0 8,-1 6 13,-1 46 1804,7 101 1,23 55-352,-25-193-2443,0 1 1,0-1-1,2 0 1,-1-1-1,2 1 0,10 18 1,-14-29-293,0-1-1,1 1 1,-1-1 0,1 0-1,0 1 1,0-1 0,1-1-1,-1 1 1,0 0 0,1-1 0,5 3-1,-5-3-351,0-1 0,0 0 0,0 0 0,0 0 0,0 0 0,0-1 0,1 0 0,-1 1 0,0-2 0,0 1 0,0 0 0,0-1 0,8-1 0,16-6-1625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5.3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208 166 280,'6'-8'602,"-1"-1"-1,-1 0 1,0 0 0,0-1 0,5-17-1,-8 21-303,0-1-1,0 1 1,0 0-1,0-1 0,-1 1 1,0-1-1,-1 1 1,1-1-1,-1 1 1,-2-7-1,3 12-240,-1 0 0,1 0 0,0 0 0,-1 0 0,1 1 0,-1-1 0,1 0 1,-1 0-1,1 0 0,-1 1 0,0-1 0,1 0 0,-1 1 0,0-1 0,1 0 0,-1 1 0,0-1 0,0 1 0,0-1 0,0 1 0,1 0 0,-1-1 0,0 1 1,0 0-1,0 0 0,0-1 0,0 1 0,0 0 0,0 0 0,0 0 0,0 0 0,0 0 0,0 0 0,0 0 0,0 1 0,0-1 0,0 0 0,-1 1 1,-8 5 139,0 0 1,0 1 0,0 0-1,0 1 1,1 0 0,1 1 0,-1-1-1,1 2 1,1-1 0,0 1-1,0 0 1,1 1 0,-6 11 0,-2 9 273,1 0 0,1 0 1,-12 57-1,17-55-149,1 1-1,1 0 1,2 0-1,1 0 0,4 39 1,0-58-225,0 0 1,1 0 0,0 0-1,1-1 1,12 28-1,-12-33-104,1-1 0,0 1 0,0-1 0,1-1-1,0 1 1,1-1 0,-1 0 0,1 0 0,1-1-1,8 7 1,-9-9-163,-1 0 0,1-1 0,0 1 0,0-1 1,0-1-1,0 0 0,0 0 0,0 0 0,1-1 0,-1 0 0,0 0 0,12-1 0,-2-1-1954,1-1-1,0-1 0,34-9 1,-23 3 51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7.7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431 1 4,'0'0'818,"-4"11"724,1-6-1249,-1 0 0,1-1 0,-1 1 0,0-1 0,-1 1 0,-8 6 0,-1 2 140,-60 57 998,-61 60 458,110-102-1346,0 1 1,-38 60 0,54-75-328,1 1 1,0 0 0,1 1-1,1 0 1,-6 23-1,10-34-155,1 1-1,0 0 1,1-1-1,-1 1 1,1 0-1,0 0 1,1-1-1,-1 1 1,1 0-1,0-1 1,1 1-1,-1-1 1,1 1-1,0-1 1,1 0-1,-1 0 1,1 0-1,0 0 1,5 6-1,7 6 68,2-1 0,-1-1 0,26 17 0,7 6 57,-24-16-68,-1 1 1,-1 0-1,27 38 1,-38-44-62,-1 0 1,-1 1-1,-1 0 0,0 0 1,-1 1-1,9 35 0,-11-28-11,-2 0 0,0 1-1,-2-1 1,-1 1-1,-1 0 1,-1 0 0,-1-1-1,-2 1 1,-1-1 0,-8 29-1,6-32-140,-1-1 1,0 0-1,-2-1 0,-1 0 0,0 0 0,-1-1 0,-2-1 0,0 0 0,0-1 1,-2 0-1,-31 26 0,39-37-168,-1 0 1,0-1-1,0 0 0,-12 4 1,19-8 3,0-1 0,0 0 1,0-1-1,0 1 1,-1 0-1,1-1 0,0 1 1,0-1-1,0 1 1,-1-1-1,1 0 0,0 0 1,0 0-1,-1 0 1,1-1-1,0 1 0,0-1 1,0 1-1,0-1 1,-1 0-1,1 0 0,0 0 1,0 0-1,0 0 1,1 0-1,-4-2 0,-5-13-1494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8.0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328 1 296,'-4'0'931,"-8"3"-495,0 0 1,0 0-1,1 2 1,-1-1-1,1 1 1,0 1 0,0 0-1,1 1 1,0 0-1,0 0 1,0 1-1,1 0 1,0 1-1,1 0 1,-9 11-1,0 3 3,0 0-1,2 1 0,1 1 0,1 0 0,-17 45 0,20-40-70,1 1 0,2 0 0,1 0 0,1 1 0,2-1 0,1 36 0,2-42-166,2 1 1,1-1 0,1 1 0,1-1 0,1 0-1,1-1 1,1 1 0,12 23 0,-16-39-247,0 0 1,1-1 0,1 1-1,0-1 1,0 0 0,0 0-1,1-1 1,0 0-1,0 0 1,1 0 0,0-1-1,0-1 1,0 1 0,1-1-1,0-1 1,0 1 0,0-1-1,1-1 1,-1 0 0,1 0-1,0-1 1,-1 0-1,1-1 1,0 0 0,0-1-1,0 0 1,11-1 0,5-3-1165,40-10 1,23-16-5435,-63 19 4856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18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701 38 564,'0'0'1000,"-10"-6"-84,4 0 4,-3 3 44,-1-2 28,-5-1 25,-4 3 11,-6-2-108,-7 2-88,-6 3-140,-6 0-196,-9 6-312,-7 8-460,-40 14-692,-1 17-2188,7 6 1071,9 14 709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53.0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125 67 84,'7'-24'2654,"26"-13"1078,-32 36-3360,2-3 70,-3 4-422,0 0 0,0 0-1,0 0 1,0 0 0,0 0 0,0 0 0,0 0-1,0 1 1,0-1 0,0 0 0,0 0-1,0 0 1,0 0 0,0 0 0,0 0-1,0 0 1,0 0 0,0 0 0,0 0-1,0 0 1,0 1 0,0-1 0,0 0 0,0 0-1,0 0 1,0 0 0,0 0 0,0 0-1,0 0 1,0 0 0,0 0 0,0 0-1,1 0 1,-1 0 0,0 0 0,0 0 0,0 0-1,0 0 1,0 0 0,0 0 0,0 0-1,0 0 1,0 0 0,0 0 0,0 0-1,1 0 1,-1 0 0,0 0 0,0 0 0,0 0-1,0 0 1,0 0 0,0 0 0,0 0-1,0 0 1,0 0 0,0 0 0,0 0-1,1 0 1,-1 0 0,0 0 0,0 0-1,0 0 1,0 0 0,0 0 0,-2 18 184,-2-1 0,1 1 0,-2-1 0,0 0 0,-13 27 0,1-1-4,-83 333 883,94-342-976,1 0 0,-2 51-1,7-80-111,1-1-1,-1 1 1,1 0-1,0-1 0,0 1 1,0-1-1,0 1 1,1-1-1,0 0 0,0 1 1,0-1-1,1 0 0,-1 0 1,1 0-1,0-1 1,0 1-1,0-1 0,1 0 1,5 5-1,6 2-32,0 0 1,1-1-1,32 13 0,-29-13 36,30 17 1,-13-2 66,-2 1-1,-1 2 1,-1 1 0,52 61 0,-63-62 37,0 2 0,-2 0 0,-1 1 1,-1 1-1,-2 0 0,16 46 0,-19-40 71,-2 0 1,-1 0-1,7 69 0,-15-87-150,0 1 1,-2-1-1,0 0 1,-1 1-1,0-1 0,-2 0 1,-1 0-1,0-1 0,-11 27 1,11-34-130,-1-1 0,0 1 0,-10 11 1,13-18-152,0 0 1,0 0 0,-1-1-1,1 1 1,-1-1 0,0 0-1,0 0 1,0 0 0,0-1-1,-7 4 1,-5-5-5015,15-1 3617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7:16:43.2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214 0 740,'0'0'1013,"0"0"-2,0 0-21,0 0-39,0 0-63,0 0-71,0 0-69,0 0-74,-1 3-38,-17 27 3165,6-9-2354,0 0 1,1 1-1,-10 31 0,-4 39 632,-18 148 0,9 97-234,7-53-938,17 3-214,11-225-510,5 186 556,-3 131 597,-1-68-473,2-116-254,-1 87 116,12 55-55,-4-127-53,14 256 690,-3-21-1250,0 1-57,-15-237 0,2 513 0,-11-308 0,3-218 0,31 389 0,33 30 0,-46-338 0,-9-94 0,8 172 0,-11-186 0,6 214 0,46 258 0,-55-608 0,5 56 0,28 184 0,-23-142 0,-12-103 0,-2 188 0,-2-34 0,17-11 0,45 206 0,-54-348 0,22 141 0,-21-122 0,-5-28 0,1 0 0,1 0 0,1-1 0,9 26 0,-9-22 0,-5-20 0,0 0 0,0 0 0,1-1 0,-1 1 0,1 0 0,0 0 0,0 0 0,2 4 0,-2-6 0,-1-1 0,0 0 0,0 0 0,0 0 0,0 0 0,0 0 0,0 0 0,0 0 0,0 1 0,0-1 0,1 0 0,-1 0 0,0 0 0,0 0 0,0 0 0,0 0 0,0 0 0,1 0 0,-1 0 0,0 0 0,0 0 0,0 0 0,0 0 0,0 0 0,1 0 0,-1 0 0,0 0 0,0 0 0,0 0 0,0 0 0,1 0 0,-1 0 0,0 0 0,0 0 0,0 0 0,0 0 0,0 0 0,0 0 0,1 0 0,-1 0 0,0 0 0,0-1 0,0 1 0,0 0 0,0 0 0,0 0 0,0 0 0,1 0 0,-1-1 0,6-3-349,-1 0 0,1-1 0,-1 0 0,6-7 0,-5 4-1040,0 0-1,0-1 0,-1 1 1,8-18-1,-6 8-878,-1-1 0,0 0 0,-1-1 0,2-21 0,-4 5-2301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6:21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1960 277 164,'8'-18'5448,"-1"3"1965,-7 14-6108,0 0-990,0 0 0,0 1-1,0-1 1,0 0 0,-1 1 0,1-1-1,0 0 1,0 1 0,-1-1 0,1 0-1,-1 1 1,1-1 0,-1 1 0,1-1 0,-1 1-1,1-1 1,-1 1 0,1-1 0,-1 1-1,1-1 1,-1 1 0,0 0 0,0-1-1,-24-7 1792,-28 4-1094,-28 5-153,1 4-1,-1 3 1,-129 30-1,134-16-616,0 4 0,-121 58-1,120-44-165,2 4 0,2 2-1,2 4 1,2 3 0,2 3-1,4 3 1,-77 88 0,-33 73 10,146-179-51,1 0 1,3 2-1,-32 79 1,21-29 246,5 2 0,5 1 0,-21 160 0,34-147 146,7 187 0,9-221-231,3 0 0,4-1 0,27 98 0,-22-113-197,3-2 0,2 0 0,29 54 0,-7-33 0,2-2 0,5-2 0,2-2 0,3-3 0,3-3 0,123 107 0,-132-135 0,1-2 0,2-3 0,2-2 0,1-2 0,1-3 0,1-2 0,69 18 0,0-10 0,0-5 0,184 15 0,-185-33 0,1-5 0,0-5 0,0-7 0,186-34 0,-216 21 0,162-59 0,81-63 0,-213 82 0,-1-5 0,201-143 0,-259 157 0,-2-2 0,-3-4 0,-2-2 0,-3-3 0,90-126 0,-103 120 0,-4-2 0,-2-2 0,54-146 0,-72 155 0,-3-2 0,-2 0 0,-4-1 0,-2 0 0,1-76 0,-11 64 0,-2 0 0,-21-119 0,12 141 0,-2 0 0,-3 0 0,-2 2 0,-29-60 0,5 33 0,-4 2 0,-3 1 0,-3 3 0,-4 2 0,-88-91 0,46 62 0,-195-158 0,243 224 0,-1 3 0,-1 1 0,-2 3 0,-1 2 0,-2 2 0,-102-30 0,57 31 0,-176-20 0,-111 20 0,88 26-2660,-143 31-6894,396-27 2564,6-2 2124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6:23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2158 39 516,'27'-19'14065,"-26"18"-12812,-1 1-82,0 0-58,2 0 479,2-2-1920,-6 0 6806,-50-5-5309,-1 2 0,0 2 0,-55 4 0,-165 27-149,142-5-595,-190 58 0,230-52-375,0 4 0,2 4-1,-100 57 1,137-63-27,2 1 0,0 3 1,3 2-1,1 2 0,2 2 0,-51 60 0,60-55-23,2 2 0,3 1 0,1 1 0,3 2 0,1 1 0,4 0 0,-24 88 0,13-6 0,-29 276 0,47-242 0,10 235 0,16-263 0,5 0 0,60 230 0,-55-297 0,2-1 0,59 119 0,-54-139 0,2-2 0,2-1 0,2-2 0,3-1 0,81 78 0,-50-63 0,2-4 0,3-2 0,90 51 0,-46-41 0,3-5 0,2-5 0,2-6 0,3-5 0,152 33 0,-193-62 0,0-3 0,1-4 0,0-5 0,165-11 0,-79-12 0,250-62 0,-309 53 0,132-53 0,-180 54 0,-1-3 0,-2-3 0,76-52 0,-56 27 0,-4-4 0,125-125 0,-154 132 0,-3-2 0,-2-2 0,-3-2 0,53-99 0,-55 79 0,-4-1 0,28-94 0,-46 114 0,-3-2 0,-3 1 0,8-112 0,-17 77 0,-4-1 0,-5 1 0,-4 0 0,-4 1 0,-5 0 0,-3 1 0,-5 2 0,-44-107 0,28 100 0,-5 1 0,-4 3 0,-72-102 0,72 127 0,-4 3 0,-2 3 0,-3 2 0,-100-83 0,68 77 0,-156-92 0,131 96 0,-3 5 0,-3 6 0,-147-45 0,196 78 0,-1 3 0,0 4 0,-2 3 0,1 3 0,-1 3 0,-154 10 0,18 26-3136,103-8-1846,2 5 1,-155 61 0,92-16-289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6:25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94 353 52,'5'-5'2323,"0"6"2598,-2 2-4549,0-1 0,0 1-1,-1 0 1,1 0 0,-1 0 0,1 1-1,-1-1 1,0 0 0,-1 1 0,1 0-1,0-1 1,-1 1 0,0 0 0,0 0-1,1 5 1,3 16 1356,2 31-1,-5-28-785,35 226 7446,-37-251-8191,1 0-1,-1 0 1,1 1 0,-1-1-1,0 0 1,0 0 0,0 1 0,-1-1-1,1 0 1,-1 0 0,-1 4-1,1-6 262,-2-7-45,-10-27-38,1-1 1,2 0-1,-9-46 1,7 29-174,-50-251 572,59 287-724,1 1 0,1-1 0,1 0 0,0 0 0,0 0-1,6-28 1,-5 37-38,1-1 0,0 1 0,1 0 1,-1 0-1,1 1 0,0-1 0,1 0 0,-1 1 0,1 0 0,0 0 0,0 0 0,1 0 0,-1 1 0,1-1 0,0 1 0,0 1 0,1-1 0,7-4 0,2 1-3,0 1 0,0 0 0,0 0 0,32-5 0,-37 9-6,-1 1 0,1 0 0,0 0 0,0 1 0,-1 1 0,1-1 0,0 2 0,-1-1 1,17 6-1,-23-6-2,0 0 1,-1 0-1,1 0 0,0 0 1,-1 1-1,1 0 1,-1-1-1,1 1 1,-1 0-1,0 0 1,0 0-1,0 0 0,0 1 1,0-1-1,-1 0 1,1 1-1,2 4 1,-3-3-6,0 0 0,0 0 0,0-1 0,0 1 0,-1 0 0,0 0 0,0 0 0,0 0 0,0 0 0,0 0 1,-3 7-1,0 1-42,-1 0 1,-1 0 0,0-1-1,0 0 1,-1 0-1,-1 0 1,-9 12 0,-139 150-1103,150-167 1114,-1 0-6,3-4 36,0 1 1,1 0-1,-1-1 0,1 1 1,0 0-1,-1 0 0,1 0 1,1 0-1,-3 6 0,5 0-5,0-6 9,1 0 1,0-1-1,0 1 0,0 0 0,0-1 1,0 0-1,0 1 0,1-1 0,-1 0 1,1 0-1,0-1 0,-1 1 0,7 2 1,49 18 2,-19-8 28,0 2 20,-14-5 12,27 14 0,-44-20-47,-1-1 1,0 1-1,0 1 0,0-1 1,-1 1-1,1 0 1,9 13-1,-14-16-12,0 0 1,0 0-1,-1 0 0,1 0 0,-1 1 1,1-1-1,-1 0 0,0 1 0,0-1 1,-1 1-1,1-1 0,-1 1 0,0-1 0,0 1 1,0 5-1,-1-4-1,0 1 1,-1-1-1,0 0 1,1 0-1,-1 0 1,-1 0-1,1 0 1,-1-1-1,-5 7 1,-1 1-34,-2-1 0,0 0 0,0 0 0,-1-1 0,0-1 0,-17 11 1,-1-3-341,0-1 0,-1-2 1,-35 12-1,-16 0-3285,-1-5-6377,58-13 4655,5 1 1633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6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71 160,'8'-12'915,"-6"6"-262,1 1 0,1 0 0,-1-1 1,1 1-1,0 0 0,0 1 1,0-1-1,1 1 0,-1 0 0,8-5 1,-12 9-535,0 0 1,1 0 0,-1 0 0,1 0-1,-1 0 1,1 0 0,-1 0 0,0 0-1,1 0 1,-1 0 0,1 0 0,-1 0-1,1 0 1,-1 0 0,0 1 0,1-1-1,-1 0 1,1 0 0,-1 0 0,0 0-1,1 1 1,-1-1 0,0 0-1,1 1 1,-1-1 0,0 0 0,1 1-1,-1-1 1,0 0 0,1 1 0,-1-1-1,0 0 1,0 1 0,0-1 0,0 1-1,1-1 1,-1 0 0,0 1 0,0-1-1,0 1 1,0-1 0,0 1-1,0 0 1,2 19 670,-4 58 1666,0-40-1598,2 0 1,1 0 0,8 47 0,-7-74-731,0-1-1,1 1 1,1 0-1,0-1 0,0 1 1,1-1-1,0 0 0,1 0 1,0-1-1,0 0 0,1 0 1,0 0-1,1-1 0,0 0 1,13 9-1,-17-13-78,1-1 1,0 0-1,-1-1 0,1 1 1,0-1-1,1 0 0,-1 0 1,0-1-1,0 1 0,1-1 0,-1 0 1,1-1-1,-1 1 0,9-1 1,-6-1 6,0 0 1,0-1-1,0 0 0,0 0 1,0-1-1,0 0 1,0 0-1,13-9 0,-6 2 11,0 0 0,-1-2-1,0 0 1,-1 0 0,0-2 0,-1 1-1,0-2 1,11-17 0,-10 11 34,18-42 0,-27 53-173,0 0 0,-1 0 1,0 0-1,0-1 0,-1 1 1,1-19-1,-3 28 29,0 1 0,0-1 0,0 0-1,0 1 1,0-1 0,0 0 0,0 1 0,0-1-1,0 0 1,0 1 0,0-1 0,0 0 0,0 1-1,-1-1 1,1 0 0,0 1 0,0-1 0,-1 0-1,1 1 1,0-1 0,-1 1 0,1-1 0,-1 1-1,1-1 1,-1 1 0,1-1 0,-1 1 0,1-1-1,-2 0 1,1 1-48,0 1 1,0-1-1,0 0 0,0 1 0,0-1 0,0 0 0,0 1 0,0-1 0,0 1 0,0-1 1,1 1-1,-1 0 0,0-1 0,0 1 0,0 0 0,0 1 0,-4 2-1308,1 1 0,0 0 0,1 1 0,-1-1 0,-4 9 0,4 5-2874,1 1 1297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6:27.5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69 532,'-3'-18'2049,"-3"-9"2427,6 12-819,0 6-492,0 11 2716,44 776 4938,-43-761-10919,3 38 834,-3-18-4532,-1-39 3578,0 1 0,-1 0 1,1-1-1,0 1 0,-1 0 1,1-1-1,-1 1 1,0 0-1,1 0 0,-1-1 1,0 1-1,-1-1 1,-1-4-453,-11-41-13491,7 33 10671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6:27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673 76 1016,'15'-3'4505,"-16"2"4574,-7 1-5129,-52-4-2065,-43-18 782,-101-16 486,173 34-3427,-1 2 0,1 1 1,0 1-1,-48 7 0,57-4-769,-27 5-2897,45-6 2165,0-1 0,1 1-1,-1 0 1,0 0 0,-6 4 0,3 2-1544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6:28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679 0 388,'26'5'4376,"-4"-1"1985,-20-4-4779,-2 0 77,0 0 11,-8 1-43,-97 5 3464,-141-9 0,-4-1-2881,228 5-2432,10 0-225,1 0 1,-1-1 0,-13-2 0,-13-8-1636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6:31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1345 95 700,'47'-86'12188,"-41"78"-4669,-8 19-6078,-12 28-1344,-38 67 1354,-105 200 736,-61 99-223,156-284-1546,-41 78 184,-234 437 588,-17 10-507,262-479-958,92-166 256,-1 0 1,0 0 0,1 0 0,-1 0-1,0 0 1,1 1 0,0-1-1,-1 0 1,1 0 0,0 0 0,-1 1-1,1-1 1,0 0 0,0 2-1,0-2 10,1-1 0,-1 0-1,0 0 1,0 0-1,1 0 1,-1 1-1,0-1 1,1 0-1,-1 0 1,1 0-1,-1 0 1,0 0-1,1 0 1,-1 0 0,0 0-1,1 0 1,-1 0-1,0 0 1,1 0-1,-1 0 1,0 0-1,1 0 1,-1 0-1,0-1 1,1 1-1,-1 0 1,0 0-1,1 0 1,-1-1 0,1 1-1,35-25-216,333-303-434,-180 151 392,-131 129 370,73-48-1,-114 84 12,31-18 320,-47 29-348,-1 1-9,1 4-10,0 1-51,0 0 0,-1 0 1,1 0-1,-1 0 0,0 0 1,-1 0-1,1 0 0,-1 0 1,0 0-1,-1 0 0,-2 8 1,-27 60 66,19-48-62,-223 462-286,101-219-1040,132-265 1244,-7 19-233,9-22 269,-1 1 0,1-1 0,0 1 0,0-1 0,-1 1 0,1-1 0,0 1 0,0 0 0,0-1 0,0 1-1,0-1 1,0 1 0,0 0 0,0-1 0,0 1 0,0-1 0,0 1 0,0-1 0,1 1 0,-1-1 0,0 1 0,0 0 0,1-1 0,-1 1 0,0-1 0,0 1 0,1-1 0,-1 0 0,1 1 0,0 0-1,5-3-215,23-14-33,0-1 1,47-39 0,-39 28 155,204-170-393,-146 117 364,-76 65 118,24-21 88,1 1 1,1 3-1,61-33 1,-103 64-32,0 0 0,0 1 1,1-1-1,-1 1 0,1 0 1,-1 0-1,1 0 0,-1 0 1,1 1-1,0-1 0,-1 1 1,1 0-1,0 0 0,6 2 1,-8-2-13,0 1 0,0 0 0,-1 0 0,1 0 0,0 1 0,0-1 0,0 0 1,-1 1-1,1-1 0,-1 1 0,1 0 0,-1-1 0,0 1 0,1 0 0,-1 0 1,0 0-1,0 0 0,0 0 0,-1 0 0,1 0 0,0 0 0,-1 0 0,1 0 1,-1 4-1,2 5 46,-1 0 1,-1 0-1,0 0 1,0-1 0,-1 1-1,-4 16 1,-19 65 238,14-58-193,-14 46-163,-3-2 0,-3-1 0,-45 83 0,48-103-914,-4 7-2942,6-27-8124,13-25 8513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6:32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1378 1962 928,'135'-353'9570,"-98"266"-4699,-45 100-1805,-19 32-2547,7-4-143,-125 239 1258,105-210-1238,-97 124 0,100-154-406,35-37 2,-1-1-1,1 0 0,-1 0 1,0 0-1,0 0 0,0-1 1,0 1-1,0-1 1,0 0-1,0 1 0,0-1 1,0-1-1,-6 2 0,6-6-36,2 0 35,-1-1 0,1 0-1,1 0 1,-1 1 0,0-1 0,1 0 0,0 0 0,0 0-1,1 1 1,0-1 0,1-5 0,18-62-40,-12 48 39,28-77-43,76-150 0,75-88-52,325-485-68,-460 743 215,-43 68-19,92-158 435,-101 171-442,1 0 0,-1 0 0,0-1 0,1 1 0,-1-1 0,0 1 0,0 0 0,1-1 0,-1 1 0,0-1 0,0 1 0,0-1 0,0 1 0,0 0 0,1-1 0,-1 1 0,0-1 0,0 1 0,0-1 0,0 1 0,0-1 0,0 1 0,0-1 0,-1 1 0,1-1 0,0 1 1,0-1-1,0 1 0,0 0 0,-1-1 0,1 1 0,0-1 0,-1 0 0,0 1-4,0 0 1,0 0 0,0 0-1,0 0 1,-1 0 0,1 0-1,0 0 1,0 1 0,0-1-1,0 0 1,0 1 0,0-1 0,-2 2-1,-42 25 191,-6 13-6,1 2 0,3 3 0,-50 59 0,-112 165 191,-108 208 1,90-129-355,-20 13-322,244-356 264,-1 2-53,-1 0-1,1 0 1,-1-1-1,-1 0 1,1 0 0,-13 10-1,18-16 58,-3 2-52,4-9-251,109-290-411,-64 180 621,306-719-407,-84 208 912,-264 618-361,13-30 289,15-57-1,-31 84-155,-4 9 27,-6 8 341,-13 21-296,0 0-1,-31 48 1,-33 68 47,70-114-228,-206 368 478,-32 52-108,-25-18-47,256-396-350,-46 60 24,58-81-60,0 0 0,-1 0 0,0-1 0,-23 16 0,33-25 4,1-1-1,-1 0 1,1 0 0,-1-1 0,0 1 0,1 0 0,-1 0-1,0-1 1,0 1 0,1-1 0,-1 0 0,0 1 0,0-1 0,0 0-1,0 0 1,-3 0 0,4-1 0,0 0 0,-1 1 1,1-1-1,0 0 0,0 0 0,0 1 1,0-1-1,0 0 0,0 0 0,0 0 0,0 0 1,0-1-1,0 1 0,0 0 0,1 0 0,-1 0 1,1-1-1,-1 1 0,1 0 0,-1-1 0,1 1 1,-1 0-1,1-2 0,-2-9-17,1 0 0,1 0-1,-1 0 1,2 0 0,0 1 0,3-16 0,-3 14 7,71-348-238,31 0 91,-66 240 101,73-243 25,-89 306 136,-15 41 55,0 0 0,4-18 0,-10 32-83,-6 10 179,-41 77 29,-94 167 1,-190 307 165,323-546-434,2-3-10,1-1 0,-1 0 0,0 0 1,-1 0-1,0-1 0,0 0 0,-11 8 0,17-14-4,1 0-1,-1-1 1,0 1-1,1-1 1,-1 1-1,0-1 1,0 1-1,1-1 1,-1 0-1,0 1 1,0-1-1,0 0 1,0 1-1,1-1 1,-1 0-1,0 0 1,0 0 0,0 0-1,0 0 1,0 0-1,1 0 1,-1 0-1,0 0 1,0 0-1,0-1 1,0 1-1,0 0 1,1-1-1,-1 1 1,0 0-1,0-1 1,1 1-1,-1-1 1,0 1-1,1-1 1,-1 1-1,0-1 1,1 0 0,-1 1-1,1-1 1,-1 0-1,1 0 1,-1 1-1,1-1 1,-1 0-1,1 0 1,0 1-1,0-1 1,-1 0-1,1 0 1,0 0-1,0 0 1,0-1-1,-2-7-15,1 1 0,1-1-1,-1 0 1,2-9 0,-1 17 17,22-171-154,-10 92 203,-5 43 505,-127 341-256,110-278-331,8-19-12,0 0 0,-1 0 0,0-1 0,0 1 0,0-1 0,-1 0 0,0 1 0,0-2 0,-10 11 0,13-15 2,1-1 40,0 0-1,0 0 0,0 0 0,1 0 1,-1-1-1,0 1 0,0 0 1,0 0-1,0 0 0,0 0 1,0 0-1,0 0 0,0 0 0,0-1 1,0 1-1,0 0 0,0 0 1,-1 0-1,1 0 0,0 0 1,0 0-1,0 0 0,0-1 1,0 1-1,0 0 0,0 0 0,0 0 1,0 0-1,0 0 0,0 0 1,0 0-1,-1 0 0,1 0 1,0 0-1,0-1 0,0 1 1,0 0-1,0 0 0,0 0 0,0 0 1,0 0-1,-1 0 0,1 0 1,0 0-1,0 0 0,0 0 1,0 0-1,0 0 0,0 0 0,-1 0 1,1 0-1,0 0 0,0 0 1,0 0-1,0 0 0,0 0 1,0 0-1,0 0 0,-1 1 1,1-1-1,0 0 0,0 0 0,0 0 1,0 0-1,0-13-85,1-1 1,0 1-1,1 0 0,0 0 1,1 0-1,1 0 0,5-13 0,1-5-43,16-56-650,39-87 0,-64 172 657,0 0 0,0 0 0,0 0 1,0 0-1,0 0 0,0 0 0,1 1 1,-1-1-1,1 0 0,-1 1 0,1-1 1,0 1-1,0 0 0,-1-1 0,1 1 1,3-1-1,-4 2-8,0 1-1,-1 0 1,1 0-1,0-1 1,-1 1-1,1 0 1,-1 0-1,1 0 1,-1 0-1,1-1 1,-1 1-1,1 0 1,-1 0-1,0 0 1,1 1-1,0 12-1861,0-1-1,-1 1 0,-2 18 1,1 9-2167,1 6 1452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6:37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502 15 12241,'1'0'74,"-1"-1"1,0 0-1,1 0 0,-1 0 1,1 0-1,0 0 0,-1 1 1,1-1-1,0 0 0,-1 0 1,1 1-1,0-1 0,0 1 1,-1-1-1,1 1 0,0-1 1,0 1-1,0-1 0,0 1 1,0 0-1,0-1 0,0 1 1,0 0-1,0 0 0,0 0 1,1 0-1,-1 0-30,-1 0 0,1 1-1,0-1 1,-1 1 0,1-1 0,-1 1-1,1-1 1,-1 1 0,1-1 0,-1 1-1,0-1 1,1 1 0,-1 0 0,0-1-1,1 1 1,-1 0 0,0-1 0,0 1-1,1 0 1,-1-1 0,0 1 0,0 0 0,0-1-1,0 1 1,0 0 0,0 0 0,0-1-1,0 1 1,0 0 0,-1-1 0,1 1-1,0 0 1,0 0 0,-1-1 0,0 2-1,-22 79 2636,-128 335 1796,-107 259-916,161-456-4190,104-231-2410,1 1-1,15-15 1,13-18-4587,-11 10 4344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6:38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53 1296,'3'-44'8479,"-3"43"-7412,0-4 217,0 3-535,1 4 3670,13 69-824,35 105 0,-28-107-2581,-4-11-347,186 542 3797,-179-559-6052,-8-16-1889,-12-11 457,-8 6-6722,2-10 5899,2 0 629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6:38.6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836 74 396,'-1'-4'421,"-1"0"1,1 0-1,-1 0 0,0 0 0,0 0 0,-1 1 1,1-1-1,-1 1 0,0-1 0,0 1 1,0 0-1,0 0 0,0 0 0,-1 1 1,1-1-1,-1 1 0,0 0 0,0 0 1,0 0-1,0 0 0,0 1 0,0-1 1,0 1-1,0 0 0,-1 1 0,-4-1 1,-12-1 574,-1 1 0,1 1 1,-1 1-1,-22 4 1,20-2-269,-393 55 4501,336-41-8017,69-14 656,0 1 0,0 1-1,0 0 1,-13 8 0,4 4-1191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7:30.9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2426 185 524,'3'-5'1028,"-1"0"1,1 0-1,-1 0 0,0-1 0,2-8 1,4-10 2271,-7 21-2983,-1 0 0,0 0 0,0 0 0,-1 0-1,1 0 1,-1 0 0,1 0 0,-1 0 0,0 0 0,0 0 0,0 1-1,-3-6 1,0 2-123,0 1 0,0-1 0,0 1 0,-1 0 0,0 1 0,0-1 0,0 1 0,0 0 0,-1 0 1,1 1-1,-1 0 0,0 0 0,0 0 0,0 1 0,-1-1 0,1 1 0,-1 1 0,-8-2 0,-6 0 63,0 1 1,0 1 0,0 1 0,-32 4-1,-13 4 148,1 4 0,-77 23 0,-119 59 222,98-20-253,3 7 0,-170 117 1,233-133-59,2 3 0,-113 108 0,148-117-26,2 2 0,4 3 0,2 2-1,-46 77 1,55-66-17,3 1 0,4 2 1,3 1-1,4 2 0,3 1 0,4 1 0,4 1 0,3 1 0,-3 102 0,14-83 89,5 0-1,4 0 0,5-1 1,5 0-1,4-1 0,4-1 1,49 133-1,-40-158-120,2-2 1,4-1-1,3-2 0,3-1 1,3-3-1,4-2 0,2-2 0,3-2 1,2-3-1,119 94 0,-110-106-233,2-2-1,2-4 0,2-3 0,1-2 1,2-5-1,109 33 0,-94-41-9,1-4 1,0-4-1,1-4 0,1-4 1,131-6-1,-68-10 2,-2-7 0,0-7 0,256-70 0,-305 60 0,-3-5 0,-1-5 0,-2-4 0,-2-4 0,-2-4 0,100-77 0,-116 68 0,-2-4 0,81-93 0,115-171 0,-78 41 0,-149 209 0,62-151 0,-86 168 0,-4-1 0,-2 0 0,-3-2 0,-3 0 0,-3 0 0,-3-1 0,-5-94 0,-6 60 0,-5 0 0,-5 1 0,-4 1 0,-40-119 0,35 143 0,-4 1 0,-3 1 0,-4 2 0,-78-119 0,80 143 0,-1 2 0,-3 2 0,-2 1 0,-1 2 0,-2 2 0,-2 2 0,-69-44 0,46 42 0,-2 2 0,-1 4 0,-101-33 0,81 38 0,-1 4 0,-133-16 0,160 33-541,-1 3-1,0 3 1,1 2 0,-1 4-1,-72 14 1,69-4-750,1 2 0,2 4 0,0 2 0,1 3 0,1 3 0,2 3 0,-112 76-1,37-2-5234,12 7 1983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7:33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2521 201 444,'0'0'965,"5"-4"484,-3 1 3806,-2 3-4923,0-1-1,0 1 1,0-1-1,0 1 1,0 0-1,0-1 1,0 1-1,0-1 1,0 1-1,0-1 0,0 1 1,0-1-1,0 1 1,-1-1-1,1 1 1,0-1-1,0 1 1,0-1-1,-1 1 1,1-1-1,-11-9 2417,-22-8-2909,18 10 1027,-29-16-570,-1 3-1,0 1 1,-2 3-1,0 1 1,-1 3 0,0 1-1,-1 3 1,-96-5-1,81 13 9,-1 2-1,1 4 0,-126 25 1,-181 76 648,56 8-386,226-76-128,-123 72 0,179-89-245,1 0 0,2 3 0,0 0 0,1 2 0,2 1 1,1 2-1,1 0 0,1 2 0,2 0 0,1 1 0,1 2 0,-26 61 0,37-70-6,-31 74 731,-31 126-1,42-101-134,5 1 0,6 1 0,-4 183-1,21-166-627,26 202-1,14-140-154,74 224 0,-80-319 0,5-2 0,61 122 0,-74-180 0,3-1 0,2-1 0,2-2 0,2-1 0,2-1 0,62 57 0,-42-54 0,2-3 0,2-3 0,2-2 0,1-3 0,130 54 0,-116-63 0,1-2 0,1-4 0,1-4 0,1-3 0,0-4 0,144 1 0,-18-19 0,299-48 0,-256 14 0,-207 34 0,102-21 0,-2-6 0,-2-7 0,-1-5 0,176-88 0,-231 91 0,-2-3 0,-2-5 0,116-95 0,-139 97 0,-3-2 0,-2-3 0,-3-2 0,85-125 0,-97 119 0,-4-1 0,-2-2 0,-4-1 0,-2-1 0,27-115 0,-35 95 0,-4 0 0,-3-1 0,-4 0 0,-6-108 0,-7 109 0,-3-1 0,-4 2 0,-30-104 0,22 118 0,-3 1 0,-4 2 0,-3 1 0,-43-73 0,42 93 0,-1 1 0,-3 1 0,-2 2 0,-75-69 0,39 51 0,-2 3 0,-90-54 0,71 58 0,-187-79 0,-115-13 0,393 146 0,-538-155 0,398 127 0,-271-19 0,313 45 0,0 5 0,0 4 0,-138 25 0,105-2 0,3-4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6.5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16 164 11081,'39'-25'396,"-24"16"83,0-1-1,0 0 1,-1-1-1,-1-1 1,20-21-1,-32 32-458,0 0 0,0 1 0,-1-1 0,1 0 0,0 0 0,-1 0 0,1 1 0,-1-1 0,1 0 1,-1 0-1,1 0 0,-1 0 0,1 0 0,-1 0 0,0 0 0,0 0 0,1 0 0,-1 0 0,0 0 0,0 0 0,0-1 0,0 1 0,0 0 0,0 0 0,-1 0 0,1 0 0,0 0 1,-1 0-1,1 0 0,0 0 0,-1 0 0,1 0 0,-1 0 0,1 1 0,-1-1 0,0 0 0,1 0 0,-1 0 0,0 1 0,0-1 0,1 0 0,-1 1 0,0-1 0,0 0 1,-1 0-1,-3-1 98,0 0 0,0 0 0,0 1 1,-1-1-1,1 1 0,0 1 0,-1-1 1,-9 0-1,12 1-47,-1 0 1,0 1-1,1-1 0,-1 1 1,0-1-1,1 1 0,-1 0 1,0 1-1,1-1 0,0 0 1,-1 1-1,1 0 0,0 0 1,0 0-1,0 0 0,0 1 1,0-1-1,0 1 0,1-1 1,-1 1-1,1 0 0,0 0 1,0 0-1,0 0 0,0 1 1,-1 3-1,-1 4 85,1 1 1,0-1-1,0 1 0,2 0 0,-1-1 1,2 1-1,-1 0 0,2 0 0,0 0 1,0-1-1,1 1 0,0 0 1,1-1-1,6 17 0,5 7 401,1-1 0,2-1 0,25 38 0,-5-21 234,-29-41-597,0 0 1,-1 1 0,0 0 0,-1 1-1,0-1 1,0 1 0,6 20 0,-11-27-159,-1 0 1,0-1 0,1 1-1,-1 0 1,-1 0 0,1-1-1,-1 1 1,1 0-1,-1-1 1,0 1 0,0 0-1,-1-1 1,1 1 0,-1-1-1,1 0 1,-1 1 0,0-1-1,0 0 1,-1 0 0,1 0-1,-1-1 1,1 1 0,-6 3-1,-3 3-353,0-1 0,0 0 0,-1 0 0,0-1-1,-15 5 1,-6 1-1295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7:38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785 115 1452,'-12'-31'8791,"11"30"-7998,-8-7 667,1 3-945,-1 1 1,0-1 0,0 1-1,0 1 1,-16-5-1,-13-5 280,19 6-538,0 1-1,0 1 0,-1 0 1,0 1-1,1 2 1,-28-1-1,34 3-173,1 2 0,-1 0 0,0 1 0,1 0 0,0 1 0,-1 0 0,2 1 1,-1 0-1,0 1 0,1 0 0,-17 12 0,11-3 17,1 0 1,0 1-1,1 1 1,1 0-1,0 1 0,1 0 1,-10 21-1,-3 12 260,-31 84-1,26-46 551,3 1 0,-26 166 0,51-243-765,2 0-1,0-1 0,0 1 1,1 0-1,0 0 1,3 13-1,-2-22-110,0 0 0,0-1 1,0 1-1,0-1 0,1 1 0,-1-1 0,1 0 1,0 1-1,0-1 0,0 0 0,1 0 0,-1 0 0,1-1 1,0 1-1,-1-1 0,1 1 0,0-1 0,0 0 1,1 0-1,-1 0 0,0-1 0,1 1 0,-1-1 0,7 2 1,14 2 39,0-1-1,0-2 1,0 0 0,47-4 0,-15 1-125,193 5-1668,-167 2-2909,0 4-6000,-65-8 7528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7:38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946 85 19554,'0'-20'248,"-3"12"-204,-6-1 16,-7 7 108,-12-4 184,-13 3 48,-13 3-64,-12-3-72,-6 3-56,-16-5-68,-3 2-248,-3 3-352,0-6-576,6 0-924,0-2-4233,22 5 2105,18 0 1391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7:44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299 30 328,'7'-14'1752,"-3"1"5338,-4 13-6998,0 0 1,0 0-1,0 0 0,0 0 0,0-1 1,0 1-1,0 0 0,0 0 1,0 0-1,0 0 0,0 0 0,0 0 1,0 0-1,0 0 0,0 0 1,0 0-1,0 0 0,0-1 0,0 1 1,0 0-1,0 0 0,0 0 0,0 0 1,0 0-1,0 0 0,0 0 1,-1 0-1,1 0 0,0 0 0,0 0 1,0 0-1,0 0 0,0 0 1,0 0-1,0 0 0,0 0 0,0 0 1,0 0-1,0 0 0,0 0 0,-1 0 1,1 0-1,0 0 0,0 0 1,0 0-1,0 0 0,0 0 0,0 0 1,0 0-1,0 0 0,0 0 1,0 0-1,0 0 0,0 0 0,-1 0 1,1 0-1,0 0 0,0 0 0,0 0 1,0 0-1,0 0 0,0 0 1,-9 10 1422,-66 100 650,23-28-1576,2-10-205,-54 72-1003,89-127-387,14-16 375,3-3-90,25-19-1505,40-44 0,-10 9 340,22-9-4265,-54 48 4652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7:44.7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45 2348,'30'-15'1052,"-22"11"-146,0 0 0,0-1 0,0 1 1,7-7-1,-13 9-266,-3 4 3347,-12 14-3526,-8 6 202,2 1 1,0 1 0,-14 27-1,-1-1-135,-93 137 719,-28 40-366,108-170-895,17-20-475,23-27-294,10-11-534,211-158-1371,-167 129 2764,0 3-1,95-40 1,-115 64 263,-26 3-207,3 5 130,-3-4-256,-1-1 0,0 0-1,1 0 1,-1 0 0,0 0 0,1 1 0,-1-1 0,0 0 0,1 0 0,-1 1-1,0-1 1,0 0 0,1 0 0,-1 1 0,0-1 0,0 0 0,0 1-1,1-1 1,-1 0 0,0 1 0,0-1 0,0 0 0,0 1 0,0-1 0,0 0-1,0 1 1,0-1 0,0 0 0,0 1 0,0-1 0,0 0 0,0 1 0,0-1-1,0 0 1,0 1 0,0-1 0,0 1 0,0-1 0,-1 1 0,-6 17 142,0 0 0,-2 0 0,0 0 1,-1-1-1,-20 25 0,-5 10-44,-54 85-358,-6 10-2084,38-45-5162,47-78 5658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7:45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717 7 564,'4'-7'5198,"-7"9"-2093,-18 17-944,-32 34-963,-71 94 1458,66-76-1897,-33 40 117,-108 126 738,61-86-3576,130-143 1216,-12 12-1041,15-7-5743,5-13 5336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7:45.3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397 21 792,'36'-20'5605,"-35"20"-4345,-1 3-70,0 2-865,-1 1-1,0-1 1,-1 0-1,1 0 1,-1 0-1,0 0 1,0-1-1,0 1 1,-1-1-1,-4 8 1,-39 47 1389,30-40-1189,-56 71 1113,-100 127-846,129-165-1519,7-9-2118,14-13-4588,19-24 5248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7:45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544 3 460,'5'-2'7915,"-13"14"-6126,-21 22-909,-183 215 4110,61-65-3587,10-9-4358,140-175 2852,-6 11-1832,7-4-4621,0-7 4440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7:46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315 7 928,'10'-3'769,"9"-1"5140,-19 4-5840,1 0 1,-1 0-1,0 0 1,1 0-1,-1 1 0,0-1 1,0 0-1,1 0 0,-1 0 1,0 0-1,0 0 1,1 1-1,-1-1 0,0 0 1,0 0-1,1 0 1,-1 1-1,0-1 0,0 0 1,0 0-1,0 1 0,1-1 1,-1 0-1,0 1 1,0-1-1,0 0 0,0 0 1,0 1-1,0-1 0,0 0 1,0 1-1,0-1 1,0 0-1,0 0 0,0 1 1,0-1-1,0 0 0,0 1 1,0-1-1,0 0 1,0 1-1,0-1 0,0 0 1,0 0-1,-1 1 0,1-1 1,0 0-1,0 0 1,0 1-1,-1-1 0,-2 5 345,0 0 0,0 0 1,0 0-1,-1-1 0,1 0 0,-1 1 0,-5 3 0,-2 3 147,-162 187 4773,118-130-7043,1 1-4571,40-49 2074,6-2 1277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7:55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99 215 368,'2'10'2094,"-2"-9"-1943,0-1-1,0 0 0,0 0 0,0 1 0,0-1 1,0 0-1,0 0 0,0 1 0,0-1 1,0 0-1,1 0 0,-1 1 0,0-1 0,0 0 1,0 0-1,0 0 0,0 1 0,0-1 1,0 0-1,1 0 0,-1 0 0,0 0 0,0 1 1,0-1-1,0 0 0,1 0 0,-1 0 1,0 0-1,0 0 0,0 1 0,1-1 1,-1 0-1,0 0 0,0 0 0,1 0 0,-1 0 1,0 0-1,0 0 0,1 0 0,-1 0 1,0 0-1,0 0 0,0 0 0,1 0 0,-1 0 1,1 0-1,24-26 1452,39-51 0,-25 27-425,-17 23-395,-14 15-152,2 0 0,12-12 0,-17 20 152,-3 6-283,-8 15-119,-20 34-459,21-41 233,-173 314 362,89-149-664,87-164 44,10-10-62,14-11-26,-19 9 233,13-8-87,-1 0 0,22-19 0,-24 18 37,0 1-1,25-14 1,-17 11 45,-17 9-14,1 0 0,-1 1 0,1-1 1,0 1-1,0 0 0,0 0 0,0 0 1,10-1-1,-14 3 19,3 2-11,-3-1-27,0 0 1,0 0-1,0 0 0,0 0 1,0 0-1,0 0 1,0 0-1,0 1 1,0-1-1,0 0 0,-1 0 1,1 1-1,-1-1 1,1 0-1,-1 1 1,1-1-1,-1 3 0,-2 30 51,2-34-54,-9 41 28,-1-1 0,-2 0 0,-2-1 1,-20 38-1,6-10-9,-21 35-438,48-101 323,1-1-8,3-8-9,7-17 22,2 0 1,0 1-1,2 1 0,22-31 0,77-85-148,-83 105 319,64-54 0,-93 87-77,0 0 1,0 0 0,0 0 0,0 1 0,0-1 0,0 0 0,0 1-1,0-1 1,0 1 0,1-1 0,-1 1 0,0 0 0,2-1-1,-2 1 0,-1 0-1,0 0 0,1 1 1,-1-1-1,0 0 0,1 0 1,-1 0-1,0 0 0,1 0 1,-1 1-1,0-1 0,1 0 1,-1 0-1,0 0 0,1 1 1,-1-1-1,0 0 0,0 1 1,1-1-1,-1 0 0,0 1 0,0-1 1,0 0-1,1 1 0,-1-1 1,0 0-1,0 1 0,0 0 1,1 1 3,-1 1 0,0 0 0,0 0 0,0-1 0,0 1 0,0 0 0,-1 0 0,1-1 0,-1 1 0,-2 5 0,-24 54 51,-2-2 0,-72 109 0,-49 46 15,136-199-91,15-23-27,20-30-48,16-8 23,2 1 0,2 1 0,57-44 0,-92 81 73,1 1 0,0 0 0,0 0 0,0 1 0,8-4 0,-14 7-2,0 1 0,0-1 0,0 1-1,1 0 1,-1-1 0,0 1 0,0 0-1,0 0 1,0-1 0,0 1 0,0 0 0,0 0-1,1 0 1,-1 1 0,0-1 0,0 0-1,0 0 1,0 1 0,0-1 0,0 0 0,0 1-1,0-1 1,0 1 0,0-1 0,0 1-1,0 0 1,0-1 0,0 1 0,0 0-1,-1 0 1,1 0 0,0 0 0,-1-1 0,1 1-1,0 0 1,-1 0 0,1 0 0,-1 0-1,0 0 1,1 1 0,-1-1 0,0 0 0,1 0-1,-1 0 1,0 0 0,0 0 0,0 0-1,0 2 1,1 11 2,0 0 1,0 0-1,-2 0 0,0 0 0,-3 16 0,-18 68 11,21-92-13,-5 18-2,-2 9-20,-2 0 1,-18 45 0,27-76-20,2-4 18,8-16 18,16-26 56,5 8 114,-29 35-128,10 12 10,-6-8-39,-4-1-5,-1-1-1,1 1 1,-1-1 0,0 1 0,1-1-1,-1 1 1,0-1 0,0 1 0,0-1-1,0 1 1,0-1 0,0 1 0,-1-1-1,1 1 1,0-1 0,-1 1 0,0 1-1,-2 6 8,-7 39 8,-2 0 0,-2-2 0,-3 1 1,-28 57-1,44-102-23,0 0-1,0 0 1,0 0 0,0 0 0,-1 0-1,1-1 1,0 1 0,-1 0-1,0-1 1,-2 3 0,3-3-8,1-1-6,4-14 16,0 1 0,1 0 0,1 0 0,0 0 0,1 0 0,1 1 0,0 0 0,0 1 0,1 0 1,0 0-1,20-17 0,-27 27 4,-1 0 0,1 0 0,-1 0 1,1 0-1,0 0 0,-1 0 0,1 0 0,0 0 1,0 1-1,-1-1 0,1 1 0,0-1 1,0 1-1,0 0 0,0 0 0,0 0 1,2 0-1,-3 0-1,0 0 1,0 1-1,1-1 1,-1 1 0,0 0-1,0-1 1,0 1-1,0 0 1,0 0-1,0-1 1,0 1-1,0 0 1,0 0-1,0 0 1,0 0-1,0 0 1,-1 0-1,1 1 1,-1-1 0,1 0-1,-1 0 1,1 0-1,-1 1 1,1-1-1,-1 0 1,0 2-1,2 10 5,0-1 0,-1 1 0,-1-1-1,0 1 1,-1-1 0,-3 19 0,-21 73 34,16-69-53,-2-1-1,-19 41 1,22-65-36,5-15-21,3-19 20,2 11 33,0 1-1,1 0 0,1-1 0,0 1 1,8-17-1,32-52-54,-41 76 70,17-21 2,-19 26 1,0-1 0,-1 0 0,1 0 0,0 0 0,0 1 0,0-1 0,0 0 0,0 1 0,0-1 0,1 1 0,-1-1 0,0 1 0,0 0 0,0-1 0,0 1 0,1 0 0,-1 0 0,0 0 0,0 0 0,0 0 0,3 0 0,-2 5 1,1 9-2,-2 0-1,0 0 0,0 0 0,-1 0 1,-3 21-1,-17 75-11,15-86 13,-6 30-9,-2 0 0,-3 0 0,-26 59 1,42-112 5,-1 0 0,1 0 0,0 0 0,-1 0 0,0 0 0,1 0 0,-1 0 0,0 0 0,1 0 0,-1 0 0,0 0 0,0 0 0,0 0 1,-2 0-1,2 0-29,2-9-27,5-22 6,0 1 0,2-1 1,2 1-1,0 1 0,19-35 0,-29 62 52,0 1 1,1-1-1,-1 0 0,0 0 1,1 1-1,-1-1 0,1 0 0,-1 1 1,1-1-1,-1 1 0,1-1 0,-1 0 1,1 1-1,0-1 0,-1 1 1,1 0-1,0-1 0,-1 1 0,1-1 1,1 1-1,-2 0 0,1 0 0,-1 0 0,0 1 0,1-1 0,-1 0 0,0 0 0,1 1 0,-1-1 0,0 0 0,1 1 0,-1-1 0,0 1 0,1-1 0,-1 0 0,0 1 0,0-1 0,0 1 0,1-1 0,-1 0 0,0 1 0,0-1 0,0 1 0,0-1 0,0 1 0,2 37-31,-17 70-14,-56 204 1,91-362-20,1 0 1,31-50-1,-47 91 83,-5 6-10,1 1 0,1-1 0,-1 1 0,0 0 0,1-1 0,-1 1 0,1 0 0,0 0 0,-1-1 0,1 1 0,0 1-1,0-1 1,1 0 0,-1 0 0,4-1 0,-6 3-5,1 0-1,0 0 1,-1 1 0,1-1-1,0 0 1,-1 0-1,1 1 1,-1-1-1,1 1 1,-1-1 0,1 0-1,0 1 1,-1-1-1,0 1 1,1-1 0,-1 1-1,1 0 1,-1-1-1,0 1 1,1-1-1,-1 1 1,0 0 0,1-1-1,-1 1 1,0 0-1,0-1 1,0 1 0,0 0-1,0-1 1,1 1-1,-2 1 1,4 23 27,-9 79 188,-34 186 1,37-268-179,-2 2 6,2-10-7,1 0 0,-1 23 0,7-41-30,13-15 17,26-42 0,12-13 396,-55 73-403,1 1-1,-1-1 0,1 0 1,-1 0-1,1 1 0,0-1 1,-1 0-1,1 1 0,0-1 1,-1 0-1,1 1 1,0-1-1,0 1 0,0 0 1,-1-1-1,1 1 0,0-1 1,0 1-1,0 0 0,0 0 1,0 0-1,0-1 0,0 1 1,0 0-1,0 0 1,-1 0-1,3 1 0,-2-1-2,0 1 0,0 0-1,0 0 1,0 0 0,0 0 0,0 0-1,-1 0 1,1 0 0,0 1-1,-1-1 1,1 0 0,-1 0 0,1 0-1,-1 1 1,1-1 0,-1 2 0,2 8 74,0 0 1,-1 0 0,0 15 0,-2 9 280,-12 61 0,2-16 43,3-62-128,44-145-1660,-63 166-7015,14-22 4496,0 0 1460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23.4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582 4 360,'-12'-3'3127,"8"3"-2785,0-1 0,0 1 1,0 0-1,1 1 0,-1-1 0,0 1 0,0 0 0,0 0 1,1 0-1,-1 0 0,0 0 0,1 1 0,-1 0 1,1 0-1,0 0 0,-6 4 0,-7 6 1108,-29 30 0,32-29-958,-26 27 77,2 2 1,1 2-1,3 1 0,2 2 1,1 1-1,3 1 0,2 1 1,-31 91-1,28-53-204,4 1-1,4 1 0,4 0 0,-8 143 1,23-181-181,1 1 0,3 0 0,11 58 0,-7-75-78,1 1-1,2-2 1,2 1-1,1-2 1,21 41-1,-26-61-123,0-1 0,1 1 0,0-2 0,2 1-1,-1-1 1,1-1 0,1 0 0,0 0 0,0-2 0,1 1 0,1-1-1,-1-1 1,1-1 0,1 0 0,0 0 0,-1-2 0,2 0-1,-1 0 1,0-2 0,28 4 0,-9-4-400,0-2 1,1-2-1,-1-1 1,0-1-1,0-2 1,0-1-1,-1-2 1,52-19-1,37-23-2962,-102 39-152,35-25-1,-29 14 1226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7.4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82 676,'0'-7'1759,"0"5"-810,0 5 4502,-13 82-932,-2 29-987,9 159 2726,6-218-4868,0-35-284,0-20-509,-3-29 231,-77-317-877,50 226-167,27 111 209,2 1-1,-1-1 0,1 1 0,0-1 1,1 0-1,0 1 0,2-14 0,-2 20 10,1 0-1,-1-1 0,1 1 0,0 0 0,-1 0 1,1 0-1,0 0 0,0 0 0,1 0 0,-1 0 1,0 0-1,1 0 0,-1 0 0,1 1 0,-1-1 1,1 1-1,0-1 0,-1 1 0,1 0 0,0-1 1,0 1-1,0 0 0,0 0 0,0 0 0,1 1 1,-1-1-1,0 0 0,0 1 0,0 0 0,1-1 1,-1 1-1,0 0 0,3 0 0,5 1 4,-1 0 1,0 0-1,0 1 0,0 0 0,0 0 0,0 1 1,0 1-1,-1-1 0,16 10 0,3 4 48,36 30 0,-55-41-41,-3-2-5,0 0 0,-1 0 0,1 1 0,-1-1 0,0 1 0,0 0 0,0 0 0,-1 0 0,0 1 0,0-1 0,0 1 0,3 11 0,-5-11-17,0-1 0,0 0 0,-1 1 0,1-1 0,-1 1 0,-1-1 0,1 0 0,-1 1 0,0-1 0,0 1 0,0-1 0,-1 0 0,0 0 0,-5 9 0,2-5-127,-1 0-1,0 0 1,-1 0 0,1-1 0,-2 0 0,1-1 0,-1 0-1,-1 0 1,-16 11 0,-8 2-1654,-47 20 0,77-39 1662,-19 10-1290,-41 18-9972,44-23 8163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23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820 42 760,'-1'-3'260,"0"1"-1,-1-1 1,1 1 0,-1 0-1,1 0 1,-1-1-1,0 1 1,0 0 0,0 0-1,0 1 1,-1-1 0,1 0-1,0 1 1,-1-1-1,1 1 1,-1 0 0,0 0-1,1 0 1,-1 0 0,0 0-1,1 1 1,-5-1-1,-8-1 365,0 1 0,1 0 0,-18 2-1,18 0-242,-65 3 754,-1 4 1,-105 25 0,113-15-2558,-77 30 0,69-12-4002,48-19 3718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24.1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450 1 1104,'-19'36'2346,"-33"45"0,19-31-1216,-19 32 810,-80 177 1,124-240-2065,-6 13 156,2 1 0,-8 36 0,17-60-537,2 1-1,-1-1 1,1 1-1,0 0 1,1-1-1,1 1 1,-1 0-1,1-1 1,1 1-1,0-1 1,0 1-1,5 11 1,7 8-1007</inkml:trace>
  <inkml:trace contextRef="#ctx0" brushRef="#br0" timeOffset="1">610 1135 960,'1'0'81,"8"6"1287,1 0 0,19 7-1,-27-13-466,-2 0 19,-1-3 27,0-1-735,0 0 0,-1 0 0,0 0 0,0 0 0,0 0 0,0 0 0,0 1 0,-1-1 0,1 1 0,-1-1 0,-6-4 0,-44-37 874,29 26-604,-30-26 172,-134-108 893,137 115-2291,-98-55-1,137 87-494,0 0-1,0 1 0,0 0 1,-1 1-1,-15-4 0,8 5-662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24.7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12 480 628,'0'0'973,"0"0"-38,0 0-50,0 0-66,0 0-75,0 0-71,0 0-51,-3 4-34,-5 13-36,8-16-517,0 0 1,0-1 0,0 1-1,0 0 1,0-1 0,0 1-1,0 0 1,1 0-1,-1-1 1,0 1 0,0 0-1,1-1 1,-1 1 0,0 0-1,1-1 1,-1 1 0,1-1-1,-1 1 1,1-1 0,-1 1-1,1-1 1,-1 1 0,1-1-1,-1 1 1,1-1-1,0 0 1,0 1 0,1 1 53,1 0 0,0-1 1,-1 0-1,1 1 0,0-1 1,0 0-1,0 0 0,-1 0 1,1-1-1,0 1 0,0-1 1,0 1-1,6-1 1,39-5 463,-18-3-416,0 0 1,-1-3-1,0 0 0,0-2 1,-2-1-1,1-1 0,-2-2 1,48-38-1,-58 43-80,-1-2 1,-1 0-1,24-30 0,-35 40-49,0 0 0,0 0 0,0 0 0,-1 0 0,0 0 1,0 0-1,0-1 0,0 1 0,-1-1 0,0 0 0,0 1 0,0-1 0,0 0 0,-1 0 0,0 1 0,0-1 0,0 0 0,0 0 1,-1 0-1,0 1 0,-2-10 0,2 12-5,0 0 0,0 0-1,-1 0 1,1 0 0,0 0 0,-1 0 0,1 0 0,-1 0 0,0 0 0,1 1 0,-1-1 0,0 1 0,0-1-1,0 1 1,0 0 0,0 0 0,-1 0 0,1 0 0,0 0 0,0 0 0,-1 1 0,1-1 0,-1 1 0,1-1-1,0 1 1,-1 0 0,1 0 0,-1 0 0,1 0 0,0 1 0,-1-1 0,1 1 0,0-1 0,-4 2 0,-4 1 18,1 1 1,-1 0 0,1 1 0,0 0-1,0 0 1,1 1 0,-9 6 0,2 2 51,0 0-1,1 1 1,0 1 0,2 0 0,0 0 0,0 1-1,-9 22 1,6-10 153,2 1 0,1 1-1,-14 56 1,21-68-78,2 0 0,0 1 0,1-1 0,1 0 0,1 1 0,3 30 0,-3-44-124,1 0 0,0-1-1,1 1 1,-1-1 0,1 1-1,0-1 1,0 1 0,1-1 0,-1 0-1,1 0 1,0-1 0,1 1 0,-1 0-1,1-1 1,0 0 0,0 0 0,0 0-1,1 0 1,-1-1 0,1 0 0,0 0-1,0 0 1,0 0 0,0-1 0,1 0-1,9 3 1,-1-3-27,1 0 0,-1-1 0,0-1 0,1 0 0,-1-1 0,0-1 0,1 0 0,-1 0 0,23-9 0,1-2-52,0-1-1,41-23 0,-43 18-10,-1-1-1,-1-2 1,-1-2-1,48-44 1,-58 46-16,-2-1 0,0-1 0,-1 0 0,-2-2 0,-1-1 0,22-42 0,14-61-259,-47 112 251,-1 0-1,0-1 1,-2 0 0,0 0 0,0-24 0,-9 7-40,6 35 137,0 1 11,0 0 9,0 0-5,29 2-6,-9-5-16,1-2 0,-1 0 1,26-10-1,-29 8 92,-1 2 1,1 0-1,0 1 0,0 0 1,30-1-1,-43 6-66,0-1 0,0 1 0,0 0 0,0 0 0,0 1 0,0-1 1,0 1-1,0 0 0,-1 0 0,1 0 0,-1 1 0,1-1 0,-1 1 0,0-1 0,0 1 0,0 0 0,0 1 1,-1-1-1,3 4 0,6 10 116,0-1 0,12 30 0,-21-43-120,44 101 596,37 68 410,-67-142-939,-6-12-51,0 0 0,1 0 0,17 19 0,-24-32-184,0-1 0,0 0-1,0 0 1,1 0 0,0-1-1,-1 1 1,1-1 0,0 0-1,1-1 1,-1 1 0,0-1-1,1 0 1,-1-1 0,1 1 0,0-1-1,7 1 1,34-4-8160,-31 1 6190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25.5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277 9 108,'0'0'643,"0"-1"-600,0 1 1,0 0-1,0 0 1,0 0 0,0 0-1,0 0 1,0-1-1,1 1 1,-1 0-1,0 0 1,0 0-1,0-1 1,0 1 0,0 0-1,0 0 1,0 0-1,0 0 1,0-1-1,0 1 1,0 0-1,0 0 1,0 0 0,0-1-1,0 1 1,0 0-1,0 0 1,0 0-1,0-1 1,0 1-1,-1 0 1,1 0 0,0 0-1,0 0 1,0-1-1,0 1 1,0 0-1,0 0 1,0 0-1,-1 0 1,1 0 0,0 0-1,0-1 1,0 1-1,0 0 1,-1 0-1,1 0 1,0 0-1,0 0 1,0 0 0,-1 0-1,1 0 1,0 0-1,0 0 1,0 0-1,0 0 1,-1 0-1,1 0 1,0 0 0,0 0-1,0 0 1,-1 0-1,1 0 1,0 0-1,0 0 1,0 0-1,-1 1 1,-10 2 322,-1 1 1,1 1-1,0 0 1,0 0-1,1 1 1,-1 0-1,1 1 0,-16 14 1,13-8-60,1 0 0,0 1 0,0 0 1,2 1-1,-14 23 0,12-15-49,1 1 0,0 0 1,2 1-1,1 0 0,1 0 1,2 1-1,0 0 0,-1 37 0,5-54-180,1 0 0,1 1-1,-1-1 1,2 0 0,-1 0-1,1 0 1,1 0 0,0 0 0,0 0-1,0 0 1,6 7 0,-7-12-63,0 0 1,1-1 0,-1 1 0,1-1 0,0 0 0,0 0 0,0 0 0,1 0 0,-1 0 0,1-1-1,-1 0 1,1 0 0,0 0 0,0 0 0,0 0 0,0-1 0,0 1 0,0-1 0,1 0-1,-1-1 1,0 1 0,1-1 0,-1 0 0,0 0 0,6 0 0,4-2-32,0-1 0,0-1 0,-1 0-1,1 0 1,-1-1 0,0-1 0,0-1 0,0 1 0,-1-2 0,20-15 0,0-4-66,-1-1 0,38-45 0,-24 19-37,42-67-1,-79 115 459,-7 16-142,-7 34 5,1-13 20,2 11 301,2 55-1,2-82-356,1 1 0,0 0 0,1-1 0,1 1-1,0-1 1,11 26 0,-14-38-155,1 1-1,0-1 1,0 0-1,0 1 1,1-1-1,-1 0 1,1 0-1,-1 0 1,1-1-1,0 1 1,0-1-1,0 1 1,1-1 0,-1 0-1,0 0 1,5 1-1,-3-1-44,0-1-1,-1 0 1,1 0-1,0-1 1,0 1-1,0-1 1,0 0 0,0 0-1,0-1 1,0 1-1,6-3 1,6-2-224,0-1 1,0 0 0,0-2-1,-1 0 1,27-18-1,-3-3-2309,-1-1 0,36-37 1,-26 22 589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26.4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241 16 64,'0'-1'74,"0"0"0,0 1 0,0-1 1,0 0-1,0 1 0,0-1 0,-1 1 0,1-1 0,0 0 1,0 1-1,-1-1 0,1 1 0,0-1 0,0 1 0,-1-1 1,1 1-1,-1-1 0,1 1 0,-1-1 0,1 1 0,0 0 1,-1-1-1,1 1 0,-1 0 0,0-1 0,1 1 0,-1-1 0,-1 1 31,1 0 0,-1 0 0,1-1 0,-1 1 0,1 0 0,-1 0 0,1 0 0,-1 0 0,1 1 0,-1-1 0,1 0 0,0 1 0,-1-1 0,-2 2 0,-10 4 215,0 2 0,0 0 0,1 0 0,0 1 0,1 1-1,0 0 1,0 0 0,1 2 0,0-1 0,1 1 0,1 1 0,0 0 0,-10 18 0,14-22-154,0 1 0,1-1 1,0 1-1,0 0 0,1 0 1,1 0-1,0 1 1,0-1-1,1 1 0,0-1 1,0 1-1,2-1 0,-1 1 1,1-1-1,1 1 1,0-1-1,0 0 0,1 1 1,0-1-1,1-1 0,6 13 1,2-2 86,1 0 0,1-1 1,1-1-1,24 24 0,75 59 736,-70-64-606,-30-25-282,5 3 76,-1 1 0,0 1 0,-2 1 0,27 35 0,-39-48-166,-1 0 0,0 0-1,-1 0 1,1 0 0,-1 1-1,0-1 1,-1 1 0,1 0 0,-1-1-1,0 1 1,0 0 0,-1 0-1,0 0 1,0-1 0,0 1-1,-1 0 1,1 0 0,-2 0-1,1-1 1,0 1 0,-1 0-1,0-1 1,-1 0 0,1 1-1,-6 7 1,6-10-47,0 0 0,-1 0 1,1 0-1,-1-1 0,0 1 0,0-1 0,0 1 0,0-1 0,0 0 1,-1 0-1,1 0 0,-8 2 0,10-4-54,-2-1 1,2 0 84,0 1 0,1-1 0,-1 1 1,0-1-1,0 0 0,1 1 1,-1-1-1,1 0 0,-1 0 0,1 1 1,-1-1-1,1 0 0,-1 0 0,1 0 1,-1 0-1,1 0 0,0 1 0,0-1 1,-1 0-1,1 0 0,0 0 0,0 0 1,0 0-1,0 0 0,0 0 0,0 0 1,1 0-1,-1 0 0,0 0 1,0 0-1,1 0 0,-1 1 0,0-1 1,1 0-1,0-1 0,3-7-15,1 1 0,0 0 0,7-8 0,-2 2 1,182-247-181,76-118-29,-241 335 174,14-22-61,-37 58 87,0 0 0,-1-1 0,0 1 1,0-1-1,-1 1 0,2-11 0,-4 19 28,0 0-1,0-1 1,0 1-1,1 0 0,-1 0 1,0 0-1,0 0 1,0 0-1,0-1 0,0 1 1,0 0-1,0 0 1,0 0-1,0 0 0,0-1 1,-1 1-1,1 0 1,0 0-1,0 0 0,0 0 1,0 0-1,0-1 1,0 1-1,0 0 1,0 0-1,0 0 0,0 0 1,0 0-1,-1 0 1,1-1-1,0 1 0,0 0 1,0 0-1,0 0 1,0 0-1,0 0 0,-1 0 1,1 0-1,0 0 1,0 0-1,0 0 1,0 0-1,-1 0 0,-8 3-10,-8 10 14,9-5 1,1 1 0,0 1 0,0-1 0,0 1 0,1 0 0,1 0-1,0 1 1,-6 17 0,3-9 17,-6 18 96,1 1 1,1 0 0,3 1 0,1 0 0,-6 72-1,13-86 6,0 0 1,2 0-1,1 0 0,1-1 0,1 1 0,1 0 0,1-1 0,1 0 0,1-1 0,16 32 0,-20-47-85,1 0-1,0-1 1,0 0-1,0 0 1,1 0 0,0-1-1,1 1 1,-1-2-1,1 1 1,0-1-1,0 0 1,1 0-1,0-1 1,14 7 0,-11-8-60,-1 0 1,0-1-1,1 0 1,0 0 0,-1-1-1,1-1 1,0 0 0,-1 0-1,1-1 1,0 0 0,20-6-1,-11 0-158,-1 0-1,1-1 1,-1-1 0,-1-1-1,21-14 1,81-64-1434,-52 29-648,13-9-3544,-44 42 3812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0.6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1 124 160,'0'-1'444,"0"0"0,0 1 0,-1-1 0,1 0 0,0 1 0,0-1 1,0 0-1,0 1 0,0-1 0,1 0 0,-1 0 0,0 1 0,0-1 0,0 0 0,1 1 0,-1-1 0,0 1 0,0-1 1,1 0-1,0 0 0,13-13 1897,24-8-3574,-33 19 2075,-3 2-811,29-15 429,61-23 0,-84 36-403,1 0-1,-1 1 1,1 0 0,0 0 0,-1 1-1,1 1 1,0-1 0,0 1 0,0 1-1,0 0 1,0 0 0,15 4 0,-19-3-37,0 0 0,0 1 0,0 0 0,-1 0 0,1 0 0,-1 0 0,1 0 0,-1 1 0,0 0 0,0 0 0,-1 0 0,1 0 0,-1 1 0,0 0 0,0-1 0,0 1 0,-1 0 0,0 0 0,0 0 0,0 1 0,-1-1 0,1 0 0,0 8 0,0 8 32,0-1 0,-1 1 0,-1-1 0,-6 39 0,2-32-5,-1 0-1,-2-1 1,-18 48 0,-41 71 62,55-123-106,-7 11-46,12-25 4,2 0 1,-1 1-1,1-1 1,1 1-1,-4 10 1,7-19 35,0 1 1,0-1-1,-1 1 0,1-1 1,0 1-1,0-1 1,0 0-1,0 1 0,0-1 1,0 1-1,0-1 0,1 1 1,-1-1-1,0 0 1,0 1-1,0-1 0,0 1 1,0-1-1,1 0 0,-1 1 1,0-1-1,0 0 1,1 1-1,-1-1 0,0 0 1,0 1-1,1-1 0,-1 0 1,0 1-1,1-1 1,-1 0-1,1 0 0,-1 0 1,0 1-1,1-1 0,-1 0 1,1 0-1,-1 0 1,0 0-1,1 0 0,-1 0 1,1 0-1,-1 0 0,1 0 1,-1 0-1,0 0 1,1 0-1,-1 0 0,1 0 1,25-6-31,-22 5 25,19-6 65,1 1 0,0 1 1,0 1-1,44-1 0,-61 5-32,0 0-1,0 1 0,-1 0 0,1 0 1,0 0-1,-1 1 0,1 0 0,-1 1 1,0-1-1,0 1 0,0 1 0,0-1 1,0 1-1,-1 0 0,1 0 0,-1 0 1,0 1-1,0 0 0,-1 0 0,1 0 1,-1 0-1,3 7 0,-1-1 14,0 1 0,-2-1 1,1 1-1,-1 0 0,-1 0 0,0 1 0,-1-1 1,0 1-1,-1-1 0,-1 22 0,-1-4 32,-2 0-1,-1-1 1,-11 41-1,3-31-300,-1 0 0,-2-1 0,-1-1 0,-2 0 1,-2-1-1,-1-1 0,-2-1 0,-39 44 0,49-62-566,-18 19-6602,24-29 5609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1.7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177 359 504,'0'0'702,"0"0"-32,0 0-49,0 0-44,0 0-35,-5 2-27,0 1-344,1-1 1,-1 0-1,1 1 0,0 0 1,0 0-1,1 0 0,-1 0 1,0 1-1,1-1 1,0 1-1,0 0 0,0 0 1,0 0-1,1 1 0,0-1 1,0 1-1,-3 8 0,3-8-9,1 0 0,-1 0-1,1 0 1,1 1-1,-1-1 1,1 0 0,0 0-1,0 0 1,0 1 0,1-1-1,0 0 1,0 0-1,2 6 1,-2-8-115,0-1 0,1 1 0,-1-1-1,1 0 1,-1 0 0,1 0 0,0 0 0,0 0 0,0 0 0,0 0-1,0 0 1,0-1 0,1 1 0,-1-1 0,0 0 0,1 1-1,-1-1 1,1-1 0,-1 1 0,1 0 0,0 0 0,-1-1 0,1 0-1,0 1 1,-1-1 0,7 0 0,-1-1-4,1 0 1,0 0-1,0-1 0,-1 0 1,1 0-1,-1-1 0,0 0 0,0-1 1,0 0-1,0 0 0,0 0 1,8-8-1,-10 8-26,-1 0 0,0 0-1,0-1 1,-1 0 0,1 0 0,-1 0 0,0 0-1,0-1 1,-1 1 0,0-1 0,0 0 0,0 0 0,0 0-1,-1 0 1,0-1 0,2-12 0,-4 15-20,0-1 0,0 1 0,-1 0 0,0 0 0,1-1 0,-1 1 0,-1 0 0,1 0 0,0 0 0,-1 0 0,0 0 0,0 0 0,0 1 0,-1-1 0,1 1 0,-1-1 0,0 1 0,0 0 0,0 0 0,0 0 0,0 0 0,-1 1 0,-4-4 0,3 3-8,-1 0 0,0 0 0,1 0 0,-1 1 0,0 0 0,0 0 0,0 0 0,0 1 0,-1 0 0,1 0 0,0 1 0,-1-1 0,1 1 0,0 1 0,-8 0 0,5 2 5,0 0 0,1 0 1,0 1-1,-1 0 0,1 0 1,1 1-1,-1 0 0,1 0 1,0 1-1,0 0 0,0 0 0,1 1 1,0 0-1,-9 12 0,4-2 17,0 0 0,1 1 0,1 0 0,1 1 0,-10 31 0,15-41 3,1 1 1,0 0 0,0 0 0,1 0 0,0 0-1,1 0 1,0 0 0,2 11 0,-1-16-15,0-1 1,0 1 0,0-1-1,0 1 1,1-1 0,0 0-1,0 1 1,0-1 0,1 0-1,-1 0 1,1-1 0,0 1-1,0 0 1,0-1-1,0 0 1,1 0 0,0 0-1,-1 0 1,6 3 0,-2-3-12,0 1 0,0-1 1,1-1-1,-1 1 1,1-1-1,-1 0 0,1-1 1,0 0-1,-1 0 0,12-1 1,-6-1-6,-1 0 1,1-1 0,0 0-1,0-1 1,20-8-1,-8 0-4,0 0 0,0-2-1,-1-1 1,-1-1 0,25-22-1,-22 15 47,-1-2-1,-2 0 0,0-2 0,-2 0 0,0-2 0,-2 0 0,-1-1 1,-2-1-1,-1-1 0,17-47 0,-29 71 807,-6 18-509,-8 46 25,10-38-220,-1 3 151,3 40 0,-1-56-244,1 0 1,0 0-1,0 0 1,1 0-1,-1 0 1,1 0-1,1-1 1,-1 1-1,1-1 1,0 0-1,6 9 1,-6-12-36,-1 1 0,1-1-1,0 0 1,0 0 0,0 0 0,0 0 0,0-1-1,0 0 1,0 1 0,1-1 0,-1 0 0,1 0-1,-1-1 1,0 1 0,1-1 0,-1 1 0,1-1 0,-1 0-1,5-1 1,8-1-27,0 0 0,27-8 0,-43 10 27,22-7-31,-1 0 1,0-2-1,0 0 1,-1-2-1,0 0 1,18-14-1,-11 4-21,0 0-1,-1-2 0,29-33 1,-30 25 23,-17 20 48,0 0 1,14-12-1,-22 22 10,0 20 43,-3 4-3,1-8 1,0 0 0,1 0 0,1 0 0,0-1 0,3 19 1,-2-30-69,-1-1 1,1 1 0,0-1-1,-1 1 1,1-1 0,0 1-1,0-1 1,1 0 0,-1 0-1,0 1 1,1-1 0,-1 0-1,1 0 1,0 0 0,0-1-1,0 1 1,0 0 0,0-1-1,0 1 1,0-1 0,0 1-1,1-1 1,-1 0 0,0 0-1,1 0 1,-1-1 0,1 1-1,-1 0 1,1-1 0,-1 0-1,1 1 1,0-1 0,-1 0-1,1 0 1,-1-1 0,5 0-1,17-3-38,0-1-1,-1 0 0,0-2 0,0-1 1,-1-1-1,0-1 0,0-1 1,24-16-1,5-7-64,-2-2 0,47-46 0,-96 82 102,0 0 0,0 0 0,0 0 0,0 0 0,0 0 0,1 0 0,-1-1 1,0 1-1,0 0 0,0 0 0,0 0 0,0 0 0,0 0 0,0 0 0,0 0 0,0 0 0,0 0 0,0 0 0,1 0 1,-1 0-1,0 0 0,0 0 0,0 0 0,0 0 0,0 0 0,0 0 0,0 0 0,0 0 0,0 0 0,1 0 0,-1 0 1,0 0-1,0 0 0,0 0 0,0 0 0,0 0 0,0 0 0,0 0 0,0 0 0,0 0 0,1 0 0,-1 0 0,0 0 0,0 0 1,0 0-1,0 0 0,0 0 0,0 1 0,0-1 0,0 0 0,0 0 0,0 0 0,0 0 0,0 0 0,0 0 0,0 0 1,0 0-1,0 0 0,0 1 0,0-1 0,0 0 0,0 0 0,0 0 0,0 0 0,0 0 0,0 0 0,0 0 0,0 0 1,0 1-1,-1 12 30,-7 17 3,8-28-28,-2 6 11,0 1-1,0-1 0,1 1 0,0 0 1,1 16-1,0-23-19,0 0 0,0 1 0,0-1 1,1 0-1,-1 0 0,1 0 0,-1 0 0,1 0 0,0 0 0,0 0 1,0 0-1,0 0 0,0-1 0,0 1 0,0 0 0,1-1 0,-1 1 1,1 0-1,-1-1 0,1 0 0,-1 1 0,1-1 0,0 0 0,0 0 1,0 0-1,0 0 0,-1 0 0,1 0 0,3 0 0,6 1-23,0-1 0,0-1 0,0 0 1,0 0-1,0-1 0,18-4 0,63-19-96,-56 12 74,-1-2 1,0-1-1,33-20 1,-50 25 25,0-2-1,-1 0 1,-1-1 0,0 0 0,-1-2 0,27-31 0,-38 41 11,-1-1 0,1 1 0,-1-1 1,0 1-1,-1-1 0,1 0 1,-1 0-1,2-11 0,-3 15 3,-1 0 0,0 0 1,0 0-1,1 0 0,-1 0 0,-1 0 0,1 0 0,0 0 0,0 0 0,-1 0 0,1 1 1,-1-1-1,1 0 0,-1 0 0,0 0 0,0 0 0,0 1 0,0-1 0,0 0 1,0 1-1,0-1 0,-1 1 0,1-1 0,-1 1 0,1 0 0,-1-1 0,1 1 0,-1 0 1,0 0-1,1 0 0,-4-1 0,-2 0-38,0 0 0,0 1 0,0-1 0,0 2 0,0-1 0,-1 1 0,1 0 0,0 0 0,0 1 0,-1 0 1,1 0-1,-8 3 0,-13 4-370,-43 18 1,68-24 377,-57 24-2259,1 3-1,-56 38 0,70-38 713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2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289 0 880,'-67'209'6223,"27"-92"-4623,-87 345 2991,107-365-3244,5 2 0,-4 179 1,19-257-1165,0-1 0,2 0 0,0-1 0,1 1 0,1 0 0,8 24 0,-10-40-252,0 1 0,-1-1-1,2 1 1,-1-1 0,0 0-1,1 0 1,0 0-1,0 0 1,0 0 0,0-1-1,1 1 1,-1-1 0,1 0-1,0 0 1,0 0 0,0-1-1,0 1 1,1-1 0,-1 0-1,1 0 1,-1-1 0,1 1-1,0-1 1,-1 0 0,1 0-1,0-1 1,0 1 0,0-1-1,0 0 1,8-1 0,-5-1-1052,0 0 0,0 0 0,0-1 1,0 0-1,0 0 0,0-1 1,13-9-1,-14 9 503,19-10-1854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2.4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299 1 608,'0'0'1145,"-3"5"-19,-49 103 2943,-28 61-1583,44-74-1510,3 2-1,5 1 1,3 1-1,-13 131 1,36-215-794,1 0 1,1 0-1,0 0 1,3 22-1,-2-34-152,-1 0 0,1 0 0,-1 0 0,1 0 0,0 0 0,1 0 0,-1 0 0,0 0 0,1 0 0,-1-1 0,1 1-1,0 0 1,0-1 0,0 0 0,0 1 0,1-1 0,-1 0 0,0 0 0,1 0 0,0 0 0,-1-1 0,1 1 0,0-1-1,0 0 1,0 0 0,0 0 0,6 2 0,0-2 3,0-1 1,1 0-1,-1 0 0,0-1 0,0 0 0,0 0 1,0-1-1,14-5 0,71-31 64,-78 31-75,-9 4-15,52-24 237,107-33 1,-161 58-200,1 1 1,0-1 0,0 2 0,-1-1 0,1 1-1,0 0 1,0 0 0,0 0 0,0 1 0,-1 0-1,1 0 1,11 4 0,-13-3-10,1 0 0,-1 1 0,0-1 0,0 1 0,-1 0 0,1 0 0,0 0 0,-1 1 0,0-1 0,0 1 0,0 0 0,0 0-1,0 0 1,-1 0 0,0 0 0,2 6 0,5 12 136,-2 1-1,0 0 1,-1 0-1,-2 1 1,2 24 0,0 125 809,-5-100-508,0-12-106,11 169 701,-12-229-1151,0 1 0,0-1-1,0 1 1,0-1 0,1 0 0,-1 1 0,0-1 0,1 0 0,-1 0 0,1 1 0,-1-1 0,1 0 0,-1 0 0,1 1-1,0-1 1,0 0 0,0 0 0,0 0 0,0 0 0,0 0 0,0 0 0,0-1 0,0 1 0,0 0 0,0 0 0,0-1-1,1 1 1,-1-1 0,2 1 0,1 0-945,-1-1 0,1-1 0,0 1 0,-1 0 0,1-1 0,-1 0 0,1 0 0,-1 0 0,1 0 0,2-2 0,13-5-1952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48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106 186 240,'0'0'344,"1"-21"1125,41-50 259,-37 63-1342,-1 0-1,-1-1 1,0 0-1,0 0 1,0 0-1,-1 0 1,1-17-1,-3 26-363,0 0-1,0-1 1,0 1-1,0 0 0,0-1 1,0 1-1,0 0 1,-1-1-1,1 1 1,0 0-1,0 0 1,0-1-1,0 1 0,-1 0 1,1 0-1,0-1 1,0 1-1,0 0 1,-1 0-1,1 0 0,0-1 1,-1 1-1,1 0 1,0 0-1,0 0 1,-1 0-1,1 0 1,0 0-1,-1 0 0,1-1 1,0 1-1,0 0 1,-1 0-1,1 0 1,0 0-1,-1 0 1,1 0-1,0 0 0,-1 1 1,1-1-1,0 0 1,-1 0-1,1 0 1,0 0-1,0 0 0,-1 0 1,1 0-1,0 1 1,0-1-1,-1 0 1,1 0-1,0 0 1,-1 1-1,-13 7 304,14-8-334,-7 6 119,0 1 0,1-1-1,-1 1 1,1 0 0,0 0-1,1 1 1,-7 11 0,-26 61 318,31-63-317,-2 6-43,0-1 0,2 1 0,1 0-1,1 0 1,1 1 0,1-1 0,0 1-1,2 0 1,1 0 0,1 0 0,2 0 0,0-1-1,1 1 1,1-1 0,1 0 0,1 0-1,2 0 1,0-1 0,16 28 0,68 101 269,13 22 185,-92-145-360,-1 0 1,-1 0-1,-2 2 0,11 47 0,-16-46-3,-1 1-1,-1-1 0,-2 1 0,-5 50 0,-3-22-311,-23 87 0,18-92-1421,3 0-4865,8-40 4553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7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72 466 752,'8'4'1833,"-4"-2"1914,-3-2-3550,-1 0 1,1 0-1,0 0 1,0-1-1,-1 1 1,1 0-1,0 0 1,-1 0-1,1-1 1,0 1-1,-1 0 1,1-1-1,0 1 0,-1 0 1,1-1-1,-1 1 1,1-1-1,-1 1 1,1-1-1,-1 1 1,1-1-1,-1 0 1,1 1-1,-1-1 1,0 1-1,1-1 1,-1 0-1,0 1 0,1-1 1,-1 0-1,0 0 1,0 1-1,0-1 1,0 0-1,0 1 1,0-1-1,0 0 1,0 0-1,0 1 1,0-1-1,0-1 0,-1-2 254,0 1 0,0-1 0,0 1-1,0-1 1,0 0 0,-1 1-1,1 0 1,-4-6 0,0 2-177,3 2 100,-1 1-1,0-1 1,0 1-1,-1-1 1,1 1-1,-1 0 1,-4-3-1,6 6-174,-2-8 152,1 4-24,0 6 595,2 2-897,0 0 0,1 0-1,-1 0 1,1 0 0,-1 0 0,1 0 0,0 0 0,0 0 0,1 1 0,-1-1-1,0 0 1,1 0 0,0 0 0,0 0 0,0 0 0,0 0 0,3 4 0,-2-4 4,1 0 0,-1 1 1,1-1-1,0-1 1,0 1-1,0 0 0,1-1 1,-1 0-1,1 1 1,-1-1-1,1-1 0,4 3 1,5 0 21,0 0-1,0-1 1,1 0 0,-1-1 0,1-1-1,-1 0 1,21-1 0,-26-1-40,0 1-1,0-1 1,0-1-1,0 0 1,0 0-1,0 0 1,0-1-1,-1 0 1,1 0 0,-1-1-1,0 0 1,0-1-1,7-4 1,-9 4-11,0 0 0,0 0 1,-1 0-1,0-1 0,0 1 0,0-1 1,-1 0-1,0 0 0,0 0 1,0 0-1,-1-1 0,0 1 0,0-1 1,0 0-1,-1 1 0,1-10 1,-2 1 4,0-1-1,-1 0 1,-1 1 0,0 0 0,-1-1 0,-1 1 0,0 0 0,-1 0 0,0 1 0,-2-1 0,1 1-1,-2 1 1,0-1 0,0 1 0,-2 1 0,1-1 0,-1 2 0,-1-1 0,-15-11 0,21 20-62,0 0 0,0 0 0,-1 1 0,1-1 0,-1 1 0,0 1 0,0-1 0,0 1 0,0 0 0,0 0 0,0 1 0,0 0 0,0 0 0,0 0 0,0 1 0,1-1 0,-1 2 0,0-1 0,0 1 0,0-1 0,1 1 0,-10 5 0,6-2-454,-1 0-1,1 0 1,0 1-1,1 0 1,-12 10 0,14-10-664,0 0 0,0 1 0,1 0 0,0-1 1,0 1-1,-5 12 0,3 1-3119,6-3 1301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7:16:47.0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212 41 1044,'0'0'1135,"-9"-35"6740,9 33-7284,0 2-23,0 0-21,-2-1 255,-1-2-715,0 5 3226,-3 8-2944,2-1-1,-1 1 1,1 0-1,1 0 1,-5 19 0,-6 63 1025,6-36-769,-26 302 1592,25-221-1756,-2 209 782,9-172-653,4 494 1595,6 414 351,-25-705-1684,-5 554 829,22-737-1586,13 635 619,14-95-714,-7-131 0,5 425 0,-49-158 0,-2-439 0,-21 486 0,46-833 0,-11 149 0,4-144 0,-6 46 0,9-96 0,2 0 0,1 0 0,2 0 0,1 0 0,8 44 0,-8-80-102,-1 1 1,1-1-1,0 0 0,0 1 1,0-1-1,0 0 1,1 0-1,-1 1 0,1-1 1,0 0-1,0 0 0,0-1 1,4 5-1,-5-6-63,1 0 0,-1 0 1,1 0-1,0 0 0,-1 0 0,1 0 0,0-1 0,0 1 1,0-1-1,-1 1 0,1-1 0,0 0 0,0 0 0,0 0 0,0 0 1,0 0-1,0 0 0,0 0 0,-1-1 0,1 1 0,0-1 0,0 1 1,0-1-1,-1 0 0,1 0 0,2-1 0,1-1-1880,0 0-1,0 0 0,0-1 1,0 1-1,0-1 0,5-6 1,6-8-2468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9:07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1555 438 580,'9'-9'3216,"-6"3"3324,-50 33-4038,-92 37 1,7-5-1223,129-57-1255,-306 166 1665,249-131-1334,1 3 0,-101 91 0,94-66 29,3 4 0,3 2 0,3 3-1,4 2 1,-86 164 0,98-150-40,4 1 0,4 2 0,4 1 0,5 1-1,-22 171 1,37-148 218,12 215-1,-1-301-477,4 44 172,3-1-1,3 0 0,4-1 1,32 94-1,3-31 361,83 163 1,-82-202-175,5-1 0,3-3 0,5-3 0,132 144 0,5-54 236,-149-141-530,3-2-1,0-2 0,80 36 0,-56-36 13,159 47 0,93-7 36,-111-40 114,2-10 1,274-3 0,-328-28-266,-1-8 1,0-7 0,279-70-1,-174 12 20,358-153-1,-451 151-65,-3-8 0,-4-7 0,168-124 0,-244 147-30,-3-4-1,-4-4 1,144-165 0,-167 163 3,-3-4 0,-4-2 0,-4-3 0,68-151 1,-105 197 4,-1-1 0,-2 0 0,-3-2 0,-2 0 1,-1 0-1,-3-1 0,-2 1 0,-2-2 0,-4-53 1,-4 37-14,-4-1-1,-33-123 1,12 98 13,-4 1 0,-3 2-1,-5 2 1,-65-104-1,44 97 5,-3 3-1,-5 3 0,-106-103 1,67 89 6,-4 6 0,-5 4 0,-3 6 0,-4 5 1,-3 6-1,-148-62 0,178 92 17,-500-207-19,526 227 13,-2 3 0,0 3-1,0 3 1,-2 4 0,0 3-1,-124 2 1,-134 24-225,-578 102-1,743-83-109,-275 97 1,319-84-294,1 5 1,-198 120 0,272-141 61,1 2 1,2 2-1,-56 55 0,75-62-369,1 2-1,1 1 1,2 1-1,1 1 1,-30 61 0,32-49-2793,2 2 0,-22 79 0,17-12 206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9:09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2705 20 912,'-4'-4'171,"-4"-2"4115,0 0-630,6 5-2653,2 1-74,-15-2 1659,-143 39 2282,-459 175-1639,21 67-2181,477-214-799,3 6 1,-197 158 0,246-171-173,3 4 1,3 2-1,2 2 0,4 3 1,3 3-1,3 2 1,3 1-1,-45 103 1,-30 131 167,100-237-102,2 1 0,-12 105 0,22-79 73,5-1 0,4 1-1,16 119 1,7-51 164,49 171 0,-35-202-89,6-2 0,6-2 1,6-2-1,5-2 0,78 119 0,-85-165 104,117 136-1,-115-159-251,3-3-1,2-2 1,2-2-1,3-3 1,123 69-1,-46-43 116,288 105 0,-205-108 111,4-9 0,321 44 1,-198-70 176,-231-34-472,0-5 0,0-5 0,-1-6 1,119-27-1,457-149 226,-97-25-302,-512 175 0,-2-3 0,-2-5 0,-1-2 0,122-100 0,-141 96 0,-2-3 0,-3-3 0,-2-2 0,-4-2 0,65-100 0,-68 78 0,-4-1 0,-4-3 0,51-155 0,-57 122 0,-6-2 0,20-176 0,-38 153 0,-7-1 0,-25-257 0,10 306 0,-5 0 0,-4 1 0,-55-162 0,44 181 0,-2 1 0,-4 2 0,-4 1 0,-84-117 0,56 104 0,-4 3 0,-4 4 0,-3 2 0,-157-116 0,105 102 0,-5 6 0,-239-113 0,244 143 0,-2 6 0,-174-42 0,129 53 0,-2 7 0,-237-10 0,192 34-62,-416 37-1,510-12-574,1 5-1,0 6 0,3 6 1,0 5-1,-211 96 1,271-101-975,-99 68 1,118-67-1266,2 3-1,2 1 1,1 2-1,-69 84 1,24-1-1145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9:11.7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1 550 1292,'0'0'1227,"0"0"-45,3 4-39,2 2-627,-1 1 0,0 0 0,0 0 0,0 0 0,-1 0 0,3 12 0,14 56 1768,-4-10-878,84 231 4080,-99-294-5400,-1 0-1,1 0 0,0 1 0,0-1 1,0 0-1,0 0 0,0 0 0,1 0 1,-1 0-1,1 0 0,-1-1 0,1 1 1,-1 0-1,1-1 0,0 1 0,2 1 1,-1-9 244,1-12-219,-2 0 0,0-1 0,0 0 0,-2 1-1,-2-23 1,-16-99 104,16 128-196,-84-403 38,53 271-79,21 98 28,-7-32 83,18 70-64,0 0 1,0 0-1,1 0 0,0 0 1,0 0-1,1 0 1,2-10-1,-3 16-17,0 0-1,1 0 1,-1 1 0,1-1 0,0 0-1,-1 1 1,1-1 0,0 0 0,0 1 0,0-1-1,0 1 1,0 0 0,0-1 0,1 1-1,-1 0 1,0-1 0,1 1 0,-1 0-1,1 0 1,-1 0 0,1 1 0,-1-1-1,3-1 1,-1 2 12,0-1-1,0 1 0,0 0 1,0 0-1,0 0 1,0 0-1,0 1 0,0-1 1,0 1-1,0 0 1,0 0-1,-1 0 1,4 1-1,4 3 65,0 1 1,0 0-1,-1 0 1,0 1-1,0 0 1,12 13-1,-10-7 24,0 1-1,0 0 1,-2 0-1,11 22 0,-16-30-85,-1 1 0,0 0 0,0 0 0,-1 0 0,0 0-1,0 0 1,-1 0 0,0 1 0,0-1 0,-1 0-1,0 1 1,-1 11 0,-1-15-57,0 0-1,0 0 1,0-1-1,0 1 0,0 0 1,-1-1-1,0 0 1,0 1-1,1-1 1,-2 0-1,1-1 1,0 1-1,-8 4 1,-4 5-185,15-12 216,0 0 0,-1 1 0,1-1 0,0 0 0,0 1 0,0-1 0,0 0 0,0 1 0,0-1 1,0 0-1,-1 1 0,1-1 0,0 1 0,0-1 0,0 0 0,0 1 0,1-1 0,-1 0 0,0 1 0,0-1 0,0 0 0,0 1 0,0-1 0,0 0 0,0 1 0,1-1 0,-1 0 0,0 1 0,0-1 0,1 0 0,-1 0 0,0 1 0,0-1 0,1 0 0,-1 0 0,0 1 0,1-1 0,11 10-39,-10-9 41,201 138 322,-88-66 62,-114-72-375,125 90 556,-103-73-406,-2 1 1,0 0-1,24 32 1,-40-45-130,0 1-1,-1-1 1,0 1 0,-1 0 0,1 0 0,-1 1 0,-1-1-1,1 1 1,-1-1 0,-1 1 0,1 0 0,-1 0 0,-1 0-1,1-1 1,-1 1 0,-1 0 0,0 0 0,0 0-1,0 0 1,-1-1 0,0 1 0,0 0 0,-1-1 0,0 0-1,-1 0 1,1 0 0,-1 0 0,-1 0 0,-5 7 0,-5 3-122,-1 0 0,-1-1 0,0-1 1,-1 0-1,0-1 0,-1-1 0,-23 11 0,-27 19-1089,50-30 796,9-6-531,-1-1 1,2 2-1,-14 11 1,21-17 410,0 0 0,0 0 0,1 1 0,-1-1 0,0 1 0,1-1 0,-1 1 0,1-1-1,0 1 1,0 0 0,0 0 0,0-1 0,0 1 0,1 0 0,-1 0 0,1 0 0,0 0 0,0 0 0,0 3 0,8 20-2439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9:12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26 544,'-3'-25'2968,"3"25"-1947,0 0 3,-1 4-18,-1 16-316,1 0 0,1-1 0,1 1 0,4 28 0,-3-24-353,77 472 3682,-58-394-3394,51 215 1591,-69-306-2204,0 3-213,1-1 1,11 26-1,-14-38 165,-1-1-1,0 1 1,0-1 0,0 1-1,1-1 1,-1 1 0,0-1-1,0 1 1,1-1-1,-1 0 1,0 1 0,1-1-1,-1 1 1,1-1 0,-1 0-1,1 1 1,-1-1 0,0 0-1,1 0 1,-1 1-1,1-1 1,0 0 0,6-7-1362,3-23-2965,-9 26 3534,7-26-2300,1-6 952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9:13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789 95 868,'0'-2'149,"1"0"-1,-1 0 1,0 0 0,0 0-1,0 1 1,0-1 0,-1 0-1,1 0 1,-1 0 0,1 0-1,-1 1 1,1-1 0,-1 0-1,0 1 1,0-1 0,0 0-1,0 1 1,0-1 0,0 1-1,0-1 1,0 1 0,-1 0-1,1 0 1,-1-1 0,1 1-1,-1 0 1,1 0 0,-1 0-1,-3-1 1,-5-3 349,0 1 0,-1 0 0,-19-4-1,22 6-274,-32-6 240,-1 1 1,0 3-1,0 0 1,0 3-1,0 2 1,0 1-1,-78 15 1,100-13-569,1 1 1,-1 1 0,1 0 0,0 2-1,0 0 1,1 1 0,-27 18-1,35-20-306,-1 0-1,1 0 1,1 1-1,0 0 0,0 1 1,0 0-1,1 0 0,0 1 1,1-1-1,0 2 1,1-1-1,0 0 0,0 1 1,-3 12-1,0 20-1113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9:13.5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801 115 1204,'19'-6'422,"62"-21"1342,-75 25-1482,0-1 1,0 0 0,0-1-1,0 1 1,0-1-1,0-1 1,-1 1 0,0-1-1,8-8 1,-13 13-232,1-1 0,-1 1 0,1-1 0,-1 1 1,1-1-1,-1 0 0,0 1 0,1-1 0,-1 1 0,0-1 1,0 0-1,1 1 0,-1-1 0,0 0 0,0 1 0,0-1 0,0 0 1,0 1-1,0-1 0,0 0 0,0 1 0,0-1 0,0 0 0,0 1 1,0-1-1,-1 0 0,1 1 0,0-1 0,0 1 0,-1-1 0,1 0 1,0 1-1,-1-1 0,1 1 0,-1-1 0,1 1 0,-1-1 1,1 1-1,-1-1 0,1 1 0,-1 0 0,1-1 0,-1 1 0,1 0 1,-1-1-1,0 1 0,0-1 0,-4 0 184,1-1 0,-1 1 0,0 0-1,1 0 1,-9 0 0,-24-1 239,0 2 0,0 2 0,0 1 0,0 2 0,-47 13 0,20 0-456,1 2 0,-68 33 1,69-24-1889,0 3 1,3 3-1,-68 51 1,40-18-108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9:17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227 0 416,'0'0'848,"0"0"0,0 0-4,-1 1 9716,1-1-5486,-10 11-5288,-1 5 407,1 1-1,1 0 0,0 0 1,1 1-1,-6 21 1,-21 94 176,18-37 154,16-84-412,1 0 0,0-1 1,0 1-1,1 0 0,1-1 1,3 16-1,9 23 435,2-1-1,34 69 1,-32-81-302,1-2 0,3 0 1,0-1-1,3-2 0,0 0 1,2-1-1,1-2 0,40 31 1,42 23 710,153 86 0,-79-71 34,-100-55-543,-34-20-188,-35-17-181,-1 0 0,0 1-1,-1 0 1,0 1 0,14 11-1,-24-18-65,19 10-16,-21-11-19,0 0 18,-1 0 0,0 0 0,0 0 0,0 0 0,1 0 0,-1 0 0,0 1 0,0-1 0,0 0 0,0 0 0,1 0 0,-1 0 0,0 0 0,0 0 1,0 0-1,0 1 0,1-1 0,-1 0 0,0 0 0,0 0 0,0 0 0,0 1 0,0-1 0,0 0 0,0 0 0,0 0 0,1 1 0,-1-1 0,0 0 0,0 0 0,0 0 1,0 1-1,0-1 0,0 0 0,0 0 0,0 0 0,0 1 0,0-1 0,0 0 0,0 0 0,-1 0 0,1 1 0,0-1 0,0 0 0,-22 10-43,-1-1 0,-1-2 0,1 0 0,-39 5 0,26-5-15,0-1-62,-1-3 0,1 0 0,-1-3 0,-61-6 0,68 2-19,1-2 1,-1 0-1,1-3 1,-35-13-1,-107-60-844,142 66 844,0-1 0,1-1-1,0-1 1,2-1 0,0-2-1,2-1 1,-36-41 0,59 63 143,-133-186-826,121 166 763,1 0 1,1-1-1,1-1 1,1 0-1,1 0 1,1 0-1,-5-35 0,8 27 78,2-1-1,1 1 0,2-1 0,1 1 0,1-1 0,2 1 0,1 0 0,1 0 0,2 1 0,1 0 0,1 0 0,2 1 0,21-36 0,-14 32 137,2 1-1,1 1 1,1 1-1,47-44 1,-53 65-697,-9 6-342,-7 4 616,0-1 0,0 1 0,0 0 0,0-1 0,-1 1-1,1 0 1,0 0 0,-1 0 0,1 0 0,-1 1 0,1-1 0,-1 0 0,2 2 0,-2-2-533,10 16-9024,-6-8 6726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39:17.9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190 285 520,'-39'-7'8386,"20"5"-7560,11 0-607,1 0 0,0-1 0,1 1 0,-1-2 0,0 1 0,1 0 0,-1-1 0,1-1 0,0 1 0,1-1 0,-1 0 0,1 0 0,0 0 0,0-1 0,0 0-1,1 0 1,0 0 0,0 0 0,1-1 0,0 1 0,0-1 0,0 0 0,1 0 0,0 0 0,0 0 0,1-1 0,0 1 0,0 0 0,0-1 0,1 1 0,1-1 0,-1 1 0,1 0 0,3-13 0,-2 16-82,-1 0-1,1 0 1,1 0 0,-1 1 0,0-1 0,1 1 0,0-1 0,0 1 0,0 0 0,0 0 0,0 0 0,1 0 0,-1 1 0,1-1 0,0 1 0,0 0 0,0 0 0,0 0 0,0 1 0,0-1-1,0 1 1,1 0 0,-1 0 0,0 1 0,8-1 0,-2 0 130,-1 1 1,1 0-1,-1 1 0,1 0 0,-1 0 0,1 1 0,-1 0 1,0 1-1,0 0 0,0 0 0,9 5 0,-17-7-236,1 1 0,-1-1 0,1 0 0,-1 0 0,1 1 0,-1-1 0,0 1 0,0-1 0,0 1 0,0 0 0,0-1 0,1 3 0,0-1-138,-3-2-757,-6 4 558,-2-6-2878,-30-17-7516,23 10 7325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0:02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2269 585 96,'10'-9'4036,"-9"8"-3843,0 1 0,-1 0-1,1 0 1,-1-1 0,0 1-1,1 0 1,-1-1 0,1 1-1,-1-1 1,1 1 0,-1-1-1,0 1 1,1 0 0,-1-1 0,0 1-1,1-1 1,-1 1 0,0-1-1,0 0 1,0 1 0,1-1-1,-1 1 1,0-1 0,0 1-1,0-1 1,0 1 0,0-1 0,0-1-1,0 1 414,0 1-8,-3-2 21,-4-2-284,-1 1 1,1 0-1,-1 1 1,0 0-1,1 0 1,-1 0-1,0 1 1,-15 0-1,-73 3 1020,59 0-997,-18 2 11,-1 3 0,2 2-1,-1 2 1,1 3-1,-97 38 1,53-9 14,3 5 0,-97 64 0,0 15 520,5 7 1,-327 310-1,461-391-423,3 3 0,-79 115 0,110-140-314,2 1 0,1 0 0,1 2 0,2 0 0,2 0 0,1 1 0,2 0 0,1 1 0,-3 39 0,5 10 367,4 0 1,17 148-1,-11-184-314,3 0-1,3 0 1,1-1 0,27 68 0,-26-85-118,2 0 0,1-1 0,1 0 1,2-2-1,1 0 0,1-1 0,34 34 0,526 444 1277,-518-458-1232,3-4 1,1-2 0,1-3-1,116 45 1,-54-36 23,235 53 1,-2-27 183,-252-56-55,147 3-1,-142-22-256,-1-5-1,0-5 1,0-5-1,134-38 1,439-165 153,-516 160-183,322-127-12,-412 149 0,-2-2 0,-2-5 0,133-99 0,-136 83 0,-4-3 0,95-109 0,-131 130 0,-1-1 0,-3-2 0,-1-1 0,-3-2 0,37-87 0,-43 79 0,-2 0 0,-3-1 0,-2-1 0,-3 0 0,4-70 0,-13 43 0,-3 0 0,-5-1 0,-3 2 0,-28-122 0,-1 63 0,-96-240 0,98 297 0,-72-123 0,79 164 0,-2 0 0,-2 2 0,-75-78 0,52 71 0,-1 3 0,-3 2 0,-2 3 0,-123-64 0,41 39 0,-187-61 0,204 90 0,-1 4 0,-2 7 0,-183-18 0,95 31 0,-278 15 0,331 12-694,1 6-1,1 8 1,1 6-1,-244 84 1,260-60-2360,64-19-4020,-154 94-1,102-37 2736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8.5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0 532 516,'4'0'1374,"0"0"-984,0-1 0,0 1 0,0-1 0,-1 0 1,1 0-1,0 0 0,0 0 0,-1 0 1,1-1-1,-1 0 0,1 0 0,-1 0 0,5-3 1,-3 0 99,1 0 0,-1-1 0,1 0 0,-2 0 0,1 0 0,5-9 0,2-8 785,-1-1 0,16-49 1,-12 23 145,-2-1 1,-3 0 0,5-68-1,-14 90-278,-2 29-519,0 6-38,0 3-410,0 1 0,1 0 0,0-1 0,2 11-1,2 2 77,1-1-1,1 1 1,1-1-1,1-1 1,0 1-1,2-2 1,23 38-1,-27-48-161,1 0 0,0 0 0,0 0 1,1-1-1,0 0 0,0-1 0,0 0 0,1 0 0,1 0 0,-1-2 0,1 1 0,0-1 0,0 0 0,0-1 0,1 0 0,0-1 0,19 3 0,-22-5-59,0-2 0,-1 1-1,1-1 1,0 0 0,0-1-1,-1 1 1,1-2-1,-1 1 1,1-1 0,-1 0-1,0-1 1,0 1 0,0-2-1,-1 1 1,1-1-1,-1 1 1,0-2 0,7-7-1,3-4-32,-1-1 0,-1 0 0,-1-1 0,0 0-1,10-22 1,-4 1-372,-2-1-1,23-79 0,-38 99 36,-2 21 306,0-1 0,0 1 1,0-1-1,0 1 0,0-1 0,0 1 1,0-1-1,0 1 0,0-1 1,0 1-1,0-1 0,0 0 0,-1 1 1,1-1-1,0 1 0,0 0 1,0-1-1,-1 1 0,1-1 0,0 1 1,-1-1-1,1 1 0,0 0 1,-1-1-1,1 1 0,-1-1 0,1 1 1,-1 0-1,1 0 0,-1-1 1,0 1-28,0 1 1,0-1 0,0 0 0,1 1 0,-1-1-1,0 1 1,0-1 0,0 1 0,1-1-1,-1 1 1,0-1 0,1 1 0,-1 0 0,1-1-1,-1 1 1,1 0 0,-1 0 0,1-1 0,-1 1-1,1 0 1,0 0 0,-1 0 0,1 0-1,0 0 1,0-1 0,0 1 0,-1 0 0,1 0-1,0 2 1,1 26-1489,0-25 1335,0 0 0,0 0 0,1 0 0,0-1 0,0 1 0,0 0 0,0-1 0,0 0 0,1 0 1,0 1-1,-1-1 0,1-1 0,0 1 0,0 0 0,1-1 0,-1 0 0,1 1 0,-1-1 0,1-1 0,-1 1 0,1 0 1,0-1-1,0 0 0,0 0 0,0 0 0,0 0 0,0-1 0,5 1 0,1-1-212,2-1 427,-1 1 0,1 1-1,0 0 1,11 3-1,-19-3 171,0 1 0,1-1-1,-1 1 1,0 0 0,0 0 0,-1 1 0,1-1-1,0 1 1,-1 0 0,1-1 0,-1 2-1,0-1 1,0 0 0,3 5 0,32 53 1521,-30-46-1272,0 0 1,2-1-1,-1 0 1,21 21-1,-26-32-553,0 1 0,0-1 0,0 0-1,1 0 1,0 0 0,-1-1 0,1 1 0,0-1 0,0 0 0,0-1 0,0 1 0,1-1 0,-1 0-1,0 0 1,0-1 0,1 1 0,-1-1 0,1 0 0,6-2 0,38-10-7040,-29 6 3158,-2 0 1182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0:04.6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64 124 644,'-7'-39'2034,"5"20"449,-2 0 0,-7-25 1,11 44-2391,0 0 0,0-1 1,0 1-1,-1 0 0,1 0 1,0 0-1,0 0 1,0 0-1,0 0 0,0-1 1,0 1-1,0 0 0,0 0 1,0 0-1,0 0 1,-1 0-1,1 0 0,0 0 1,0 0-1,0 0 0,0 0 1,0 0-1,0 0 1,0-1-1,-1 1 0,1 0 1,0 0-1,0 0 1,0 0-1,0 0 0,0 0 1,-1 0-1,1 0 0,0 0 1,0 0-1,0 0 1,0 1-1,0-1 0,0 0 1,-1 0-1,1 0 0,0 0 1,0 0-1,0 0 1,0 0-1,0 0 0,0 0 1,0 0-1,0 0 0,-1 0 1,1 1-1,0-1 1,-8 11 1172,6-7-1075,-1 1 1,1-1-1,1 1 1,-1 0 0,-1 7-1,-5 52 1519,4 1 1,4 90-1,24 132 686,-17-222-1891,-4-37-391,1 19-292,2 0 0,13 50 0,-18-96 91,-1 0 0,0 1 0,1-1 0,-1 1 0,1-1 0,-1 0 0,1 1 0,0-1 0,0 0 0,-1 0 0,1 1 0,0-1 0,0 0 0,2 2 0,-2-3-79,-1 0 0,1 0 1,-1 0-1,1 0 0,-1 0 0,1 0 1,-1 0-1,0 0 0,1 0 0,-1 0 1,1 0-1,-1 0 0,1 0 0,-1 0 1,1 0-1,-1 0 0,1 0 0,-1-1 1,0 1-1,1 0 0,-1 0 0,1-1 1,-1 1-1,0 0 0,1 0 0,-1-1 1,0 1-1,1 0 0,-1-1 0,3-3-804,-1 1 0,0-1 0,0 0 0,0 0-1,0 1 1,-1-1 0,1 0 0,-1-1-1,1-3 1,4-29-2305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0:04.9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1088 34 18702,'11'-16'1526,"-7"8"-963,-3 7-28,-46-7 1607,-53 12-242,-164 30-1,82-7-1355,66-15-551,-160 27-3585,240-30 1560,24-6 8,0 0 1,0 1-1,1 0 0,0 1 0,-16 10 1,2 7-1578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0:05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1515 2 728,'-14'-1'1225,"0"0"0,0 1 0,0 1 1,0 0-1,0 1 0,-21 5 0,-13 2 462,-396 69 6539,82-13-4614,334-60-3542,-199 33 1181,74-6-4946,120-23-1743,-34 13 1,33-6 1998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0:08.0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1169 1711 1148,'-3'8'499,"-1"1"-1,0-1 1,0-1 0,-1 1-1,0 0 1,-1-1 0,1 0-1,-1-1 1,0 1 0,-8 5-1,3-4-12,0 0-1,0-1 1,-1 0-1,0 0 1,0-2-1,-14 6 1,1-4 160,0 0 0,0-2 1,0-1-1,0 0 0,-1-2 1,-41-2-1,35-3-257,0 0 0,1-3 0,-1 0 0,1-2-1,1-2 1,0 0 0,0-2 0,1-1 0,0-2 0,1-1 0,1 0 0,1-3-1,0 0 1,-27-26 0,22 14-94,2-1 1,1-1-1,1-1 0,2-1 0,1-2 1,2 0-1,2-2 0,1 0 0,-26-81 0,30 64-35,2 1-1,2-2 0,2 0 0,4 0 0,1 0 1,4 0-1,8-80 0,-4 97-121,3 1-1,1 0 1,2 0 0,1 1 0,3 0 0,0 1-1,3 1 1,1 0 0,1 1 0,2 1 0,36-44-1,-40 59-57,2 0 0,-1 1 0,2 1 0,1 0 0,0 2 0,0 0 0,2 2 0,0 0 0,0 2-1,27-10 1,-17 11 33,0 1-1,0 2 1,0 1 0,1 1-1,0 2 1,0 1-1,49 4 1,-29 3 64,-1 2 0,1 2 0,85 27 0,-102-23-40,1 2 1,-2 1 0,0 1 0,-1 2-1,62 46 1,-64-39 3,-1 2 1,-2 1-1,-1 1 0,-1 1 1,-2 2-1,-1 1 0,-1 1 1,30 60-1,-42-67-57,0 0 0,-2 1 0,-1 0 0,-1 0 0,-2 1 0,-1-1 0,-1 2 0,-1-1 0,-2 0 0,-1 0 0,-2 1 0,-10 59 0,2-49-81,-2 1 0,-2-1 0,-1-1 0,-2 0 0,-2-2 0,-2 0 0,-1-1 0,-2-1 0,-1-1 0,-2-1 0,-52 50 0,50-57-15,0-2 1,-2 0-1,0-2 1,-2-2-1,-1-1 1,0-1 0,-1-2-1,-1-2 1,-1-1-1,0-2 1,0-1-1,-1-2 1,-50 5 0,57-12-545,0-1 1,0-1 0,0-2 0,0-2-1,1 0 1,-1-2 0,-39-13 0,27 4-2612,0-3 1,1-1 0,0-2-1,-44-31 1,5-2-1265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0:59.3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3384 198 908,'4'-1'5212,"2"-10"-2984,-1-11-1188,-5 15-799,0 1 0,-1-1 0,0 1 0,0 0 0,0-1 0,-1 1 0,0 0 0,0 0 0,-1 0 1,0 0-1,0 0 0,0 1 0,-1-1 0,0 1 0,0 0 0,0 0 0,0 1 0,-1-1 0,0 1 0,0 0 0,0 0 0,0 0 0,-1 1 0,1 0 0,-1 0 0,0 0 0,0 1 0,0 0 0,0 0 0,-8-1 0,-21-4 205,1 3 0,-1 0 1,0 2-1,-67 6 0,-139 32 554,127-12-588,2 5-1,-143 58 1,-197 122 300,297-121-237,3 7 0,-219 181 0,5 47 277,36 35-218,263-276-323,3 3-1,-67 121 1,94-137 10,-33 86 1,43-75-7,4 1 1,2 2 0,5 0-1,-8 105 1,19-105 89,3 0 1,3 0-1,4 0 0,4-1 1,28 120-1,-19-134-59,3-1-1,2-1 0,4-1 0,2-1 1,3-2-1,71 104 0,20-13 330,-98-126-433,1-2 1,1-1-1,40 27 1,-22-23-26,1-3 0,2-1 1,76 28-1,160 36 486,-155-51-504,-102-29-99,437 117 0,-385-110 0,2-2 0,0-4 0,158-4 0,-20-24 0,416-92 0,-472 72 0,-1-7 0,227-98 0,-288 94 0,-1-4 0,127-93 0,165-160 0,-58 0 0,-274 243 0,-3-3 0,-2-2 0,51-88 0,-73 99 0,-3-2 0,-3-1 0,21-67 0,-20 35 0,24-143 0,-42 161 0,-3-1 0,-3-1 0,-4 1 0,-2 0 0,-5 0 0,-2 0 0,-4 1 0,-3 0 0,-3 2 0,-4 0 0,-3 1 0,-2 1 0,-4 2 0,-78-125 0,77 146 0,-2 2 0,-2 2 0,-1 1 0,-3 2 0,-1 2 0,-2 2 0,-2 1 0,-67-39 0,-37-8 0,-4 6 0,-3 7 0,-185-55 0,258 100-17,-1 4 1,-1 3-1,-131-10 1,162 25-90,0 3 0,0 2 0,1 2 0,-1 3 0,1 2 0,-91 28 1,-34 34-1738,12 23-3318,102-50 1967,3 3 0,1 3-1,-54 58 1,-57 76-1176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1:01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252 410 848,'0'0'1253,"0"0"-27,0 0 2,0 4 4,-32 182 5953,20-124-5794,6-24-558,2-13-97,0-1 0,-2 1 1,0-1-1,-12 25 1,18-48-689,0 0 1,-1 0-1,1 0 1,-1 0-1,1 0 1,-1 0 0,1 0-1,-1 0 1,0 0-1,0 0 1,1-1-1,-1 1 1,0 0-1,0 0 1,0-1-1,0 1 1,1-1 0,-1 1-1,0-1 1,0 1-1,-2 0 1,2-1-5,0-1 1,0 1-1,1 0 0,-1 0 1,0 0-1,0-1 1,0 1-1,0 0 1,0-1-1,1 1 0,-1-1 1,0 1-1,0-1 1,1 1-1,-1-1 1,0 0-1,1 1 0,-1-1 1,0-1-1,-3-4 116,0-1 0,0 1 0,1-1 0,-5-14 0,-3-13 171,3 0-1,1 0 1,-5-59-1,8-107 456,6 156-520,1 1-1,11-53 1,-10 79-156,0 0 0,1 0 1,1 1-1,0 0 0,2 0 1,-1 0-1,2 1 0,15-22 1,-19 32-54,0-1 0,0 1 0,0 0 0,0 0 1,1 1-1,-1-1 0,1 1 0,0 1 0,1-1 0,-1 1 1,1 0-1,-1 0 0,12-2 0,-13 4-19,0 1 0,-1-1 0,1 1 0,0 0 0,0 0-1,0 0 1,-1 1 0,1 0 0,0 0 0,0 0 0,-1 0 0,1 1 0,-1 0 0,1 0 0,-1 0-1,0 0 1,0 1 0,0 0 0,0 0 0,0 0 0,4 4 0,-3-1-2,0-1 0,0 1 1,0 0-1,-1 0 0,0 0 1,0 0-1,-1 1 0,0 0 1,0 0-1,0 0 0,-1 0 1,0 0-1,0 0 0,-1 1 1,0-1-1,0 0 0,-1 1 1,0-1-1,0 1 0,-1-1 0,0 1 1,0-1-1,0 0 0,-1 0 1,0 1-1,-1-1 0,0 0 1,0-1-1,0 1 0,-1-1 1,0 1-1,0-1 0,-6 6 1,-21 24 61,-46 41 1,-2 2-145,75-75 41,1 0 0,-1 0 0,1 1 0,0-1 0,0 1-1,1-1 1,-1 1 0,1 0 0,0 0 0,0 0 0,0 1 0,1-1 0,0 0 0,-1 10 0,2-10 2,1 0-1,-1-1 1,1 1 0,0-1 0,1 1 0,-1-1 0,1 0 0,0 0 0,0 1 0,0-1 0,0 0 0,1-1-1,-1 1 1,1 0 0,0-1 0,0 1 0,7 4 0,15 12 1,0-1 0,38 20 1,-40-25 73,-1 0 0,0 1 0,35 32 0,-53-43-62,-1-1 1,0 1-1,1 0 0,-1 0 0,-1 0 0,1 1 0,-1-1 1,0 1-1,0-1 0,0 1 0,0 0 0,-1 0 0,0 0 1,0 0-1,0-1 0,0 1 0,-1 1 0,0-1 0,0 0 1,-1 0-1,1 0 0,-1 0 0,0-1 0,0 1 0,-1 0 1,1 0-1,-1 0 0,-4 7 0,-5 8-32,-1-1 0,-1 0 0,0-1 0,-1 0-1,-19 18 1,-85 72-1012,22-31-2060,-2-6-10419,68-51 9486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1:03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76 276,'1'-6'722,"-1"1"-1,0-1 1,-1 0-1,0 0 1,0 0 0,0 0-1,0 0 1,-1 1-1,0-1 1,-4-8-1,6 14-638,0 0 1,-1 0-1,1-1 0,0 1 0,0 0 0,0 0 0,-1 0 0,1-1 0,0 1 0,0 0 0,0 0 0,-1 0 0,1 0 0,0-1 1,0 1-1,-1 0 0,1 0 0,0 0 0,0 0 0,-1 0 0,1 0 0,0 0 0,-1 0 0,1 0 0,0 0 0,0 0 0,-1 0 1,1 0-1,0 0 0,-1 0 0,1 0 0,0 0 0,0 0 0,-1 1 0,-8 8 1626,-1 12-484,10-21-1213,-8 21 905,1 0-1,2 1 1,-5 32-1,-1 68 1037,8-80-1360,2 402 3650,4-347-3524,-3-80-1006,1-1 0,1 0 0,7 31 0,-9-47 197,0 0 0,0 0 0,0 1 0,0-1 0,0 0 0,0 0 0,0 0 0,0 1 0,0-1 1,0 0-1,0 0 0,0 0 0,0 1 0,0-1 0,0 0 0,0 0 0,0 0 0,1 0 0,-1 1 0,0-1 0,0 0 0,0 0 0,0 0 0,0 0 1,1 0-1,-1 0 0,0 1 0,0-1 0,0 0 0,0 0 0,1 0 0,-1 0 0,0 0 0,0 0 0,0 0 0,1 0 0,-1 0 0,0 0 0,0 0 0,1 0 1,4-8-5230,2-17-940,-7 23 6781,5-25-3879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1:03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770 13 18086,'0'-5'414,"0"5"-397,0 0 0,1 0 0,-1-1 0,0 1 0,0 0 0,0 0 0,0-1-1,0 1 1,0 0 0,0 0 0,0-1 0,0 1 0,0 0 0,0 0 0,0-1 0,-1 1-1,1 0 1,0 0 0,0-1 0,0 1 0,0 0 0,0 0 0,0 0 0,0-1 0,-1 1-1,1 0 1,0 0 0,0 0 0,0 0 0,-1-1 0,1 1 0,0 0 0,-21 2 817,-354 49 1702,196-30-3173,145-17-1200,-41 12 0,62-12-656,1 0 0,-1 1-1,-15 8 1,10 0-431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1:03.8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695 0 18778,'10'12'440,"-7"-1"-240,-9 0 88,-10 0 288,-9-2 124,-13 2 52,-15 3-100,-4 1-192,-6-7-68,-3 3-48,3-2-256,4 2-436,-7 3-680,9 3-1088,-3 12-4745,13-1 2333,16 6 1540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1:07.6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695 12 788,'0'0'887,"0"0"-8,4-8 704,-3 4 2468,-2 7 8440,-3 4-12326,0 0 0,0-1 0,-1 1 0,0-1-1,0 0 1,-1 0 0,-6 5 0,-53 42 712,30-26-595,15-12-141,2 0 0,0 2 0,1 0 1,0 1-1,2 1 0,0 0 0,1 1 1,1 0-1,1 2 0,-15 34 0,19-31 25,1 1 0,2 0 0,0 0-1,1 0 1,2 1 0,1-1 0,1 1 0,6 48-1,0-34 68,2 0 0,2-1 0,2 0 0,1 0 0,19 37 0,2-10 226,3-1 0,63 86 1,106 109 1099,-189-240-1437,47 54 358,48 63 461,-111-137-934,0 0-1,0 0 0,-1 0 0,1 0 1,0 0-1,-1 0 0,1 0 0,-1 0 1,1 0-1,-1 0 0,0 0 0,1 0 1,-1 0-1,0 1 0,0-1 0,0 0 1,0 0-1,0 0 0,0 0 0,0 1 1,0-1-1,-1 0 0,1 0 1,0 0-1,-1 2 0,-1-1-1,1-1 0,0 1 0,-1 0 0,1-1 0,-1 1 0,1-1 0,-1 0 0,0 1 1,0-1-1,0 0 0,1 0 0,-5 1 0,-3 2-3,-1-1 0,0 0 0,1-1 0,-18 2 1,1-3-16,1-1 0,0-1 0,-44-7 0,-72-24-69,108 22 71,0-2 1,1-1 0,0-1 0,1-2 0,-41-27-1,29 12 6,1-1 1,-71-71-1,84 73-5,2-1 1,-40-56-1,58 72 11,0-1-1,1 1 1,0-1-1,1-1 1,1 1 0,1-1-1,1-1 1,-5-32-1,6 22 57,2-1 0,1 0-1,1 1 1,2-1 0,1 1 0,1 0-1,1 0 1,1 0 0,2 1 0,1 0-1,14-26 1,-2 10-125,2 2 0,1 1-1,3 0 1,1 3 0,2 0 0,43-40-1,-3 14-309,2 3-1,93-57 0,-133 95-1877,72-34 0,-89 49 448,0 1 1,1 0-1,0 1 0,0 1 0,0 1 0,0 0 0,24 0 0,38 9-2561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8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510 517 104,'1'-6'840,"1"1"1,-1-1-1,0 1 1,0-1-1,-1 0 1,0 1-1,0-8 1,-1 10-541,1 0 1,-1 0 0,0 0 0,0 0-1,0 0 1,0 0 0,-1 0-1,1 1 1,-1-1 0,0 1 0,0-1-1,0 1 1,0-1 0,-4-3-1,-13-9 315,-1 0 0,0 1 0,-1 2 0,-1 0 0,1 1 0,-2 0 1,0 2-1,-43-11 0,-38-16-1905,102 36 1260,1 0 0,-1-1 0,1 1 0,-1-1 0,1 1 0,-1-1 0,1 0 0,-1 0 0,1 1 0,0-1 0,0 0 0,-1 0 0,1 0 0,0-1 0,0 1 0,0 0 0,0 0 0,0-1 0,0 1 0,1 0 0,-1-1 0,0 1 0,1-1 0,-1 1 0,1-1 0,-1 1 0,1-1 0,0 1 0,0-1 0,0 1 0,-1-1 0,1 0 0,1 1 0,-1-1 0,0 1 0,1-3 0,2-7 15,0 1-1,0 0 1,1 0-1,9-16 1,-1 1 322,-11 22-281,1-1-1,-1 1 1,-1-1 0,1 1-1,0 0 1,-1-1 0,0 1-1,1-1 1,-1 1-1,-1-1 1,1 1 0,0-1-1,-1 1 1,0-1 0,0 1-1,0 0 1,0-1 0,0 1-1,-1 0 1,0 0-1,1 0 1,-1 0 0,0 0-1,0 0 1,-1 0 0,1 1-1,-1-1 1,1 1 0,-1 0-1,0 0 1,0 0 0,0 0-1,0 0 1,0 1-1,0-1 1,-6-1 0,6 2 37,-43-15-2086,43 15 1514,0 1 0,0-1-1,0 1 1,0 0 0,0 0 0,0 0 0,0 1 0,0-1 0,0 1 0,0-1-1,1 1 1,-1 0 0,0 0 0,-3 2 0,-7 5-1667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1:08.8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145 308 376,'-4'8'643,"1"-2"53,0-1 0,0 1 0,-1-1 0,0 0 0,-5 6 0,7-9-482,1-1-1,-1 0 1,0 0 0,0 0 0,0 0 0,1 0 0,-1 0 0,0 0 0,0-1 0,0 1 0,0-1 0,0 1-1,0-1 1,0 0 0,0 0 0,0 0 0,-1 0 0,1 0 0,-3-1 0,2 0-33,-1-1-1,1 0 1,0 1-1,0-1 1,0-1 0,1 1-1,-1 0 1,0 0 0,1-1-1,0 0 1,-1 1 0,1-1-1,0 0 1,1 0-1,-3-5 1,3 7-67,-4-9 186,1 1 0,0-1 0,0 0 0,1 0 0,1 0 0,-1-1 0,2 1 0,0-1 0,0 1 0,0-1 0,1 1 0,1-1 0,0 1 0,4-17 0,-4 18-59,1 1 0,1-1 0,-1 1 0,1 0 0,1 0 0,0 0 0,0 0 0,0 0 0,1 1 0,0 0 0,0 0 0,1 0 0,0 1 0,0-1 0,1 1 0,0 1 0,13-9 0,-17 12-116,0 0-1,0 1 0,0 0 0,0-1 1,0 1-1,0 1 0,1-1 1,-1 0-1,0 1 0,1-1 1,-1 1-1,0 0 0,0 0 1,1 1-1,-1-1 0,0 1 0,5 1 1,-5-1-52,-1 0 0,0 0 0,0 1 0,1-1 0,-1 1 0,0 0 0,0-1 0,-1 1 0,1 0 0,0 0 0,-1 0 0,1 1 0,-1-1 0,1 0 0,-1 1 0,0-1 0,0 0 0,0 1 0,-1-1 0,1 1 0,0-1 0,0 5 0,-1-3-182,1-1 0,-1 1-1,1-1 1,-1 1 0,0 0 0,0-1-1,-1 1 1,1-1 0,-1 1-1,0-1 1,0 1 0,0-1-1,0 1 1,-1-1 0,1 0 0,-3 4-1,-11 9-4467,-7-3-4709,10-9 5872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4.7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680 3 348,'-1'-1'126,"1"1"1,-1 0-1,1 0 1,-1-1-1,1 1 1,-1 0-1,1 0 0,-1 0 1,1 0-1,-1 0 1,1 0-1,-1-1 1,1 1-1,-1 0 0,1 0 1,-1 1-1,1-1 1,-1 0-1,1 0 1,-1 0-1,1 0 0,-1 0 1,0 1-1,-21 14 781,1 0-1,1 2 0,0 1 0,1 0 0,-18 24 1,-79 110 1022,61-70-1459,3 3 0,4 2 0,4 1 0,4 3 1,4 1-1,3 2 0,5 1 0,5 2 0,-14 114 0,28-132-151,3-1-1,6 83 1,3-103-135,3 0-1,2-1 1,24 82 0,-26-116-168,1-2 0,2 1 0,0-1 1,1 0-1,1-1 0,14 19 0,-19-31-62,1 0 0,-1 0 0,1-1 1,1 0-1,-1 0 0,1 0 0,0-1 0,1-1 0,0 1 0,-1-1 0,2-1 1,-1 0-1,0 0 0,1-1 0,0 0 0,11 2 0,-1-3-169,0 0-1,0-2 1,1 0-1,-1-2 1,0 0-1,30-7 1,-9-1-355,0-3 0,39-17 1,-29 8-1399,-1-3 0,-1-2 0,67-49 0,-50 24 35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5.0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927 0 708,'-34'15'1164,"-1"2"-4,-12 5-36,-9 6-44,-4 4-51,-3 1-85,-25 16-92,3-1-156,10-12-188,9-5-236,-3 1-236,6-1-272,9 0-292,7-11-288,13-1-1905,5-2 925,7-5 612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5.4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254 1 340,'-79'211'4102,"-19"56"-718,73-189-2492,-21 119 0,44-184-984,0 0 1,1 0 0,0 1 0,1-1 0,3 22 0,-2-31-185,0 1 0,0-1 0,0 0 0,0 1 1,1-1-1,0 0 0,0 0 0,0 0 0,0 0 0,1 0 0,0-1 1,0 1-1,0-1 0,0 1 0,0-1 0,0 0 0,1 0 0,0-1 1,6 5-1,14 2-998</inkml:trace>
  <inkml:trace contextRef="#ctx0" brushRef="#br0" timeOffset="1">474 948 860,'25'-1'515,"-10"0"583,0 0 0,29-7 0,-44 8-1061,1 0 1,-1 0-1,0 0 0,0 0 0,0 0 1,1 0-1,-1 0 0,0 0 1,0 0-1,0 0 0,1-1 0,-1 1 1,0 0-1,0 0 0,0 0 0,0 0 1,1-1-1,-1 1 0,0 0 1,0 0-1,0 0 0,0 0 0,0-1 1,0 1-1,0 0 0,1 0 0,-1 0 1,0-1-1,0 1 0,0 0 1,0 0-1,0-1 0,0 1 0,0 0 1,0 0-1,0 0 0,0-1 0,-6-8 822,-12-7-206,17 16-617,-245-194 2960,75 78-5379,165 113 1504,0 0 0,1 0-1,-1 0 1,-12-3 0,4 3-503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6.1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 0 740,'0'0'890,"-6"4"-49,-11 10-338,1 0 0,0 1 0,1 1 1,1 0-1,0 1 0,1 1 0,1 0 0,1 1 1,0 0-1,2 0 0,0 1 0,1 0 0,-9 37 0,11-33-268,1 1-1,1 0 1,2 1-1,0-1 1,1 1-1,2-1 1,0 0-1,2 1 1,1-1-1,1 0 1,14 43-1,-15-58-190,1 1 0,0 0-1,1-1 1,0 0 0,0-1-1,1 1 1,1-1 0,-1 0 0,1-1-1,1 0 1,-1 0 0,2-1 0,-1 0-1,1 0 1,0-1 0,0-1-1,0 0 1,1 0 0,0-1 0,0 0-1,0-1 1,0 0 0,1-1 0,-1 0-1,1-1 1,-1 0 0,1-1-1,0 0 1,-1-1 0,13-2 0,-1-1-8,0-1 1,-1-2-1,0 0 1,0-1 0,-1-2-1,0 0 1,0-1-1,-1-1 1,-1 0 0,0-2-1,21-20 1,-25 21-16,-2-1-1,0-1 1,0 0 0,-1-1 0,18-33 0,-23 36-26,-2 1 0,0-1 0,0 0 0,-1 0 0,-1 0 0,0-1 1,-1 1-1,0-1 0,0-14 0,-2 24-6,-1 0-1,1 1 1,-1-1 0,0 0 0,0 0-1,0 1 1,0-1 0,-3-5-1,4 8 10,-1 0 0,0 0 0,1 0-1,-1 0 1,1 1 0,-1-1 0,0 0-1,0 0 1,0 0 0,1 1 0,-1-1-1,0 0 1,0 1 0,0-1-1,0 1 1,0-1 0,0 1 0,0-1-1,0 1 1,0 0 0,0 0 0,0-1-1,-1 1 1,1 0 0,0 0 0,0 0-1,0 0 1,0 0 0,0 0 0,0 1-1,0-1 1,0 0 0,-1 0 0,1 1-1,0-1 1,0 1 0,0-1-1,0 1 1,-1 0 0,-3 3 9,-1-1 0,0 1-1,1 1 1,0-1 0,0 1 0,0 0 0,1 0-1,-1 0 1,1 1 0,1-1 0,-1 1 0,1 0-1,0 0 1,0 0 0,0 1 0,1-1 0,0 1 0,1-1-1,-1 1 1,1 0 0,1 0 0,-1-1 0,1 1-1,0 0 1,0 0 0,1 0 0,0-1 0,0 1-1,1 0 1,0-1 0,0 1 0,5 8 0,-4-8 0,0-1 0,1 0 0,0 0 0,0 0 0,1 0 1,-1-1-1,1 1 0,0-1 0,1 0 0,-1-1 0,1 1 1,0-1-1,8 4 0,-5-4-5,0 0 1,1-1-1,0 0 1,-1 0-1,1-1 1,0 0-1,0 0 1,17-1-1,-8-1-13,0-2-1,-1 0 1,1-1-1,-1 0 1,1-2-1,-1 0 0,-1-1 1,1-1-1,29-16 1,-30 13-20,-2-2 0,1 1-1,-1-2 1,-1 0 0,0 0 0,-1-2 0,-1 1-1,0-2 1,-1 1 0,-1-2 0,16-31 0,-9 7-216,-1 0-1,-2-2 1,17-85 0,-7 28-698,-23 99 929,-1 0 1,0 1 0,0-1 0,0 0-1,1 1 1,-1-1 0,0 1-1,1-1 1,-1 0 0,1 1 0,-1-1-1,0 1 1,1-1 0,0 1-1,-1-1 1,1 1 0,-1-1 0,1 1-1,-1 0 1,1-1 0,0 1-1,-1 0 1,1-1 0,0 1 0,-1 0-1,1 0 1,0 0 0,-1 0-1,1 0 1,0 0 0,0-1 0,-1 2-1,1-1 1,0 0 0,-1 0-1,1 0 1,0 0 0,-1 0 0,1 1-1,0-1 1,0 1 0,36 14 44,-28-11 17,-5-1 0,1-1 1,-1 1-1,0 0 1,-1 0-1,1 0 0,0 0 1,-1 1-1,0 0 1,1-1-1,-2 1 0,1 0 1,0 1-1,-1-1 1,0 0-1,2 6 0,3 9 111,0 0-1,4 28 1,-5-21-2,7 31 120,-4-16 63,1 0 0,2-1-1,32 71 1,-41-106-358,-1-1-1,1 0 1,-1 0-1,1 0 1,0 0 0,1-1-1,-1 1 1,1-1-1,0 0 1,-1 0 0,1 0-1,1 0 1,-1-1-1,0 0 1,6 3 0,-2-3-324,1 1 1,-1-1 0,1-1 0,0 0-1,0 0 1,-1-1 0,15-1 0,30-2-5652,-27 1 4096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6.5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121 152 352,'0'-1'360,"2"-17"1324,-1 18-1609,-1-1-1,0 1 0,0 0 0,0 0 0,0-1 0,0 1 0,0 0 1,0 0-1,0-1 0,0 1 0,0 0 0,0 0 0,0-1 1,0 1-1,0 0 0,0-1 0,0 1 0,0 0 0,0 0 0,0-1 1,0 1-1,0 0 0,0 0 0,-1-1 0,1 1 0,0 0 0,0 0 1,0 0-1,0-1 0,-1 1 0,1 0 0,0 0 0,0 0 1,0-1-1,-1 1 0,1 0 0,0 0 0,0 0 0,-1 0 0,1 0 1,0 0-1,0 0 0,-1 0 0,1-1 0,0 1 0,0 0 0,-1 0 1,1 0-1,0 0 0,0 0 0,-1 0 0,1 0 0,0 1 1,0-1-1,-1 0 0,1 0 0,0 0 0,-1 0 0,-4 3 90,-1 1-1,1-1 0,-1 1 0,1 0 1,1 1-1,-1-1 0,0 1 1,1 0-1,0 0 0,-4 7 0,-2 6 143,2 0 0,0 1-1,1 0 1,1 0-1,1 0 1,-5 33-1,8-37-134,1 1 0,1-1-1,0 1 1,1-1 0,0 1 0,1-1 0,1 0-1,1 0 1,6 19 0,-8-28-108,1 0 1,-1-1-1,1 1 1,1-1-1,-1 0 1,1 1-1,0-2 1,0 1-1,0 0 1,0-1-1,1 0 1,0 0-1,0 0 1,0 0-1,11 4 0,-10-5-24,1 0 0,-1-1 0,1 0-1,0-1 1,0 0 0,0 0-1,0 0 1,0-1 0,0 0-1,0 0 1,0-1 0,0 0 0,0 0-1,9-3 1,4-3-10,0 0-1,0-1 1,0-2-1,-1 0 1,-1 0-1,0-2 1,0 0 0,-1-2-1,-1 1 1,0-2-1,-1 0 1,-1-1-1,13-19 1,17-27 37,-3-2 1,44-95-1,-24 43 281,-48 100-116,-13 16-222,0 0 1,0 0 0,1 0-1,-1 0 1,0-1 0,1 1-1,-1 0 1,0 0 0,0 0 0,1 0-1,-1 0 1,0 0 0,1 0-1,-1 0 1,0 0 0,0 0-1,1 1 1,-1-1 0,0 0-1,1 0 1,-1 0 0,0 0-1,0 0 1,1 0 0,-1 1-1,0-1 1,0 0 0,1 0-1,-1 0 1,0 1 0,0-1-1,0 0 1,1 1 0,0 2 42,1 1 0,-1-1 0,1 1 1,-1 0-1,0 0 0,-1-1 0,1 8 0,0-3-2,27 184 1047,-21-160-929,1-1 0,1-1-1,1 0 1,17 32 0,-26-58-208,1 0 1,0 0 0,1-1-1,-1 1 1,1-1-1,-1 0 1,1 0-1,0 0 1,1 0-1,-1 0 1,0-1-1,1 1 1,-1-1-1,1 0 1,0 0-1,-1 0 1,1 0-1,0-1 1,0 0-1,1 0 1,-1 0 0,0 0-1,8 0 1,-5-1-242,1-1 1,-1 0-1,1 0 1,-1-1-1,1 1 1,-1-2-1,0 1 1,0-1-1,0 0 1,0 0-1,0-1 1,10-8-1,4-4-3263,24-26 0,-10 6 1303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7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72 100,'25'-63'5186,"-25"56"-4401,0 7-731,0 0 1,0 0-1,0 0 1,0 0-1,0 0 1,0 0-1,0 0 1,0 0-1,0 0 1,0 0-1,0-1 1,0 1-1,0 0 1,-1 0-1,1 0 1,0 0-1,0 0 1,0 0-1,0 0 1,0 0-1,0 0 1,0 0-1,0 0 1,0 0-1,-1 0 1,1 0-1,0 0 1,0 0-1,0 0 1,0 0-1,0 0 1,0 0-1,0 0 1,0 0-1,-1 0 1,1 0-1,0 0 1,0 0-1,0 0 1,0 0-1,0 0 1,0 0-1,0 1 1,0-1-1,0 0 1,0 0-1,-1 0 1,1 0-1,0 0 1,0 0-1,0 0 1,0 0-1,0 0 1,0 0-1,0 1 1,0-1-1,0 0 1,0 0-1,0 0 1,-7 9 112,1 0 1,0 0-1,0 0 1,1 1-1,0 0 1,0 0-1,2 0 0,-1 1 1,1-1-1,0 1 1,-1 18-1,0 7 198,1 0 0,3 51 0,1-68-241,1 1 0,2-1 0,0 0 0,1 0 1,0 0-1,2-1 0,0 0 0,1 0 0,14 22 0,2-2 209,3 0 1,56 61-1,-59-72-173,-2 0 0,0 2 1,18 32-1,-36-52-143,0-1 0,0 1 1,-1 0-1,0 0 0,0 0 1,-1 0-1,0 0 0,-1 0 1,0 1-1,-1-1 0,0 13 1,-2-3-25,-1 0 0,-1-1 0,-1 0-1,-11 30 1,4-17-14,5-14-33,1 0 0,-6 25 1,12-42 41,-1 4 12,8-5-179,13-13 158,-1-1 0,0-1-1,22-24 1,52-64-10,-15 12-12,-5-3-1,-3-3 1,87-166-1,-148 245 40,3-4-20,-1 1-1,-1-2 1,12-41 0,-22 65 22,2-22-11,-7 14 7,4 8 5,1 0 0,-1 0 0,0 0 0,1 0 0,-1 0 0,0 0 0,0 1 0,1-1 0,-1 0 0,0 0 0,1 1 0,-1-1 1,0 0-1,1 1 0,-1-1 0,1 1 0,-1-1 0,0 1 0,-14 12-2,1 1 0,0 0 0,1 1-1,0 1 1,1 0 0,-12 22 0,-4 11 9,-23 58-1,39-77 53,0 0-1,3 1 0,0 0 0,2 1 1,1 0-1,-1 39 0,6-57 12,2 0-1,-1 0 1,2 0 0,0 0-1,0-1 1,2 1 0,8 24-1,-9-31-51,0-1 0,0 0 0,1 1 0,0-2 0,0 1 0,0 0 0,1-1 0,0 0 0,0 0 0,0 0 0,1 0 0,-1-1 0,1 0 0,0 0 0,0-1 0,14 6 0,-4-4-83,0-1-1,0 0 0,1-1 1,-1-1-1,1-1 1,-1 0-1,1-1 1,0-1-1,0-1 1,-1 0-1,1-1 0,29-9 1,-10 0-1197,47-21 1,26-23-5738,-67 34 5014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7.4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138 245 348,'7'-35'676,"-2"11"487,3-50-1,-7 67-925,-2-1 0,1 1 0,-1 0 0,0 0 0,0-1 0,-1 1 0,0 0 0,0 0 0,0 1 0,-1-1 0,-5-8 0,7 13-179,1 1 0,-1 0 0,0 0 0,0 0 0,0 0 0,0 0 1,0 0-1,0 0 0,0 0 0,0 0 0,0 0 0,0 0 0,0 1 1,0-1-1,-1 0 0,1 1 0,0-1 0,-1 1 0,1-1 0,0 1 1,-1 0-1,-1-1 0,1 2 7,1-1 1,-1 0-1,0 1 1,0-1-1,0 1 1,0 0-1,0-1 1,0 1-1,0 0 1,1 0-1,-1 0 1,0 0-1,-2 3 1,-2 2 87,-1 1 0,1 0-1,0 0 1,0 1 0,-6 11 0,6-7-1,0 1-1,1-1 1,1 1 0,0 1-1,0-1 1,1 0 0,1 1-1,0 0 1,1-1-1,1 1 1,0 0 0,2 16-1,1-12 30,-1 0 0,2-1 0,1 1-1,0-1 1,1 0 0,0-1 0,2 1 0,0-1-1,10 15 1,26 27 542,2-2 1,63 59-1,-47-52-91,-52-53-614,-1 0 0,0 1-1,-1 0 1,0 0 0,-1 0 0,7 14 0,-12-20-200,0 0-1,-1-1 1,0 1 0,1 0-1,-1 0 1,-1 0 0,1 0 0,-1 0-1,0 0 1,0 0 0,0 0-1,-1 0 1,0 0 0,0 0-1,0 0 1,-1 0 0,1-1-1,-1 1 1,-4 7 0,-6 10-3136,-20 28 1,1-13 1236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8.5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206 1 504,'-18'23'2279,"-30"50"1,23-27-1037,-25 67 0,36-76-590,1 1 0,2 1 1,1 0-1,-4 49 1,13-82-572,0-1 1,1 0 0,0 0 0,0 0-1,0 0 1,1 0 0,0 0-1,0 0 1,0 0 0,1 0 0,-1 0-1,1 0 1,0 0 0,5 7-1,-4-9-41,-1 0-1,1 0 1,0-1-1,0 1 0,0-1 1,1 1-1,-1-1 0,1 0 1,-1 0-1,1-1 1,0 1-1,-1-1 0,1 0 1,0 0-1,0 0 0,0 0 1,0-1-1,0 1 0,5-1 1,100 0 391,-64-1-122,79 8-1,-108-5-230,-1 1-1,1 1 0,-1 0 0,0 1 0,0 1 0,-1 0 0,0 1 1,26 17-1,-24-12 13,-1 1 0,-1 0 0,0 1 0,-1 1 0,0 0 0,-1 1 0,-1 0 0,-1 1 0,0 0 0,-1 0 0,-1 1 0,0 1 0,-2-1 0,5 21 0,-5-17-49,-2 0-1,0 1 1,-2-1 0,0 1 0,-2 0 0,0 0 0,-1-1 0,-2 1 0,0 0 0,-2-1 0,0 0 0,-9 21 0,10-32-162,-1-1 1,0-1-1,0 1 1,-1-1-1,-12 15 0,14-19-180,-1-1 0,1 0 0,-1 0 0,1 0-1,-8 3 1,10-5-192,-1 0 0,0-1 0,-1 0 0,1 0 0,0 0 0,0 0 0,0 0 0,-1 0 0,1-1 0,-5 1-1,-6-5-2431,3-6 887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8.8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463 4 568,'-22'-3'1208,"-3"6"-44,-1 0-60,-2 5-104,-10 3-63,1 1-97,-1 2-212,-9 9-284,0-1-328,3 6-376,3 4-2177,3-4 865,7 6 568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19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64 904,'1'-4'544,"0"1"-1,0-1 1,-1 0-1,1 1 0,-1-1 1,0 0-1,1 1 1,-2-1-1,1 0 1,0 1-1,-1-1 1,0 0-1,-1-3 1,2 5 308,0 2-29,0 0-42,-4 4-62,-2 2-429,0 1-1,1 1 0,0-1 0,0 1 0,1 0 0,0 0 0,0 1 0,1-1 0,0 1 0,1-1 1,-2 12-1,1-6-15,0 0-1,2 0 1,-1 0 0,2 0 0,0 0 0,1 0 0,2 16 0,-2-25-180,1-1 1,-1 1-1,1 0 1,-1-1-1,1 1 1,1-1-1,-1 1 0,1-1 1,-1 0-1,1 0 1,0 0-1,1 0 1,-1-1-1,1 1 0,-1-1 1,1 0-1,5 3 1,-2-2 5,0-1-1,0 0 1,0 0 0,0-1 0,0 0 0,1 0 0,-1 0-1,1-1 1,-1-1 0,12 1 0,-6-1-13,-1-1 1,1 0-1,-1-1 1,1-1-1,-1 0 0,0 0 1,0-1-1,0 0 1,-1-1-1,1-1 0,-1 0 1,-1 0-1,15-12 1,-21 14-60,0 1 0,0-1 0,0 0 0,-1-1 0,1 1 0,-1 0 0,0-1 0,0 0 0,-1 0 0,0 0 0,0 0 0,0 0 0,0 0 0,-1-1 0,1 1 0,-2-1 0,2-10 0,-3 10-11,1 0 0,-1 0-1,-1 0 1,1 1 0,-1-1 0,0 0-1,0 1 1,0-1 0,-1 1-1,0 0 1,0 0 0,-1 0 0,1 0-1,-1 0 1,0 1 0,-6-6-1,-1 0-6,-1 1-1,0 0 0,0 1 0,-1 0 1,0 1-1,-1 1 0,0 0 1,0 0-1,0 2 0,0 0 0,-1 0 1,-23-2-1,24 4-399,-1 2 0,1-1 0,-1 2 0,1 0 1,0 1-1,0 0 0,-28 8 0,31-5-660,9-3-2527,2-1-3542,0-1 4456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9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1 557 400,'13'8'907,"-10"-6"-522,0 0 1,-1 0 0,1 0 0,0-1-1,0 1 1,0-1 0,0 0-1,0 0 1,4 1 0,-5-2-218,-1 0 0,1-1 1,-1 1-1,0-1 0,1 1 0,-1-1 0,0 1 1,0-1-1,1 0 0,-1 1 0,0-1 0,0 0 1,0 0-1,0 0 0,0 0 0,0 0 0,0 0 1,0 0-1,0 0 0,0-1 0,-1 1 1,1 0-1,0 0 0,-1-1 0,1 1 0,0-2 1,5-15 1031,1 1 1,-2-1 0,0 0 0,4-36-1,0-77 1794,-9 105-2408,2-30 533,8-101 3350,-9 175-3660,2-1 0,0 1-1,10 30 1,-11-38-545,3 6-110,0-1 0,1 0 0,1 0 0,0 0 0,1-1 0,0 0 0,1-1 0,19 23 0,-23-30-103,1 0 0,0-1 0,0 1 0,0-1 0,1-1 1,-1 1-1,1-1 0,0 0 0,1 0 0,-1-1 0,0 0 1,1 0-1,0-1 0,0 0 0,0 0 0,0-1 0,0 0 1,0-1-1,12 0 0,-6-2-11,0 0 0,0-1 0,0-1 0,-1 0-1,0-1 1,0 0 0,0-1 0,0-1 0,-1 0 0,0-1 0,0 0 0,-1 0 0,12-13 0,-10 8-209,0-1 0,-1 0 0,-1 0 0,0-2 0,-1 1 0,-1-1 0,-1-1 0,0 1 0,9-30 0,-14 36-167,0 1-1,-1 0 1,-1-1-1,2-18 1,-3 26 102,0-1 1,0 0 0,0 1 0,-1-1-1,1 1 1,0-1 0,-1 1-1,0-1 1,0 1 0,0-1 0,0 1-1,0 0 1,0-1 0,0 1-1,-1 0 1,1 0 0,-1 0 0,0 0-1,1 0 1,-1 0 0,-4-3-1,2 7-1535,-6 10-333,8-10 1153,0 1 0,0 0 0,1 0 0,-1 0 1,1 0-1,-1 0 0,1 0 0,0 0 0,0 1 1,0 3-1,-2 18-2113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9.1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1 1304,'0'53'1384,"0"4"-60,-3-6-56,0 0-79,3-6-121,-3 3-148,3-3-212,-3-2-256,0-12-332,-1-3-372,4-8-352,0-12-2416,4-5 1023,-4-3 681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4T10:51:39.5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474 39 580,'-2'-3'253,"0"0"1,0 0-1,0 0 1,0 0-1,-1 1 1,1-1-1,-1 1 0,1-1 1,-1 1-1,0 0 1,0 0-1,0 0 0,0 1 1,-5-2-1,5 2-88,0 1 0,0-1 0,-1 1 0,1 0 0,0 0 0,-1 1 0,1-1 0,0 1 0,-1-1-1,1 1 1,0 0 0,0 0 0,0 0 0,0 1 0,-4 2 0,-6 3 135,1 1-1,0 0 1,1 1-1,0 0 1,0 1 0,1 0-1,-17 22 1,4-1 283,-31 57-1,23-28-133,3 1-1,3 1 1,2 1-1,3 1 1,-22 129 0,31-118-139,4 0 0,3 1 0,4 0 0,3-1 0,13 79 0,-9-109 0,26 85 1,-26-111-212,0 0 0,1-1 0,1 0 0,0 0 1,2-1-1,23 30 0,-28-40-69,1-1 0,-1 1 0,1-1 0,1-1 0,-1 1 0,1-1 0,0-1 0,0 1 0,0-1 0,1-1 0,-1 1 0,1-1 0,0-1 0,0 0 0,0 0 0,0-1 0,17 1 0,-15-3-22,0 1 0,0-2 0,0 0 0,0 0 0,0-1 0,0 0 0,-1-1 0,1 0 0,-1 0 0,0-1 0,0-1 0,-1 0 1,0 0-1,11-10 0,-7 4-33,0 0 0,-1-1 0,-1 0 0,0-1 0,15-25 0,-21 30-9,0 0 0,-1 0 1,0-1-1,-1 0 0,1 1 0,-2-1 1,0 0-1,0 0 0,0 0 0,-2-1 1,1-9-1,-1 17 2,0 1 0,0-1-1,0 1 1,0-1 0,-1 1 0,1 0 0,-1-1 0,1 1 0,-1-1-1,0 1 1,0 0 0,0 0 0,0-1 0,-1 1 0,1 0 0,0 0-1,-1 0 1,1 0 0,-1 1 0,0-1 0,0 0 0,0 1 0,0-1-1,0 1 1,0 0 0,0-1 0,0 1 0,0 0 0,-1 0 0,1 1-1,0-1 1,-1 0 0,1 1 0,-1-1 0,1 1 0,-3 0 0,-2 0-120,0 1 1,0 0-1,1 0 1,-1 0-1,0 1 1,1 0-1,0 0 0,-1 1 1,1 0-1,0 0 1,0 0-1,-7 7 1,-9 6-1039,2 2-1,0 1 1,1 1 0,2 0 0,-1 1 0,-16 28-1,2 3-629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0T07:16:49.8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154 30 980,'4'-29'9658,"-5"30"-5112,-7 13-2735,-6 22-931,-10 67 1546,-17 179 0,-11 445 11,44-594-2109,-2 359 922,10-486-1236,3 385 897,-2 242 586,0-45-166,2-223-634,-9 323-139,5 431 459,36-363-1017,-20-508 0,82 664 0,-49-623 0,76 790 0,-89-609 0,-19-284 0,12 125 0,95 483 0,-63-503 0,31 170 0,-70-242 0,-10-71 0,-11-145 0,0-2 0,0 1 0,0-1 0,0 0 0,1 1 0,-1-1 0,0 1 0,1-1 0,-1 0 0,1 1 0,-1-1 0,1 0 0,0 0 0,-1 0 0,1 1 0,0-1 0,0 0 0,0 0 0,0 0 0,0 0 0,0 0 0,0 0 0,2 0 0,3-2 0,-4-1-83,0 0 0,-1 0 0,1 0-1,0 0 1,-1-1 0,0 1 0,1-1 0,-1 1 0,0-1 0,0 1 0,0-1-1,-1 0 1,1 0 0,-1 1 0,1-1 0,-1 0 0,0-3 0,-2-54-2511,1 49 2128,0-1-280,-2-28-5094,3-3-5064,3 19 7056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51.9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1267 292,'1'5'6582,"1"-7"-2773,4-17-1489,7-31-1406,132-519 5376,-76 308-4029,-60 228-1912,75-261 4378,-81 286-4475,5-15 274,-8 22-478,0 1 1,0-1 0,1 0 0,-1 1 0,0-1-1,1 0 1,-1 0 0,0 1 0,1-1 0,-1 1 0,1-1-1,0 0 1,-1 1 0,1-1 0,-1 1 0,1-1-1,0 1 1,-1 0 0,1-1 0,0 1 0,0-1-1,2 6 309,9 25 21,-2-1-1,-1 2 1,8 42-1,-5-16-53,252 871 857,-254-909-3666,-9-17 1966,0-1 0,0 1 0,1-1-1,-1 1 1,-1 0 0,1-1 0,0 1 0,0 0 0,-1 0 0,1-1 0,-1 1 0,1 0 0,-1 0 0,0 0-1,1 0 1,-1 0 0,0 0 0,-1 0 0,1-1 0,0 1 0,0 0 0,-1 0 0,0 2 0,-5 7-5543,-3 0 1841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52.3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337 57 620,'-1'-2'325,"0"1"0,0-1 0,-1 1 0,1-1 0,0 1 0,0-1 0,-1 1 0,1 0 0,-1 0 0,0 0 0,1-1 0,-1 2 0,0-1 0,1 0 0,-1 0 0,0 0 0,0 1 0,-3-1 0,-40-7 2675,36 7-2387,-106-7 3415,34 4-4595,74 4-1050,0-1 0,0 0 0,0-1 0,-9-2 1,6-2-461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52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1004,'3'0'315,"-1"0"-1,1-1 0,-1 1 1,1 0-1,-1 1 1,0-1-1,1 0 1,-1 1-1,1-1 0,-1 1 1,0 0-1,1-1 1,-1 1-1,0 1 1,0-1-1,1 0 0,-1 0 1,0 1-1,0-1 1,-1 1-1,1 0 0,0-1 1,0 1-1,2 4 1,3 2 307,-1 1-1,0 0 1,-1 0 0,7 14 0,18 48 2363,22 82 0,10 78 790,-30-103-1626,-29-116-1881,0-1 0,1 1 1,1-1-1,-1 0 1,10 15-1,-12-23-210,0 0 0,1 0 0,-1 0 0,1 0 0,0 0-1,0-1 1,0 1 0,0-1 0,0 0 0,1 0 0,-1 0 0,0 0-1,1-1 1,0 1 0,-1-1 0,1 0 0,0 0 0,0 0-1,0-1 1,4 1 0,18-1-908,0-1-1,0-1 1,0-1-1,45-11 1,-52 9-398,5 0-3352,-1-3-3508,-10 0 5063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52.9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1504,'3'53'11680,"19"97"-6256,-17-119-4582,2 0 0,1-1 0,1 1 1,2-1-1,0-1 0,24 41 0,-27-57-646,-1-1 0,2-1 0,-1 1 1,2-2-1,-1 1 0,1-1 0,1-1 0,0 1 0,0-2 0,1 0 0,0 0 0,0-1 0,1-1 0,0 0 0,0 0 0,25 6 1,-8-7-1299,-1-2 1,54 1-1,-46-3-4068,-1 1-4290,-19 0 5907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54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257 43 392,'7'-15'3283,"-5"12"-1742,0 1 0,-1-1 0,0 0 0,1 0 0,-1 1-1,0-1 1,0-5 0,-6 8-791,0 2-540,-1-1-1,1 1 1,-1 0-1,1 0 1,0 0-1,0 1 1,0 0-1,0 0 1,0 0 0,1 1-1,-1-1 1,1 1-1,0 0 1,-6 9-1,-12 16 242,2 0 0,2 2-1,1 0 1,1 1 0,-16 44 0,16-28-131,2 0 0,3 1 0,-7 57 0,14-77-152,2-1-1,2 1 0,0 0 1,2-1-1,1 1 1,1-1-1,1 0 1,14 41-1,-14-55-74,1-1-1,0 1 1,1-1 0,1 0 0,0-1-1,1 0 1,17 20 0,-18-24-35,1-1 1,0 1-1,1-1 0,-1-1 1,1 0-1,0 0 1,1-1-1,-1 0 1,1 0-1,21 4 1,-11-4 39,1-1 0,-1-2 0,1 0 0,38-1-1,-48-2-66,1 0-1,-1-1 0,0 0 1,0-1-1,0 0 0,0-1 1,0-1-1,-1 1 0,19-12 1,-28 15-29,1-1 0,-1 1 0,0-1 1,1 0-1,-1 1 0,0-1 0,0 0 1,-1 0-1,1 0 0,0-1 0,-1 1 1,1 0-1,-1-1 0,0 1 0,0 0 1,0-1-1,0 0 0,0 1 0,0-1 1,-1 0-1,1 1 0,-1-1 0,0 0 1,0 1-1,0-5 0,-1 3-10,0 0 0,0 0 0,-1 1 0,1-1 0,-1 0 0,0 1 0,0-1 0,-1 1 0,1-1 0,-1 1 0,1 0 0,-1 0 0,0 0 0,0 1 0,0-1 0,-5-2 0,-4-3 10,0 1 0,0 1 0,-1-1 1,0 2-1,0 0 0,-1 0 1,0 2-1,1-1 0,-1 2 0,0 0 1,-1 0-1,1 2 0,0 0 1,0 0-1,0 1 0,0 1 1,-22 5-1,34-6 109,2-1-17,12-3-54,0 0 1,-1 0-1,1-1 1,-1 0 0,0-1-1,14-8 1,-18 10-27,33-19-144,49-34 1,-9-3-3019,-66 46 1138,-12 10-2684,-1 1-4349,-1 2 5855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55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41 258 1340,'2'3'1586,"3"7"-503,0 1 0,0-1 1,-1 0-1,-1 1 0,0 0 1,0 0-1,1 20 0,2 4 304,110 431 13031,-103-417-11928,-13-48-1814,0-1-53,-2-8-66,-62-162-188,-16-44 79,61 153-345,-19-97 1,36 144-104,0 0 0,0 0 0,2-1 0,0 1 0,0 0 0,1 0 0,1 0 0,1-1 0,4-16 0,-4 24 0,0-1 0,1 1 0,-1-1 0,1 1 0,1 0 0,-1 0 0,1 1 0,0 0 0,1-1 0,0 2 0,0-1 0,0 1 0,0 0 0,1 0 0,0 0 0,0 1 0,11-5 0,-2 3 0,-1 0 0,1 1 0,0 1 0,1 0 0,-1 1 0,1 1 0,-1 0 0,1 1 0,0 1 0,-1 1 0,1 0 0,0 2 0,-1-1 0,0 2 0,1 0 0,27 12 0,-41-14 0,0-1 0,0 1 0,0-1 0,-1 1 0,1 0 0,0 0 0,-1 0 0,0 0 0,0 1 0,1-1 0,-1 1 0,-1-1 0,3 5 0,-3-6 0,-1-1 0,0 1 0,1 0 0,-1 0 0,0 0 0,0-1 0,0 1 0,0 0 0,0 0 0,0 0 0,0 0 0,0-1 0,0 1 0,0 0 0,0 0 0,-1 0 0,1 0 0,0-1 0,-1 1 0,1 1 0,-2-1 0,1 1 0,0-1 0,0 0 0,0 0 0,-1 0 0,1 1 0,-1-1 0,1-1 0,-1 1 0,1 0 0,-1 0 0,0 0 0,-1 0 0,-20 5-263,1 0 0,-27 3-1,-26 6-396,66-13 594,1 1 1,0-1-1,0 2 1,0-1-1,0 1 1,0 0-1,1 1 1,-9 6-1,13-8 72,0-1-1,1 1 1,0 0 0,0 0 0,0 0-1,0 0 1,0 0 0,0 1-1,1-1 1,-1 0 0,1 1-1,0-1 1,0 1 0,1 0 0,-1-1-1,1 1 1,-1 0 0,1-1-1,0 1 1,1 0 0,-1-1-1,2 6 1,2 12 77,2-1-1,1 0 1,0 0-1,1-1 1,2 0 0,-1 0-1,2-1 1,1-1-1,0 0 1,1 0 0,25 24-1,1-4 148,0-2-1,3-2 1,67 42-1,-89-63-229,2-2 0,-1 0 0,29 8 0,-7-2 0,-42-16-153,0 0 1,-1 0-1,1 1 1,0-1-1,-1 0 1,1 1-1,-1-1 1,1 0-1,-1 1 1,1-1-1,-1 1 1,1-1-1,-1 1 1,1-1-1,-1 1 1,1-1-1,-1 1 1,0 0-1,0-1 1,1 1-1,-1 0 1,0-1-1,0 1 1,1-1-1,-1 1 1,0 0-1,0 0 0,0-1 1,0 1-1,0 0 1,0-1-1,0 1 1,0 0-1,0-1 1,-1 1-1,1 0 1,0-1-1,-1 2 1,-16 27-10287,9-17 7020,-8 16-1233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58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6 973 948,'-5'2'1973,"4"-7"5166,6-23-5552,1-1 0,12-32 1,0 2-417,157-653 7192,-172 699-8022,8-26 579,-10 37-834,0 0 1,0 0-1,-1 0 0,2 0 0,-1-1 0,0 1 0,0 1 0,1-1 0,-1 0 0,1 0 0,-1 0 0,3-1 0,-3 3-48,-1-1-1,1 1 0,0 0 1,-1 0-1,1 0 0,0 0 0,-1 0 1,1 0-1,0 0 0,0 0 1,-1 0-1,1 0 0,0 0 1,-1 0-1,1 0 0,-1 1 0,1-1 1,0 0-1,-1 1 0,1-1 1,-1 0-1,1 1 0,0-1 0,0 1 1,12 12 298,-4-1-190,-1 1-1,0 0 1,-1 1 0,0 0-1,-1 0 1,4 15 0,9 20 121,64 131 996,116 188 1,-195-361-1245,1 0 1,0 0-1,0-1 0,1 1 1,0-2-1,0 1 0,10 7 1,-15-12-106,0 0 1,0 0 0,1-1-1,-1 1 1,0 0 0,1 0-1,-1-1 1,1 1-1,-1-1 1,1 0 0,-1 1-1,1-1 1,-1 0-1,1 0 1,-1 0 0,1 0-1,-1 0 1,1 0-1,0 0 1,-1 0 0,1-1-1,-1 1 1,1-1-1,-1 1 1,0-1 0,1 1-1,-1-1 1,1 0-1,-1 0 1,0 0 0,0 0-1,1 0 1,-1 0 0,0 0-1,0 0 1,0 0-1,0-1 1,0 1 0,-1 0-1,1 0 1,0-1-1,-1 1 1,1-1 0,0-1-1,0 2-108,-1 1-1,0-1 1,1 1-1,-1-1 1,0 1 0,0-1-1,1 0 1,-1 1-1,0-1 1,0 0-1,0 1 1,0-1-1,0 1 1,0-1-1,0 0 1,0 1-1,0-1 1,0 0 0,0 1-1,0-1 1,0 0-1,0 1 1,-1-1-1,1 0 1,0 1-1,0-1 1,-1 1-1,1-1 1,0 1 0,-1-1-1,1 1 1,-1-1-1,0 0 1,-1 0-856,1 0 1,-1 1-1,0-1 1,0 0 0,1 1-1,-1 0 1,0-1-1,0 1 1,0 0 0,-3 0-1,-10 0-2529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39.6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415 336 576,'10'-10'446,"75"-91"4431,-77 89-4063,0 0 0,-1 0 0,0-1 0,-1 0-1,0 0 1,-1 0 0,3-16 0,-7 25-660,0 1-1,0-1 1,-1 1 0,0-1 0,0 1-1,0-1 1,0 1 0,0-1 0,-1 1 0,0-1-1,1 1 1,-1-1 0,-1 1 0,1 0-1,0-1 1,-1 1 0,1 0 0,-1 0 0,0 0-1,0 0 1,-1 1 0,1-1 0,0 0-1,-1 1 1,1 0 0,-1-1 0,0 1 0,-4-2-1,3 2-39,-1-1-1,1 1 0,-1 0 1,0 1-1,0-1 1,0 1-1,0 0 0,0 0 1,0 1-1,0 0 1,0-1-1,0 2 0,0-1 1,0 1-1,0-1 1,0 1-1,0 1 0,0-1 1,-5 3-1,-2 2 15,-1 1-1,2 0 1,-1 1 0,1 0 0,0 1-1,1 0 1,0 0 0,0 2-1,1-1 1,0 1 0,1 0-1,-11 20 1,11-16 4,0 1-1,1 0 1,0 0-1,2 1 1,0 0-1,0 0 1,2 0-1,0 0 1,-1 29-1,5-28 24,1 0 0,0-1 0,1 1 0,1-1 0,1 1 0,0-1 0,11 22 0,63 108 1119,-65-123-1009,47 67 977,-38-59-394,24 43 0,-45-73-830,-1 0 1,0 1 0,0-1 0,0 0 0,0 1 0,0-1 0,0 1 0,-1-1 0,1 1 0,-1-1 0,0 1-1,0-1 1,0 1 0,0 0 0,0-1 0,-1 1 0,1-1 0,-1 1 0,1-1 0,-1 1 0,0-1-1,0 0 1,0 1 0,0-1 0,0 0 0,-1 0 0,1 0 0,-1 0 0,1 0 0,-1 0 0,0 0 0,0 0-1,0-1 1,-3 3 0,-7 3-317,0 0-1,0-1 0,0 0 1,-1-1-1,-16 5 0,18-7 1,-178 44-11714,118-31 8692,-37 11-651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59.2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519 43 836,'-2'-3'382,"-1"0"1,1 0-1,-1 0 0,0 1 1,1-1-1,-1 1 0,0-1 1,0 1-1,-1 0 0,1 0 1,0 0-1,-1 1 0,1-1 0,-1 1 1,0 0-1,1 0 0,-1 0 1,-5 0-1,-10-1 714,0 0 0,-27 2-1,30 0-379,-72 0 1167,-71 0 178,106 0-5297,1 0-3526,50 0 4589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59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63 735 108,'0'0'1351,"3"-2"-12,-1-1-1054,0 0 1,1 0-1,-1 0 0,0-1 1,-1 1-1,1 0 1,-1-1-1,1 1 1,-1-1-1,0 0 1,0 1-1,-1-1 1,1 0-1,-1 1 0,0-1 1,0 0-1,0-4 1,-2-15 943,-7-40 0,2 24-333,-19-128 1561,-7-62 301,29 200-2261,-1-29 536,5 54-918,0-1 0,0 1 1,1 0-1,-1 0 0,1 0 1,0 0-1,0 0 1,0 0-1,1 0 0,3-6 1,-5 9-96,0 1 1,0 0 0,0-1 0,1 1-1,-1-1 1,0 1 0,0 0 0,1 0-1,-1-1 1,0 1 0,1 0-1,-1-1 1,0 1 0,1 0 0,-1 0-1,0 0 1,1-1 0,-1 1 0,0 0-1,1 0 1,-1 0 0,1 0-1,-1 0 1,0 0 0,1 0 0,-1 0-1,1 0 1,-1 0 0,1 0 0,-1 0-1,0 0 1,1 0 0,-1 0-1,1 0 1,-1 0 0,0 0 0,1 1-1,-1-1 1,0 0 0,1 1 0,11 11 440,-10-10-476,7 13 286,0-1-1,0 2 1,7 18 0,8 15 339,-3-10-155,83 134 1606,-91-156-1830,0-1 0,0 0 0,2 0 0,0-2 0,1 0 0,0 0-1,27 16 1,-31-24-121,0 0-1,0-1 0,1 0 0,-1-1 1,1-1-1,0 0 0,21 2 0,30-2-2862,0-9-8544,-57 4 6710,-5 2 1395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3:59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10 468,'1'-9'5516,"3"8"-2184,8 16-804,12 29-408,-11-15-1229,2 0-1,1-1 1,1-1 0,1-1 0,2 0-1,0-1 1,32 29 0,-41-44-911,0-1 0,1-1 0,0 0 0,0-1 0,1 0 1,0 0-1,0-2 0,15 5 0,-17-7-401,0 0 1,0-2-1,1 1 0,-1-1 1,0-1-1,1 0 0,-1 0 0,0-2 1,1 1-1,-1-1 0,15-5 1,-17 4-1696,0 0 0,1-1 0,12-8 0,0 0-539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00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739 597 156,'0'-5'685,"0"1"1,-1-1-1,0 1 1,1-1-1,-2 1 1,1-1-1,0 1 1,-1 0-1,0 0 1,0 0-1,0 0 1,-5-7-1,2 5 0,0 0 0,0 0 0,-1 1 0,0 0 0,0 0 0,-12-7 0,-3 0 397,-1 2 0,1 0 0,-44-11 0,3 4-67,-74-10 0,-65 3-4041,196 23 2848,0 1 0,0-1-1,0 0 1,0 0 0,0-1 0,0 1-1,-5-4 1,9 5 133,0-1 1,0 0-1,0 0 0,0 0 0,0 0 0,0 0 1,0 0-1,0 0 0,0 0 0,0 0 0,0 0 1,1 0-1,-1-1 0,1 1 0,-1 0 0,1 0 1,-1-1-1,1 1 0,0 0 0,-1-1 0,1 1 1,0-1-1,0 1 0,0 0 0,0-1 0,0 1 1,0 0-1,1-1 0,-1 1 0,0-1 0,2-1 1,5-17 2,0 0 0,14-23 1,-12 25 223,0-1 0,11-36 1,-19 49-142,1 0 0,-1-1-1,0 1 1,-1-1 0,0 1 0,0-1 0,0 1 0,-1 0-1,0-1 1,0 1 0,0 0 0,-1-1 0,-3-7 0,4 11-70,-1 0 0,1 1 0,0-1 0,-1 1 0,0-1 0,0 1 0,1 0 0,-1-1 0,-1 1 0,1 0 0,0 0 0,0 1 0,-1-1-1,1 0 1,-1 1 0,1-1 0,-1 1 0,0 0 0,0 0 0,0 0 0,1 0 0,-1 1 0,0-1 0,0 1 0,0-1 0,-4 1 0,3 0-450,0 1 1,0-1-1,0 1 0,0 0 0,0 0 0,0 0 0,1 1 0,-1-1 1,0 1-1,1 0 0,-1 0 0,1 0 0,0 0 0,0 1 1,-1-1-1,2 1 0,-1 0 0,-4 5 0,-3 9-1476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00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186 728 660,'10'2'989,"3"0"1685,0 0 0,23 9 1,-36-11-2588,0 0 1,1 0 0,-1 0 0,1 0-1,-1 0 1,1-1 0,-1 1 0,0 0 0,1 0-1,-1 0 1,1 0 0,-1 0 0,1 0 0,-1-1-1,0 1 1,1 0 0,-1 0 0,0-1 0,1 1-1,-1 0 1,0-1 0,1 1 0,-1 0-1,0-1 1,0 1 0,1 0 0,-1-1 0,0 1-1,0 0 1,1-1 0,4-12 1178,-5 0-781,0 1 0,-1 0 0,-1 0 0,0 0 0,0 0 0,-1 0 0,-1 0 0,-6-14 0,0-4 73,-23-58 690,-4 1 0,-56-95 0,30 62 270,50 87-739,13 32-556,0 1 13,5 4 5,111 115 693,10 9-407,191 121 282,-31-26-99,-274-213-665,0 1 0,-1 0-1,0 1 1,15 21 0,-24-30-42,0 0 0,0 0 1,-1 0-1,1-1 1,-1 2-1,0-1 0,1 0 1,-1 0-1,-1 0 0,1 0 1,0 1-1,-1-1 1,0 0-1,1 1 0,-1-1 1,-1 0-1,1 1 0,0-1 1,-1 0-1,0 1 1,0-1-1,0 0 0,0 0 1,0 0-1,0 0 0,-1 0 1,0 0-1,-3 5 1,-3 0-53,-1 0 0,0 0 0,0-1 0,0 0-1,-1-1 1,0 0 0,0 0 0,-1-1 0,1-1 0,-1 0 0,-12 3 0,-19 4-440,-65 9 0,104-20 465,-54 9-603,16-1-1141,-76 3-1,116-11 1676,0 0-1,0 0 0,0 0 1,1 1-1,-1-1 1,0 0-1,0-1 1,0 1-1,0 0 1,0 0-1,1 0 1,-1 0-1,0-1 0,0 1 1,0 0-1,1-1 1,-1 1-1,0-1 1,0 1-1,1-1 1,-1 1-1,0-1 1,1 0 5,0 1 0,0-1 0,0 0 0,0 1 0,1-1 1,-1 0-1,0 1 0,0-1 0,1 1 0,-1-1 1,0 1-1,1-1 0,-1 1 0,1-1 0,-1 1 1,0-1-1,1 1 0,-1-1 0,1 1 0,-1 0 1,2-1-1,34-21-1588,83-36-100,-59 31 1185,101-63 1,-131 69 604,-1-1 0,-1-1 0,-1-2 0,-1-1-1,-1-1 1,-1-1 0,22-36 0,-30 39 237,-1-1 1,-2-1-1,0 0 0,-2 0 0,-1-1 1,-1-1-1,-2 0 0,0 0 0,2-41 1,-7 54 53,-2 1 0,0-1 0,-3-16 0,3 28-199,-1 0-1,1 0 0,-1 0 1,0 0-1,0 0 0,-1 0 1,1 1-1,-1-1 0,0 0 1,0 1-1,0-1 0,0 1 1,-1 0-1,1-1 0,-1 1 1,-4-4-1,5 7-61,1-1-1,-1 0 1,1 0-1,-1 1 1,0-1-1,1 1 0,-1 0 1,0-1-1,0 1 1,1 0-1,-1 0 1,0 0-1,0 0 1,1 0-1,-1 1 1,0-1-1,1 0 1,-1 1-1,0-1 1,1 1-1,-1 0 1,1-1-1,-1 1 1,0 0-1,1 0 0,0 0 1,-1 0-1,-1 2 1,-3 2 53,1 0 1,0 1-1,0 0 0,0-1 1,-5 10-1,0 2 34,0 1 1,2 0 0,0 1-1,1-1 1,1 1-1,0 1 1,2-1-1,0 1 1,1 0-1,1 0 1,1 0-1,3 37 1,-1-45-67,0 1 1,1-1 0,1 1 0,0-1 0,1 0 0,0 0 0,1 0-1,0-1 1,1 0 0,0 0 0,1 0 0,0 0 0,1-1 0,0-1-1,0 1 1,1-1 0,1-1 0,-1 1 0,1-2 0,0 1-1,17 8 1,-17-12-25,-1 1-1,1-1 1,0-1 0,1 0-1,-1 0 1,1-1-1,-1 0 1,1-1 0,0 0-1,-1-1 1,1 0-1,0-1 1,-1 0 0,19-4-1,-16 1-9,0-1 0,0 0-1,0 0 1,0-1 0,-1-1-1,0 0 1,-1-1 0,1 0-1,-1-1 1,15-16 0,-14 13-10,-1-1 1,-1 0-1,0-1 0,-1 0 1,0 0-1,-1-1 0,-1 0 1,10-29-1,-13 31-6,-1 0-1,0 0 1,-1 0-1,0 0 1,-1-1-1,-1 1 1,0 0 0,0-1-1,-2 1 1,0 0-1,-5-19 1,2 13-26,-2 1 0,-1 0 0,0 1 0,-1 0 0,-1 0 1,0 1-1,-1 0 0,-1 1 0,-1 0 0,-14-13 0,9 11-8,-1 2-1,-1 0 1,0 1 0,-1 1-1,0 1 1,-1 0 0,-36-12-1,33 16-165,0 0 0,-1 2 0,0 1 0,-1 1 0,1 1 0,-52 1 0,56 3-208,0 2-1,0 0 1,1 1 0,-1 1-1,1 1 1,0 1 0,0 1-1,-31 17 1,38-17-511,1 0 1,-24 21-1,32-25 56,0 0-1,1 0 1,0 1-1,0-1 0,0 1 1,1 0-1,0 0 1,0 1-1,0-1 1,0 1-1,-1 5 1,0 14-2063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01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169 101 40,'99'-101'8409,"-101"102"-4465,-12 11-3360,-1 9-127,1 0 0,1 1 0,1 1 1,1 0-1,1 1 0,1 0 0,-9 39 0,10-23-110,1 1-1,2 0 1,1 79 0,5-93-150,2 1 1,0-1-1,2 0 1,1-1-1,1 1 1,12 29-1,-12-40-72,0 0 0,0-1 0,2 0 0,0 0 0,1-1 0,0 0 1,1-1-1,0 0 0,1-1 0,1 0 0,14 10 0,-21-18-67,0 0 1,0 0-1,0-1 0,1 0 1,-1 0-1,1-1 1,-1 0-1,1 0 0,0 0 1,0-1-1,0 0 1,7 0-1,-11-1-34,1 0 1,-1-1 0,1 1-1,-1-1 1,0 0-1,1 0 1,-1 0-1,0 0 1,0 0-1,0-1 1,0 1-1,0-1 1,0 0-1,0 0 1,0 0-1,-1 0 1,1-1-1,-1 1 1,1-1 0,-1 1-1,0-1 1,0 0-1,0 0 1,-1 0-1,3-5 1,-1 0 2,-1 1 1,0 0-1,-1-1 1,1 1-1,-1-1 1,-1 0-1,1 1 1,-2-1-1,1 1 1,-1-1-1,0 0 1,0 1-1,-1 0 1,0-1-1,0 1 1,-1 0-1,0 0 1,0 0-1,-1 0 1,-7-10-1,4 6-18,-1 1-1,0 0 0,0 0 1,-1 1-1,0 0 0,0 0 1,-1 1-1,-1 1 0,1-1 0,-1 2 1,-19-10-1,20 13-71,0-1 0,0 1 0,0 1 0,0 0 0,-1 0 0,1 1-1,0 0 1,-1 1 0,1 0 0,-1 1 0,1 0 0,0 1 0,-1 0 0,-16 6 0,16-4-230,0 1 0,0 0 0,1 1 0,0 0 0,0 1 0,0 0 1,1 1-1,0 0 0,0 0 0,1 1 0,0 0 0,-9 13 0,15-20 88,1 0-1,0 0 1,0-1-1,0 1 1,0 0-1,0 0 1,0 0-1,0 1 1,1-1-1,-1 0 1,1 0-1,-1 0 1,1 0-1,0 0 1,0 1-1,0 2 1,1-3-162,-1-1 0,1 1 0,0-1 0,0 1 0,-1-1 0,1 1 0,0-1 0,0 1 0,0-1 0,1 0 0,-1 0 0,0 1 0,0-1-1,1 0 1,-1 0 0,1 0 0,-1 0 0,1-1 0,-1 1 0,4 1 0,19 7-2156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01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43 349 224,'20'-62'3202,"25"-125"0,-43 179-2747,-1 0 0,0 0 0,-1-1 0,0 1 0,-1-14 0,1 21-334,0-1 0,0 0 0,-1 1 0,1-1 0,-1 1 0,1-1 0,-1 0 0,1 1 0,-1 0 0,0-1 0,0 1 0,1-1 0,-1 1-1,0 0 1,0-1 0,-1 1 0,1 0 0,0 0 0,0 0 0,0 0 0,-1 0 0,1 0 0,-1 0 0,1 1 0,-1-1 0,1 0 0,-1 1 0,1-1 0,-1 1 0,1 0 0,-1-1 0,0 1 0,-2 0 0,1 0 2,1 0 1,-1 1 0,1 0-1,-1-1 1,0 1-1,1 0 1,-1 0 0,1 0-1,0 0 1,-1 1 0,1-1-1,0 1 1,0-1 0,0 1-1,0 0 1,0 0 0,0 0-1,0 0 1,0 0 0,1 0-1,-2 2 1,0 2 59,0-1-1,0 0 1,1 1 0,-1 0-1,1-1 1,1 1 0,-1 0-1,0 7 1,1 3 81,1 0 0,0 0 0,1 0 0,1 1 0,1-1 1,0 0-1,1-1 0,11 30 0,8 9 338,32 53 1,-43-83-418,100 169 1295,19 38 1161,-124-219-2391,-1 0 0,-1 1 0,0 0 0,5 23 0,-10-32-188,1-1-1,-1 1 0,1 0 1,-1 0-1,0-1 1,0 1-1,-1 0 1,1-1-1,-1 1 0,0 0 1,0-1-1,0 1 1,0 0-1,-1-1 1,1 0-1,-1 1 0,0-1 1,0 0-1,0 0 1,0 0-1,-1 0 1,-3 3-1,-5 3 11,0-2 0,-1 1 1,0-1-1,0-1 0,-1 0 0,-23 7 1,19-7-734,0 1 0,0 0 0,-16 11 0,22-11-24,-19 12-3423,29-18 3477,0 0-1,0 1 1,-1-1 0,1 0-1,0 0 1,0 1 0,0-1 0,1 0-1,-1 1 1,0-1 0,0 1-1,1-1 1,-1 1 0,1 0-1,-1-1 1,1 1 0,-1 2 0,3 10-2992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03.3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7 199 780,'-4'-42'5194,"2"-73"0,2 75-800,0 39-3275,0 1-19,0 0-40,1 5-20,8 93 1714,13 94-883,137 640 2111,-144-766-3801,37 139-1004,-51-201 619,1 0 0,-1 0 0,1 0 0,0 0 1,-1 0-1,2-1 0,-1 1 0,3 3 0,-4-6-11,0 0 0,0 0-1,0-1 1,0 1 0,-1 0 0,1-1-1,0 1 1,0-1 0,1 1 0,-1-1-1,0 1 1,0-1 0,0 0 0,1 1-1,0-1-300,-1 0 1,0 0-1,1 0 0,-1 0 0,0-1 0,1 1 0,-1 0 0,0-1 0,1 1 0,-1-1 1,0 1-1,0-1 0,1 0 0,0-1 0,11-8-4601,3-1 1555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03.6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1364 58 244,'2'-5'817,"1"0"1,0 1-1,0-1 1,0 1-1,0 0 0,1-1 1,-1 2-1,1-1 1,0 0-1,7-4 1,-7 5 868,-1 0-1092,-2 4 3021,-1 15-2964,-1 0-1,0 0 1,-1 0-1,-1 0 1,0 0 0,-10 27-1,1 0 27,-90 294 2551,82-288-2770,-2-1-1,-1 0 1,-3-2 0,-52 70 0,66-100-325,-1-1 0,0-1-1,0 0 1,-2-1 0,0-1 0,0 0-1,-1-1 1,0-1 0,-26 12 0,30-17-74,0 0 1,0-2-1,-1 1 1,1-1-1,-1-1 1,0 0-1,0-1 1,0-1-1,1 0 1,-1 0-1,0-1 1,0-1-1,0 0 1,1-1-1,-19-6 1,5-2-83,0 0 1,1-1 0,0-2-1,1-1 1,1 0 0,0-2 0,-27-26-1,-133-154-1056,134 140-1033,-1 1 1,-65-53 0,109 103 739,-1 1 1,0-1-1,0 1 0,-1 1 0,1 0 0,-1 0 1,-16-6-1,-2 8-2072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09.3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2736 505 1212,'-1'-2'344,"1"0"0,0-1 0,-1 1 1,1 0-1,-1 0 0,0 0 0,1-1 0,-1 1 0,0 0 0,0 0 0,-1 0 1,1 0-1,0 0 0,-1 1 0,1-1 0,-1 0 0,1 1 0,-1-1 0,0 1 0,0-1 1,-4-1-1,-4-3 294,0 1 1,0 0 0,-16-4 0,7 2 165,-15-5 97,0 1-1,-1 2 1,0 1 0,0 2 0,-1 1-1,-56 0 1,31 7-226,0 2-1,1 3 0,-68 18 1,11 3-179,3 5 0,0 6 0,3 4 1,1 5-1,3 5 0,2 5 0,2 4 1,-165 133-1,-32 71 247,217-182-414,-102 132 0,146-160-131,3 2 1,2 1 0,3 2 0,3 1-1,-35 114 1,43-103-47,3 1 1,3 0-1,4 1 0,3 0 1,3 1-1,3-1 0,4 1 1,16 97-1,5-40 58,6-2 0,6-1 0,90 218 0,-98-281-161,3-2-1,3-1 1,3-2-1,3-2 1,2-1-1,2-2 1,3-2-1,3-2 1,2-3 0,1-1-1,90 60 1,-62-56 97,2-5 1,2-3 0,2-4-1,2-3 1,1-5 0,2-3 0,0-5-1,2-3 1,1-5 0,0-4 0,181 2-1,-74-23-141,390-65-1,-221-6-4,-8-34 0,-105 7 0,319-182 0,-474 231 0,260-149 0,-16-24 0,-140 57 0,-177 144 0,-2-2 0,-1-2 0,-1 0 0,32-55 0,-37 49 0,-1 0 0,-2-1 0,-2-1 0,-2-1 0,-1 0 0,-2-1 0,9-82 0,-15 49 0,-3 0 0,-4 0 0,-16-111 0,1 89 0,-4 2 0,-41-116 0,6 67 0,-6 2 0,-6 4 0,-119-183 0,116 215 0,-4 4 0,-5 3 0,-4 3 0,-142-127 0,161 169 0,-2 2 0,-3 3 0,-2 4 0,-1 2 0,-3 4 0,-1 3 0,-135-45 0,136 60-2,-2 3 1,0 3-1,0 4 1,-2 4-1,1 2 1,-1 4-1,1 4 1,-121 18-1,47 8-1120,1 6 0,-191 71 0,30 21-4723,11 22-5823,140-58 7407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0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1028 328,'134'-285'8436,"-26"-4"-5429,26-63 683,-127 336-3365,-4 7-78,0 0 0,1 0 0,0 1 0,1 0 0,0 0 0,0 0 0,1 1 1,6-8-1,-12 15-211,1-1 0,-1 1 0,0-1 0,1 1 0,-1 0 0,1-1 0,-1 1 0,1 0 0,-1-1 0,1 1 0,0 0 0,-1 0 0,1 0 0,-1-1 1,1 1-1,-1 0 0,1 0 0,0 0 0,-1 0 0,1 0 0,-1 0 0,1 0 0,0 0 0,-1 0 0,1 0 0,-1 1 0,1-1 0,1 0 0,-1 1 13,0 0 1,0 0-1,0 0 0,0 0 0,0 0 0,0 1 0,0-1 0,0 0 0,-1 0 0,1 1 0,1 1 0,1 6 204,0 0-1,3 19 0,16 103 958,-11-55-222,3 0 0,39 120 1,-46-178-844,0 3 197,17 34-1,-22-51-307,1 0-1,-1 1 1,1-1-1,0 0 1,0-1-1,0 1 1,0 0-1,1-1 1,0 0-1,-1 0 1,1 0-1,0 0 1,8 4-1,-11-7-41,0 0 0,0 1-1,-1-1 1,1 0 0,0 0 0,0 1-1,-1-1 1,1 0 0,0 0 0,0 0 0,0 0-1,-1 0 1,1 0 0,0 0 0,0 0-1,0 0 1,-1 0 0,1-1 0,0 1 0,0 0-1,-1 0 1,1-1 0,0 1 0,-1-1-1,1 1 1,0-1 0,-1 1 0,1-1 0,0 1-1,-1-1 1,1 1 0,-1-1 0,1 0-1,-1 1 1,1-1 0,-1 0 0,0 1-1,1-1 1,-1 0 0,0 0 0,0 1 0,1-1-1,-1 0 1,0 0 0,0 1 0,0-1-1,0 0 1,0 0 0,0 0 0,0 0 0,0-4-34,0 1 0,0-1 0,-1 0 0,1 1 0,-1-1 1,0 1-1,-2-5 0,2 4 8,-1 1 1,-1 0-1,1-1 1,-1 1-1,1 0 1,-1 0-1,0 1 1,-1-1-1,1 1 0,-1-1 1,1 1-1,-1 0 1,-8-4-1,5 3-75,0 1 1,-1 0-1,1 0 0,-1 1 0,1 0 0,-1 1 0,-14-2 0,-5 2-754,0 2 1,1 1-1,-49 10 0,72-12 739,-15 3-602,-37 7-2080,18-4-2337,12-6 1223,5-4 1188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10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850 466 512,'0'-2'1005,"0"0"-793,0 0-1,-1 0 1,1 0-1,-1 0 0,1 0 1,-1 0-1,0 0 0,1 0 1,-1 1-1,0-1 0,0 0 1,0 0-1,-1 1 0,1-1 1,0 1-1,-1-1 0,1 1 1,-1 0-1,1-1 1,-1 1-1,1 0 0,-1 0 1,0 0-1,0 0 0,1 0 1,-1 1-1,0-1 0,-4 0 1,-5-1 244,0 0 1,1 1-1,-2 0 1,1 1-1,0 0 1,0 1-1,0 1 1,1-1-1,-1 2 0,0-1 1,-13 6-1,-15 7 793,-61 34 0,48-21-457,19-10-228,1 2 1,-52 44-1,57-43-297,-1 2 175,1 1-1,0 1 0,2 2 1,1 0-1,-37 57 0,45-58-131,1 1-1,2 0 1,1 0-1,1 2 1,1-1-1,2 1 1,-8 44-1,12-46-109,2 1 0,0-1 0,2 1 0,1-1 0,1 1 0,2-1 0,6 28 0,-5-36-98,1 1 0,1-1 0,0-1 0,2 1-1,0-1 1,1-1 0,0 0 0,2 0 0,0-1 0,20 20 0,0-5 98,2-2 1,1-1-1,1-2 0,1-1 1,1-3-1,43 20 1,-21-16 162,0-3 1,1-2 0,101 19 0,-102-29-141,-1-3 0,1-3 0,0-2 0,0-3-1,0-2 1,0-3 0,71-15 0,-81 8-133,-2-1 0,0-2 0,0-3 0,-2-1 0,0-3 0,-1-2 0,-2-1 0,79-61 0,-72 45-1,-3-2-1,-1-2 0,72-91 0,-99 109-61,-1 0-1,-1-1 1,-2 0-1,0-2 1,-2 0-1,-2 0 0,0-1 1,-2 0-1,7-48 1,-13 51-20,-2 0 1,-1 0-1,-1 1 1,-1-1-1,-2 1 1,-1-1-1,-1 1 1,-1 0 0,-1 1-1,-1 0 1,-16-30-1,5 16-1,-3 1 0,0 1 0,-3 1-1,-1 1 1,-2 1 0,-38-35 0,16 22-3,-2 2 0,-3 2 1,-1 3-1,-2 3 0,-72-36 0,89 54-148,0 2 0,-2 1 0,0 3-1,-1 1 1,-1 2 0,1 3 0,-2 1 0,-82-1 0,88 10-470,1 1 1,0 3 0,1 1 0,-1 1 0,1 3 0,1 1 0,-55 26 0,41-13-2324,2 3 0,1 2 0,1 2-1,-71 62 1,13 4-1197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13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129 31 620,'8'-13'2831,"-7"12"-1941,8-10 1997,-5 5-301,-5 7 1221,1-1-3806,-11 9 350,1 1 0,0 0 0,1 1 0,-10 14 0,6-6-107,2 0-1,0 2 1,1-1 0,1 1 0,-10 38 0,13-25-145,1 0 1,1 0 0,2 0 0,2 1 0,1-1 0,1 1 0,2-1 0,2 0 0,1-1-1,20 60 1,-22-79-64,0-1 0,1 0-1,1 0 1,0 0 0,0-1 0,1 0-1,1 0 1,0-1 0,1 0-1,0-1 1,14 12 0,-16-16-15,1-1-1,-1 0 1,1 0 0,0 0 0,0-1 0,0-1-1,0 1 1,1-2 0,-1 1 0,1-1 0,0-1-1,0 1 1,-1-2 0,1 1 0,0-1-1,0-1 1,13-2 0,-11 1 1,-1-1 0,0-1 0,0 1 0,-1-1 0,1-1 0,-1 0 0,0-1 0,17-12 1,-23 15-17,0 0 1,-1 0-1,0-1 1,0 1-1,0-1 1,0 1-1,-1-1 1,1 0-1,-1 0 1,0 0-1,2-5 1,-4 5-4,1 1 1,0 0-1,-1 0 1,0-1 0,1 1-1,-1 0 1,-1-1-1,1 1 1,0 0 0,-1 0-1,0-1 1,1 1-1,-1 0 1,-1 0 0,1 0-1,0 0 1,-3-3-1,1 1 1,0 1-1,0-1 0,-1 1 0,0 0 0,0 1 0,0-1 0,0 1 0,0-1 0,-1 1 1,0 1-1,1-1 0,-1 1 0,0-1 0,0 1 0,-1 1 0,-6-3 0,-5 1 21,1 0-1,-1 1 0,-31 0 0,33-1-395,14 3 355,1-1 0,0 1 0,0 0 0,0 0 0,0-1 0,0 1 0,0 0 0,0 0 0,0 0 0,0-1 0,1 1 0,-1 0 0,0 0 0,0-1 0,0 1 0,0 0 0,0 0 0,0 0 0,0-1 0,0 1-1,1 0 1,-1 0 0,0 0 0,0-1 0,0 1 0,1 0 0,-1 0 0,0 0 0,0 0 0,0 0 0,1 0 0,-1-1 0,0 1 0,33-16-1750,-20 9 405,-6 3 697,-5 2-517,1 0 0,0 0 0,0 0 0,0 1 0,0 0 0,6-2 0,3 2-1047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13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72 529 716,'61'39'11238,"-59"-38"-10269,12-15 802,-13 11-1610,1 0 0,-1 0 0,1 0 0,-1 0 0,0-1 0,0 1 0,-1 0 0,1-1 0,-1 1 0,0-1 0,0 1 0,0-1 0,0-3 0,-8-42 1070,-6 4-530,-2 2-1,-1 0 1,-31-54-1,2 4 124,44 90-794,1 1 1,0-1 0,0 0 0,0 0-1,0 0 1,0-1 0,1 1 0,-1 0 0,1 0-1,0 0 1,0 0 0,0 0 0,0-1-1,1 1 1,-1 0 0,1 0 0,0 0-1,0 0 1,0 0 0,3-5 0,-2 5-12,0 0 0,1 0 1,-1 0-1,1 0 1,0 0-1,0 1 0,0-1 1,0 1-1,1 0 0,-1 0 1,1 0-1,-1 0 1,1 1-1,0 0 0,-1-1 1,8 0-1,1-1 9,15-3 52,1 0-1,54-3 1,-44 8 3,-26 0-50,0 0 0,1 1 0,-1 1 0,15 2 0,-27-3-31,1 0 0,0 1 0,0-1 0,-1 0 0,1 0 0,0 0-1,0 1 1,-1-1 0,1 0 0,0 1 0,0-1 0,-1 1-1,1-1 1,-1 1 0,1-1 0,0 1 0,-1-1 0,1 1-1,-1-1 1,1 1 0,-1 0 0,1-1 0,-1 1 0,0 0 0,1 0-1,-1-1 1,0 2 0,1 0 1,-1-1 0,0 1 0,-1 0 0,1-1 0,0 1 0,0 0 0,-1-1 0,1 1 0,-1-1 0,1 1 0,-1-1 0,-1 3 0,-3 5 9,-1-1 0,0 1 0,-9 9 0,14-17-10,-105 138 112,102-134-84,0 1 0,0 0 0,1 0 0,0 1-1,0-1 1,1 1 0,0-1 0,0 1 0,0 0 0,-1 9 0,3-12 4,0 0 0,0-1 0,0 1 0,1 0 0,-1-1 0,1 1 0,0-1 0,0 1 1,0-1-1,1 1 0,-1-1 0,1 0 0,-1 0 0,1 0 0,0 0 0,0 0 0,1 0 0,-1 0 1,1-1-1,-1 1 0,6 3 0,0 0 42,0-2 0,1 1 0,-1-1 0,1 0-1,0-1 1,0 0 0,0 0 0,0-1 0,0 0 0,0-1 0,1 0 0,15-1 0,-1-1-333,1-1 0,-1-1 0,42-11 0,-17 1-4860,-37 11-5251,-11 2 7102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14.5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95 411 564,'0'0'1434,"0"0"-14,0 0-16,0 0-17,0 0-21,0 0-32,0 0-49,0 0-81,0 0-87,0 4-78,2 12-123,0 0 0,1-1 0,1 0 0,0 1 0,1-1 0,1-1 0,0 1 1,16 25-1,-13-27-345,-8-13-499,-1 1 0,0-1 0,0 0 0,0 1 0,1-1 0,-1 0 1,0 1-1,0-1 0,1 1 0,-1-1 0,0 0 0,1 0 0,-1 1 0,0-1 0,1 0 0,-1 0 0,1 1 0,-1-1 0,0 0 1,1 0-1,-1 0 0,1 0 0,-1 1 0,1-1 0,-1 0 0,0 0 0,1 0 0,-1 0 0,2 0 0,-1-5 5,1 1 0,0 0 0,-1-1 1,0 1-1,0-1 0,0 0 0,-1 1 0,0-1 0,0 1 0,0-1 0,0 0 0,-1 1 0,1-1 0,-3-6 0,-3-11 94,-15-38 0,6 20-130,-51-132 0,19 53 7,41 106-17,3 5 9,0 1 0,1-1 0,-3-12 0,5 19-31,-1-1 0,1 0 0,0 0 0,0 1 0,0-1-1,0 0 1,0 1 0,1-1 0,-1 0 0,0 0 0,1 1-1,-1-1 1,1 1 0,0-1 0,0 0 0,-1 1 0,1-1-1,0 1 1,0 0 0,0-1 0,2-1 0,0 1 9,0 0 0,0 0 0,0 1 1,0-1-1,0 1 0,1 0 0,-1 0 1,0 0-1,1 0 0,-1 1 0,0-1 1,5 1-1,42 0 95,-47 0-99,15 2 22,-1 1 0,0 1 0,0 0 0,0 1 0,-1 0 0,25 13 0,89 55 139,-88-47-67,51 42-1,-73-51-66,-2 0 0,0 1 1,0 1-1,19 30 0,-33-45-32,-1 1 1,0 1-1,0-1 1,-1 0-1,1 1 1,-1-1-1,-1 1 1,1 0-1,-1 0 1,0 0-1,0 0 1,0 0-1,-1-1 1,0 1-1,-2 11 1,1-12-3,0 0 0,0-1-1,-1 1 1,0 0 0,0-1 0,0 1 0,-1-1 0,0 0 0,1 0 0,-1 0 0,-1 0 0,1 0 0,-1-1-1,1 0 1,-1 1 0,0-1 0,0-1 0,0 1 0,-5 2 0,-6 2 15,0-1 1,0 0-1,0-1 1,0 0-1,-21 2 0,-83 7 84,37-6-228,52-5-122,18-2-100,1 0 1,0 1 0,0 0 0,-1 0-1,2 2 1,-13 4 0,21-8 68,1 1 0,-1 0 1,1 0-1,-1 0 0,1 0 0,0 1 0,0-1 1,0 0-1,-1 1 0,1-1 0,0 0 0,1 1 1,-2 1-1,1-1-373,1-1 1,-1 0 0,1 1 0,-1-1-1,1 0 1,0 1 0,0-1 0,0 1-1,0-1 1,0 0 0,0 1 0,0-1-1,0 1 1,0-1 0,1 0-1,-1 1 1,1 0 0,5 10-2949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15.8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144 270 372,'0'-10'3193,"13"-34"996,-11 35-3771,0 1 1,0 0-1,1 0 1,-1 0-1,2 0 1,-1 1-1,1-1 0,0 1 1,1 0-1,0 0 1,0 1-1,7-8 1,2 2-58,0 1 0,1 0 1,1 1-1,-1 1 0,1 0 0,1 1 1,0 1-1,0 0 0,27-6 0,-19 8-98,0 1-1,0 2 1,0 0-1,0 1 1,0 2-1,33 4 1,-12 3-65,-1 2-1,0 2 1,-1 1 0,0 3 0,-1 2 0,-1 1 0,44 28 0,-41-19-3,-1 2 0,-1 2 0,45 43 1,-67-55-86,-1 1 0,-1 1 0,-1 1 0,-1 0 1,-1 1-1,-1 1 0,19 42 0,-29-54-68,0 1-1,-1 0 1,-1 0 0,0 0-1,-1 1 1,0-1-1,-1 1 1,-1-1-1,0 1 1,-1-1-1,-1 1 1,0-1 0,-8 26-1,5-24-12,-2 0 1,0-1-1,0 1 1,-2-2-1,1 1 1,-2-1-1,0 0 0,-1-1 1,0 0-1,-1-1 1,-22 18-1,6-10-4,-1 0 0,-1-2-1,-1-2 1,0 0 0,-2-2 0,1-2-1,-1-1 1,-1-1 0,0-2 0,0-1-1,-1-2 1,-39 1 0,33-4-21,0-2 0,0-2 0,0-2 0,0-2 1,1-1-1,0-2 0,1-2 0,0-1 0,0-3 0,-41-21 0,56 23-22,0-2-1,0-1 0,2-1 0,0-1 0,1 0 0,0-2 1,2 0-1,1-2 0,0 0 0,2 0 0,-17-30 1,25 37-5,0-1 1,1 1 0,1-1 0,0-1 0,1 1 0,1-1 0,0 0-1,1 0 1,1 0 0,1 0 0,0 0 0,2-1 0,0 1 0,0 0-1,2 0 1,0 0 0,1 0 0,1 0 0,8-20 0,-7 24-215,0 1 0,1 0 0,0 1 0,1 0 0,0 0 1,1 0-1,0 1 0,1 0 0,0 1 0,0 0 0,1 1 0,14-9 1,-13 10-1081,1 0 1,20-7-1,-18 9-1148,0 1 0,19-4 0,10 4-442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18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568 71 56,'21'-33'8350,"-19"30"-7978,0 0-1,1 0 1,-1 0-1,1 1 1,0-1 0,-1 1-1,1 0 1,0 0-1,0 0 1,0 0-1,1 0 1,-1 1 0,0-1-1,1 1 1,-1 0-1,1 0 1,-1 0 0,1 0-1,-1 1 1,1-1-1,5 1 1,6 0 245,0 1-1,0 0 1,29 6 0,53 15 1070,-76-16-1433,105 36 818,-89-26-858,-1 3-1,0 0 1,-1 3-1,33 25 1,115 116 386,-159-139-555,-2 2 0,0 0 0,-2 1 1,-1 1-1,-1 1 0,-2 0 0,20 51 0,-27-59-34,-2 1-1,-1 0 0,-1 0 1,-1 0-1,0 1 1,-2 0-1,-1 0 1,0 0-1,-2-1 0,-6 37 1,1-22-4,-12 36 0,9-44-4,-1 0 0,-1-1 0,-28 50 1,29-63 0,0 0-1,0-1 1,-2 0 0,0-1 0,0 0 0,-1-1-1,-28 21 1,21-20 11,0 0-1,0-1 0,-2-1 1,-38 15-1,12-11 23,0-3 0,-2-2 0,1-1-1,-101 2 1,86-13-8,1-3-1,0-3 1,-78-19-1,111 18-29,0-1 0,1-2 1,0 0-1,1-2 0,0-1 0,1-2 0,1 0 0,0-2 0,2 0 0,0-2 0,1-1 1,2 0-1,0-2 0,1-1 0,1 0 0,2-1 0,-16-31 0,12 18-19,3-2-1,0 0 0,3 0 0,-11-47 1,22 68 14,0 0 1,1 0 0,1 0-1,1 0 1,1 0-1,1 0 1,0-1 0,2 1-1,0 0 1,1 0 0,9-24-1,-2 18-22,1 0 0,0 1-1,2 0 1,24-31 0,-3 12-293,50-49 0,-60 68-179,1 2 1,1 0-1,1 2 1,1 1-1,1 2 1,56-26 0,-39 26-1307,-35 15 692,-1 0-1,1 1 1,-1 1-1,1 0 1,-1 0-1,1 1 1,0 0-1,13 3 1,33 9-1879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29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444 77 208,'2'-2'364,"-1"0"-1,0 0 1,0 0-1,0 0 1,-1 0 0,1 0-1,-1 0 1,1-1-1,-1 1 1,1 0 0,-1-1-1,0 1 1,0 0 0,0-1-1,-1 1 1,1 0-1,0 0 1,-1-1 0,1 1-1,-1 0 1,0 0-1,-1-2 1,1 2-207,-1 0 0,1 0-1,0 0 1,-1 1 0,0-1 0,1 1 0,-1-1 0,0 1-1,0 0 1,0 0 0,0 0 0,0 0 0,0 0-1,0 0 1,0 0 0,0 1 0,0-1 0,-1 1 0,1-1-1,0 1 1,0 0 0,-4 0 0,-6 1 143,-1 0 1,1 1-1,0 0 1,-1 1-1,1 0 1,0 1-1,0 1 1,1 0-1,0 0 1,0 1-1,0 1 0,0-1 1,1 2-1,0 0 1,1 0-1,0 0 1,-11 14-1,-1 2 83,2 2 0,1 0 0,1 1 0,1 0 0,-21 51 0,24-45-198,2 0-1,2 0 1,0 1-1,3 0 0,0 1 1,3-1-1,0 42 0,3-48-103,2 1-1,0-1 1,2 0-1,2 0 1,0-1-1,2 0 1,1 0 0,0 0-1,19 32 1,-22-48-68,1-1 1,-1 1-1,2-2 1,-1 1-1,2-1 1,-1 0-1,1-1 1,0 0-1,1 0 1,20 11-1,-21-14-17,1 0 0,-1-1 0,1-1 0,1 0 0,-1 0 1,0-1-1,1 0 0,-1-1 0,1 0 0,-1 0 0,1-1 0,19-3 0,-20 2-2,-1-1 1,0 0-1,0-1 0,0 0 0,-1 0 0,1-1 1,-1 0-1,0-1 0,0 0 0,0 0 1,-1 0-1,8-8 0,-12 11 8,0-1-1,-1 0 0,1 0 1,-1 0-1,0 0 1,0 0-1,0-1 0,0 1 1,-1 0-1,1-1 1,-1 0-1,0 1 0,0-1 1,0 0-1,-1 0 1,1 1-1,-1-1 0,0 0 1,0 0-1,0 0 1,-1 1-1,1-1 0,-1 0 1,0 0-1,0 1 1,0-1-1,0 1 0,-1-1 1,0 1-1,1-1 1,-5-5-1,-1 0 19,0-1 0,0 1 1,-1 0-1,0 1 0,0 0 0,-1 0 1,-12-8-1,14 12-13,0-1 0,0 1 1,0 1-1,-1-1 0,1 1 1,-1 0-1,1 1 0,-1 0 1,0 0-1,0 1 0,-13-1 0,17 2-188,0 1 0,0-1 0,0 1 0,0 0 0,0 0 0,0 1-1,0-1 1,1 1 0,-1 0 0,0 0 0,1 0 0,-1 0 0,1 0-1,0 1 1,0 0 0,0-1 0,0 1 0,0 0 0,1 1 0,-1-1 0,-2 6-1,5-8-159,-1-1-1,1 1 1,0 0-1,1 0 1,-1-1-1,0 1 1,0 0-1,0 0 1,0 0-1,0-1 1,1 1-1,-1 0 0,0 0 1,1-1-1,-1 1 1,1 0-1,-1-1 1,1 1-1,-1-1 1,1 1-1,-1 0 1,1-1-1,-1 1 1,1-1-1,0 1 1,-1-1-1,1 0 0,0 1 1,-1-1-1,1 0 1,1 1-1,13 3-2373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29.9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188 475 996,'5'16'2833,"-1"0"-1,4 31 1,0 2 1634,-15-67 426,-20-54-4081,-95-341 813,119 405-1585,1 0 0,0-1 1,1 1-1,-2-15 0,3 21-28,0 0-1,0 0 1,0 0-1,1 0 1,-1 0-1,0 0 1,1 0-1,-1 0 0,1 0 1,0 0-1,-1 0 1,1 1-1,0-1 1,0 0-1,1 0 1,-1 1-1,0-1 1,0 1-1,1-1 1,-1 1-1,1-1 1,2-1-1,-2 2 20,3 2 3,-3 0-33,57 19 68,-55-19-73,0 1 0,-1-1 0,0 1 0,1 0 0,-1 0 0,0 1-1,0-1 1,0 0 0,0 1 0,0 0 0,-1 0 0,1 0 0,-1 0 0,0 0-1,3 4 1,-5-7 2,0 1 0,-1 0 0,1 0 0,0-1 0,0 1 0,0 0 0,0 0 0,-1-1 0,1 1 0,0 0 0,-1 0 0,1-1 0,0 1 0,-1-1 0,1 1 0,-1 0 0,1-1 0,-1 1 0,1-1 0,-1 1 0,0-1 0,1 1 0,-1-1 0,0 1 0,-20 12-29,17-10 16,-6 3-32,-11 7-118,-34 28 1,50-35 145,-1-1 1,1 1-1,0 0 1,0 0 0,1 0-1,0 0 1,0 1-1,0 0 1,-5 14 0,6-11 37,0 1 0,1-1 1,0 1-1,1-1 0,0 1 1,1 0-1,0-1 0,0 1 1,1 0-1,0 0 0,1-1 1,5 14-1,-6-19-7,1 0 1,0-1-1,0 1 0,0-1 1,1 1-1,-1-1 0,1 0 1,0 0-1,0 0 0,1-1 1,-1 1-1,1-1 0,0 1 0,0-1 1,0-1-1,0 1 0,0 0 1,1-1-1,-1 0 0,1 0 1,0 0-1,-1-1 0,1 0 1,0 1-1,0-2 0,0 1 1,0 0-1,7-1 0,12-2-112,0-1 0,0-1 0,0 0 0,-1-2 0,43-17 0,-29 10-1244,46-10 0,-57 20-605,-21 2 471,1 1 1,-1 0-1,1 0 1,-1 0-1,9 2 1,0 5-1278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30.4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10 216 32,'2'-7'1320,"-1"1"1,0 0-1,0-1 1,-1 1-1,0 0 1,0-1-1,-1 1 0,1-1 1,-1 1-1,-1 0 1,1-1-1,-5-9 1,6 15-528,0 1-40,-1-4 188,1 3-832,-1 0 0,1 1 0,0-1 0,-1 0 0,1 1 0,0-1 0,0 0 0,-1 1-1,1-1 1,0 0 0,0 1 0,0-1 0,0 0 0,0 0 0,0 1 0,0-1 0,0 0 0,1 1 0,-1-1 0,0 0 0,0 1 0,1-1 0,-1 0 0,0 1 0,1-1 0,-1 0-1,0 1 1,1-1 0,-1 1 0,1-1 0,-1 1 0,1-1 0,-1 1 0,1-1 0,-1 1 0,1-1 0,1 1 0,42-9 713,1 0-274,74-5 0,30-1 277,-13 0 56,-114 13-649,32-7 1,3 0-407,-51 7-1265,3-2 3428,-3 2-2222,-1 0-3629,3 1-10575,-8 1 10936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30.8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57 1196,'0'-2'322,"0"1"0,1-1-1,-1 1 1,1 0 0,-1-1 0,1 1 0,-1 0-1,1-1 1,0 1 0,-1 0 0,1 0-1,0 0 1,0 0 0,0 0 0,0 0 0,0 0-1,0 0 1,0 0 0,0 0 0,1 0-1,1 0 1,31-15 2568,-27 14-2117,1-1-463,1 0 0,-1 1 0,1 1-1,0-1 1,-1 1 0,1 1 0,0 0-1,-1 0 1,1 1 0,0 0 0,-1 0 0,1 1-1,0 0 1,-1 0 0,0 1 0,0 0-1,0 1 1,0 0 0,0 0 0,12 10-1,-4-3 14,-1 2 0,0 0 0,-1 0 0,-1 2-1,0 0 1,-1 0 0,0 1 0,12 24 0,-9-11 111,-1 0 1,-1 0 0,16 60-1,-24-68-378,-1 1 0,0 0 0,-2 0 0,0 1 0,-2-1 0,-3 35 0,-10 14-1407,-5-25-2359,3-13-6095,11-23 6713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1.1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1032,'1'0'365,"0"-1"1,0 0-1,0 1 0,0-1 1,0 1-1,0-1 0,1 1 1,-1-1-1,0 1 1,0 0-1,0 0 0,0-1 1,0 1-1,1 0 0,-1 0 1,2 0-1,-2 1-207,0-1 0,0 0 0,0 1 0,0-1-1,0 1 1,-1-1 0,1 1 0,0-1 0,0 1 0,-1 0 0,1-1 0,0 1 0,-1 0-1,1 0 1,-1-1 0,2 2 0,0 4 237,0-1 0,1 1 0,-2-1 0,1 1 0,1 8 1,-2-9 209,23 169 5784,-18-111-3345,29 119 0,-34-177-2950,1 0 0,0 0 0,0-1 0,0 1 0,0-1 0,1 1 0,-1-1 0,7 8-1,-8-11-116,0 0 0,1 0 0,-1 0 0,0-1 0,0 1 0,0 0 0,0-1 0,1 1 0,-1 0 0,0-1 0,1 0 0,-1 1 0,0-1 0,1 0 0,-1 1 0,0-1 0,1 0 0,-1 0 0,1 0 0,-1 0 0,0-1 0,1 1 0,-1 0 0,0-1 0,1 1 0,-1 0 0,0-1 0,1 0 0,-1 1 0,0-1 0,0 0 0,0 1 0,0-1 0,0 0 0,1 0 0,0-2 0,12-10-474,0 0 1,-1-1 0,0-1-1,-2 0 1,16-26 0,42-91-1933,0-1 910,-65 127 1548,13-19 92,-16 23-79,0 1 1,0 0-1,0 0 1,0 0-1,0 0 1,0 0-1,0 0 0,0 1 1,1-1-1,-1 0 1,0 0-1,1 1 1,-1-1-1,0 1 0,1-1 1,-1 1-1,2 0 1,-1 4 379,1 20-36,-1 1 0,-1-1-1,-2 0 1,0 0 0,-8 37-1,1 15 194,5-50-402,1-11-13,1 1 0,0 15 0,1-27-176,0-1 0,0 1 0,1-1 0,0 0 0,-1 1 0,1-1 0,0 0 0,1 0 0,-1 1 0,0-1 1,1 0-1,0 0 0,0-1 0,3 6 0,-3-7-70,-1 0 1,1 0-1,0 0 0,0 0 1,-1 0-1,1 0 1,0-1-1,0 1 1,0-1-1,0 1 0,0-1 1,0 0-1,0 1 1,0-1-1,0 0 1,0 0-1,0 0 0,0-1 1,0 1-1,0 0 1,0-1-1,-1 0 1,1 1-1,0-1 0,0 0 1,0 0-1,-1 0 1,3-1-1,7-4-1588,-1-1-1,0 0 0,11-10 1,-18 14 673,25-20-3467,0-5 1355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31.4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205 516 1188,'15'16'2199,"-1"0"0,-1 0 0,-1 2 0,0-1-1,12 27 1,-23-43-1389,2-4-80,-2 1-627,1 0 0,0 0 0,-1-1-1,1 1 1,-1 0 0,1-1 0,-1 1 0,0-1 0,0 0 0,-1 1 0,1-1 0,0 0 0,-1 0 0,0 1-1,1-1 1,-1 0 0,0 0 0,-1 1 0,1-1 0,0 0 0,-2-5 0,-2-9 201,-1 1 0,-11-26 1,7 21-69,-23-56 62,-4 1-1,-4 2 0,-2 2 0,-55-70 1,85 131-222,11 10-24,-1-1 1,1 1-1,-1 0 1,1 0-1,-1-1 1,1 1-1,0 0 1,0-1 0,0 0-1,0 1 1,0-1-1,0 0 1,0 1-1,0-1 1,0-3-1,4 4 128,11 0 28,0 0 1,0 1-1,-1 0 0,16 2 1,-3 0-65,-1 1 40,-1 1 0,1 1 0,-1 1 0,0 2 0,24 10 1,-16-3-57,-1 1 1,-1 1 0,0 2 0,-2 1-1,0 2 1,25 24 0,-35-29-56,-1 0 0,0 1 0,-1 1 0,-1 1 0,-1 0 0,19 37 0,-27-42-35,0 0-1,0 0 1,-2 0-1,0 1 1,0 0-1,-2-1 1,0 1-1,-1 0 1,0 0-1,-1 0 1,-4 23-1,1-18-10,-2-1-1,0 0 1,-1 0-1,-1-1 0,-1 1 1,-1-2-1,-20 33 0,15-30-40,-1 0-1,-1-1 0,0-1 0,-2 0 0,0-2 0,-23 18 0,27-25-396,-1 0 1,-1-1-1,0 0 0,-29 11 1,6-8-4341,-1-6-5779,25-5 7356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32.0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1 753 15521,'1'-36'3293,"5"-38"0,2 25-2566,3 1-1,1 1 1,23-58-1,-24 78-495,1 0 0,2 1 0,1 1 0,0 0 0,2 1 0,1 1 0,1 1 0,1 0 0,1 2 0,0 0 0,42-29 0,-42 37-83,0 1 0,0 0 1,1 2-1,0 1 0,1 0 1,-1 1-1,2 2 0,-1 0 1,0 2-1,39-1 1,4 4 125,0 4 1,101 17-1,12 19-1035,-17-3-6212,-111-22-5013,-32-14 8211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44:32.4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1 316,'1'7'5748,"2"1"-3724,-2-3-1814,1 0-1,-1 0 1,0-1 0,-1 1-1,1 6 1,-1-4 85,9 574 11952,-9-572-11883,1 0-1,-1 0 1,-1 1 0,-2 14-1,2-22-150,-3-7 520,-56-239 807,-15 2-870,50 162-205,100 145 1056,-53-48-1282,0 0-26,2 0 0,0-2 1,0-1-1,2-1 1,49 18-1,140 29 1012,-117-35-423,-91-24-742,-5 0-39,0-1 0,0 1 0,0-1 1,0 1-1,0-1 0,-1 1 0,1 0 0,0 0 1,2 1-1,-4 5 52,-11 4-45,-138 97-100,48-37-1876,-170 155 0,249-204-1867,1 2-1,1 0 1,-31 50-1,16-2-1040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0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984 0 588,'1'1'370,"0"-1"1,1 1-1,-1-1 0,0 1 0,0-1 1,0 1-1,0 0 0,0 0 1,0-1-1,0 1 0,0 0 0,-1 0 1,3 2-1,-3-3-238,0 1-1,0-1 1,0 0 0,0 1 0,0-1 0,0 0 0,0 1-1,0-1 1,0 0 0,0 1 0,0-1 0,0 0-1,-1 1 1,1-1 0,0 0 0,0 1 0,0-1-1,0 0 1,-1 1 0,1-1 0,0 0 0,0 1-1,0-1 1,-1 0 0,1 0 0,0 1 0,-1-1-1,1 0 1,0 0 0,-1 1 0,-4 1 934,-1 1 1,1 0-1,-1-1 0,-9 2 1,1 1 85,-54 17 1445,-90 17 0,-77 2-1857,106-20-236,41-5-316,-130 19 331,182-29-720,34-6-112,-5 4-358,5-3-3957,2-1-5005,0 0 6744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2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10 767 784,'0'0'1230,"0"0"-17,0 0-34,0 0-54,0 0-41,-1-2 1480,-6-13 9705,5 8-13126,5-39 1245,15-84 1,-3 34-287,-6 16 833,41-155 0,-34 195-632,-11 29-235,-1 1 0,0-1-1,4-18 1,-6 22-78,0-1-1,1 1 0,0 0 1,8-13-1,-10 19 2,-1 0-14,0 1 7,0 0 15,0 0 0,0-1 0,0 1 0,0 0 0,0 0 0,0 0 0,0 0 0,1-1 0,-1 1 1,0 0-1,0 0 0,0 0 0,0 0 0,0-1 0,0 1 0,0 0 0,1 0 0,-1 0 0,0 0 0,0 0 0,0 0 0,0 0 0,0-1 0,1 1 1,-1 0-1,0 0 0,0 0 0,0 0 0,0 0 0,1 0 0,-1 0 0,0 0 0,0 0 0,0 0 0,1 0 0,-1 0 0,0 0 0,0 0 1,0 0-1,0 0 0,1 0 0,-1 0 0,0 0 0,0 1 0,0-1 0,0 0 0,1 0 0,-1 0 0,0 0 0,0 0 0,0 0 0,0 1 1,47 148-35,81 238 151,-99-311-95,-9-20-251,42 80 0,-48-114-401,-13-21 487,-1 0-1,1 0 1,0 0 0,0 0 0,0 0 0,0 0 0,0-1 0,0 1 0,0 0 0,0 0 0,0-1 0,0 1 0,0-1-1,0 1 1,1-1 0,1 1 0,-3-1-10,1 0-1,-1 0 0,1-1 1,-1 1-1,0 0 0,1 0 1,-1-1-1,0 1 1,1 0-1,-1-1 0,0 1 1,1 0-1,-1-1 0,0 1 1,0 0-1,1-1 0,-1 1 1,0-1-1,0 1 1,0 0-1,1-1 0,-1 1 1,0-1-1,0 1 0,0-1 1,0 1-1,0 0 0,0-1 1,0 1-1,0-1 1,0 1-1,0-1 0,0 0 1,-2-16-6419,2 16 5934,-1-8-2181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4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64 815 684,'0'0'132,"0"0"0,0 0 0,0 0 0,0 0 0,0 0 0,0 0 0,-1-1 0,1 1-1,0 0 1,0 0 0,0 0 0,0 0 0,0 0 0,0 0 0,0 0 0,0 0 0,0 0 0,0 0 0,0 0 0,0 0 0,0 0 0,0 0 0,0 0 0,0 0-1,0 0 1,0 0 0,0 0 0,-1 0 0,1 0 0,0 0 0,0 0 0,0 0 0,0 1 0,0-1 0,0 0 0,0 0 0,0 0 0,0 0 0,0 0 0,0 0-1,0 0 1,0 0 0,0 0 0,0 0 0,-5-11 1173,-3-19-848,-14-135 2525,0-188 0,20 321-2608,0-5 454,2 0 1,1-1-1,7-48 0,-7 84-910,-1 1 0,0-1 0,1 0 0,-1 0 0,1 1 0,-1-1 0,1 0 0,0 1 0,0-1 0,0 1 0,0-1 0,0 1 0,2-3 0,-2 3-781,0 4-899,4 14-5816,-5-11 5179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44.6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70 113 860,'27'-52'6425,"-26"45"-5638,-3 5 517,0 3 2818,-1 2-3968,0 1 0,0-1 0,0 1 0,0 0 0,1 0 0,-1 0 0,1 0 0,0 0 0,0 1 0,0-1 1,1 0-1,0 1 0,0 0 0,0-1 0,-1 9 0,0 10 374,1-1 1,2 38-1,0-49-350,0-1 0,1 0 0,0 0 0,1 0 0,0 0-1,0 0 1,1-1 0,5 11 0,-7-18-121,0 1 0,-1-1 0,1 1 0,0-1 0,0 0 0,0 0 0,0 0 0,1 0 0,-1 0 0,0-1 0,1 1 0,-1-1 0,1 1 0,0-1 0,-1 0 0,1 0 0,3 1 0,-1-2 10,0 1 1,0 0-1,0-1 0,0 0 1,0-1-1,0 1 1,0-1-1,0 1 0,6-3 1,1-1 26,-1-1 0,1 0 0,-1 0 0,0-1 1,-1 0-1,1-1 0,11-10 0,-11 7-16,-1 0 0,1-2-1,-2 1 1,1-1 0,-2 0 0,0-1 0,8-16 0,-12 22-54,-1-1 1,0 1-1,0-1 1,0 0 0,-1 0-1,-1 0 1,1 0-1,-1 0 1,-1 0-1,1-1 1,-1 1 0,-1 0-1,0 0 1,-2-14-1,2 18-69,-1 1-1,1-1 0,0 1 1,-1 0-1,0-1 0,0 1 1,0 0-1,0 0 0,0 0 1,0 0-1,-1 0 0,0 1 1,1-1-1,-1 1 0,0 0 1,0 0-1,-1 0 0,1 0 0,0 0 1,-1 0-1,1 1 0,-1 0 1,1 0-1,-1 0 0,1 0 1,-1 0-1,0 1 0,1 0 1,-1 0-1,-6 0 0,-1 1-387,1 0 1,-1 1-1,1 0 0,-1 1 0,1 0 0,0 1 0,0 0 0,0 0 0,-16 11 0,10-4-850,0 1-1,2 1 1,0 0-1,0 1 0,1 1 1,-18 25-1,-26 50-1539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14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641 120 596,'-4'-14'2650,"0"3"-1,0 2 6347,35 4-6503,174-33 1736,-83 13-3445,-73 17-447,1 3 0,-1 2 0,0 2 0,1 2-1,97 15 1,-47 1 86,173 6 0,6-12-71,-220-5-333,80 2 49,-101-5-60,-1 1-1,0 2 1,51 15 0,-62-15-2,201 59-13,-216-61 11,1 1 1,-1 0-1,0 1 0,0 0 1,0 1-1,-1 0 0,12 10 1,-15-11-9,-1 1 0,0-1 0,0 1 0,-1 0 0,0 0 0,0 0 0,-1 1 1,0 0-1,0-1 0,-1 2 0,3 8 0,-3-7 0,-1 1-1,0 1 1,-1-1-1,0 0 1,-1 0-1,0 0 1,-1 1-1,0-1 1,-1 0-1,-3 15 1,-3-2-1,0-1 1,-2-1 0,-20 37-1,-118 170-6,142-220 15,-11 16-7,-2-2 0,0 0-1,-2 0 1,0-2 0,-1-1 0,-1 0-1,-42 26 1,44-33-4,-1-1 1,1-1-1,-2-1 1,0 0-1,0-2 1,0-1-1,-36 7 0,-28-6 15,-136-3-1,156-5 56,-363 14 219,4 26-182,424-40-100,-205 14 23,91-8-32,29-4-37,-103-9 0,174 6 24,0-1 0,0-1-1,0-1 1,0 0 0,1-1 0,-1 0 0,1-2 0,1 1 0,-1-2 0,1 0 0,0-1 0,1 0 0,0-1-1,1-1 1,0 1 0,0-2 0,1 0 0,0 0 0,2-1 0,-1-1 0,1 1 0,-13-31 0,10 15-12,1-2 0,1 0 1,2 0-1,2-1 0,-6-62 1,11 75 21,1 0 1,1-1 0,1 1 0,1 0 0,1 0 0,0 1 0,1-1-1,12-25 1,4-4-8,52-81 0,-59 106 43,1 2 0,2 0 0,0 1 0,1 0 0,1 1 0,1 2 0,30-22 0,-32 26-297,1 1 0,0 2 0,1 0 1,0 0-1,1 2 0,0 1 0,0 0 0,1 2 0,25-4 0,-3 7-2008,-31 3 469,1 0 0,-1 1 0,0 0 0,0 1 0,21 8 1,14 10-1568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19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0 129 244,'4'3'740,"0"0"-1,-1 0 0,1-1 1,1 0-1,-1 0 1,8 3-1,1 0 826,-12-4-785,4-2-65,12-2 155,0-2 0,0 0 0,0-1 0,0-1 0,-1 0 0,0-2 0,24-15 0,-21 12-589,0 1-1,0 1 0,1 1 0,1 0 0,24-6 1,1 7 44,1 1-1,0 3 1,0 2 0,0 2 0,0 2 0,0 2 0,90 19 0,-111-16-233,0 0 0,0 1 0,28 14 0,-41-16-51,-1 1 0,0 0 0,-1 1 0,1 0 0,-1 1 0,-1 0 0,0 0 0,10 12 1,-5-1 17,-1 0 1,-1 0 0,-1 2 0,0-1 0,-2 1-1,13 39 1,-19-46-41,1 0 0,-2 0 0,0 1 0,-1-1 0,-1 1 0,0 0 0,-1-1 0,-1 1 0,0 0 0,-1-1 0,-7 25 0,5-28-15,-1 1 1,0-1-1,-1 0 0,0 0 1,-1 0-1,-1-1 1,0 0-1,0-1 1,-1 1-1,-15 13 1,10-13-22,-1 1 0,0-2 1,-1 0-1,0-1 0,0 0 1,-1-2-1,-21 8 1,14-8-86,-1 0 1,0-2 0,-1 0-1,1-2 1,-1-1 0,0-1 0,1-1-1,-1-1 1,0-2 0,1 0-1,-33-10 1,30 5-41,1-2 0,0-1 0,1-1 0,1-2 0,-1 0-1,2-1 1,0-2 0,1-1 0,1 0 0,-30-33 0,41 38-114,1 0 0,0 0 0,0-1 0,2-1 0,-1 1 0,2-2 0,0 1 0,-7-25 0,11 28-274,1-1 0,0 1 0,0-1 0,1 1-1,1-1 1,0 1 0,1-1 0,1 1-1,-1-1 1,2 1 0,0 0 0,6-17-1,17-27-2544,2 2 933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34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0 103 1028,'22'-56'12097,"-22"55"-11113,8-2 2554,6-2 2354,-4 5-5407,-7 0-115,12-2-839,-14 1 287,1 0-1,-1 0 1,1 0 0,0 0-1,-1 0 1,1 1 0,0-1-1,-1 1 1,1-1 0,2 1-1,11-5-1337,20-14-10586,-23 16 9129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1.4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717 211 108,'15'-28'1493,"-9"18"-418,0 0 0,-1 0 0,-1-1 0,7-18 0,-11 26-831,1 0-1,0 0 0,-1 0 0,0-1 0,0 1 0,0 0 0,0 0 0,0 0 0,-1 0 0,0 0 0,1 0 0,-1 0 0,0 1 0,0-1 0,0 0 0,-1 0 0,1 1 0,-1-1 0,1 0 0,-1 1 0,0 0 0,-4-5 0,1 3 8,-1-1 0,0 1-1,0 0 1,0 1-1,0-1 1,-1 1-1,1 1 1,-1-1-1,1 1 1,-1 0-1,0 0 1,-14-1-1,-8 1 333,-55 3 0,51 0-425,-27 3-763,0 3-1,-103 26 1,126-24-2385,1 1 0,-68 31 0,62-18 705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38.8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2267 78 476,'-3'-67'5730,"1"56"-444,-2 26-3958,-2 30-339,-4 157 1704,3-101-2165,-5 53-33,-3 74-120,15 15-25,9-156 189,-9-86-466,3 12 156,-9 10-47,3-9-85,-1-1 1,0 1-1,-1-1 0,-7 12 1,10-23-56,0 0-1,-1 0 1,1 0 0,-1 0 0,0-1-1,1 1 1,-1-1 0,0 1 0,0-1-1,-4 1 1,-4 2 43,1 1 18,-1-2 0,1 1 0,-1-2 0,0 1-1,0-2 1,0 1 0,0-1 0,0-1 0,-22-2 0,-29 3 376,-105 3 367,33-1-566,-266-1 39,247-20-298,8 2-144,124 14 95,-32 0-31,0-3 1,-75-17-1,85 8 34,-56-26 0,6 2-14,61 28 5,0 1-1,0 2 1,-1 1 0,0 2-1,0 1 1,-37 1-1,23 6-8,38-2-7,-1-1-1,1 0 1,0-1 0,0 0-1,-1-1 1,-8-1-1,16 2 44,0-1-1,1 0 1,-1 0-1,1 0 1,-1 0-1,1 0 0,-1 0 1,1 0-1,0 0 1,-1-1-1,1 1 1,0 0-1,0-1 1,0 1-1,0-1 0,0 0 1,0 1-1,1-1 1,-1 0-1,0 1 1,1-1-1,0 0 1,-1 0-1,1 1 1,0-4-1,-2-11-23,0 0 0,2-17 0,-1 9 4,-2-58-64,-7-74-255,1 53-1,-6-53-147,12 136 490,1 0 0,2 1-1,0-1 1,5-37 0,-4 53 15,0 0 0,1 0 0,-1 1 0,1-1 1,0 0-1,1 1 0,-1 0 0,0-1 0,1 1 0,0 0 1,0 0-1,0 1 0,0-1 0,0 0 0,0 1 0,1 0 0,-1 0 1,6-2-1,9-5 17,1 1 1,26-8-1,-35 13-15,21-6 109,0 2 1,57-6-1,67 3 263,-31 4-181,532-14 1904,-418 49-961,-174-19-925,106 18 333,17 9 318,-146-28-737,-16-4 10,0 1 1,0 1 0,27 11 0,31 11 42,-3-1-133,-63-23-64,-15-4-2,-1 0-1609,9 4 4884,-6-2-4718,-1-1-4565,-2-2-6492,-1 0 9139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0.2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1657 145 584,'0'0'927,"14"-6"1801,-8 6-1247,1 0 0,-1 1 0,0-1 0,9 3 0,-12-2-1181,-1 0 1,0 0 0,0 0 0,0 0-1,0 0 1,0 0 0,0 0-1,0 1 1,0-1 0,0 1-1,-1-1 1,1 1 0,-1 0-1,1 0 1,-1 0 0,2 2 0,2 2 997,1 2 186,-6-8-1436,0 0 0,0 0 1,0 0-1,0 0 0,0 0 0,0 0 0,0 0 0,0 0 0,0 0 0,0 0 0,0 0 1,-1 0-1,1 0 0,0 0 0,0 0 0,0 0 0,0 0 0,0 0 0,0 0 0,0 0 1,0 0-1,0 0 0,0 0 0,0 0 0,0 0 0,0 1 0,0-1 0,0 0 1,0 0-1,0 0 0,0 0 0,0 0 0,0 0 0,0 0 0,0 0 0,0 0 0,0 0 1,0 0-1,0 0 0,0 0 0,0 0 0,0 1 0,0-1 0,0 0 0,0 0 0,0 0 1,0 0-1,0 0 0,0 0 0,0 0 0,0 0 0,0 0 0,0 0 0,0 0 1,0 0-1,0 0 0,-112-29 519,-1 5 0,-148-13 0,-243 5-325,-114 31-590,545 1 303,29-2 202,43 2-168,0 0 1,0 0-1,0 0 0,1 0 0,-1 0 0,0 0 0,0-1 0,0 1 1,0 0-1,0 0 0,1-1 0,-1 1 0,0-1 0,0 1 1,0 0-1,1-1 0,-1 0 0,0 1 0,1-1 0,-1 1 1,0-1-1,1 0 0,-1 1 0,1-1 0,-1 0 0,1 0 0,-1-1 1,-3-24-3378,1 7-8284,3 18 8576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4.4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19 392,'3'-13'3154,"-1"7"58,-3 9 2724,-59 392-2084,41-232-2895,-26 112-85,42-238-1975,3-36 453,0-1-214,2-5-221,3-3 702,16-37-7888,-14 23 6108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4.8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 1120,'15'-42'8664,"-14"41"-7779,-1 1-47,1 1-732,1 0 1,-1-1-1,1 1 1,-1 0-1,1 0 1,-1 0-1,0 0 1,0 0-1,0 0 0,1 0 1,-1 1-1,1 1 1,-1-2 85,4 5 75,-1 0 0,0 0 0,-1 0 0,1 0 0,-1 0 0,0 1 0,-1-1 0,3 11 0,3 5 254,26 55 897,4 0 0,82 123 0,-106-178-1282,4 7-63,1 0 1,2-2 0,41 44-1,-62-70-201,1 0 0,0-1 0,-1 1-1,1 0 1,0-1 0,-1 1 0,1-1-1,0 1 1,-1-1 0,1 1 0,0-1-1,0 0 1,0 1 0,-1-1 0,1 0 0,0 0-1,0 0 1,0 1 0,1-1 0,-2-1 66,1 1 1,-1 0 0,0-1 0,0 1 0,1 0 0,-1-1 0,0 1 0,0 0 0,0-1 0,1 1 0,-1-1-1,0 1 1,0-1 0,0 1 0,0 0 0,0-1 0,0 1 0,0-1 0,0 1 0,0-1 0,0 1 0,0 0-1,0-1 1,0 1 0,-1-1 0,1 0 0,-1-2-267,0 0 0,0 0 1,0 1-1,0-1 0,-1 0 0,1 0 0,-1 1 0,1-1 1,-1 1-1,0-1 0,-4-2 0,5 3-244,-1 1 1,0 0-1,1 0 0,-1 1 0,0-1 0,0 0 1,0 1-1,0-1 0,0 1 0,0-1 0,0 1 1,-2 0-1,2 0-1262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5.1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283 173 3616,'-13'-12'272,"9"5"43,1 0 1,-1 0-1,1-1 0,1 1 1,-4-13-1,6 14-70,-2 1-1,1 0 1,0 0-1,-1-1 1,0 1-1,-1 0 1,1 0-1,-1 1 1,0-1-1,0 0 1,0 1-1,0 0 1,-1 0-1,0 0 1,-8-6-1,7 6-58,-1 1 0,1 1 0,-1-1 0,0 1-1,0 0 1,0 0 0,0 1 0,0 0 0,-1 0 0,1 0-1,0 1 1,-12 0 0,-30 8-1183,5 6-3489,31-10 2230,4-3 687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5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120 103 712,'0'0'1326,"2"2"5,5 11-257,-1 0-1,0 0 1,0 1 0,-2 0-1,0-1 1,4 27 0,6 16 823,-7-34-1374,44 132 2973,-40-128-4171,26 45 1,-30-63-860,-7-7 1361,1-1 1,-1 0-1,0 0 1,0 0-1,1 1 1,-1-1-1,0 0 1,0 0-1,1 0 1,-1 0-1,0 0 1,0 0-1,1 0 1,-1 0-1,0 0 1,1 0-1,-1 0 1,0 0-1,0 0 1,1 0-1,-1 0 1,0 0-1,1 0 1,-1 0-1,0 0 1,0 0-1,1 0 1,-1 0-1,0 0 1,0-1-1,1 1 1,-1 0-1,0 0 1,0 0-1,1-1 1,-1 1-1,0 0 1,0 0-1,0 0 1,1-1-1,-1 1 1,0 0-1,0-1 1,11-15-2100</inkml:trace>
  <inkml:trace contextRef="#ctx0" brushRef="#br0" timeOffset="1">352 15 14437,'3'-3'759,"2"-6"-598,-5 9-118,-1 0-1,1 0 0,0 1 1,0-1-1,0 0 1,0 0-1,0 0 0,0 0 1,0 0-1,0 0 0,0 0 1,0 0-1,-1 0 0,1 0 1,0 0-1,0 0 0,0 0 1,0 0-1,0 0 1,0 0-1,0 0 0,0 0 1,0 0-1,0 0 0,-1-1 1,1 1-1,0 0 0,0 0 1,0 0-1,0 0 0,0 0 1,0 0-1,0 0 1,0 0-1,0 0 0,0 0 1,0 0-1,0 0 0,0 0 1,0 0-1,0-1 0,0 1 1,0 0-1,0 0 0,0 0 1,0 0-1,0 0 1,-1 0-1,1 0 0,0 0 1,0 0-1,1 0 0,-1-1 1,0 1-1,0 0 0,0 0 1,0 0-1,0 0 0,0 0 1,0 0-1,0 0 1,0 0-1,0 0 0,0 0 1,0 0-1,0-1 0,0 1 1,-189 57 1178,168-51-1766,-57 14-1812,25-12-6945,38-8 6695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5.8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 1424,'1'-1'390,"1"-1"-1,-1 1 0,0 0 1,1 0-1,-1 0 1,1 0-1,0 0 1,-1 0-1,1 0 0,0 0 1,-1 1-1,1-1 1,0 1-1,0-1 1,0 1-1,0 0 0,2-1 1,-2 2-124,-1-1 1,0 0 0,0 1-1,1-1 1,-1 1 0,0 0-1,0-1 1,0 1 0,0 0-1,0 0 1,0-1 0,0 1-1,0 0 1,0 0 0,0 0-1,0 0 1,0 0 0,1 3-1,2 5 466,-1 0-1,1 1 0,-1-1 0,-1 1 1,2 12-1,-3-15-712,38 152 3128,-31-134-2760,1-1 1,1 0-1,1-1 1,19 31-1,-26-50-426,-1 1-1,1 0 0,-1-1 0,1 1 0,0-1 0,1 0 1,-1-1-1,1 1 0,0-1 0,0 0 0,0 0 0,0 0 1,1-1-1,-1 1 0,0-2 0,1 1 0,0 0 0,0-1 1,8 1-1,-8-2-362,0 0 0,0-1 0,0 1 0,0-1-1,0 0 1,-1-1 0,1 1 0,0-1 0,-1 0 0,1-1 0,-1 1 0,8-6 0,27-21-8645,-24 13 6202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6.1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11 284,'-8'-10'2954,"8"11"847,9 16 1407,-6-11-6297,3 5 1546,0 0 0,1 0-1,0-1 1,1 0 0,0 0-1,0-1 1,14 12 0,-17-17-662,0-1 0,0 1 0,1-1 0,-1 0 0,1-1 0,11 5 0,-12-6-661,0 0 1,1 0-1,-1 0 1,1-1-1,-1 1 1,1-1-1,-1-1 1,10-1-1,0 0-1141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6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358 430 380,'-2'-2'987,"-4"-4"-349,0 1 1,0 1-1,0-1 1,0 1-1,-1 0 1,0 1 0,-10-5-1,-58-19 1829,64 24-2242,-24-7 337,-44-6 0,9 3-1952,69 12 1346,-1 1 0,1 0 0,0 0 1,0-1-1,0 1 0,-1-1 0,1 1 0,0-1 1,0 1-1,0-1 0,0 0 0,0 1 0,0-1 0,0 0 1,1 0-1,-1 0 0,0 0 0,0 0 0,1 0 1,-1 0-1,0 0 0,1 0 0,-1 0 0,1 0 1,-1 0-1,1-1 0,0 1 0,-1 0 0,1 0 0,0 0 1,0-1-1,0 1 0,0 0 0,0 0 0,0 0 1,0-1-1,1 1 0,-1 0 0,0 0 0,1 0 1,-1-1-1,1-1 0,3-7-51,1 0 1,0 1-1,0-1 0,7-8 1,-2 3 61,13-23 101,-13 25 34,-1-2 0,-1 1 1,0-1-1,-1 0 1,9-30-1,-15 43-97,-1 0 0,1 1 0,-1-1 0,0 0-1,0 0 1,0 0 0,0 0 0,0 0 0,0 1 0,-1-1-1,1 0 1,0 0 0,-1 0 0,1 1 0,-1-1-1,0 0 1,0 1 0,0-1 0,0 0 0,0 1 0,0-1-1,0 1 1,0 0 0,0-1 0,-1 1 0,1 0 0,-1 0-1,1-1 1,-3 0 0,3 2-50,0 0 0,0 0 0,0 0 0,0 0 0,0 0 0,0 0 0,0 0 0,0 0-1,0 0 1,0 0 0,0 1 0,0-1 0,0 0 0,1 1 0,-1-1 0,0 1 0,-1 0 0,0 0-184,2-1 195,-2 1-334,-1 0 0,1 0 0,-1 0 0,1 0 0,0 0 0,-1 1 0,1-1 0,-2 2 0,-8 10-692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6.8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1 368 716,'3'0'233,"0"-1"-1,1 1 1,-1-1-1,0 0 1,1 0-1,-1 0 1,0 0-1,0-1 1,0 1-1,0-1 1,0 0-1,-1 0 1,1 0-1,0 0 1,-1 0-1,0 0 1,1-1-1,-1 1 1,0-1-1,0 0 1,0 0-1,-1 0 1,1 0 0,-1 0-1,1 0 1,0-4-1,3-8 353,0 1 1,-1-1-1,-1-1 0,2-21 0,-4 26-296,14-191 5279,-15 200-5027,0 2-35,12 25 508,1-4-541,0 11 237,1-1 0,20 30 1,-29-52-555,1-1 0,0 1 0,1-1 0,0 0 0,0-1 0,1 0 0,0 0 0,0 0 0,0-1 1,1 0-1,11 5 0,-19-10-156,1-1 1,-1 1-1,1 0 0,0-1 1,-1 1-1,1-1 0,-1 1 1,1-1-1,0 0 1,-1 0-1,1 0 0,0 0 1,-1 0-1,1 0 1,0 0-1,-1 0 0,1-1 1,-1 1-1,1-1 1,0 1-1,-1-1 0,1 1 1,-1-1-1,1 0 1,-1 0-1,0 0 0,1 0 1,-1 0-1,0 0 1,0 0-1,1 0 0,-1-1 1,0 1-1,1-2 1,-1 1-85,-1 0 0,1 1-1,-1-1 1,1 0 0,-1 0 0,0 0 0,1 1 0,-1-1 0,0 0 0,0 0 0,0 0 0,-1 0 0,1 1 0,0-1 0,-1 0 0,1 0 0,-1 0 0,1 1 0,-1-1 0,0 0 0,0 1 0,0-1 0,0 1-1,0-1 1,0 1 0,0-1 0,-1 1 0,1 0 0,0 0 0,-4-3 0,3 3-145,0 0 0,0 0 0,0 0 0,0 0-1,-1 0 1,1 1 0,0-1 0,0 1 0,-1-1 0,1 1 0,0 0-1,-1 0 1,-2 0 0,-34 5-6395,28-3 3980,-5 1 41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1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591 193 13341,'13'5'499,"-21"0"674,-24-1 62,-125-1 250,-77 6-1750,201-6-413,-39 5-439,65-7 103,1 1 1,-1-1-1,1 1 1,0 1-1,-1-1 0,1 1 1,1 0-1,-8 4 1,8-1-1338</inkml:trace>
  <inkml:trace contextRef="#ctx0" brushRef="#br0" timeOffset="1">820 31 13293,'1'-2'359,"6"-19"335,-7 21-494,0-1 0,0 1 0,1-1-1,-1 1 1,0-1 0,0 1 0,1 0 0,-1-1 0,0 1-1,1-1 1,-1 1 0,0 0 0,1-1 0,-1 1 0,1 0-1,-1-1 1,1 1 0,-1 0 0,0 0 0,1 0 0,0-1-1,-2 6 661,-13 112 1634,3-36-1356,-1 83 0,12-159-1292,0 0-1,1 0 0,-1 0 0,1 0 1,0 0-1,3 6 0,-4-10-88,1 1 0,-1-1 0,1 0 0,0 0 0,-1 1 0,1-1-1,0 0 1,0 0 0,0 0 0,0 0 0,2 1 0,-2-1-141,0-1 1,0 1 0,0-1-1,0 1 1,0-1 0,0 0-1,0 1 1,0-1-1,0 0 1,1 0 0,-1 0-1,0 0 1,0 0 0,0 0-1,0 0 1,0-1 0,1 1-1,17-8-4198,3-3 1390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7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109 83 452,'3'-6'435,"0"-1"392,0 1 0,-1-1 0,1 0-1,1-10 1,-4 16-730,1 0 1,-1 0-1,0 0 0,0-1 0,0 1 0,0 0 0,0 0 0,0 0 0,-1 0 0,1 0 0,0-1 0,0 1 1,-1 0-1,1 0 0,-1 0 0,1 0 0,-1 0 0,1 0 0,-1 0 0,0 0 0,1 0 0,-1 1 0,0-1 0,0 0 1,0 0-1,0 1 0,1-1 0,-1 0 0,0 1 0,0-1 0,0 1 0,0-1 0,-1 1 0,0-1 0,0 1 47,0 0-1,0-1 1,0 1-1,0 0 0,-1 1 1,1-1-1,0 0 0,0 1 1,0-1-1,0 1 1,0 0-1,0-1 0,1 1 1,-4 2-1,1-1 70,0 0-1,0 1 1,1-1 0,-1 1 0,1 0-1,-3 4 1,0 0 165,1 0 1,0 1-1,0 0 1,1 0-1,0 0 0,0 0 1,1 1-1,-4 14 0,6-19-257,0 0 0,1 0-1,-1 0 1,1 0-1,0 0 1,0 0 0,0 0-1,0 0 1,1 0 0,-1 0-1,1 0 1,0 0 0,1 0-1,-1 0 1,1 0-1,-1 0 1,1-1 0,0 1-1,1-1 1,-1 1 0,4 3-1,10 8 363,37 25 0,-39-31-356,-1 1 1,0 0-1,-1 0 1,0 2-1,17 20 0,-26-28-115,-1 0 0,0 0 0,0 0 0,0 0 0,0 0-1,-1 0 1,0 1 0,1-1 0,-2 1 0,1-1 0,0 0-1,-1 1 1,0 8 0,-2 0-204,0 0-1,-1 0 1,-5 18-1,6-28 8,1 0 0,0 0 0,-1 0-1,1 0 1,-1 0 0,0 0 0,0-1-1,0 1 1,-1 0 0,1-1 0,0 0-1,-6 4 1,7-5-622,1-1-39,-1-5 2,0-3 607,2 0 0,-1 1 0,1-1 0,0 0 1,1 1-1,-1-1 0,2 1 0,-1-1 0,1 1 1,0 0-1,6-10 0,13-30-380,21-43 610,-37 78 323,1 1 1,1 0-1,-1 1 0,2 0 0,13-13 1,-21 21-245,0 1 1,1 0 0,-1 0-1,0 0 1,1 0 0,-1 0-1,1 0 1,-1 0 0,1 0 0,0 1-1,-1-1 1,1 1 0,0-1-1,-1 1 1,1-1 0,0 1-1,0 0 1,-1 0 0,1 0 0,0 0-1,0 0 1,-1 0 0,1 1-1,0-1 1,0 0 0,-1 1 0,1 0-1,0-1 1,-1 1 0,1 0-1,-1 0 1,1 0 0,-1 0-1,1 0 1,-1 0 0,0 0 0,0 0-1,1 1 1,1 1 0,4 7 280,0 0 1,-1 0-1,0 0 0,9 20 1,-10-18-122,50 110 1540,-54-121-1801,-1 0-1,0 0 0,1 0 0,-1-1 0,0 1 0,1 0 0,-1 0 0,1-1 0,-1 1 1,1 0-1,-1-1 0,1 1 0,0 0 0,-1-1 0,1 1 0,0-1 0,-1 1 1,1-1-1,0 1 0,0-1 0,0 0 0,-1 1 0,1-1 0,0 0 0,0 0 0,0 0 1,0 1-1,1-1 0,-1-1-57,1 1 1,-1-1 0,0 0 0,0 1 0,1-1-1,-1 0 1,0 0 0,0 0 0,0 0-1,0 0 1,0 0 0,0 0 0,0-1-1,0 1 1,0-1 0,5-8-687,-1 1 1,-1-1-1,5-14 0,11-49-6740,-10 37 5141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7.5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378 23 3392,'9'-21'2218,"-9"20"-1381,0 1 29,0 0 0,0 0 20,-2 4-10,-4 2-575,1 0-1,-1 0 1,0 0-1,0-1 1,-1 0 0,0 0-1,0-1 1,-13 7 0,-70 28 954,70-32-1171,-25 9-301,-32 14-1344,68-26 560,1 0 0,0 1 0,0 0 0,0 0 0,1 1 0,-11 10-1,2 4-866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47.9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1 291 408,'69'-257'13346,"-57"224"-11074,-12 32-1544,0 1-18,0 8-14,5 116 2307,35 213 0,-39-332-2995,0 0 0,0 1-1,0-1 1,1 0 0,0-1-1,0 1 1,3 5 0,-4-9-61,0 0 0,0 0 1,-1 0-1,1 0 0,0 0 1,0 0-1,0 0 0,0 0 0,1 0 1,-1-1-1,0 1 0,0 0 1,0-1-1,1 1 0,-1-1 1,0 1-1,1-1 0,-1 1 1,0-1-1,1 0 0,-1 0 0,0 0 1,1 0-1,-1 0 0,1 0 1,-1 0-1,0 0 0,1 0 1,-1-1-1,0 1 0,1-1 0,-1 1 1,0-1-1,2 0 0,62-26-1709,-64 27 1774,0 0 1,0 0-1,0 0 0,-1 0 0,1 0 1,0 0-1,0 0 0,0 0 0,0 0 1,0 1-1,0-1 0,-1 0 0,1 0 1,0 1-1,0-1 0,0 1 0,0-1 0,-1 0 1,1 1-1,0 0 0,-1-1 0,1 1 1,0-1-1,-1 1 0,1 0 0,-1 0 1,1-1-1,-1 1 0,1 0 0,0 1 1,10 24 491,-10-22-466,-1-1 1,0 1 0,0-1 0,0 1 0,-1-1 0,1 1 0,-1-1-1,0 0 1,1 1 0,-2-1 0,1 0 0,0 0 0,-1 1-1,1-1 1,-1 0 0,0 0 0,0-1 0,0 1 0,0 0-1,-1-1 1,1 1 0,-1-1 0,1 0 0,-4 2 0,-7 4 69,0 0 0,0-1 0,-1-1 1,-18 7-1,1-1 330,29-11-193,2-1 15,1-4 13,1-2-161,0 0 1,0 1 0,1-1-1,0 1 1,0-1-1,1 1 1,0 0 0,8-9-1,45-40 1118,-15 15-61,-27 27-1535,1 0 1606,-7 2-3455,-4 2-3388,-3-1-4796,-2 9 6702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50.2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 2362 224,'-12'-24'1297,"12"23"-1102,-16-24 938,1-14 434,14 38-1111,-1-3 844,1 1-361,0 1 0,-1-1 0,1 1 0,0-1 0,0 0 0,0 1 0,1-1 0,-2-5 0,7-2-540,-1 1 1,1-1 0,1 1 0,-1 0-1,1 1 1,1 0 0,12-13 0,7-9 90,368-425 2808,-305 355-2813,512-565 2152,-276 315-1027,26 29 836,-264 253-1621,27-23 347,-40 28-3357,-62 54 571,-10 7-4181,0 2-5728,-2 0 8053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50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119 537 14641,'1'-1'75,"-1"1"-1,1-1 1,0 1-1,-1-1 0,1 1 1,0-1-1,-1 1 1,1 0-1,0-1 1,0 1-1,0 0 0,-1 0 1,1 0-1,0 0 1,0-1-1,0 1 1,-1 0-1,1 0 0,0 1 1,0-1-1,0 0 1,-1 0-1,1 0 1,0 0-1,0 1 0,2 0 104,-1 0-1,0 1 0,0-1 1,0 0-1,0 1 0,0 0 0,0-1 1,2 4-1,5 5 603,-2 1 0,11 17 0,-14-21-402,1 2 33,-3-4-102,1-1 0,-1 1 0,1-1 0,0 0 0,0 0 0,0 0 0,1 0 0,0-1 0,7 7 0,-10-10 87,-1-6-42,1-9-208,-2-1-1,0 0 1,-1 1 0,0-1 0,-1 1-1,-7-19 1,-36-94 171,-55-92-226,28 63-7,72 156-75,1 0 0,0 0 0,-1 0 0,1 0 0,0 0 0,-1 0 0,1 0 0,0 0 0,0 0 0,0 0 0,0 0 0,0 0 0,0 0 0,0 0 0,0-1 0,0 1-5,1 1 0,-1 0 0,0-1 0,0 1 0,1 0 0,-1-1 0,0 1 1,1 0-1,-1 0 0,0-1 0,1 1 0,-1 0 0,0 0 0,1-1 0,-1 1 0,1 0 1,-1 0-1,0 0 0,1 0 0,-1 0 0,1 0 0,-1 0 0,0 0 0,1 0 1,0 0-1,4 0 24,1 1-1,-1 0 1,1 1 0,8 2 0,1 1 17,244 43 497,35 9 1626,-289-56-2097,0 0-1,-1 1 0,1 0 1,0 0-1,-1 0 1,0 1-1,1-1 1,6 7-1,-9-7-39,0-1 0,-1 1-1,1 0 1,-1 0-1,1 0 1,-1 0 0,0 0-1,0 0 1,0 1 0,0-1-1,0 0 1,-1 0-1,1 1 1,-1-1 0,1 1-1,-1-1 1,0 0 0,0 1-1,0-1 1,0 4 0,-2 4-30,0-1 1,-1 1 0,0-1 0,0 1 0,-1-1 0,-1 0 0,1-1 0,-1 1 0,0-1 0,-1 0 0,-13 14 0,-7 5-1846,-54 43-1,46-42-1197,-18 14-9926,32-22 8877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52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66 472 156,'0'0'1305,"0"0"-49,1 6-48,10 216 7937,-4-54-4275,-8-109-1051,-32-368-2358,-15-153-855,47 448-490,0 0 0,0 0 0,1 1 0,4-22 0,-4 32-64,0 0-1,1 0 0,-1 0 1,1 1-1,0-1 1,0 0-1,0 0 0,1 1 1,-1-1-1,0 1 1,1-1-1,0 1 1,0-1-1,0 1 0,0 0 1,0 0-1,0 0 1,0 0-1,0 0 0,1 1 1,-1-1-1,1 1 1,-1-1-1,1 1 0,0 0 1,0 0-1,4-1 1,5 0 275,0 1 1,0 0-1,0 1 1,0 0-1,1 1 1,-1 0-1,0 1 1,0 1-1,0-1 1,17 8-1,-29-10-306,1 1 1,0-1-1,-1 0 0,1 1 1,0-1-1,-1 1 0,1-1 1,-1 1-1,1-1 0,-1 1 1,1-1-1,-1 1 1,1 0-1,-1-1 0,0 1 1,1 0-1,-1-1 0,0 1 1,0 0-1,1 0 0,-1-1 1,0 1-1,0 0 0,0 0 1,0-1-1,0 1 0,0 0 1,0 0-1,0-1 0,0 1 1,0 0-1,0 0 0,-1-1 1,1 1-1,0 0 1,-1-1-1,1 1 0,0 0 1,-1-1-1,1 1 0,-1 0 1,-23 30 252,20-26-258,2-3-15,-9 11-700,-1 0-1,-24 20 1,16-22-1321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0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128 48 216,'12'-43'5705,"-11"41"-4935,-1 2 13,-1-1-726,1 1-1,0 0 0,-1 0 1,1 0-1,0-1 1,-1 1-1,1 0 1,0 0-1,-1 0 1,1 0-1,0 0 1,-1-1-1,1 1 1,-1 0-1,1 0 1,0 0-1,-1 0 1,1 0-1,-1 0 1,1 1-1,0-1 1,-1 0-1,1 0 1,-1 0-1,1 0 1,0 0-1,-1 0 1,1 1-1,0-1 1,-1 0-1,1 0 0,0 1 1,-1-1-1,1 0 1,-16 10 914,15-9-857,-9 10 320,0 1 0,1 0 0,0 0 0,1 1 1,0 0-1,1 1 0,1 0 0,-7 21 1,-12 24-316,19-48-3798,11-18-2036,0 1 6034,9-12-2291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1.0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16 873 852,'0'0'931,"-2"-2"-4,0-1-653,0 0 0,1 0 0,-1 0 0,1 0 0,0 0-1,0 0 1,0 0 0,0 0 0,1 0 0,-1 0 0,1-7 0,1-41 1325,-1 35-1175,49-449 3974,-24 273-2719,-24 181-1547,1-8 369,1 0 1,9-35 0,-7 61 430,0 9-783,20 113 1018,22 84 143,-43-199-1228,16 57 694,3 0 0,65 134 1,-83-198-731,-1 1-1,1-1 1,0 0 0,1 0 0,9 8 0,-14-14-88,0 1 0,0-1 0,0 0-1,0 0 1,0 0 0,0 0 0,1-1 0,-1 1-1,0 0 1,1-1 0,-1 1 0,1 0 0,-1-1 0,1 0-1,-1 1 1,1-1 0,-1 0 0,1 0 0,-1 0-1,1 0 1,-1 0 0,1 0 0,-1 0 0,1 0-1,-1 0 1,1-1 0,-1 1 0,1-1 0,-1 1-1,0-1 1,1 0 0,-1 1 0,0-1 0,1 0 0,-1 0-1,0 0 1,0 0 0,0 0 0,2-2 0,-1 0-336,0 0 1,0 0-1,0 0 1,0-1-1,-1 1 1,1 0-1,-1-1 1,2-6 0,1-30-9246,-4 30 7012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01.4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450 36 12489,'-7'-5'375,"1"1"-1,-1 0 1,-1 0-1,1 1 1,-1-1 0,1 2-1,-1-1 1,0 1-1,0 1 1,0-1-1,0 1 1,0 1 0,0-1-1,0 1 1,-10 2-1,-125 21 2678,54-6-2327,41-5-3649,18 0-7213,23-8 6836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8:54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26 171 212,'0'0'298,"0"0"-30,0 0-35,0 0-29,0 0-24,0 0-8,3-1-5,0-1-233,1 0 701,0 0 1,0 0-1,0-1 1,0 0-1,0 1 0,3-5 1,-6 6-399,-1 1-16,0 0-16,25-15 1581,-7 8-1310,-17 6-335,2 1-17,58-11 537,-59 11-586,14 0 93,21 0 316,-33 0-389,18 3 252,10-2-22,-23 0-246,-6-1-19,13-2 43,31-9 247,15-4-8,76-7-1,-107 22-203,0 1 0,-1 1 0,1 2 0,46 11 0,-34-6 49,0-1 56,-2 1 1,1 3 0,-2 1-1,1 2 1,-2 1-1,48 29 1,258 158 517,-321-189-754,-1 1 0,-1 0 0,25 23 0,27 23 60,-71-56-68,1 0 1,-1 0-1,-1 0 0,1 1 0,-1-1 1,0 1-1,0-1 0,2 11 0,-3-11 4,4 12 5,-4-12-6,0-1 0,0 0 0,0 0 0,1 0 0,0 0 0,-1 0 0,4 5-1,3 3 1,73 100 143,-69-98-122,0-1 0,1 0 0,0-1 0,1-1 1,26 17-1,-22-16 4,0-2 0,1 0 0,1-1 0,-1-1 0,1 0 0,1-2 0,0 0 0,-1-2 0,23 3 1,-5-4 99,66-3 1,-48-3-50,-29 3-39,38-6 1,292-59 23,-281 51-17,-2-2 0,126-45 0,-180 52-52,0-1 0,0-1 0,0 0 0,-2-1 0,1-1 0,-2-1 1,26-26-1,-32 28-10,0 0 1,-1 0 0,0-1-1,-1 0 1,0-1 0,-2 0-1,1-1 1,-2 1 0,0-1-1,0-1 1,3-19 0,-6 23-12,-1 0 1,-1 0 0,0 1-1,-1-1 1,0 0 0,-1 0-1,0 0 1,0 0 0,-6-17-1,4 20 2,0-1-1,-1 1 0,0 0 1,-1 0-1,0 0 1,0 1-1,-1 0 1,0 0-1,0 0 0,-14-12 1,5 7-26,0 2 0,-1 0 0,-1 1 1,-29-14-1,-66-24-179,-2 4 1,-182-44 0,271 83 224,-1 0 1,0 2-1,-1 1 1,1 1 0,0 1-1,-1 2 1,1 0-1,0 2 1,-47 13-1,12 2-5,2 3 1,-109 57-1,-25 15 19,103-52-7,31-13 19,2 2 0,1 3 0,2 2 0,1 3 0,-77 72-1,-96 121 130,129-142-103,22-22-27,50-46-28,-46 33-1,62-49 10,-19 14 1,-2-2 0,0 0 1,-1-2-1,-1-2 0,-47 16 0,53-23 1,-1 0 0,1-2 0,-1-1 0,0-1-1,0-1 1,0-1 0,-43-5 0,47 0-20,0-1 0,1-1 0,-1-1 0,1-1 1,1 0-1,0-2 0,0-1 0,1 0 0,0-2 0,1 0 0,0-1 0,2-1 0,-1-1 0,2 0 0,0-1 1,1-1-1,1 0 0,-19-32 0,26 35 3,0 0 0,1 0 0,1 0 0,1-1 0,0 0 0,1 0 0,0 0 0,2 0 0,0 0 0,0-1 0,3-15 0,1-2 4,2 0-1,1 0 1,2 1-1,14-39 1,-15 52-187,1 1 0,1-1 0,1 2 0,0-1 1,1 2-1,1-1 0,20-21 0,-21 27-928,1 1-1,0 1 0,0 0 1,1 0-1,0 2 1,18-10-1,7 0-1011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2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1 601 692,'0'0'1200,"1"-4"26,39-91 3508,75-240 3187,-114 334-7531,-1 1-35,1 5-25,2 19 44,0 0 0,-2 27 0,-1-28-82,1-1 0,1 0 0,1 0 0,6 23 0,-7-35-153,2 1 0,0-1 0,0 0 0,1 0 0,0 0 0,0-1 0,1 1 0,13 14 0,-15-20-89,0 0-1,1 0 0,0 0 1,0-1-1,0 1 0,0-1 1,0 0-1,1 0 1,-1-1-1,1 0 0,0 0 1,0 0-1,0-1 0,0 0 1,0 0-1,0 0 1,9-1-1,-1-1-22,0 0 0,0-1 0,1-1 1,-2 0-1,1-1 0,0-1 0,-1 0 0,0 0 0,0-2 1,0 0-1,-1 0 0,18-14 0,-5 1-76,0-2 0,-2 0 0,0-2-1,28-37 1,-26 26-108,35-60 0,-51 77 95,0 1 1,-1-2-1,-1 1 1,-1-1-1,7-34 1,-13 51 57,1 0-1,-1 0 1,0 0 0,0 0-1,0 0 1,0 1 0,0-1-1,-1 0 1,1 0 0,0 0-1,-1 0 1,0-2 0,1 4 3,-1-1 0,1 1 0,0-1 0,-1 1 0,1 0 0,0-1 0,-1 1 0,1-1 0,-1 1 0,1 0 0,-1-1 0,1 1 0,-1 0 1,1 0-1,-1-1 0,1 1 0,-1 0 0,1 0 0,-1 0 0,1 0 0,-1-1 0,0 1 0,1 0 0,-1 0 0,0 0 0,-2 1 3,0 0-1,1 0 0,-1 0 0,1 0 1,-1 0-1,1 0 0,0 0 1,-1 1-1,1 0 0,0-1 0,0 1 1,0 0-1,0 0 0,-2 2 1,0 1 3,1-2 8,0 1 0,0-1 0,0 1 0,1 0 0,-1 0 0,-1 4 0,7-6-7,6-1-11,1-1 0,-1 0 0,1 0 0,-1-1 0,1-1 0,13-3-1,59-22-54,-34 10 42,-25 8 6,-11 4 48,0 1 0,0 0 0,0 0 0,17-1 0,-27 4-20,0 1 1,0 0-1,0 0 0,1 0 0,-1 0 0,0 0 1,0 0-1,0 0 0,0 1 0,0-1 0,0 1 1,0 0-1,0-1 0,0 1 0,0 0 0,0 0 1,-1 0-1,1 1 0,0-1 0,0 0 0,-1 1 1,1-1-1,-1 1 0,0-1 0,1 1 1,-1-1-1,0 1 0,0 0 0,0 0 0,0 0 1,0 0-1,1 2 0,0 10 105,0 1 0,0-1 0,-1 0 0,-1 1 0,-1-1 0,0 1 0,-6 26 0,3-12 42,-43 297 1859,46-317-1930,0 1 1,1-1-1,1 18 1,-1-25-98,0-1 1,0 0 0,0 0 0,0 0 0,1 1 0,-1-1-1,1 0 1,-1 0 0,1 0 0,-1 0 0,1 0-1,0 0 1,-1 0 0,1 0 0,0 0 0,1 1-1,-1-1-16,0-1 0,0 0-1,0 1 1,0-1 0,0 0-1,0 0 1,0 0-1,0 0 1,0 0 0,-1 0-1,1 0 1,0 0 0,0 0-1,0-1 1,0 1-1,0 0 1,0 0 0,0-1-1,0 1 1,-1-1-1,1 1 1,0-1 0,0 1-1,0-1 1,0 0 0,29-22-1443,-1-1 0,50-55 0,-24 22-504,-29 32 1158,-2-1-179,2 2-1,1 1 1,31-21 0,-57 44 1006,0-1 1,0 0-1,0 0 1,0 1-1,0-1 1,0 0 0,0 1-1,0-1 1,0 1-1,0 0 1,1-1-1,-1 1 1,0 0 0,0 0-1,0 0 1,0-1-1,1 1 1,-1 0-1,0 1 1,0-1 0,0 0-1,1 0 1,-1 0-1,0 1 1,0-1-1,0 1 1,0-1 0,0 1-1,0-1 1,0 1-1,0 0 1,0-1 0,0 1-1,0 0 1,0 0-1,0 0 1,0-1-1,-1 1 1,1 0 0,0 0-1,-1 0 1,1 0-1,-1 0 1,1 1-1,-1-1 1,1 0 0,-1 0-1,0 0 1,1 2-1,2 13 478,0-1-1,-1 1 0,-1-1 0,0 1 1,-3 20-1,3 33 923,-1-68-1424,0-1 0,0 1-1,0-1 1,0 1 0,0-1 0,0 1-1,0 0 1,1-1 0,-1 1-1,0-1 1,0 1 0,0-1-1,1 1 1,-1-1 0,0 1-1,0-1 1,1 0 0,-1 1-1,1-1 1,-1 1 0,0-1 0,1 0-1,-1 1 1,1-1 0,-1 0-1,1 1 1,-1-1 0,1 0-1,-1 0 1,1 1 0,1-1-47,-1 0-1,0 0 1,0-1 0,1 1-1,-1 0 1,0-1 0,0 1 0,1 0-1,-1-1 1,0 1 0,0-1 0,2-1-1,30-26-2464,15-26-5565,-23 28 5529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49.8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1 972,'-4'13'1454,"1"0"-1,1 1 0,0-1 1,0 20-1,-1 0-10,-2 54 886,3 0 0,4 0 1,4 0-1,18 92 1,-24-175-2527,2 4 352,-1 1 0,1-1 1,5 12-1,5-2-2164,-11-17 1559,0 0 1,0 0-1,0-1 0,0 1 1,0 0-1,0-1 0,0 1 1,0-1-1,0 0 0,1 1 1,-1-1-1,0 0 0,0 1 0,0-1 1,2 0-1,0-3-3819,8-8 1297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50.1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14 164,'2'-9'2622,"-2"9"-2516,0 0-1,0 0 0,0-1 1,0 1-1,0 0 0,0 0 1,0 0-1,0 0 0,0 0 0,0-1 1,0 1-1,0 0 0,0 0 1,0 0-1,0 0 0,0 0 1,0-1-1,0 1 0,0 0 1,1 0-1,-1 0 0,0 0 1,0 0-1,0-1 0,0 1 1,0 0-1,0 0 0,0 0 1,0 0-1,0 0 0,1 0 1,-1 0-1,0 0 0,0 0 1,0-1-1,0 1 0,0 0 0,1 0 1,-1 0-1,0 0 0,0 0 1,0 0-1,0 0 0,0 0 1,1 0-1,-1 0 0,0 0 1,0 0-1,0 0 0,0 0 1,1 0-1,-1 0 0,0 0 1,0 0-1,0 0 0,0 1 1,0-1-1,0 0 0,1 0 1,-1 0-1,0 0 0,0 0 1,30 59 4011,35 95 0,9 70-1438,-66-197-2317,69 262 2256,-66-233-2200,-3 1 1,-2 0-1,-1 69 0,-6-102-817,-1-1 0,-1-1 0,-1 1-1,-9 29 1,-3-8-4013,-7-1-5226,16-28 6429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54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213 391 768,'0'0'780,"0"0"-41,0 0-58,0 0-66,0 0-60,0 0-52,2 1-28,0-1-66,-1 1 0,1-1 0,-1 1 0,1-1 0,-1 1 0,1 0 0,-1 0 0,0 0 0,1-1 1,-1 1-1,0 1 0,0-1 0,0 0 0,0 0 0,0 0 0,0 0 0,0 1 0,0-1 0,1 3 0,-2-3 91,0-1-438,1 0 1,-1 0 0,0 1 0,0-1-1,0 0 1,0 0 0,1 0 0,-1 1 0,0-1-1,0 0 1,0 0 0,0 0 0,0 1-1,0-1 1,0 0 0,0 0 0,0 1-1,0-1 1,1 0 0,-1 0 0,0 0 0,0 1-1,0-1 1,0 0 0,-1 0 0,1 1-1,0-1 1,0 0 0,0 0 0,0 1-1,0-1 1,0 0 0,0 1 0,-2 0 14,0 1 0,0 0 0,0 0 0,0-1 0,0 1 0,0-1 0,0 0 0,-1 1 0,1-1 0,0 0 0,-1 0 0,1-1 0,-1 1 0,1 0 0,-1-1 0,1 0 0,-1 1 0,0-1 0,1 0 0,-1 0 0,1-1 0,-1 1 0,1 0 0,-1-1 0,0 0 0,1 0 0,0 1 0,-1-1 0,1 0 0,0-1 0,-4-1 0,0-1 2,1 1 1,-1-1 0,1 0 0,0 0 0,0-1-1,1 1 1,-1-1 0,1 0 0,0 0-1,0-1 1,1 1 0,-5-9 0,2-1 7,1 0 1,0 1 0,1-2-1,1 1 1,0 0-1,-1-31 1,4 36-58,0-1 0,1 1 0,0-1 0,1 1 0,0 0-1,1 0 1,0 0 0,1 0 0,0 0 0,0 1 0,8-13 0,-7 14 11,1 0 0,0 1 0,1-1 0,-1 1 0,2 0 1,-1 1-1,1 0 0,-1 0 0,2 0 0,13-6 0,-18 10-23,0 0-1,0 0 1,1 1 0,-1-1-1,0 1 1,1 0-1,-1 0 1,1 1-1,0 0 1,-1-1 0,1 2-1,-1-1 1,1 0-1,-1 1 1,1 0 0,-1 0-1,1 0 1,-1 1-1,0-1 1,1 1 0,-1 0-1,0 0 1,0 0-1,6 6 1,-5-4-9,-1 0-1,0 0 1,-1 0-1,1 0 1,-1 1-1,1-1 1,-2 1 0,1 0-1,0 0 1,-1 0-1,0 0 1,2 7-1,-2-4 3,0 1 0,-1 0 0,0 0-1,0 0 1,-1 0 0,0 0-1,-2 9 1,0-2-11,-1-1 0,-1 1 0,-1-1 0,0 0 0,-1 0 0,0-1 0,-1 0 0,-11 16 0,13-22-62,0-1 0,-1 1 0,0-1 1,-12 11-1,15-15 0,0-1 0,0 0 0,-1 0 0,1 0 0,0-1 0,-1 1 0,1-1 0,-1 0 0,1 0-1,-1 0 1,1 0 0,-1 0 0,0-1 0,-3 1 0,6-2 28,-1 1 0,1 0 1,0 0-1,0-1 0,0 1 0,0-1 0,0 1 0,0-1 0,0 1 1,0-1-1,0 1 0,0-1 0,0 0 0,0 0 0,1 0 0,-1 1 1,0-1-1,0 0 0,1 0 0,-1 0 0,0 0 0,1 0 0,-1 0 0,1-1 1,-9-26-606,7 13 454,1 1-1,1-1 1,0 1 0,0-1 0,2 1 0,0-1-1,0 1 1,1 0 0,1-1 0,1 2 0,0-1-1,13-25 1,-17 37 189,-1 1 0,1 0 0,-1 0 1,1 0-1,0 0 0,0 0 0,0 0 0,0 0 0,-1 0 0,1 0 0,0 1 0,1-1 0,-1 0 1,0 0-1,0 1 0,0-1 0,0 1 0,0-1 0,2 0 0,-2 2 11,0-1 0,0 0 0,0 0 0,0 0-1,-1 1 1,1-1 0,0 0 0,0 1 0,-1-1 0,1 1-1,0-1 1,0 1 0,-1-1 0,1 1 0,-1-1 0,1 1-1,0-1 1,-1 1 0,1 0 0,-1 0 0,1 0 0,3 6 135,-1 0 1,0 0 0,-1 0 0,4 15 0,23 161 2100,-21-121-1568,5 28 784,36 128-1,2-31 650,-26-96-1560,-21-67-470,-4-21-81,0-1 0,0 1 0,1-1 0,-1 0 0,1 1 0,-1-1 0,1 1 1,1 2-1,2 28 72,3-2-46,-7-26-27,1-1 1,-1 0-1,1 0 0,0 0 1,0 0-1,3 6 0,-3-9-7,-1-1 8,9 13 31,-9-12-29,0-1 11,-2 1 11,-5 3 1,0 0-1,1-1 0,-2-1 0,1 1 0,0-1 0,0 0 0,-15 1 0,-59 3 38,68-5-51,-49 0-63,0-2 1,-80-11-1,138 11-105,0 1 0,0-1 0,-1-1 0,1 1-1,0-1 1,0 1 0,-7-5 0,10 5-86,1 1 1,-1-1-1,0 1 1,1-1 0,-1 1-1,0-1 1,1 0-1,-1 0 1,1 1-1,-1-1 1,1 0-1,-1 0 1,1 0 0,0 1-1,-1-1 1,1-2-1,0 2-408,0 0 0,0 0 0,0 0 0,0 0 0,0 0 0,1 0 0,-1 0 0,0 0 0,1 0-1,-1 0 1,0 0 0,1 0 0,0 0 0,-1 0 0,1 0 0,-1 0 0,3-1 0,3-4-2842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56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1 913 1212,'0'5'1760,"-1"4"3685,2-1 1406,-1-8-6725,0 0 0,0 0 1,0 0-1,0 0 1,0 0-1,0 0 0,0-1 1,0 1-1,0 0 0,0 0 1,0 0-1,0 0 0,0 0 1,0 0-1,0 0 0,0 0 1,0 0-1,0 0 0,1 0 1,-1 0-1,0 0 0,0 0 1,0 0-1,0 0 0,0 0 1,0 0-1,0 0 0,0 0 1,0 0-1,0 0 0,0 0 1,0 0-1,0 0 0,0 1 1,0-1-1,0 0 1,0 0-1,0 0 0,0 0 1,0 0-1,0 0 0,0 0 1,0 0-1,0 0 0,0 0 1,0 0-1,15-43 1497,11-50 0,-1 4-835,77-261 978,-35 118-593,-56 187-907,-7 27 205,1-1 0,9-21 0,-14 40-437,0-1-1,0 1 0,0 0 1,0 0-1,0-1 1,1 1-1,-1 0 1,0 0-1,0 0 0,0-1 1,0 1-1,0 0 1,0 0-1,1 0 1,-1-1-1,0 1 0,0 0 1,0 0-1,0 0 1,1 0-1,-1 0 1,0-1-1,0 1 1,1 0-1,-1 0 0,0 0 1,0 0-1,0 0 1,1 0-1,-1 0 1,0 0-1,0 0 0,1 0 1,-1 0-1,0 0 1,0 0-1,1 0 1,-1 0-1,0 0 1,1 0-1,7 10 431,4 20-30,75 286-71,15 53-86,-85-314-272,44 159-69,-60-207-4720,-1-11-5174,-2-4 1033,1 5 10408,-3-3-5262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57.1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368 100 13401,'1'-2'124,"-1"0"0,1 0 0,0 0 0,-1 0 0,0-1 0,1 1 0,-1 0 0,0 0 0,0 0 0,0 0 0,0 0 0,0-1-1,-1 1 1,1 0 0,-1 0 0,1 0 0,-1 0 0,0 0 0,0 0 0,0 0 0,0 0 0,0 0 0,0 1 0,0-1 0,-1 0 0,1 1 0,-1-1 0,1 1 0,-1-1-1,0 1 1,1 0 0,-1-1 0,0 1 0,0 0 0,0 0 0,0 1 0,0-1 0,-3-1 0,-8-2 286,-1 0-1,0 1 1,0 0-1,-22-1 1,28 3-310,-29-1-40,1 2-1,-56 7 1,54-4-1658,15-4-633,15-3-3571,8 2 2084,5-10 1129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57.5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 1256,'15'-28'7749,"-14"27"-6452,7 17 1134,-4 1-1130,0 0 1,-1 0-1,1 28 0,1 8 302,10 47 877,0 5 870,34 122 0,-46-220-3237,0 1 0,0 0 0,1-1 0,0 0 0,0 0 0,0 0 0,1 0 0,0-1 0,1 1 1,-1-1-1,1-1 0,0 1 0,1-1 0,-1 0 0,1 0 0,0-1 0,0 0 0,15 5 0,7 2-751,1-1 0,0-2 0,50 7 0,-46-10-1023,10 5-3068,-10-2-6819,-21-5 7822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57.8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27 288,'-2'-6'1065,"-4"-11"3997,4 13 4334,0 14-8708,0 0 0,1 1 0,1-1 0,0 0 0,1 16 0,12 56 2102,-5-36-1581,30 169 3076,-28-176-3420,1-1 0,1 0 0,27 53 1,-34-82-859,0-1 0,0 1 0,1-1 0,1 0 0,-1 0 0,1-1 0,0 0 1,1 0-1,0-1 0,0 1 0,0-2 0,1 1 0,0-1 0,0-1 1,0 0-1,0 0 0,1 0 0,0-1 0,-1-1 0,1 0 0,0 0 0,20 0 1,48-2-3396,-35 0-1484,2 1-7468,-23 2 8305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58.2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17 28,'0'-1'352,"0"0"0,0 0 0,0 1 0,-1-1 0,1 0 0,0 0 0,0 1 0,-1-1 0,1 0 0,-1 1 0,1-1 0,0 0 0,-1 1 0,1-1 0,-1 1 0,0-1 0,1 1 0,-1-1 0,1 1 0,-1-1 0,0 1 0,1-1 0,-1 1 0,0 0 0,1-1 0,-1 1 0,0 0 0,0 0 0,1-1 0,-1 1 0,0 0 0,0 0 0,1 0 0,-1 0 0,0 0 0,0 0 0,0 0 0,1 1 0,-1-1 0,-1 0 0,-9 11 3984,6 9-4284,3 19 1452,1 0-1,3 0 1,1 0-1,14 65 1,-4-53-467,1 0 0,43 95 0,-49-129-780,1 1 0,1-2 0,0 1 0,1-1 0,15 16 0,-22-27-190,0-1 0,0 0 0,1 0 1,-1 0-1,1 0 0,0 0 0,0-1 0,0 0 0,1 0 0,-1-1 1,1 1-1,-1-1 0,1 0 0,0-1 0,0 1 0,0-1 0,0 0 1,0-1-1,0 1 0,10-2 0,-10 0-54,1-1-1,0-1 1,-1 1 0,1-1-1,-1 0 1,0-1 0,0 1 0,0-1-1,0 0 1,-1-1 0,0 1-1,0-1 1,0 0 0,0-1-1,-1 1 1,0-1 0,6-9-1,-1-2 7,0 0-1,-1 0 0,0 0 0,-2-1 1,6-24-1,-1-11-1375,-3-1 0,-2-1 0,-1-70 0,-7 107-625,1 16-3387,1 1-5265,0 1 7277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58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249 172 216,'3'-7'540,"0"0"0,0 0-1,0 0 1,-1 0 0,0-1-1,-1 1 1,0 0 0,0-1 0,0 0-1,-1 1 1,0-1 0,-1 1 0,-1-11-1,1 15-330,1 0-1,-1 0 0,0 0 0,0 1 1,0-1-1,0 0 0,0 0 1,-1 1-1,1-1 0,-1 1 0,0 0 1,1-1-1,-1 1 0,0 0 0,0 0 1,-1 0-1,1 0 0,0 0 0,-1 1 1,1-1-1,-1 1 0,1 0 0,-1-1 1,0 1-1,0 0 0,1 1 0,-1-1 1,0 0-1,0 1 0,0 0 1,0-1-1,0 1 0,0 0 0,0 1 1,0-1-1,-4 1 0,-3 1 54,0 1 0,1 0 0,0 0 0,-1 1 0,1 0 1,0 1-1,1 0 0,-1 0 0,1 1 0,0 0 0,1 0 0,-1 1 0,1 0 0,1 1 0,-1-1 0,1 1 0,0 0 1,1 1-1,0-1 0,0 1 0,1 0 0,0 0 0,-5 20 0,8-23-111,-1 1-1,1 0 1,1 0-1,-1 0 1,1 0-1,1 0 1,-1 0-1,1 0 1,0 0-1,3 9 1,0-4 50,0-1 1,1 0-1,0 0 1,1 0-1,10 14 1,6 4 389,2-2 0,51 48 0,35 16 937,-8-6 107,-98-82-1571,-1 0 0,1 1 1,-1-1-1,0 1 1,0 0-1,-1 0 0,1 0 1,-1 0-1,0 0 0,0 1 1,1 4-1,-2-6-44,0 0-1,-1 1 1,1-1-1,-1 0 0,0 1 1,0-1-1,-1 0 1,1 1-1,0-1 1,-1 0-1,0 0 1,0 0-1,0 1 1,0-1-1,-1 0 1,1 0-1,-3 3 0,-4 5-182,0-1 0,0 0-1,-1 0 1,0-1 0,-1-1-1,0 1 1,-1-1 0,1-1-1,-1 0 1,-12 5-1,-52 22-2340,1-6-3642,48-19 2342,-22 8-1787,7-2 1699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59.3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 48 908,'0'0'1384,"1"4"-50,50 258 7764,-6-25-5734,80 240 5966,-135-492-7184,-8-21-1915,-123-276 321,113 245-610,-49-123-250,58 138 176,-19-91 1,36 132 135,1 0 1,0 0-1,0-1 1,1 1-1,0 0 1,1-1-1,1 1 1,0 0-1,0 0 1,7-18-1,-8 25 4,1-1 0,0 1 0,0 0 0,0 0 0,1 0 0,0 1 0,-1-1 0,1 0 0,0 1 0,1 0 0,-1 0 0,0 0 0,1 0 0,0 1 0,0-1 0,0 1 0,0 0 0,0 0 0,0 0 0,0 0 0,1 1 0,-1 0 0,1 0 0,-1 0 0,1 1 0,-1-1 0,1 1 0,6 0 0,4 2 40,0 0 0,-1 1 1,1 0-1,-1 1 0,0 1 1,20 9-1,-11-2 105,1 1 0,37 27 1,-52-33-108,0 0 0,0 1 0,-1 0 0,0 0 0,0 1 0,-1 0 0,10 15 0,-15-21-77,0 0 1,-1 0 0,0 0 0,0 0-1,0 0 1,0 1 0,0-1 0,0 0-1,-1 0 1,0 1 0,0-1 0,0 0 0,0 1-1,0-1 1,-1 0 0,1 1 0,-1-1-1,0 0 1,0 0 0,0 0 0,0 1-1,-1-1 1,1-1 0,-1 1 0,1 0-1,-1 0 1,0 0 0,-1-1 0,1 1-1,-4 2 1,-9 8-913,-1-1 0,0 0 0,-1-1 0,-30 14 0,-27 18-8920,47-26 5219,1 0 1412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2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1 712 68,'0'0'1198,"4"-6"56,13-24 271,-1 0 0,15-43 1,21-75 1439,-21 59-1404,72-246 5189,-113 379-4762,-5 71 1,14-96-1815,0-1-1,2 0 1,0 1-1,1-1 1,1 0-1,1 0 1,6 21 0,-9-37-188,0 1 1,0-1 0,0 1 0,0 0-1,0-1 1,0 0 0,0 1 0,1-1 0,-1 0-1,1 0 1,0 0 0,0 0 0,0 0-1,0 0 1,0 0 0,0-1 0,0 1 0,0-1-1,1 1 1,-1-1 0,0 0 0,1 0-1,-1 0 1,1 0 0,0-1 0,-1 1 0,1-1-1,0 1 1,-1-1 0,1 0 0,0 0 0,-1 0-1,1 0 1,0-1 0,-1 1 0,1-1-1,0 1 1,-1-1 0,4-1 0,6-3-245,1 0 0,-1 0 0,0-1 0,-1 0 0,1-1 0,-1-1 0,11-9 0,69-68-3807,-51 45-491,3-2 295,-7 7 1294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1:59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0 390 1148,'0'0'1364,"0"0"59,0 0 50,2-3-18,0-6-691,0 1 0,0-1 0,-1 0 0,0 0 0,-1 0 0,0 0-1,0 0 1,-2-9 0,1-17 565,-3-202 4246,11 211-3648,-4 30-1573,3 4-164,0 0 0,0 1 1,-1 0-1,-1 0 0,6 13 1,17 59 755,-3-7-122,-11-43-152,28 54-1,-36-78-575,-1 1 0,1-1 0,0 0 0,0-1 0,1 1 0,0-1 1,0 0-1,0-1 0,1 1 0,0-1 0,0-1 0,14 8 0,-18-11-78,0 0 0,0 0 0,0 0 0,0-1 0,0 1 0,0-1 0,0 0 0,0 1 0,1-2 0,-1 1 1,0 0-1,0-1 0,0 1 0,0-1 0,0 0 0,4-1 0,-3-1-25,1 1 0,-1-1 0,0 0 0,0 0-1,0 0 1,0 0 0,0-1 0,-1 0 0,5-5 0,-1-2-79,0 0 1,-1 0-1,0 0 1,0-1-1,-1 0 1,-1 0-1,4-14 1,-1-5-196,-2 0 1,0-1-1,-1-40 1,8 109 872,2 0 1,2-1-1,27 48 0,-34-70-528,1 0 0,0 0 0,1-1 0,0 0 0,1-1 0,0 0 0,1-1 0,1-1 0,21 14 0,-27-20-314,-1 0 0,0 0 1,1-1-1,0-1 0,0 1 0,0-1 0,0-1 0,0 1 0,0-1 0,0-1 1,1 1-1,-1-1 0,0-1 0,0 0 0,0 0 0,0 0 0,0-1 0,0-1 1,0 1-1,0-1 0,11-6 0,12-10-3373,10-15-7126,-24 17 7161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0.1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459 176 1332,'1'-14'3673,"-1"13"-3296,0 0 1,0 0-1,0-1 1,0 1-1,0 0 1,0-1-1,0 1 1,0 0-1,-1-1 1,1 1-1,0 0 1,-2-3-1,1 3-172,0-1-1,-1 1 1,1 0-1,-1 0 1,1 0-1,-1 0 1,0 0-1,1 1 1,-1-1-1,0 0 1,0 1-1,-3-1 0,-154-41 5232,-54-17-8343,179 45-114,14 2-3375,13 9 4354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0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138 220 1472,'13'-6'471,"-1"0"0,-1-1-1,1-1 1,-1 1 0,13-13-1,-21 17-264,1 0 0,-1 0 0,0-1 0,0 1 0,0-1 0,-1 1 0,1-1 0,-1 0-1,0 0 1,0 0 0,0 0 0,0 0 0,-1-1 0,0 1 0,0 0 0,0-1-1,0 1 1,-1-1 0,1-5 0,-2 7-81,0-1-1,0 1 1,-1 0 0,1 0-1,0 0 1,-1 0 0,0 0-1,0 1 1,0-1 0,0 0 0,0 1-1,0-1 1,-1 1 0,1 0-1,-1 0 1,0 0 0,0 0-1,1 0 1,-6-1 0,-1-2-7,0 1 0,0 0 0,-1 1 0,1 0 0,-13-2 0,11 4-409,0-1-1,0 1 1,0 1 0,0 0-1,-17 2 1,22 0-410,0-1 1,0 0 0,1 1 0,-1 0-1,0 1 1,1-1 0,-6 4 0,-3 5-834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0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82 480,'11'-8'780,"-1"2"593,-1-1-1,1-1 1,-1 0-1,0 0 1,-1-1-1,14-18 1,-22 26-483,0 1-26,0 0-43,0 0-56,-5 2-55,-5 4-355,-1 0 1,1 1-1,1 0 1,0 1-1,0 0 0,0 0 1,1 1-1,0 0 1,1 0-1,0 1 1,0-1-1,1 2 0,0-1 1,-7 21-1,12-27-284,0-1 0,1 1 1,0-1-1,0 1 0,0-1 0,0 1 0,0 0 0,1-1 0,0 0 1,-1 1-1,1-1 0,1 1 0,-1-1 0,0 0 0,1 0 0,-1 0 0,1 0 1,0 0-1,0 0 0,1 0 0,-1 0 0,0-1 0,4 3 0,7 8 109,1-2 0,0 1 0,19 10-1,-19-13-45,53 34 345,48 34 232,-98-64-569,-1 1 1,0 0-1,0 1 1,15 22 0,-27-34-126,-1 1 1,-1 1 0,1-1 0,-1 0 0,1 1 0,-1-1 0,-1 1 0,1-1 0,0 1 0,-1 0-1,0 0 1,0 0 0,-1 0 0,0 0 0,1 0 0,-1 0 0,-1 0 0,1 0 0,-1-1-1,0 1 1,-2 5 0,1-4-50,-1 1 0,0-1 0,0 0 0,-1 0 1,0-1-1,0 1 0,0-1 0,-1 0 0,0 0 0,0 0 0,0-1 0,-1 1 0,1-1 0,-10 5 0,6-4-140,0-1-1,0 0 1,0-1-1,-1 1 0,1-2 1,-14 3-1,21-4 108,-1-1 0,0 1 0,1-1-1,-1 0 1,0 0 0,1 0 0,-1 0-1,0 0 1,1 0 0,-1-1 0,0 0-1,1 1 1,-1-1 0,1 0 0,-1 0-1,1 0 1,0 0 0,-1-1 0,1 1-1,0-1 1,0 1 0,0-1 0,0 0-1,0 0 1,0 0 0,0 0 0,-2-4-1,3 3 13,0 0-1,0 0 0,0-1 0,1 1 1,-1 0-1,1 0 0,0-1 1,0 1-1,0 0 0,0 0 0,1-1 1,-1 1-1,1 0 0,0 0 0,2-6 1,2-5-70,1 1-1,9-15 1,-11 22 70,36-59 281,3 1 0,83-92 0,-123 153-189,1-3 151,1 1 1,0 0-1,0 0 1,0 0 0,10-5-1,-14 9-158,0 0 0,0 1-1,0-1 1,0 1 0,0 0-1,1-1 1,-1 1 0,0 0-1,0 0 1,0 0 0,0-1 0,1 1-1,-1 0 1,0 1 0,0-1-1,0 0 1,0 0 0,1 0-1,-1 1 1,0-1 0,0 1 0,0-1-1,0 1 1,0-1 0,0 1-1,0-1 1,0 1 0,0 0-1,0 0 1,0-1 0,0 1 0,-1 0-1,1 0 1,0 0 0,0 0-1,-1 0 1,1 0 0,0 2-1,6 11 151,0 1-1,-1 0 1,0 0-1,4 25 0,4 6-139,-13-43-188,0 1-1,0-1 1,0 0-1,1 0 1,-1 0-1,1 0 1,0 0-1,0 0 1,0-1-1,0 1 1,0-1-1,1 1 1,2 1-1,-4-3-140,0 0 0,1-1 0,-1 1 0,0-1 0,0 1 0,1-1 0,-1 0 0,0 0 0,1 1 0,-1-1 0,0 0 0,0 0 0,1 0 0,1 0 0,-1-1-727,1 0 0,-1 1 0,1-1 0,-1 0-1,1 0 1,-1 0 0,0-1 0,5-2 0,8-7-2174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1.2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5 326 324,'-1'-19'788,"-1"-6"6503,1 19-757,1 26-4735,2 14-484,1 0 0,2 0-1,1-1 1,1 0 0,2 0-1,23 53 1,-32-84-1236,1 0 0,0 0 1,0 0-1,0 0 0,0-1 0,0 1 0,1 0 0,-1-1 1,0 1-1,1-1 0,-1 0 0,1 1 0,2 0 1,-3-1-52,0-1 0,-1 0 0,1 0 1,0 0-1,0 0 0,0 0 0,0 0 0,0 0 1,0-1-1,0 1 0,-1 0 0,1 0 1,0-1-1,0 1 0,0 0 0,0-1 1,-1 1-1,1-1 0,0 1 0,-1-1 1,1 1-1,0-1 0,-1 0 0,1 1 1,0-1-1,-1 0 0,1 0 0,-1 1 1,0-1-1,1 0 0,0-1 0,2-6-11,0 1 0,0-2 0,0 1 0,-1 0 0,0 0 0,-1-1-1,0 1 1,0-1 0,-1-16 0,0 8-53,-1-64-399,-4-1 0,-19-95 0,14 102 170,7 59 212,1 11 37,1 0 0,1 0 0,-1 0 1,1-1-1,-1 1 0,2 0 0,-1-5 0,3 14 56,22 25 160,0 0 0,2-1 0,2-2 0,42 31 0,15 15 133,-66-54-246,9 6 68,-2 2 0,46 56-1,-67-74-137,-1-1 0,0 1 0,0 0-1,0 0 1,-1 0 0,-1 1-1,1-1 1,-2 1 0,1 0 0,-1 0-1,0 0 1,-1 0 0,0 0-1,0 0 1,-1 0 0,-1 1 0,-1 12-1,0-14-41,-1 0 0,0 0-1,0-1 1,-1 1 0,0-1 0,-1 0-1,1 0 1,-1 0 0,0 0-1,-1-1 1,0 0 0,0 0 0,0 0-1,-1-1 1,0 0 0,0 0-1,-15 7 1,12-7-240,-1 0-1,-1 0 1,1-1-1,-1 0 0,1-1 1,-1 0-1,0-1 1,0-1-1,0 1 1,0-2-1,0 0 1,-13-1-1,18-1-272,0 1-1,0-1 0,0 0 1,0 0-1,-11-6 0,-4-9-3894,21 15 3632,-1 0-1,1 0 1,0 0-1,-1 0 1,1 0-1,0 0 1,1 0-1,-1-1 1,-1-3-1,1-11-2417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1.6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41 228,'5'-10'871,"-4"7"-298,0 1 0,1-1 0,-1 0 0,1 1-1,0-1 1,-1 1 0,1 0 0,0 0 0,0-1 0,4-1 0,-5 3 831,-1 1-23,0 0-59,1 4-53,13 62 2750,-9-41-2740,0-1-1,11 32 0,-11-44-1008,0-1 0,1 0-1,0 0 1,0 0 0,1-1 0,1 1-1,0-2 1,0 1 0,1-1-1,0-1 1,1 1 0,0-2 0,11 8-1,-10-9-266,0 0-1,0-1 0,1 0 1,0-1-1,0 0 1,0-1-1,0 0 0,0-1 1,1 0-1,-1-1 0,1-1 1,24-1-1,-16-2-936,0-1 0,0 0-1,34-13 1,-18 2-3253,1 0-3403,-37 15 7295,16-7-2801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1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642 557 712,'0'-1'492,"0"0"-1,0-1 1,0 1-1,0 0 1,0-1 0,0 1-1,0 0 1,0 0-1,0-1 1,-1 1-1,1 0 1,-1-2 0,-11-3 363,0 1 1,0 0-1,-1 1 1,0 1-1,1 0 1,-21-2-1,-6-2-41,-63-19 261,-131-50 0,226 73-1199,0 0 0,0 0 0,0 0 0,0-1 1,-9-7-1,15 10 99,-1 0 1,1 0-1,0 0 1,0 0-1,0-1 0,0 1 1,0 0-1,0-1 1,0 1-1,1 0 1,-1-1-1,0 1 1,1-1-1,-1 1 0,1-1 1,0 0-1,-1 1 1,1-1-1,0 1 1,0-1-1,0 0 0,0 1 1,0-1-1,0 1 1,1-1-1,-1 0 1,0 1-1,1-1 0,-1 1 1,1-1-1,0 1 1,-1 0-1,2-2 1,9-14-27,1 0-1,0 2 1,1-1 0,15-12 0,-10 9 258,25-32 0,-42 49-189,1 1 0,-1-1 0,0 0 0,0 0 0,0 0 0,-1 0 0,1 0 0,0 0 0,-1 0 0,1 0 0,-1 0 0,1 0 0,-1 0 0,0 0 0,0 0 0,0 0 0,0 0 0,-1 0 0,1-3 0,-1 2 4,-1 1 0,1-1 0,0 0 1,-1 0-1,0 1 0,1-1 0,-1 1 0,0-1 1,0 1-1,0 0 0,-5-3 0,-5-4-77,0 1 0,-1 1 0,1 0 0,-20-7 0,27 12-20,4 2 53,-71-28-2527,65 26 1191,0 0 0,-1 1 0,1 0 0,-12-1 0,6 4-636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2.3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0 553 12293,'10'6'121,"-5"-2"84,1 0-1,0 0 1,-1-1-1,1 0 1,0 0-1,10 3 1,-14-6-129,-1 0 0,1 1 1,0-1-1,0 0 0,0 0 1,-1 0-1,1 0 0,0-1 1,0 1-1,0-1 0,-1 1 1,1-1-1,0 1 0,0-1 1,-1 0-1,1 0 0,-1 0 1,1 0-1,-1 0 0,1 0 1,-1 0-1,1 0 0,-1-1 1,0 1-1,0-1 0,0 1 1,0-1-1,2-2 0,3-7 195,-1 0-1,1 0 0,-2 0 0,0 0 0,0-1 0,2-13 0,9-73 1050,-15 96-1295,16-300 3857,-14 293-2720,2 15-560,9 34-296,-3-6 30,59 122 748,-55-132-878,0 0 1,2 0 0,0-2-1,22 23 1,-27-33-66,1 0 1,0-1-1,1-1 1,0 0-1,0-1 1,29 15-1,-36-21-107,-1-1 0,0 0-1,1 0 1,-1 0-1,1-1 1,0 0-1,-1 0 1,1 0 0,0-1-1,0 0 1,-1 0-1,1 0 1,0-1-1,0 0 1,-1 0 0,1-1-1,0 1 1,-1-1-1,0 0 1,1 0 0,-1-1-1,9-6 1,-6 3-61,0-1 1,0-1-1,-1 0 1,0 0-1,-1 0 1,1-1-1,-2 0 1,1 0-1,-1 0 1,-1-1-1,1 1 1,-2-1-1,5-16 1,-3 4-284,0-1 0,-2 0 1,0 0-1,-2 0 0,-1-28 1,-2 33-433,-1 0-1,-1 0 1,-8-26 0,6 21-1126,23 22-5665,22 1 4887,-25-7 1748,1 0 1,-1 0-1,21-16 0,-21 13 1234,1 1 0,29-14 1,-42 22-222,1 0 0,-1 1 0,1-1 0,-1 1 0,1-1 0,0 1 0,-1 0 0,1 0 0,-1 0 0,1 0 0,-1 0 0,1 1 0,-1-1 0,1 1 0,-1 0 0,1 0 0,-1 0 0,1 0 0,-1 0 0,0 0 0,0 1 1,0-1-1,0 1 0,0-1 0,0 1 0,0 0 0,0 0 0,0 0 0,1 3 0,4 5 259,0 0 0,-1 0 0,0 1 0,7 21 0,50 166 2060,-22-59-3442,-36-128-563,-5-11 1322,0 1 1,0-1-1,1 1 0,-1-1 0,0 0 0,0 1 0,1-1 0,-1 0 0,0 0 0,1 1 0,-1-1 0,0 0 1,1 0-1,-1 1 0,1-1 0,-1 0 0,0 0 0,1 0 0,-1 0 0,1 0 0,-1 1 0,0-1 0,1 0 1,-1 0-1,1 0 0,-1 0 0,0 0 0,1 0 0,-1-1 0,1 1 0,0 0 0,0 0-2210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2.7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554 91 14901,'-7'-17'920,"1"3"-135,-10 3 379,-2-3-8,-4 2-132,-7 4-116,-8 2-204,-7 3-132,-7-2-132,-5 5-56,-10 3-184,-3-1-320,3 1-516,0 3-880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4.5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250 75 544,'21'-44'6458,"-20"43"-6327,-1 0 1,1 1-1,-1-1 0,0 0 1,1 1-1,-1-1 1,0 0-1,0 1 0,1-1 1,-1 0-1,0 0 0,0 1 1,0-1-1,0 0 0,0 0 1,0 1-1,0-1 1,0 0-1,0 1 0,-1-1 1,1 0-1,0 0 0,0 1 1,-1-1-1,1 0 1,0 1-1,-1-1 0,1 0 1,-1 1-1,1-1 0,0 1 1,-1-1-1,0 1 0,1-1 1,-1 1-1,1-1 1,-1 1-1,0-1 0,1 1 1,-1 0-1,0 0 0,1-1 1,-1 1-1,0 0 0,1 0 1,-1-1-1,0 1 1,0 0-1,0 0 0,-3-1 150,1 1-1,-1-1 1,0 1 0,1 0-1,-1 0 1,1 0-1,-6 1 1,0 2-35,1 1 0,0 0 0,0 0 1,1 1-1,-1 0 0,1 0 0,0 1 1,0-1-1,-9 12 0,1-1 145,1 2 1,-18 28-1,20-27-166,2-1 0,0 1-1,1 1 1,1 0 0,1 0-1,1 1 1,-6 34 0,10-40-132,1 1 1,0-1 0,1 0-1,1 1 1,1-1-1,0 1 1,1-1 0,0 0-1,1 0 1,1 0-1,8 18 1,2-5 72,2 0 0,0-1 0,28 32 0,27 42 231,-69-96-396,-1 1 0,1 0 0,-1-1 1,0 1-1,0 0 0,-1 0 0,1 0 0,-2 1 0,1-1 1,0 0-1,-1 0 0,0 1 0,-1-1 0,0 0 1,0 0-1,0 0 0,0 0 0,-1 0 0,0 0 1,0 0-1,-1 0 0,0-1 0,-3 7 0,-9 11-1011,-1 0-1,-1-1 0,-39 38 1,27-29-2104,4-5-5570,18-15 5947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3.2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82 12229,'50'-46'2894,"-50"45"-2841,1 1-1,-1-1 0,1 1 0,-1-1 0,1 1 0,-1-1 0,1 1 1,-1-1-1,0 1 0,1-1 0,-1 0 0,0 1 0,1-1 1,-1 0-1,0 1 0,0-1 0,0 0 0,1 1 0,-1-1 0,0 0 1,0 0-1,0 1 0,0-1 0,0 0 0,-1 1 0,1-1 1,0 0-1,0 0 0,0 1 0,0-1 0,-1 0 0,1 1 0,0-1 1,-1 1-1,1-1 0,-1 0 0,1 1 0,-1-1 0,1 1 1,-1-1-1,1 1 0,-1-1 0,1 1 0,-1-1 0,1 1 0,-1 0 1,0-1-1,1 1 0,-1 0 0,0 0 0,1-1 0,-2 1 1,-2-1 39,1 0 0,-1 0 1,1 0-1,-1 0 1,0 1-1,1 0 0,-1-1 1,0 1-1,-3 1 1,-8 3 58,0 1-1,0 1 1,1 1 0,0 0 0,0 0 0,1 1 0,-1 1-1,-14 13 1,0 2-17,1 0 1,2 2-1,0 1 0,2 1 0,1 0 0,1 2 1,1 1-1,2 0 0,-15 37 0,28-56-58,0 0-1,1 1 1,1-1-1,0 1 1,0 0-1,-1 19 1,4-28-56,0-1 1,0 0-1,0 0 0,1 1 1,-1-1-1,1 0 1,-1 1-1,1-1 0,0 0 1,0 0-1,1 0 1,-1 0-1,1 0 1,-1 0-1,1 0 0,0-1 1,0 1-1,0 0 1,0-1-1,1 0 0,-1 1 1,1-1-1,-1 0 1,1 0-1,0-1 0,0 1 1,0-1-1,0 1 1,6 1-1,-3-1 4,1-1-1,-1-1 1,1 1 0,-1-1 0,1 0-1,0 0 1,-1-1 0,1 0-1,-1 0 1,1 0 0,-1-1-1,0 0 1,7-3 0,4-3 22,0 0-1,0-1 1,21-15 0,-25 15-13,-1-1 1,0 0 0,16-18-1,-24 23-19,1-1-1,-1 1 0,0-1 0,-1 0 0,1 0 0,-1 0 1,-1-1-1,1 1 0,-1-1 0,2-9 0,-3 15-9,-1-1-1,0 1 0,0-1 1,1 0-1,-1 1 0,0-1 1,-1 1-1,1-1 1,0 1-1,0-1 0,-1 0 1,1 1-1,-1-1 0,1 1 1,-1 0-1,0-1 1,1 1-1,-1-1 0,0 1 1,-2-2-1,1 1 2,0 0 0,0 1 0,0 0 1,0-1-1,0 1 0,-1 0 0,1 0 0,0 0 0,-1 1 0,1-1 0,-5 0 0,-5-1-46,0 2 0,0 0 0,0 0 0,-15 3 0,26-3 25,-23 4-894,0 1-1,-44 15 0,38-10-1439,24-8 773,-8 2-1362,11 1-2294,3-4 2171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5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1 911 1440,'4'-1'361,"0"0"0,0-1 0,0 1 1,0-1-1,-1 0 0,1 0 0,-1-1 0,1 1 0,-1-1 0,0 0 0,1 0 1,-2 0-1,1 0 0,0 0 0,2-4 0,5-8 566,-1 0 0,9-19 0,-16 30-813,18-39 1169,-2-2-1,16-57 1,15-98 1237,-16 60-843,-15 67-661,31-102 3297,-49 174-4238,0 0-1,1 0 1,-1-1 0,0 1-1,1 0 1,-1 0 0,1 0 0,-1 0-1,1 0 1,-1 0 0,1 0 0,0 0-1,0 0 1,-1 0 0,1 0-1,0 1 1,0-1 0,0 0 0,0 0-1,0 1 1,0-1 0,0 1-1,0-1 1,0 1 0,3-1 0,-1 5 451,16 47 398,18 77-1,-13-40-497,5 5 91,4-1 1,3-2 0,69 121-1,-73-155-351,-32-55-154,0-1-32,-5-6-36,-17-13-127,0 0 0,-2 2 0,0 0 0,0 2 0,-29-14 0,10 9-706,0 2-1,-69-19 0,82 30-372,0 2 0,-56-4 0,37 8-3262,2 3-4821,30 0 6123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5.5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0 603 844,'21'12'1637,"-18"-9"-1070,1 0 0,-1-1 0,1 0 0,0 0 0,0 0 0,0 0 0,0-1 0,0 1 0,1-1 0,6 1 0,-9-3-381,-1 0-1,1 0 1,-1 0 0,1 0 0,-1 0-1,1 0 1,-1-1 0,0 1-1,1-1 1,-1 1 0,0 0-1,0-1 1,0 0 0,0 1-1,0-1 1,-1 0 0,1 1-1,0-1 1,0-2 0,4-13 497,-1 0 1,-1 0-1,0 0 1,0-27-1,-4-75 879,-1 74-1008,-10-230 2429,12 270-2831,0 1 0,0-1 0,0 1 0,0 0 0,1-1 0,-1 1 0,1-1 0,0 1 0,1 0-1,2-7 1,-4 11 192,3 3 4,7 15-60,-1 0-1,-1 0 1,0 1 0,-1 0-1,4 20 1,13 34 370,-4-18-104,2 0-1,3-2 1,44 70-1,-65-118-510,0 1 0,1 0 0,-1-1-1,1 0 1,0 0 0,1 0 0,-1-1-1,1 0 1,0 0 0,0 0 0,9 4 0,-12-7-53,0 0 1,1 0 0,-1 0-1,0-1 1,1 0 0,-1 1 0,0-1-1,0 0 1,1 0 0,-1-1 0,0 1-1,1-1 1,-1 0 0,0 0-1,0 0 1,0 0 0,0 0 0,0-1-1,0 1 1,0-1 0,0 0-1,-1 0 1,1 0 0,0 0 0,3-4-1,1-1-79,-1-1-1,0 1 1,0-1 0,-1-1-1,0 1 1,7-16-1,17-58-661,-11 25 139,-14 62 627,-1 0 0,0 0 1,0 1-1,-1-1 0,0 1 0,3 7 0,2 7 159,1 0 1,2 0-1,0-1 1,1 0-1,21 28 1,-26-39-174,1-1 0,-1 0 0,1 0 0,1-1 0,-1 0 1,1-1-1,0 1 0,1-1 0,-1-1 0,1 0 0,0 0 1,0 0-1,0-1 0,0-1 0,10 2 0,-5-2-333,0-1-1,0-1 1,0 0-1,-1-1 1,1 0-1,0-1 1,-1-1-1,1 0 1,-1-1-1,22-9 1,17-13-4561,-5-8-4883,-31 20 6532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5.9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647 681 140,'1'-2'363,"0"0"1,-1 0-1,1 0 1,-1 0-1,1 0 0,-1 0 1,0-1-1,0 1 1,0 0-1,0 0 1,-1 0-1,1 0 0,0 0 1,-1-1-1,0 1 1,1 0-1,-3-3 0,1 1 30,-1 0 0,1 1-1,-1 0 1,1-1-1,-1 1 1,-1 0 0,1 1-1,-6-5 1,-6-2 341,0 0-1,0 2 1,-26-10 0,35 15-527,-68-26 1269,-187-80-2327,259 107 801,0 0 0,0 0-1,0 0 1,1 0 0,-1 0 0,0 0 0,0 0 0,1 0-1,-1-1 1,1 1 0,-1-1 0,1 1 0,0-1 0,0 0-1,-1 1 1,1-1 0,0 0 0,1 0 0,-1 0 0,0 0-1,0 0 1,1 0 0,-1 0 0,1 0 0,0 0 0,-1 0-1,1 0 1,0 0 0,0 0 0,0 0 0,1 0 0,-1 0-1,0 0 1,2-3 0,2-5 26,1 0 0,0 0-1,0 1 1,1 0 0,10-14 0,0 1 277,-9 13-98,-1-1 0,-1 0 0,1 0 0,-2 0 0,1-1-1,-2 0 1,4-14 0,-6 20-96,0 1 1,-1-1-1,0 0 0,0 1 0,0-1 0,0 0 1,-1 0-1,1 1 0,-1-1 0,-1 1 1,1-1-1,-1 1 0,1-1 0,-1 1 0,0 0 1,-1-1-1,1 1 0,-1 0 0,0 1 0,-4-6 1,-2 1-8,0 0-1,0 0 1,0 1 0,-1 0 0,-1 0 0,1 1-1,-20-8 1,22 11-423,1 1 1,-1-1-1,0 2 0,0-1 0,-11 0 0,14 2-361,0 0 0,0 0 0,0 1 0,1-1 0,-1 1 0,0 0 0,0 0 0,1 1 0,-8 2 0,-7 7-1310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6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5 860 972,'4'2'505,"0"-1"-1,1 0 1,-1-1 0,1 1-1,-1-1 1,1 0 0,-1 0-1,0 0 1,1-1 0,-1 0-1,1 1 1,-1-2 0,0 1-1,0 0 1,1-1 0,-1 0-1,5-2 1,-5 0-223,0 0 1,0 0-1,0 0 0,0 0 0,-1 0 1,0-1-1,0 0 0,0 1 1,0-1-1,-1 0 0,1-1 0,-1 1 1,1-7-1,4-14 273,-1-1-1,-1 0 1,-1 0-1,-2 0 1,-1 0-1,-3-43 1,-5 2 281,-21-95 1,19 122-664,-1 0 0,-3 1 1,0 0-1,-3 1 0,-36-66 0,49 102-136,-2-4-36,5 7 4,1 0 1,-1 0-1,0 0 0,0 0 0,0 0 0,0 0 0,0 0 0,0 0 0,0 0 0,0 0 0,0 0 1,0 0-1,0 0 0,0 0 0,0 0 0,0 0 0,0 0 0,1 0 0,-1 0 0,0 0 0,0 0 1,0 0-1,0 0 0,0 0 0,0 0 0,0 0 0,0 0 0,0 0 0,0 0 0,0 0 0,0 0 1,0 0-1,0 0 0,0 0 0,0 0 0,0 0 0,0 0 0,0-1 0,0 1 0,0 0 0,0 0 1,0 0-1,0 0 0,0 0 0,0 0 0,0 0 0,0 0 0,0 0 0,0 0 0,0 0 0,0 0 1,0 0-1,0 0 0,0 0 0,0-1 0,0 1 0,0 0 0,0 0 0,31 9 143,0-2 1,0-1-1,0-2 0,1 0 0,34-2 1,-60-2-63,1 0 1,-1 0 0,0 1 0,0 0 0,0 0-1,0 0 1,0 1 0,6 2 0,-9-2-47,0 0 0,0-1 1,0 1-1,0 0 0,-1 1 1,1-1-1,-1 0 0,1 1 1,-1 0-1,0-1 0,0 1 1,0 0-1,0 0 0,-1 0 0,3 6 1,4 16 144,-1 0 1,-1 0-1,4 45 0,0-4 133,-3-30-127,25 112 478,-27-133-596,0 0-1,1 0 1,1-1 0,0 0-1,1 0 1,0-1-1,15 18 1,-20-27-79,1 0 0,0 0 0,-1-1 0,1 1 0,0-1 0,1 0 0,-1-1 0,1 1 0,-1-1 0,1 1 0,0-1 0,-1-1 0,1 1 0,0-1 0,0 0 0,11 1 0,-9-2-67,0 0-1,0-1 1,0 0 0,0 0-1,0 0 1,0-1 0,-1 0-1,1-1 1,-1 0 0,1 0-1,-1 0 1,7-5 0,1-1-180,-1-1 1,0-1 0,0 0 0,-1-1 0,13-16 0,48-73-1412,5-5-56,-78 106 1710,1-1 0,0 0 0,-1 0 0,1 0 0,0 0 0,0 0 0,0 1 0,0-1 0,0 0 0,0 1 0,0-1 0,0 1 0,0-1 0,0 1 0,0 0 0,0-1 0,0 1-1,0 0 1,2-1 0,-2 2 22,-1-1-1,1 0 0,0 0 0,0 1 0,0-1 0,-1 1 1,1-1-1,0 0 0,0 1 0,-1 0 0,1-1 1,0 1-1,-1-1 0,1 1 0,-1 0 0,1-1 0,-1 1 1,1 0-1,0 1 0,2 5 176,1 1 0,-2 0 0,1 0 0,1 11 0,-1-5 59,0-5-90,0-1-1,0 1 0,0-1 1,1 0-1,0 0 1,1 0-1,-1 0 0,2-1 1,-1 1-1,1-2 1,0 1-1,8 7 0,-9-10-124,1-1-1,-1 1 1,1-1-1,0 0 1,0 0 0,0-1-1,0 1 1,0-2-1,1 1 1,-1 0-1,0-1 1,1 0-1,-1-1 1,1 0-1,-1 0 1,1 0-1,8-2 1,4-1-412,-1-1 0,1-1 1,-1-1-1,24-11 0,28-20-4039,-63 33 2121,1 0-1,0 0 1,12-4-1,-3 5-593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6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711 380 14001,'-3'-2'76,"0"1"0,0-1-1,0 0 1,0 1 0,0 0 0,0-1-1,-1 1 1,1 0 0,0 1 0,-1-1-1,-3 0 1,-45-1 871,29 2-704,-76-7-483,-194-39 1,283 44-32,1-1 1,-1 0 0,1 0 0,-11-6-1,18 8 214,1 0-1,0 1 0,0-1 0,-1 0 0,1 0 1,0 0-1,0 0 0,0 0 0,0 0 0,0 0 1,0 0-1,1-1 0,-1 1 0,0 0 1,0 0-1,0-3 0,1 3 22,0 0 0,0 0 0,0 0 0,0-1 0,1 1 0,-1 0 0,0 0 0,1 0 0,-1 0 0,0-1 0,1 1 0,0 0 0,-1 0 0,1 0 0,0 0 1,-1 0-1,1 0 0,0 1 0,0-1 0,0 0 0,0 0 0,0 0 0,1 0 0,75-52-170,-52 38 763,44-36-1,-68 50-514,0 0 0,0 0 0,1 0-1,-1 0 1,0-1 0,0 1 0,0 0-1,0 0 1,-1-1 0,1 1 0,0-1 0,0 1-1,-1-1 1,1 1 0,-1-1 0,1 1 0,-1-1-1,0 1 1,0-1 0,1 1 0,-1-1-1,-1-2 1,1 2 7,-1 0-1,0 0 0,0 0 0,0 0 1,0 0-1,0 0 0,0 0 1,-1 0-1,1 1 0,-1-1 1,1 1-1,-1-1 0,1 1 1,-4-2-1,-6-4 92,1 1 0,-2 0 1,1 1-1,-17-5 0,4 2-175,1 1-1,-30-4 1,43 10-427,-1 0 0,0 0 0,1 1 0,-1 0 0,0 1 0,0 0 0,-15 4 0,25-5 89,-1 1-1,0 0 0,0-1 0,0 1 0,1 0 1,-1 0-1,0 0 0,1 0 0,-1 0 0,1 0 1,-1 0-1,1 0 0,0 1 0,-1-1 0,1 1 1,-1 1-1,-2 8-1624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7.2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1 589 252,'10'9'487,"63"52"2200,-65-54-2064,0-2-1,1 1 1,0-1 0,0 0 0,0-1 0,1 0-1,10 2 1,-17-5-469,-1-1 0,1 0 0,0 0 0,-1 0 0,1 0 0,0-1 0,-1 1 0,1-1 0,-1 1-1,1-1 1,-1 0 0,1 0 0,-1 0 0,1 0 0,-1-1 0,0 1 0,0-1 0,1 1 0,-1-1 0,0 0 0,-1 0 0,1 0 0,0 0 0,0 0-1,-1 0 1,1 0 0,-1 0 0,2-4 0,2-4 188,0-1 0,0 0 0,-1 0 0,0 0 0,1-12 0,3-29 617,-2-1 0,-3 0-1,-6-81 1,1 90-491,0 5 511,3-40 0,-1 78-926,0 0 1,0-1 0,0 1 0,0-1-1,0 1 1,1 0 0,-1-1 0,0 1-1,1 0 1,-1-1 0,1 1 0,-1 0-1,1 0 1,0-1 0,-1 1 0,1 0-1,0 0 1,0 0 0,0 0 0,0 0-1,0 0 1,0 0 0,0 0 0,0 0-1,2 0 1,2 4 305,8 11-185,-2 1-1,1 0 0,-2 1 1,0 0-1,8 20 0,-1-4-28,35 58 421,70 94 0,-93-146-258,1-2 0,2-1 0,2-1-1,69 54 1,-95-83-229,0 1 0,0-1 0,1 0 0,0-1 0,0 0 0,17 6 0,-23-9-59,0-1 1,0 1-1,0-1 1,0 0-1,0 0 1,0 0-1,0 0 1,0 0-1,0 0 1,0-1-1,0 0 1,0 1-1,0-1 1,0 0-1,0 0 1,0-1-1,-1 1 1,1-1-1,-1 1 1,1-1-1,-1 0 1,1 0-1,-1 0 1,0 0-1,0 0 1,2-3-1,3-5 10,-1 0 0,0 0 0,-1-1 1,0 0-1,-1 0 0,0 0 0,-1 0 0,0-1 0,-1 1 0,2-13 0,-1-9-55,-2 0 0,-3-46 0,-5-3-638,-4 1 0,-39-143 0,42 188 54,6 25-260,0 1 0,-1 0 0,0 0-1,-8-16 1,11 25-1652,4 6-2924,13 15 937,3 1 1372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07.5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1 111 24546,'0'1'158,"0"0"0,1 0 1,-1 0-1,1 0 0,-1-1 0,1 1 0,-1 0 0,1 0 0,0 0 0,-1 0 0,1-1 0,0 1 0,0 0 1,0-1-1,-1 1 0,1 0 0,0-1 0,0 1 0,0-1 0,0 0 0,0 1 0,0-1 0,0 0 0,0 1 1,0-1-1,0 0 0,0 0 0,0 0 0,0 0 0,0 0 0,0 0 0,1 0 0,-1-1 0,0 1 0,0 0 1,0 0-1,0-1 0,0 1 0,0-1 0,-1 1 0,1-1 0,0 1 0,0-1 0,0 1 0,0-1 0,0 0 1,-1 0-1,1 1 0,0-1 0,-1 0 0,2-1 0,8-10-215,-1 0 0,0-1 1,-1 0-1,9-18 0,-14 19-6591,1-2-5266,5 5 6918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53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550 1 192,'-60'25'284,"-9"-2"-80,-3 2-84,-4-2-80,-2-4-328,-29 10 100,19-12 64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1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399 105 252,'0'-1'214,"-1"0"1,1 1-1,0-1 0,0 0 0,0 0 1,0 1-1,-1-1 0,1 0 1,0 1-1,-1-1 0,1 0 1,0 1-1,-1-1 0,1 1 0,-1-1 1,1 1-1,-1-1 0,1 1 1,-1-1-1,1 1 0,-1-1 0,0 1 1,1-1-1,-1 1 0,0 0 1,1-1-1,-1 1 0,0 0 1,1 0-1,-1 0 0,0 0 0,0-1 1,0 1-1,-1 0 677,2 0-67,0 0-36,-4 0-40,-25 5 3086,-37 12 1,64-16-3431,2-1-18,-17 9 1349,16-7-1670,0 0 0,1 0 1,-1-1-1,0 1 0,1 0 1,-1 0-1,1 0 0,-1 0 1,1 0-1,0 0 0,0 0 1,0 0-1,0 0 0,0 0 1,0 0-1,0 0 0,1 0 1,-1-1-1,1 1 0,0 2 1,20 40 1169,-16-36-953,-5-7-217,1-1-72,-1 0 0,0 0 0,0 0 0,1 0 0,-1 0 1,0 0-1,0 0 0,1 0 0,-1 0 0,0 0 0,0 0 0,0 0 0,1 0 1,-1 0-1,0 0 0,0 0 0,0 0 0,1 0 0,-1 0 0,0-1 0,0 1 1,0 0-1,1 0 0,-1 0 0,0 0 0,0 0 0,0-1 0,0 1 0,0 0 1,1 0-1,-1 0 0,0-1 0,0 1 0,0 0 0,0 0 0,0 0 0,0-1 1,0 1-1,0 0 0,0 0 0,0-1 0,0 1 0,0 0 0,0 0 0,0 0 1,0-1-1,0 1 0,0-1 0,5-22-55,0 2-56,3-1 19,2-1 0,0 2 1,24-38-1,-12 21 3,-22 37 71,0 1 8,0 0 3,-2 0 13,1 1-1,-1-1 1,0 1-1,1-1 0,-1 1 1,1 0-1,-1-1 1,1 1-1,-1 0 0,1 0 1,0 0-1,-2 2 1,-1-1-3,-34 22-6,2 2-1,-54 48 0,-51 69 55,133-135 8,1 0 0,0 1 0,0 0 0,1 0 0,0 0 0,-9 20 0,16-28-45,-1 0 0,1 0 0,0 0-1,0 0 1,-1 0 0,1 0 0,0 0 0,0 0 0,0-1 0,0 1 0,0 0 0,0-1 0,1 1 0,-1-1 0,0 1 0,0-1-1,0 1 1,1-1 0,-1 0 0,2 1 0,26 1 71,1-2 0,33-3 0,-32 1 29,0 1 0,36 3 1,-47 0-23,0 1 1,-1 1 0,1 1 0,-1 1 0,0 0 0,-1 2 0,25 12 0,-36-16-62,-1 0 0,1 0-1,-1 0 1,-1 1 0,1 0 0,0 0 0,-1 1 0,0-1-1,-1 1 1,1 0 0,-1 0 0,0 1 0,0-1 0,-1 1-1,0 0 1,0 0 0,-1 0 0,0 0 0,0 0-1,0 1 1,-1-1 0,0 15 0,-1-14-11,-1 0-1,-1-1 1,1 1-1,-1-1 1,-1 1-1,1-1 1,-1 0-1,0 0 1,-1 0-1,0 0 1,0-1-1,0 1 1,-1-1-1,-7 7 1,-2 2-12,-1 0 0,-1-1 0,0-1 0,-19 12 0,-53 29-53,79-50-182,0 1 0,0-2 0,0 1 0,0-1 0,-1 0 0,1-1 1,-1 0-1,-12 0 0,22-2 162,-1 0 0,1 0 0,0 0 0,-1-1 0,1 1 0,0 0 1,0 0-1,0 0 0,-1-1 0,1 1 0,0 0 0,0 0 0,0 0 0,-1-1 1,1 1-1,0 0 0,0-1 0,0 1 0,0 0 0,0 0 0,0-1 0,0 1 0,0 0 1,-1-1-1,1 1 0,0 0 0,0 0 0,0-1 0,0 1 0,1 0 0,-1-1 0,0 1 1,0 0-1,0-1 0,0 1 0,0 0 0,0 0 0,0-1 0,0 1 0,1 0 1,-1 0-1,0-1 0,0 1 0,0 0 0,1 0 0,-1 0 0,0-1 0,1 1 0,12-13-1564,30-24-8325,-18 20 7060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1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40 180,'12'-39'9182,"-12"38"-8134,0 1-12,0 0-19,0 5-14,-11 166 4712,12-129-5084,1-2 0,3 1 0,1 0 1,16 57-1,-20-90-497,1 0 0,0 1 0,1-1 0,0 0 0,7 11-1,-10-18-104,0 1 0,0 0 1,1-1-1,-1 1 0,0-1 0,1 1 0,0-1 0,-1 1 0,1-1 0,0 0 0,-1 0 0,1 0 0,0 0 0,0 0 0,0 0 0,0-1 0,0 1 0,0-1 0,0 1 0,0-1 0,0 0 0,0 1 0,0-1 0,1-1 0,-1 1 0,0 0 0,0 0 0,0-1 0,2 0 0,3-2 21,1 0 1,-1-1-1,0 0 0,0 0 1,-1-1-1,1 1 0,-1-1 1,0-1-1,-1 1 0,8-10 1,5-8 89,22-36 1,1-5 192,56-125 0,-96 212 331,-4 32-381,2-29-48,-1 6-3,2 0 0,2 0 1,5 34-1,-7-63-272,1 0 0,-1 0-1,1 0 1,0-1 0,0 1-1,0 0 1,0-1 0,0 1-1,1-1 1,-1 1 0,1-1 0,-1 0-1,1 0 1,0 1 0,0-1-1,0 0 1,0-1 0,0 1-1,1 0 1,3 2 0,-3-3-108,-1-1 1,1 1-1,0-1 0,-1 1 1,1-1-1,-1 0 1,1 0-1,0 0 0,-1 0 1,1-1-1,0 1 1,-1-1-1,1 1 0,-1-1 1,1 0-1,-1 0 1,0 0-1,1-1 1,-1 1-1,0 0 0,0-1 1,3-1-1,13-12-3300,0-1 0,-1 0-1,22-27 1,-5 4 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4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20 108,'1'0'190,"-1"0"0,1-1 0,-1 1 0,1 0 0,-1-1 0,1 1-1,-1-1 1,1 1 0,-1-1 0,1 1 0,-1-1 0,1 1 0,-1-1 0,0 1 0,1-1 0,-1 1 0,0-1 0,0 0 0,0 1 0,1-1-1,-1 1 1,0-1 0,0 0 0,0 1 0,0-1 0,0 0 0,0 1 0,0-2 0,-1 2 45,1-1 1,-1 1-1,0 0 1,0-1 0,1 1-1,-1-1 1,0 1-1,0 0 1,1 0-1,-1 0 1,0-1-1,0 1 1,1 0-1,-1 0 1,0 0-1,0 0 1,-1 0 0,-6 4 428,-13 13-143,0 1-1,1 1 1,1 0-1,1 2 1,0 0-1,2 1 1,1 1-1,-18 33 1,6-2 314,2 2 0,-32 104 0,55-152-701,0 0 0,0 1 0,0-1 0,1 1 0,0-1 0,1 1 1,0 14-1,1-21-96,-1 0-1,0 0 1,1 0 0,0-1 0,-1 1 0,1 0 0,0 0 0,0 0 0,0-1 0,0 1 0,0 0-1,0-1 1,1 1 0,-1-1 0,0 1 0,2 0 0,0 0-7,-1-1 0,0 0 1,1 0-1,-1 0 0,1 0 0,-1-1 1,1 1-1,-1 0 0,1-1 0,0 0 0,-1 0 1,1 0-1,0 0 0,-1 0 0,5-1 0,9-2 62,0-1-1,0 0 0,-1-1 1,0 0-1,0-2 0,0 1 1,0-2-1,19-13 0,-13 6 11,-1-1 0,0-1-1,-2 0 1,29-34 0,-43 46-66,-1-1 0,1 1 0,-1-1 0,0 1 0,0-1 1,0 0-1,-1 0 0,0 0 0,0 0 0,-1-1 0,0 1 1,0 0-1,1-12 0,-3 15-12,1 0 1,0 0-1,0 0 1,-1 0-1,0 0 1,1 0-1,-1 0 1,-1 0-1,1 0 1,0 1-1,-1-1 1,1 0-1,-1 1 1,0-1-1,1 1 1,-1 0-1,-1-1 1,1 1-1,0 0 1,0 0-1,-1 0 1,1 1-1,-1-1 1,0 0-1,1 1 1,-1 0-1,0 0 1,0 0-1,0 0 1,-4-1-1,-3 1-56,-1 0 0,1 0 1,-1 2-1,1-1 0,-1 1 0,1 0 0,0 1 0,-1 0 0,1 1 0,-11 4 0,-41 9-4410,56-16 982,5 0-2549,1 0 3015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1.9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32 316,'-3'-11'763,"-4"-10"9278,4 23-5785,0 13-4413,-1 35 2197,2 0-1,9 95 0,-5-119-1643,55 432 4612,-55-446-4833,-2-8-98,0 1 0,1-1 0,0 1 0,0-1 0,1 0 0,-1 0 0,1 0 0,0 1 0,0-1 0,2 3 0,-3-6-61,-1-1 0,1 1 1,-1-1-1,0 0 1,1 1-1,-1-1 1,1 0-1,-1 0 0,1 1 1,-1-1-1,1 0 1,0 0-1,-1 0 1,1 0-1,-1 1 0,1-1 1,-1 0-1,1 0 1,-1 0-1,1 0 1,0 0-1,-1 0 0,1-1 1,-1 1-1,1 0 1,-1 0-1,1 0 1,-1 0-1,1-1 0,-1 1 1,1 0-1,-1 0 1,1-1-1,-1 1 1,1-1-1,-1 1 0,1-1 1,14-17 184,-11 12-182,1 0 1,-1 0-1,1 1 0,0 0 1,0 0-1,0 0 0,1 0 1,-1 1-1,1 0 0,0 0 1,1 0-1,-1 1 0,1 0 1,-1 1-1,1-1 0,0 1 1,0 0-1,0 1 0,0 0 1,0 0-1,0 0 0,0 1 1,1 0-1,-1 0 0,0 1 1,0 0-1,0 0 0,0 1 1,0 0-1,0 0 0,6 3 1,6 5-14,-1 0 0,-1 0 0,0 2 0,-1 0 0,0 1 1,0 1-1,-2 0 0,0 1 0,0 0 0,-2 2 0,0-1 1,15 29-1,-24-41-7,-1 0 0,0 1 0,0-1 0,-1 1 0,1 0 0,-1-1 0,0 1 0,-1 0 0,1 0 0,-1 0 0,0 0 0,0 0 0,0-1 1,-1 1-1,1 0 0,-1 0 0,-1 0 0,1-1 0,-3 8 0,0-6-28,0 0 1,0 0-1,0 0 1,-1 0-1,1-1 1,-2 1-1,1-1 1,0-1-1,-1 1 1,0-1-1,0 0 1,-9 5-1,-9 3-645,-1-1-1,-50 16 0,-12-5-5275,72-22 3117,8-2-6756,7 2 6536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2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179 49 116,'11'-31'4217,"-4"15"2154,-7 14-5065,0 2-38,-2 5-38,-3 10-485,0 1 0,1-1 0,0 1 0,1 0 0,1 0 0,0 20-1,4 103 1678,-2-138-2395,8 96 1261,4 0 0,34 134 0,76 183 1835,-120-409-3079,2 7 92,0 0-1,-1 0 0,3 24 1,-6-33-119,0 0 0,0 0 0,0 0 0,0 0 0,0-1 0,-1 1 0,1 0 1,-1 0-1,0-1 0,0 1 0,0 0 0,0-1 0,0 1 0,0-1 0,-1 1 0,1-1 0,-1 0 0,0 0 1,0 0-1,0 0 0,0 0 0,0 0 0,-4 3 0,-25 11-530,-2-1 0,0-1 0,0-2 0,-36 8 0,34-10-778,33-9 1080,-8 2-393,0 0 1,0-1-1,0 0 1,-1-1-1,-9 1 1,18-2 281,0 0 1,0 0-1,0-1 0,-1 1 1,1 0-1,0-1 0,1 0 0,-1 1 1,0-1-1,0 0 0,0 0 1,0 0-1,-2-2 0,3 2-191,-1-1-1,1 1 1,0-1-1,0 1 1,0-1-1,0 1 1,0-1-1,1 1 1,-1-1-1,0 0 1,1 0-1,-1 1 1,1-1-1,0 0 1,0 0 0,-1 0-1,1 1 1,0-3-1,3-21-2432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2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1 607 240,'16'-51'1337,"-7"26"697,-1-1 0,8-47 0,-12 29 2645,-4 42-3898,0 2-16,0 0-28,3 1-25,13 1-266,-1-1 1,1 0 0,0-1-1,-1-1 1,1-1 0,0 0-1,-1 0 1,21-8-1,-6 0-170,-2-2 0,0 0 0,0-2 0,38-26 0,-48 27-129,1 0 1,-2-2-1,0 0 1,-1-1-1,0-1 1,23-34-1,-33 43-84,-2 0 0,1-1 0,-1 1 0,0-1 0,-1 0 0,4-19 0,-6 26-49,-1 0 0,1 0-1,-1 0 1,0-1 0,1 1 0,-1 0-1,0 0 1,-1 0 0,1-1 0,0 1-1,-1 0 1,1 0 0,-1 0 0,1-1 0,-1 1-1,0 0 1,0 0 0,0 0 0,0 0-1,-1 1 1,1-1 0,0 0 0,-1 0-1,1 1 1,-1-1 0,0 1 0,0-1-1,1 1 1,-1 0 0,0 0 0,0 0-1,0 0 1,0 0 0,-4-1 0,2 1 8,0 0-1,-1 1 1,1-1 0,0 1 0,0 0 0,0 0-1,0 1 1,-1-1 0,1 1 0,0 0 0,0 0-1,0 0 1,0 1 0,0 0 0,1-1 0,-1 1-1,-3 3 1,-4 2 50,0 1-1,1 0 0,0 1 1,-11 11-1,5-1 42,0 0 1,2 1-1,0 1 0,1 1 1,1-1-1,-10 30 0,8-17 95,3 1 0,0 0-1,-8 58 1,17-78-123,0 1 0,1-1 1,1 1-1,1 0 0,0 0 1,1-1-1,0 1 0,9 26 1,-10-36-83,1-1 1,1 1 0,-1-1 0,1 1 0,0-1-1,0 0 1,1 0 0,-1 0 0,1-1 0,0 1-1,1-1 1,-1 0 0,1 0 0,-1-1 0,1 1-1,0-1 1,0 0 0,1 0 0,-1-1 0,1 1-1,-1-1 1,1 0 0,0-1 0,0 1 0,7 0-1,-3-2-160,-1 0 0,1-1-1,-1 0 1,1 0 0,-1-1-1,0 0 1,0 0 0,1-1-1,-2-1 1,1 1 0,0-1-1,-1-1 1,12-7-1,5-6-1085,0-1 0,38-37 1,11-26-6551,-44 47 3686,-1 3 1192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3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104 815 500,'11'-10'730,"-1"-1"-1,0 0 0,-1 0 1,0-1-1,-1 0 1,0-1-1,-1 0 1,0 0-1,-1 0 1,-1-1-1,8-28 1,-13 40-570,1 0 0,-1 0 0,1 0 0,-1 0 0,0-1 0,0 1 1,0 0-1,0 0 0,0 0 0,-1 0 0,1 0 0,0 0 1,-1 0-1,0 0 0,1 0 0,-1 0 0,0 0 0,0 0 1,0 0-1,0 0 0,-1 0 0,1 1 0,0-1 0,-1 1 0,1-1 1,-1 1-1,-3-3 0,4 4-84,0-1 0,0 1 0,-1 0 1,1 0-1,0 0 0,0 0 0,0 0 0,-1 0 0,1 0 1,0 0-1,0 0 0,0 0 0,0 1 0,-1-1 1,1 1-1,0-1 0,0 1 0,-1 0 0,0 0 89,-3 2 5,0 0 0,1 1-1,-1 0 1,1 0 0,0 0-1,0 0 1,0 1 0,0 0 0,1 0-1,-5 8 1,3-5-22,-11 20 189,1 1 0,1 0 1,1 1-1,2 1 0,1 0 1,2 0-1,-8 51 0,15-67-208,-1-1 0,2 0 0,0 1 0,0-1 1,4 21-1,-3-31-96,0 0 0,0 0 1,1 0-1,-1 0 1,1 0-1,0 0 1,0-1-1,0 1 0,0-1 1,4 5-1,-4-6-15,0 0 0,0-1-1,0 1 1,1-1 0,-1 1-1,0-1 1,1 0 0,-1 1 0,1-1-1,-1 0 1,1-1 0,-1 1-1,1 0 1,0-1 0,-1 0 0,1 1-1,4-1 1,3-1-9,1-1 0,-1 1-1,1-2 1,-1 1 0,0-2 0,0 1 0,0-1 0,-1-1-1,18-10 1,9-8-77,33-29-1,-69 51 69,39-32-99,-1-2 0,-3-1 0,0-2 0,-3-2 1,-1-1-1,-2-1 0,-2-1 0,25-54 1,-23 34 18,-3 0 1,-3-2 0,-3-1 0,-2 0 0,13-109 0,-29 165 197,-1 0 1,0 0-1,-1 0 0,0-1 1,-1 1-1,-1-10 0,2 19-81,0 0 0,0 1 0,-1-1 0,1 0 0,0 1 0,0-1 0,0 1 0,-1-1 0,1 0-1,0 1 1,0-1 0,-1 1 0,1-1 0,-1 1 0,1-1 0,0 1 0,-1-1 0,1 1 0,-2-1 0,-7 4 774,-6 20-75,15-23-744,-12 25 425,2 1-1,1 0 1,0 0 0,-8 53 0,11-46-180,-15 77 191,6 2-1,-2 192 0,17-296-732,0-1 1,1 0-1,0 0 0,0 0 0,3 10 0,-3-15-92,0 0 0,-1-1 1,1 1-1,0 0 0,0-1 1,0 1-1,0 0 0,1-1 1,-1 1-1,2 1 0,-2-2-149,0-1-1,0 1 1,0 0-1,0-1 1,0 1 0,1-1-1,-1 0 1,0 1-1,0-1 1,0 0-1,0 0 1,0 1-1,1-1 1,-1 0-1,0 0 1,0 0-1,0 0 1,2-1-1,13-2-3128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03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1065 29 404,'-12'-15'1812,"-13"4"108,-10 8 97,-12 6-61,-19 6-124,-19 5-144,-31 8-164,-7 4-168,7 2-224,19-14-416,18 0-768,4-2-1048,-4-1-4072,16-3 1760,16-2 1159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0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1 116,'0'0'1585,"0"0"-84,0 0-55,0 0-46,2 5-33,2 19-164,-1 0-1,-1 0 1,-1 0-1,-2 30 1,0-3-252,32 394 4540,-26-399-5199,-4-26-496,1 1-1,2-1 1,6 24-1,-10-42-19,1 1 0,0-1 0,0 0-1,0 1 1,1-1 0,-1 0-1,1 0 1,-1 0 0,1 0-1,3 4 1,-4-6-162,0 1-1,0 0 1,0-1 0,0 1-1,0 0 1,0-1 0,1 1-1,-1-1 1,0 0 0,0 1-1,1-1 1,-1 0-1,0 0 1,0 0 0,1 0-1,-1 0 1,0 0 0,0 0-1,1 0 1,-1-1 0,0 1-1,0 0 1,3-2 0,11-5-2343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1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54 720,'8'-18'2641,"-8"18"-2602,0 0 1,0 0 0,0 0-1,0 0 1,0 0-1,0 1 1,0-1 0,0 0-1,0 0 1,0 0 0,0 0-1,0 0 1,0 0 0,0 0-1,1 0 1,-1 0-1,0 0 1,0 0 0,0 0-1,0 0 1,0 0 0,0 0-1,0 0 1,0 0-1,0 0 1,0 0 0,0 0-1,0 0 1,1 0 0,-1 0-1,0 0 1,0 0 0,0 0-1,0 0 1,0 0-1,0 0 1,0-1 0,0 1-1,0 0 1,0 0 0,0 0-1,0 0 1,0 0-1,0 0 1,0 0 0,0 0-1,0 0 1,1 0 0,-1 0-1,0 0 1,0 0 0,0 0-1,0 0 1,0-1-1,0 1 1,0 0 0,0 0-1,0 0 1,0 0 0,0 0-1,0 0 1,-3 27 3418,1 0-3238,0 5 443,1 0-1,1 0 1,2-1-1,2 1 1,1 0-1,13 47 1,-17-75-575,1 1-1,0-1 1,0 1-1,0-1 1,1 0 0,-1 0-1,1 0 1,0 0-1,0-1 1,0 1 0,1-1-1,-1 0 1,1 0 0,0 0-1,0 0 1,8 4-1,-10-6-44,1 0 0,0 0-1,0-1 1,0 1 0,0 0-1,0-1 1,0 0 0,0 0-1,0 0 1,0 0 0,0 0-1,0 0 1,0-1 0,0 0-1,0 1 1,0-1 0,-1 0-1,1-1 1,0 1 0,0 0 0,-1-1-1,1 1 1,-1-1 0,0 0-1,1 0 1,-1 0 0,4-4-1,0-1 19,0 0-1,-1-1 1,0 0 0,0 0-1,0 0 1,-1 0-1,0-1 1,-1 0 0,0 0-1,0 0 1,-1 0-1,0 0 1,-1 0 0,0-1-1,0-13 1,-1 12-28,-1 0 1,0 0 0,-1 1-1,0-1 1,-1 0 0,0 1-1,0 0 1,-1 0-1,0 0 1,-1 0 0,0 0-1,-1 1 1,-8-11-1,9 14-67,0 0-1,-1 1 1,1-1 0,-1 1-1,-1 0 1,1 0-1,-1 1 1,1 0-1,-1 0 1,-10-4-1,7 5-246,-1 0-1,0 0 1,-1 1-1,1 0 1,0 1-1,-19 0 1,1 3-710,21-1 267,0-1 1,-1 1 0,1-2 0,-11 0 0,18 1 534,0 0 1,1 0 0,-1-1-1,0 1 1,0 0 0,1 0-1,-1-1 1,0 1 0,1 0-1,-1-1 1,0 1-1,1-1 1,-1 1 0,1-1-1,-1 1 1,1-1 0,-1 1-1,1-1 1,-1 1 0,1-1-1,-1 0 1,1 1 0,0-1-1,-1 0 1,1 1 0,0-1-1,0 0 1,-1 0 0,1 1-1,0-1 1,0-1-1,0-11-1705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1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1 119 192,'9'-21'759,"16"-32"1439,-22 49-1771,0-1 0,0 1 1,0 0-1,0 0 0,0 1 0,1-1 1,-1 1-1,1-1 0,5-2 0,-8 5-279,0 1-1,1-1 1,-1 1-1,0-1 0,1 1 1,-1 0-1,1 0 1,-1-1-1,0 1 0,1 0 1,-1 0-1,0 1 1,1-1-1,-1 0 1,1 0-1,-1 1 0,0-1 1,1 0-1,-1 1 1,0-1-1,0 1 0,1 0 1,-1 0-1,0-1 1,0 1-1,0 0 0,1 1 1,3 2 158,0 1-1,-1-1 1,0 1 0,0 0-1,3 6 1,13 25 652,-2 1 0,-2 1 1,20 65-1,-23-63-551,116 455 2753,-48 9-1410,-71-379-2959,-4 131 0,-6-220-183,-8 41-8562,7-52 6806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1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33 948 712,'0'0'1695,"-7"-2"970,4-2 929,-1-30-1568,2-1 1,2-45-1,0 33-1140,-10-421 3763,7 430-4193,2 28-168,-1 0 1,2 0 0,-1 0 0,1 0 0,1 0-1,0 0 1,4-19 0,-4 27 67,-1 2-28,4 5-40,9 18-18,-1 1-1,11 28 1,1 3 3,6 7 234,61 95 0,-78-138-404,1-1 1,1 0-1,0 0 1,2-2-1,-1 0 1,2-1 0,0-1-1,36 22 1,-50-34-87,0 0-1,0 0 1,0 0 0,0 0-1,1-1 1,-1 0 0,0 0 0,1 0-1,-1 0 1,1-1 0,-1 0 0,1 0-1,-1 0 1,1 0 0,-1-1-1,1 0 1,-1 0 0,0 0 0,6-2-1,-6 1-6,1-1-1,-1 1 1,-1-1-1,1 0 1,0 0-1,-1 0 1,1 0 0,-1-1-1,0 1 1,0-1-1,-1 0 1,1 0-1,-1 0 1,1 0-1,-1-1 1,-1 1-1,1 0 1,1-7-1,1-6-39,-1 0 1,0 0-1,-2-1 0,0 1 1,-2-35-1,-18-86-535,15 114 429,-9-46-432,-7-48-1265,19 111 1556,1 1 0,-1 0 0,2 0 0,-1 0 0,0-1 0,1 1 0,1 0 0,-1 0 0,1 0 0,0 0 0,4-8 0,-4 10-215,0 1 1,0-1-1,0 1 1,1 0-1,-1 0 1,1 0-1,0 1 1,3-4 0,-2 4-501,-1 0 0,1 0 1,0 0-1,-1 0 0,1 0 1,0 1-1,0-1 0,6 0 1,11-1-1742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2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29 444,'4'-15'3707,"-4"14"-3603,-1 0 0,1 1-1,0-1 1,0 0 0,-1 1-1,1-1 1,0 0 0,-1 1 0,1-1-1,-1 1 1,1-1 0,-1 0 0,1 1-1,-1-1 1,0 1 0,1 0-1,-1-1 1,0 1 0,1-1 0,-1 1-1,0 0 1,1 0 0,-1-1 0,0 1-1,1 0 1,-1 0 0,0 0 0,0 0-1,1 0 1,-1 0 0,0 0-1,0 0 1,1 0 0,-1 0 0,0 0-1,0 0 1,0 1 0,-22 12 1389,17-7-1220,1 0 0,-1 0 0,1 1-1,1 0 1,-1 0 0,1 0 0,1 0-1,-1 1 1,1-1 0,-3 11 0,1-2 67,-9 24 163,3 1 0,1 1-1,2 0 1,2 0 0,1 1-1,3-1 1,1 1 0,6 48 0,-3-76-351,0-1 0,1 1 0,0-1 0,1 1 0,1-1 0,0 0 0,1-1 0,0 0 0,11 17 0,-13-24-89,1 0 0,0 0 0,0 0 1,0-1-1,1 0 0,-1 0 0,1 0 1,1 0-1,-1-1 0,0 0 0,1-1 1,0 0-1,0 0 0,0 0 0,0-1 1,1 0-1,-1 0 0,0 0 0,14 0 1,-11-2-5,1 0 0,-1-1 0,0 0 0,0-1 1,1 0-1,-1-1 0,-1 0 0,1 0 0,0-1 1,-1 0-1,0-1 0,0 0 0,0 0 1,0-1-1,10-10 0,-7 5 1,0 0 1,-1-1-1,0-1 0,-1 1 0,0-2 1,-1 1-1,-1-1 0,0-1 0,5-15 1,-5 10 5,-2 1 1,0-2 0,-2 1 0,0-1-1,-1 0 1,0-41 0,-3 45-29,-1 0-1,-1 0 1,0 0-1,-2 0 1,0 1 0,0-1-1,-2 1 1,-14-30 0,17 40-60,0 0 0,-1 1 0,0-1 0,0 1 0,0 0 0,0 0 0,-1 1 0,0-1 0,0 1 0,0 0 0,-1 0 0,1 0 0,-1 1 0,0 0 0,0 0 0,0 1 0,0 0 0,-13-4 0,9 5-191,-1 0 0,1 1 0,0 0 1,0 0-1,-1 1 0,1 0 1,0 1-1,0 0 0,0 1 1,0 0-1,-14 7 0,2 0-1438,1 0-1,1 2 1,0 1-1,0 0 1,1 2-1,-24 23 0,-5 12-1241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1:20.5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0 447 608,'6'0'515,"-1"1"-1,1-1 1,-1 1-1,0 0 1,1 0-1,-1 0 1,0 1-1,0-1 1,0 1-1,0 1 1,0-1-1,6 5 1,-1 1 584,-1 0 1,0 0-1,0 1 0,9 13 1,-13-16-491,1 1 1,0-1-1,0 0 1,0-1-1,1 0 1,-1 0-1,1 0 1,12 6-1,-18-11-550,1-1 0,-1 1 0,0 0 0,0-1 0,0 1 0,0-1 0,1 0 0,-1 1 0,0-1 0,0 0 0,0 1 0,0-1-1,-1 0 1,1 0 0,1-1 0,-1 1 12,1-2 6,1 0 0,-1-1 1,1 1-1,-1-1 0,0 0 0,-1 0 0,1 1 0,0-1 0,-1 0 0,0 0 1,0-1-1,0 1 0,0-6 0,0-8 167,-2-33 1,0 32-116,-8-86 472,-38-173 1,45 272-538,2 3-20,0 1 0,-1-1 0,1 0 0,-1 1-1,0-1 1,0 1 0,0-1 0,0 1-1,0 0 1,-2-4 0,2 6 123,1 0 6,0 0 7,0 0-5,4 2 3,44 32 294,-1 1 0,75 75 0,-97-83-358,-1 1 1,-1 1-1,-1 1 1,-2 1-1,28 58 1,-38-69-82,-2 1 0,0 0-1,-1 0 1,-2 0 0,0 1 0,-1 0 0,1 24 0,-5-39-33,1 0 0,-2 1 0,1-1 1,-1 0-1,0 0 0,-1 0 0,1 0 0,-1 0 0,-1 0 1,1 0-1,-1-1 0,-1 1 0,1-1 0,-1 0 0,0 0 0,0 0 1,-1 0-1,0-1 0,0 0 0,0 0 0,0 0 0,-1-1 1,0 1-1,0-1 0,-10 4 0,9-5-19,-1 0 1,0 0-1,0-1 1,0 0-1,-1 0 0,1-1 1,0 0-1,-1-1 0,1 0 1,-1 0-1,1-1 1,0 0-1,-1 0 0,-8-4 1,-1 0-108,0 0 0,1-2 0,-1 0 1,1-1-1,-20-14 0,33 20-46,0-1 0,1 0 1,-1 0-1,1 0 0,0 0 0,0 0 0,0-1 0,0 1 1,1-1-1,-1 0 0,1 0 0,0 0 0,0 0 1,0 0-1,1-1 0,-3-7 0,3 7-581,1-1 1,-1 1-1,1-1 1,0 1-1,1-10 0,0 8-1253,0 1 0,1-1 0,0 1 0,4-10-1,3 2-678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5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313 32 700,'1'-12'2453,"-1"11"-2222,1 1 0,-1-1 0,0 0 0,0 1 0,0-1 0,1 1 0,-1-1 0,0 1 0,0-1 0,0 1 0,0-1 0,0 0 0,0 1 0,0-1 0,0 1 0,0-1 0,-1 1 0,1-1 0,0 0 0,0 1 0,0-1 0,-1 1 0,1-1 0,0 1 0,0-1 0,-1 1 0,1 0 0,0-1 0,-1 1 0,1-1 0,-1 1 0,1 0 0,-1-1 0,1 1 0,-1 0 0,0-1 0,0 0 836,-6 4-65,-2 1-675,1 0 1,-1 0-1,1 1 1,0 0 0,0 1-1,1 0 1,-9 8 0,-11 15 199,1 1 1,1 1 0,2 2-1,1 0 1,2 2 0,1 0-1,2 1 1,-18 52 0,32-79-367,0 0-1,1 0 1,0 0 0,1 0 0,0 1 0,0 17 0,1-24-121,0 0 1,1 0-1,-1 0 0,1-1 1,0 1-1,-1 0 0,1 0 1,0 0-1,1-1 0,-1 1 1,0-1-1,1 1 0,0-1 1,-1 1-1,1-1 0,0 0 1,0 0-1,0 0 0,0 0 1,1 0-1,-1-1 0,1 1 0,-1 0 1,1-1-1,5 2 0,0 0 22,1-1 0,0-1 0,0 1-1,0-2 1,0 1 0,0-1 0,0 0-1,0-1 1,0 0 0,0-1 0,-1 0-1,18-6 1,2-2 73,-1-2 0,41-22 1,-43 19-46,-1 0 0,0-1 0,-1-2 0,37-36 1,-51 45-61,0-1 0,0-1 1,-1 0-1,-1 0 0,0 0 0,0-1 1,-1 0-1,-1 0 0,0 0 0,0-1 1,-1 0-1,3-19 0,-6 27-34,-1 1 0,1-1-1,-1 0 1,0 0 0,-1 1-1,1-1 1,-1 0 0,1 1 0,-1-1-1,-1 0 1,1 1 0,-1-1-1,0 1 1,0 0 0,0 0-1,0 0 1,-1 0 0,0 0 0,1 0-1,-2 0 1,1 1 0,0 0-1,-1-1 1,1 1 0,-1 0-1,0 1 1,0-1 0,0 1-1,0 0 1,-6-2 0,-3-1-250,-1 0 1,-1 1 0,1 1-1,0 0 1,-1 1-1,0 1 1,1 0 0,-23 2-1,14 1-1215,-39 8 0,33-2-2279,1 0 0,-39 17-1,23-5 601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3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64 382 1296,'-3'3'1440,"-1"3"-842,1 0 0,0 0 0,0 0 0,0 1 0,1 0-1,0-1 1,0 1 0,1 0 0,-1 13 0,-2 72 3250,4-86-3666,6 218 7825,-6-223-7379,0-1-49,0-7-86,-16-161 525,-4-73-848,18 184-127,3-1 0,9-66 1,-9 115-20,0 0 0,2 1 0,-1-1 1,1 1-1,0-1 0,0 1 0,1 0 1,0 0-1,11-14 0,-13 19-12,0 1 0,0-1-1,1 1 1,-1-1 0,1 1-1,-1 0 1,1 0 0,0 0 0,0 0-1,0 1 1,0-1 0,0 1 0,0 0-1,1 0 1,-1 0 0,0 0-1,1 1 1,-1-1 0,0 1 0,1 0-1,-1 0 1,1 0 0,-1 0 0,0 0-1,1 1 1,-1 0 0,0 0-1,5 1 1,4 2 58,0 1 0,19 11 0,-27-14-58,-1 0-1,1 0 1,-1 1-1,0-1 1,0 1-1,0-1 1,-1 1-1,1 0 1,-1 0-1,1 1 1,-1-1-1,0 0 0,2 5 1,-4-7-18,1 0 0,-1 1 1,1-1-1,-1 0 0,0 1 0,0-1 1,0 0-1,0 1 0,0-1 0,0 0 0,0 1 1,0-1-1,0 0 0,-1 1 0,1-1 1,0 0-1,-1 0 0,1 1 0,-1-1 1,0 0-1,1 0 0,-1 0 0,0 1 1,0-1-1,1 0 0,-1 0 0,0 0 0,0-1 1,0 1-1,0 0 0,-1 0 0,1 0 1,0-1-1,0 1 0,-3 0 0,-4 3-123,0-1 0,-1-1-1,1 1 1,-13 1 0,7-2-93,7 0 168,-1 0 0,0 0 0,0 1 0,1 0 0,0 1 0,-1-1-1,1 1 1,0 1 0,1-1 0,-1 1 0,1 1 0,0-1 0,0 1-1,1 0 1,0 0 0,-8 11 0,9-9 90,0 1 0,0-1 0,0 1 0,1 0 0,1 0 0,-1 0 0,2 0-1,-1 0 1,1 0 0,0 0 0,1 1 0,0-1 0,1 0 0,2 13 0,2 2 43,1 0 1,1-1-1,0 1 0,2-1 0,1-1 0,1 0 1,1 0-1,1-1 0,1-1 0,22 27 1,-11-20-18,1 0 1,1-2-1,1-1 1,1-1-1,1-2 1,40 23 0,-52-35-81,0 0 1,0-1-1,0-1 1,1-1-1,0-1 1,24 4-1,-33-7-482,-1-1 0,1-1 0,-1 0 0,1-1 0,0 1 0,12-4 0,-16 2-541,-1 1-1,1-1 1,-1 0 0,1-1-1,-1 1 1,0-1 0,0 0-1,0 0 1,0-1-1,-1 0 1,5-4 0,1-4-1996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3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79 332,'5'-12'720,"10"-26"1168,-14 37-1770,-1 0 0,0 0 0,1 0-1,-1 0 1,0 0 0,0 0 0,1 0-1,-1 1 1,0-1 0,0 0 0,0 0-1,0 0 1,0 0 0,-1 0 0,1 0-1,0 0 1,0 0 0,-1 0 0,1 0-1,0 0 1,-1 0 0,1 1 0,-1-1-1,1 0 1,-1 0 0,1 0 0,-1 1-1,0-1 1,1 0 0,-3 0 0,2 0 846,-4 4-73,-3 3-601,-1 1 1,1 1-1,0-1 0,1 1 0,-1 0 1,2 1-1,-1 0 0,1 0 0,1 0 1,-1 1-1,2 0 0,-1 0 0,-4 16 1,1 0 163,1 0 0,2 0 0,0 1 0,-1 44 0,5-54-143,1 1 1,0 0-1,2 0 1,0 0-1,1 0 0,8 26 1,-9-38-232,0-1 0,1 1 1,-1-1-1,1 0 0,0 1 0,1-1 1,-1 0-1,1-1 0,0 1 0,0-1 1,0 0-1,1 0 0,0 0 0,0 0 1,0-1-1,0 0 0,0 0 0,0 0 0,1-1 1,-1 1-1,1-1 0,0-1 0,8 2 1,-2-1 5,-1-2 1,1 1-1,-1-1 0,0-1 1,1 0-1,-1-1 1,0 0-1,0-1 0,0 0 1,0-1-1,-1 0 1,14-7-1,-8 3-10,-2-1 1,1 0-1,-1-1 1,-1 0-1,1-1 1,-2-1-1,18-19 1,-23 21-47,0-1 0,0 1 0,-1-1 0,0 0 1,-1-1-1,0 0 0,-1 1 0,-1-1 0,0-1 1,0 1-1,-1 0 0,-1-1 0,0 1 1,0-1-1,-1 1 0,-1-1 0,0 1 0,-6-23 1,5 25-64,-1 0 0,0 0 0,-1 1-1,0-1 1,0 1 0,-1 0 0,0 0 0,-1 1 0,0-1 0,0 1 0,-1 1 0,0-1 0,0 1 0,-1 0 0,1 1 0,-2 0 0,1 0 0,-1 0 0,0 1 0,0 1 0,0-1 0,-1 2 0,-13-5 0,12 6-120,-1 0 1,1 1-1,-1 0 0,1 1 0,-1 0 1,1 1-1,0 0 0,-1 1 1,1 0-1,0 1 0,-12 4 1,7-1-654,0 1 0,-22 12 0,23-10-1214,0 1 0,-14 12 0,12-4-1414,4-1 1044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3.9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0 561 1056,'29'17'1409,"-18"-9"-11,0-1-1,1-1 1,21 9 0,-31-15-406,0-3-37,1 0-744,-1 0-1,0 0 1,0-1 0,-1 1-1,1-1 1,-1 1 0,0-1 0,0 0-1,0 1 1,0-1 0,0 0-1,-1-7 1,-1-55 1312,0 43-1162,-14-169 1647,-1-64 1257,16 255-3228,0 0 0,0 0 0,0 0 0,0 0 0,0 0 0,1 1 0,-1-1 0,0 0 0,1 0 0,-1 0 0,0 0 0,1 1 0,-1-1 0,1 0 0,-1 0 0,1 1 0,-1-1 0,1 0 0,0 1 0,-1-1 1,1 0-1,0 1 0,-1-1 0,3 0 0,-2 1 138,3 2-15,32 15 75,1-2 0,0-1 1,54 12-1,11 4-77,-102-30-160,1 0-1,0 0 0,-1 0 1,1 0-1,0 1 1,-1-1-1,1 0 0,-1 0 1,1 1-1,0-1 0,-1 0 1,1 1-1,-1-1 0,1 1 1,-1-1-1,1 0 1,-1 1-1,1-1 0,-1 1 1,1 0-1,-1-1 0,0 1 1,1-1-1,-1 1 0,0 0 1,0-1-1,1 1 0,-1 0 1,0-1-1,0 1 1,0 0-1,0-1 0,0 1 1,0 0-1,0-1 0,0 1 1,0 0-1,0-1 0,0 1 1,0 0-1,-1-1 1,1 1-1,0 0 0,0-1 1,-1 1-1,1-1 0,0 1 1,-1-1-1,1 1 0,-1 0 1,1-1-1,-1 1 1,1-1-1,-1 1 0,-5 5-36,0 0 0,0-1 0,-12 9-1,9-7-2,5-4 26,-55 49-170,53-47 181,1 2 0,-1-1 0,1 0 0,1 1 0,-1 0 0,1 0 0,-4 12 0,7-17 9,0 0 0,0 1 1,1 0-1,-1-1 0,1 1 1,0-1-1,0 1 0,0-1 1,0 1-1,0 0 0,1-1 1,-1 1-1,1-1 0,-1 1 1,1-1-1,0 1 0,0-1 0,0 0 1,0 1-1,1-1 0,-1 0 1,1 0-1,-1 0 0,1 0 1,0 0-1,0 0 0,3 3 1,6 3 7,0-1 0,0 0 0,1 0-1,15 6 1,-12-6-6,29 14 10,-17-9 18,-2 1 1,1 0-1,-1 2 1,34 27-1,-56-39-30,-1-1-1,1 0 1,-1 1 0,1 0-1,-1 0 1,0 0-1,0 0 1,0 0-1,0 0 1,-1 0-1,1 1 1,-1-1-1,0 0 1,0 1 0,0-1-1,0 1 1,0 0-1,-1 6 1,0-6-9,-1 0 0,0 0 0,0 0 0,0-1 0,-1 1 0,1 0 0,-1-1 1,0 0-1,0 1 0,0-1 0,0 0 0,0 0 0,-1 0 0,0 0 0,1 0 0,-1-1 1,-6 5-1,-5 3-248,-1-1 0,0 0 0,0-1 0,-1-1 0,0 0 0,-22 6 0,-34 3-2669,1-8-4115,50-8 3534,7-2 1065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4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32 472,'9'-22'2254,"-6"12"5539,-20 300 372,18-226-7210,3 0 0,18 100 0,-20-152-994,1 1 1,1-1-1,0 0 1,0 0-1,8 13 0,-11-22-148,1 0-1,0-1 1,-1 1-1,1-1 0,0 1 1,0-1-1,0 0 1,1 0-1,-1 0 0,0 0 1,1 0-1,-1-1 1,1 1-1,0-1 0,-1 1 1,1-1-1,0 0 1,0 0-1,0 0 0,0 0 1,0-1-1,0 1 1,0-1-1,0 0 0,0 0 1,5-1-1,-1 0-1255,-1 0 0,1 0-1,-1-1 1,0 0 0,8-4 0,6-5-1282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4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1 688 1472,'12'19'2978,"-12"-18"-1919,0-1 61,4-4 96,1-4-696,0 1 0,0-1 0,-1 0 1,0-1-1,0 1 0,4-17 0,14-62 2102,-20 78-2426,16-100 3369,6-171 0,-16 153-512,-6 110-2163,0 15 41,2 26 560,1 4-1226,14 45 75,4-2 0,2 0-1,3-1 1,4-2 0,50 82 0,-70-131-259,0-1 1,1-1 0,0 0-1,2 0 1,0-2-1,0 1 1,23 15 0,-32-27-57,0 0 1,0-1 0,0 0 0,0 0-1,1 0 1,-1-1 0,1 0 0,0 0-1,-1 0 1,1-1 0,9 0-1,-10-1-14,-1 0 0,1-1-1,0 0 1,-1 0-1,1 0 1,-1-1-1,1 0 1,-1 0 0,0 0-1,0-1 1,0 0-1,0 0 1,0 0-1,-1 0 1,7-7 0,-1 0-83,-1 0 1,0-1-1,-1 0 1,-1 0-1,1-1 1,-2 0 0,0 0-1,0 0 1,-1-1-1,-1 0 1,0 0-1,0 0 1,1-19-1,0-3-646,-2 1 0,-2-1 0,-1 0 0,-5-36-1,-3 29-917,8 40 1416,-1 1 1,1 0-1,0 0 1,-1-1-1,1 1 1,-1 0-1,1 0 1,-1 0-1,0 0 1,0 0-1,1 0 1,-1 0-1,0 0 1,0 0-1,0 0 0,0 0 1,0 0-1,0 0 1,0 1-1,0-1 1,-1 1-1,1-1 1,0 1-1,0-1 1,0 1-1,-1-1 1,-1 1-1,-3 4-7538,0 5 6292,6-9 646,-5 9-2342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4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85 365 200,'17'-19'902,"-2"-1"-1,0-1 1,-1 0-1,-1-1 1,-2-1-1,0 0 1,-1-1-1,-1 0 1,-1 0-1,4-26 1,-11 46-703,0 0 0,-1 0 0,0 0 0,1 0 0,-1 0 0,0-1 0,-1 1-1,1 0 1,-1 0 0,0 0 0,0 0 0,0 0 0,-1 0 0,1 0 0,-4-6 0,3 8-120,1 0 1,-1 1-1,1-1 0,-1 0 1,0 1-1,0-1 0,0 1 1,0 0-1,0-1 0,0 1 1,-1 0-1,1 0 0,0 0 1,0 1-1,-1-1 0,1 1 1,0-1-1,-1 1 0,1 0 1,-1 0-1,1 0 0,0 0 1,-1 0-1,1 0 0,-1 1 1,1-1-1,0 1 0,-3 0 1,-3 2 54,0 0 0,1 0 0,-1 1 0,1 0 0,0 0 1,0 1-1,0-1 0,1 2 0,-1-1 0,1 1 0,1 0 0,-1 0 1,1 0-1,0 1 0,-6 10 0,6-8 10,0-1 1,1 1-1,0 0 1,1 0-1,0 0 1,0 0-1,1 0 1,0 1-1,1-1 1,0 1-1,0-1 1,1 1-1,1 11 1,1-8 4,1-1-1,1 0 1,0-1 0,0 1 0,1-1 0,1 1 0,0-2-1,0 1 1,1-1 0,1 0 0,-1 0 0,16 14-1,10 7 309,2-1-1,42 27 0,-45-34-131,10 7 60,-11-9-4,-1 1 0,-1 2 0,34 35 0,-60-55-340,0 0-1,1 1 1,-1-1 0,-1 0-1,1 1 1,-1 0 0,0-1-1,0 1 1,0 0 0,1 9-1,-2-10-52,-1-1 0,0 1 0,0-1 0,0 1 0,0-1 0,0 0 0,-1 1 0,0-1 0,0 1 0,0-1 0,0 0 0,0 0 0,0 0 0,-1 0 0,0 0 0,0 0 0,0 0 0,-2 3 0,-2 0-189,0 0 0,0 0 0,-1-1 0,1 0 0,-1-1 0,0 1-1,0-1 1,-15 6 0,-68 19-4228,44-15-575,-18 6 145,4 5 1476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1 871 620,'3'0'1585,"3"-1"-983,-1 0 0,1 0 0,-1-1-1,1 1 1,-1-1 0,1 0 0,-1-1 0,0 1 0,0-1 0,0 0 0,-1-1 0,1 1 0,-1-1 0,1 0-1,-1 0 1,6-8 0,8-9 571,-2-1-1,17-30 1,-6 4-62,-2-2 0,32-87 0,19-112 709,-30 91-433,-40 135-1162,-4 16-128,-1 0-1,1 1 1,0 0 0,1 0-1,-1-1 1,5-6 0,-7 13-85,0-1 0,1 1-1,-1 0 1,0-1 0,0 1 0,1-1 0,-1 1 0,0 0 0,0-1 0,1 1 0,-1 0-1,0 0 1,1-1 0,-1 1 0,0 0 0,1 0 0,-1-1 0,0 1 0,1 0-1,-1 0 1,1 0 0,-1 0 0,1-1 0,-1 1 0,0 0 0,1 0 0,-1 0 0,1 0-1,-1 0 1,1 0 0,-1 0 0,0 0 0,1 0 0,-1 1 0,1-1 0,-1 0 0,1 0-1,-1 0 1,0 0 0,1 1 0,-1-1 0,0 0 0,1 0 0,-1 1 0,0-1-1,1 0 1,-1 0 0,0 1 0,1-1 0,-1 1 0,0-1 0,0 0 0,1 1 0,-1-1-1,0 0 1,0 1 0,11 26 243,-9-22-236,62 192 1173,-8-24-366,103 177 1423,-157-346-2209,23 39 242,-24-42-276,0 0 0,-1 0 0,1 0 0,0 1-1,0-1 1,0 0 0,0 0 0,0 0 0,0 0 0,0-1 0,0 1-1,0 0 1,0 0 0,1-1 0,-1 1 0,0-1 0,0 1-1,1-1 1,-1 1 0,0-1 0,1 0 0,-1 1 0,0-1-1,1 0 1,-1 0 0,1 0 0,-1 0 0,3-1 0,-3-3-98,0 0 40,-1 0 1,0-1-1,0 1 1,0 0-1,-1 0 0,1 0 1,-1 0-1,0 0 1,0 0-1,-1 0 1,1 0-1,-1 0 1,-2-4-1,0 2-49,0 0 0,-1 0 0,0 0 0,0 0 0,0 1 0,0 0-1,-7-4 1,1 1-139,-1 0 0,1 1 0,-1 1 0,0 0 0,-1 1 0,0 0 0,-25-6 0,15 8-379,1 0 0,-1 2 0,0 0 0,-28 4 0,-21 6-3287,3 4-6307,44-7 7215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6.1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0 447 220,'31'54'2225,"26"41"4393,-57-95-6534,0 1-1,0 0 1,1-1 0,-1 1-1,0-1 1,1 1 0,-1 0 0,0-1-1,1 1 1,-1-1 0,0 1 0,1-1-1,-1 1 1,1-1 0,-1 0 0,1 1-1,0-1 1,-1 0 0,1 1-1,-1-1 1,1 0 0,-1 0 0,1 1-1,0-1 1,-1 0 0,1 0 0,0 0-1,-1 0 1,1 0 0,0 0-1,-1 0 1,1 0 0,0 0 0,-1 0-1,1 0 1,-1 0 0,1 0 0,0-1-1,-1 1 1,1 0 0,-1 0-1,1-1 1,0 1 0,-1-1 0,1 1-1,-1 0 1,1-1 0,-1 1 0,1-1-1,-1 1 1,0-1 0,1 1 0,-1-1-1,0 1 1,1-1 0,-1 0-1,1 0 1,2-5 253,0-1 0,-1 1 1,0-1-1,3-9 0,38-243 2946,-4 17-1354,-38 237-1843,7-26 202,-8 30-265,1 0-1,-1 0 0,0 0 0,1 0 0,-1 0 0,0 1 0,1-1 0,-1 0 0,1 0 0,-1 0 0,1 0 0,0 1 0,-1-1 0,1 0 0,0 0 0,-1 1 0,1-1 0,0 1 0,0-1 0,0 1 0,0-1 0,1 0 0,-1 2-2,0-1-1,0 1 1,0 0 0,0 0 0,0 0-1,0 0 1,-1 0 0,1 0 0,0 0-1,-1 0 1,1 0 0,-1 0 0,1 0-1,0 3 1,0-3 15,3 11 60,0 0 1,0 0 0,-1 1 0,-1-1 0,1 16-1,4 17 189,-2-19-119,25 114 800,-22-112-607,1-1-1,23 51 1,-30-73-315,1 0 0,0 0 0,0 0 0,1 0 0,-1-1 0,1 1 0,0-1 0,0 0 0,0 0 0,1-1 0,6 5-1,-8-6-43,0-1-1,0 1 1,1-1-1,-1 0 1,1 0-1,-1 0 1,1-1-1,0 1 1,-1-1-1,1 0 1,-1 0-1,1 0 1,0 0-1,-1-1 0,1 0 1,-1 1-1,1-1 1,6-3-1,1-1-107,0-1 0,0 0 0,0-1-1,-1 0 1,0 0 0,0-1 0,0-1-1,-1 1 1,12-17 0,8-13-610,29-49-1,-27 39 0,-31 47 705,1 0 1,-1 1 0,0-1-1,1 0 1,-1 0 0,1 1-1,-1-1 1,1 0 0,0 1 0,-1-1-1,1 1 1,0-1 0,-1 1-1,1-1 1,0 1 0,0-1-1,0 1 1,-1 0 0,1-1-1,1 1 1,-1 0 15,0 0 0,-1 0 0,1 1-1,-1-1 1,1 0 0,-1 1 0,0-1 0,1 0 0,-1 1-1,1-1 1,-1 1 0,1-1 0,-1 0 0,0 1 0,1-1 0,-1 1-1,0-1 1,0 1 0,1 0 0,-1-1 0,0 1 0,0 0-1,7 43 405,-6-36-333,4 31 371,1-2 0,14 47 0,-16-71-346,1 1 0,0-1 0,1-1-1,0 1 1,1-1 0,0 0 0,1 0 0,0-1 0,15 15 0,-18-21-101,0-1 0,0 0 1,0 0-1,0-1 1,1 0-1,0 0 0,-1 0 1,1 0-1,0-1 1,0 0-1,1 0 1,-1-1-1,8 2 0,-5-3-88,0 0-1,0 0 1,0 0-1,0-1 1,0-1 0,0 1-1,0-2 1,12-3-1,2-4-870,1-2 0,-2 0 0,0-1 0,0-1 0,29-25 0,-3-6-8700,-28 27 6613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6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710 679 1184,'1'-2'274,"0"-1"0,0 1 0,-1 0 0,0-1 0,1 1-1,-1-1 1,0 1 0,0-1 0,0 1 0,0 0 0,-1-1 0,1 1 0,-1-1 0,1 1-1,-1 0 1,0-1 0,0 1 0,0 0 0,0 0 0,0 0 0,0 0 0,-1 0 0,1 0 0,-1 0-1,-2-2 1,-1 0 74,1 1-1,-1 0 0,0 0 0,-1 1 1,1-1-1,0 1 0,-1 0 0,1 1 0,-11-3 1,-40-5 1452,-65-3-1,81 10-1469,0-1-1,0-3 1,0-1-1,-49-16 1,86 22-321,0 0 0,-1 0 1,1 0-1,0-1 0,0 0 0,0 1 0,0-1 1,1 0-1,-1 0 0,0 0 0,1-1 1,-1 1-1,1-1 0,0 1 0,0-1 1,0 0-1,0 0 0,0 0 0,1 0 0,-1 0 1,1 0-1,0 0 0,0-1 0,0 1 1,0 0-1,1-1 0,-1 1 0,1 0 1,0-1-1,0 1 0,0-1 0,1 1 0,-1 0 1,1-1-1,-1 1 0,1 0 0,2-5 1,10-25 118,28-51 0,-27 59 3,-2 0 0,0 0-1,14-50 1,-25 71-124,0-1 1,-1 1-1,1-1 0,-1 0 0,0 1 1,0-1-1,0 0 0,-1 1 0,0-1 1,1 1-1,-2-1 0,1 1 1,0-1-1,-1 1 0,0 0 0,0 0 1,-3-5-1,1 4 40,0 0 1,0 0-1,0 1 0,-1-1 1,0 1-1,0 0 1,0 0-1,0 0 0,-1 1 1,0 0-1,-7-4 1,3 4-379,1 0 1,0 0 0,-1 0-1,0 1 1,1 1 0,-1 0 0,-13-1-1,16 2-619,-1 1 0,1 0 0,0-1 0,-1 2 0,1-1 0,0 1 0,0 1 0,0-1-1,-11 6 1,-2 6-1461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7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1189 12445,'9'-9'1226,"-4"2"-858,-1 0-1,0-1 0,0 0 0,-1 0 1,0 0-1,4-16 0,7-55 531,-11 53-626,6-73 523,-5-167 0,-8 178-455,-3-1 0,-4 1 1,-4 0-1,-48-160 0,62 247-338,-8-22 117,8 22-109,1 0 0,-1 0 0,1 0-1,-1 1 1,1-1 0,-1 0 0,1 0-1,-1 0 1,0 1 0,1-1-1,-1 0 1,0 1 0,0-1 0,0 1-1,1-1 1,-1 1 0,0-1 0,0 1-1,0 0 1,0-1 0,-1 1 0,1 0 50,1 4-50,1 1-1,0-1 0,-1 0 0,2 0 1,-1 1-1,0-1 0,1 0 1,0 0-1,0 0 0,0-1 0,1 1 1,-1 0-1,1-1 0,0 0 1,0 1-1,0-1 0,0 0 0,0-1 1,1 1-1,-1 0 0,1-1 1,0 0-1,0 0 0,0 0 0,0 0 1,5 1-1,13 3 8,0 0 0,0-2 1,0-1-1,24 1 0,1 1 80,-35-3-48,1 0-1,-1 1 1,0 0 0,0 1 0,19 8 0,-25-9-31,0 1 1,0 0-1,0 0 1,-1 0 0,0 0-1,0 1 1,0 0-1,0 0 1,-1 1 0,0-1-1,7 13 1,0 3 35,-1 1-1,-1 1 1,11 43 0,8 75 240,-12-52 61,-11-57-214,-4-25-99,-1 0 1,1 0-1,1 0 0,-1 0 1,1 0-1,1-1 0,-1 1 1,1-1-1,6 10 0,-8-14-35,0-1 0,0 0 0,0 0 0,0 0 0,1 0 0,-1-1 0,0 1 0,1 0 0,-1 0 0,1-1 0,-1 1 0,1-1 0,-1 1-1,1-1 1,-1 0 0,1 1 0,-1-1 0,1 0 0,-1 0 0,1 0 0,0 0 0,-1-1 0,1 1 0,-1 0 0,1-1 0,-1 1 0,1-1-1,-1 1 1,1-1 0,-1 1 0,1-1 0,-1 0 0,2-1 0,4-3-7,0 0 0,0 0-1,0 0 1,10-12 0,3-5-33,-2-1 0,0-1 0,15-29 0,40-82-96,-8-6 21,3-8-76,-57 135 137,-11 14 46,0 0-1,1 0 1,-1 0-1,0 0 1,0 0-1,1 0 1,-1 0-1,0 0 1,0 0-1,1 0 1,-1 0-1,0 0 1,1 0-1,-1 0 1,0 0-1,0 0 1,1 1-1,-1-1 1,0 0-1,0 0 1,0 0-1,1 0 1,-1 0-1,0 1 1,0-1-1,0 0 1,1 0-1,-1 0 1,0 1-1,0-1 1,0 0-1,1 1 1,7 27-32,4 46 3,26 114 69,-33-169-23,1 0 0,1-1 1,1 0-1,0-1 0,2 0 0,0 0 1,20 25-1,-26-36-12,1-1 0,0 0 0,1 1 0,-1-2 0,1 1 0,0-1 0,0 0 0,1 0 0,-1 0 0,1-1 0,0 0 0,0-1 0,9 3 0,-11-4-4,-1-1 0,1 1 0,-1-1 0,1 0 0,-1 0 0,1-1-1,-1 1 1,1-1 0,-1 0 0,0-1 0,1 1 0,-1-1 0,0 1-1,0-1 1,0-1 0,0 1 0,0 0 0,0-1 0,-1 0 0,1 0-1,-1 0 1,5-6 0,-4 5-4,0-1-1,-1 0 1,0 0-1,0 0 1,-1 0-1,1 0 1,-1-1 0,0 1-1,0-1 1,-1 0-1,0 1 1,0-1-1,0 0 1,0 0 0,-1 1-1,0-1 1,-1 0-1,1 0 1,-2-6-1,1 8-4,0 0 0,0 0 0,0 1 0,-1-1 0,1 1 0,-1-1 0,0 1 0,0 0 0,0-1 0,0 1 0,-1 0 0,1 0 0,-1 1-1,0-1 1,0 0 0,0 1 0,0 0 0,0 0 0,0 0 0,-1 0 0,1 0 0,-1 1 0,1-1 0,-1 1 0,0 0 0,1 0 0,-1 0 0,0 1-1,-6-1 1,-4 1-100,1 0-1,-1 1 0,1 1 1,-1 0-1,1 1 0,-18 6 1,-73 34-1472,10-3-2681,91-39 3303,0 0-1,0-1 0,0 1 0,0-1 1,0 1-1,1-1 0,-1 0 0,-5 0 0,4-3-1773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5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430 71 1188,'3'-4'635,"1"-1"424,0 0 0,-1 1 0,0-2 0,0 1 0,3-7 0,-6 11-911,0 0 0,1 0 0,-1 0 0,0 0 0,0 0 0,0 0 0,0 0-1,0 0 1,0 1 0,0-1 0,0 0 0,0 0 0,0 0 0,-1 0 0,1 0 0,0 0 0,-1 0 0,1 1 0,0-1 0,-1 0 0,1 0 0,-1 0 0,0 1 0,1-1 0,-1 0 0,1 1 0,-1-1 0,0 0 0,1 1 0,-1-1 0,0 1 0,0-1 0,0 1 0,1 0 0,-1-1-1,0 1 1,0 0 0,0-1 0,0 1 0,-1 0 0,-6 1 1014,-11 6-641,1 1 0,0 1-1,0 1 1,1 0 0,0 1 0,1 1-1,0 0 1,1 1 0,0 1-1,-18 21 1,4 1 354,2 0 1,0 1-1,-34 68 0,59-100-801,-52 110 1718,48-100-1475,1-1 1,1 0-1,0 1 0,1 0 0,1 0 0,-1 21 1,3-32-245,0 0 1,0-1-1,0 1 0,1 0 1,0-1-1,0 1 1,0 0-1,0-1 1,0 1-1,1-1 1,-1 1-1,1-1 1,0 0-1,0 0 1,5 6-1,-3-6-16,0 1-1,0-1 1,0 0-1,0 0 1,1 0-1,-1-1 0,1 0 1,0 0-1,0 0 1,6 2-1,8 0-130,0-1 0,0-1 0,1 0-1,35-3 1,72-8-1873,-38 1-3903,-29 6-6004,-41 2 8088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7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0 739 408,'9'-12'703,"-1"1"0,-1-1 0,0 0-1,0-1 1,-1 0 0,-1 0 0,5-19 0,1 0 135,80-246 3952,-12 34-866,-74 224-3511,-4 15-263,0 1 0,0 0 0,0 0 1,0 1-1,0-1 0,1 0 0,0 0 1,0 1-1,0-1 0,3-3 0,-5 7 256,3 52 276,3 1 1,23 102 0,-23-129-547,2 0 0,0 0 1,2-1-1,0 0 0,26 43 1,-30-58-94,1 0 0,0 0 1,1-1-1,0 0 1,0 0-1,1 0 0,0-1 1,0-1-1,1 0 1,0 0-1,0-1 0,1 0 1,0 0-1,0-1 1,15 4-1,-21-8-36,0 0 0,-1 0 0,1-1-1,0 0 1,0 1 0,-1-2 0,1 1 0,0-1 0,0 1 0,-1-1 0,1-1 0,-1 1-1,1-1 1,-1 1 0,1-1 0,-1 0 0,0-1 0,0 1 0,0-1 0,0 0-1,-1 0 1,1 0 0,-1 0 0,1-1 0,-1 1 0,5-9 0,1-1-45,-1-1 1,0 0-1,-1-1 0,-1 0 1,0 0-1,6-27 1,-7 19-61,-2 1 1,0-1 0,-1 0-1,-2-24 1,-11-93-501,4 70 257,7 67 333,-1 0 0,1 0 0,0 0 0,0 0-1,0 0 1,1 0 0,-1 0 0,1 0 0,-1 0-1,1 0 1,2-5 0,-1 7 23,1 1-1,-1-1 1,0 1 0,0 0-1,0 0 1,1 0-1,-1 0 1,0 0 0,0 0-1,0 1 1,5 0 0,1 1 37,3-1-14,1-1 0,18-2 0,22 0 303,-51 2-323,1 1 1,0-1-1,-1 1 1,1 0-1,-1-1 1,1 1-1,-1 0 1,0 0-1,1 0 1,-1 0-1,0 0 1,0 0-1,1 0 1,-1 0-1,0 0 1,0 1-1,0-1 1,0 0-1,-1 1 1,1-1-1,0 1 1,-1-1-1,1 1 1,-1-1-1,1 1 1,0 2-1,1 6 26,-1-1-1,0 1 0,0 12 1,-1-17-20,3 251 585,8 130 50,-11-377-763,1-1 0,1 1 0,-1 0 1,4 9-1,-4-16-39,-1-1 0,1 1 1,0 0-1,-1-1 0,1 1 0,0-1 0,0 1 1,0-1-1,0 0 0,0 1 0,0-1 1,1 0-1,-1 0 0,0 1 0,1-1 1,-1 0-1,1-1 0,-1 1 0,1 0 0,-1 0 1,1 0-1,-1-1 0,1 1 0,0-1 1,-1 0-1,1 1 0,3-1 0,-3 0-890,0 0-1,0 1 0,0-1 1,0 0-1,1 1 0,-1 0 0,0-1 1,0 1-1,2 2 0,-2-3 658,7 5-2291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8.1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1026 460,'1'0'109,"-1"0"-1,0 0 0,1 0 1,-1 1-1,0-1 1,0 0-1,1 0 1,-1 0-1,0 0 1,1 0-1,-1 0 1,0 0-1,1 0 0,-1 0 1,1 0-1,-1 0 1,0 0-1,1 0 1,-1 0-1,0 0 1,0 0-1,1-1 1,-1 1-1,0 0 0,1 0 1,-1 0-1,0 0 1,1-1-1,-1 1 1,0 0-1,0 0 1,1 0-1,-1-1 1,0 1-1,0 0 1,0-1-1,1 1 0,-1 0 1,0 0-1,0-1 1,0 0-1,11-12 97,-11 12-41,5-8 434,0-1 1,0 0-1,-1-1 1,-1 1-1,1-1 0,2-19 1,0 5 160,12-63 1446,10-108 1,-8-91 352,-5 46 99,-15 241-2649,0-2 70,0 0 1,0 0-1,1 0 0,-1 0 0,0 0 1,1 0-1,-1 0 0,1 1 1,0-1-1,-1 0 0,1 0 0,0 1 1,2-4-1,-1 10 127,2 9-79,-1-4-14,0 0 0,1 0 0,0 0 0,0 0 0,8 11 0,-11-19-100,0-1 0,0 1 0,1-1 0,-1 1 0,0-1 0,1 1 0,-1-1 1,1 0-1,-1 0 0,1 0 0,0 0 0,0 0 0,-1 0 0,1 0 1,0 0-1,0-1 0,0 1 0,0-1 0,0 1 0,0-1 0,0 0 0,-1 0 1,1 0-1,0 0 0,0 0 0,0 0 0,0-1 0,0 1 0,0 0 0,0-1 1,0 0-1,0 1 0,-1-1 0,1 0 0,0 0 0,1-1 0,17-12 37,0 0-1,-2-1 1,0-1-1,29-33 0,-16 17 47,-30 31-87,0 0 0,0 0 0,0 0 0,0 0 0,0 0 0,0 0 0,0 0 0,0 0 0,0 1 0,1-1 0,-1 0 0,0 1 0,1-1 0,-1 1 0,0 0 0,1-1 0,-1 1 0,3 0 0,-3 0-1,0 0-1,0 1 1,0-1-1,0 0 1,-1 1-1,1-1 1,0 1-1,0-1 1,0 1-1,0-1 1,-1 1-1,1 0 1,0 0-1,0-1 1,-1 1-1,1 0 1,-1 0-1,1 0 1,0 1-1,2 5 21,0 1 1,-1-1-1,1 1 0,-2-1 1,2 11-1,18 273 451,-13-130-202,-7-119-233,-2-30-114,1-1-1,1 1 1,0 0-1,0-1 1,1 1-1,1-1 1,7 22-1,-9-32 18,-1 0-1,1 0 1,-1 0-1,1-1 1,-1 1-1,1 0 1,-1 0-1,1-1 1,0 1-1,-1-1 1,1 1-1,0 0 1,0-1-1,-1 1 1,1-1-1,0 0 1,0 1-1,0-1 1,0 0-1,0 1 1,-1-1-1,1 0 1,0 0-1,0 0 1,0 0-1,0 0 1,0 0-1,0 0 1,0 0-1,0 0 1,1 0-1,31-14-4718,-7 3-3898,-13 10 5678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8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0 746 124,'1'1'2278,"2"-6"-860,7-16-102,11-32 37,64-213 3540,-11 29-1181,-59 186-2647,-12 38-684,0 0 0,1 1 0,1-1 1,0 1-1,0 0 0,1 0 0,8-11 0,-14 22-349,0 1-1,1 0 1,-1 0 0,0-1 0,0 1 0,0 0 0,1 0-1,-1 0 1,0 0 0,0-1 0,1 1 0,-1 0-1,0 0 1,0 0 0,1 0 0,-1 0 0,0 0 0,1 0-1,-1 0 1,0 0 0,0 0 0,1 0 0,-1 0-1,0 0 1,1 0 0,-1 0 0,0 0 0,0 0 0,1 0-1,-1 0 1,0 0 0,0 0 0,1 0 0,-1 0 0,0 1-1,0-1 1,1 0 0,-1 0 0,0 0 0,0 0-1,1 1 1,-1-1 0,0 0 0,0 0 0,0 1 0,0-1-1,1 0 1,-1 1 0,8 15-70,-6-13 205,8 21 273,13 42 1,4 11-30,-16-54-339,1-1-1,0 0 1,2-1-1,0-1 1,1 0-1,2-1 1,0-1 0,0 0-1,2-1 1,0-1-1,31 19 1,-46-32-69,0-1 1,1 1 0,-1-1-1,0 0 1,1-1-1,-1 1 1,1-1 0,0 0-1,4 0 1,-8-1-4,-1 0-17,0-1 4,-1 0 0,0-1 0,1 1 1,-1 0-1,0 0 0,0-1 0,0 1 0,0 0 0,0 0 0,0 0 0,-1 0 0,1 0 0,-2 0 1,2 0-12,-5-2-111,0 1-1,0 0 1,0 0 0,-1 0-1,1 1 1,-1-1 0,1 2 0,-1-1-1,1 1 1,-1 0 0,-7 1-1,1-1-201,-99 5-2588,57-3-352,0 0-4669,42-2 5521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8.8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1 115 9905,'20'-24'616,"-5"6"533,1 0-1,1 1 1,24-18 0,-41 34-1092,0 1 1,1 0-1,-1 0 0,0 0 1,0 0-1,0-1 1,1 1-1,-1 0 0,0 0 1,0 0-1,1 0 0,-1 0 1,0 0-1,0 0 0,0 0 1,1 0-1,-1 0 0,0 0 1,0 0-1,1 0 0,-1 0 1,0 0-1,0 0 1,1 0-1,-1 0 0,0 0 1,0 0-1,1 0 0,-1 1 1,0-1-1,0 0 0,0 0 1,1 0-1,-1 0 0,0 1 1,0-1-1,5 12 580,-2 17-112,-19 146 1528,-1 12-652,16-142-969,1 1 0,7 49-1,-5-82-310,0 1-1,1 0 1,0-1-1,1 0 1,1 0-1,10 21 1,-13-30-129,1 0 1,-1 0-1,1 0 0,0 0 1,0 0-1,1 0 1,-1-1-1,1 0 1,0 0-1,-1 0 1,1 0-1,1 0 0,-1-1 1,0 0-1,1 0 1,-1 0-1,1 0 1,0-1-1,-1 1 1,1-1-1,0-1 0,6 2 1,0-2-288,1-1-1,-1 0 1,1 0 0,-1-1-1,0 0 1,19-7 0,62-31-6274,-55 23-775,-17 8 4529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9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110 414 448,'58'-159'3061,"-53"138"-2310,0-1 0,-1 0 0,-1-1 0,-1 1 0,-1-35 0,-1 50-483,-1 0 0,0 0-1,0 0 1,0 1 0,-1-1 0,0 0-1,-4-9 1,5 15-183,0-1 0,0 1 0,0-1-1,0 1 1,0-1 0,0 1 0,0 0 0,-1-1 0,1 1 0,-1 0 0,1 0 0,0 0 0,-1 0 0,0 0-1,1 1 1,-1-1 0,0 0 0,1 1 0,-1-1 0,0 1 0,1-1 0,-1 1 0,0 0 0,0 0-1,0 0 1,1 0 0,-1 0 0,0 0 0,0 0 0,0 1 0,1-1 0,-1 1 0,0-1 0,-1 2 0,-4 0 63,1 1 1,0 1 0,-1-1 0,1 1 0,1 0 0,-1 1 0,1-1 0,-1 1 0,1 0-1,0 0 1,1 1 0,0 0 0,-1-1 0,2 1 0,-1 1 0,-2 6 0,1-2 5,0 0 0,1 0 0,0 0 0,1 0 0,1 1 0,0 0 1,0-1-1,1 1 0,1 13 0,1-6-8,2-1 0,0 0 1,1 0-1,1 0 0,1 0 1,1-1-1,12 26 0,76 114 751,-45-79-349,-49-77-544,85 150 942,-75-128-761,-2 0 1,0 0 0,-1 1-1,9 48 1,-15-60-161,-2-1 1,1 1-1,-2 0 0,1 0 0,-2 0 1,1 0-1,-2-1 0,1 1 0,-2-1 1,1 0-1,-2 0 0,1 0 0,-2 0 1,1-1-1,-1 1 0,-15 17 0,4-7-757,-1-1 0,-24 22-1,-44 31-7373,60-52 3853,9-7 1538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31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 1132,'0'0'1500,"0"0"-16,-4 3 19,-4 5-561,0 1 0,1 0 0,0 0 1,0 1-1,1 0 0,0 1 1,1-1-1,-8 21 0,1 6 1032,-12 57 0,7 8-245,4 0 0,1 109 0,18 66 807,0-215-1873,3-1 0,22 81 1,-25-122-556,0 0 0,2-1-1,0 0 1,1 0 0,1-1 0,1 0 0,0-1 0,1 0-1,22 22 1,-23-28-356,1 0-1,0-1 1,0-1-1,1 0 1,18 9-1,-17-11-577,1-1 0,0 0-1,0-1 1,0 0-1,24 3 1,-17-6-5129,34 0-1,-27-2 2195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33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1146 360,'0'0'1614,"0"0"18,0 0-20,0 0-19,0 0-38,0 0-55,0 0-46,0-11 3794,24-75-245,22-43-2461,-2 8-1283,76-293 1405,-25 75-226,-93 334-2368,9-24 367,-11 29-417,0-1 1,1 0 0,-1 0-1,1 1 1,-1-1 0,0 0-1,1 1 1,-1-1 0,1 1-1,0-1 1,-1 0-1,1 1 1,-1 0 0,1-1-1,0 1 1,-1-1 0,1 1-1,0 0 1,0-1 0,-1 1-1,1 0 1,0 0 0,0-1-1,0 1 1,-1 0 0,1 0-1,0 0 1,0 0 0,-1 0-1,3 0 1,2 5 195,5 11-87,0 0-1,-1 0 1,-1 1-1,0 0 1,-2 0 0,6 23-1,4 5-99,-2-5-28,95 246-1,-78-217 0,2-2 0,46 69 0,-75-130-16,7 10-594,0 0-1,20 21 1,-27-32 419,0-1-1,0-1 0,1 1 0,0 0 0,-1-1 1,1 0-1,1 0 0,-1-1 0,0 0 0,0 0 1,1 0-1,-1 0 0,7 1 0,-5-1-1278,-5-1-2306,2 1-7590,-4-2 7196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33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384 117 380,'0'-5'818,"0"1"-1,0 0 1,0-1-1,-1 1 1,0-1-1,0 1 1,0-1 0,0 1-1,-1 0 1,1 0-1,-1 0 1,-5-8-1,4 9-429,0 0-1,0-1 0,-1 1 0,1 0 0,-1 1 0,0-1 1,0 1-1,0-1 0,0 1 0,0 1 0,0-1 0,-7-2 0,-6 0 316,-1-1-1,0 2 0,1 0 1,-1 2-1,0-1 0,-26 3 0,-30 7-2829,0 6-8958,61-13 8304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2:33.9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 1260,'27'-33'11090,"-24"32"-10609,0 0 0,0 1 0,0-1 0,0 0 0,1 1 0,-1 0-1,0 0 1,0 0 0,0 0 0,1 0 0,-1 1 0,0-1-1,0 1 1,5 1 0,1 2 45,-1 0-1,1 0 1,-1 1-1,1 0 1,-1 1-1,-1-1 1,10 10-1,46 51 1376,-24-19-1215,-2 3 0,-2 1 0,-2 1 0,-3 2 0,29 70-1,-19-21-25,-4 1 0,23 113 0,-40-132-391,-4 1 1,-3 1-1,-1 100 1,-11-139-373,-2 0 0,-2-1 0,-2 1-1,-2-1 1,-3 0 0,-1-1 0,-24 58 0,26-82-887,-1 0 0,0-1 0,-1-1 0,-26 32 0,21-32-1919,0-2 0,-2 0 0,0-1 0,-22 14 0,-4-1-1583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3:59.4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18882,'0'0'436,"0"0"-320,0 0-36,0 0-64,0 0-40,0 0-12,0 0-60,0 0-148,0 0-308,13-17-676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6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26 260,'6'-6'1120,"0"-2"-128,-2 2-120,-4 6-188,0 0-288,-4-5-356,4 5-1524,0 0 504,-22 14 332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01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285 26 24,'0'-1'377,"0"-1"0,0 0 0,-1 1 0,1-1 0,-1 1 0,1-1 0,-1 0 0,0 1 0,0-1 0,0 1 0,0 0 0,0-1 0,0 1 0,0 0 0,-2-3 1,1 4-165,1 0 1,0 0-1,-1 0 1,1 0 0,0 0-1,-1 1 1,1-1 0,0 0-1,-1 1 1,1-1 0,0 1-1,-1-1 1,1 1-1,0-1 1,0 1 0,0 0-1,-1 0 1,0 1 0,-3 1 108,0 1 0,0 0 0,0 0 1,1 1-1,-1-1 0,1 1 0,0 0 1,-5 8-1,-22 50 1169,26-52-1297,-25 62 649,3 2 0,3 1-1,3 1 1,-14 111 0,20-60 345,4 259 0,15-296-966,5 0 1,3-1-1,25 89 1,-29-143-376,2-1 1,1 0-1,2 0 1,1-1-1,2-1 1,33 54-1,-42-78-169,1 0-1,-1 0 0,2 0 1,-1-1-1,1-1 0,0 1 1,1-1-1,11 6 0,-11-8-778,0 0-1,1-1 1,-1 0-1,1 0 1,0-1-1,0-1 1,0 0 0,13 1-1,15-2-1878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04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431 161 10493,'1'-3'261,"9"-22"330,-7 18-68,0 0-1,0 0 0,-1 0 0,0-1 0,0 0 0,-1 1 1,1-10-1,-2 11-242,-1 1 1,1 0-1,-1 0 1,0 0-1,-2-9 0,2 13-222,1-1-1,-1 1 0,1 0 0,-1-1 0,0 1 1,0 0-1,1 0 0,-1-1 0,0 1 0,0 0 1,0 0-1,0 0 0,0 0 0,0 0 0,-1 0 1,1 0-1,0 1 0,0-1 0,-1 0 0,1 1 1,0-1-1,-1 1 0,1-1 0,-1 1 0,1 0 1,0-1-1,-4 1 0,-1 0 34,1 0 0,-1 1-1,0 0 1,0 0 0,0 0 0,0 1 0,1 0 0,-1 0-1,1 1 1,-1-1 0,1 1 0,0 0 0,0 0-1,-5 5 1,-8 8 79,2 1-1,0 1 1,1 0 0,0 1-1,-15 28 1,25-40-136,-23 40 195,2 2 1,-24 60 0,39-82-142,-57 153 657,59-147-412,1-1-1,2 1 0,-5 57 0,11-81-258,0-1-1,0 0 1,1 0 0,0 0-1,0 1 1,1-1 0,0-1-1,0 1 1,1 0-1,4 9 1,-4-12-30,0 0-1,1 0 1,-1-1-1,1 1 1,0-1 0,0 0-1,1 0 1,-1 0-1,1-1 1,-1 1 0,1-1-1,0 0 1,1-1-1,-1 1 1,7 1 0,11 2 67,0-1 0,1-1 0,-1-2 0,1 0 0,43-2 0,-4 0 11,-58 0-128,30 1-132,1 1 1,35 8-1,-61-9-222,-1 1 0,0 1 0,0 0 0,-1 0 1,1 0-1,-1 1 0,1 1 0,-1-1 0,0 1 0,-1 1 0,1 0 0,-1 0 0,7 7 0,-11-9-670,-1 0 0,1 1 0,-1-1 0,0 1 1,0-1-1,0 1 0,0 0 0,-1 0 0,0 0 0,0 0 0,1 6 0,1 8-2040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04.4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558 168 1156,'-12'-6'1076,"0"1"0,-1 0 0,1 1 0,-1 1 0,0 0-1,0 1 1,-18-2 0,-14-2 603,-46-8 761,38 6-1525,0-1 0,-85-28 0,102 20-2890,34 16 1555,0 0 1,1 0-1,-1 0 0,1 0 1,-1 0-1,1-1 0,0 1 1,0-1-1,-1 1 0,1-1 0,0 1 1,0-1-1,0 0 0,1 1 1,-1-1-1,0 0 0,1 0 1,-2-2-1,4-10-1978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04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30 1344,'2'-14'2413,"-1"13"-2122,-1 0 1,0 0 0,0 0-1,1 1 1,-1-1 0,1 0-1,-1 0 1,1 1 0,-1-1-1,1 0 1,-1 1 0,1-1-1,-1 0 1,1 1 0,0-1-1,0 1 1,-1-1 0,1 1-1,0 0 1,0-1 0,-1 1-1,1 0 1,0-1 0,0 1-1,0 0 1,-1 0 0,1 0-1,0 0 1,0-1 0,0 1-1,0 0 1,0 1 0,-1-1-1,1 0 1,0 0-1,0 0 1,0 0 0,0 1-1,-1-1 1,2 1 0,22 11 1078,0 2-1,-1 0 1,-1 1 0,-1 2 0,25 22 0,-11-4-135,61 77 1,-64-67-774,-3 2 0,-1 1 0,-3 1 0,-2 1 0,-2 1 0,-2 1-1,-3 1 1,-2 1 0,13 103 0,-24-119-347,-1 0-1,-3-1 1,-1 1-1,-1-1 1,-3 0 0,-1 0-1,-1 0 1,-2-1-1,-2 0 1,-1-1-1,-20 37 1,12-32-551,-1-1 0,-3-2 0,-42 51-1,36-52-896,-3-2 0,0-1-1,-45 33 1,-93 52-12151,100-77 9236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49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36 740,'2'-17'4112,"-2"7"-2537,1 9-485,-2-5 247,2 4-473,2 5 4263,3 9-4637,-1 0 0,0 0 0,0 0-1,-2 0 1,1 1 0,2 16 0,8 89 1194,-9-58-1090,67 634 4140,-71-671-4545,2 12 349,-3 62 0,1-95-515,-1 0 0,0-1 0,-1 1 0,1 0-1,0-1 1,0 1 0,-1 0 0,1-1 0,-1 1 0,1-1-1,-1 1 1,0-1 0,1 1 0,-1-1 0,0 1 0,0-1 0,0 0-1,0 1 1,-1-1 0,1 0 0,-2 2 0,2-3 41,-21-31 116,20 23-166,0 0 0,0 0 0,1-1 0,0 1 0,1 0 0,0-1 0,0 1 0,1 0 0,0-1 0,2-9 0,-1 14-12,-1 0 0,0 0 0,1 0 0,0 0 0,0 1 0,0-1 0,0 1 0,1-1 0,-1 1 0,1 0 0,0 0 0,0 0 0,0 0 0,0 1 0,0-1 0,1 1 0,-1 0 0,1 0 0,0 0 0,-1 0 0,1 0 0,7-1 1,0 1-2,1 0 0,0 1 1,0 0-1,-1 1 0,1 1 1,0-1-1,0 2 0,-1 0 0,1 0 1,-1 1-1,15 5 0,2 3-6,-1 0 0,-1 2 1,36 22-1,-56-31 5,-1-1 0,0 1 1,0 0-1,-1 0 1,1 1-1,-1-1 1,0 1-1,0 0 1,0 0-1,-1 1 1,1-1-1,2 8 0,-5-9 0,1 0-1,-1 0 0,0 0 0,-1 0 1,1 0-1,-1 0 0,1 0 0,-1 0 1,-1 0-1,1 0 0,0 0 0,-1 0 1,0 0-1,0 0 0,0 0 0,-1 0 1,1-1-1,-1 1 0,0 0 0,-2 3 1,-3 3-6,0-1 1,-1 0-1,0-1 0,0 1 1,-1-2-1,0 1 1,0-1-1,-18 11 1,-10 2-74,-41 16 0,70-33 61,-194 68-1633,106-40-2407,86-27 2633,10-4-2569,0 0-3886,21-10 4917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0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18 766 164,'-4'21'6385,"-7"63"-4163,10-71-1844,0 1 0,1 0 0,0-1 0,1 1 0,1-1 0,0 0 0,1 1 0,0-1 0,10 24 0,-12-32-287,1-1 0,0 0 1,1 0-1,-1-1 0,1 1 1,0 0-1,0-1 0,0 1 0,0-1 1,0 0-1,1 0 0,-1 0 0,1-1 1,0 1-1,0-1 0,0 0 0,0 0 1,0 0-1,1-1 0,-1 1 1,0-1-1,1 0 0,-1-1 0,1 1 1,-1-1-1,1 1 0,-1-1 0,1-1 1,0 1-1,-1-1 0,1 1 0,6-3 1,1-1 15,0 0 0,0-1 0,0 0 0,-1 0 0,0-2 0,0 1 0,0-1 0,-1-1 0,0 0 0,0 0 0,-1-1-1,12-14 1,-8 6 7,1-1 1,-2-1-1,-1 0 0,0 0 0,-1-1 0,10-29 0,-15 32-36,0 1 0,-1-2 0,-1 1 0,0 0 0,-1-18 0,-1 27-45,-1 0-1,-1 0 1,1 0 0,-1 0-1,-1 0 1,1 0-1,-1 1 1,-1-1 0,1 1-1,-1-1 1,-1 1-1,1 0 1,-7-8-1,9 12-21,-1 1-1,0 0 0,0 0 1,0 0-1,-1 0 1,1 0-1,0 0 0,-1 1 1,1-1-1,-1 1 0,0 0 1,1 0-1,-1-1 1,0 2-1,0-1 0,1 0 1,-1 1-1,0-1 0,0 1 1,0 0-1,0 0 0,0 0 1,0 0-1,0 0 1,0 1-1,0-1 0,1 1 1,-1 0-1,0 0 0,0 0 1,1 0-1,-1 1 1,-2 1-1,-7 4 14,1 0 0,-1 1-1,2 0 1,-1 1 0,-14 16 0,2 1 9,2 0 0,2 1 0,0 1 0,2 1 0,0 1 1,3 0-1,0 1 0,2 0 0,-10 41 0,19-60 8,1 1-1,0 0 0,0-1 1,2 1-1,0 0 0,0 0 1,1 0-1,3 12 1,-4-21-30,1-1 1,-1 0 0,1 0-1,0 0 1,0 0 0,1 0-1,-1 0 1,0 0 0,1 0 0,0-1-1,0 1 1,0-1 0,0 1-1,0-1 1,0 1 0,1-1-1,-1 0 1,1 0 0,-1 0 0,1-1-1,0 1 1,0-1 0,0 1-1,0-1 1,0 0 0,0 0 0,0 0-1,0-1 1,0 1 0,1-1-1,-1 0 1,0 1 0,0-2-1,0 1 1,1 0 0,-1 0 0,5-2-1,6-2 7,-1 0 0,0 0 1,0-1-1,0-1 0,-1 0 0,0-1 0,0 0 0,0-1 0,-1 0 0,10-11 0,13-12 30,50-60 0,-37 32-19,-3-1 1,-3-3-1,-2-1 1,46-108-1,-50 88-2,-4-1 0,-4-2 0,23-127 0,-48 204-6,4-26 62,-6 34-57,0 1 0,0-1 0,0 0 0,0 1 0,0-1-1,0 1 1,0-1 0,0 1 0,-1-1 0,1 1 0,0-1-1,-1 1 1,1-1 0,-1 1 0,0-1 0,-1-1 0,-2 6 208,-3 8-105,0 0 0,1 1 1,0-1-1,1 1 0,-4 14 1,-18 75 418,1 38 161,-11 173 1,29-91-43,10-168-656,2 0 0,12 57 1,-15-101-172,0-5 8,-1-1 1,1 1-1,0-1 0,-1 1 1,1-1-1,1 0 1,-1 0-1,0 1 0,1-1 1,0 0-1,4 5 0,-6-8 48,0 1-1,0-1 0,0 0 0,0 0 1,0 0-1,1 1 0,-1-1 0,0 0 0,0 0 1,0 0-1,1 0 0,-1 0 0,0 0 1,0 1-1,1-1 0,-1 0 0,0 0 0,0 0 1,1 0-1,-1 0 0,0 0 0,0 0 1,1 0-1,-1 0 0,0 0 0,0 0 0,1 0 1,-1 0-1,0 0 0,0 0 0,1-1 1,-1 1-1,0 0 0,0 0 0,0 0 0,1 0 1,-1 0-1,0 0 0,0-1 0,0 1 1,1 0-1,-1 0 0,0 0 0,0-1 0,0 1 1,0 0-1,0 0 0,1 0 0,-1-1 1,0 1-1,0 0 0,0 0 0,0-1 0,0 1 1,0 0-1,0 0 0,0-1 0,0 1 1,0 0-1,0-1 0,-2-16-8166,-3 8 5242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0.7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303 130 1012,'6'-17'1068,"-3"3"-8,-6 0-44,-3 0-60,-7 0-83,-6 0-85,0 5-92,-6-2-60,0 2-100,-3 1-168,3 5-212,-7 0-248,4 6-296,3 3-228,0-3-2129,6-1 933,0 1 616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1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89 648,'18'-24'4206,"23"-36"-1,-35 55-2041,-4 9 2391,3 32-2332,1 55-1,-2-11-789,-1-53-1054,27 268 2868,24-2-40,-51-282-3055,-2-7-77,-1 1 0,1-1-1,0 0 1,1 0-1,-1 0 1,1 0 0,0 0-1,0 0 1,0 0 0,0-1-1,1 1 1,4 5-1,-7-9-57,1 0 0,0 1-1,0-1 1,0 0 0,-1 0 0,1 1-1,0-1 1,0 0 0,0 0-1,0 0 1,-1 0 0,1 0-1,0 0 1,0 0 0,0-1 0,0 1-1,-1 0 1,1 0 0,0-1-1,0 1 1,-1 0 0,1-1-1,0 1 1,0-1 0,-1 1 0,1-1-1,0 1 1,-1-1 0,1 1-1,-1-1 1,1 0 0,-1 1-1,1-1 1,-1 0 0,1-1 0,16-27 185,52-148 244,-68 176-436,-1-1-1,1 0 1,0 1-1,0-1 1,0 1-1,-1-1 0,2 1 1,-1 0-1,0-1 1,0 1-1,0 0 1,0 0-1,1 0 0,-1-1 1,3 0-1,-1 6 27,5 14 13,0 0 1,-2 1 0,0 1 0,3 19-1,-2-12 69,13 37 0,-20-62-113,9 20 100,0-1 0,1 0-1,1 0 1,24 33 0,-32-50-105,0 1 0,1-1 0,0 0 0,-1-1-1,1 1 1,1-1 0,-1 0 0,0 0 0,1 0 0,0 0 0,0-1 0,-1 0-1,1 0 1,1 0 0,-1-1 0,0 1 0,0-1 0,0 0 0,1-1 0,-1 1-1,1-1 1,-1 0 0,0-1 0,1 1 0,-1-1 0,10-3 0,1-2-343,-1-1 0,1 0 0,-2-1 0,1-1 1,-1 0-1,0-1 0,17-16 0,4-2-3628,1 2-3797,-18 18 1790,-4 6 1817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4:51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504 41 1256,'10'-8'847,"-5"6"-88,-1-1-1,0 0 1,0 0 0,0-1-1,0 0 1,4-5-1,-7 8 991,-4 0-1426,1 0-1,0 1 1,-1-1-1,1 1 1,-1 0-1,1-1 1,-1 1-1,1 0 1,-1 0-1,1 1 1,0-1-1,-4 1 1,-33 10 1607,21-5-817,-304 84 6289,268-70-9776,48-17 1290,0 0-1,0 0 0,1 0 0,-1 1 0,1 0 1,-1 0-1,1 1 0,1-1 0,-1 1 0,-5 8 1,-5 18-2325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31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26 760,'25'-24'5000,"-25"23"-4079,4 3-15,-2 0-697,1 0-1,0 1 0,-1-1 0,1 1 1,-1-1-1,0 1 0,0 0 0,0 0 1,0 0-1,0 0 0,-1 1 0,0-1 0,1 0 1,0 7-1,3 9 895,3 30-1,-5-21-395,138 670 7993,-135-673-8394,-3-11-158,0 1 0,1-1 0,1 0 0,0 0 0,13 24 0,-17-37-206,-1 0 0,1 0 0,-1 0 0,1-1 0,-1 1 0,1 0 0,0-1 0,-1 1 0,1 0 0,0-1 0,0 1 0,-1-1 0,1 1 0,0-1-1,0 1 1,0-1 0,0 0 0,-1 1 0,1-1 0,0 0 0,0 0 0,0 0 0,0 0 0,0 0 0,0 0 0,0 0 0,0 0 0,0 0 0,0 0-1,0 0 1,0-1 0,-1 1 0,1 0 0,0-1 0,0 1 0,0 0 0,0-1 0,-1 1 0,1-1 0,0 1 0,0-1 0,-1 0 0,1 1-1,0-1 1,0-1 0,4-3-1305,1-1 0,-2 0 1,1-1-1,4-7 0,-6 9-475,9-15-2311,-2-3 1260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6.5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1 614 1148,'5'-2'1568,"2"-4"-892,1 1 1,-1-1-1,-1 0 0,1 0 0,-1-1 0,0 0 0,-1 0 0,1-1 0,7-14 1,35-76 4167,61-176 0,-78 191-2991,-27 72-1488,-2 4-12,0 0 0,1 0 0,0 0 0,0 0 1,0 1-1,1 0 0,9-12 0,-13 18 163,0 4-51,-4 76 779,-1 32 49,6-95-1044,0-1 0,1 1 1,0 0-1,1-1 1,9 25-1,-11-37-210,0-1 0,1 0 0,-1 1 0,1-1 0,0 0 0,0 0 0,0 0 0,0 0 1,1 0-1,-1-1 0,1 1 0,-1-1 0,1 0 0,0 1 0,0-1 0,0 0 0,0-1 0,0 1 0,1 0 0,-1-1 0,0 0 0,1 0 0,-1 0 0,1 0 1,-1-1-1,1 1 0,0-1 0,-1 0 0,1 0 0,-1 0 0,1 0 0,6-2 0,0-1-10,-1 1-1,0-2 0,0 1 1,-1-1-1,1 0 1,-1-1-1,0 0 1,0-1-1,0 1 1,-1-1-1,13-13 1,4-7-274,36-53 1,-44 58-645,-2-2 0,0 1 1,-1-2-1,-2 0 0,14-41 0,-25 55-1815,-6 13-909,-7 10-1573,2 6 583,2 2 1398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32.2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0 152,'1'1'189,"0"-1"0,1 0 0,-1 1 0,0-1 0,0 1-1,1-1 1,-1 1 0,0 0 0,0-1 0,0 1 0,0 0 0,0 0 0,0 0 0,0 0-1,0 0 1,0 0 0,0 0 0,0 0 0,0 0 0,-1 1 0,1-1 0,-1 0 0,1 0 0,-1 1-1,1 1 1,10 42 1846,-10-39-1557,25 169 4761,-5-18-2832,-18-124-2386,-2-25-458,-1 0-1,1-1 1,0 1-1,0-1 1,1 1-1,3 7 0,-5-14 276,0-1-1,0 0 0,0 1 1,0-1-1,0 0 0,1 0 1,-1 1-1,0-1 0,0 0 1,0 1-1,1-1 0,-1 0 1,0 0-1,0 0 0,1 1 1,-1-1-1,0 0 0,0 0 1,1 0-1,-1 0 0,0 1 1,1-1-1,-1 0 0,0 0 1,1 0-1,-1 0 0,0 0 1,1 0-1,-1 0 0,0 0 1,1 0-1,-1 0 1,0 0-1,1 0 0,-1 0 1,0 0-1,1 0 0,-1-1 1,1 1-1,0 0-1875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32.5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69 328,'18'-18'3399,"-13"13"-2704,-1 0 0,1 1 0,1-1 0,-1 1 0,1 0 0,-1 0 0,1 0 0,0 1 0,1 0 0,-1 1-1,13-5 1,-12 6-429,0 1 0,0 0-1,0 0 1,0 1-1,0 0 1,0 0 0,-1 0-1,1 1 1,0 0-1,-1 0 1,1 1-1,-1 0 1,0 0 0,0 0-1,0 1 1,0 0-1,8 6 1,7 8 386,0 1 0,36 41-1,-21-15-69,-2 1 0,-2 1-1,-2 2 1,24 55-1,-19-26 43,-4 3-1,23 87 1,-33-86-236,-3 0 1,-4 1-1,-4 1 1,0 111-1,-11-141-754,-2 0-1,-2 0 1,-3 0-1,-3-1 1,-1 0-1,-3-1 1,-39 91-1,5-45-2796,-31 41-6997,49-89 6833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0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1394 192,'0'0'1805,"-8"-7"1574,8 5-3131,0-1 0,0 0 0,0 0 0,0 1 0,0-1 0,0 0 0,1 0 0,-1 1 0,1-1 0,0 0-1,0 1 1,0-1 0,0 1 0,3-5 0,2-8 511,71-173 2644,-22 60-2330,138-367 1783,-27 69 332,-159 408-2912,11-26 406,-17 41-606,0 1 0,0 0-1,0 0 1,1 0 0,-1 0 0,0 1 0,1-1 0,0 0-1,-1 1 1,1-1 0,0 1 0,0-1 0,0 1 0,0 0 0,3-2-1,-1 6 246,0 3-254,0-1 0,-1 0 0,0 1-1,0 0 1,-1-1 0,0 1 0,0 0 0,2 8 0,8 58 255,-9-46-208,106 662 2118,-100-624-1998,-3-23-399,16 62-1,-15-90-890,-3-21-460,-5-23-1511,-5 13-744,-5 7-5079,10 11 6043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0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51 420,'-10'-11'1300,"4"2"-80,-3 1-48,-1 2-56,-2 3 25,-1 0-121,1-2-152,-7 5-84,3-3-232,-3 3-204,3-3-320,-2 3-308,2 0-320,0 3-2492,4-3 1051,12 0 693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0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56 928,'2'0'320,"-1"-1"0,1 1 0,0 0 0,0-1 0,-1 1-1,1 0 1,0 0 0,0 0 0,-1 0 0,1 0 0,0 1 0,-1-1 0,1 0 0,0 1-1,-1-1 1,1 1 0,0 0 0,-1 0 0,3 1 0,-2-1-9,0 1-1,0 0 1,1 1 0,-1-1 0,-1 0 0,1 1-1,0-1 1,0 1 0,-1-1 0,2 5-1,2 5 453,-1 1 1,0 0-1,3 26 0,-6-36-590,77 394 7399,-77-393-7530,4 15 290,0-1 1,1 1 0,12 23 0,-15-37-356,-1 0 0,1-1 1,0 1-1,0-1 1,1 0-1,-1 0 0,1 0 1,0 0-1,0 0 1,0-1-1,1 0 1,-1 0-1,1 0 0,0-1 1,-1 1-1,1-1 1,7 2-1,0-1-482,0-1 0,0-1 0,1 0 0,-1 0 0,0-1 0,21-3-1,-1-2-5019,41-12-1,-44 9 2681</inkml:trace>
  <inkml:trace contextRef="#ctx0" brushRef="#br0" timeOffset="1">701 3 16281,'1'-1'106,"1"1"0,-1-1 0,0 1 0,1 0 0,-1 0 0,1-1 0,-1 1 0,1 0 0,-1 0 0,0 1 0,1-1 0,-1 0 0,1 0-1,-1 1 1,0-1 0,1 1 0,-1-1 0,0 1 0,1 0 0,-1-1 0,2 2 0,-1 0 18,0 0 0,-1 0 0,1 0 0,-1 0 1,1 0-1,-1 1 0,1-1 0,-1 0 0,0 1 0,0-1 1,0 3-1,2 8 187,0 0 1,-1 0-1,0 23 0,-2-33-282,2 117 874,-1-44-335,19 147-1,-19-215-719,1 0 0,0-1-1,0 1 1,1-1 0,0 1 0,0-1-1,1 0 1,0 0 0,0-1-1,0 1 1,9 9 0,-9-12-357,0-1 0,0 1 0,1-1 0,-1 0 0,1 0-1,0 0 1,5 2 0,-3-3-739,-1 1-1,1-2 1,0 1-1,-1-1 0,1 0 1,8 1-1,20-4-1900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1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1076,'18'-44'8712,"-17"42"-7410,-1 7-83,-1 56 1362,6 168 1189,76 316-204,43-3-611,-102-450-2370,-18-78-471,-1-3 4,0 1-1,-1-1 0,0 1 1,0-1-1,-1 1 1,-1 0-1,0 0 1,-2 12-1,2-22-104,0-1 0,0 0 0,-1 1 0,1-1 0,0 1 0,-1-1 0,1 0-1,-1 0 1,0 1 0,1-1 0,-1 0 0,0 0 0,0 0 0,1 0 0,-1 1 0,0-1 0,0 0 0,-1-1-1,1 1 1,0 0 0,0 0 0,0 0 0,0-1 0,-1 1 0,1-1 0,0 1 0,-1-1 0,1 1 0,0-1-1,-1 0 1,1 0 0,-1 1 0,1-1 0,0 0 0,-1 0 0,1 0 0,-1-1 0,1 1 0,0 0 0,-1-1 0,1 1-1,0 0 1,-1-1 0,0 0 0,-7-3-122,1 1-1,0-1 1,1-1 0,-1 0-1,-11-8 1,-86-75-4709,84 67 16,0 1-3395,12 11 4953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1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1 692 1180,'27'-51'1558,"-2"-2"-1,-2 0 1,-3-2-1,-2 0 0,20-105 1,-7-17 1296,-28 158-2040,1-1 1,8-25-1,-12 45-684,1-4-58,2 9 1362,17 75-244,37 131 473,-35-150-921,2-1 0,61 111 0,-82-166-668,12 17 156,-15-21-203,1 0 1,0 0-1,0 0 0,-1-1 1,1 1-1,0 0 1,0 0-1,0-1 1,0 1-1,0 0 0,0-1 1,0 1-1,0-1 1,0 1-1,0-1 0,2 1 1,-2-1 28,-5-6-86,-2-3-144,-2 0 1,1 0-1,-1 0 0,-1 1 1,1 0-1,-1 1 0,-1 0 1,0 0-1,1 1 0,-2 0 1,-13-6-1,13 8-649,0 0 0,0 1 0,0 0 0,-24-3 0,26 5-564,-1 1 0,1 0-1,-1 1 1,1 0 0,-1 0 0,-13 4-1,-6 4-1279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1.9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3 100 668,'-1'-13'1160,"0"0"1,1 1-1,1-17 0,0-2 2365,-1 30-2812,3 1-75,7 0-371,1 1-1,-1 1 1,0-1-1,0 2 1,0 0 0,0 0-1,0 0 1,-1 1 0,0 1-1,1 0 1,-1 0 0,-1 0-1,1 1 1,-1 1 0,0 0-1,-1 0 1,1 0-1,-2 1 1,1 0 0,-1 0-1,0 0 1,0 1 0,-1 0-1,-1 0 1,1 1 0,5 18-1,3 17 222,-1 1 0,5 49 0,3 96 623,-9-81-582,-10-96-561,0-1-317,0-1 0,1 1 0,1-1 0,4 14 0,-7-25 182,1 0 1,-1 0-1,1 0 1,-1-1-1,1 1 1,-1 0-1,1 0 0,-1-1 1,1 1-1,0 0 1,0-1-1,-1 1 1,1 0-1,0-1 0,0 1 1,0-1-1,-1 1 1,1-1-1,0 0 0,0 1 1,0-1-1,1 0 1,13 1-6708,-14-1 6106,0 0-1830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2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0 155 8,'1'-4'409,"5"-17"1191,1 1-1,10-25 1,-15 41-1239,0-1-1,0 1 1,1 0 0,0 0 0,-1-1-1,2 2 1,-1-1 0,0 0 0,1 1 0,-1-1-1,1 1 1,0 0 0,0 0 0,0 1 0,9-5-1,-10 6-241,-1 1 0,1 0 0,0-1 0,0 1 0,-1 0-1,1 0 1,0 0 0,-1 0 0,1 1 0,0-1 0,-1 1-1,1 0 1,0 0 0,-1 0 0,1 0 0,-1 0 0,0 0-1,1 1 1,-1-1 0,0 1 0,0-1 0,0 1 0,0 0-1,0 0 1,0 0 0,0 0 0,2 5 0,5 5 258,-2 0 1,1 1 0,9 23-1,16 51 1331,22 91-1,20 53 655,-74-228-2455,1 0 1,-1 0 0,1 0 0,0-1 0,-1 1-1,1-1 1,0 1 0,1-1 0,-1 0 0,0 1-1,1-1 1,-1-1 0,1 1 0,-1 0-1,5 2 1,19 5-3681,2-3-4762,-13-3 5728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2.6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83 211 400,'-1'-1'159,"1"1"0,0 0 0,0 0 0,0-1 0,0 1 0,0 0 0,0 0 1,0-1-1,0 1 0,0 0 0,0 0 0,0-1 0,0 1 0,0 0 0,1 0 0,-1-1 0,0 1 0,0 0 0,0 0 0,0 0 0,0-1 0,0 1 0,1 0 0,-1 0 1,0 0-1,0-1 0,0 1 0,1 0 0,-1 0 0,0 0 0,0 0 0,0-1 0,1 1 0,-1 0 0,0 0 0,0 0 0,1 0 0,-1 0 0,1 0 0,2 12 1385,-2 27-562,3 196 3601,-1-169-3703,-3-53-882,1 1 1,0-1-1,1 1 0,1-1 0,0 0 0,9 25 0,1-24-740,-12-13 408,0 0 0,1 0 0,-1-1 0,1 1-1,-1 0 1,0-1 0,1 0 0,0 1 0,-1-1-1,1 0 1,-1 0 0,1 0 0,-1 0-1,1 0 1,0 0 0,-1 0 0,1 0 0,-1-1-1,1 1 1,-1 0 0,1-1 0,-1 0 0,1 1-1,1-2 1,10-9-1691</inkml:trace>
  <inkml:trace contextRef="#ctx0" brushRef="#br0" timeOffset="1">466 86 13417,'1'-1'38,"0"0"0,-1 0 0,1 0-1,0 0 1,-1 0 0,1 0 0,0-1 0,-1 1 0,1 0-1,-1 0 1,0-1 0,1 1 0,-1 0 0,0-1-1,0 1 1,0 0 0,0-1 0,0 1 0,0 0 0,0-1-1,-1 1 1,0-3 0,0 2 12,0 0 0,0 1 0,0-1 0,-1 0 0,1 0 0,-1 1 0,1-1 1,-1 1-1,0-1 0,1 1 0,-1 0 0,-3-2 0,-5-2 55,0 1 1,0 0-1,-1 1 1,-14-4-1,6 4-86,-1 0-1,0 1 0,0 1 0,1 0 0,-1 2 0,0 0 1,-33 7-1,36-4-611,-1 1 1,1 1-1,-22 10 0,26-10-896,1 1-1,0 0 1,0 1-1,-17 15 1,6 0-592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6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352 150 1224,'9'-9'778,"-1"0"-1,0 0 0,0-1 1,-1 0-1,-1 0 1,0-1-1,0 0 0,-1 0 1,5-12-1,-10 22-640,1 0 0,-1-1 0,0 1 0,1 0 0,-1 0 0,0-1 0,0 1 0,1 0 0,-1-1 0,0 1 0,0 0 0,-1-1 0,1 1 1,0 0-1,0 0 0,-1-1 0,1 1 0,0 0 0,-1 0 0,1 0 0,-1-1 0,0 1 0,-1-2 0,1 3-20,0-1 1,0 0-1,0 1 1,-1-1-1,1 1 1,0-1-1,-1 1 1,1 0-1,0 0 1,-1-1-1,1 1 1,0 0-1,-1 0 1,1 0-1,-1 1 1,1-1-1,0 0 1,-2 1-1,-5 1 189,1 0 0,0 0 0,0 1 0,0 0 0,0 1 0,-12 8 1,8-3-57,0 1 1,1 0 0,0 1 0,0 0 0,2 0 0,-1 1 0,1 0 0,1 1 0,0-1 0,1 1 0,-9 28 0,9-20 145,1 0 1,1 0-1,1 0 0,0 0 1,2 1-1,0-1 1,4 32-1,4-8 360,-4-30-474,0-1-1,-2 1 1,1-1-1,-2 19 1,-1-28-266,0-1 0,-1 1 0,1-1 0,-1 1 0,0-1 1,0 0-1,0 0 0,-1 0 0,1 0 0,-1 0 0,0-1 0,0 1 1,0-1-1,-1 0 0,1 0 0,-1 0 0,0 0 0,1 0 1,-1-1-1,0 0 0,-9 4 0,1-2-784,0 0 0,0 1 0,0 1 0,0 0 0,-17 13 0,23-15-946,0 1 0,0 0 0,0 1 0,1 0 0,0-1 0,-7 11 0,-1 9-1430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3.0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490 0 92,'13'0'1220,"-13"0"-120,9 3-88,-9-3 8,0 0 49,-40 11-49,11-8-100,-2 3-88,-10-1-76,-6 4-132,3-1-192,-10 1-236,1-1-272,0 6-268,15 1-244,0-1-2572,13 3 1075,6-3 709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3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0 616 668,'1'0'100,"-1"1"0,0-1 0,0 0 1,1 0-1,-1 0 0,0 0 0,1 1 0,-1-1 0,0 0 0,1 0 0,-1 0 1,0 0-1,1 0 0,-1 0 0,0 0 0,1 0 0,-1 0 0,0 0 0,1 0 1,-1 0-1,0 0 0,1 0 0,-1 0 0,0 0 0,1 0 0,-1 0 0,0-1 1,1 1-1,-1 0 0,0 0 0,0 0 0,1 0 0,-1-1 0,11-19 1502,-2-1 0,10-28-1,19-99 1194,-13 44-1374,-14 64-929,45-140 2163,-39 146-1860,-15 33-722,-1-1 1,0 0-1,1 1 1,-1-1 0,0 1-1,1-1 1,0 1 0,-1 0-1,1 0 1,0 0-1,0 0 1,0 0 0,0 0-1,2-1 1,3 5 279,-2 2-274,0 0 0,0 0 0,-1 0 0,0 1 1,0 0-1,0 0 0,0 0 0,-1 0 0,2 7 0,24 69 335,-20-51-292,122 331 1180,-124-345-1146,-10-23-76,-17-35-244,2 15-377,0 0 0,-28-30 0,38 48-81,-1 0 0,0 0-1,-18-11 1,21 15-94,0 1 0,0 0-1,0 1 1,0-1 0,0 1-1,0 1 1,-1-1 0,-6 0-1,-13 3-2901,1 5 1098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3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0 645 184,'5'-2'299,"-1"0"1,1 0-1,-1-1 1,0 0-1,0 0 1,0 0-1,0 0 1,0-1-1,-1 0 1,1 1-1,-1-1 1,0 0-1,0-1 1,-1 1-1,1-1 1,2-6-1,3-9 442,-2 0 0,8-34 0,-9 32-220,39-230 3445,-18 84-831,-17 139-2252,-9 28-844,0 0 0,0 1 1,0-1-1,0 0 0,1 1 0,-1-1 1,0 0-1,0 1 0,1-1 0,-1 0 1,1 1-1,-1-1 0,0 1 0,1-1 1,-1 1-1,1-1 0,-1 1 1,1-1-1,0 1 0,-1 0 0,1-1 1,-1 1-1,1 0 0,0-1 0,-1 1 1,1 0-1,0 0 0,-1-1 0,1 1 1,0 0-1,-1 0 0,1 0 0,0 0 1,1 0-1,-1 1 11,1 0 0,-1 0 0,1 0 0,-1 1 1,1-1-1,-1 0 0,0 0 0,0 1 0,0-1 0,0 1 0,0-1 1,0 1-1,1 3 0,1 0 61,13 24 200,-2 0 0,12 38 0,-1-3-44,0-7 2,3 0-1,1-2 1,39 54 0,-64-105-239,-1 1 0,1-1 0,0 0-1,0 0 1,0 0 0,1 0 0,-1-1 0,1 0-1,6 4 1,-9-6-21,0 0 0,1 0 0,-1-1 0,1 1 1,-1 0-1,0-1 0,1 0 0,-1 0 0,1 1 0,0-1 0,-1-1 0,1 1 0,-1 0 0,0-1 0,1 1 0,-1-1 0,1 0 0,-1 1 0,0-1 0,1 0 0,-1-1 0,0 1 1,3-2-1,4-4-38,-1-1 1,1 0-1,-1 0 1,-1-1-1,1 0 1,-2 0-1,1-1 1,-1 1-1,0-2 1,6-15-1,4-15-472,14-60-1,-25 85 322,-5 16 175,18-76-1036,-16 65 310,0 1 1,-1 0 0,-1-1-1,1 1 1,-3-16-1,2 26 505,0-1-1,0 1 0,0 0 1,0 0-1,0-1 0,0 1 1,0 0-1,0-1 0,0 1 1,-1 0-1,1 0 0,0-1 1,0 1-1,0 0 0,0 0 1,0-1-1,-1 1 0,1 0 1,0 0-1,0 0 0,0-1 1,-1 1-1,1 0 0,0 0 1,0 0-1,0 0 0,-1-1 1,1 1-1,0 0 0,-1 0 1,1 0-1,0 0 0,-1 0-2132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4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44 184 688,'11'-19'746,"2"-4"1023,0 0 0,-2-1 0,16-47 0,-26 70-1701,-1 0 1,0 1-1,1-1 1,-1 1-1,0-1 0,0 0 1,0 1-1,1-1 1,-1 1-1,0-1 0,0 0 1,0 1-1,0-1 0,0 0 1,0 1-1,0-1 1,-1 0-1,1 1 0,0-1 1,0 1-1,0-1 0,-1 0 1,1 1-1,0-1 1,0 1-1,-1-1 0,1 1 1,-1-1-1,1 1 0,0-1 1,-1 1-1,1-1 1,-1 1-1,1 0 0,-1-1 1,1 1-1,-1 0 0,0-1 1,1 1-1,-1 0 1,1 0-1,-1-1 0,0 1 1,0 0-1,-1-1 551,-4 4-62,-1-1-376,0 1 0,0 1 0,0-1 0,0 1 0,1 0 0,0 1 0,0 0-1,0 0 1,0 0 0,1 0 0,-10 13 0,13-13-75,-1-1-1,1 1 1,0 0 0,1 1 0,-1-1-1,1 0 1,0 0 0,0 1-1,1-1 1,-1 0 0,1 1-1,0-1 1,1 0 0,-1 1 0,1-1-1,0 0 1,1 0 0,-1 1-1,1-1 1,3 7 0,5 8 214,1-1-1,0-1 1,24 30 0,-32-45-277,83 103 1150,21 29 211,-100-125-1348,8 10 205,-1 0 0,0 1 0,-2 0 0,10 23 0,-20-38-312,0 0 0,0 1 0,0-1 0,0 0-1,-1 1 1,-1-1 0,1 1 0,-1-1 0,0 1-1,0-1 1,-1 1 0,1-1 0,-2 1 0,1-1-1,-1 0 1,0 1 0,0-1 0,0 0 0,-1 0-1,-4 5 1,2-3-476,-1 0 0,0 0 0,0-1-1,-8 7 1,-7 4-3790,-27 18-1,30-23 2579,-23 18-1258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8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68 99 452,'0'-59'4767,"0"21"1995,0 36-5564,-1 8-78,-37 286 4786,12 155-2530,23-347-2161,12 118-1,-8-210-1255,0 0-1,0 0 1,1 0-1,0-1 1,0 1-1,1-1 1,5 10-1,-7-14-71,1-1 1,0 1-1,-1-1 0,1 0 1,0 1-1,0-1 0,0 0 1,1 0-1,-1 0 0,0-1 1,1 1-1,-1-1 0,1 1 1,-1-1-1,1 0 0,0 0 1,0 0-1,0 0 0,-1 0 1,1-1-1,0 1 0,0-1 1,5 0-1,0 0-470,0-1-1,0 0 1,14-3-1,-5-1-1759,0-1-1,-1-1 0,0 0 1,19-13-1,9-7-857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9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10 752,'0'0'58,"0"0"0,0-1 1,0 1-1,0 0 0,0-1 0,0 1 0,0 0 0,0 0 0,0-1 1,0 1-1,0 0 0,0-1 0,0 1 0,0 0 0,0-1 0,0 1 1,0 0-1,-1 0 0,1-1 0,0 1 0,0 0 0,0 0 0,0-1 1,-1 1-1,1 0 0,0 0 0,0-1 0,0 1 0,-1 0 0,1 0 1,0 0-1,0-1 0,-1 1 0,1 0 0,-10 7 1781,-8 19 10,13-13-1329,0-1 1,0 1-1,2 0 1,-5 21-1,-3 57 1012,11-89-1498,-2 27 367,0 0 1,3-1-1,0 1 1,6 32-1,-5-49-255,0 0 0,1-1 0,0 0-1,1 0 1,0 0 0,1 0 0,0 0 0,1-1 0,0 0-1,1 0 1,0-1 0,16 17 0,-18-21-71,0-1 0,0-1 0,0 1 0,1-1 0,-1 0 0,1 0 0,0 0 0,0-1 0,0 0 0,0 0 0,1 0 0,-1-1 0,0 0 0,11 0 0,-7-1 2,-1-1-1,1 0 1,-1 0 0,0-1 0,0 0-1,0-1 1,0 0 0,0-1-1,12-6 1,-10 4-12,0 0 0,0-1-1,-1-1 1,0 0 0,0 0-1,-1-1 1,0 0 0,0 0 0,-1-1-1,-1 0 1,1-1 0,-2 0-1,0 0 1,0 0 0,5-16 0,-8 17-51,-1 1 0,-1-1 0,1 0 0,-2 0 1,1 0-1,-2 0 0,1 0 0,-1 1 0,0-1 1,-1 0-1,-1 0 0,1 1 0,-1-1 1,-1 1-1,0 0 0,0 0 0,-1 0 0,0 1 1,-6-9-1,4 8-84,0 0 0,-1 0 0,0 1 0,0 0 0,-1 0 0,0 1 0,0 0 0,-1 1 0,0 0 0,0 0 0,-1 1 0,1 1 0,-1-1 0,0 2 0,-22-5 0,15 5-377,-1 1 0,1 1 0,-1 1 0,1 1 0,-31 5 0,-10 8-8124,57-13 6638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49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1 692,'26'122'4224,"-13"-52"-2785,42 154 2015,-43-185-2548,2-1-1,2 0 1,34 60 0,-46-91-734,0-1 0,0 0-1,1 0 1,0 0 0,0 0 0,0-1 0,1 0 0,0 0 0,0 0-1,0-1 1,1 0 0,10 5 0,-12-7-89,0-1 1,-1 1-1,1-1 1,0 0-1,0-1 1,0 1-1,0-1 1,0 0-1,1 0 1,-1-1-1,0 0 1,0 1-1,-1-2 1,1 1-1,0-1 1,0 1-1,0-1 0,-1 0 1,1-1-1,3-2 1,8-5 35,-1-1 0,0-1 0,-1 0 0,0-1-1,19-23 1,51-80 150,6-7-152,-89 122-115,-1 0 1,1 1 0,-1-1-1,1 0 1,-1 1-1,1-1 1,-1 0 0,1 1-1,0-1 1,-1 1-1,1-1 1,0 1 0,-1 0-1,1-1 1,0 1 0,0 0-1,-1-1 1,1 1-1,0 0 1,0 0 0,0-1-1,-1 1 1,1 0 0,0 0-1,0 0 1,0 0-1,0 0 1,-1 1 0,1-1-1,0 0 1,0 0-1,0 0 1,-1 1 0,1-1-1,0 0 1,0 1 0,-1-1-1,1 1 1,0-1-1,-1 1 1,1-1 0,0 1-1,-1-1 1,1 1-1,-1-1 1,1 1 0,-1 0-1,1 0 1,-1-1 0,0 1-1,1 0 1,-1 1-1,4 4 32,-1 0-1,-1 1 0,0 0 1,3 11-1,3 17 47,-2-2 140,2-1 0,20 55 0,-25-80-250,0 0-1,0 0 1,1 0 0,0 0-1,1-1 1,-1 1 0,1-1-1,0 0 1,1-1-1,-1 1 1,1-1 0,0 0-1,0 0 1,1-1 0,0 0-1,-1 0 1,10 3-1,-11-5-209,1-1 0,-1 0 0,0 0-1,1-1 1,-1 1 0,1-1-1,-1 0 1,1-1 0,-1 1-1,0-1 1,1 0 0,6-3 0,2-1-1933,1 0 0,-1-1 0,14-9 0,0 0-412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50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532 538 1136,'0'-3'297,"-1"0"-1,1-1 1,-1 1 0,1 0-1,-1 0 1,0-1 0,0 1-1,0 0 1,-1 0 0,1 0-1,-1 0 1,0 0-1,1 1 1,-1-1 0,-1 0-1,1 1 1,0 0 0,-1-1-1,1 1 1,-1 0 0,1 0-1,-1 0 1,0 1 0,0-1-1,0 0 1,0 1 0,-5-2-1,-9-2 264,0 1 0,-1 0 0,1 1 0,-20-1 0,13 2 29,-113-7 1315,58 5-1786,76 4-156,-1 0 0,0 0-1,1-1 1,-1 1 0,0-1 0,1 0-1,-1 0 1,0 0 0,1-1-1,0 0 1,-6-2 0,9 3 22,-1 1 0,1-1 1,-1 1-1,1-1 0,-1 1 1,1-1-1,0 0 1,-1 1-1,1-1 0,0 1 1,-1-1-1,1 0 0,0 1 1,0-1-1,0 0 0,0 1 1,0-1-1,-1 0 1,1 0-1,0 1 0,1-1 1,-1 0-1,0 0 0,1-2-7,0 1-1,0 0 1,0 0 0,0 0-1,0 0 1,0 0-1,1 0 1,-1 0-1,1 1 1,2-4 0,37-33-212,42-45 144,-74 73 136,-1-1 0,0 0 0,-1 0 0,0-1-1,-1 0 1,8-19 0,-12 27-30,-1 0-1,0 0 0,0-1 1,0 1-1,0 0 1,-1 0-1,1-1 0,-1 1 1,0 0-1,-1-1 1,1 1-1,-1 0 0,0-1 1,0 1-1,0 0 0,0 0 1,-1 0-1,-2-5 1,1 4 50,0 1 1,-1-1-1,1 1 0,-1 0 1,0 0-1,-1 0 1,1 1-1,0-1 1,-1 1-1,0 0 1,0 1-1,-8-5 1,2 3-213,1 1 0,0 0 0,-1 0 1,0 1-1,1 0 0,-16 0 1,17 2-524,0 0-1,0 0 1,0 1 0,0 0 0,0 1 0,0 0 0,-10 4 0,-3 5-2217,6 0 876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50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28 1044,'0'-2'508,"1"1"-1,-1-1 1,0 0-1,0 0 1,0 1-1,0-1 1,0 0-1,0 0 1,-1 1-1,1-1 1,-1 0 0,1 1-1,-1-1 1,-1-2-1,-6 11 3308,0 5-4042,6-9-189,-5 9 886,0 0-1,1 1 1,1 0-1,0 0 1,1 1-1,0-1 1,-1 17-1,-2 0 122,-25 114 1728,28-116-1853,1-1-1,1 1 0,3 36 1,-1-61-541,0 1 1,1-1 0,0 0-1,0 1 1,0-1 0,0 0 0,0 1-1,1-1 1,2 4 0,-4-6-83,1 0 0,-1-1-1,1 1 1,-1-1 0,1 1 0,-1-1 0,1 1 0,0-1-1,-1 1 1,1-1 0,-1 0 0,1 1 0,0-1 0,-1 0 0,1 1-1,0-1 1,0 0 0,-1 0 0,2 0 0,-1 0-300,0 0 1,0 0 0,0 0 0,0-1-1,0 1 1,0-1 0,0 1 0,0-1 0,0 1-1,0-1 1,0 1 0,-1-1 0,1 0-1,0 1 1,0-1 0,-1 0 0,1 0-1,0-1 1,6-9-2346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50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592 151 1056,'1'-4'222,"-1"0"0,1 0 0,-1 0 0,0 0-1,0-1 1,0 1 0,-1 0 0,1 0 0,-1 0 0,0 0 0,0 0 0,0 0-1,-1 0 1,1 0 0,-1 1 0,0-1 0,0 1 0,0-1 0,-1 1 0,1-1-1,-1 1 1,0 0 0,0 0 0,0 1 0,0-1 0,-1 1 0,1-1 0,0 1-1,-1 0 1,0 0 0,-5-2 0,-12-4 196,0 1 1,0 0-1,0 2 1,-1 0-1,0 2 1,0 0-1,0 2 0,-36 1 1,35 1-702,0 2 0,0 0 0,1 1 0,0 2 0,0 0 0,0 1 0,1 1 0,-27 15 1,41-19-344,0 0 0,0 1 0,1 0 0,-1 0 0,1 0 1,0 1-1,-7 9 0,-2 11-943</inkml:trace>
  <inkml:trace contextRef="#ctx0" brushRef="#br0" timeOffset="1">859 835 15205,'3'9'464,"-3"-1"-284,0-8-44,0 0 156,0 0 1,0 0-17,0 0-64,0 0-64,0 0-12,-3-28-76,3 20-208,3 2-252,0-2-313,3 5-359,4-3-4052,2 3 1740,1 3 1151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2:47.2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32 32767,'44'-6'0,"-13"-2"0,-6 5 0,-3-6 0,-6 9 0,0 0 0,-4 0 0,-2 0 0,-1 0 0,-9 0 0,16-5 0,-16 5 0,0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51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0 849 880,'13'-13'778,"0"-1"0,-2 0 0,1-1 0,-2 0 0,0 0 0,-1-1 0,-1-1 0,0 1 0,10-34 0,-4 1 193,-2-1 0,7-65 0,-14 58-209,-2 0 0,-3 0 0,-7-60 0,3 24 474,4 92-1214,0 0 0,0 1 0,0-1 1,0 0-1,0 0 0,0 0 0,0 0 1,0 0-1,0 1 0,1-1 0,-1 0 0,0 0 1,0 0-1,1 1 0,-1-1 0,1 0 1,-1 0-1,1 1 0,-1-1 0,1 0 0,-1 1 1,1-1-1,0 0 0,-1 1 0,1-1 1,0 1-1,-1-1 0,1 1 0,0 0 0,0-1 1,-1 1-1,2-1 0,1 1 49,0 0-1,0 0 1,1 0 0,-1 0-1,0 0 1,0 1 0,4 0 0,5 1-55,18-1 142,0-1-1,0-2 1,0-1 0,-1-2-1,58-15 1,-14 3 255,-70 16-381,0 0 0,0 1 0,-1-1 0,1 1 1,0 0-1,0 0 0,0 0 0,0 0 0,0 0 0,0 1 0,-1-1 0,1 1 0,0 0 1,0 0-1,-1 0 0,1 0 0,2 2 0,-2-1-8,-1 0-1,-1 0 1,1 0 0,0 0 0,0 0-1,-1 1 1,1-1 0,-1 1 0,0-1-1,0 1 1,0-1 0,0 1 0,0 0-1,0-1 1,-1 1 0,1 0 0,-1 4-1,2 34 133,-1 0-1,-6 41 0,0 2-2,2-15-29,0 55 132,3-105-190,2 0 0,0 0 1,1-1-1,7 25 1,-9-41-62,-1 0 1,0 0 0,1-1-1,-1 1 1,1 0-1,0 0 1,0-1 0,-1 1-1,1-1 1,0 1 0,0-1-1,1 1 1,-1-1 0,0 1-1,0-1 1,1 0 0,-1 0-1,1 0 1,-1 0 0,1 0-1,-1 0 1,1 0 0,0 0-1,-1 0 1,1-1 0,0 1-1,0-1 1,-1 0-1,1 1 1,0-1 0,0 0-1,0 0 1,-1 0 0,1 0-1,0 0 1,0 0 0,0-1-1,-1 1 1,1-1 0,0 1-1,0-1 1,-1 0 0,4-1-1,4-3-6,-1 0 1,0 0-1,0-1 0,0 0 0,0 0 1,10-13-1,1-3-56,-1-1 0,-1 0 0,16-30 0,35-81-217,-31 61 122,-36 71 146,0 0 0,0 0 1,0 1-1,0-1 0,0 0 1,1 1-1,-1-1 0,0 1 0,1 0 1,-1-1-1,1 1 0,0 0 1,-1 0-1,1 0 0,2-1 1,0 21-33,7 54 0,-6-31 46,11 42 0,-12-71 8,0 0 1,0 0-1,2 0 0,-1-1 0,2 0 0,-1 0 0,12 14 0,-15-22-12,0 0-1,0 0 1,1 0 0,-1 0 0,1-1 0,0 0 0,0 1-1,0-1 1,0-1 0,1 1 0,-1-1 0,1 0-1,-1 0 1,1 0 0,0 0 0,0-1 0,0 0-1,0 0 1,0 0 0,0-1 0,0 0 0,0 0-1,0 0 1,0 0 0,0-1 0,0 0 0,0 0-1,0 0 1,0-1 0,0 1 0,-1-1 0,1 0-1,0-1 1,-1 1 0,0-1 0,0 0 0,6-5 0,1-1-2,0-1 0,-1-1 1,0 0-1,-1-1 1,0 0-1,-1 0 1,-1 0-1,0-1 1,0-1-1,-1 1 1,-1-1-1,0 0 1,-1 0-1,0 0 0,-1-1 1,-1 1-1,-1-1 1,1-22-1,-3 22-25,1-1-1,-2 0 0,0 1 0,-1 0 0,0-1 1,-2 1-1,-9-25 0,9 29-42,-1 1 0,0 0 0,0 0 0,-1 0 0,0 1 0,0 0 0,-1 0 0,0 0 0,-1 1 0,-16-11 0,18 14-102,-1 1 0,0 0 1,0 0-1,-1 1 0,1 0 0,-1 0 0,1 1 0,-1 0 0,0 1 1,0 0-1,0 0 0,0 1 0,-11 0 0,11 1-379,0 0-1,1 1 1,-1 0-1,0 0 1,-13 6 0,16-5-423,0 0 0,0 1 0,0-1 0,0 1 0,0 1 1,1-1-1,-7 8 0,0 5-1298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51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0 718 128,'1'1'168,"0"-1"1,0 0-1,0 0 0,0 0 1,0 0-1,0 0 0,0 0 1,0 0-1,0 0 0,0-1 1,1 1-1,-2 0 0,1-1 1,0 1-1,0 0 0,0-1 0,0 1 1,0-1-1,0 0 0,0 1 1,0-1-1,-1 0 0,1 1 1,0-1-1,-1 0 0,2-1 1,16-25 806,-2-11 117,-2 0 0,-2 0 0,10-48-1,-2 2 152,-7 31-432,-7 28 122,14-41 0,-12 54-302,-8 12-612,0 0 0,1-1 0,-1 1 1,0 0-1,0 0 0,1 0 0,-1 0 0,0 0 1,0 0-1,1 0 0,-1 0 0,0 0 1,0 0-1,1 1 0,-1-1 0,0 0 1,0 0-1,1 0 0,-1 0 0,0 0 0,0 0 1,0 0-1,1 0 0,-1 1 0,0-1 1,0 0-1,0 0 0,0 0 0,1 1 0,-1-1 1,0 0-1,10 25 622,-8-19-720,31 99 722,-23-64-376,3-1 0,1-1 0,2 0 0,28 49 1,-39-81-200,-1 0 1,1-1-1,0 1 1,1-1-1,-1 0 1,12 8 0,-15-12-48,1 0 1,-1-1-1,0 1 1,1-1 0,-1 0-1,1 0 1,0 0 0,-1 0-1,1-1 1,0 1 0,-1 0-1,1-1 1,0 0 0,0 0-1,-1 0 1,1 0 0,0 0-1,0-1 1,-1 1-1,1-1 1,0 1 0,-1-1-1,5-2 1,2-2 15,0-1 1,-1 1-1,0-1 0,0-1 0,-1 0 1,0 0-1,0 0 0,0-1 0,-1 0 0,9-17 1,3-6 40,22-54 0,-15 19-141,25-98 0,1-70-2756,-46 220 1825,2 12-1543,7 17-3408,-8-7 4592,3 3-628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51.9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7 580,'0'0'122,"1"-1"1,-1 1-1,0-1 0,1 1 1,0-1-1,-1 1 0,1-1 1,-1 1-1,1 0 0,0-1 1,-1 1-1,1 0 0,-1 0 1,1-1-1,0 1 1,-1 0-1,1 0 0,0 0 1,0 0-1,-1 0 0,1 0 1,0 0-1,-1 0 0,1 0 1,0 0-1,-1 0 0,1 0 1,0 1-1,0-1 0,0 1 19,1 0 0,-1 0 0,0 0 0,0 1 1,0-1-1,0 0 0,0 1 0,0-1 0,0 0 0,1 3 0,0 3 87,0 0 0,0 0 0,-1 0 0,0 0 0,0 0 0,0 0 0,-1 0 0,0 0 0,-1 8 0,0 5 194,1 96 1206,13 356 3308,-12-462-4800,-1-6-22,0 0 1,1 1 0,-1-1-1,1 0 1,0 0-1,0 0 1,3 6 0,-4-9 176,5-8-34,67-140 458,-55 119-723,1 0-1,2 2 1,0 0 0,2 2-1,0 0 1,28-22-1,-31 31-231,0 0 1,1 2-1,1 0 0,0 1 0,0 1 0,1 1 0,1 1 1,46-12-1,-28 17-949,-22 9-1029,-19-5 1987,1 1 0,-1-1 0,1 1-1,-1-1 1,1 0 0,-1 1 0,0-1 0,1 1 0,-1-1 0,0 1 0,1 0 0,-1-1 0,0 1 0,0-1 0,1 1 0,-1-1 0,0 1 0,0 0 0,0-1 0,0 1 0,0 0-1,0-1 1,0 1 0,0-1 0,0 1 0,0 1 0,-3 6-1750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52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2060,'-4'11'309,"1"0"0,0 0 1,0 0-1,1 1 0,1-1 0,0 1 0,1-1 0,0 1 1,0 0-1,1-1 0,1 1 0,0-1 0,1 0 0,5 17 0,4 5 407,2-1-1,1-1 1,28 44 0,-12-26 210,3-2 0,1-1 0,70 68 0,-90-99-493,1-1-1,21 14 1,-32-24-403,1 0 1,-1-1-1,1 0 0,0 0 0,0-1 0,0 0 0,0 0 0,0 0 1,0-1-1,1 1 0,7-1 0,-12-1-181,0 0-1,0 0 1,0 0 0,-1-1-1,1 1 1,0-1 0,0 1-1,-1-1 1,1 1 0,0-1-1,1-1 1,-2 1-174,0 1 0,-1-1 0,1 1 1,0-1-1,-1 1 0,1-1 0,0 0 0,-1 1 1,1-1-1,-1 0 0,1 0 0,-1 1 0,0-1 0,1 0 1,-1 0-1,0 0 0,1 1 0,-1-1 0,0 0 1,0 0-1,0-1 0,0 1-1817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52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137 54 9437,'1'-5'208,"0"0"1,-1 0-1,1 0 1,-1 0-1,0-1 1,0 1-1,-1 0 1,-1-6-1,2 9 304,0 2 24,-4 5 4,-3 4-352,0 0 0,1 1 0,1 0 0,0 0 0,0 0 0,1 0 0,0 1 0,-4 16 0,-15 102 621,16-77-557,-44 453 1311,65 357 66,56-212-569,-66-615-1162,3 1 0,1-1 0,21 58 0,-28-91-16,0 0-1,0 1 0,0-1 1,0 0-1,0 0 0,1 0 1,-1 0-1,1 0 0,-1 0 1,1-1-1,0 1 0,1 1 1,-2-3 18,-1 0 0,0 1 1,1-1-1,-1 0 0,0 0 0,1 0 1,-1 0-1,1 0 0,-1 0 1,0 0-1,1 0 0,-1 0 0,0 0 1,1 0-1,-1 0 0,0 0 0,1 0 1,-1 0-1,1 0 0,-1 0 1,0-1-1,1 1 0,-1 0 0,0 0 1,0 0-1,1-1 0,7-15-3989,-3-11 289,1-6 1154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58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1071 412,'0'0'1162,"0"0"-33,0 0-52,0 0-53,-2-11 2648,7-9-2543,2 0 0,1 1 0,0 0 0,19-31 0,-1 1 13,-23 42-1018,62-122 1965,75-217 0,-40 44-677,-94 282-1295,-4 12-31,0-1 0,1 1 0,0 0 0,1 0 0,0 0 0,0 0-1,6-8 1,-10 15-75,1 1 0,-1 0 0,1-1-1,-1 1 1,1-1 0,-1 1 0,0 0-1,1-1 1,0 1 0,-1 0 0,1-1-1,-1 1 1,1 0 0,-1 0 0,1 0 0,0-1-1,-1 1 1,1 0 0,-1 0 0,1 0-1,0 0 1,-1 0 0,1 0 0,-1 0-1,1 0 1,0 1 0,-1-1 0,1 0-1,-1 0 1,1 0 0,-1 1 0,1-1-1,-1 0 1,1 0 0,0 1 0,-1-1 0,0 1-1,1-1 1,0 1 0,15 22 257,-2 10 26,-1 1 1,-2 0-1,9 45 1,0 0 43,45 199 666,-20-72 10,-42-194-963,4 19 31,24 61 1,-30-89-351,1 1 0,0-1 0,0 0 0,0 0 0,0 0 0,0-1 0,1 1 0,2 2 0,-4-5-948,-1 0-283,0 0-1024,0 0-2890,0 0 933,0 0 1362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58.9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412 114 960,'-1'-3'369,"0"1"0,0 0 1,0 0-1,-1 0 0,1 0 0,-1 1 0,1-1 0,-1 0 1,0 1-1,0-1 0,0 1 0,0-1 0,0 1 0,0 0 1,0 0-1,0 0 0,0 0 0,-5-1 0,-5-1 695,0 0-1,-19-1 0,13 2-109,-177-36 3665,118 22-7321,74 16 1956,1-1 1,0 1-1,0-1 0,0 0 1,0 0-1,0 1 1,0-2-1,0 1 1,-3-2-1,0-4-1617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5:59.2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65 15185,'5'-7'934,"0"0"0,1 0-1,0 1 1,0 0 0,10-8-1,-12 12-612,-1 0-1,1 0 0,0 0 1,0 0-1,0 0 1,0 1-1,0 0 0,1 0 1,-1 0-1,0 0 1,0 1-1,8-1 0,4 2 167,1 1-1,-1 0 1,0 1-1,0 0 1,0 2-1,0 0 1,28 13 0,-18-5-35,-1 2 1,0 0 0,36 30 0,-37-25-255,-1 2 0,-1 1 0,-1 0 0,-1 2 1,33 52-1,-33-41-14,-2 0 1,0 2-1,-3 0 1,11 43-1,-14-35-184,-3 0 0,-2 1 0,-1 0 0,-3 0 0,-2 1 0,-2-1 0,-2 1 0,-2-1 0,-2 0 0,-2-1 0,-2 0 0,-2 0 0,-28 64 0,5-44-990,26-51 468,1 1-1,1-1 1,0 1-1,2 1 1,-1-1-1,-3 21 1,10-8-3317,0-25 2595,1-1 0,0 0-1,0 1 1,1-1 0,-1 0-1,1 0 1,-1 0 0,1 0-1,0 0 1,5 4 0,7 7-2557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12.2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521 89 132,'1'-8'628,"-3"-34"2783,2 40-3173,0-1 0,-1 1 0,1-1 0,-1 1 0,1 0 0,-1-1 0,0 1 0,0 0 0,0 0 0,0-1 0,0 1 0,-1 0 0,-1-2 0,1 3-138,1 0 0,0 1 0,-1-1 0,1 1 0,-1 0 0,1-1 1,-1 1-1,1 0 0,-1 0 0,1 0 0,-1 0 0,1 0 0,-1 0 1,1 0-1,-1 0 0,1 1 0,-1-1 0,-2 1 0,-26 12 624,-13 11 79,1 3 0,-55 44 0,-69 74 722,116-99-909,43-40-466,0 0 1,1 0-1,0 1 0,-9 12 0,14-18-132,1 0 0,-1 0 0,0 0 0,1 0 0,-1 0 0,1 1 0,-1-1 0,1 0 0,-1 0 0,1 0 0,0 1 0,0-1 0,-1 0 0,1 0 0,0 1 0,0-1 0,0 0 0,0 0 0,1 1 0,-1-1 0,0 0 0,0 0 0,1 0 0,-1 1 0,1-1 0,-1 0 0,1 0 0,-1 0 0,1 0 0,0 0 0,0 0 0,-1 0 0,1 0 0,0 0 0,0 0 0,0 0 0,0-1 0,0 1 0,0 0 0,0-1 0,0 1 0,2 0 0,20 9 81,0-2 0,1-1 0,0 0 0,38 4 0,-26-4 2,40 11 0,-65-14-70,0 0 0,-1 1 0,1 0 0,-1 0 0,0 1 0,0 1 0,15 12 1,-21-15-23,0 0 0,0 0 0,0 1 0,-1 0 0,0-1 0,0 1 0,0 0 0,0 0 0,-1 1 0,0-1 0,0 0 0,0 1 0,-1-1 0,0 1 0,0 0 0,0-1 0,-1 1 0,0 0 0,0-1 0,0 1 0,-1 0 0,0-1 0,-1 8 0,-2-1-70,1 0 1,-2 0-1,1-1 1,-2 1-1,0-1 1,0 0-1,-1-1 0,0 1 1,-14 14-1,-19 11-614,39-35 536,1-1 1,4-7-2,16-22 28,0 1-1,29-30 1,-2 2 31,100-129-48,107-130 1790,-215 270-329,-38 44-1044,-1 1-21,-1 18 47,0-1 1,-9 34-1,6-34-129,1 0-1,-3 35 1,6-47-152,0-1 1,0 1-1,1 0 1,-1-1-1,1 1 1,0-1-1,0 1 1,0-1-1,1 0 1,0 0 0,0 1-1,0-1 1,4 6-1,-4-8-25,0 0 0,0 0 0,0-1 0,0 1 0,1-1 0,-1 0 0,0 0 0,0 0-1,1 0 1,-1 0 0,1 0 0,-1 0 0,1-1 0,-1 1 0,1-1 0,-1 0 0,1 0 0,0 0 0,-1 0 0,1 0 0,-1-1 0,1 1-1,-1-1 1,1 1 0,-1-1 0,3-1 0,9-3 9,-1-1 0,1 0-1,-1 0 1,-1-2 0,23-15 0,54-53 45,-71 59-51,102-94 353,-119 111-212,-2 15-3,-1 1-1,0-1 1,-1 1-1,-9 25 1,-3 15 47,6-13-88,3-18-64,0 0 0,2 1 0,1 0 0,1-1 1,2 47-1,0-70-93,0 0 1,1-1 0,-1 1-1,0 0 1,1 0 0,-1 0-1,1 0 1,0 0-1,0-1 1,-1 1 0,1 0-1,0-1 1,1 1 0,-1 0-1,0-1 1,0 1-1,1-1 1,-1 0 0,2 2-1,-1-2-50,0-1-1,-1 1 0,1 0 0,0-1 0,0 0 1,0 1-1,0-1 0,0 0 0,-1 0 1,1 0-1,0 0 0,0 0 0,0 0 1,0 0-1,0-1 0,1 0 0,8-3-1229,0 0 0,-1-1 0,1-1-1,-1 1 1,9-8 0,20-14-2826,-1-5 1262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12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57 308,'2'-13'1354,"-1"7"-372,1 0 0,-1 0 1,1 0-1,0 0 1,3-6-1,-5 11 202,0 1-39,0 0-31,0 0-28,1 5-10,7 44 1612,3 77 1,-4-35-1405,38 348 2925,-44-434-4158,1 8 123,0 1-1,-1-1 0,-1 1 1,0 0-1,-1-1 0,-3 21 1,3-33-164,1-1 0,-1 1 0,1 0 0,-1-1 0,1 1 0,-1-1 0,1 1 0,-1-1 0,0 1 0,1-1 0,-1 1 0,0-1 0,1 0 0,-1 1 0,0-1 0,0 0 0,1 0 0,-1 1 0,0-1 0,0 0 0,1 0 0,-1 0 0,0 0 0,0 0 0,0 0 0,1 0 0,-1 0 0,0 0 0,0-1 0,1 1 0,-1 0 0,0 0 0,0-1 0,1 1 0,-1 0 0,0-1 0,-1 0-24,-2 0 13,-7-6-2,5 3 3,7 3 0,23 10-8,-1 1 1,0 1-1,28 18 1,66 51-40,-104-71 43,-2-1-15,0 0 1,-1 0-1,0 1 1,-1 0-1,11 13 0,-18-20 9,0 1 0,0 0 0,-1-1-1,1 1 1,-1 0 0,1 0 0,-1 0-1,0 1 1,0-1 0,0 0 0,-1 0-1,1 1 1,-1-1 0,1 0 0,-1 0-1,0 1 1,-1-1 0,1 0-1,0 1 1,-1-1 0,0 0 0,0 0-1,0 0 1,0 1 0,0-1 0,-3 3-1,-2 4-56,-1-1 0,0 0 0,-1 0 0,0 0 1,0-1-1,-1 0 0,0 0 0,0-1 0,-12 7 0,-18 8-878,-43 19 0,63-33 465,-69 29-2889,48-26-4013,30-10 3508,8-1 1176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3:29.2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0 292,'0'1'10152,"0"0"-5272,3 22-4288,36 397 9391,7 53-7369,-45-467-3570,6 31 17,-1-26-4287,1-2-6458,-6-9 8201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13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 59 352,'14'-15'854,"-7"9"-48,-1 0 0,0-1 0,-1 0 0,7-10 0,-27 54 6704,1 11-4841,-7 52-799,5-13-160,3 0 0,-1 142 1,15-187-1196,1-1 1,2-1 0,2 1-1,2-1 1,1 0 0,2 0-1,32 73 1,-40-107-500,-1 0 1,1-1-1,0 1 0,0-1 1,1 1-1,-1-1 0,1 0 1,1-1-1,-1 1 0,0-1 1,1 0-1,0 0 0,6 4 1,-19-10-177,0 0 0,0 0 0,0 1-1,0 0 1,0 1 0,-1 0 0,1 0 0,0 0 0,-13 3 0,-68 24-1572,15-4-1170,70-22 2471,0 0 0,0 0 0,0-1 0,1 0 0,-1 0 0,-5 0 0,8 0 46,0 0 0,-1 0-1,1 0 1,0-1-1,0 1 1,0 0 0,0-1-1,0 1 1,0-1 0,0 1-1,0-1 1,0 1-1,0-1 1,0 0 0,0 0-1,0 1 1,0-1 0,0 0-1,1 0 1,-1 0 0,0 0-1,1 0 1,-1 0-1,0-2 1,-3-13-2447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13.4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1 390 984,'19'-41'3640,"-19"39"-3181,1-1-1,0 0 1,-1 0 0,1 1-1,-1-1 1,0 0-1,0 0 1,0 0-1,0 0 1,0 0 0,-1 1-1,1-1 1,-2-3-1,2 4 204,0 1-487,0 0 1,0-1 0,1 1 0,-1 0-1,1 0 1,-1 0 0,1-1 0,0 1-1,-1 0 1,1 0 0,0 0 0,0 0-1,-1 0 1,1 0 0,0 0-1,0 0 1,0 1 0,0-1 0,1 0-1,1 0 1,30-16 601,-13 8-296,-7 2-308,131-85 1270,-128 80-1285,-1 0-1,0-2 0,-1 1 0,-1-2 1,0 1-1,18-30 0,-30 43-144,0 0 0,-1 0-1,1 0 1,0 0 0,-1 0 0,1 0-1,-1-1 1,1 1 0,-1 0 0,0 0-1,0-1 1,1 1 0,-1 0-1,0 0 1,0-1 0,0 1 0,-1-2-1,1 2-2,0 0 0,-1 1 0,1-1 0,0 1 0,-1-1 0,1 1 0,-1-1 0,1 1 0,-1-1 0,1 1 0,-1-1 0,0 1 0,1-1 0,-1 1 0,1 0 0,-1 0 0,0-1 0,1 1 0,-1 0 0,0 0 0,1 0 0,-2-1 0,-2 1 17,0 0 0,0 0 0,1 0 0,-1 1 1,0-1-1,1 1 0,-1 0 0,1 0 0,-1 0 0,-5 3 1,-6 4 49,1 1 1,1 1-1,0 0 1,0 1-1,1 0 1,0 1-1,1 0 1,-19 27-1,13-12 131,0 0 0,2 1-1,-20 51 1,26-56 9,2 0 0,0 1 0,-3 29 0,8-42-123,1 0 1,1 0-1,0 0 0,0 0 1,1 0-1,0-1 1,1 1-1,0 0 0,6 14 1,-7-20-75,1-1 0,0 0 0,0 0 0,1 0 0,-1 0 0,1 0 0,0 0 0,0 0 1,0-1-1,0 0 0,1 1 0,0-1 0,-1-1 0,1 1 0,9 4 0,-7-4-48,0-1-1,1 0 1,-1 0-1,1-1 1,0 0-1,0 0 1,-1 0-1,1-1 1,0 0-1,7-1 1,4-2-269,-1 0 0,0-1 0,0-1 0,0 0 0,0-2 1,-1 0-1,26-15 0,-11 2-1877,41-34-1,-9-2-6957,-40 33 6395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13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1026 428,'14'-13'755,"5"-3"424,-1-1 1,16-21-1,-30 33-831,0 0 0,0 0 0,-1 0 0,0-1 0,0 0 0,0 1 0,-1-1-1,1 0 1,-1 0 0,-1 0 0,1 0 0,-1-1 0,0-8 0,-1 14-233,0-1 0,0 0-1,0 0 1,0 1 0,0-1 0,-1 0-1,1 0 1,-1 1 0,1-1-1,-1 0 1,1 1 0,-1-1 0,0 1-1,-1-3 1,1 3-31,0 1 0,1-1 0,-1 1-1,0-1 1,0 0 0,0 1 0,1 0 0,-1-1 0,0 1-1,0-1 1,0 1 0,0 0 0,0 0 0,0-1 0,1 1-1,-1 0 1,0 0 0,0 0 0,-2 0 0,-1 1 73,1 0 1,-1 0-1,1 0 0,0 1 1,-1-1-1,1 1 0,0-1 1,0 1-1,0 0 0,0 1 1,0-1-1,-4 4 0,-2 4 81,0 1 0,0 0 0,1 1-1,0 0 1,1 0 0,1 0 0,-8 22 0,1 2 309,-13 57 0,23-79-376,1-1-1,0 1 1,0 0 0,1 0 0,1 0 0,2 21 0,-1-33-143,-1 1 0,0 0-1,1-1 1,0 1 0,-1-1 0,1 1 0,0-1-1,0 1 1,0-1 0,1 0 0,-1 1-1,0-1 1,1 0 0,0 0 0,-1 0 0,1 0-1,0 0 1,0 0 0,0-1 0,0 1 0,1-1-1,-1 1 1,0-1 0,1 0 0,-1 0 0,1 0-1,-1 0 1,1 0 0,-1-1 0,1 1-1,-1-1 1,1 0 0,0 1 0,-1-1 0,1 0-1,0-1 1,-1 1 0,1 0 0,-1-1 0,1 1-1,3-2 1,11-3 27,-1 0 0,0-1 0,0-1 0,0 0 0,-1-1 0,25-17 0,-7 1-11,52-51-1,-48 37-75,-2-1 0,-2-2 0,-1-2 0,-3 0 0,-1-2 0,-3-1 0,-1-2 0,18-52 0,11-57 119,41-199 0,-73 268 157,-5 36 2200,-53 388 887,-1 377-491,34-592-3031,4-111-93,-4 49-1221,-4-23-3042,2-29-7722,6-7 8386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6:14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1022 108 664,'-4'-31'1744,"-8"3"24,-13 5 133,-10 9 11,-9 6-68,-9 5-88,-32 11-164,0 4-152,-31 13-316,0 3-568,6 6-764,0 9-1112,9-1-3704,26-8 1708,24-6 1127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3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0 309 216,'17'-167'3630,"-14"124"-585,13-55 0,-14 112 189,-1 15-2595,-2 51 1138,14 110 0,-3-98-1064,9 103 665,-5 26-1728,-10-205-833,-4-14-2302,1-2-3358,4-17 4118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3.7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0 313 10489,'56'-88'1764,"27"-39"-776,-75 117-840,0 1 0,0-1 0,1 1-1,1 1 1,0-1 0,0 2 0,0-1 0,12-5 0,-18 11-55,1 0 0,-1 0 0,1 0-1,0 0 1,0 1 0,0 0-1,0 0 1,0 0 0,0 1-1,6 0 1,-8 0-36,0 0 1,0 1-1,0 0 0,1 0 0,-1 0 0,0 0 0,0 0 1,0 0-1,-1 1 0,1-1 0,0 1 0,0 0 1,-1 0-1,1 0 0,-1 0 0,0 1 0,3 2 1,2 4 58,-1 1 0,-1-1 1,1 1-1,-1 0 0,-1 0 1,0 1-1,0 0 1,2 12-1,1 12 248,4 44-1,-3 250 1055,-6-95-581,-2-226-814,0 0 0,1-1 0,0 1 1,1 0-1,4 12 0,-5-18-40,-1 0 0,1 0-1,0 0 1,0 0 0,1 0 0,-1-1-1,0 1 1,1 0 0,-1-1 0,1 1-1,-1-1 1,1 1 0,0-1 0,-1 0-1,1 0 1,0 0 0,0 0 0,0 0 0,0 0-1,0-1 1,0 1 0,0 0 0,0-1-1,0 0 1,4 1 0,6-1-297,1-1 0,-1 0-1,0 0 1,0-1 0,0-1 0,0 0 0,21-8 0,80-43-6741,-81 37 3556,12-6 888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4.1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1 103 1432,'1'-6'295,"2"-5"809,0 0 1,0 0-1,1 1 1,7-16-1,-10 25-904,0-1 1,0 0-1,0 0 0,0 1 0,1-1 0,-1 0 0,0 1 0,1-1 1,-1 1-1,1 0 0,0-1 0,-1 1 0,1 0 0,0 0 0,0 0 1,0 0-1,-1 1 0,1-1 0,0 0 0,0 1 0,0-1 0,0 1 1,0 0-1,1-1 0,-1 1 0,0 0 0,0 0 0,0 1 0,0-1 1,0 0-1,2 1 0,3 2 114,0-1 1,0 1-1,-1 0 0,1 1 0,-1 0 1,0 0-1,0 0 0,0 1 1,8 7-1,5 8 459,21 30 0,-39-50-759,40 58 893,-2 2 1,49 101-1,44 144 819,2 95 97,-116-329-2014,-4 0 1,-3 1 0,4 129 0,-16-162-1483,-6 41-1,3-51-3845,-17 55 0,11-48 2114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4.7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263 114 312,'9'-44'3148,"-5"32"-1391,-1 0 0,-1-1 0,2-18 0,-4 30-820,0 1-40,-7 3-52,-2 0-583,1 2 0,0-1 0,0 1 1,0 0-1,0 1 0,1 0 0,-12 11 1,-22 33 628,1 1 1,3 2-1,-33 65 1,68-115-835,0 1 0,0 0 1,0 0-1,1 0 0,0 1 0,-1-1 1,2 0-1,-1 0 0,0 9 0,1-10-42,0-1 0,1 0 1,-1 1-1,1-1 0,0 0 0,0 0 0,-1 0 0,2 0 0,-1 1 1,0-1-1,0 0 0,1-1 0,-1 1 0,0 0 0,1 0 0,0-1 1,0 1-1,-1 0 0,1-1 0,3 2 0,17 10 64,33 15 1,15 9-4,-50-25-63,-1 2 1,-1 0-1,0 1 0,-1 1 1,0 0-1,-1 2 0,15 21 1,-22-25-27,0 0 0,-1 0 0,-1 0 0,0 1 0,-1 0 0,-1 1 0,0 0 0,-1-1 0,-1 1 0,0 1 0,0 16 0,-2-18-190,-1 0 1,-1 0-1,-1 0 0,0 0 1,-1 0-1,-5 18 0,2-16-2500,-1 0 0,-13 24 0,15-32-829,2-3 1073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5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 0 996,'0'0'1041,"0"0"-35,-4 2-35,0 2-729,-1-1 0,1 0-1,0 1 1,0 0 0,0 0 0,1 0 0,0 0 0,-1 1 0,1-1 0,1 1 0,-1 0 0,1-1 0,-3 8 0,-12 32 481,2 0 1,2 2-1,2 0 1,2 0-1,2 1 1,2 0 0,2 0-1,3 59 1,1-92-474,1 0 1,0 0-1,1 0 1,0-1 0,10 25-1,-11-35-187,-1 0-1,1 0 1,0 0-1,-1 0 0,1-1 1,0 1-1,1-1 1,-1 1-1,0-1 1,1 0-1,-1 1 1,1-1-1,3 1 1,-4-2-24,0 0 0,1 0 0,-1-1 0,0 1 0,1-1 0,-1 1 0,0-1 0,1 0 0,-1 0 0,1 0 0,-1-1 0,0 1 0,1 0 0,-1-1 0,0 0 0,1 1 0,-1-1 0,0 0 0,0 0 0,4-2 0,2-3 33,0 1 0,0-1 0,0-1-1,-1 0 1,0 0 0,0 0 0,0-1-1,-1 0 1,-1 0 0,1 0 0,7-18-1,-3 5 26,-1 0 0,-1-1-1,-2 0 1,5-24-1,-7 27-19,-2-1-1,0 1 1,-1-1-1,-1 0 1,-4-37-1,2 48-50,1-1-1,-2 1 0,1-1 1,-1 1-1,-1 0 0,1 0 1,-2 0-1,1 1 1,-1-1-1,0 1 0,-1 0 1,0 1-1,-11-12 0,14 16-37,-1 0 0,0 0 0,0 0-1,1 1 1,-1-1 0,-1 1-1,1 0 1,0 1 0,-1-1-1,1 1 1,-1-1 0,1 1-1,-1 0 1,1 1 0,-1-1 0,0 1-1,1 0 1,-1 0 0,0 1-1,1-1 1,-1 1 0,1 0-1,-1 0 1,1 1 0,-1-1-1,1 1 1,0 0 0,0 0 0,-1 1-1,2-1 1,-5 4 0,0-1-426,1 1 0,0 0 0,1 0 1,-1 1-1,1 0 0,-8 12 1,9-11-877,1-1 1,0 1-1,0 0 1,0 0-1,1 0 1,-3 14 0,2-1-1064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5.6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1 872 1080,'3'-3'223,"1"1"-1,-1 0 1,0-1 0,1 0 0,-1 1-1,-1-1 1,1-1 0,0 1-1,-1 0 1,1-1 0,-1 1-1,0-1 1,0 0 0,0 1-1,-1-1 1,0 0 0,2-6-1,2-10 296,-1 1-1,2-27 0,-5 32-210,7-83 896,-5 0 0,-4-1 0,-4 1-1,-25-134 1,30 225-1025,-1 1 0,-1-1 0,1 1-1,-1 0 1,-4-10 0,6 14 33,0 1-17,0 0-18,0 0-2,0 0 16,3 4-10,-2-3-162,0 0 0,0 1 1,1-1-1,-1 0 0,0 0 0,1 0 0,-1 0 0,1 0 0,-1 0 0,1 0 0,-1 0 0,1-1 0,0 1 0,-1 0 0,3-1 0,1 1 30,-1-1 1,1 0-1,0 0 0,0-1 1,-1 1-1,7-3 0,17-4 173,41-17-1,-40 13 325,33-8 1,-61 19-524,1 0 1,-1 0 0,0 0 0,0 1 0,0-1 0,0 0-1,0 1 1,1-1 0,-1 1 0,0-1 0,0 1-1,0-1 1,0 1 0,0 0 0,-1-1 0,1 1 0,0 0-1,1 1 1,-1-1 32,2 2-18,-1-1 1,0 1 0,0-1-1,0 1 1,-1 0 0,1 0-1,-1 0 1,1 0 0,-1 0 0,0 0-1,0 0 1,1 5 0,5 44 246,-6-38-201,7 59 208,15 117 392,-15-145-470,1-1-1,20 52 1,-26-86-173,1 0 1,0 0 0,1-1 0,0 0-1,1 1 1,0-2 0,0 1 0,15 14 0,-18-20-60,1 0 1,0 0 0,0 0-1,0-1 1,0 1 0,0-1-1,0 0 1,1 0 0,-1-1-1,1 1 1,-1-1 0,1 0-1,-1 0 1,1 0 0,0-1-1,0 0 1,-1 0 0,1 0-1,0 0 1,-1-1 0,1 0-1,5-1 1,1-2-167,0 0-1,0 0 1,0-2 0,0 1 0,-1-1 0,0-1-1,0 0 1,0 0 0,-1-1 0,-1 0 0,1 0-1,11-16 1,6-11-791,-1-2-1,22-45 1,7-11-1204,-47 83 1897,6-10-123,-13 19 402,0 1-1,1-1 1,-1 1-1,1-1 1,-1 1-1,0 0 1,1-1-1,-1 1 1,1 0-1,-1-1 1,1 1-1,-1 0 1,1-1 0,-1 1-1,1 0 1,0 0-1,-1 0 1,1 0-1,-1 0 1,1-1-1,-1 1 1,1 0-1,0 0 1,-1 0-1,1 1 1,-1-1-1,1 0 1,1 0-1,-2 1 23,1 0-1,0 0 0,0 0 0,0 0 0,-1 0 1,1 1-1,0-1 0,-1 0 0,1 0 1,-1 1-1,0-1 0,1 0 0,-1 0 0,0 1 1,0 1-1,1 0 35,21 122 1233,-18-90-620,2-1-1,17 59 1,-22-90-613,0 1 1,1-1-1,-1 1 1,1-1-1,0 0 1,0 0 0,0 1-1,0-1 1,0-1-1,1 1 1,-1 0-1,1-1 1,0 1-1,0-1 1,0 0 0,0 0-1,0 0 1,0 0-1,1 0 1,5 1-1,-4-2-47,0 0 1,0 0-1,0-1 0,0 0 0,0 0 0,0 0 1,0-1-1,0 1 0,0-1 0,0-1 0,0 1 1,0-1-1,0 1 0,6-5 0,4-2-402,0 0 0,0-1 0,20-18 0,36-38-6678,-62 57 5639,14-15-923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3:29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984 42 868,'9'-5'2198,"0"2"0,0-1 0,1 1 0,13-2 0,-3 0 2117,-18 4-3036,-2 1-20,3 0-38,7-2-50,-7 1-41,-3 1-31,0 0-13,0 0-987,0 0 0,0-1 0,0 1 1,0 0-1,0-1 0,0 1 0,0 0 1,-1-1-1,1 1 0,0-1 0,0 1 1,0 0-1,0-1 0,0 1 0,-1 0 1,1 0-1,0-1 0,0 1 1,-1 0-1,1 0 0,0-1 0,0 1 1,-1 0-1,1 0 0,0-1 0,-1 1 1,1 0-1,0 0 0,-1 0 0,1 0 1,0 0-1,-1-1 0,-50-2 1402,0 2 0,-81 9 0,64-3-930,18-2-571,-528 26 0,540-27 37,23-1-114,0 0 1,-21-3 0,-4-9-884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5.9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657 347 360,'-3'-3'352,"-1"-1"1,0 1-1,0 0 0,-1 0 0,1 0 1,-1 1-1,1 0 0,-1 0 0,0 0 1,0 0-1,0 1 0,0-1 1,-9 0-1,-7-1 677,-40 1 1,-17 6 655,-148 26 1,123-13-1786,101-16 91,-7 0-84,0 0 0,0 0 0,-17-1 0,25-1 78,0 1 0,0 0 0,0 0 0,0 0 0,0-1 0,0 1-1,0 0 1,0-1 0,0 1 0,0-1 0,0 1 0,0-1 0,0 1 0,0-1 0,0 0 0,0 0 0,0 0 0,0 0 3,1 0 1,0 0 0,-1 0-1,1 0 1,0 0 0,0 0 0,0 0-1,0 0 1,0 0 0,0 0-1,0 0 1,0 0 0,1 0-1,-1 0 1,0 0 0,0 0-1,1 0 1,-1 0 0,1 0-1,-1 1 1,1-1 0,-1 0 0,2-1-1,70-97-248,-53 77 436,-2 0-1,0-1 1,-2-1-1,15-31 1,-29 53-153,0 0 0,0 0 0,-1 0 1,1 0-1,-1 0 0,1-1 0,-1 1 1,0 0-1,1 0 0,-1 0 1,0 0-1,0-1 0,-1 1 0,1 0 1,0 0-1,-1 0 0,0 0 0,1-1 1,-1 1-1,-1-2 0,0 2 8,1 0 0,-1-1 0,0 1 0,0 0-1,0 0 1,-1 0 0,1 0 0,0 1 0,-1-1 0,1 0 0,-1 1-1,0 0 1,-3-2 0,-2 1-220,0-1-1,0 1 1,0 1-1,0 0 1,0 0-1,0 0 1,0 1-1,-1 0 1,-14 3 0,16-2-639,0 1 1,1 0-1,-1 1 1,1 0-1,-7 3 1,-7 7-746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6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0 1076,'-7'34'7803,"-10"95"-4518,11-58-2162,3 0-1,3 0 1,3 0 0,18 101 0,-19-165-1057,-1 1 1,2-1 0,-1 1 0,1-1-1,6 14 1,-8-20-100,-1 0 1,1 0-1,0 0 1,0 0-1,-1 0 1,1 0-1,0 0 0,0 0 1,0 0-1,0-1 1,0 1-1,0 0 1,1 0-1,-1-1 0,0 1 1,0-1-1,0 1 1,1-1-1,-1 0 1,0 1-1,0-1 0,1 0 1,-1 0-1,0 0 1,1 0-1,-1 0 1,0 0-1,0 0 0,1 0 1,-1 0-1,0-1 1,1 1-1,-1-1 1,0 1-1,0-1 0,0 1 1,0-1-1,1 0 1,-1 1-1,0-1 1,0 0-1,0 0 0,1-1 1,10-10-1029,-1 0 1,0 0 0,0-2-1,-2 1 1,1-1-1,-2 0 1,10-22 0,2 0-898,14-23-306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7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434 1 1020,'0'0'1080,"0"5"-3,1 31 757,-2 0 0,-8 52-1,0 7-51,5-21-617,3 0 1,3 0-1,23 135 0,-22-193-1006,0 0 0,2-1-1,0 0 1,7 16 0,-11-28-163,0-1 0,1 1 0,-1-1 0,1 1 0,-1-1 0,1 0 1,0 1-1,0-1 0,0 0 0,0 0 0,0 0 0,0-1 0,0 1 1,1 0-1,-1-1 0,1 1 0,-1-1 0,1 0 0,0 0 0,-1 0 1,1 0-1,0-1 0,0 1 0,0-1 0,-1 1 0,1-1 0,0 0 0,0 0 1,4-1-1,-6 1-11,0-1 1,1 1-1,-1-1 1,0 1-1,0-1 0,0 1 1,0-1-1,0 1 1,0-1-1,0 0 1,-1 0-1,1 0 0,0 1 1,0-1-1,0 0 1,-1 0-1,2-2 1,0 0-26,-1 2 22,0 0-1,0-1 1,1 1 0,-1-1 0,0 0-1,0 1 1,-1-1 0,1 0 0,0 1 0,0-1-1,-1 0 1,1 0 0,-1 0 0,0 0-1,1 0 1,-1 0 0,0 1 0,0-1-1,0 0 1,0 0 0,-1 0 0,1 0 0,-1 0-1,1 0 1,-1 0 0,1 1 0,-1-1-1,0 0 1,-1-2 0,0 2 7,1 0 0,-1 0-1,0 0 1,1 0 0,-1 1 0,0-1 0,0 0 0,0 1-1,-1-1 1,1 1 0,0 0 0,0 0 0,-1 0 0,1 0-1,-1 0 1,1 0 0,-1 1 0,1-1 0,-1 1 0,-3-1-1,-12 2-3,1 1-1,0 0 0,0 1 0,0 1 0,-24 9 1,-82 38-232,66-26-170,42-19 452,-64 26-2381,56-24-696,-35 8 0,25-10 1044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7.4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6 11289,'-1'-6'1362,"0"7"-569,-4 14-352,-3 29-217,11-21 77,0 0 0,1 0 1,2 0-1,16 43 0,38 84 1065,-33-88-416,25 88 1,-49-138-867,-1 0 0,-1 0 0,0 0 0,0 1 0,-1-1 0,-1 0 0,0 0 0,-1 0 0,0 0 0,-1 0 0,0 0 0,-6 14 0,-2-1-765,0-1 1,-2 0-1,-1 0 1,-22 29 0,29-41-2293,7-4-3787,0-7 4305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7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37 1960,'16'-8'1452,"0"2"64,-4-2 41,-2 5 27,-4 0-24,3 0-100,-9 3-140,13-6-144,-13 6-184,0 0-436,12 9-664,-12 2-1036,0 6-3576,4 0 1604,2 6 1059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8.3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32 516,'22'-30'4141,"-22"29"-3277,0 1-17,0 0-26,0 0-45,-6 4-60,-1 3-499,-1 0-1,1 1 1,1 0 0,-1 0 0,1 0 0,1 1-1,0 0 1,0 0 0,0 0 0,-3 12 0,-2 8 122,2 0 0,0 0 1,2 1-1,-2 33 0,6-42-121,1 1 0,1 0 0,2-1 0,0 1 0,1-1-1,9 35 1,-10-49-133,1-1-1,-1 1 1,1-1 0,0 1-1,1-1 1,0 0-1,0 0 1,0 0-1,0-1 1,9 9-1,-9-12-36,-1 1 0,0-1 0,1 1 0,-1-1 0,1 0 0,0 0 0,0-1 0,0 1 0,0-1 0,0 0 0,0 0 0,0 0 0,0-1 0,0 1 0,0-1 0,1 0 0,-1 0 0,0 0 0,7-2 0,0-1 12,0 0-1,0-1 0,-1 0 0,1-1 1,-1 0-1,0-1 0,-1 0 0,1 0 0,-1-1 1,0 0-1,-1-1 0,0 0 0,0 0 0,-1 0 1,0-1-1,7-11 0,-7 9-17,-1 0 0,0 0 0,0-1 0,-1 0 0,-1 0 0,0 0 0,0-1 0,-1 1 0,-1-1 0,0 0 0,-1 0 0,0 0 0,-2-23 0,0 28-32,0 1 0,-1 0 0,0 0-1,0 0 1,0 0 0,-1 0 0,0 0-1,0 1 1,-1-1 0,1 1 0,-1 0 0,-1 0-1,1 1 1,-1-1 0,0 1 0,-1 0-1,1 0 1,-1 0 0,0 1 0,0 0-1,0 0 1,-1 1 0,1 0 0,-1 0 0,-14-4-1,8 4-105,1 0 0,-1 1 0,0 0 0,0 2 0,0-1 0,0 1 0,0 1 0,0 1 0,0-1 0,0 2 0,1 0 0,-1 1 0,-22 9 0,21-8-525,0 2 0,1 0 0,0 0 0,0 2 0,0-1 1,1 1-1,-20 20 0,32-29 204,-1 1 0,0 0 0,0 0 0,1 0 0,-1 0 0,1 0 0,-1 0 0,1 0 0,-1 0 0,1 0 0,-1 0 0,1 0 0,0 0 0,-1 2 0,1-2-1543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9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1 162 824,'1'-3'352,"10"-29"1746,-10 30-1729,0 0 0,0 0 0,0 0-1,0 1 1,0-1 0,0 0-1,0 0 1,0 1 0,1-1-1,-1 1 1,1 0 0,2-3-1,-3 4 660,0 4-88,1 45 553,-1 0 1,-11 78-1,1 5-122,9-125-1300,-2 49 799,2 0 1,11 76-1,-10-125-760,0 0-1,1 0 0,0 0 1,0 0-1,0-1 1,5 9-1,-6-13-78,1 0-1,-1-1 1,0 1 0,0 0 0,1-1-1,-1 0 1,1 1 0,-1-1 0,1 0 0,-1 1-1,1-1 1,0 0 0,0 0 0,0-1-1,-1 1 1,1 0 0,0 0 0,0-1-1,0 0 1,0 1 0,0-1 0,0 0-1,0 0 1,0 0 0,0 0 0,4 0 0,9-3-8,-1-1 1,1 0 0,-1-1 0,22-11 0,-20 8-134,0 2 1,0 0-1,19-4 0,-28 8 59,-1 1 0,0 1 0,0-1 0,0 1 0,1 0 0,-1 1 0,0 0-1,0 0 1,0 0 0,0 0 0,0 1 0,10 4 0,-3 1-36,-1 0-1,18 14 1,-22-15 124,0 0 0,0 0 0,1-1 0,0 0 0,0 0 0,0-1 0,13 4-1,-21-8-26,1 0-1,-1 0 1,1 0-1,-1-1 1,1 1-1,-1 0 1,0-1-1,1 1 0,-1-1 1,1 1-1,-1-1 1,0 0-1,0 0 1,1 1-1,-1-1 1,0 0-1,0 0 1,0 0-1,0 0 0,0 0 1,0-1-1,0 1 1,0 0-1,0 0 1,0-2-1,18-37 109,-14 24-88,0-1 0,-2-1 0,1 1 0,0-30 0,-3-74 71,-2 102-84,-2-53 29,-4 0 0,-20-91 0,15 136-2,13 30-43,-1-1-1,0 1 0,1-1 1,0 1-1,0-1 0,-1 0 0,1 1 1,1-1-1,-1 0 0,0 0 0,0 0 1,1 0-1,-1 0 0,1 0 1,0 0-1,0 0 0,-1-1 0,1 1 1,0-1-1,1 1 0,-1-1 0,0 0 1,0 0-1,0 0 0,1 0 1,3 1-1,1 0-6,-1-1 0,1 0 0,-1 0 0,1 0 0,-1-1 0,1 0 0,-1 0 1,1-1-1,9-2 0,3-2-35,33-12-1,-39 11 61,-1 2 0,1 0 0,0 0 0,0 1 0,1 0 0,16 0 0,-28 3-8,1 1-1,-1-1 1,1 1 0,-1 0-1,1 0 1,-1-1 0,0 1-1,1 1 1,-1-1 0,0 0-1,0 1 1,0-1 0,0 1-1,0-1 1,0 1 0,0 0-1,-1 0 1,1 0 0,-1 0-1,1 0 1,0 3 0,5 6 32,-2 0 0,9 23 1,-14-34-44,31 90 165,-13-37-5,43 93 0,-59-143-163,0 1 0,0-1 0,0 1 0,0-1 0,1 0 0,0 1 0,-1-1 0,1-1 1,0 1-1,1 0 0,-1-1 0,0 0 0,1 1 0,-1-1 0,7 2 0,-6-3-44,-1 0-1,0-1 0,1 1 0,-1-1 0,1 0 1,-1 0-1,1 0 0,0 0 0,-1-1 1,0 1-1,1-1 0,-1 0 0,1 0 0,-1 0 1,0-1-1,0 1 0,0-1 0,4-2 0,2-2-183,-1 0 0,0 0 0,0-1 0,0 0 0,-1-1 0,8-9 0,34-54-1474,-34 47 1143,-13 21 497,0 1 0,0-1 0,0 0 0,0 1 0,1-1 1,-1 1-1,1 0 0,0 0 0,-1 0 0,1 0 0,0 1 0,0-1 0,0 1 0,6-2 0,-4 5 32,5 6 123,-1 1-1,-1 1 1,1 0-1,-2 0 0,1 1 1,-1-1-1,8 20 1,-4-9 222,18 24 0,-24-39-226,-1 0 0,1-1-1,0 0 1,1 0 0,-1 0 0,1-1 0,0 1 0,9 4 0,-10-7-58,-1-1-1,1 0 1,-1 0 0,1 0 0,-1 0 0,1-1 0,0 0 0,-1 0 0,1 0 0,0 0 0,0-1 0,-1 0 0,1 0 0,-1 0-1,1-1 1,-1 1 0,0-1 0,7-4 0,4-1-75,-1-1 0,0-1 0,0-1-1,12-10 1,13-17-1916,63-77 0,-104 124-1511,-11 38 2842,5-33 651,7-13 43,0 0 0,0-1-1,0 1 1,0 0-1,1 0 1,-1 0-1,0 0 1,1 0-1,-1 3 1,1-5 207,0 0 47,0 0 52,-1-5 29,-2-10-128,3 9-91,-1 0-1,0 1 1,0-1-1,-1 0 0,0 0 1,0 1-1,0-1 1,-1 1-1,-5-9 1,2 7-60,-1 1 1,1 0-1,-1 0 1,0 1-1,-1 0 1,1 0 0,-1 1-1,0 0 1,0 0-1,0 0 1,-1 1 0,1 1-1,-1-1 1,0 2-1,-12-2 1,-15-1 156,0 3 0,-55 4 0,53-1-83,-1 0-7,19 0-41,-1-1-1,-38-4 0,58 3-137,0 0 0,-1 0 0,1 0 0,0-1 0,-1 1 0,1-1 0,0 1 0,0-1 0,-1 1 0,1-1-1,0 0 1,0 0 0,0 1 0,0-1 0,0 0 0,0 0 0,0 0 0,0 0 0,0 0 0,0 0 0,1-1 0,-1 1 0,0 0 0,1 0 0,-1-1-1,1 1 1,-1 0 0,1 0 0,0-1 0,-1 1 0,1 0 0,0-1 0,0 1 0,0-1 0,0 1 0,0 0 0,0-1 0,1 1 0,-1 0 0,0-1-1,1 0 1,1-6 13,1 0 0,0 0 0,0 0-1,1 0 1,5-8 0,49-76 92,11-19-46,-67 108-60,-1 0-1,0 0 0,0 1 0,0-1 1,0 0-1,-1 0 0,1 0 0,-1 0 1,0-6-1,0 8-6,0 1 0,0-1 1,0 0-1,0 0 0,0 1 1,-1-1-1,1 0 0,0 1 1,-1-1-1,1 0 0,0 1 0,-1-1 1,1 0-1,-1 1 0,1-1 1,-1 1-1,1-1 0,-1 1 1,1-1-1,-2 0 0,1 0-14,-1 1 0,1-1 1,-1 1-1,1 0 0,-1 0 0,1 0 0,-1-1 0,1 1 1,-1 1-1,1-1 0,-1 0 0,1 0 0,-1 0 0,1 1 0,-3 0 1,-35 12-1049,-69 32 0,82-31-3618,-44 30 1,54-32 2612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49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99 324,'20'-6'941,"1"-2"0,-1 0 0,0-2-1,-1 0 1,0-1 0,-1-1 0,23-18 0,-41 30-884,-1 0 0,1 0 1,0 0-1,0 0 0,0 0 0,0 0 1,0 0-1,0 0 0,-1 0 0,1 0 1,0 0-1,0 0 0,0 0 0,0 0 1,0 0-1,0 0 0,-1 0 1,1 0-1,0 0 0,0 0 0,0 0 1,0 0-1,0 0 0,0 0 0,0-1 1,0 1-1,0 0 0,-1 0 0,1 0 1,0 0-1,0 0 0,0 0 1,0 0-1,0-1 0,0 1 0,0 0 1,0 0-1,0 0 0,0 0 0,0 0 1,0 0-1,0 0 0,0-1 1,0 1-1,0 0 0,0 0 0,-5 4 87,0 0 0,1 0 1,0 0-1,0 0 0,0 1 0,0 0 0,0 0 0,1 0 0,0 0 0,0 1 0,1-1 0,-1 1 1,1 0-1,0-1 0,-1 9 0,2-4 32,1 1 1,0-1-1,0 1 1,1-1-1,1 1 0,-1-1 1,2 0-1,-1 0 1,2 0-1,7 17 1,6 7 441,35 52 1,-12-22 74,-20-30-380,-5-10-11,-1 0 1,-1 1 0,-2 0-1,10 31 1,-18-49-276,-2 0 0,1 0 0,-1 0 1,0 1-1,-1-1 0,1 0 0,-2 1 0,1-1 0,-1 0 0,0 1 0,0-1 0,-1 0 1,0 0-1,0 0 0,-1 0 0,0 0 0,0-1 0,0 1 0,-1-1 0,-7 10 0,-1-3-480,-1 1-1,-1-1 0,-26 19 0,8-7-2762,2 2-4226,20-15 5057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6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0 157 124,'6'-12'858,"-1"-1"0,0 0 0,-1-1 0,4-25 0,8-24 4554,-16 63-5336,0 0 0,1-1 1,-1 1-1,1 0 0,-1 0 1,1-1-1,-1 1 1,0 0-1,1 0 0,-1 0 1,1 0-1,-1 0 0,1 0 1,-1 0-1,1 0 1,-1 0-1,1 0 0,-1 0 1,1 0-1,-1 0 0,1 0 1,-1 0-1,1 0 1,-1 1-1,0-1 0,1 0 1,-1 0-1,1 1 0,-1-1 1,0 0-1,1 0 1,-1 1-1,0-1 0,1 0 1,-1 1-1,0-1 0,1 1 1,-1-1-1,0 1 1,13 21 552,-1 1 0,-1 0 0,-2 0 0,0 1 0,9 42 0,-1-6-4,35 118 694,-13-36 356,63 149-1,-101-288-1634,4 9 148,0 0 0,1-1 0,0 0 0,12 16-1,-16-25-152,0 0 0,-1 0 0,1 0 0,0 0 0,0 0-1,0-1 1,0 1 0,0-1 0,0 0 0,0 1 0,0-1-1,1 0 1,-1 0 0,0 0 0,1-1 0,-1 1-1,1-1 1,-1 1 0,1-1 0,-1 0 0,1 0 0,-1 0-1,1 0 1,-1 0 0,1-1 0,-1 1 0,1-1 0,-1 1-1,4-2 1,0-1 7,0 0 0,0 0 0,-1-1 0,1 0 0,-1 0 0,1 0 1,8-10-1,31-42 37,-36 43-73,55-84-304,67-133 1,7-16-1825,-137 245 2020,36-53-1148,-14 31-1908,4 6-6919,-26 17 7531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7.2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1 568,'-3'3'378,"-1"1"0,2 0 1,-1-1-1,0 1 0,1 1 0,0-1 1,-1 0-1,2 0 0,-1 1 0,0-1 0,0 6 1,-8 55 1512,8-53-1510,-2 43 535,1-1 0,3 1 0,3-1 0,1 1 0,3-1 0,3 0 0,23 76 0,-28-116-674,-1 0 0,2-1-1,0 0 1,1 0-1,0 0 1,15 18 0,-20-27-191,1-1 0,0 0 1,0 0-1,1 0 1,-1 0-1,1 0 1,-1-1-1,1 1 0,0-1 1,0 0-1,0 0 1,0-1-1,0 1 1,0-1-1,0 0 0,1 0 1,-1 0-1,0 0 1,1-1-1,-1 0 1,1 0-1,-1 0 0,0-1 1,1 1-1,5-2 1,2-2-140,0-1 1,0 0 0,-1 0 0,1-1 0,-1-1 0,-1 0-1,1 0 1,-1-1 0,0 0 0,-1-1 0,0 0-1,14-19 1,-5 5-1402,19-35 1,6-25-5784,-26 50 4991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3:49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0 764,'9'0'2678,"-3"0"1177,-4 0-3530,-1 1-1,1-1 1,0 0-1,-1 1 0,1-1 1,0 1-1,-1-1 1,1 1-1,-1 0 0,1 0 1,-1 0-1,1 0 1,-1 0-1,0 0 1,1 0-1,-1 0 0,0 0 1,0 1-1,0-1 1,0 0-1,0 1 0,0-1 1,0 1-1,0 0 1,-1-1-1,1 1 1,0 2-1,2 8 394,0-1 1,-1 1-1,2 14 1,-2-7 337,10 118 3041,-7-57-2316,36 304 4773,-39-373-3665,2 2-10877,1-11-2403,-2-10 3934,-2 5 2582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7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0 110 752,'34'-24'3497,"-33"23"-2577,-1 1-851,1 0 1,-1 1-1,1-1 0,-1 0 0,1 1 0,-1-1 0,1 0 1,-1 1-1,1-1 0,-1 0 0,1 1 0,-1-1 1,0 1-1,1-1 0,-1 1 0,0-1 0,1 1 1,-1-1-1,0 1 0,1 0 0,-1-1 0,0 1 1,0-1-1,0 2 0,4 16 801,-1 120 2694,-4-91-2182,11 92 0,-10-137-1344,0 0 0,0 0 0,1 0 0,-1-1 0,0 1 0,1 0 1,-1 0-1,1-1 0,-1 1 0,1 0 0,0-1 0,0 1 0,0-1 1,0 1-1,0-1 0,0 1 0,0-1 0,0 0 0,1 0 0,-1 1 1,0-1-1,1 0 0,-1 0 0,1 0 0,0-1 0,2 2 0,-2-2-12,1 0 0,0 0-1,-1 0 1,1-1-1,-1 0 1,1 1 0,-1-1-1,1 0 1,-1 0 0,1 0-1,-1 0 1,0-1-1,1 1 1,-1-1 0,0 1-1,0-1 1,3-4-1,14-12-17,-1-1-1,-1-1 0,24-36 0,38-74-126,-32 49 55,-27 45 49,-15 25 87,0 1 1,1 0-1,0 0 0,0 1 1,1 0-1,0 0 1,1 1-1,10-10 0,-18 18-56,1-1-1,-1 1 1,1 0-1,-1-1 0,1 1 1,-1 0-1,1 0 0,-1-1 1,1 1-1,-1 0 1,1 0-1,-1 0 0,1 0 1,-1 0-1,1 0 0,-1 0 1,1 0-1,-1 0 1,1 0-1,-1 0 0,1 0 1,-1 0-1,1 0 1,-1 0-1,1 0 0,-1 1 1,1-1-1,-1 0 0,2 1 1,-1 0 11,-1 0-1,1 0 1,0 0 0,0 0 0,-1 0 0,1 0 0,0 1-1,-1-1 1,1 0 0,-1 0 0,1 3 0,4 42 392,-5-42-356,-3 128 767,0-36-337,3-58-288,-1 12 270,2 1 0,15 95 1,-15-142-424,0 1 0,1 0 0,-1-1 0,1 1 0,0-1 0,0 0 1,5 9-1,-6-12-40,0 0 0,0 0 1,0 0-1,0 0 1,0 0-1,0 0 0,0-1 1,0 1-1,1 0 1,-1-1-1,0 1 0,0 0 1,1-1-1,-1 0 1,1 1-1,-1-1 0,0 0 1,1 1-1,-1-1 1,1 0-1,-1 0 0,1 0 1,-1 0-1,0-1 1,1 1-1,-1 0 0,1-1 1,-1 1-1,0-1 1,3 0-1,2-3-7,0 1 1,0-1-1,0 0 1,-1 0-1,1-1 0,-1 1 1,0-1-1,-1-1 1,1 1-1,-1 0 1,0-1-1,5-9 0,-4 5-38,0 1 0,-1-1 0,0 1 0,-1-1 0,0-1 0,0 1 0,2-19 0,-5 27 23,0 0 0,1 0-1,-1 0 1,0-1 0,0 1 0,-1 0 0,1 0-1,0 0 1,-1 0 0,1-1 0,-1 1 0,0 0-1,0 0 1,1 0 0,-1 0 0,-1 1 0,1-1-1,0 0 1,0 0 0,-1 0 0,1 1 0,-1-1-1,1 1 1,-3-2 0,1 1-1,0 1-1,-1 0 1,1 0-1,0 0 1,-1 0-1,1 0 1,-1 1-1,1 0 1,-1-1 0,1 1-1,-1 1 1,1-1-1,-1 0 1,-5 2-1,-25 7-254,0 1-1,0 2 0,-33 16 0,33-13-1220,0-2 0,-62 17 0,90-29 604,1 0 1,-1-1 0,1 1-1,-1-1 1,1 0-1,-1 0 1,1-1 0,-8-1-1,-7-5-1628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7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29 968,'34'-27'4033,"-33"26"-3087,-1 1-27,0 0 6,-1 4-35,-3 19 440,-12 39-1,-2 3-213,12-38-764,-15 89 936,20-104-1116,0 0 1,1-1-1,0 1 0,1 0 1,0-1-1,1 1 0,6 21 1,-7-30-127,0 0 1,0 0-1,1 0 0,-1 0 1,1 0-1,-1 0 1,1 0-1,0 0 0,1-1 1,-1 1-1,0-1 1,1 1-1,-1-1 0,1 0 1,0 0-1,-1 0 1,1 0-1,5 2 0,-3-3 0,-1 0 1,0 0-1,1 0 0,-1-1 0,0 0 0,1 0 0,-1 0 0,1 0 0,-1 0 1,0-1-1,1 0 0,6-2 0,4-3 44,-1 0 0,1-1 0,-1 0 0,0-1 0,-1-1 0,22-17 0,-23 16-38,0-1 0,-1-1 0,0 1 0,-1-2 0,0 1 0,-1-1 0,0-1 0,-1 0 0,-1 0 0,0-1 0,-1 1 0,0-1 0,6-28 0,-12 38-45,1 0 1,0 1 0,-1-1 0,0 1 0,0-1 0,0 0-1,-1 1 1,0-1 0,0 0 0,0 1 0,0-1-1,-1 1 1,1 0 0,-1-1 0,-3-5 0,3 8-38,-1-1 1,1 0-1,0 1 1,-1-1-1,1 1 0,-1 0 1,0 0-1,1 0 1,-1 0-1,0 0 1,0 1-1,0-1 1,-1 1-1,1 0 1,0 0-1,0 0 1,-1 0-1,1 0 1,-1 1-1,1 0 0,-6 0 1,-4 0-189,1 2 0,-1 0 0,0 0 0,1 1-1,-1 1 1,1 0 0,0 1 0,0 0 0,-14 8 0,-1 4-1904,0 0 1,-37 33-1,21-12-1023,10-1 955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0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1180,'1'0'104,"0"0"0,-1 1 0,1-1-1,-1 0 1,0 0 0,1 1 0,-1-1 0,1 0-1,-1 1 1,1-1 0,-1 0 0,0 1 0,1-1-1,-1 1 1,0-1 0,1 1 0,-1-1 0,0 1-1,0-1 1,1 1 0,-1-1 0,0 1 0,0-1-1,0 1 1,0-1 0,0 1 0,0-1 0,0 1-1,0-1 1,0 1 0,0-1 0,0 2 0,-1 25 556,0-19-87,-3 126 1705,5 1 1,6-1 0,39 215-1,-43-330-2110,-1-6-61,1 0 1,0-1-1,0 1 1,1-1-1,9 18 0,-12-29-128,-1 0-1,0 0 1,1-1 0,-1 1-1,1 0 1,-1-1-1,1 1 1,-1-1-1,1 1 1,-1-1-1,1 1 1,-1-1-1,1 1 1,0-1-1,-1 1 1,1-1-1,0 0 1,1 1-1,-2-1-23,1 0 0,-1 0 0,1 0 0,-1 0 0,1 0 0,-1 0 0,1 0 0,-1-1 0,1 1-1,-1 0 1,0 0 0,1 0 0,-1-1 0,1 1 0,-1 0 0,0-1 0,1 1 0,-1 0 0,0-1 0,1 1 0,-1-1 0,12-24-1779,-12 24 1806,4-12-1643,-1 0 0,0-1 0,1-22 0,-4 36 1636,4-54-2078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0.4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534 70 632,'12'-2'1607,"-11"2"-1311,1-1 1,0 1-1,-1 0 1,1-1-1,0 1 0,0-1 1,-1 1-1,1-1 1,-1 0-1,1 0 0,2-1 1,-3 1 592,-10 0-448,-1 0 1,1-1 0,0 0 0,-12-4-1,-17-5 248,3 5-233,-17-4-229,0 1 0,-1 3 0,-78 1 0,122 6-671,0-1 0,0 2 0,0-1 1,0 1-1,1 1 0,-1-1 1,1 1-1,0 1 0,0 0 0,0 0 1,0 0-1,1 1 0,-1 0 0,-7 8 1,-3 10-1099</inkml:trace>
  <inkml:trace contextRef="#ctx0" brushRef="#br0" timeOffset="1">450 432 896,'0'0'1008,"0"0"20,-22 11-8,3-14-28,-3 3-63,-3 0-81,-4-2-100,-5 2-68,2-3-64,1 3-100,3 0-136,-4 3-176,4 2-228,3 1-276,6 2-272,3 4-2480,7-4 1039,9 4 685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0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1 498 224,'4'-3'981,"6"-5"-480,-1 0 0,0 0-1,0-1 1,-1 0 0,0-1-1,11-16 1,40-76 1399,-33 55-1242,24-53 461,-30 58 18,44-68-1,-64 109-1110,0 0-1,1 0 1,-1 0-1,1 0 1,-1 0-1,1 1 0,0-1 1,-1 0-1,1 0 1,0 1-1,-1-1 1,1 1-1,0-1 1,0 0-1,-1 1 1,1-1-1,0 1 0,0 0 1,0-1-1,0 1 1,0 0-1,0-1 1,0 1-1,0 0 1,0 0-1,0 0 1,0 0-1,0 0 0,0 0 1,0 0-1,0 0 1,0 0-1,0 1 1,-1-1-1,1 0 1,0 1-1,0-1 1,0 0-1,0 1 0,0-1 1,0 1-1,-1 0 1,1-1-1,0 1 1,0-1-1,-1 1 1,1 0-1,0 0 1,-1-1-1,1 1 0,-1 0 1,1 1-1,5 7 86,-1 0 1,-1 0-1,0 0 0,4 11 0,-6-14-64,36 100 492,24 59 217,-48-134-488,1 0 0,2-1 0,21 30 0,-34-54-180,0-1 0,0 0-1,1-1 1,-1 1 0,1-1 0,9 7-1,-13-11-66,-1 1 0,1 0 0,0-1 0,0 0 0,1 1 0,-1-1 0,0 1 0,0-1 0,0 0 0,0 0 1,0 0-1,0 0 0,0 0 0,0 0 0,1 0 0,-1 0 0,0 0 0,1-1 0,0 1-3,-1-1 0,0 0-1,0 0 1,0 0 0,0 1 0,0-1 0,0-1 0,0 1 0,0 0 0,0 0 0,0 0 0,-1 0-1,1-1 1,0 1 0,-1 0 0,1 0 0,-1-1 0,1-1 0,0-3 18,0 1 0,0-1 0,0 0 0,-1 1 0,0-1 0,0 1 0,0-1 0,-1 1 0,0-1-1,0 1 1,0-1 0,-1 1 0,-3-9 0,-4-6 33,-1 0 0,-14-19 0,18 29-44,-4-6-43,-1 1 0,0 1 0,-1 0 0,0 1 0,-1 0 0,-1 1 0,0 0 0,-1 1 0,0 1 0,-28-14 1,34 19-220,-1 1 0,0 0 0,0 1 0,0 0 0,-1 1 1,1 0-1,-1 1 0,-18-1 0,21 3-267,0-1 0,0 1 0,0 1 0,0 0 0,1 0-1,-1 0 1,0 1 0,1 0 0,0 1 0,0-1 0,0 1 0,-10 8-1,-1 6-2279,7 3 843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1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1 733 1172,'5'-2'353,"0"-1"-1,1 1 1,-1-1 0,0 0 0,-1 0-1,1 0 1,0-1 0,-1 0-1,0 0 1,0 0 0,6-8-1,-5 5 26,0-1-1,0 0 1,-1-1-1,0 1 1,-1-1-1,4-14 0,-1-8 370,-1-1 1,-1 1-1,-2-42 0,-1 40-103,0-12 119,-2 29-198,1 1 0,0-1 0,2 1 1,5-30-1,-7 44-420,0 2-118,1-1 0,-1 0 0,0 0 0,0 0 0,0 0-1,0 0 1,0 0 0,0 0 0,0 1 0,0-1 0,1 0 0,-1 0-1,0 0 1,0 0 0,0 0 0,0 0 0,0 0 0,0 0-1,1 0 1,-1 0 0,0 0 0,0 0 0,0 0 0,0 0 0,0 0-1,1 0 1,-1 0 0,0 0 0,0 0 0,0 0 0,0 0-1,0 0 1,1 0 0,-1 0 0,0 0 0,0 0 0,0 0 0,0 0-1,0 0 1,0 0 0,1-1 0,-1 1 0,0 0 0,0 0-1,0 0 1,0 0 0,0 0 0,0 0 0,0 0 0,0-1 0,0 1-1,1 0 1,48 113 1192,-31-66-758,38 66 1,-39-85-245,1-1 0,0-1 0,26 27 0,-37-46-147,0 0 1,0 0-1,0-1 1,1 1 0,0-2-1,0 1 1,0-1 0,1-1-1,0 1 1,0-1 0,0-1-1,0 0 1,1 0 0,15 2-1,-19-5-38,0 0 0,-1 0-1,1-1 1,-1 0-1,0 0 1,1 0 0,-1 0-1,0-1 1,1 0 0,-1 0-1,0-1 1,0 1 0,-1-1-1,1 0 1,0-1-1,-1 1 1,0-1 0,0 1-1,0-1 1,0-1 0,-1 1-1,0 0 1,1-1 0,3-8-1,2-4 27,-1 0 0,-1-1 0,0 0 0,-1 0 0,6-34 0,-4 6-421,-2-1-1,-2 0 1,-2 1 0,-3-1 0,-1 0-1,-2 0 1,-16-67 0,20 112 321,-13-45-2774,11 42 1601,0 0 1,0-1-1,-1 2 0,1-1 1,-1 0-1,-5-6 0,4 8-1578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1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0 807 1256,'11'-3'778,"0"-1"0,0 0 0,-1-1 0,0 0-1,0 0 1,0-1 0,0 0 0,-1-1 0,0 0 0,0-1 0,9-10-1,4-8 153,0 0 0,26-44-1,-25 31-217,-1 0 0,24-66 0,21-90 889,-21 55-402,-40 119-984,7-17 247,-12 36-410,0-1 1,0 1-1,0 0 1,0 0-1,0 0 1,1 0-1,-1 0 0,1 0 1,-1 0-1,1 0 1,3-2-1,-4 3 4,-1 1-46,0 0 0,0 0 1,1 0-1,-1-1 0,0 1 1,0 0-1,1 0 0,-1 0 1,0 0-1,1 0 0,-1-1 1,0 1-1,0 0 0,1 0 1,-1 0-1,0 0 0,1 0 1,-1 0-1,0 0 0,1 0 1,-1 0-1,0 0 0,1 0 1,-1 1-1,0-1 0,0 0 1,1 0-1,-1 0 0,0 0 1,1 0-1,-1 1 0,0-1 1,0 0-1,1 0 0,-1 0 1,0 1-1,0-1 0,0 0 1,1 0-1,-1 1 1,0-1-1,0 0 0,0 0 1,1 1-1,9 17 163,-1 0 1,-1 0 0,0 1-1,-1 0 1,7 30 0,0 0 73,2 3 8,44 125 626,-49-151-678,1-1-1,1 0 0,1-1 0,27 36 0,-37-55-154,0 0 0,0-1 0,1 0 0,-1 0 0,1 0 0,0 0 0,0-1 0,0 0 0,7 3 0,-11-5-42,1 0-1,0-1 1,-1 1 0,1-1 0,0 1 0,0-1 0,-1 0-1,1 0 1,0 0 0,0 0 0,-1 0 0,1 0 0,0 0-1,0-1 1,-1 1 0,1-1 0,0 1 0,-1-1 0,1 0-1,-1 1 1,1-1 0,-1 0 0,1 0 0,-1 0-1,1 0 1,-1 0 0,0-1 0,1 1 0,-1 0 0,0 0-1,0-1 1,0 1 0,0-1 0,0 1 0,0-3 0,1 0-58,-1 0 0,1 0 1,-1 0-1,0 0 1,0 0-1,-1-1 0,1 1 1,-1 0-1,0 0 0,0-1 1,0 1-1,-1 0 1,0 0-1,1-1 0,-2 1 1,1 0-1,0 0 1,-4-7-1,3 7-74,0-1-1,-1 1 1,1-1 0,-1 1-1,0 0 1,0 0 0,-1 0-1,1 0 1,-1 1 0,1-1 0,-1 1-1,-1 0 1,1 0 0,0 0-1,-7-2 1,1 2-269,0 0 1,0 1-1,-1 0 0,1 1 1,0 0-1,-1 1 0,1 0 1,0 1-1,-1 0 0,1 0 1,-18 6-1,-3 2-2798,1 1-1,-44 23 1,27-10 699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2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1 260 492,'0'1'181,"1"-1"0,-1 1 0,0-1 0,1 0 0,-1 1 0,1-1 0,-1 0 0,1 0 0,-1 1 0,1-1 0,-1 0 0,1 0 0,-1 0 0,1 1 0,-1-1 0,1 0 0,0 0 0,-1 0 0,1 0 0,-1 0 0,1 0 0,1-1-69,-1 0-1,0 0 0,0 0 1,0 0-1,0-1 0,0 1 0,0 0 1,-1 0-1,1-1 0,0 1 1,0 0-1,-1-1 0,1 1 0,-1-1 1,0 1-1,1-1 0,-1-1 1,1-31 1304,-1 29-1208,0 0-1,0 0 1,0 0-1,0 0 0,1 0 1,0 0-1,0 1 0,2-7 1,-3 10-79,1-1 0,0 1 1,-1-1-1,1 1 0,0 0 0,0-1 0,0 1 1,0 0-1,0-1 0,0 1 0,0 0 0,1 0 1,-1 0-1,0 0 0,1 0 0,-1 1 0,2-2 1,-2 2-69,0 0 0,1 0 0,-1 0 1,0 0-1,0 0 0,0 0 1,0 0-1,0 1 0,0-1 0,1 0 1,-1 1-1,0-1 0,0 1 0,0-1 1,0 1-1,0 0 0,0-1 1,-1 1-1,1 0 0,0-1 0,0 1 1,0 0-1,0 1 0,9 12 290,-1 0 0,0 1 1,-1-1-1,-1 2 0,0-1 0,7 29 0,-5-18-27,12 33 404,62 150 1958,-83-209-2683,2 5 116,1 0 1,-1-1 0,1 1 0,1-1-1,3 6 1,-6-9-96,0-1-1,-1 1 1,1 0 0,0-1-1,-1 1 1,1-1 0,0 1-1,0-1 1,0 1 0,0-1-1,-1 0 1,1 1 0,0-1-1,0 0 1,0 0 0,0 1-1,0-1 1,0 0 0,0 0-1,0 0 1,0 0 0,0 0-1,0-1 1,0 1 0,-1 0-1,1 0 1,0-1 0,0 1-1,0 0 1,0-1 0,0 1-1,-1-1 1,1 1 0,0-1-1,0 1 1,-1-1 0,2-1-1,2-2 26,0-1 0,0 1 0,-1-1 1,0 0-1,0 0 0,0 0 0,-1 0 0,1-1 0,2-9 0,11-56-15,-13 57-38,16-113-433,4-137 0,-23 256 456,2 0 0,-1-1-1,1 1 1,0 0 0,6-11 0,-6 12 9,-1 5 2,2 6 6,4 9 11,-1 1 1,0 0 0,-1 0-1,0 1 1,-1-1-1,0 1 1,2 26 0,-3-17 77,2 1 1,10 28-1,-11-42-69,0 0 0,0-1 0,2 1 0,-1-1 0,1 0 0,13 16 0,-16-23-59,0 0 1,0 0-1,1 0 1,-1-1 0,1 1-1,0-1 1,0 0-1,0 0 1,0 0 0,0 0-1,1-1 1,-1 1-1,0-1 1,1 0 0,-1-1-1,1 1 1,-1-1 0,1 0-1,-1 0 1,7-1-1,7-2-208,1-1-1,-1-1 1,0 0-1,26-12 1,-18 6-1954,29-6 1,-46 14-205,1 1 1,0 1-1,16-1 0,-13 2-311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2.8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180 490 868,'4'-13'3096,"-2"12"-2802,-1 0 1,0-1-1,1 1 0,-1 0 0,1 0 0,-1 0 0,1 0 0,0 0 0,-1 0 1,1 1-1,0-1 0,0 1 0,-1-1 0,1 1 0,0 0 0,0-1 0,0 1 0,0 0 1,0 0-1,-1 0 0,1 0 0,0 1 0,0-1 0,0 0 0,-1 1 0,1 0 1,0-1-1,2 2 0,1 2 101,1-1 1,-1 1-1,0 1 1,0-1-1,-1 1 1,1 0 0,4 7-1,11 13 532,-2-1-271,1-1 0,1 0 0,27 22 1,-41-39-684,1-1 1,0 0 0,0-1-1,0 0 1,0 0-1,1 0 1,-1-1 0,1 0-1,0 0 1,0-1 0,0 0-1,0-1 1,0 0 0,0 0-1,1 0 1,11-2 0,-7 0-342,1-1-1,-1-1 1,0 0 0,0-1 0,0 0 0,-1-1 0,1 0 0,-1-1 0,0-1 0,-1 1-1,1-2 1,-1 0 0,-1 0 0,0-1 0,11-12 0,-21 21 354,0 0-1,0 0 1,1 0 0,-1-1 0,0 1-1,0 0 1,0 0 0,0 0 0,0-1 0,0 1-1,0 0 1,0 0 0,0 0 0,1-1-1,-1 1 1,0 0 0,0 0 0,0 0 0,0-1-1,0 1 1,0 0 0,0 0 0,-1-1-1,1 1 1,0 0 0,0 0 0,0 0 0,0-1-1,0 1 1,0 0 0,0 0 0,0 0-1,0-1 1,-1 1 0,1 0 0,0 0 0,0 0-1,0 0 1,-1-1 0,-11-4-8,-16 0 446,-83-14 926,81 13-1094,-42-8 226,-113-26 528,183 39-1000,1 1 0,-1 0 0,0-1 0,1 0 0,-1 1 1,1-1-1,-1 0 0,1 0 0,-1 0 0,1 0 0,0 0 0,-1 0 0,1 0 0,0 0 0,0-1 0,0 1 0,0 0 0,0-1 0,0 1 0,0-1 0,0 1 0,0-1 0,1 0 0,-1 1 0,1-1 0,-1 1 0,1-1 0,0 0 0,0 0 0,-1 1 0,1-1 0,0 0 0,1 1 0,-1-1 0,0 0 0,1-2 0,2-6 17,0 0 1,1 1 0,0 0 0,0 0-1,7-10 1,-6 10-11,40-68 101,-21 38 141,-1 0 0,-3-1-1,26-72 1,-45 110-217,0-1 0,0 1-1,-1 0 1,1 0 0,-1-1-1,0 1 1,1-1-1,-1 1 1,0 0 0,-1-1-1,1 1 1,0 0 0,-1-1-1,1 1 1,-1 0 0,0-1-1,1 1 1,-1 0 0,0 0-1,-3-4 1,2 4-1,0 1 1,0-1-1,0 1 0,0-1 1,0 1-1,-1 0 0,1-1 1,0 1-1,-1 1 0,1-1 1,-1 0-1,0 0 0,1 1 1,-1 0-1,1-1 0,-1 1 1,0 0-1,1 0 0,-4 1 1,-30 3-531,0 2 0,0 2 0,-55 18 0,13-3-5140,11-5 1673,-2 1 1201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3.4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82 169 676,'67'-126'6151,"-43"84"-2339,-38 70-1471,-12 31 1,7-6-1366,3 0 0,-15 81 0,27-101-665,1 0 1,1 0 0,2 1 0,2-1-1,1 0 1,1 1 0,2-2 0,1 1-1,1-1 1,2 0 0,18 38 0,-7-25 49,-13-28-185,0 1 0,-1-1-1,0 1 1,7 34-1,-14-45-221,0 0 0,0 1-1,-1-1 1,1 0 0,-1 0 0,-1 0-1,0 0 1,0 0 0,0 0-1,-1 0 1,0-1 0,0 1 0,-1-1-1,-4 7 1,-8 9-1501,-1 0-1,-26 26 1,-17 10-7968,36-32 6508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03:49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1129 9 1364,'13'-3'2529,"0"1"-1,1 0 0,-1 1 1,0 1-1,20 1 1,-33 0-2459,0-1-1,0 0 1,0 0 0,1 0 0,-1 1 0,0-1 0,0 0-1,0 0 1,0 0 0,1 1 0,-1-1 0,0 0-1,0 0 1,0 1 0,0-1 0,0 0 0,0 0 0,0 1-1,0-1 1,0 0 0,0 0 0,0 1 0,0-1-1,0 0 1,0 1 0,0-1 0,0 0 0,0 0 0,0 1-1,0-1 1,0 0 0,0 0 0,0 1 0,0-1-1,-1 0 1,1 0 0,0 0 0,0 1 0,0-1-1,0 0 1,-1 0 0,1 0 0,0 1 0,0-1 0,0 0-1,-1 0 1,1 0 0,0 0 0,0 0 0,-1 1-1,-10 9 1191,11-10-1342,-8 5 619,-1 0 1,1-1 0,-1 0 0,0 0 0,0-1 0,-19 4-1,15-3-174,-86 17 1319,-1-4 0,-119 4-1,157-15-1187,-208 20 1052,-66 6-2379,330-31-946,-6-1 4139,4 0-6742,3 0-2257,1 0-4153,4 0 7053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4.2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19 273 224,'1'-1'148,"-1"1"1,0 0-1,1-1 0,-1 1 0,0 0 1,1 0-1,-1 0 0,1-1 0,-1 1 1,0 0-1,1 0 0,-1 0 0,1 0 1,-1 0-1,1 0 0,-1 0 0,0 0 1,1 0-1,-1 0 0,1 0 0,-1 0 1,1 0-1,-1 0 0,0 0 0,1 0 0,-1 0 1,1 0-1,-1 1 0,1-1 0,11 13 1488,4 23-35,32 207 3827,-27-124-3577,26 135 2803,-134-667-2399,31 153-2184,24 107 116,32 149-178,-1 1 0,1 0 0,0 0 0,0-1 0,0 1 0,0 0 0,1-1 0,-1 1 0,1 0 0,0 0 0,0 0 0,0 0-1,0 0 1,1 0 0,-1 0 0,1 0 0,-1 0 0,1 1 0,0-1 0,0 0 0,1 1 0,-1 0 0,0-1 0,1 1 0,-1 0 0,1 0 0,0 1 0,0-1 0,0 1 0,4-2 0,5-2-11,0 0 0,1 2 0,0 0-1,0 0 1,0 1 0,15 0 0,-25 1-54,-1 1-1,1 0 0,-1 0 0,1 0 1,-1 0-1,1 0 0,-1 1 0,1-1 0,-1 1 1,0-1-1,1 1 0,-1 0 0,0 0 1,1 0-1,-1 0 0,0 1 0,0-1 1,0 0-1,0 1 0,0 0 0,0-1 1,-1 1-1,1 0 0,1 3 0,-2-3-37,0 0 0,0 1 0,0-1 0,0 0 0,-1 1 0,1-1 0,-1 1 0,0-1 1,0 1-1,0 0 0,0-1 0,0 1 0,-1-1 0,1 1 0,-1-1 0,1 0 0,-1 1 0,0-1 0,0 0 0,0 1 0,0-1 0,-1 0 0,-1 3 0,-20 26-2609,0-2 0,-46 44 1,41-45-1797,8-5 2223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4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0 684,'5'4'350,"0"0"0,0 1-1,0-1 1,-1 1 0,0 0 0,0 0 0,-1 1-1,1-1 1,-1 1 0,0-1 0,0 1-1,-1 0 1,0 0 0,2 7 0,2 12 361,-2 1-1,3 30 1,-4-24-77,2 15 120,1 10 662,2 0-1,26 97 0,-33-151-1363,0 0 0,0 0 1,0 0-1,1 0 0,-1 0 1,1-1-1,0 1 0,-1 0 1,1-1-1,0 1 0,1-1 1,-1 0-1,0 1 0,1-1 1,-1 0-1,1-1 1,0 1-1,-1 0 0,1-1 1,5 3-1,-4-4-120,0 1 0,0 0 1,0-1-1,0 0 0,0 0 0,0 0 1,0-1-1,0 1 0,0-1 0,0 0 1,0 0-1,0 0 0,0-1 0,-1 1 1,7-4-1,21-12-1632,10-5-4984,-28 16 4772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4.8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296 759 228,'6'5'1558,"-6"-5"-1491,0 0-1,0 0 1,0 0-1,0 1 1,0-1-1,0 0 1,1 0-1,-1 0 1,0 0-1,0 0 1,0 0-1,0 0 1,1 1-1,-1-1 1,0 0 0,0 0-1,0 0 1,1 0-1,-1 0 1,0 0-1,0 0 1,0 0-1,1 0 1,-1 0-1,0 0 1,0 0-1,0 0 1,1 0-1,-1 0 1,0 0-1,0 0 1,0 0-1,0-1 1,1 1 0,-1 0-1,0 0 1,0 0-1,0 0 1,0 0-1,1 0 1,-1 0-1,0-1 1,0 1-1,0 0 1,1-4 145,0 0 0,0 0 1,-1 0-1,0 0 0,1 0 1,-1 0-1,-1 0 0,1 0 1,-1 0-1,1 1 0,-1-1 1,0 0-1,-1 0 0,1 0 1,0 1-1,-1-1 1,0 0-1,0 1 0,0 0 1,-1-1-1,1 1 0,-1 0 1,1 0-1,-1 1 0,0-1 1,-5-3-1,-10-8 413,-1 2 1,1 0-1,-36-15 0,28 14-160,-14-6 90,21 10-149,-34-19 0,51 26-386,0 0 0,0 0 0,1 0 1,-1 0-1,0 0 0,1-1 0,-1 1 0,1-1 0,0 1 1,0 0-1,0-1 0,0 0 0,0 1 0,1-1 0,-1 0 1,1 1-1,-1-1 0,1 0 0,0 1 0,0-1 0,0 0 0,1 0 1,-1 1-1,1-1 0,-1 0 0,3-3 0,0-8 29,2 1-1,0 0 0,11-21 0,60-86 154,-9 12-34,-65 105-163,0 0-1,0 0 1,-1-1-1,1 1 1,-1 0-1,0-1 1,0 1-1,0-1 1,0 0-1,-1 1 1,0-1-1,1 0 1,-1 1-1,-1-7 1,0 7-21,0 0 0,-1 0 0,1 0 0,0 0 0,-1 1 0,0-1 0,1 0 0,-1 1 1,0-1-1,0 1 0,-1 0 0,1 0 0,0 0 0,-1 0 0,0 0 0,-5-3 0,-8-3-897,0-1 0,-33-11-1,36 16-1483,0 0-1,-17-1 0,10 2 309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5.2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34 644,'114'-33'8190,"-112"32"-7532,-2 1-28,0 3-519,-1-1 0,1 0 0,-1 1 0,0-1 0,1 0 0,-1 0 0,0 1 1,0-1-1,-1 0 0,0 2 0,-7 13 451,0 4-279,2-1 0,1 2 0,0-1 0,2 1 0,0 0 0,2 0 0,0 0 0,1 0 0,2 0 0,0 0 0,1 0 0,8 33 0,-7-41-195,1-1 0,0 1 0,1-1-1,1 0 1,0 0 0,1-1-1,0 0 1,1 0 0,0 0 0,1-1-1,0 0 1,1-1 0,0 0 0,1-1-1,0 0 1,0 0 0,1-1-1,0-1 1,0 0 0,20 8 0,-18-10-6,1 0 0,0-1 1,0-1-1,0 0 0,18 0 0,-25-2-43,0-1 0,0 0 0,-1-1 0,1 0-1,0 0 1,-1 0 0,1-1 0,-1 0 0,1-1-1,-1 1 1,0-2 0,7-3 0,-10 5-25,-1-1 0,0 0 1,0 0-1,0 0 0,0 0 1,-1 0-1,1 0 1,-1-1-1,0 1 0,0-1 1,0 0-1,0 0 0,-1 0 1,1 0-1,-1 0 0,0 0 1,0 0-1,-1 0 0,1 0 1,-1 0-1,0 0 1,0-1-1,0 1 0,-1 0 1,1 0-1,-2-5 0,-1-3 7,0-1 0,-1 1 0,0 0 0,-1 0 0,-1 1 0,1-1 0,-12-14 0,3 7 3,0 2 0,-1-1 0,-1 2 0,-21-18 0,24 24-78,0 0 0,-1 0 1,0 2-1,-1 0 0,1 0 0,-25-8 0,31 14-56,0 0-1,-1 1 0,1 0 0,0 0 1,-1 1-1,1 0 0,-14 1 1,16 0-223,0 0 1,1 1 0,-1-1 0,0 1 0,-5 3 0,9-4-228,-1 1 0,0-1 0,1 1 0,-1 0 0,1 0 1,-1 0-1,1 0 0,0 0 0,0 0 0,-2 3 1,2 2-2738,7-2 1002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5.5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0 450 684,'85'99'2697,"-53"-58"545,61 58 0,-92-97-3155,0-1 1,0 0-1,0 0 0,0 0 1,0-1-1,0 1 1,0 0-1,0 0 0,0-1 1,1 1-1,-1 0 1,0-1-1,0 1 0,1-1 1,-1 0-1,0 1 1,1-1-1,-1 0 0,0 0 1,1 0-1,-1 0 1,0 0-1,2 0 0,-1-1 9,0 0-1,-1-1 1,1 1-1,-1 0 0,1-1 1,-1 1-1,0-1 1,0 1-1,0-1 1,1 0-1,-1 0 1,-1 1-1,1-1 0,1-3 1,2-7 102,0 0 1,-1 0-1,0 0 1,-1 0-1,1-23 1,0 7 35,4-81 711,-10-155-1,3 243-843,-2-4 15,1 6 8,0-1 1,2 1-1,0-1 1,4-21-1,-5 40-119,0 1 1,0-1-1,0 1 0,0-1 0,0 1 1,0-1-1,0 1 0,0-1 1,0 1-1,1-1 0,-1 1 1,0-1-1,0 1 0,0-1 0,1 1 1,-1-1-1,0 1 0,0-1 1,1 1-1,-1-1 0,1 1 1,-1 0-1,0-1 0,1 1 0,-1 0 1,1-1-1,-1 1 0,1 0 1,-1 0-1,0-1 0,1 1 0,-1 0 1,1 0-1,0 0 0,-1 0 1,1-1-1,-1 1 0,1 0 1,-1 0-1,1 0 0,-1 0 0,1 0 1,-1 1-1,1-1 0,-1 0 1,1 0-1,-1 0 0,1 0 1,-1 0-1,1 1 0,-1-1 0,1 0 1,-1 0-1,1 1 0,-1-1 1,1 0-1,-1 1 0,0-1 1,1 1-1,-1-1 0,0 0 0,1 1 1,-1-1-1,1 2 0,3 3 21,0 0-1,0 0 1,0 1-1,4 8 0,13 25 58,-2-4-39,24 62 1,-42-95-64,0 0 0,-1-1 1,1 1-1,0 0 0,-1-1 1,0 1-1,1 0 0,-1-1 1,0 1-1,0 0 1,0 0-1,0 0 0,0-1 1,0 1-1,-1 0 0,1 0 1,0-1-1,-1 1 0,0 0 1,1-1-1,-1 1 0,0-1 1,0 1-1,0 0 0,0-1 1,0 0-1,0 1 1,-2 1-1,1-2-93,0 0 0,0 0-1,-1 0 1,1 0 0,0-1 0,-1 1 0,1-1 0,0 1-1,-1-1 1,1 0 0,-1 0 0,1 0 0,0 0-1,-1-1 1,1 1 0,-1 0 0,1-1 0,0 0 0,-4-1-1,-51-24-8873,38 15 6679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5.9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15 764,'3'-2'477,"0"0"0,1 0 0,-1 1 0,0-1 0,1 1 0,0 0 0,-1 0 0,1 0 0,7-1 0,-10 2-374,1 0 0,-1 1 0,0-1 0,1 0-1,-1 0 1,0 1 0,0-1 0,1 1 0,-1-1 0,0 1 0,0 0 0,0-1-1,0 1 1,0 0 0,0 0 0,0 0 0,0 0 0,0 0 0,0 0 0,0 0-1,0 0 1,-1 0 0,1 0 0,-1 0 0,1 0 0,0 0 0,-1 1 0,0-1 0,1 0-1,-1 1 1,1 1 0,30 203 3871,-25-145-3187,3-1 0,20 74 0,-26-126-756,0 0 1,0 0 0,0 0-1,1 0 1,0-1 0,1 0-1,0 1 1,0-2-1,7 9 1,-10-13-85,0-1 0,0 1 0,0-1 0,-1 1 0,1-1 0,0 0 0,1 0 0,-1 0 1,0 0-1,0-1 0,0 1 0,0 0 0,1-1 0,-1 0 0,5 1 0,-4-1-62,0-1 0,0 0 0,-1 1 0,1-1 0,0 0 0,0 0 0,-1-1 0,1 1 0,0 0 0,-1-1 0,1 0 0,-1 1 0,0-1 0,0 0 0,4-4 1,7-10-1156,-1 0 1,0 0 0,-1-2 0,-1 1-1,9-22 1,4-12-590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6.2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41 259 1352,'0'1'1927,"0"42"1852,1-13-1875,1-1-1,11 55 1,-8-60-1552,2 0 1,1 0-1,1-1 1,0 0-1,2-1 1,22 35-1,-28-50-378,0 0 0,0 0 1,1-1-1,0 0 0,0 0 0,0 0 1,1-1-1,0 0 0,0 0 0,0-1 0,0 1 1,1-2-1,0 1 0,0-1 0,0 0 1,0-1-1,0 0 0,0 0 0,1-1 0,-1 0 1,1 0-1,-1-1 0,0 0 0,1-1 1,-1 0-1,1 0 0,-1 0 0,0-1 0,16-6 1,-14 4-115,0 0 0,0 1 1,0 1-1,0 0 0,0 0 1,19 0-1,-10 0 169,-15 2 3,0-1 1,-1 0 0,1 0-1,-1 0 1,1 0-1,-1 0 1,1-1 0,-1 0-1,0 1 1,0-1-1,0 0 1,5-5 0,-7 6-24,0 1 1,0-1-1,-1 0 1,1 0-1,0 0 1,0 0 0,-1 0-1,1 0 1,-1 0-1,1-1 1,-1 1 0,1 0-1,-1 0 1,0 0-1,0 0 1,1-1 0,-1 1-1,0 0 1,0 0-1,0 0 1,0-1-1,0 1 1,-1 0 0,1 0-1,0 0 1,0-1-1,-1 1 1,1 0 0,-1 0-1,1 0 1,-1 0-1,0 0 1,1 0 0,-1 0-1,0 0 1,1 0-1,-1 0 1,0 0-1,0 1 1,-2-3 0,0 1 18,0 1 0,0-1 0,-1 0 0,1 1 1,0 0-1,-1-1 0,1 1 0,-1 1 0,0-1 0,1 0 1,-8 1-1,-41 0 154,-1 5-53,-29 1 65,81-6-188,0 0 0,-1 0 0,1 0 0,-1 0 0,1 0 0,0 0 0,-1-1 0,1 1 0,0-1 0,-1 1-1,1-1 1,0 1 0,0-1 0,-1 0 0,1 1 0,0-1 0,0 0 0,0 0 0,0 0 0,0 0 0,0 0 0,0 0 0,-1-1 0,1-1 0,0 1 1,0-1 0,1 1-1,-1-1 1,0 1 0,1-1-1,0 1 1,-1-1-1,1 1 1,0-1 0,1-4-1,1-5 10,0-1 0,1 1-1,1 0 1,5-12 0,17-34 60,58-92 1,-49 91 244,32-71 1,-64 123-248,0 0 1,0 0 0,-1-1-1,0 1 1,-1-1 0,2-10-1,-3 17-45,0-1-1,0 0 1,0 0-1,0 0 1,-1 1-1,1-1 1,0 0-1,-1 1 1,0-1-1,1 0 1,-1 1-1,0-1 1,0 1-1,0-1 1,0 1-1,0-1 1,0 1-1,0 0 0,0-1 1,0 1-1,-1 0 1,1 0-1,-1 0 1,1 0-1,-1 0 1,1 0-1,-1 0 1,1 1-1,-1-1 1,0 1-1,1-1 1,-1 1-1,-2-1 1,-6-1 63,0 1 0,0 0-1,-1 1 1,1 0 0,-17 2 0,-55 14-242,52-10-89,-34 6-1086,-92 8-7636,93-13 6219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8.4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14 1076,'10'-9'1540,"-10"9"-1420,0-1-1,0 1 0,1 0 1,-1 0-1,0-1 0,0 1 0,0 0 1,0 0-1,1-1 0,-1 1 1,0 0-1,0 0 0,1 0 0,-1 0 1,0-1-1,0 1 0,1 0 1,-1 0-1,0 0 0,0 0 0,1 0 1,-1 0-1,0 0 0,0 0 1,1 0-1,-1 0 0,0 0 0,1 0 1,-1 0-1,0 0 0,0 0 1,1 0-1,-1 0 0,0 0 0,1 0 1,-1 0-1,1 0 0,-1 20 757,-1-1 0,0 1 0,-1-1-1,-9 35 1,-2 20 385,-2 143 1285,15-182-2159,1 0 0,2-1 0,2 1 1,10 40-1,-12-64-273,0 0-1,1 0 1,1-1 0,0 1 0,0-1-1,1 0 1,7 10 0,-10-16-76,1 0 1,-1-1-1,1 1 1,-1-1-1,1 1 1,0-1-1,0 0 1,0-1-1,1 1 1,-1-1-1,1 0 1,-1 0-1,1 0 0,0 0 1,0-1-1,0 0 1,-1 0-1,8 0 1,0-1-17,-1-1-1,1 0 1,-1-1 0,1 0 0,-1-1-1,0 0 1,0 0 0,0-2 0,0 1 0,-1-1-1,0-1 1,0 0 0,0 0 0,11-10 0,11-12-37,-2 0 1,42-53-1,-54 60 22,-1 1-13,26-27-54,-43 47 61,0 0 0,0 0-1,0 0 1,1 0-1,-1 0 1,0 0-1,0 0 1,0 0-1,1 0 1,-1 0-1,0 0 1,0 0-1,0 0 1,1 0 0,-1 1-1,0-1 1,0 0-1,0 0 1,0 0-1,1 0 1,-1 0-1,0 0 1,0 1-1,0-1 1,0 0 0,0 0-1,0 0 1,1 0-1,-1 0 1,0 1-1,0-1 1,0 0-1,0 0 1,0 0-1,0 1 1,0-1 0,0 0-1,0 0 1,0 0-1,0 1 1,0-1-1,0 0 1,0 0-1,0 0 1,0 1-1,0-1 1,0 0-1,0 0 1,0 1 0,0 10 7,-11 53 47,-1-5-1,11-50-44,-2 16 55,1 0-1,1 0 1,3 47 0,-1-65-45,1 0 0,-1-1 0,1 1 0,0 0 0,1-1 0,0 1 0,0-1 0,4 8 0,-4-11-8,-1 0 0,1 1-1,0-1 1,0 0 0,0 0 0,0-1 0,1 1 0,-1-1 0,1 1 0,0-1 0,-1 0 0,1 0 0,0-1 0,7 3-1,-3-3 0,-1 0-1,0-1 1,1 1-1,-1-1 1,1-1-1,-1 1 1,0-1-1,1-1 1,-1 1-1,0-1 1,0 0-1,0-1 1,8-3-1,2-3 11,1 0 0,-1-1 0,28-22 0,-32 21-15,-1-1 1,0 0 0,-1-1-1,0-1 1,-1 1 0,0-1 0,-1-1-1,-1 0 1,0 0 0,-1-1-1,-1 0 1,6-21 0,-10 27-7,0 1 1,0-1 0,-1 0-1,-1 0 1,1 0-1,-2 0 1,1 0 0,-1 0-1,-5-18 1,4 21-7,-1 0 0,1 0 0,-2 0 0,1 0 0,-1 0 1,0 1-1,-1-1 0,1 1 0,-1 0 0,-1 0 0,1 1 1,-1 0-1,-11-9 0,8 9-63,1 0 0,-1 1 0,0-1 1,0 2-1,-1 0 0,1 0 0,-1 0 0,0 1 1,1 1-1,-1 0 0,0 0 0,0 1 0,0 0 0,0 0 1,0 1-1,0 1 0,-12 3 0,-4 1-1157,-44 17 1,-19 15-6220,73-30 5059,-1 0 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8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23 352,'14'-6'547,"-8"3"-74,1 0-1,0 0 0,-1 1 0,1 0 0,9-1 0,-14 3-354,-1 0-1,1 0 1,0 0-1,-1 0 1,1 0-1,-1 0 1,1 0 0,0 1-1,-1-1 1,1 1-1,-1-1 1,1 1 0,-1 0-1,1-1 1,-1 1-1,0 0 1,1 0 0,-1 0-1,0 0 1,0 0-1,0 0 1,1 1-1,-1-1 1,0 0 0,-1 1-1,1-1 1,0 0-1,1 4 1,4 13 483,0 1 0,-1 0 1,-1 1-1,-1-1 0,1 36 0,0-9 50,-1-22-347,17 135 1569,-14-127-1240,1 0 0,20 54 1,-26-81-551,1-1 1,0 1 0,0-1-1,0 0 1,1 0 0,0 0-1,0 0 1,0 0-1,0 0 1,0-1 0,1 0-1,-1 1 1,1-1 0,0-1-1,0 1 1,6 3 0,-7-5-40,0-1 1,0 1 0,1 0 0,-1-1 0,0 0-1,0 1 1,1-1 0,-1-1 0,0 1 0,1 0 0,-1-1-1,0 0 1,1 0 0,-1 0 0,0 0 0,0 0-1,0 0 1,0-1 0,0 0 0,0 0 0,-1 1 0,1-1-1,-1-1 1,3-1 0,7-7 29,-1 0-1,-1-1 1,0 0 0,0-1-1,-1 0 1,11-22 0,36-92 146,-19 40-143,-32 74-77,-4 10 0,0 1-1,0-1 1,0 1 0,0-1 0,0 1 0,0 0-1,1 0 1,-1-1 0,1 1 0,0 0-1,-1 0 1,1 1 0,0-1 0,0 0 0,3-1-1,-2 5 0,3 9 18,0 0-1,-1 0 1,0 1 0,-1 0-1,-1 0 1,0 0 0,0 0-1,0 17 1,0-8 54,1-1 1,9 26-1,-11-40-53,0 0 0,1-1-1,-1 1 1,1-1 0,0 0-1,1 0 1,6 9 0,-8-13-41,0 1 1,0-1-1,0 1 1,0-1-1,0 0 1,0 0-1,0 0 1,0 0-1,0 0 0,0 0 1,1 0-1,-1-1 1,0 1-1,1-1 1,-1 0-1,0 0 1,1 0-1,-1 0 0,0 0 1,1 0-1,-1-1 1,0 1-1,4-2 1,5-2-376,0 0 0,-1-1 1,1 0-1,13-10 0,7-3-2606,2 4-4368,-20 12 5065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2T15:57:59.1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563 566 864,'-3'30'1612,"3"-29"-1074,0-1 28,0 0 43,2-3 46,2-4-324,-1 1 0,0-1 1,0 0-1,-1 1 0,0-1 0,0 0 0,0-1 0,-1 1 0,0 0 0,-1 0 0,0-12 0,0 16-190,0 0 0,0 0 0,-1 0 0,0 0 0,1 0 0,-1-1 0,-1 2 0,1-1-1,0 0 1,-1 0 0,1 0 0,-1 1 0,-2-4 0,2 4-59,1 1 0,-1-1-1,0 1 1,0 0 0,0-1 0,0 1-1,0 0 1,-1 0 0,1 0-1,0 0 1,0 1 0,-1-1 0,1 1-1,0-1 1,-1 1 0,1 0-1,0 0 1,-1 0 0,-3 1-1,-10 1 243,1 0-1,-18 7 1,24-6-225,1 0-1,-1-1 1,0 0 0,0 0-1,1-1 1,-1-1 0,0 1 0,0-1-1,0-1 1,-11-1 0,18 1-73,0 1 1,0-1 0,1 0 0,-1 0 0,0 0-1,0 0 1,0 0 0,1 0 0,-1 0-1,0-1 1,1 1 0,0 0 0,-1-1 0,1 0-1,0 1 1,-1-1 0,0-2 0,0 0 8,0 0 1,1 0-1,0 0 1,0 0-1,0-1 1,0 1-1,1 0 1,-1-5-1,2-6 66,0 0-1,0-1 1,6-21 0,-7 37-101,22-82 353,-14 59-112,-1-1 0,-2 0 1,0 0-1,1-39 0,-5 60-190,-1 0-1,0 0 0,0 1 0,-1-1 1,1 0-1,-1 0 0,1 0 1,-1 0-1,0 1 0,0-1 1,0 0-1,0 0 0,-1 1 0,1-1 1,-1 1-1,0 0 0,1-1 1,-1 1-1,0 0 0,0 0 1,0 0-1,-4-2 0,1 1 1,1 1-1,-1 1 1,0-1 0,0 0-1,1 1 1,-1 0-1,0 1 1,0-1 0,0 1-1,-1 0 1,1 0-1,-6 1 1,-28 3-955,-44 10 0,-36 18-8598,85-18 6721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35113-5F4E-4EF9-BB69-FA84E4D23EE2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73003-4FEA-4C08-A793-D9CDE07D071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716040" y="4489200"/>
            <a:ext cx="5730120" cy="4250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A4C6F-39A1-4AB5-892A-6635F5E07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B6BB49-AB83-4D41-8AD6-5BD18F6A3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D781DE-CA0A-4247-ABF9-11240CF4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BA809C-053B-473E-9345-E471F37A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060CD5-865C-44B1-A697-DB6FDC84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770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4B4C5-B148-4305-894B-2402BFEC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A58354-4116-4711-AE47-FC0D58546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8A537D-D46F-4925-B5B8-92C3DB8D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6D99D6-F6FC-4DFF-9EC1-F4C90AB9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6F1976-D7D6-4F20-B041-722EC03B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24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2C1A0F-022F-4D51-A24F-3F016822C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57056A-D368-4D76-A1F8-6502E2674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59F67A-3334-4CC6-B213-D4DB5E377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EAC21-42B6-4810-B1E7-02B6954E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4161F8-C702-4F33-A9E8-957B436C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474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8C28F-3B51-4476-B2EE-25395226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13EB41-3EE2-4812-B00F-9EE825AFE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B06629-7760-48B3-96DE-0967327C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5BA700-7A8F-40B3-9C79-30EA61C7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C11E21-63F4-4FE4-9DD3-D02CB73A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10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C62A5-E9DD-4F9B-A14F-C250A97D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DAAEE-0453-42E0-B635-9F12B6A88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F5F2F5-98F8-45C6-9BF4-08EEB418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232911-E467-447C-9A54-E791A437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CF8CC-F150-4FCE-B538-65F761A1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957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87920-05D7-41FA-A876-7F511878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23F6D2-EC41-48E5-9305-A84D62AE6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312EEF-9382-47DB-B759-7CF02CBAC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C243E3-8FFD-4652-8B44-B8D71F34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6A8774-A1E6-4D70-8F83-E2C865EC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58CC22-C177-49BE-859D-30B515FD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55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D5602-9FD1-4F76-9FF4-118E5DE5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57A603-F024-432C-81F1-C93C4E934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B31328-7226-4690-A46B-DF3811DBF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D03860-C5F9-4774-8F33-086715244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46807A-9EF6-49A6-95E5-45566BF71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15CE09-21F9-4B36-9EF7-2287CE14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CACA7C-E0A6-46D3-86CC-960F5F39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8C2ED0-6960-45CA-899C-0B60E544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750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7880B0-3FA1-4B2D-BAB2-8D001092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BD66C3-48A8-4EB0-A11B-D1249316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F83AFB-DEA0-4D1F-BF7B-6B963991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257759-E818-4815-80DA-A1145E15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69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47B733-B643-496E-933E-FF77D928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E81E16-6241-4295-A569-3475711F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F8157A-3CC6-4365-8D7B-D2CD9712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93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A2ABD3-8C58-452D-B808-314FE21CA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1BD9E1-0217-4051-AF13-D07BBEF60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D237BF-914A-42B8-9B76-A46796188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2AF897-95FA-4732-AB09-AF43DE2D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990A81-6AA6-4884-B121-91783085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451DD5-974F-412E-8E83-3DFDC249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361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37648-F107-4E30-8837-C7893180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BCC2C2-7AA4-4126-BFDA-1311C3257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B6F49C-DAFE-4661-AAA6-0ABBB1C04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624FD4-B92D-44A4-B3FD-AEF00640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E7DC9D-9512-46C9-8EF5-AD29F6B5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832DBF-4CC2-42AE-8C4A-B47CA8A0D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56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B0CCF-B8F5-4E23-9530-91B58CFC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GB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D8A725-876A-4942-8ADB-0F7024A93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GB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6D168-607C-4DD3-BCD2-C99245950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AEDFF-0082-42FF-A6F7-398D3BF6FB51}" type="datetimeFigureOut">
              <a:rPr lang="en-GB" smtClean="0"/>
              <a:t>22/09/2020</a:t>
            </a:fld>
            <a:endParaRPr lang="en-GB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5343AF-514C-4A1F-A551-90406F4AF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03B753-FFA2-40B7-8DB5-FED60A8E8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EF0D-30A8-471F-968F-6AEC28B3879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65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1.xml"/><Relationship Id="rId21" Type="http://schemas.openxmlformats.org/officeDocument/2006/relationships/image" Target="../media/image116.png"/><Relationship Id="rId34" Type="http://schemas.openxmlformats.org/officeDocument/2006/relationships/customXml" Target="../ink/ink125.xml"/><Relationship Id="rId42" Type="http://schemas.openxmlformats.org/officeDocument/2006/relationships/customXml" Target="../ink/ink129.xml"/><Relationship Id="rId47" Type="http://schemas.openxmlformats.org/officeDocument/2006/relationships/image" Target="../media/image129.png"/><Relationship Id="rId50" Type="http://schemas.openxmlformats.org/officeDocument/2006/relationships/customXml" Target="../ink/ink133.xml"/><Relationship Id="rId55" Type="http://schemas.openxmlformats.org/officeDocument/2006/relationships/image" Target="../media/image133.png"/><Relationship Id="rId63" Type="http://schemas.openxmlformats.org/officeDocument/2006/relationships/image" Target="../media/image137.png"/><Relationship Id="rId68" Type="http://schemas.openxmlformats.org/officeDocument/2006/relationships/customXml" Target="../ink/ink142.xml"/><Relationship Id="rId76" Type="http://schemas.openxmlformats.org/officeDocument/2006/relationships/customXml" Target="../ink/ink146.xml"/><Relationship Id="rId84" Type="http://schemas.openxmlformats.org/officeDocument/2006/relationships/customXml" Target="../ink/ink150.xml"/><Relationship Id="rId89" Type="http://schemas.openxmlformats.org/officeDocument/2006/relationships/image" Target="../media/image150.png"/><Relationship Id="rId97" Type="http://schemas.openxmlformats.org/officeDocument/2006/relationships/image" Target="../media/image154.png"/><Relationship Id="rId7" Type="http://schemas.openxmlformats.org/officeDocument/2006/relationships/image" Target="../media/image109.png"/><Relationship Id="rId71" Type="http://schemas.openxmlformats.org/officeDocument/2006/relationships/image" Target="../media/image141.png"/><Relationship Id="rId92" Type="http://schemas.openxmlformats.org/officeDocument/2006/relationships/customXml" Target="../ink/ink154.xml"/><Relationship Id="rId2" Type="http://schemas.openxmlformats.org/officeDocument/2006/relationships/customXml" Target="../ink/ink109.xml"/><Relationship Id="rId16" Type="http://schemas.openxmlformats.org/officeDocument/2006/relationships/customXml" Target="../ink/ink116.xml"/><Relationship Id="rId29" Type="http://schemas.openxmlformats.org/officeDocument/2006/relationships/image" Target="../media/image120.png"/><Relationship Id="rId11" Type="http://schemas.openxmlformats.org/officeDocument/2006/relationships/image" Target="../media/image111.png"/><Relationship Id="rId24" Type="http://schemas.openxmlformats.org/officeDocument/2006/relationships/customXml" Target="../ink/ink120.xml"/><Relationship Id="rId32" Type="http://schemas.openxmlformats.org/officeDocument/2006/relationships/customXml" Target="../ink/ink124.xml"/><Relationship Id="rId37" Type="http://schemas.openxmlformats.org/officeDocument/2006/relationships/image" Target="../media/image124.png"/><Relationship Id="rId40" Type="http://schemas.openxmlformats.org/officeDocument/2006/relationships/customXml" Target="../ink/ink128.xml"/><Relationship Id="rId45" Type="http://schemas.openxmlformats.org/officeDocument/2006/relationships/image" Target="../media/image128.png"/><Relationship Id="rId53" Type="http://schemas.openxmlformats.org/officeDocument/2006/relationships/image" Target="../media/image132.png"/><Relationship Id="rId58" Type="http://schemas.openxmlformats.org/officeDocument/2006/relationships/customXml" Target="../ink/ink137.xml"/><Relationship Id="rId66" Type="http://schemas.openxmlformats.org/officeDocument/2006/relationships/customXml" Target="../ink/ink141.xml"/><Relationship Id="rId74" Type="http://schemas.openxmlformats.org/officeDocument/2006/relationships/customXml" Target="../ink/ink145.xml"/><Relationship Id="rId79" Type="http://schemas.openxmlformats.org/officeDocument/2006/relationships/image" Target="../media/image145.png"/><Relationship Id="rId87" Type="http://schemas.openxmlformats.org/officeDocument/2006/relationships/image" Target="../media/image149.png"/><Relationship Id="rId5" Type="http://schemas.openxmlformats.org/officeDocument/2006/relationships/image" Target="../media/image108.png"/><Relationship Id="rId61" Type="http://schemas.openxmlformats.org/officeDocument/2006/relationships/image" Target="../media/image136.png"/><Relationship Id="rId82" Type="http://schemas.openxmlformats.org/officeDocument/2006/relationships/customXml" Target="../ink/ink149.xml"/><Relationship Id="rId90" Type="http://schemas.openxmlformats.org/officeDocument/2006/relationships/customXml" Target="../ink/ink153.xml"/><Relationship Id="rId95" Type="http://schemas.openxmlformats.org/officeDocument/2006/relationships/image" Target="../media/image153.png"/><Relationship Id="rId19" Type="http://schemas.openxmlformats.org/officeDocument/2006/relationships/image" Target="../media/image115.png"/><Relationship Id="rId14" Type="http://schemas.openxmlformats.org/officeDocument/2006/relationships/customXml" Target="../ink/ink115.xml"/><Relationship Id="rId22" Type="http://schemas.openxmlformats.org/officeDocument/2006/relationships/customXml" Target="../ink/ink119.xml"/><Relationship Id="rId27" Type="http://schemas.openxmlformats.org/officeDocument/2006/relationships/image" Target="../media/image119.png"/><Relationship Id="rId30" Type="http://schemas.openxmlformats.org/officeDocument/2006/relationships/customXml" Target="../ink/ink123.xml"/><Relationship Id="rId35" Type="http://schemas.openxmlformats.org/officeDocument/2006/relationships/image" Target="../media/image123.png"/><Relationship Id="rId43" Type="http://schemas.openxmlformats.org/officeDocument/2006/relationships/image" Target="../media/image127.png"/><Relationship Id="rId48" Type="http://schemas.openxmlformats.org/officeDocument/2006/relationships/customXml" Target="../ink/ink132.xml"/><Relationship Id="rId56" Type="http://schemas.openxmlformats.org/officeDocument/2006/relationships/customXml" Target="../ink/ink136.xml"/><Relationship Id="rId64" Type="http://schemas.openxmlformats.org/officeDocument/2006/relationships/customXml" Target="../ink/ink140.xml"/><Relationship Id="rId69" Type="http://schemas.openxmlformats.org/officeDocument/2006/relationships/image" Target="../media/image140.png"/><Relationship Id="rId77" Type="http://schemas.openxmlformats.org/officeDocument/2006/relationships/image" Target="../media/image144.png"/><Relationship Id="rId8" Type="http://schemas.openxmlformats.org/officeDocument/2006/relationships/customXml" Target="../ink/ink112.xml"/><Relationship Id="rId51" Type="http://schemas.openxmlformats.org/officeDocument/2006/relationships/image" Target="../media/image131.png"/><Relationship Id="rId72" Type="http://schemas.openxmlformats.org/officeDocument/2006/relationships/customXml" Target="../ink/ink144.xml"/><Relationship Id="rId80" Type="http://schemas.openxmlformats.org/officeDocument/2006/relationships/customXml" Target="../ink/ink148.xml"/><Relationship Id="rId85" Type="http://schemas.openxmlformats.org/officeDocument/2006/relationships/image" Target="../media/image148.png"/><Relationship Id="rId93" Type="http://schemas.openxmlformats.org/officeDocument/2006/relationships/image" Target="../media/image152.png"/><Relationship Id="rId98" Type="http://schemas.openxmlformats.org/officeDocument/2006/relationships/customXml" Target="../ink/ink157.xml"/><Relationship Id="rId3" Type="http://schemas.openxmlformats.org/officeDocument/2006/relationships/image" Target="../media/image2100.png"/><Relationship Id="rId12" Type="http://schemas.openxmlformats.org/officeDocument/2006/relationships/customXml" Target="../ink/ink114.xml"/><Relationship Id="rId17" Type="http://schemas.openxmlformats.org/officeDocument/2006/relationships/image" Target="../media/image114.png"/><Relationship Id="rId25" Type="http://schemas.openxmlformats.org/officeDocument/2006/relationships/image" Target="../media/image118.png"/><Relationship Id="rId33" Type="http://schemas.openxmlformats.org/officeDocument/2006/relationships/image" Target="../media/image122.png"/><Relationship Id="rId38" Type="http://schemas.openxmlformats.org/officeDocument/2006/relationships/customXml" Target="../ink/ink127.xml"/><Relationship Id="rId46" Type="http://schemas.openxmlformats.org/officeDocument/2006/relationships/customXml" Target="../ink/ink131.xml"/><Relationship Id="rId59" Type="http://schemas.openxmlformats.org/officeDocument/2006/relationships/image" Target="../media/image135.png"/><Relationship Id="rId67" Type="http://schemas.openxmlformats.org/officeDocument/2006/relationships/image" Target="../media/image139.png"/><Relationship Id="rId20" Type="http://schemas.openxmlformats.org/officeDocument/2006/relationships/customXml" Target="../ink/ink118.xml"/><Relationship Id="rId41" Type="http://schemas.openxmlformats.org/officeDocument/2006/relationships/image" Target="../media/image126.png"/><Relationship Id="rId54" Type="http://schemas.openxmlformats.org/officeDocument/2006/relationships/customXml" Target="../ink/ink135.xml"/><Relationship Id="rId62" Type="http://schemas.openxmlformats.org/officeDocument/2006/relationships/customXml" Target="../ink/ink139.xml"/><Relationship Id="rId70" Type="http://schemas.openxmlformats.org/officeDocument/2006/relationships/customXml" Target="../ink/ink143.xml"/><Relationship Id="rId75" Type="http://schemas.openxmlformats.org/officeDocument/2006/relationships/image" Target="../media/image143.png"/><Relationship Id="rId83" Type="http://schemas.openxmlformats.org/officeDocument/2006/relationships/image" Target="../media/image147.png"/><Relationship Id="rId88" Type="http://schemas.openxmlformats.org/officeDocument/2006/relationships/customXml" Target="../ink/ink152.xml"/><Relationship Id="rId91" Type="http://schemas.openxmlformats.org/officeDocument/2006/relationships/image" Target="../media/image151.png"/><Relationship Id="rId96" Type="http://schemas.openxmlformats.org/officeDocument/2006/relationships/customXml" Target="../ink/ink1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1.xml"/><Relationship Id="rId15" Type="http://schemas.openxmlformats.org/officeDocument/2006/relationships/image" Target="../media/image113.png"/><Relationship Id="rId23" Type="http://schemas.openxmlformats.org/officeDocument/2006/relationships/image" Target="../media/image117.png"/><Relationship Id="rId28" Type="http://schemas.openxmlformats.org/officeDocument/2006/relationships/customXml" Target="../ink/ink122.xml"/><Relationship Id="rId36" Type="http://schemas.openxmlformats.org/officeDocument/2006/relationships/customXml" Target="../ink/ink126.xml"/><Relationship Id="rId49" Type="http://schemas.openxmlformats.org/officeDocument/2006/relationships/image" Target="../media/image130.png"/><Relationship Id="rId57" Type="http://schemas.openxmlformats.org/officeDocument/2006/relationships/image" Target="../media/image134.png"/><Relationship Id="rId10" Type="http://schemas.openxmlformats.org/officeDocument/2006/relationships/customXml" Target="../ink/ink113.xml"/><Relationship Id="rId31" Type="http://schemas.openxmlformats.org/officeDocument/2006/relationships/image" Target="../media/image121.png"/><Relationship Id="rId44" Type="http://schemas.openxmlformats.org/officeDocument/2006/relationships/customXml" Target="../ink/ink130.xml"/><Relationship Id="rId52" Type="http://schemas.openxmlformats.org/officeDocument/2006/relationships/customXml" Target="../ink/ink134.xml"/><Relationship Id="rId60" Type="http://schemas.openxmlformats.org/officeDocument/2006/relationships/customXml" Target="../ink/ink138.xml"/><Relationship Id="rId65" Type="http://schemas.openxmlformats.org/officeDocument/2006/relationships/image" Target="../media/image138.png"/><Relationship Id="rId73" Type="http://schemas.openxmlformats.org/officeDocument/2006/relationships/image" Target="../media/image142.png"/><Relationship Id="rId78" Type="http://schemas.openxmlformats.org/officeDocument/2006/relationships/customXml" Target="../ink/ink147.xml"/><Relationship Id="rId81" Type="http://schemas.openxmlformats.org/officeDocument/2006/relationships/image" Target="../media/image146.png"/><Relationship Id="rId86" Type="http://schemas.openxmlformats.org/officeDocument/2006/relationships/customXml" Target="../ink/ink151.xml"/><Relationship Id="rId94" Type="http://schemas.openxmlformats.org/officeDocument/2006/relationships/customXml" Target="../ink/ink155.xml"/><Relationship Id="rId99" Type="http://schemas.openxmlformats.org/officeDocument/2006/relationships/image" Target="../media/image155.png"/><Relationship Id="rId4" Type="http://schemas.openxmlformats.org/officeDocument/2006/relationships/customXml" Target="../ink/ink110.xml"/><Relationship Id="rId9" Type="http://schemas.openxmlformats.org/officeDocument/2006/relationships/image" Target="../media/image110.png"/><Relationship Id="rId13" Type="http://schemas.openxmlformats.org/officeDocument/2006/relationships/image" Target="../media/image112.png"/><Relationship Id="rId18" Type="http://schemas.openxmlformats.org/officeDocument/2006/relationships/customXml" Target="../ink/ink117.xml"/><Relationship Id="rId39" Type="http://schemas.openxmlformats.org/officeDocument/2006/relationships/image" Target="../media/image1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7.png"/><Relationship Id="rId4" Type="http://schemas.openxmlformats.org/officeDocument/2006/relationships/customXml" Target="../ink/ink1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6.png"/><Relationship Id="rId21" Type="http://schemas.openxmlformats.org/officeDocument/2006/relationships/image" Target="../media/image116.png"/><Relationship Id="rId42" Type="http://schemas.openxmlformats.org/officeDocument/2006/relationships/customXml" Target="../ink/ink180.xml"/><Relationship Id="rId47" Type="http://schemas.openxmlformats.org/officeDocument/2006/relationships/image" Target="../media/image129.png"/><Relationship Id="rId63" Type="http://schemas.openxmlformats.org/officeDocument/2006/relationships/image" Target="../media/image137.png"/><Relationship Id="rId68" Type="http://schemas.openxmlformats.org/officeDocument/2006/relationships/customXml" Target="../ink/ink193.xml"/><Relationship Id="rId84" Type="http://schemas.openxmlformats.org/officeDocument/2006/relationships/customXml" Target="../ink/ink201.xml"/><Relationship Id="rId89" Type="http://schemas.openxmlformats.org/officeDocument/2006/relationships/image" Target="../media/image150.png"/><Relationship Id="rId112" Type="http://schemas.openxmlformats.org/officeDocument/2006/relationships/customXml" Target="../ink/ink215.xml"/><Relationship Id="rId133" Type="http://schemas.openxmlformats.org/officeDocument/2006/relationships/image" Target="../media/image174.png"/><Relationship Id="rId138" Type="http://schemas.openxmlformats.org/officeDocument/2006/relationships/customXml" Target="../ink/ink228.xml"/><Relationship Id="rId154" Type="http://schemas.openxmlformats.org/officeDocument/2006/relationships/customXml" Target="../ink/ink236.xml"/><Relationship Id="rId159" Type="http://schemas.openxmlformats.org/officeDocument/2006/relationships/image" Target="../media/image187.png"/><Relationship Id="rId175" Type="http://schemas.openxmlformats.org/officeDocument/2006/relationships/image" Target="../media/image195.png"/><Relationship Id="rId170" Type="http://schemas.openxmlformats.org/officeDocument/2006/relationships/customXml" Target="../ink/ink244.xml"/><Relationship Id="rId191" Type="http://schemas.openxmlformats.org/officeDocument/2006/relationships/image" Target="../media/image203.png"/><Relationship Id="rId16" Type="http://schemas.openxmlformats.org/officeDocument/2006/relationships/customXml" Target="../ink/ink167.xml"/><Relationship Id="rId107" Type="http://schemas.openxmlformats.org/officeDocument/2006/relationships/image" Target="../media/image161.png"/><Relationship Id="rId11" Type="http://schemas.openxmlformats.org/officeDocument/2006/relationships/image" Target="../media/image111.png"/><Relationship Id="rId32" Type="http://schemas.openxmlformats.org/officeDocument/2006/relationships/customXml" Target="../ink/ink175.xml"/><Relationship Id="rId37" Type="http://schemas.openxmlformats.org/officeDocument/2006/relationships/image" Target="../media/image124.png"/><Relationship Id="rId53" Type="http://schemas.openxmlformats.org/officeDocument/2006/relationships/image" Target="../media/image132.png"/><Relationship Id="rId58" Type="http://schemas.openxmlformats.org/officeDocument/2006/relationships/customXml" Target="../ink/ink188.xml"/><Relationship Id="rId74" Type="http://schemas.openxmlformats.org/officeDocument/2006/relationships/customXml" Target="../ink/ink196.xml"/><Relationship Id="rId79" Type="http://schemas.openxmlformats.org/officeDocument/2006/relationships/image" Target="../media/image145.png"/><Relationship Id="rId102" Type="http://schemas.openxmlformats.org/officeDocument/2006/relationships/customXml" Target="../ink/ink210.xml"/><Relationship Id="rId123" Type="http://schemas.openxmlformats.org/officeDocument/2006/relationships/image" Target="../media/image169.png"/><Relationship Id="rId128" Type="http://schemas.openxmlformats.org/officeDocument/2006/relationships/customXml" Target="../ink/ink223.xml"/><Relationship Id="rId144" Type="http://schemas.openxmlformats.org/officeDocument/2006/relationships/customXml" Target="../ink/ink231.xml"/><Relationship Id="rId149" Type="http://schemas.openxmlformats.org/officeDocument/2006/relationships/image" Target="../media/image182.png"/><Relationship Id="rId5" Type="http://schemas.openxmlformats.org/officeDocument/2006/relationships/image" Target="../media/image108.png"/><Relationship Id="rId90" Type="http://schemas.openxmlformats.org/officeDocument/2006/relationships/customXml" Target="../ink/ink204.xml"/><Relationship Id="rId95" Type="http://schemas.openxmlformats.org/officeDocument/2006/relationships/image" Target="../media/image153.png"/><Relationship Id="rId160" Type="http://schemas.openxmlformats.org/officeDocument/2006/relationships/customXml" Target="../ink/ink239.xml"/><Relationship Id="rId165" Type="http://schemas.openxmlformats.org/officeDocument/2006/relationships/image" Target="../media/image190.png"/><Relationship Id="rId181" Type="http://schemas.openxmlformats.org/officeDocument/2006/relationships/image" Target="../media/image198.png"/><Relationship Id="rId186" Type="http://schemas.openxmlformats.org/officeDocument/2006/relationships/customXml" Target="../ink/ink252.xml"/><Relationship Id="rId22" Type="http://schemas.openxmlformats.org/officeDocument/2006/relationships/customXml" Target="../ink/ink170.xml"/><Relationship Id="rId27" Type="http://schemas.openxmlformats.org/officeDocument/2006/relationships/image" Target="../media/image119.png"/><Relationship Id="rId43" Type="http://schemas.openxmlformats.org/officeDocument/2006/relationships/image" Target="../media/image127.png"/><Relationship Id="rId48" Type="http://schemas.openxmlformats.org/officeDocument/2006/relationships/customXml" Target="../ink/ink183.xml"/><Relationship Id="rId64" Type="http://schemas.openxmlformats.org/officeDocument/2006/relationships/customXml" Target="../ink/ink191.xml"/><Relationship Id="rId69" Type="http://schemas.openxmlformats.org/officeDocument/2006/relationships/image" Target="../media/image140.png"/><Relationship Id="rId113" Type="http://schemas.openxmlformats.org/officeDocument/2006/relationships/image" Target="../media/image164.png"/><Relationship Id="rId118" Type="http://schemas.openxmlformats.org/officeDocument/2006/relationships/customXml" Target="../ink/ink218.xml"/><Relationship Id="rId134" Type="http://schemas.openxmlformats.org/officeDocument/2006/relationships/customXml" Target="../ink/ink226.xml"/><Relationship Id="rId139" Type="http://schemas.openxmlformats.org/officeDocument/2006/relationships/image" Target="../media/image177.png"/><Relationship Id="rId80" Type="http://schemas.openxmlformats.org/officeDocument/2006/relationships/customXml" Target="../ink/ink199.xml"/><Relationship Id="rId85" Type="http://schemas.openxmlformats.org/officeDocument/2006/relationships/image" Target="../media/image148.png"/><Relationship Id="rId150" Type="http://schemas.openxmlformats.org/officeDocument/2006/relationships/customXml" Target="../ink/ink234.xml"/><Relationship Id="rId155" Type="http://schemas.openxmlformats.org/officeDocument/2006/relationships/image" Target="../media/image185.png"/><Relationship Id="rId171" Type="http://schemas.openxmlformats.org/officeDocument/2006/relationships/image" Target="../media/image193.png"/><Relationship Id="rId176" Type="http://schemas.openxmlformats.org/officeDocument/2006/relationships/customXml" Target="../ink/ink247.xml"/><Relationship Id="rId192" Type="http://schemas.openxmlformats.org/officeDocument/2006/relationships/customXml" Target="../ink/ink255.xml"/><Relationship Id="rId12" Type="http://schemas.openxmlformats.org/officeDocument/2006/relationships/customXml" Target="../ink/ink165.xml"/><Relationship Id="rId17" Type="http://schemas.openxmlformats.org/officeDocument/2006/relationships/image" Target="../media/image114.png"/><Relationship Id="rId33" Type="http://schemas.openxmlformats.org/officeDocument/2006/relationships/image" Target="../media/image122.png"/><Relationship Id="rId38" Type="http://schemas.openxmlformats.org/officeDocument/2006/relationships/customXml" Target="../ink/ink178.xml"/><Relationship Id="rId59" Type="http://schemas.openxmlformats.org/officeDocument/2006/relationships/image" Target="../media/image135.png"/><Relationship Id="rId103" Type="http://schemas.openxmlformats.org/officeDocument/2006/relationships/image" Target="../media/image159.png"/><Relationship Id="rId108" Type="http://schemas.openxmlformats.org/officeDocument/2006/relationships/customXml" Target="../ink/ink213.xml"/><Relationship Id="rId124" Type="http://schemas.openxmlformats.org/officeDocument/2006/relationships/customXml" Target="../ink/ink221.xml"/><Relationship Id="rId129" Type="http://schemas.openxmlformats.org/officeDocument/2006/relationships/image" Target="../media/image172.png"/><Relationship Id="rId54" Type="http://schemas.openxmlformats.org/officeDocument/2006/relationships/customXml" Target="../ink/ink186.xml"/><Relationship Id="rId70" Type="http://schemas.openxmlformats.org/officeDocument/2006/relationships/customXml" Target="../ink/ink194.xml"/><Relationship Id="rId75" Type="http://schemas.openxmlformats.org/officeDocument/2006/relationships/image" Target="../media/image143.png"/><Relationship Id="rId91" Type="http://schemas.openxmlformats.org/officeDocument/2006/relationships/image" Target="../media/image151.png"/><Relationship Id="rId96" Type="http://schemas.openxmlformats.org/officeDocument/2006/relationships/customXml" Target="../ink/ink207.xml"/><Relationship Id="rId140" Type="http://schemas.openxmlformats.org/officeDocument/2006/relationships/customXml" Target="../ink/ink229.xml"/><Relationship Id="rId145" Type="http://schemas.openxmlformats.org/officeDocument/2006/relationships/image" Target="../media/image180.png"/><Relationship Id="rId161" Type="http://schemas.openxmlformats.org/officeDocument/2006/relationships/image" Target="../media/image188.png"/><Relationship Id="rId166" Type="http://schemas.openxmlformats.org/officeDocument/2006/relationships/customXml" Target="../ink/ink242.xml"/><Relationship Id="rId182" Type="http://schemas.openxmlformats.org/officeDocument/2006/relationships/customXml" Target="../ink/ink250.xml"/><Relationship Id="rId187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2.xml"/><Relationship Id="rId23" Type="http://schemas.openxmlformats.org/officeDocument/2006/relationships/image" Target="../media/image117.png"/><Relationship Id="rId28" Type="http://schemas.openxmlformats.org/officeDocument/2006/relationships/customXml" Target="../ink/ink173.xml"/><Relationship Id="rId49" Type="http://schemas.openxmlformats.org/officeDocument/2006/relationships/image" Target="../media/image130.png"/><Relationship Id="rId114" Type="http://schemas.openxmlformats.org/officeDocument/2006/relationships/customXml" Target="../ink/ink216.xml"/><Relationship Id="rId119" Type="http://schemas.openxmlformats.org/officeDocument/2006/relationships/image" Target="../media/image167.png"/><Relationship Id="rId44" Type="http://schemas.openxmlformats.org/officeDocument/2006/relationships/customXml" Target="../ink/ink181.xml"/><Relationship Id="rId60" Type="http://schemas.openxmlformats.org/officeDocument/2006/relationships/customXml" Target="../ink/ink189.xml"/><Relationship Id="rId65" Type="http://schemas.openxmlformats.org/officeDocument/2006/relationships/image" Target="../media/image138.png"/><Relationship Id="rId81" Type="http://schemas.openxmlformats.org/officeDocument/2006/relationships/image" Target="../media/image146.png"/><Relationship Id="rId86" Type="http://schemas.openxmlformats.org/officeDocument/2006/relationships/customXml" Target="../ink/ink202.xml"/><Relationship Id="rId130" Type="http://schemas.openxmlformats.org/officeDocument/2006/relationships/customXml" Target="../ink/ink224.xml"/><Relationship Id="rId135" Type="http://schemas.openxmlformats.org/officeDocument/2006/relationships/image" Target="../media/image175.png"/><Relationship Id="rId151" Type="http://schemas.openxmlformats.org/officeDocument/2006/relationships/image" Target="../media/image183.png"/><Relationship Id="rId156" Type="http://schemas.openxmlformats.org/officeDocument/2006/relationships/customXml" Target="../ink/ink237.xml"/><Relationship Id="rId177" Type="http://schemas.openxmlformats.org/officeDocument/2006/relationships/image" Target="../media/image196.png"/><Relationship Id="rId172" Type="http://schemas.openxmlformats.org/officeDocument/2006/relationships/customXml" Target="../ink/ink245.xml"/><Relationship Id="rId193" Type="http://schemas.openxmlformats.org/officeDocument/2006/relationships/image" Target="../media/image204.png"/><Relationship Id="rId13" Type="http://schemas.openxmlformats.org/officeDocument/2006/relationships/image" Target="../media/image112.png"/><Relationship Id="rId18" Type="http://schemas.openxmlformats.org/officeDocument/2006/relationships/customXml" Target="../ink/ink168.xml"/><Relationship Id="rId39" Type="http://schemas.openxmlformats.org/officeDocument/2006/relationships/image" Target="../media/image125.png"/><Relationship Id="rId109" Type="http://schemas.openxmlformats.org/officeDocument/2006/relationships/image" Target="../media/image162.png"/><Relationship Id="rId34" Type="http://schemas.openxmlformats.org/officeDocument/2006/relationships/customXml" Target="../ink/ink176.xml"/><Relationship Id="rId50" Type="http://schemas.openxmlformats.org/officeDocument/2006/relationships/customXml" Target="../ink/ink184.xml"/><Relationship Id="rId55" Type="http://schemas.openxmlformats.org/officeDocument/2006/relationships/image" Target="../media/image133.png"/><Relationship Id="rId76" Type="http://schemas.openxmlformats.org/officeDocument/2006/relationships/customXml" Target="../ink/ink197.xml"/><Relationship Id="rId97" Type="http://schemas.openxmlformats.org/officeDocument/2006/relationships/image" Target="../media/image154.png"/><Relationship Id="rId104" Type="http://schemas.openxmlformats.org/officeDocument/2006/relationships/customXml" Target="../ink/ink211.xml"/><Relationship Id="rId120" Type="http://schemas.openxmlformats.org/officeDocument/2006/relationships/customXml" Target="../ink/ink219.xml"/><Relationship Id="rId125" Type="http://schemas.openxmlformats.org/officeDocument/2006/relationships/image" Target="../media/image170.png"/><Relationship Id="rId141" Type="http://schemas.openxmlformats.org/officeDocument/2006/relationships/image" Target="../media/image178.png"/><Relationship Id="rId146" Type="http://schemas.openxmlformats.org/officeDocument/2006/relationships/customXml" Target="../ink/ink232.xml"/><Relationship Id="rId167" Type="http://schemas.openxmlformats.org/officeDocument/2006/relationships/image" Target="../media/image191.png"/><Relationship Id="rId188" Type="http://schemas.openxmlformats.org/officeDocument/2006/relationships/customXml" Target="../ink/ink253.xml"/><Relationship Id="rId7" Type="http://schemas.openxmlformats.org/officeDocument/2006/relationships/image" Target="../media/image109.png"/><Relationship Id="rId71" Type="http://schemas.openxmlformats.org/officeDocument/2006/relationships/image" Target="../media/image141.png"/><Relationship Id="rId92" Type="http://schemas.openxmlformats.org/officeDocument/2006/relationships/customXml" Target="../ink/ink205.xml"/><Relationship Id="rId162" Type="http://schemas.openxmlformats.org/officeDocument/2006/relationships/customXml" Target="../ink/ink240.xml"/><Relationship Id="rId183" Type="http://schemas.openxmlformats.org/officeDocument/2006/relationships/image" Target="../media/image199.png"/><Relationship Id="rId2" Type="http://schemas.openxmlformats.org/officeDocument/2006/relationships/customXml" Target="../ink/ink160.xml"/><Relationship Id="rId29" Type="http://schemas.openxmlformats.org/officeDocument/2006/relationships/image" Target="../media/image120.png"/><Relationship Id="rId24" Type="http://schemas.openxmlformats.org/officeDocument/2006/relationships/customXml" Target="../ink/ink171.xml"/><Relationship Id="rId40" Type="http://schemas.openxmlformats.org/officeDocument/2006/relationships/customXml" Target="../ink/ink179.xml"/><Relationship Id="rId45" Type="http://schemas.openxmlformats.org/officeDocument/2006/relationships/image" Target="../media/image128.png"/><Relationship Id="rId66" Type="http://schemas.openxmlformats.org/officeDocument/2006/relationships/customXml" Target="../ink/ink192.xml"/><Relationship Id="rId87" Type="http://schemas.openxmlformats.org/officeDocument/2006/relationships/image" Target="../media/image149.png"/><Relationship Id="rId110" Type="http://schemas.openxmlformats.org/officeDocument/2006/relationships/customXml" Target="../ink/ink214.xml"/><Relationship Id="rId115" Type="http://schemas.openxmlformats.org/officeDocument/2006/relationships/image" Target="../media/image165.png"/><Relationship Id="rId131" Type="http://schemas.openxmlformats.org/officeDocument/2006/relationships/image" Target="../media/image173.png"/><Relationship Id="rId136" Type="http://schemas.openxmlformats.org/officeDocument/2006/relationships/customXml" Target="../ink/ink227.xml"/><Relationship Id="rId157" Type="http://schemas.openxmlformats.org/officeDocument/2006/relationships/image" Target="../media/image186.png"/><Relationship Id="rId178" Type="http://schemas.openxmlformats.org/officeDocument/2006/relationships/customXml" Target="../ink/ink248.xml"/><Relationship Id="rId61" Type="http://schemas.openxmlformats.org/officeDocument/2006/relationships/image" Target="../media/image136.png"/><Relationship Id="rId82" Type="http://schemas.openxmlformats.org/officeDocument/2006/relationships/customXml" Target="../ink/ink200.xml"/><Relationship Id="rId152" Type="http://schemas.openxmlformats.org/officeDocument/2006/relationships/customXml" Target="../ink/ink235.xml"/><Relationship Id="rId173" Type="http://schemas.openxmlformats.org/officeDocument/2006/relationships/image" Target="../media/image194.png"/><Relationship Id="rId194" Type="http://schemas.openxmlformats.org/officeDocument/2006/relationships/customXml" Target="../ink/ink256.xml"/><Relationship Id="rId19" Type="http://schemas.openxmlformats.org/officeDocument/2006/relationships/image" Target="../media/image115.png"/><Relationship Id="rId14" Type="http://schemas.openxmlformats.org/officeDocument/2006/relationships/customXml" Target="../ink/ink166.xml"/><Relationship Id="rId30" Type="http://schemas.openxmlformats.org/officeDocument/2006/relationships/customXml" Target="../ink/ink174.xml"/><Relationship Id="rId35" Type="http://schemas.openxmlformats.org/officeDocument/2006/relationships/image" Target="../media/image123.png"/><Relationship Id="rId56" Type="http://schemas.openxmlformats.org/officeDocument/2006/relationships/customXml" Target="../ink/ink187.xml"/><Relationship Id="rId77" Type="http://schemas.openxmlformats.org/officeDocument/2006/relationships/image" Target="../media/image144.png"/><Relationship Id="rId100" Type="http://schemas.openxmlformats.org/officeDocument/2006/relationships/customXml" Target="../ink/ink209.xml"/><Relationship Id="rId105" Type="http://schemas.openxmlformats.org/officeDocument/2006/relationships/image" Target="../media/image160.png"/><Relationship Id="rId126" Type="http://schemas.openxmlformats.org/officeDocument/2006/relationships/customXml" Target="../ink/ink222.xml"/><Relationship Id="rId147" Type="http://schemas.openxmlformats.org/officeDocument/2006/relationships/image" Target="../media/image181.png"/><Relationship Id="rId168" Type="http://schemas.openxmlformats.org/officeDocument/2006/relationships/customXml" Target="../ink/ink243.xml"/><Relationship Id="rId8" Type="http://schemas.openxmlformats.org/officeDocument/2006/relationships/customXml" Target="../ink/ink163.xml"/><Relationship Id="rId51" Type="http://schemas.openxmlformats.org/officeDocument/2006/relationships/image" Target="../media/image131.png"/><Relationship Id="rId72" Type="http://schemas.openxmlformats.org/officeDocument/2006/relationships/customXml" Target="../ink/ink195.xml"/><Relationship Id="rId93" Type="http://schemas.openxmlformats.org/officeDocument/2006/relationships/image" Target="../media/image152.png"/><Relationship Id="rId98" Type="http://schemas.openxmlformats.org/officeDocument/2006/relationships/customXml" Target="../ink/ink208.xml"/><Relationship Id="rId121" Type="http://schemas.openxmlformats.org/officeDocument/2006/relationships/image" Target="../media/image168.png"/><Relationship Id="rId142" Type="http://schemas.openxmlformats.org/officeDocument/2006/relationships/customXml" Target="../ink/ink230.xml"/><Relationship Id="rId163" Type="http://schemas.openxmlformats.org/officeDocument/2006/relationships/image" Target="../media/image189.png"/><Relationship Id="rId184" Type="http://schemas.openxmlformats.org/officeDocument/2006/relationships/customXml" Target="../ink/ink251.xml"/><Relationship Id="rId189" Type="http://schemas.openxmlformats.org/officeDocument/2006/relationships/image" Target="../media/image202.png"/><Relationship Id="rId3" Type="http://schemas.openxmlformats.org/officeDocument/2006/relationships/image" Target="../media/image2100.png"/><Relationship Id="rId25" Type="http://schemas.openxmlformats.org/officeDocument/2006/relationships/image" Target="../media/image118.png"/><Relationship Id="rId46" Type="http://schemas.openxmlformats.org/officeDocument/2006/relationships/customXml" Target="../ink/ink182.xml"/><Relationship Id="rId67" Type="http://schemas.openxmlformats.org/officeDocument/2006/relationships/image" Target="../media/image139.png"/><Relationship Id="rId116" Type="http://schemas.openxmlformats.org/officeDocument/2006/relationships/customXml" Target="../ink/ink217.xml"/><Relationship Id="rId137" Type="http://schemas.openxmlformats.org/officeDocument/2006/relationships/image" Target="../media/image176.png"/><Relationship Id="rId158" Type="http://schemas.openxmlformats.org/officeDocument/2006/relationships/customXml" Target="../ink/ink238.xml"/><Relationship Id="rId20" Type="http://schemas.openxmlformats.org/officeDocument/2006/relationships/customXml" Target="../ink/ink169.xml"/><Relationship Id="rId41" Type="http://schemas.openxmlformats.org/officeDocument/2006/relationships/image" Target="../media/image126.png"/><Relationship Id="rId62" Type="http://schemas.openxmlformats.org/officeDocument/2006/relationships/customXml" Target="../ink/ink190.xml"/><Relationship Id="rId83" Type="http://schemas.openxmlformats.org/officeDocument/2006/relationships/image" Target="../media/image147.png"/><Relationship Id="rId88" Type="http://schemas.openxmlformats.org/officeDocument/2006/relationships/customXml" Target="../ink/ink203.xml"/><Relationship Id="rId111" Type="http://schemas.openxmlformats.org/officeDocument/2006/relationships/image" Target="../media/image163.png"/><Relationship Id="rId132" Type="http://schemas.openxmlformats.org/officeDocument/2006/relationships/customXml" Target="../ink/ink225.xml"/><Relationship Id="rId153" Type="http://schemas.openxmlformats.org/officeDocument/2006/relationships/image" Target="../media/image184.png"/><Relationship Id="rId174" Type="http://schemas.openxmlformats.org/officeDocument/2006/relationships/customXml" Target="../ink/ink246.xml"/><Relationship Id="rId179" Type="http://schemas.openxmlformats.org/officeDocument/2006/relationships/image" Target="../media/image197.png"/><Relationship Id="rId195" Type="http://schemas.openxmlformats.org/officeDocument/2006/relationships/image" Target="../media/image205.png"/><Relationship Id="rId190" Type="http://schemas.openxmlformats.org/officeDocument/2006/relationships/customXml" Target="../ink/ink254.xml"/><Relationship Id="rId15" Type="http://schemas.openxmlformats.org/officeDocument/2006/relationships/image" Target="../media/image113.png"/><Relationship Id="rId36" Type="http://schemas.openxmlformats.org/officeDocument/2006/relationships/customXml" Target="../ink/ink177.xml"/><Relationship Id="rId57" Type="http://schemas.openxmlformats.org/officeDocument/2006/relationships/image" Target="../media/image134.png"/><Relationship Id="rId106" Type="http://schemas.openxmlformats.org/officeDocument/2006/relationships/customXml" Target="../ink/ink212.xml"/><Relationship Id="rId127" Type="http://schemas.openxmlformats.org/officeDocument/2006/relationships/image" Target="../media/image171.png"/><Relationship Id="rId10" Type="http://schemas.openxmlformats.org/officeDocument/2006/relationships/customXml" Target="../ink/ink164.xml"/><Relationship Id="rId31" Type="http://schemas.openxmlformats.org/officeDocument/2006/relationships/image" Target="../media/image121.png"/><Relationship Id="rId52" Type="http://schemas.openxmlformats.org/officeDocument/2006/relationships/customXml" Target="../ink/ink185.xml"/><Relationship Id="rId73" Type="http://schemas.openxmlformats.org/officeDocument/2006/relationships/image" Target="../media/image142.png"/><Relationship Id="rId78" Type="http://schemas.openxmlformats.org/officeDocument/2006/relationships/customXml" Target="../ink/ink198.xml"/><Relationship Id="rId94" Type="http://schemas.openxmlformats.org/officeDocument/2006/relationships/customXml" Target="../ink/ink206.xml"/><Relationship Id="rId99" Type="http://schemas.openxmlformats.org/officeDocument/2006/relationships/image" Target="../media/image155.png"/><Relationship Id="rId101" Type="http://schemas.openxmlformats.org/officeDocument/2006/relationships/image" Target="../media/image158.png"/><Relationship Id="rId122" Type="http://schemas.openxmlformats.org/officeDocument/2006/relationships/customXml" Target="../ink/ink220.xml"/><Relationship Id="rId143" Type="http://schemas.openxmlformats.org/officeDocument/2006/relationships/image" Target="../media/image179.png"/><Relationship Id="rId148" Type="http://schemas.openxmlformats.org/officeDocument/2006/relationships/customXml" Target="../ink/ink233.xml"/><Relationship Id="rId164" Type="http://schemas.openxmlformats.org/officeDocument/2006/relationships/customXml" Target="../ink/ink241.xml"/><Relationship Id="rId169" Type="http://schemas.openxmlformats.org/officeDocument/2006/relationships/image" Target="../media/image192.png"/><Relationship Id="rId185" Type="http://schemas.openxmlformats.org/officeDocument/2006/relationships/image" Target="../media/image200.png"/><Relationship Id="rId4" Type="http://schemas.openxmlformats.org/officeDocument/2006/relationships/customXml" Target="../ink/ink161.xml"/><Relationship Id="rId9" Type="http://schemas.openxmlformats.org/officeDocument/2006/relationships/image" Target="../media/image110.png"/><Relationship Id="rId180" Type="http://schemas.openxmlformats.org/officeDocument/2006/relationships/customXml" Target="../ink/ink249.xml"/><Relationship Id="rId26" Type="http://schemas.openxmlformats.org/officeDocument/2006/relationships/customXml" Target="../ink/ink17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0.xml"/><Relationship Id="rId13" Type="http://schemas.openxmlformats.org/officeDocument/2006/relationships/image" Target="../media/image211.png"/><Relationship Id="rId3" Type="http://schemas.openxmlformats.org/officeDocument/2006/relationships/image" Target="../media/image206.png"/><Relationship Id="rId7" Type="http://schemas.openxmlformats.org/officeDocument/2006/relationships/image" Target="../media/image208.png"/><Relationship Id="rId12" Type="http://schemas.openxmlformats.org/officeDocument/2006/relationships/customXml" Target="../ink/ink262.xml"/><Relationship Id="rId2" Type="http://schemas.openxmlformats.org/officeDocument/2006/relationships/customXml" Target="../ink/ink2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9.xml"/><Relationship Id="rId11" Type="http://schemas.openxmlformats.org/officeDocument/2006/relationships/image" Target="../media/image210.png"/><Relationship Id="rId5" Type="http://schemas.openxmlformats.org/officeDocument/2006/relationships/image" Target="../media/image207.png"/><Relationship Id="rId10" Type="http://schemas.openxmlformats.org/officeDocument/2006/relationships/customXml" Target="../ink/ink261.xml"/><Relationship Id="rId4" Type="http://schemas.openxmlformats.org/officeDocument/2006/relationships/customXml" Target="../ink/ink258.xml"/><Relationship Id="rId9" Type="http://schemas.openxmlformats.org/officeDocument/2006/relationships/image" Target="../media/image209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8.xml"/><Relationship Id="rId18" Type="http://schemas.openxmlformats.org/officeDocument/2006/relationships/image" Target="../media/image220.png"/><Relationship Id="rId26" Type="http://schemas.openxmlformats.org/officeDocument/2006/relationships/image" Target="../media/image224.png"/><Relationship Id="rId39" Type="http://schemas.openxmlformats.org/officeDocument/2006/relationships/customXml" Target="../ink/ink281.xml"/><Relationship Id="rId21" Type="http://schemas.openxmlformats.org/officeDocument/2006/relationships/customXml" Target="../ink/ink272.xml"/><Relationship Id="rId34" Type="http://schemas.openxmlformats.org/officeDocument/2006/relationships/image" Target="../media/image228.png"/><Relationship Id="rId42" Type="http://schemas.openxmlformats.org/officeDocument/2006/relationships/image" Target="../media/image232.png"/><Relationship Id="rId47" Type="http://schemas.openxmlformats.org/officeDocument/2006/relationships/customXml" Target="../ink/ink285.xml"/><Relationship Id="rId50" Type="http://schemas.openxmlformats.org/officeDocument/2006/relationships/image" Target="../media/image236.png"/><Relationship Id="rId55" Type="http://schemas.openxmlformats.org/officeDocument/2006/relationships/customXml" Target="../ink/ink289.xml"/><Relationship Id="rId7" Type="http://schemas.openxmlformats.org/officeDocument/2006/relationships/customXml" Target="../ink/ink265.xml"/><Relationship Id="rId2" Type="http://schemas.openxmlformats.org/officeDocument/2006/relationships/image" Target="../media/image212.png"/><Relationship Id="rId16" Type="http://schemas.openxmlformats.org/officeDocument/2006/relationships/image" Target="../media/image219.png"/><Relationship Id="rId20" Type="http://schemas.openxmlformats.org/officeDocument/2006/relationships/image" Target="../media/image221.png"/><Relationship Id="rId29" Type="http://schemas.openxmlformats.org/officeDocument/2006/relationships/customXml" Target="../ink/ink276.xml"/><Relationship Id="rId41" Type="http://schemas.openxmlformats.org/officeDocument/2006/relationships/customXml" Target="../ink/ink282.xml"/><Relationship Id="rId54" Type="http://schemas.openxmlformats.org/officeDocument/2006/relationships/image" Target="../media/image238.png"/><Relationship Id="rId62" Type="http://schemas.openxmlformats.org/officeDocument/2006/relationships/image" Target="../media/image2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png"/><Relationship Id="rId11" Type="http://schemas.openxmlformats.org/officeDocument/2006/relationships/customXml" Target="../ink/ink267.xml"/><Relationship Id="rId24" Type="http://schemas.openxmlformats.org/officeDocument/2006/relationships/image" Target="../media/image223.png"/><Relationship Id="rId32" Type="http://schemas.openxmlformats.org/officeDocument/2006/relationships/image" Target="../media/image227.png"/><Relationship Id="rId37" Type="http://schemas.openxmlformats.org/officeDocument/2006/relationships/customXml" Target="../ink/ink280.xml"/><Relationship Id="rId40" Type="http://schemas.openxmlformats.org/officeDocument/2006/relationships/image" Target="../media/image231.png"/><Relationship Id="rId45" Type="http://schemas.openxmlformats.org/officeDocument/2006/relationships/customXml" Target="../ink/ink284.xml"/><Relationship Id="rId53" Type="http://schemas.openxmlformats.org/officeDocument/2006/relationships/customXml" Target="../ink/ink288.xml"/><Relationship Id="rId58" Type="http://schemas.openxmlformats.org/officeDocument/2006/relationships/image" Target="../media/image240.png"/><Relationship Id="rId5" Type="http://schemas.openxmlformats.org/officeDocument/2006/relationships/customXml" Target="../ink/ink264.xml"/><Relationship Id="rId15" Type="http://schemas.openxmlformats.org/officeDocument/2006/relationships/customXml" Target="../ink/ink269.xml"/><Relationship Id="rId23" Type="http://schemas.openxmlformats.org/officeDocument/2006/relationships/customXml" Target="../ink/ink273.xml"/><Relationship Id="rId28" Type="http://schemas.openxmlformats.org/officeDocument/2006/relationships/image" Target="../media/image225.png"/><Relationship Id="rId36" Type="http://schemas.openxmlformats.org/officeDocument/2006/relationships/image" Target="../media/image229.png"/><Relationship Id="rId49" Type="http://schemas.openxmlformats.org/officeDocument/2006/relationships/customXml" Target="../ink/ink286.xml"/><Relationship Id="rId57" Type="http://schemas.openxmlformats.org/officeDocument/2006/relationships/customXml" Target="../ink/ink290.xml"/><Relationship Id="rId61" Type="http://schemas.openxmlformats.org/officeDocument/2006/relationships/customXml" Target="../ink/ink292.xml"/><Relationship Id="rId10" Type="http://schemas.openxmlformats.org/officeDocument/2006/relationships/image" Target="../media/image216.png"/><Relationship Id="rId19" Type="http://schemas.openxmlformats.org/officeDocument/2006/relationships/customXml" Target="../ink/ink271.xml"/><Relationship Id="rId31" Type="http://schemas.openxmlformats.org/officeDocument/2006/relationships/customXml" Target="../ink/ink277.xml"/><Relationship Id="rId44" Type="http://schemas.openxmlformats.org/officeDocument/2006/relationships/image" Target="../media/image233.png"/><Relationship Id="rId52" Type="http://schemas.openxmlformats.org/officeDocument/2006/relationships/image" Target="../media/image237.png"/><Relationship Id="rId60" Type="http://schemas.openxmlformats.org/officeDocument/2006/relationships/image" Target="../media/image241.png"/><Relationship Id="rId4" Type="http://schemas.openxmlformats.org/officeDocument/2006/relationships/image" Target="../media/image213.png"/><Relationship Id="rId9" Type="http://schemas.openxmlformats.org/officeDocument/2006/relationships/customXml" Target="../ink/ink266.xml"/><Relationship Id="rId14" Type="http://schemas.openxmlformats.org/officeDocument/2006/relationships/image" Target="../media/image218.png"/><Relationship Id="rId22" Type="http://schemas.openxmlformats.org/officeDocument/2006/relationships/image" Target="../media/image222.png"/><Relationship Id="rId27" Type="http://schemas.openxmlformats.org/officeDocument/2006/relationships/customXml" Target="../ink/ink275.xml"/><Relationship Id="rId30" Type="http://schemas.openxmlformats.org/officeDocument/2006/relationships/image" Target="../media/image226.png"/><Relationship Id="rId35" Type="http://schemas.openxmlformats.org/officeDocument/2006/relationships/customXml" Target="../ink/ink279.xml"/><Relationship Id="rId43" Type="http://schemas.openxmlformats.org/officeDocument/2006/relationships/customXml" Target="../ink/ink283.xml"/><Relationship Id="rId48" Type="http://schemas.openxmlformats.org/officeDocument/2006/relationships/image" Target="../media/image235.png"/><Relationship Id="rId56" Type="http://schemas.openxmlformats.org/officeDocument/2006/relationships/image" Target="../media/image239.png"/><Relationship Id="rId8" Type="http://schemas.openxmlformats.org/officeDocument/2006/relationships/image" Target="../media/image215.png"/><Relationship Id="rId51" Type="http://schemas.openxmlformats.org/officeDocument/2006/relationships/customXml" Target="../ink/ink287.xml"/><Relationship Id="rId3" Type="http://schemas.openxmlformats.org/officeDocument/2006/relationships/customXml" Target="../ink/ink263.xml"/><Relationship Id="rId12" Type="http://schemas.openxmlformats.org/officeDocument/2006/relationships/image" Target="../media/image217.png"/><Relationship Id="rId17" Type="http://schemas.openxmlformats.org/officeDocument/2006/relationships/customXml" Target="../ink/ink270.xml"/><Relationship Id="rId25" Type="http://schemas.openxmlformats.org/officeDocument/2006/relationships/customXml" Target="../ink/ink274.xml"/><Relationship Id="rId33" Type="http://schemas.openxmlformats.org/officeDocument/2006/relationships/customXml" Target="../ink/ink278.xml"/><Relationship Id="rId38" Type="http://schemas.openxmlformats.org/officeDocument/2006/relationships/image" Target="../media/image230.png"/><Relationship Id="rId46" Type="http://schemas.openxmlformats.org/officeDocument/2006/relationships/image" Target="../media/image234.png"/><Relationship Id="rId59" Type="http://schemas.openxmlformats.org/officeDocument/2006/relationships/customXml" Target="../ink/ink291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5.xml"/><Relationship Id="rId117" Type="http://schemas.openxmlformats.org/officeDocument/2006/relationships/image" Target="../media/image300.png"/><Relationship Id="rId21" Type="http://schemas.openxmlformats.org/officeDocument/2006/relationships/image" Target="../media/image252.png"/><Relationship Id="rId42" Type="http://schemas.openxmlformats.org/officeDocument/2006/relationships/customXml" Target="../ink/ink313.xml"/><Relationship Id="rId47" Type="http://schemas.openxmlformats.org/officeDocument/2006/relationships/image" Target="../media/image265.png"/><Relationship Id="rId63" Type="http://schemas.openxmlformats.org/officeDocument/2006/relationships/image" Target="../media/image273.png"/><Relationship Id="rId68" Type="http://schemas.openxmlformats.org/officeDocument/2006/relationships/customXml" Target="../ink/ink326.xml"/><Relationship Id="rId84" Type="http://schemas.openxmlformats.org/officeDocument/2006/relationships/customXml" Target="../ink/ink334.xml"/><Relationship Id="rId89" Type="http://schemas.openxmlformats.org/officeDocument/2006/relationships/image" Target="../media/image286.png"/><Relationship Id="rId112" Type="http://schemas.openxmlformats.org/officeDocument/2006/relationships/customXml" Target="../ink/ink348.xml"/><Relationship Id="rId133" Type="http://schemas.openxmlformats.org/officeDocument/2006/relationships/image" Target="../media/image308.png"/><Relationship Id="rId138" Type="http://schemas.openxmlformats.org/officeDocument/2006/relationships/customXml" Target="../ink/ink361.xml"/><Relationship Id="rId154" Type="http://schemas.openxmlformats.org/officeDocument/2006/relationships/customXml" Target="../ink/ink369.xml"/><Relationship Id="rId159" Type="http://schemas.openxmlformats.org/officeDocument/2006/relationships/image" Target="../media/image321.png"/><Relationship Id="rId175" Type="http://schemas.openxmlformats.org/officeDocument/2006/relationships/image" Target="../media/image329.png"/><Relationship Id="rId170" Type="http://schemas.openxmlformats.org/officeDocument/2006/relationships/customXml" Target="../ink/ink377.xml"/><Relationship Id="rId16" Type="http://schemas.openxmlformats.org/officeDocument/2006/relationships/customXml" Target="../ink/ink300.xml"/><Relationship Id="rId107" Type="http://schemas.openxmlformats.org/officeDocument/2006/relationships/image" Target="../media/image295.png"/><Relationship Id="rId11" Type="http://schemas.openxmlformats.org/officeDocument/2006/relationships/image" Target="../media/image247.png"/><Relationship Id="rId32" Type="http://schemas.openxmlformats.org/officeDocument/2006/relationships/customXml" Target="../ink/ink308.xml"/><Relationship Id="rId37" Type="http://schemas.openxmlformats.org/officeDocument/2006/relationships/image" Target="../media/image260.png"/><Relationship Id="rId53" Type="http://schemas.openxmlformats.org/officeDocument/2006/relationships/image" Target="../media/image268.png"/><Relationship Id="rId58" Type="http://schemas.openxmlformats.org/officeDocument/2006/relationships/customXml" Target="../ink/ink321.xml"/><Relationship Id="rId74" Type="http://schemas.openxmlformats.org/officeDocument/2006/relationships/customXml" Target="../ink/ink329.xml"/><Relationship Id="rId79" Type="http://schemas.openxmlformats.org/officeDocument/2006/relationships/image" Target="../media/image281.png"/><Relationship Id="rId102" Type="http://schemas.openxmlformats.org/officeDocument/2006/relationships/customXml" Target="../ink/ink343.xml"/><Relationship Id="rId123" Type="http://schemas.openxmlformats.org/officeDocument/2006/relationships/image" Target="../media/image303.png"/><Relationship Id="rId128" Type="http://schemas.openxmlformats.org/officeDocument/2006/relationships/customXml" Target="../ink/ink356.xml"/><Relationship Id="rId144" Type="http://schemas.openxmlformats.org/officeDocument/2006/relationships/customXml" Target="../ink/ink364.xml"/><Relationship Id="rId149" Type="http://schemas.openxmlformats.org/officeDocument/2006/relationships/image" Target="../media/image316.png"/><Relationship Id="rId5" Type="http://schemas.openxmlformats.org/officeDocument/2006/relationships/image" Target="../media/image244.png"/><Relationship Id="rId90" Type="http://schemas.openxmlformats.org/officeDocument/2006/relationships/customXml" Target="../ink/ink337.xml"/><Relationship Id="rId95" Type="http://schemas.openxmlformats.org/officeDocument/2006/relationships/image" Target="../media/image289.png"/><Relationship Id="rId160" Type="http://schemas.openxmlformats.org/officeDocument/2006/relationships/customXml" Target="../ink/ink372.xml"/><Relationship Id="rId165" Type="http://schemas.openxmlformats.org/officeDocument/2006/relationships/image" Target="../media/image324.png"/><Relationship Id="rId181" Type="http://schemas.openxmlformats.org/officeDocument/2006/relationships/image" Target="../media/image332.png"/><Relationship Id="rId186" Type="http://schemas.openxmlformats.org/officeDocument/2006/relationships/customXml" Target="../ink/ink385.xml"/><Relationship Id="rId22" Type="http://schemas.openxmlformats.org/officeDocument/2006/relationships/customXml" Target="../ink/ink303.xml"/><Relationship Id="rId27" Type="http://schemas.openxmlformats.org/officeDocument/2006/relationships/image" Target="../media/image255.png"/><Relationship Id="rId43" Type="http://schemas.openxmlformats.org/officeDocument/2006/relationships/image" Target="../media/image263.png"/><Relationship Id="rId48" Type="http://schemas.openxmlformats.org/officeDocument/2006/relationships/customXml" Target="../ink/ink316.xml"/><Relationship Id="rId64" Type="http://schemas.openxmlformats.org/officeDocument/2006/relationships/customXml" Target="../ink/ink324.xml"/><Relationship Id="rId69" Type="http://schemas.openxmlformats.org/officeDocument/2006/relationships/image" Target="../media/image276.png"/><Relationship Id="rId113" Type="http://schemas.openxmlformats.org/officeDocument/2006/relationships/image" Target="../media/image298.png"/><Relationship Id="rId118" Type="http://schemas.openxmlformats.org/officeDocument/2006/relationships/customXml" Target="../ink/ink351.xml"/><Relationship Id="rId134" Type="http://schemas.openxmlformats.org/officeDocument/2006/relationships/customXml" Target="../ink/ink359.xml"/><Relationship Id="rId139" Type="http://schemas.openxmlformats.org/officeDocument/2006/relationships/image" Target="../media/image311.png"/><Relationship Id="rId80" Type="http://schemas.openxmlformats.org/officeDocument/2006/relationships/customXml" Target="../ink/ink332.xml"/><Relationship Id="rId85" Type="http://schemas.openxmlformats.org/officeDocument/2006/relationships/image" Target="../media/image284.png"/><Relationship Id="rId150" Type="http://schemas.openxmlformats.org/officeDocument/2006/relationships/customXml" Target="../ink/ink367.xml"/><Relationship Id="rId155" Type="http://schemas.openxmlformats.org/officeDocument/2006/relationships/image" Target="../media/image319.png"/><Relationship Id="rId171" Type="http://schemas.openxmlformats.org/officeDocument/2006/relationships/image" Target="../media/image327.png"/><Relationship Id="rId176" Type="http://schemas.openxmlformats.org/officeDocument/2006/relationships/customXml" Target="../ink/ink380.xml"/><Relationship Id="rId12" Type="http://schemas.openxmlformats.org/officeDocument/2006/relationships/customXml" Target="../ink/ink298.xml"/><Relationship Id="rId17" Type="http://schemas.openxmlformats.org/officeDocument/2006/relationships/image" Target="../media/image250.png"/><Relationship Id="rId33" Type="http://schemas.openxmlformats.org/officeDocument/2006/relationships/image" Target="../media/image258.png"/><Relationship Id="rId38" Type="http://schemas.openxmlformats.org/officeDocument/2006/relationships/customXml" Target="../ink/ink311.xml"/><Relationship Id="rId59" Type="http://schemas.openxmlformats.org/officeDocument/2006/relationships/image" Target="../media/image271.png"/><Relationship Id="rId103" Type="http://schemas.openxmlformats.org/officeDocument/2006/relationships/image" Target="../media/image293.png"/><Relationship Id="rId108" Type="http://schemas.openxmlformats.org/officeDocument/2006/relationships/customXml" Target="../ink/ink346.xml"/><Relationship Id="rId124" Type="http://schemas.openxmlformats.org/officeDocument/2006/relationships/customXml" Target="../ink/ink354.xml"/><Relationship Id="rId129" Type="http://schemas.openxmlformats.org/officeDocument/2006/relationships/image" Target="../media/image306.png"/><Relationship Id="rId54" Type="http://schemas.openxmlformats.org/officeDocument/2006/relationships/customXml" Target="../ink/ink319.xml"/><Relationship Id="rId70" Type="http://schemas.openxmlformats.org/officeDocument/2006/relationships/customXml" Target="../ink/ink327.xml"/><Relationship Id="rId75" Type="http://schemas.openxmlformats.org/officeDocument/2006/relationships/image" Target="../media/image279.png"/><Relationship Id="rId91" Type="http://schemas.openxmlformats.org/officeDocument/2006/relationships/image" Target="../media/image287.png"/><Relationship Id="rId96" Type="http://schemas.openxmlformats.org/officeDocument/2006/relationships/customXml" Target="../ink/ink340.xml"/><Relationship Id="rId140" Type="http://schemas.openxmlformats.org/officeDocument/2006/relationships/customXml" Target="../ink/ink362.xml"/><Relationship Id="rId145" Type="http://schemas.openxmlformats.org/officeDocument/2006/relationships/image" Target="../media/image314.png"/><Relationship Id="rId161" Type="http://schemas.openxmlformats.org/officeDocument/2006/relationships/image" Target="../media/image322.png"/><Relationship Id="rId166" Type="http://schemas.openxmlformats.org/officeDocument/2006/relationships/customXml" Target="../ink/ink375.xml"/><Relationship Id="rId182" Type="http://schemas.openxmlformats.org/officeDocument/2006/relationships/customXml" Target="../ink/ink383.xml"/><Relationship Id="rId187" Type="http://schemas.openxmlformats.org/officeDocument/2006/relationships/image" Target="../media/image33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5.xml"/><Relationship Id="rId23" Type="http://schemas.openxmlformats.org/officeDocument/2006/relationships/image" Target="../media/image253.png"/><Relationship Id="rId28" Type="http://schemas.openxmlformats.org/officeDocument/2006/relationships/customXml" Target="../ink/ink306.xml"/><Relationship Id="rId49" Type="http://schemas.openxmlformats.org/officeDocument/2006/relationships/image" Target="../media/image266.png"/><Relationship Id="rId114" Type="http://schemas.openxmlformats.org/officeDocument/2006/relationships/customXml" Target="../ink/ink349.xml"/><Relationship Id="rId119" Type="http://schemas.openxmlformats.org/officeDocument/2006/relationships/image" Target="../media/image301.png"/><Relationship Id="rId44" Type="http://schemas.openxmlformats.org/officeDocument/2006/relationships/customXml" Target="../ink/ink314.xml"/><Relationship Id="rId60" Type="http://schemas.openxmlformats.org/officeDocument/2006/relationships/customXml" Target="../ink/ink322.xml"/><Relationship Id="rId65" Type="http://schemas.openxmlformats.org/officeDocument/2006/relationships/image" Target="../media/image274.png"/><Relationship Id="rId81" Type="http://schemas.openxmlformats.org/officeDocument/2006/relationships/image" Target="../media/image282.png"/><Relationship Id="rId86" Type="http://schemas.openxmlformats.org/officeDocument/2006/relationships/customXml" Target="../ink/ink335.xml"/><Relationship Id="rId130" Type="http://schemas.openxmlformats.org/officeDocument/2006/relationships/customXml" Target="../ink/ink357.xml"/><Relationship Id="rId135" Type="http://schemas.openxmlformats.org/officeDocument/2006/relationships/image" Target="../media/image309.png"/><Relationship Id="rId151" Type="http://schemas.openxmlformats.org/officeDocument/2006/relationships/image" Target="../media/image317.png"/><Relationship Id="rId156" Type="http://schemas.openxmlformats.org/officeDocument/2006/relationships/customXml" Target="../ink/ink370.xml"/><Relationship Id="rId177" Type="http://schemas.openxmlformats.org/officeDocument/2006/relationships/image" Target="../media/image330.png"/><Relationship Id="rId172" Type="http://schemas.openxmlformats.org/officeDocument/2006/relationships/customXml" Target="../ink/ink378.xml"/><Relationship Id="rId13" Type="http://schemas.openxmlformats.org/officeDocument/2006/relationships/image" Target="../media/image248.png"/><Relationship Id="rId18" Type="http://schemas.openxmlformats.org/officeDocument/2006/relationships/customXml" Target="../ink/ink301.xml"/><Relationship Id="rId39" Type="http://schemas.openxmlformats.org/officeDocument/2006/relationships/image" Target="../media/image261.png"/><Relationship Id="rId109" Type="http://schemas.openxmlformats.org/officeDocument/2006/relationships/image" Target="../media/image296.png"/><Relationship Id="rId34" Type="http://schemas.openxmlformats.org/officeDocument/2006/relationships/customXml" Target="../ink/ink309.xml"/><Relationship Id="rId50" Type="http://schemas.openxmlformats.org/officeDocument/2006/relationships/customXml" Target="../ink/ink317.xml"/><Relationship Id="rId55" Type="http://schemas.openxmlformats.org/officeDocument/2006/relationships/image" Target="../media/image269.png"/><Relationship Id="rId76" Type="http://schemas.openxmlformats.org/officeDocument/2006/relationships/customXml" Target="../ink/ink330.xml"/><Relationship Id="rId97" Type="http://schemas.openxmlformats.org/officeDocument/2006/relationships/image" Target="../media/image290.png"/><Relationship Id="rId104" Type="http://schemas.openxmlformats.org/officeDocument/2006/relationships/customXml" Target="../ink/ink344.xml"/><Relationship Id="rId120" Type="http://schemas.openxmlformats.org/officeDocument/2006/relationships/customXml" Target="../ink/ink352.xml"/><Relationship Id="rId125" Type="http://schemas.openxmlformats.org/officeDocument/2006/relationships/image" Target="../media/image304.png"/><Relationship Id="rId141" Type="http://schemas.openxmlformats.org/officeDocument/2006/relationships/image" Target="../media/image312.png"/><Relationship Id="rId146" Type="http://schemas.openxmlformats.org/officeDocument/2006/relationships/customXml" Target="../ink/ink365.xml"/><Relationship Id="rId167" Type="http://schemas.openxmlformats.org/officeDocument/2006/relationships/image" Target="../media/image325.png"/><Relationship Id="rId7" Type="http://schemas.openxmlformats.org/officeDocument/2006/relationships/image" Target="../media/image245.png"/><Relationship Id="rId71" Type="http://schemas.openxmlformats.org/officeDocument/2006/relationships/image" Target="../media/image277.png"/><Relationship Id="rId92" Type="http://schemas.openxmlformats.org/officeDocument/2006/relationships/customXml" Target="../ink/ink338.xml"/><Relationship Id="rId162" Type="http://schemas.openxmlformats.org/officeDocument/2006/relationships/customXml" Target="../ink/ink373.xml"/><Relationship Id="rId183" Type="http://schemas.openxmlformats.org/officeDocument/2006/relationships/image" Target="../media/image333.png"/><Relationship Id="rId2" Type="http://schemas.openxmlformats.org/officeDocument/2006/relationships/customXml" Target="../ink/ink293.xml"/><Relationship Id="rId29" Type="http://schemas.openxmlformats.org/officeDocument/2006/relationships/image" Target="../media/image256.png"/><Relationship Id="rId24" Type="http://schemas.openxmlformats.org/officeDocument/2006/relationships/customXml" Target="../ink/ink304.xml"/><Relationship Id="rId40" Type="http://schemas.openxmlformats.org/officeDocument/2006/relationships/customXml" Target="../ink/ink312.xml"/><Relationship Id="rId45" Type="http://schemas.openxmlformats.org/officeDocument/2006/relationships/image" Target="../media/image264.png"/><Relationship Id="rId66" Type="http://schemas.openxmlformats.org/officeDocument/2006/relationships/customXml" Target="../ink/ink325.xml"/><Relationship Id="rId87" Type="http://schemas.openxmlformats.org/officeDocument/2006/relationships/image" Target="../media/image285.png"/><Relationship Id="rId110" Type="http://schemas.openxmlformats.org/officeDocument/2006/relationships/customXml" Target="../ink/ink347.xml"/><Relationship Id="rId115" Type="http://schemas.openxmlformats.org/officeDocument/2006/relationships/image" Target="../media/image299.png"/><Relationship Id="rId131" Type="http://schemas.openxmlformats.org/officeDocument/2006/relationships/image" Target="../media/image307.png"/><Relationship Id="rId136" Type="http://schemas.openxmlformats.org/officeDocument/2006/relationships/customXml" Target="../ink/ink360.xml"/><Relationship Id="rId157" Type="http://schemas.openxmlformats.org/officeDocument/2006/relationships/image" Target="../media/image320.png"/><Relationship Id="rId178" Type="http://schemas.openxmlformats.org/officeDocument/2006/relationships/customXml" Target="../ink/ink381.xml"/><Relationship Id="rId61" Type="http://schemas.openxmlformats.org/officeDocument/2006/relationships/image" Target="../media/image272.png"/><Relationship Id="rId82" Type="http://schemas.openxmlformats.org/officeDocument/2006/relationships/customXml" Target="../ink/ink333.xml"/><Relationship Id="rId152" Type="http://schemas.openxmlformats.org/officeDocument/2006/relationships/customXml" Target="../ink/ink368.xml"/><Relationship Id="rId173" Type="http://schemas.openxmlformats.org/officeDocument/2006/relationships/image" Target="../media/image328.png"/><Relationship Id="rId19" Type="http://schemas.openxmlformats.org/officeDocument/2006/relationships/image" Target="../media/image251.png"/><Relationship Id="rId14" Type="http://schemas.openxmlformats.org/officeDocument/2006/relationships/customXml" Target="../ink/ink299.xml"/><Relationship Id="rId30" Type="http://schemas.openxmlformats.org/officeDocument/2006/relationships/customXml" Target="../ink/ink307.xml"/><Relationship Id="rId35" Type="http://schemas.openxmlformats.org/officeDocument/2006/relationships/image" Target="../media/image259.png"/><Relationship Id="rId56" Type="http://schemas.openxmlformats.org/officeDocument/2006/relationships/customXml" Target="../ink/ink320.xml"/><Relationship Id="rId77" Type="http://schemas.openxmlformats.org/officeDocument/2006/relationships/image" Target="../media/image280.png"/><Relationship Id="rId100" Type="http://schemas.openxmlformats.org/officeDocument/2006/relationships/customXml" Target="../ink/ink342.xml"/><Relationship Id="rId105" Type="http://schemas.openxmlformats.org/officeDocument/2006/relationships/image" Target="../media/image294.png"/><Relationship Id="rId126" Type="http://schemas.openxmlformats.org/officeDocument/2006/relationships/customXml" Target="../ink/ink355.xml"/><Relationship Id="rId147" Type="http://schemas.openxmlformats.org/officeDocument/2006/relationships/image" Target="../media/image315.png"/><Relationship Id="rId168" Type="http://schemas.openxmlformats.org/officeDocument/2006/relationships/customXml" Target="../ink/ink376.xml"/><Relationship Id="rId8" Type="http://schemas.openxmlformats.org/officeDocument/2006/relationships/customXml" Target="../ink/ink296.xml"/><Relationship Id="rId51" Type="http://schemas.openxmlformats.org/officeDocument/2006/relationships/image" Target="../media/image267.png"/><Relationship Id="rId72" Type="http://schemas.openxmlformats.org/officeDocument/2006/relationships/customXml" Target="../ink/ink328.xml"/><Relationship Id="rId93" Type="http://schemas.openxmlformats.org/officeDocument/2006/relationships/image" Target="../media/image288.png"/><Relationship Id="rId98" Type="http://schemas.openxmlformats.org/officeDocument/2006/relationships/customXml" Target="../ink/ink341.xml"/><Relationship Id="rId121" Type="http://schemas.openxmlformats.org/officeDocument/2006/relationships/image" Target="../media/image302.png"/><Relationship Id="rId142" Type="http://schemas.openxmlformats.org/officeDocument/2006/relationships/customXml" Target="../ink/ink363.xml"/><Relationship Id="rId163" Type="http://schemas.openxmlformats.org/officeDocument/2006/relationships/image" Target="../media/image323.png"/><Relationship Id="rId184" Type="http://schemas.openxmlformats.org/officeDocument/2006/relationships/customXml" Target="../ink/ink384.xml"/><Relationship Id="rId3" Type="http://schemas.openxmlformats.org/officeDocument/2006/relationships/image" Target="../media/image243.png"/><Relationship Id="rId25" Type="http://schemas.openxmlformats.org/officeDocument/2006/relationships/image" Target="../media/image254.png"/><Relationship Id="rId46" Type="http://schemas.openxmlformats.org/officeDocument/2006/relationships/customXml" Target="../ink/ink315.xml"/><Relationship Id="rId67" Type="http://schemas.openxmlformats.org/officeDocument/2006/relationships/image" Target="../media/image275.png"/><Relationship Id="rId116" Type="http://schemas.openxmlformats.org/officeDocument/2006/relationships/customXml" Target="../ink/ink350.xml"/><Relationship Id="rId137" Type="http://schemas.openxmlformats.org/officeDocument/2006/relationships/image" Target="../media/image310.png"/><Relationship Id="rId158" Type="http://schemas.openxmlformats.org/officeDocument/2006/relationships/customXml" Target="../ink/ink371.xml"/><Relationship Id="rId20" Type="http://schemas.openxmlformats.org/officeDocument/2006/relationships/customXml" Target="../ink/ink302.xml"/><Relationship Id="rId41" Type="http://schemas.openxmlformats.org/officeDocument/2006/relationships/image" Target="../media/image262.png"/><Relationship Id="rId62" Type="http://schemas.openxmlformats.org/officeDocument/2006/relationships/customXml" Target="../ink/ink323.xml"/><Relationship Id="rId83" Type="http://schemas.openxmlformats.org/officeDocument/2006/relationships/image" Target="../media/image283.png"/><Relationship Id="rId88" Type="http://schemas.openxmlformats.org/officeDocument/2006/relationships/customXml" Target="../ink/ink336.xml"/><Relationship Id="rId111" Type="http://schemas.openxmlformats.org/officeDocument/2006/relationships/image" Target="../media/image297.png"/><Relationship Id="rId132" Type="http://schemas.openxmlformats.org/officeDocument/2006/relationships/customXml" Target="../ink/ink358.xml"/><Relationship Id="rId153" Type="http://schemas.openxmlformats.org/officeDocument/2006/relationships/image" Target="../media/image318.png"/><Relationship Id="rId174" Type="http://schemas.openxmlformats.org/officeDocument/2006/relationships/customXml" Target="../ink/ink379.xml"/><Relationship Id="rId179" Type="http://schemas.openxmlformats.org/officeDocument/2006/relationships/image" Target="../media/image331.png"/><Relationship Id="rId15" Type="http://schemas.openxmlformats.org/officeDocument/2006/relationships/image" Target="../media/image249.png"/><Relationship Id="rId36" Type="http://schemas.openxmlformats.org/officeDocument/2006/relationships/customXml" Target="../ink/ink310.xml"/><Relationship Id="rId57" Type="http://schemas.openxmlformats.org/officeDocument/2006/relationships/image" Target="../media/image270.png"/><Relationship Id="rId106" Type="http://schemas.openxmlformats.org/officeDocument/2006/relationships/customXml" Target="../ink/ink345.xml"/><Relationship Id="rId127" Type="http://schemas.openxmlformats.org/officeDocument/2006/relationships/image" Target="../media/image305.png"/><Relationship Id="rId10" Type="http://schemas.openxmlformats.org/officeDocument/2006/relationships/customXml" Target="../ink/ink297.xml"/><Relationship Id="rId31" Type="http://schemas.openxmlformats.org/officeDocument/2006/relationships/image" Target="../media/image257.png"/><Relationship Id="rId52" Type="http://schemas.openxmlformats.org/officeDocument/2006/relationships/customXml" Target="../ink/ink318.xml"/><Relationship Id="rId73" Type="http://schemas.openxmlformats.org/officeDocument/2006/relationships/image" Target="../media/image278.png"/><Relationship Id="rId78" Type="http://schemas.openxmlformats.org/officeDocument/2006/relationships/customXml" Target="../ink/ink331.xml"/><Relationship Id="rId94" Type="http://schemas.openxmlformats.org/officeDocument/2006/relationships/customXml" Target="../ink/ink339.xml"/><Relationship Id="rId99" Type="http://schemas.openxmlformats.org/officeDocument/2006/relationships/image" Target="../media/image291.png"/><Relationship Id="rId101" Type="http://schemas.openxmlformats.org/officeDocument/2006/relationships/image" Target="../media/image292.png"/><Relationship Id="rId122" Type="http://schemas.openxmlformats.org/officeDocument/2006/relationships/customXml" Target="../ink/ink353.xml"/><Relationship Id="rId143" Type="http://schemas.openxmlformats.org/officeDocument/2006/relationships/image" Target="../media/image313.png"/><Relationship Id="rId148" Type="http://schemas.openxmlformats.org/officeDocument/2006/relationships/customXml" Target="../ink/ink366.xml"/><Relationship Id="rId164" Type="http://schemas.openxmlformats.org/officeDocument/2006/relationships/customXml" Target="../ink/ink374.xml"/><Relationship Id="rId169" Type="http://schemas.openxmlformats.org/officeDocument/2006/relationships/image" Target="../media/image326.png"/><Relationship Id="rId185" Type="http://schemas.openxmlformats.org/officeDocument/2006/relationships/image" Target="../media/image334.png"/><Relationship Id="rId4" Type="http://schemas.openxmlformats.org/officeDocument/2006/relationships/customXml" Target="../ink/ink294.xml"/><Relationship Id="rId9" Type="http://schemas.openxmlformats.org/officeDocument/2006/relationships/image" Target="../media/image246.png"/><Relationship Id="rId180" Type="http://schemas.openxmlformats.org/officeDocument/2006/relationships/customXml" Target="../ink/ink38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1.xml"/><Relationship Id="rId18" Type="http://schemas.openxmlformats.org/officeDocument/2006/relationships/image" Target="../media/image344.png"/><Relationship Id="rId26" Type="http://schemas.openxmlformats.org/officeDocument/2006/relationships/image" Target="../media/image348.png"/><Relationship Id="rId39" Type="http://schemas.openxmlformats.org/officeDocument/2006/relationships/customXml" Target="../ink/ink404.xml"/><Relationship Id="rId21" Type="http://schemas.openxmlformats.org/officeDocument/2006/relationships/customXml" Target="../ink/ink395.xml"/><Relationship Id="rId34" Type="http://schemas.openxmlformats.org/officeDocument/2006/relationships/image" Target="../media/image352.png"/><Relationship Id="rId42" Type="http://schemas.openxmlformats.org/officeDocument/2006/relationships/image" Target="../media/image356.png"/><Relationship Id="rId47" Type="http://schemas.openxmlformats.org/officeDocument/2006/relationships/customXml" Target="../ink/ink408.xml"/><Relationship Id="rId50" Type="http://schemas.openxmlformats.org/officeDocument/2006/relationships/image" Target="../media/image360.png"/><Relationship Id="rId55" Type="http://schemas.openxmlformats.org/officeDocument/2006/relationships/customXml" Target="../ink/ink412.xml"/><Relationship Id="rId63" Type="http://schemas.openxmlformats.org/officeDocument/2006/relationships/customXml" Target="../ink/ink416.xml"/><Relationship Id="rId68" Type="http://schemas.openxmlformats.org/officeDocument/2006/relationships/image" Target="../media/image369.png"/><Relationship Id="rId7" Type="http://schemas.openxmlformats.org/officeDocument/2006/relationships/customXml" Target="../ink/ink388.xml"/><Relationship Id="rId2" Type="http://schemas.openxmlformats.org/officeDocument/2006/relationships/image" Target="../media/image336.png"/><Relationship Id="rId16" Type="http://schemas.openxmlformats.org/officeDocument/2006/relationships/image" Target="../media/image343.png"/><Relationship Id="rId29" Type="http://schemas.openxmlformats.org/officeDocument/2006/relationships/customXml" Target="../ink/ink39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8.png"/><Relationship Id="rId11" Type="http://schemas.openxmlformats.org/officeDocument/2006/relationships/customXml" Target="../ink/ink390.xml"/><Relationship Id="rId24" Type="http://schemas.openxmlformats.org/officeDocument/2006/relationships/image" Target="../media/image347.png"/><Relationship Id="rId32" Type="http://schemas.openxmlformats.org/officeDocument/2006/relationships/image" Target="../media/image351.png"/><Relationship Id="rId37" Type="http://schemas.openxmlformats.org/officeDocument/2006/relationships/customXml" Target="../ink/ink403.xml"/><Relationship Id="rId40" Type="http://schemas.openxmlformats.org/officeDocument/2006/relationships/image" Target="../media/image355.png"/><Relationship Id="rId45" Type="http://schemas.openxmlformats.org/officeDocument/2006/relationships/customXml" Target="../ink/ink407.xml"/><Relationship Id="rId53" Type="http://schemas.openxmlformats.org/officeDocument/2006/relationships/customXml" Target="../ink/ink411.xml"/><Relationship Id="rId58" Type="http://schemas.openxmlformats.org/officeDocument/2006/relationships/image" Target="../media/image364.png"/><Relationship Id="rId66" Type="http://schemas.openxmlformats.org/officeDocument/2006/relationships/image" Target="../media/image368.png"/><Relationship Id="rId5" Type="http://schemas.openxmlformats.org/officeDocument/2006/relationships/customXml" Target="../ink/ink387.xml"/><Relationship Id="rId15" Type="http://schemas.openxmlformats.org/officeDocument/2006/relationships/customXml" Target="../ink/ink392.xml"/><Relationship Id="rId23" Type="http://schemas.openxmlformats.org/officeDocument/2006/relationships/customXml" Target="../ink/ink396.xml"/><Relationship Id="rId28" Type="http://schemas.openxmlformats.org/officeDocument/2006/relationships/image" Target="../media/image349.png"/><Relationship Id="rId36" Type="http://schemas.openxmlformats.org/officeDocument/2006/relationships/image" Target="../media/image353.png"/><Relationship Id="rId49" Type="http://schemas.openxmlformats.org/officeDocument/2006/relationships/customXml" Target="../ink/ink409.xml"/><Relationship Id="rId57" Type="http://schemas.openxmlformats.org/officeDocument/2006/relationships/customXml" Target="../ink/ink413.xml"/><Relationship Id="rId61" Type="http://schemas.openxmlformats.org/officeDocument/2006/relationships/customXml" Target="../ink/ink415.xml"/><Relationship Id="rId10" Type="http://schemas.openxmlformats.org/officeDocument/2006/relationships/image" Target="../media/image340.png"/><Relationship Id="rId19" Type="http://schemas.openxmlformats.org/officeDocument/2006/relationships/customXml" Target="../ink/ink394.xml"/><Relationship Id="rId31" Type="http://schemas.openxmlformats.org/officeDocument/2006/relationships/customXml" Target="../ink/ink400.xml"/><Relationship Id="rId44" Type="http://schemas.openxmlformats.org/officeDocument/2006/relationships/image" Target="../media/image357.png"/><Relationship Id="rId52" Type="http://schemas.openxmlformats.org/officeDocument/2006/relationships/image" Target="../media/image361.png"/><Relationship Id="rId60" Type="http://schemas.openxmlformats.org/officeDocument/2006/relationships/image" Target="../media/image365.png"/><Relationship Id="rId65" Type="http://schemas.openxmlformats.org/officeDocument/2006/relationships/customXml" Target="../ink/ink417.xml"/><Relationship Id="rId4" Type="http://schemas.openxmlformats.org/officeDocument/2006/relationships/image" Target="../media/image337.png"/><Relationship Id="rId9" Type="http://schemas.openxmlformats.org/officeDocument/2006/relationships/customXml" Target="../ink/ink389.xml"/><Relationship Id="rId14" Type="http://schemas.openxmlformats.org/officeDocument/2006/relationships/image" Target="../media/image342.png"/><Relationship Id="rId22" Type="http://schemas.openxmlformats.org/officeDocument/2006/relationships/image" Target="../media/image346.png"/><Relationship Id="rId27" Type="http://schemas.openxmlformats.org/officeDocument/2006/relationships/customXml" Target="../ink/ink398.xml"/><Relationship Id="rId30" Type="http://schemas.openxmlformats.org/officeDocument/2006/relationships/image" Target="../media/image350.png"/><Relationship Id="rId35" Type="http://schemas.openxmlformats.org/officeDocument/2006/relationships/customXml" Target="../ink/ink402.xml"/><Relationship Id="rId43" Type="http://schemas.openxmlformats.org/officeDocument/2006/relationships/customXml" Target="../ink/ink406.xml"/><Relationship Id="rId48" Type="http://schemas.openxmlformats.org/officeDocument/2006/relationships/image" Target="../media/image359.png"/><Relationship Id="rId56" Type="http://schemas.openxmlformats.org/officeDocument/2006/relationships/image" Target="../media/image363.png"/><Relationship Id="rId64" Type="http://schemas.openxmlformats.org/officeDocument/2006/relationships/image" Target="../media/image367.png"/><Relationship Id="rId8" Type="http://schemas.openxmlformats.org/officeDocument/2006/relationships/image" Target="../media/image339.png"/><Relationship Id="rId51" Type="http://schemas.openxmlformats.org/officeDocument/2006/relationships/customXml" Target="../ink/ink410.xml"/><Relationship Id="rId3" Type="http://schemas.openxmlformats.org/officeDocument/2006/relationships/customXml" Target="../ink/ink386.xml"/><Relationship Id="rId12" Type="http://schemas.openxmlformats.org/officeDocument/2006/relationships/image" Target="../media/image341.png"/><Relationship Id="rId17" Type="http://schemas.openxmlformats.org/officeDocument/2006/relationships/customXml" Target="../ink/ink393.xml"/><Relationship Id="rId25" Type="http://schemas.openxmlformats.org/officeDocument/2006/relationships/customXml" Target="../ink/ink397.xml"/><Relationship Id="rId33" Type="http://schemas.openxmlformats.org/officeDocument/2006/relationships/customXml" Target="../ink/ink401.xml"/><Relationship Id="rId38" Type="http://schemas.openxmlformats.org/officeDocument/2006/relationships/image" Target="../media/image354.png"/><Relationship Id="rId46" Type="http://schemas.openxmlformats.org/officeDocument/2006/relationships/image" Target="../media/image358.png"/><Relationship Id="rId59" Type="http://schemas.openxmlformats.org/officeDocument/2006/relationships/customXml" Target="../ink/ink414.xml"/><Relationship Id="rId67" Type="http://schemas.openxmlformats.org/officeDocument/2006/relationships/customXml" Target="../ink/ink418.xml"/><Relationship Id="rId20" Type="http://schemas.openxmlformats.org/officeDocument/2006/relationships/image" Target="../media/image345.png"/><Relationship Id="rId41" Type="http://schemas.openxmlformats.org/officeDocument/2006/relationships/customXml" Target="../ink/ink405.xml"/><Relationship Id="rId54" Type="http://schemas.openxmlformats.org/officeDocument/2006/relationships/image" Target="../media/image362.png"/><Relationship Id="rId62" Type="http://schemas.openxmlformats.org/officeDocument/2006/relationships/image" Target="../media/image36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26.png"/><Relationship Id="rId21" Type="http://schemas.openxmlformats.org/officeDocument/2006/relationships/image" Target="../media/image378.png"/><Relationship Id="rId42" Type="http://schemas.openxmlformats.org/officeDocument/2006/relationships/customXml" Target="../ink/ink439.xml"/><Relationship Id="rId63" Type="http://schemas.openxmlformats.org/officeDocument/2006/relationships/image" Target="../media/image399.png"/><Relationship Id="rId84" Type="http://schemas.openxmlformats.org/officeDocument/2006/relationships/customXml" Target="../ink/ink460.xml"/><Relationship Id="rId138" Type="http://schemas.openxmlformats.org/officeDocument/2006/relationships/customXml" Target="../ink/ink487.xml"/><Relationship Id="rId159" Type="http://schemas.openxmlformats.org/officeDocument/2006/relationships/image" Target="../media/image447.png"/><Relationship Id="rId170" Type="http://schemas.openxmlformats.org/officeDocument/2006/relationships/customXml" Target="../ink/ink503.xml"/><Relationship Id="rId191" Type="http://schemas.openxmlformats.org/officeDocument/2006/relationships/image" Target="../media/image463.png"/><Relationship Id="rId205" Type="http://schemas.openxmlformats.org/officeDocument/2006/relationships/image" Target="../media/image470.png"/><Relationship Id="rId107" Type="http://schemas.openxmlformats.org/officeDocument/2006/relationships/image" Target="../media/image421.png"/><Relationship Id="rId11" Type="http://schemas.openxmlformats.org/officeDocument/2006/relationships/image" Target="../media/image373.png"/><Relationship Id="rId32" Type="http://schemas.openxmlformats.org/officeDocument/2006/relationships/customXml" Target="../ink/ink434.xml"/><Relationship Id="rId53" Type="http://schemas.openxmlformats.org/officeDocument/2006/relationships/image" Target="../media/image394.png"/><Relationship Id="rId74" Type="http://schemas.openxmlformats.org/officeDocument/2006/relationships/customXml" Target="../ink/ink455.xml"/><Relationship Id="rId128" Type="http://schemas.openxmlformats.org/officeDocument/2006/relationships/customXml" Target="../ink/ink482.xml"/><Relationship Id="rId149" Type="http://schemas.openxmlformats.org/officeDocument/2006/relationships/image" Target="../media/image442.png"/><Relationship Id="rId5" Type="http://schemas.openxmlformats.org/officeDocument/2006/relationships/image" Target="../media/image370.png"/><Relationship Id="rId95" Type="http://schemas.openxmlformats.org/officeDocument/2006/relationships/image" Target="../media/image415.png"/><Relationship Id="rId160" Type="http://schemas.openxmlformats.org/officeDocument/2006/relationships/customXml" Target="../ink/ink498.xml"/><Relationship Id="rId181" Type="http://schemas.openxmlformats.org/officeDocument/2006/relationships/image" Target="../media/image458.png"/><Relationship Id="rId216" Type="http://schemas.openxmlformats.org/officeDocument/2006/relationships/customXml" Target="../ink/ink526.xml"/><Relationship Id="rId211" Type="http://schemas.openxmlformats.org/officeDocument/2006/relationships/image" Target="../media/image473.png"/><Relationship Id="rId22" Type="http://schemas.openxmlformats.org/officeDocument/2006/relationships/customXml" Target="../ink/ink429.xml"/><Relationship Id="rId27" Type="http://schemas.openxmlformats.org/officeDocument/2006/relationships/image" Target="../media/image381.png"/><Relationship Id="rId43" Type="http://schemas.openxmlformats.org/officeDocument/2006/relationships/image" Target="../media/image389.png"/><Relationship Id="rId48" Type="http://schemas.openxmlformats.org/officeDocument/2006/relationships/customXml" Target="../ink/ink442.xml"/><Relationship Id="rId64" Type="http://schemas.openxmlformats.org/officeDocument/2006/relationships/customXml" Target="../ink/ink450.xml"/><Relationship Id="rId69" Type="http://schemas.openxmlformats.org/officeDocument/2006/relationships/image" Target="../media/image402.png"/><Relationship Id="rId113" Type="http://schemas.openxmlformats.org/officeDocument/2006/relationships/image" Target="../media/image424.png"/><Relationship Id="rId118" Type="http://schemas.openxmlformats.org/officeDocument/2006/relationships/customXml" Target="../ink/ink477.xml"/><Relationship Id="rId134" Type="http://schemas.openxmlformats.org/officeDocument/2006/relationships/customXml" Target="../ink/ink485.xml"/><Relationship Id="rId139" Type="http://schemas.openxmlformats.org/officeDocument/2006/relationships/image" Target="../media/image437.png"/><Relationship Id="rId80" Type="http://schemas.openxmlformats.org/officeDocument/2006/relationships/customXml" Target="../ink/ink458.xml"/><Relationship Id="rId85" Type="http://schemas.openxmlformats.org/officeDocument/2006/relationships/image" Target="../media/image410.png"/><Relationship Id="rId150" Type="http://schemas.openxmlformats.org/officeDocument/2006/relationships/customXml" Target="../ink/ink493.xml"/><Relationship Id="rId155" Type="http://schemas.openxmlformats.org/officeDocument/2006/relationships/image" Target="../media/image445.png"/><Relationship Id="rId171" Type="http://schemas.openxmlformats.org/officeDocument/2006/relationships/image" Target="../media/image453.png"/><Relationship Id="rId176" Type="http://schemas.openxmlformats.org/officeDocument/2006/relationships/customXml" Target="../ink/ink506.xml"/><Relationship Id="rId192" Type="http://schemas.openxmlformats.org/officeDocument/2006/relationships/customXml" Target="../ink/ink514.xml"/><Relationship Id="rId197" Type="http://schemas.openxmlformats.org/officeDocument/2006/relationships/image" Target="../media/image466.png"/><Relationship Id="rId206" Type="http://schemas.openxmlformats.org/officeDocument/2006/relationships/customXml" Target="../ink/ink521.xml"/><Relationship Id="rId201" Type="http://schemas.openxmlformats.org/officeDocument/2006/relationships/image" Target="../media/image468.png"/><Relationship Id="rId222" Type="http://schemas.openxmlformats.org/officeDocument/2006/relationships/customXml" Target="../ink/ink529.xml"/><Relationship Id="rId12" Type="http://schemas.openxmlformats.org/officeDocument/2006/relationships/customXml" Target="../ink/ink424.xml"/><Relationship Id="rId17" Type="http://schemas.openxmlformats.org/officeDocument/2006/relationships/image" Target="../media/image376.png"/><Relationship Id="rId33" Type="http://schemas.openxmlformats.org/officeDocument/2006/relationships/image" Target="../media/image384.png"/><Relationship Id="rId38" Type="http://schemas.openxmlformats.org/officeDocument/2006/relationships/customXml" Target="../ink/ink437.xml"/><Relationship Id="rId59" Type="http://schemas.openxmlformats.org/officeDocument/2006/relationships/image" Target="../media/image397.png"/><Relationship Id="rId103" Type="http://schemas.openxmlformats.org/officeDocument/2006/relationships/image" Target="../media/image419.png"/><Relationship Id="rId108" Type="http://schemas.openxmlformats.org/officeDocument/2006/relationships/customXml" Target="../ink/ink472.xml"/><Relationship Id="rId124" Type="http://schemas.openxmlformats.org/officeDocument/2006/relationships/customXml" Target="../ink/ink480.xml"/><Relationship Id="rId129" Type="http://schemas.openxmlformats.org/officeDocument/2006/relationships/image" Target="../media/image432.png"/><Relationship Id="rId54" Type="http://schemas.openxmlformats.org/officeDocument/2006/relationships/customXml" Target="../ink/ink445.xml"/><Relationship Id="rId70" Type="http://schemas.openxmlformats.org/officeDocument/2006/relationships/customXml" Target="../ink/ink453.xml"/><Relationship Id="rId75" Type="http://schemas.openxmlformats.org/officeDocument/2006/relationships/image" Target="../media/image405.png"/><Relationship Id="rId91" Type="http://schemas.openxmlformats.org/officeDocument/2006/relationships/image" Target="../media/image413.png"/><Relationship Id="rId96" Type="http://schemas.openxmlformats.org/officeDocument/2006/relationships/customXml" Target="../ink/ink466.xml"/><Relationship Id="rId140" Type="http://schemas.openxmlformats.org/officeDocument/2006/relationships/customXml" Target="../ink/ink488.xml"/><Relationship Id="rId145" Type="http://schemas.openxmlformats.org/officeDocument/2006/relationships/image" Target="../media/image440.png"/><Relationship Id="rId161" Type="http://schemas.openxmlformats.org/officeDocument/2006/relationships/image" Target="../media/image448.png"/><Relationship Id="rId166" Type="http://schemas.openxmlformats.org/officeDocument/2006/relationships/customXml" Target="../ink/ink501.xml"/><Relationship Id="rId182" Type="http://schemas.openxmlformats.org/officeDocument/2006/relationships/customXml" Target="../ink/ink509.xml"/><Relationship Id="rId187" Type="http://schemas.openxmlformats.org/officeDocument/2006/relationships/image" Target="../media/image461.png"/><Relationship Id="rId217" Type="http://schemas.openxmlformats.org/officeDocument/2006/relationships/image" Target="../media/image4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1.xml"/><Relationship Id="rId212" Type="http://schemas.openxmlformats.org/officeDocument/2006/relationships/customXml" Target="../ink/ink524.xml"/><Relationship Id="rId23" Type="http://schemas.openxmlformats.org/officeDocument/2006/relationships/image" Target="../media/image379.png"/><Relationship Id="rId28" Type="http://schemas.openxmlformats.org/officeDocument/2006/relationships/customXml" Target="../ink/ink432.xml"/><Relationship Id="rId49" Type="http://schemas.openxmlformats.org/officeDocument/2006/relationships/image" Target="../media/image392.png"/><Relationship Id="rId114" Type="http://schemas.openxmlformats.org/officeDocument/2006/relationships/customXml" Target="../ink/ink475.xml"/><Relationship Id="rId119" Type="http://schemas.openxmlformats.org/officeDocument/2006/relationships/image" Target="../media/image427.png"/><Relationship Id="rId44" Type="http://schemas.openxmlformats.org/officeDocument/2006/relationships/customXml" Target="../ink/ink440.xml"/><Relationship Id="rId60" Type="http://schemas.openxmlformats.org/officeDocument/2006/relationships/customXml" Target="../ink/ink448.xml"/><Relationship Id="rId65" Type="http://schemas.openxmlformats.org/officeDocument/2006/relationships/image" Target="../media/image400.png"/><Relationship Id="rId81" Type="http://schemas.openxmlformats.org/officeDocument/2006/relationships/image" Target="../media/image408.png"/><Relationship Id="rId86" Type="http://schemas.openxmlformats.org/officeDocument/2006/relationships/customXml" Target="../ink/ink461.xml"/><Relationship Id="rId130" Type="http://schemas.openxmlformats.org/officeDocument/2006/relationships/customXml" Target="../ink/ink483.xml"/><Relationship Id="rId135" Type="http://schemas.openxmlformats.org/officeDocument/2006/relationships/image" Target="../media/image435.png"/><Relationship Id="rId151" Type="http://schemas.openxmlformats.org/officeDocument/2006/relationships/image" Target="../media/image443.png"/><Relationship Id="rId156" Type="http://schemas.openxmlformats.org/officeDocument/2006/relationships/customXml" Target="../ink/ink496.xml"/><Relationship Id="rId177" Type="http://schemas.openxmlformats.org/officeDocument/2006/relationships/image" Target="../media/image456.png"/><Relationship Id="rId198" Type="http://schemas.openxmlformats.org/officeDocument/2006/relationships/customXml" Target="../ink/ink517.xml"/><Relationship Id="rId172" Type="http://schemas.openxmlformats.org/officeDocument/2006/relationships/customXml" Target="../ink/ink504.xml"/><Relationship Id="rId193" Type="http://schemas.openxmlformats.org/officeDocument/2006/relationships/image" Target="../media/image464.png"/><Relationship Id="rId202" Type="http://schemas.openxmlformats.org/officeDocument/2006/relationships/customXml" Target="../ink/ink519.xml"/><Relationship Id="rId207" Type="http://schemas.openxmlformats.org/officeDocument/2006/relationships/image" Target="../media/image471.png"/><Relationship Id="rId223" Type="http://schemas.openxmlformats.org/officeDocument/2006/relationships/image" Target="../media/image479.png"/><Relationship Id="rId13" Type="http://schemas.openxmlformats.org/officeDocument/2006/relationships/image" Target="../media/image374.png"/><Relationship Id="rId18" Type="http://schemas.openxmlformats.org/officeDocument/2006/relationships/customXml" Target="../ink/ink427.xml"/><Relationship Id="rId39" Type="http://schemas.openxmlformats.org/officeDocument/2006/relationships/image" Target="../media/image387.png"/><Relationship Id="rId109" Type="http://schemas.openxmlformats.org/officeDocument/2006/relationships/image" Target="../media/image422.png"/><Relationship Id="rId34" Type="http://schemas.openxmlformats.org/officeDocument/2006/relationships/customXml" Target="../ink/ink435.xml"/><Relationship Id="rId50" Type="http://schemas.openxmlformats.org/officeDocument/2006/relationships/customXml" Target="../ink/ink443.xml"/><Relationship Id="rId55" Type="http://schemas.openxmlformats.org/officeDocument/2006/relationships/image" Target="../media/image395.png"/><Relationship Id="rId76" Type="http://schemas.openxmlformats.org/officeDocument/2006/relationships/customXml" Target="../ink/ink456.xml"/><Relationship Id="rId97" Type="http://schemas.openxmlformats.org/officeDocument/2006/relationships/image" Target="../media/image416.png"/><Relationship Id="rId104" Type="http://schemas.openxmlformats.org/officeDocument/2006/relationships/customXml" Target="../ink/ink470.xml"/><Relationship Id="rId120" Type="http://schemas.openxmlformats.org/officeDocument/2006/relationships/customXml" Target="../ink/ink478.xml"/><Relationship Id="rId125" Type="http://schemas.openxmlformats.org/officeDocument/2006/relationships/image" Target="../media/image430.png"/><Relationship Id="rId141" Type="http://schemas.openxmlformats.org/officeDocument/2006/relationships/image" Target="../media/image438.png"/><Relationship Id="rId146" Type="http://schemas.openxmlformats.org/officeDocument/2006/relationships/customXml" Target="../ink/ink491.xml"/><Relationship Id="rId167" Type="http://schemas.openxmlformats.org/officeDocument/2006/relationships/image" Target="../media/image451.png"/><Relationship Id="rId188" Type="http://schemas.openxmlformats.org/officeDocument/2006/relationships/customXml" Target="../ink/ink512.xml"/><Relationship Id="rId7" Type="http://schemas.openxmlformats.org/officeDocument/2006/relationships/image" Target="../media/image371.png"/><Relationship Id="rId71" Type="http://schemas.openxmlformats.org/officeDocument/2006/relationships/image" Target="../media/image403.png"/><Relationship Id="rId92" Type="http://schemas.openxmlformats.org/officeDocument/2006/relationships/customXml" Target="../ink/ink464.xml"/><Relationship Id="rId162" Type="http://schemas.openxmlformats.org/officeDocument/2006/relationships/customXml" Target="../ink/ink499.xml"/><Relationship Id="rId183" Type="http://schemas.openxmlformats.org/officeDocument/2006/relationships/image" Target="../media/image459.png"/><Relationship Id="rId213" Type="http://schemas.openxmlformats.org/officeDocument/2006/relationships/image" Target="../media/image474.png"/><Relationship Id="rId218" Type="http://schemas.openxmlformats.org/officeDocument/2006/relationships/customXml" Target="../ink/ink527.xml"/><Relationship Id="rId2" Type="http://schemas.openxmlformats.org/officeDocument/2006/relationships/customXml" Target="../ink/ink419.xml"/><Relationship Id="rId29" Type="http://schemas.openxmlformats.org/officeDocument/2006/relationships/image" Target="../media/image382.png"/><Relationship Id="rId24" Type="http://schemas.openxmlformats.org/officeDocument/2006/relationships/customXml" Target="../ink/ink430.xml"/><Relationship Id="rId40" Type="http://schemas.openxmlformats.org/officeDocument/2006/relationships/customXml" Target="../ink/ink438.xml"/><Relationship Id="rId45" Type="http://schemas.openxmlformats.org/officeDocument/2006/relationships/image" Target="../media/image390.png"/><Relationship Id="rId66" Type="http://schemas.openxmlformats.org/officeDocument/2006/relationships/customXml" Target="../ink/ink451.xml"/><Relationship Id="rId87" Type="http://schemas.openxmlformats.org/officeDocument/2006/relationships/image" Target="../media/image411.png"/><Relationship Id="rId110" Type="http://schemas.openxmlformats.org/officeDocument/2006/relationships/customXml" Target="../ink/ink473.xml"/><Relationship Id="rId115" Type="http://schemas.openxmlformats.org/officeDocument/2006/relationships/image" Target="../media/image425.png"/><Relationship Id="rId131" Type="http://schemas.openxmlformats.org/officeDocument/2006/relationships/image" Target="../media/image433.png"/><Relationship Id="rId136" Type="http://schemas.openxmlformats.org/officeDocument/2006/relationships/customXml" Target="../ink/ink486.xml"/><Relationship Id="rId157" Type="http://schemas.openxmlformats.org/officeDocument/2006/relationships/image" Target="../media/image446.png"/><Relationship Id="rId178" Type="http://schemas.openxmlformats.org/officeDocument/2006/relationships/customXml" Target="../ink/ink507.xml"/><Relationship Id="rId61" Type="http://schemas.openxmlformats.org/officeDocument/2006/relationships/image" Target="../media/image398.png"/><Relationship Id="rId82" Type="http://schemas.openxmlformats.org/officeDocument/2006/relationships/customXml" Target="../ink/ink459.xml"/><Relationship Id="rId152" Type="http://schemas.openxmlformats.org/officeDocument/2006/relationships/customXml" Target="../ink/ink494.xml"/><Relationship Id="rId173" Type="http://schemas.openxmlformats.org/officeDocument/2006/relationships/image" Target="../media/image454.png"/><Relationship Id="rId194" Type="http://schemas.openxmlformats.org/officeDocument/2006/relationships/customXml" Target="../ink/ink515.xml"/><Relationship Id="rId199" Type="http://schemas.openxmlformats.org/officeDocument/2006/relationships/image" Target="../media/image467.png"/><Relationship Id="rId203" Type="http://schemas.openxmlformats.org/officeDocument/2006/relationships/image" Target="../media/image469.png"/><Relationship Id="rId208" Type="http://schemas.openxmlformats.org/officeDocument/2006/relationships/customXml" Target="../ink/ink522.xml"/><Relationship Id="rId19" Type="http://schemas.openxmlformats.org/officeDocument/2006/relationships/image" Target="../media/image377.png"/><Relationship Id="rId14" Type="http://schemas.openxmlformats.org/officeDocument/2006/relationships/customXml" Target="../ink/ink425.xml"/><Relationship Id="rId30" Type="http://schemas.openxmlformats.org/officeDocument/2006/relationships/customXml" Target="../ink/ink433.xml"/><Relationship Id="rId35" Type="http://schemas.openxmlformats.org/officeDocument/2006/relationships/image" Target="../media/image385.png"/><Relationship Id="rId56" Type="http://schemas.openxmlformats.org/officeDocument/2006/relationships/customXml" Target="../ink/ink446.xml"/><Relationship Id="rId77" Type="http://schemas.openxmlformats.org/officeDocument/2006/relationships/image" Target="../media/image406.png"/><Relationship Id="rId100" Type="http://schemas.openxmlformats.org/officeDocument/2006/relationships/customXml" Target="../ink/ink468.xml"/><Relationship Id="rId105" Type="http://schemas.openxmlformats.org/officeDocument/2006/relationships/image" Target="../media/image420.png"/><Relationship Id="rId126" Type="http://schemas.openxmlformats.org/officeDocument/2006/relationships/customXml" Target="../ink/ink481.xml"/><Relationship Id="rId147" Type="http://schemas.openxmlformats.org/officeDocument/2006/relationships/image" Target="../media/image441.png"/><Relationship Id="rId168" Type="http://schemas.openxmlformats.org/officeDocument/2006/relationships/customXml" Target="../ink/ink502.xml"/><Relationship Id="rId8" Type="http://schemas.openxmlformats.org/officeDocument/2006/relationships/customXml" Target="../ink/ink422.xml"/><Relationship Id="rId51" Type="http://schemas.openxmlformats.org/officeDocument/2006/relationships/image" Target="../media/image393.png"/><Relationship Id="rId72" Type="http://schemas.openxmlformats.org/officeDocument/2006/relationships/customXml" Target="../ink/ink454.xml"/><Relationship Id="rId93" Type="http://schemas.openxmlformats.org/officeDocument/2006/relationships/image" Target="../media/image414.png"/><Relationship Id="rId98" Type="http://schemas.openxmlformats.org/officeDocument/2006/relationships/customXml" Target="../ink/ink467.xml"/><Relationship Id="rId121" Type="http://schemas.openxmlformats.org/officeDocument/2006/relationships/image" Target="../media/image428.png"/><Relationship Id="rId142" Type="http://schemas.openxmlformats.org/officeDocument/2006/relationships/customXml" Target="../ink/ink489.xml"/><Relationship Id="rId163" Type="http://schemas.openxmlformats.org/officeDocument/2006/relationships/image" Target="../media/image449.png"/><Relationship Id="rId184" Type="http://schemas.openxmlformats.org/officeDocument/2006/relationships/customXml" Target="../ink/ink510.xml"/><Relationship Id="rId189" Type="http://schemas.openxmlformats.org/officeDocument/2006/relationships/image" Target="../media/image462.png"/><Relationship Id="rId219" Type="http://schemas.openxmlformats.org/officeDocument/2006/relationships/image" Target="../media/image477.png"/><Relationship Id="rId3" Type="http://schemas.openxmlformats.org/officeDocument/2006/relationships/image" Target="../media/image6100.png"/><Relationship Id="rId214" Type="http://schemas.openxmlformats.org/officeDocument/2006/relationships/customXml" Target="../ink/ink525.xml"/><Relationship Id="rId25" Type="http://schemas.openxmlformats.org/officeDocument/2006/relationships/image" Target="../media/image380.png"/><Relationship Id="rId46" Type="http://schemas.openxmlformats.org/officeDocument/2006/relationships/customXml" Target="../ink/ink441.xml"/><Relationship Id="rId67" Type="http://schemas.openxmlformats.org/officeDocument/2006/relationships/image" Target="../media/image401.png"/><Relationship Id="rId116" Type="http://schemas.openxmlformats.org/officeDocument/2006/relationships/customXml" Target="../ink/ink476.xml"/><Relationship Id="rId137" Type="http://schemas.openxmlformats.org/officeDocument/2006/relationships/image" Target="../media/image436.png"/><Relationship Id="rId158" Type="http://schemas.openxmlformats.org/officeDocument/2006/relationships/customXml" Target="../ink/ink497.xml"/><Relationship Id="rId20" Type="http://schemas.openxmlformats.org/officeDocument/2006/relationships/customXml" Target="../ink/ink428.xml"/><Relationship Id="rId41" Type="http://schemas.openxmlformats.org/officeDocument/2006/relationships/image" Target="../media/image388.png"/><Relationship Id="rId62" Type="http://schemas.openxmlformats.org/officeDocument/2006/relationships/customXml" Target="../ink/ink449.xml"/><Relationship Id="rId83" Type="http://schemas.openxmlformats.org/officeDocument/2006/relationships/image" Target="../media/image409.png"/><Relationship Id="rId88" Type="http://schemas.openxmlformats.org/officeDocument/2006/relationships/customXml" Target="../ink/ink462.xml"/><Relationship Id="rId111" Type="http://schemas.openxmlformats.org/officeDocument/2006/relationships/image" Target="../media/image423.png"/><Relationship Id="rId132" Type="http://schemas.openxmlformats.org/officeDocument/2006/relationships/customXml" Target="../ink/ink484.xml"/><Relationship Id="rId153" Type="http://schemas.openxmlformats.org/officeDocument/2006/relationships/image" Target="../media/image444.png"/><Relationship Id="rId174" Type="http://schemas.openxmlformats.org/officeDocument/2006/relationships/customXml" Target="../ink/ink505.xml"/><Relationship Id="rId179" Type="http://schemas.openxmlformats.org/officeDocument/2006/relationships/image" Target="../media/image457.png"/><Relationship Id="rId195" Type="http://schemas.openxmlformats.org/officeDocument/2006/relationships/image" Target="../media/image465.png"/><Relationship Id="rId209" Type="http://schemas.openxmlformats.org/officeDocument/2006/relationships/image" Target="../media/image472.png"/><Relationship Id="rId190" Type="http://schemas.openxmlformats.org/officeDocument/2006/relationships/customXml" Target="../ink/ink513.xml"/><Relationship Id="rId204" Type="http://schemas.openxmlformats.org/officeDocument/2006/relationships/customXml" Target="../ink/ink520.xml"/><Relationship Id="rId220" Type="http://schemas.openxmlformats.org/officeDocument/2006/relationships/customXml" Target="../ink/ink528.xml"/><Relationship Id="rId15" Type="http://schemas.openxmlformats.org/officeDocument/2006/relationships/image" Target="../media/image375.png"/><Relationship Id="rId36" Type="http://schemas.openxmlformats.org/officeDocument/2006/relationships/customXml" Target="../ink/ink436.xml"/><Relationship Id="rId57" Type="http://schemas.openxmlformats.org/officeDocument/2006/relationships/image" Target="../media/image396.png"/><Relationship Id="rId106" Type="http://schemas.openxmlformats.org/officeDocument/2006/relationships/customXml" Target="../ink/ink471.xml"/><Relationship Id="rId127" Type="http://schemas.openxmlformats.org/officeDocument/2006/relationships/image" Target="../media/image431.png"/><Relationship Id="rId10" Type="http://schemas.openxmlformats.org/officeDocument/2006/relationships/customXml" Target="../ink/ink423.xml"/><Relationship Id="rId31" Type="http://schemas.openxmlformats.org/officeDocument/2006/relationships/image" Target="../media/image383.png"/><Relationship Id="rId52" Type="http://schemas.openxmlformats.org/officeDocument/2006/relationships/customXml" Target="../ink/ink444.xml"/><Relationship Id="rId73" Type="http://schemas.openxmlformats.org/officeDocument/2006/relationships/image" Target="../media/image404.png"/><Relationship Id="rId78" Type="http://schemas.openxmlformats.org/officeDocument/2006/relationships/customXml" Target="../ink/ink457.xml"/><Relationship Id="rId94" Type="http://schemas.openxmlformats.org/officeDocument/2006/relationships/customXml" Target="../ink/ink465.xml"/><Relationship Id="rId99" Type="http://schemas.openxmlformats.org/officeDocument/2006/relationships/image" Target="../media/image417.png"/><Relationship Id="rId101" Type="http://schemas.openxmlformats.org/officeDocument/2006/relationships/image" Target="../media/image418.png"/><Relationship Id="rId122" Type="http://schemas.openxmlformats.org/officeDocument/2006/relationships/customXml" Target="../ink/ink479.xml"/><Relationship Id="rId143" Type="http://schemas.openxmlformats.org/officeDocument/2006/relationships/image" Target="../media/image439.png"/><Relationship Id="rId148" Type="http://schemas.openxmlformats.org/officeDocument/2006/relationships/customXml" Target="../ink/ink492.xml"/><Relationship Id="rId164" Type="http://schemas.openxmlformats.org/officeDocument/2006/relationships/customXml" Target="../ink/ink500.xml"/><Relationship Id="rId169" Type="http://schemas.openxmlformats.org/officeDocument/2006/relationships/image" Target="../media/image452.png"/><Relationship Id="rId185" Type="http://schemas.openxmlformats.org/officeDocument/2006/relationships/image" Target="../media/image460.png"/><Relationship Id="rId4" Type="http://schemas.openxmlformats.org/officeDocument/2006/relationships/customXml" Target="../ink/ink420.xml"/><Relationship Id="rId9" Type="http://schemas.openxmlformats.org/officeDocument/2006/relationships/image" Target="../media/image372.png"/><Relationship Id="rId180" Type="http://schemas.openxmlformats.org/officeDocument/2006/relationships/customXml" Target="../ink/ink508.xml"/><Relationship Id="rId210" Type="http://schemas.openxmlformats.org/officeDocument/2006/relationships/customXml" Target="../ink/ink523.xml"/><Relationship Id="rId215" Type="http://schemas.openxmlformats.org/officeDocument/2006/relationships/image" Target="../media/image475.png"/><Relationship Id="rId26" Type="http://schemas.openxmlformats.org/officeDocument/2006/relationships/customXml" Target="../ink/ink431.xml"/><Relationship Id="rId47" Type="http://schemas.openxmlformats.org/officeDocument/2006/relationships/image" Target="../media/image391.png"/><Relationship Id="rId68" Type="http://schemas.openxmlformats.org/officeDocument/2006/relationships/customXml" Target="../ink/ink452.xml"/><Relationship Id="rId89" Type="http://schemas.openxmlformats.org/officeDocument/2006/relationships/image" Target="../media/image412.png"/><Relationship Id="rId112" Type="http://schemas.openxmlformats.org/officeDocument/2006/relationships/customXml" Target="../ink/ink474.xml"/><Relationship Id="rId133" Type="http://schemas.openxmlformats.org/officeDocument/2006/relationships/image" Target="../media/image434.png"/><Relationship Id="rId154" Type="http://schemas.openxmlformats.org/officeDocument/2006/relationships/customXml" Target="../ink/ink495.xml"/><Relationship Id="rId175" Type="http://schemas.openxmlformats.org/officeDocument/2006/relationships/image" Target="../media/image455.png"/><Relationship Id="rId196" Type="http://schemas.openxmlformats.org/officeDocument/2006/relationships/customXml" Target="../ink/ink516.xml"/><Relationship Id="rId200" Type="http://schemas.openxmlformats.org/officeDocument/2006/relationships/customXml" Target="../ink/ink518.xml"/><Relationship Id="rId16" Type="http://schemas.openxmlformats.org/officeDocument/2006/relationships/customXml" Target="../ink/ink426.xml"/><Relationship Id="rId221" Type="http://schemas.openxmlformats.org/officeDocument/2006/relationships/image" Target="../media/image478.png"/><Relationship Id="rId37" Type="http://schemas.openxmlformats.org/officeDocument/2006/relationships/image" Target="../media/image386.png"/><Relationship Id="rId58" Type="http://schemas.openxmlformats.org/officeDocument/2006/relationships/customXml" Target="../ink/ink447.xml"/><Relationship Id="rId79" Type="http://schemas.openxmlformats.org/officeDocument/2006/relationships/image" Target="../media/image407.png"/><Relationship Id="rId102" Type="http://schemas.openxmlformats.org/officeDocument/2006/relationships/customXml" Target="../ink/ink469.xml"/><Relationship Id="rId123" Type="http://schemas.openxmlformats.org/officeDocument/2006/relationships/image" Target="../media/image429.png"/><Relationship Id="rId144" Type="http://schemas.openxmlformats.org/officeDocument/2006/relationships/customXml" Target="../ink/ink490.xml"/><Relationship Id="rId90" Type="http://schemas.openxmlformats.org/officeDocument/2006/relationships/customXml" Target="../ink/ink463.xml"/><Relationship Id="rId165" Type="http://schemas.openxmlformats.org/officeDocument/2006/relationships/image" Target="../media/image450.png"/><Relationship Id="rId186" Type="http://schemas.openxmlformats.org/officeDocument/2006/relationships/customXml" Target="../ink/ink5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4.png"/><Relationship Id="rId18" Type="http://schemas.openxmlformats.org/officeDocument/2006/relationships/customXml" Target="../ink/ink538.xml"/><Relationship Id="rId26" Type="http://schemas.openxmlformats.org/officeDocument/2006/relationships/customXml" Target="../ink/ink542.xml"/><Relationship Id="rId39" Type="http://schemas.openxmlformats.org/officeDocument/2006/relationships/image" Target="../media/image497.png"/><Relationship Id="rId21" Type="http://schemas.openxmlformats.org/officeDocument/2006/relationships/image" Target="../media/image488.png"/><Relationship Id="rId34" Type="http://schemas.openxmlformats.org/officeDocument/2006/relationships/customXml" Target="../ink/ink546.xml"/><Relationship Id="rId42" Type="http://schemas.openxmlformats.org/officeDocument/2006/relationships/customXml" Target="../ink/ink550.xml"/><Relationship Id="rId47" Type="http://schemas.openxmlformats.org/officeDocument/2006/relationships/image" Target="../media/image501.png"/><Relationship Id="rId50" Type="http://schemas.openxmlformats.org/officeDocument/2006/relationships/customXml" Target="../ink/ink554.xml"/><Relationship Id="rId55" Type="http://schemas.openxmlformats.org/officeDocument/2006/relationships/image" Target="../media/image505.png"/><Relationship Id="rId63" Type="http://schemas.openxmlformats.org/officeDocument/2006/relationships/image" Target="../media/image509.png"/><Relationship Id="rId7" Type="http://schemas.openxmlformats.org/officeDocument/2006/relationships/image" Target="../media/image481.png"/><Relationship Id="rId2" Type="http://schemas.openxmlformats.org/officeDocument/2006/relationships/customXml" Target="../ink/ink530.xml"/><Relationship Id="rId16" Type="http://schemas.openxmlformats.org/officeDocument/2006/relationships/customXml" Target="../ink/ink537.xml"/><Relationship Id="rId20" Type="http://schemas.openxmlformats.org/officeDocument/2006/relationships/customXml" Target="../ink/ink539.xml"/><Relationship Id="rId29" Type="http://schemas.openxmlformats.org/officeDocument/2006/relationships/image" Target="../media/image492.png"/><Relationship Id="rId41" Type="http://schemas.openxmlformats.org/officeDocument/2006/relationships/image" Target="../media/image498.png"/><Relationship Id="rId54" Type="http://schemas.openxmlformats.org/officeDocument/2006/relationships/customXml" Target="../ink/ink556.xml"/><Relationship Id="rId62" Type="http://schemas.openxmlformats.org/officeDocument/2006/relationships/customXml" Target="../ink/ink56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2.xml"/><Relationship Id="rId11" Type="http://schemas.openxmlformats.org/officeDocument/2006/relationships/image" Target="../media/image483.png"/><Relationship Id="rId24" Type="http://schemas.openxmlformats.org/officeDocument/2006/relationships/customXml" Target="../ink/ink541.xml"/><Relationship Id="rId32" Type="http://schemas.openxmlformats.org/officeDocument/2006/relationships/customXml" Target="../ink/ink545.xml"/><Relationship Id="rId37" Type="http://schemas.openxmlformats.org/officeDocument/2006/relationships/image" Target="../media/image496.png"/><Relationship Id="rId40" Type="http://schemas.openxmlformats.org/officeDocument/2006/relationships/customXml" Target="../ink/ink549.xml"/><Relationship Id="rId45" Type="http://schemas.openxmlformats.org/officeDocument/2006/relationships/image" Target="../media/image500.png"/><Relationship Id="rId53" Type="http://schemas.openxmlformats.org/officeDocument/2006/relationships/image" Target="../media/image504.png"/><Relationship Id="rId58" Type="http://schemas.openxmlformats.org/officeDocument/2006/relationships/customXml" Target="../ink/ink558.xml"/><Relationship Id="rId5" Type="http://schemas.openxmlformats.org/officeDocument/2006/relationships/image" Target="../media/image480.png"/><Relationship Id="rId15" Type="http://schemas.openxmlformats.org/officeDocument/2006/relationships/image" Target="../media/image485.png"/><Relationship Id="rId23" Type="http://schemas.openxmlformats.org/officeDocument/2006/relationships/image" Target="../media/image489.png"/><Relationship Id="rId28" Type="http://schemas.openxmlformats.org/officeDocument/2006/relationships/customXml" Target="../ink/ink543.xml"/><Relationship Id="rId36" Type="http://schemas.openxmlformats.org/officeDocument/2006/relationships/customXml" Target="../ink/ink547.xml"/><Relationship Id="rId49" Type="http://schemas.openxmlformats.org/officeDocument/2006/relationships/image" Target="../media/image502.png"/><Relationship Id="rId57" Type="http://schemas.openxmlformats.org/officeDocument/2006/relationships/image" Target="../media/image506.png"/><Relationship Id="rId61" Type="http://schemas.openxmlformats.org/officeDocument/2006/relationships/image" Target="../media/image508.png"/><Relationship Id="rId10" Type="http://schemas.openxmlformats.org/officeDocument/2006/relationships/customXml" Target="../ink/ink534.xml"/><Relationship Id="rId19" Type="http://schemas.openxmlformats.org/officeDocument/2006/relationships/image" Target="../media/image487.png"/><Relationship Id="rId31" Type="http://schemas.openxmlformats.org/officeDocument/2006/relationships/image" Target="../media/image493.png"/><Relationship Id="rId44" Type="http://schemas.openxmlformats.org/officeDocument/2006/relationships/customXml" Target="../ink/ink551.xml"/><Relationship Id="rId52" Type="http://schemas.openxmlformats.org/officeDocument/2006/relationships/customXml" Target="../ink/ink555.xml"/><Relationship Id="rId60" Type="http://schemas.openxmlformats.org/officeDocument/2006/relationships/customXml" Target="../ink/ink559.xml"/><Relationship Id="rId4" Type="http://schemas.openxmlformats.org/officeDocument/2006/relationships/customXml" Target="../ink/ink531.xml"/><Relationship Id="rId9" Type="http://schemas.openxmlformats.org/officeDocument/2006/relationships/image" Target="../media/image482.png"/><Relationship Id="rId14" Type="http://schemas.openxmlformats.org/officeDocument/2006/relationships/customXml" Target="../ink/ink536.xml"/><Relationship Id="rId22" Type="http://schemas.openxmlformats.org/officeDocument/2006/relationships/customXml" Target="../ink/ink540.xml"/><Relationship Id="rId27" Type="http://schemas.openxmlformats.org/officeDocument/2006/relationships/image" Target="../media/image491.png"/><Relationship Id="rId30" Type="http://schemas.openxmlformats.org/officeDocument/2006/relationships/customXml" Target="../ink/ink544.xml"/><Relationship Id="rId35" Type="http://schemas.openxmlformats.org/officeDocument/2006/relationships/image" Target="../media/image495.png"/><Relationship Id="rId43" Type="http://schemas.openxmlformats.org/officeDocument/2006/relationships/image" Target="../media/image499.png"/><Relationship Id="rId48" Type="http://schemas.openxmlformats.org/officeDocument/2006/relationships/customXml" Target="../ink/ink553.xml"/><Relationship Id="rId56" Type="http://schemas.openxmlformats.org/officeDocument/2006/relationships/customXml" Target="../ink/ink557.xml"/><Relationship Id="rId8" Type="http://schemas.openxmlformats.org/officeDocument/2006/relationships/customXml" Target="../ink/ink533.xml"/><Relationship Id="rId51" Type="http://schemas.openxmlformats.org/officeDocument/2006/relationships/image" Target="../media/image503.png"/><Relationship Id="rId3" Type="http://schemas.openxmlformats.org/officeDocument/2006/relationships/image" Target="../media/image7100.png"/><Relationship Id="rId12" Type="http://schemas.openxmlformats.org/officeDocument/2006/relationships/customXml" Target="../ink/ink535.xml"/><Relationship Id="rId17" Type="http://schemas.openxmlformats.org/officeDocument/2006/relationships/image" Target="../media/image486.png"/><Relationship Id="rId25" Type="http://schemas.openxmlformats.org/officeDocument/2006/relationships/image" Target="../media/image490.png"/><Relationship Id="rId33" Type="http://schemas.openxmlformats.org/officeDocument/2006/relationships/image" Target="../media/image494.png"/><Relationship Id="rId38" Type="http://schemas.openxmlformats.org/officeDocument/2006/relationships/customXml" Target="../ink/ink548.xml"/><Relationship Id="rId46" Type="http://schemas.openxmlformats.org/officeDocument/2006/relationships/customXml" Target="../ink/ink552.xml"/><Relationship Id="rId59" Type="http://schemas.openxmlformats.org/officeDocument/2006/relationships/image" Target="../media/image50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4.png"/><Relationship Id="rId18" Type="http://schemas.openxmlformats.org/officeDocument/2006/relationships/customXml" Target="../ink/ink569.xml"/><Relationship Id="rId26" Type="http://schemas.openxmlformats.org/officeDocument/2006/relationships/customXml" Target="../ink/ink573.xml"/><Relationship Id="rId39" Type="http://schemas.openxmlformats.org/officeDocument/2006/relationships/image" Target="../media/image527.png"/><Relationship Id="rId21" Type="http://schemas.openxmlformats.org/officeDocument/2006/relationships/image" Target="../media/image518.png"/><Relationship Id="rId34" Type="http://schemas.openxmlformats.org/officeDocument/2006/relationships/customXml" Target="../ink/ink577.xml"/><Relationship Id="rId42" Type="http://schemas.openxmlformats.org/officeDocument/2006/relationships/customXml" Target="../ink/ink581.xml"/><Relationship Id="rId47" Type="http://schemas.openxmlformats.org/officeDocument/2006/relationships/image" Target="../media/image531.png"/><Relationship Id="rId50" Type="http://schemas.openxmlformats.org/officeDocument/2006/relationships/customXml" Target="../ink/ink585.xml"/><Relationship Id="rId55" Type="http://schemas.openxmlformats.org/officeDocument/2006/relationships/image" Target="../media/image535.png"/><Relationship Id="rId7" Type="http://schemas.openxmlformats.org/officeDocument/2006/relationships/image" Target="../media/image511.png"/><Relationship Id="rId2" Type="http://schemas.openxmlformats.org/officeDocument/2006/relationships/customXml" Target="../ink/ink561.xml"/><Relationship Id="rId16" Type="http://schemas.openxmlformats.org/officeDocument/2006/relationships/customXml" Target="../ink/ink568.xml"/><Relationship Id="rId20" Type="http://schemas.openxmlformats.org/officeDocument/2006/relationships/customXml" Target="../ink/ink570.xml"/><Relationship Id="rId29" Type="http://schemas.openxmlformats.org/officeDocument/2006/relationships/image" Target="../media/image522.png"/><Relationship Id="rId41" Type="http://schemas.openxmlformats.org/officeDocument/2006/relationships/image" Target="../media/image528.png"/><Relationship Id="rId54" Type="http://schemas.openxmlformats.org/officeDocument/2006/relationships/customXml" Target="../ink/ink58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3.xml"/><Relationship Id="rId11" Type="http://schemas.openxmlformats.org/officeDocument/2006/relationships/image" Target="../media/image513.png"/><Relationship Id="rId24" Type="http://schemas.openxmlformats.org/officeDocument/2006/relationships/customXml" Target="../ink/ink572.xml"/><Relationship Id="rId32" Type="http://schemas.openxmlformats.org/officeDocument/2006/relationships/customXml" Target="../ink/ink576.xml"/><Relationship Id="rId37" Type="http://schemas.openxmlformats.org/officeDocument/2006/relationships/image" Target="../media/image526.png"/><Relationship Id="rId40" Type="http://schemas.openxmlformats.org/officeDocument/2006/relationships/customXml" Target="../ink/ink580.xml"/><Relationship Id="rId45" Type="http://schemas.openxmlformats.org/officeDocument/2006/relationships/image" Target="../media/image530.png"/><Relationship Id="rId53" Type="http://schemas.openxmlformats.org/officeDocument/2006/relationships/image" Target="../media/image534.png"/><Relationship Id="rId58" Type="http://schemas.openxmlformats.org/officeDocument/2006/relationships/customXml" Target="../ink/ink589.xml"/><Relationship Id="rId5" Type="http://schemas.openxmlformats.org/officeDocument/2006/relationships/image" Target="../media/image510.png"/><Relationship Id="rId15" Type="http://schemas.openxmlformats.org/officeDocument/2006/relationships/image" Target="../media/image515.png"/><Relationship Id="rId23" Type="http://schemas.openxmlformats.org/officeDocument/2006/relationships/image" Target="../media/image519.png"/><Relationship Id="rId28" Type="http://schemas.openxmlformats.org/officeDocument/2006/relationships/customXml" Target="../ink/ink574.xml"/><Relationship Id="rId36" Type="http://schemas.openxmlformats.org/officeDocument/2006/relationships/customXml" Target="../ink/ink578.xml"/><Relationship Id="rId49" Type="http://schemas.openxmlformats.org/officeDocument/2006/relationships/image" Target="../media/image532.png"/><Relationship Id="rId57" Type="http://schemas.openxmlformats.org/officeDocument/2006/relationships/image" Target="../media/image536.png"/><Relationship Id="rId61" Type="http://schemas.openxmlformats.org/officeDocument/2006/relationships/image" Target="../media/image538.png"/><Relationship Id="rId10" Type="http://schemas.openxmlformats.org/officeDocument/2006/relationships/customXml" Target="../ink/ink565.xml"/><Relationship Id="rId19" Type="http://schemas.openxmlformats.org/officeDocument/2006/relationships/image" Target="../media/image517.png"/><Relationship Id="rId31" Type="http://schemas.openxmlformats.org/officeDocument/2006/relationships/image" Target="../media/image523.png"/><Relationship Id="rId44" Type="http://schemas.openxmlformats.org/officeDocument/2006/relationships/customXml" Target="../ink/ink582.xml"/><Relationship Id="rId52" Type="http://schemas.openxmlformats.org/officeDocument/2006/relationships/customXml" Target="../ink/ink586.xml"/><Relationship Id="rId60" Type="http://schemas.openxmlformats.org/officeDocument/2006/relationships/customXml" Target="../ink/ink590.xml"/><Relationship Id="rId4" Type="http://schemas.openxmlformats.org/officeDocument/2006/relationships/customXml" Target="../ink/ink562.xml"/><Relationship Id="rId9" Type="http://schemas.openxmlformats.org/officeDocument/2006/relationships/image" Target="../media/image512.png"/><Relationship Id="rId14" Type="http://schemas.openxmlformats.org/officeDocument/2006/relationships/customXml" Target="../ink/ink567.xml"/><Relationship Id="rId22" Type="http://schemas.openxmlformats.org/officeDocument/2006/relationships/customXml" Target="../ink/ink571.xml"/><Relationship Id="rId27" Type="http://schemas.openxmlformats.org/officeDocument/2006/relationships/image" Target="../media/image521.png"/><Relationship Id="rId30" Type="http://schemas.openxmlformats.org/officeDocument/2006/relationships/customXml" Target="../ink/ink575.xml"/><Relationship Id="rId35" Type="http://schemas.openxmlformats.org/officeDocument/2006/relationships/image" Target="../media/image525.png"/><Relationship Id="rId43" Type="http://schemas.openxmlformats.org/officeDocument/2006/relationships/image" Target="../media/image529.png"/><Relationship Id="rId48" Type="http://schemas.openxmlformats.org/officeDocument/2006/relationships/customXml" Target="../ink/ink584.xml"/><Relationship Id="rId56" Type="http://schemas.openxmlformats.org/officeDocument/2006/relationships/customXml" Target="../ink/ink588.xml"/><Relationship Id="rId8" Type="http://schemas.openxmlformats.org/officeDocument/2006/relationships/customXml" Target="../ink/ink564.xml"/><Relationship Id="rId51" Type="http://schemas.openxmlformats.org/officeDocument/2006/relationships/image" Target="../media/image533.png"/><Relationship Id="rId3" Type="http://schemas.openxmlformats.org/officeDocument/2006/relationships/image" Target="../media/image8100.png"/><Relationship Id="rId12" Type="http://schemas.openxmlformats.org/officeDocument/2006/relationships/customXml" Target="../ink/ink566.xml"/><Relationship Id="rId17" Type="http://schemas.openxmlformats.org/officeDocument/2006/relationships/image" Target="../media/image516.png"/><Relationship Id="rId25" Type="http://schemas.openxmlformats.org/officeDocument/2006/relationships/image" Target="../media/image520.png"/><Relationship Id="rId33" Type="http://schemas.openxmlformats.org/officeDocument/2006/relationships/image" Target="../media/image524.png"/><Relationship Id="rId38" Type="http://schemas.openxmlformats.org/officeDocument/2006/relationships/customXml" Target="../ink/ink579.xml"/><Relationship Id="rId46" Type="http://schemas.openxmlformats.org/officeDocument/2006/relationships/customXml" Target="../ink/ink583.xml"/><Relationship Id="rId59" Type="http://schemas.openxmlformats.org/officeDocument/2006/relationships/image" Target="../media/image537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4.png"/><Relationship Id="rId18" Type="http://schemas.openxmlformats.org/officeDocument/2006/relationships/customXml" Target="../ink/ink599.xml"/><Relationship Id="rId26" Type="http://schemas.openxmlformats.org/officeDocument/2006/relationships/customXml" Target="../ink/ink603.xml"/><Relationship Id="rId39" Type="http://schemas.openxmlformats.org/officeDocument/2006/relationships/image" Target="../media/image557.png"/><Relationship Id="rId3" Type="http://schemas.openxmlformats.org/officeDocument/2006/relationships/image" Target="../media/image539.png"/><Relationship Id="rId21" Type="http://schemas.openxmlformats.org/officeDocument/2006/relationships/image" Target="../media/image548.png"/><Relationship Id="rId34" Type="http://schemas.openxmlformats.org/officeDocument/2006/relationships/customXml" Target="../ink/ink607.xml"/><Relationship Id="rId42" Type="http://schemas.openxmlformats.org/officeDocument/2006/relationships/customXml" Target="../ink/ink611.xml"/><Relationship Id="rId47" Type="http://schemas.openxmlformats.org/officeDocument/2006/relationships/image" Target="../media/image561.png"/><Relationship Id="rId50" Type="http://schemas.openxmlformats.org/officeDocument/2006/relationships/customXml" Target="../ink/ink615.xml"/><Relationship Id="rId7" Type="http://schemas.openxmlformats.org/officeDocument/2006/relationships/image" Target="../media/image541.png"/><Relationship Id="rId12" Type="http://schemas.openxmlformats.org/officeDocument/2006/relationships/customXml" Target="../ink/ink596.xml"/><Relationship Id="rId17" Type="http://schemas.openxmlformats.org/officeDocument/2006/relationships/image" Target="../media/image546.png"/><Relationship Id="rId25" Type="http://schemas.openxmlformats.org/officeDocument/2006/relationships/image" Target="../media/image550.png"/><Relationship Id="rId33" Type="http://schemas.openxmlformats.org/officeDocument/2006/relationships/image" Target="../media/image554.png"/><Relationship Id="rId38" Type="http://schemas.openxmlformats.org/officeDocument/2006/relationships/customXml" Target="../ink/ink609.xml"/><Relationship Id="rId46" Type="http://schemas.openxmlformats.org/officeDocument/2006/relationships/customXml" Target="../ink/ink613.xml"/><Relationship Id="rId2" Type="http://schemas.openxmlformats.org/officeDocument/2006/relationships/customXml" Target="../ink/ink591.xml"/><Relationship Id="rId16" Type="http://schemas.openxmlformats.org/officeDocument/2006/relationships/customXml" Target="../ink/ink598.xml"/><Relationship Id="rId20" Type="http://schemas.openxmlformats.org/officeDocument/2006/relationships/customXml" Target="../ink/ink600.xml"/><Relationship Id="rId29" Type="http://schemas.openxmlformats.org/officeDocument/2006/relationships/image" Target="../media/image552.png"/><Relationship Id="rId41" Type="http://schemas.openxmlformats.org/officeDocument/2006/relationships/image" Target="../media/image5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3.xml"/><Relationship Id="rId11" Type="http://schemas.openxmlformats.org/officeDocument/2006/relationships/image" Target="../media/image543.png"/><Relationship Id="rId24" Type="http://schemas.openxmlformats.org/officeDocument/2006/relationships/customXml" Target="../ink/ink602.xml"/><Relationship Id="rId32" Type="http://schemas.openxmlformats.org/officeDocument/2006/relationships/customXml" Target="../ink/ink606.xml"/><Relationship Id="rId37" Type="http://schemas.openxmlformats.org/officeDocument/2006/relationships/image" Target="../media/image556.png"/><Relationship Id="rId40" Type="http://schemas.openxmlformats.org/officeDocument/2006/relationships/customXml" Target="../ink/ink610.xml"/><Relationship Id="rId45" Type="http://schemas.openxmlformats.org/officeDocument/2006/relationships/image" Target="../media/image560.png"/><Relationship Id="rId53" Type="http://schemas.openxmlformats.org/officeDocument/2006/relationships/image" Target="../media/image564.png"/><Relationship Id="rId5" Type="http://schemas.openxmlformats.org/officeDocument/2006/relationships/image" Target="../media/image540.png"/><Relationship Id="rId15" Type="http://schemas.openxmlformats.org/officeDocument/2006/relationships/image" Target="../media/image545.png"/><Relationship Id="rId23" Type="http://schemas.openxmlformats.org/officeDocument/2006/relationships/image" Target="../media/image549.png"/><Relationship Id="rId28" Type="http://schemas.openxmlformats.org/officeDocument/2006/relationships/customXml" Target="../ink/ink604.xml"/><Relationship Id="rId36" Type="http://schemas.openxmlformats.org/officeDocument/2006/relationships/customXml" Target="../ink/ink608.xml"/><Relationship Id="rId49" Type="http://schemas.openxmlformats.org/officeDocument/2006/relationships/image" Target="../media/image562.png"/><Relationship Id="rId10" Type="http://schemas.openxmlformats.org/officeDocument/2006/relationships/customXml" Target="../ink/ink595.xml"/><Relationship Id="rId19" Type="http://schemas.openxmlformats.org/officeDocument/2006/relationships/image" Target="../media/image547.png"/><Relationship Id="rId31" Type="http://schemas.openxmlformats.org/officeDocument/2006/relationships/image" Target="../media/image553.png"/><Relationship Id="rId44" Type="http://schemas.openxmlformats.org/officeDocument/2006/relationships/customXml" Target="../ink/ink612.xml"/><Relationship Id="rId52" Type="http://schemas.openxmlformats.org/officeDocument/2006/relationships/customXml" Target="../ink/ink616.xml"/><Relationship Id="rId4" Type="http://schemas.openxmlformats.org/officeDocument/2006/relationships/customXml" Target="../ink/ink592.xml"/><Relationship Id="rId9" Type="http://schemas.openxmlformats.org/officeDocument/2006/relationships/image" Target="../media/image542.png"/><Relationship Id="rId14" Type="http://schemas.openxmlformats.org/officeDocument/2006/relationships/customXml" Target="../ink/ink597.xml"/><Relationship Id="rId22" Type="http://schemas.openxmlformats.org/officeDocument/2006/relationships/customXml" Target="../ink/ink601.xml"/><Relationship Id="rId27" Type="http://schemas.openxmlformats.org/officeDocument/2006/relationships/image" Target="../media/image551.png"/><Relationship Id="rId30" Type="http://schemas.openxmlformats.org/officeDocument/2006/relationships/customXml" Target="../ink/ink605.xml"/><Relationship Id="rId35" Type="http://schemas.openxmlformats.org/officeDocument/2006/relationships/image" Target="../media/image555.png"/><Relationship Id="rId43" Type="http://schemas.openxmlformats.org/officeDocument/2006/relationships/image" Target="../media/image559.png"/><Relationship Id="rId48" Type="http://schemas.openxmlformats.org/officeDocument/2006/relationships/customXml" Target="../ink/ink614.xml"/><Relationship Id="rId8" Type="http://schemas.openxmlformats.org/officeDocument/2006/relationships/customXml" Target="../ink/ink594.xml"/><Relationship Id="rId51" Type="http://schemas.openxmlformats.org/officeDocument/2006/relationships/image" Target="../media/image56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0.xml"/><Relationship Id="rId13" Type="http://schemas.openxmlformats.org/officeDocument/2006/relationships/image" Target="../media/image570.png"/><Relationship Id="rId18" Type="http://schemas.openxmlformats.org/officeDocument/2006/relationships/customXml" Target="../ink/ink625.xml"/><Relationship Id="rId26" Type="http://schemas.openxmlformats.org/officeDocument/2006/relationships/customXml" Target="../ink/ink629.xml"/><Relationship Id="rId3" Type="http://schemas.openxmlformats.org/officeDocument/2006/relationships/image" Target="../media/image565.png"/><Relationship Id="rId21" Type="http://schemas.openxmlformats.org/officeDocument/2006/relationships/image" Target="../media/image574.png"/><Relationship Id="rId7" Type="http://schemas.openxmlformats.org/officeDocument/2006/relationships/image" Target="../media/image567.png"/><Relationship Id="rId12" Type="http://schemas.openxmlformats.org/officeDocument/2006/relationships/customXml" Target="../ink/ink622.xml"/><Relationship Id="rId17" Type="http://schemas.openxmlformats.org/officeDocument/2006/relationships/image" Target="../media/image572.png"/><Relationship Id="rId25" Type="http://schemas.openxmlformats.org/officeDocument/2006/relationships/image" Target="../media/image576.png"/><Relationship Id="rId2" Type="http://schemas.openxmlformats.org/officeDocument/2006/relationships/customXml" Target="../ink/ink617.xml"/><Relationship Id="rId16" Type="http://schemas.openxmlformats.org/officeDocument/2006/relationships/customXml" Target="../ink/ink624.xml"/><Relationship Id="rId20" Type="http://schemas.openxmlformats.org/officeDocument/2006/relationships/customXml" Target="../ink/ink626.xml"/><Relationship Id="rId29" Type="http://schemas.openxmlformats.org/officeDocument/2006/relationships/image" Target="../media/image57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19.xml"/><Relationship Id="rId11" Type="http://schemas.openxmlformats.org/officeDocument/2006/relationships/image" Target="../media/image569.png"/><Relationship Id="rId24" Type="http://schemas.openxmlformats.org/officeDocument/2006/relationships/customXml" Target="../ink/ink628.xml"/><Relationship Id="rId5" Type="http://schemas.openxmlformats.org/officeDocument/2006/relationships/image" Target="../media/image566.png"/><Relationship Id="rId15" Type="http://schemas.openxmlformats.org/officeDocument/2006/relationships/image" Target="../media/image571.png"/><Relationship Id="rId23" Type="http://schemas.openxmlformats.org/officeDocument/2006/relationships/image" Target="../media/image575.png"/><Relationship Id="rId28" Type="http://schemas.openxmlformats.org/officeDocument/2006/relationships/customXml" Target="../ink/ink630.xml"/><Relationship Id="rId10" Type="http://schemas.openxmlformats.org/officeDocument/2006/relationships/customXml" Target="../ink/ink621.xml"/><Relationship Id="rId19" Type="http://schemas.openxmlformats.org/officeDocument/2006/relationships/image" Target="../media/image573.png"/><Relationship Id="rId4" Type="http://schemas.openxmlformats.org/officeDocument/2006/relationships/customXml" Target="../ink/ink618.xml"/><Relationship Id="rId9" Type="http://schemas.openxmlformats.org/officeDocument/2006/relationships/image" Target="../media/image568.png"/><Relationship Id="rId14" Type="http://schemas.openxmlformats.org/officeDocument/2006/relationships/customXml" Target="../ink/ink623.xml"/><Relationship Id="rId22" Type="http://schemas.openxmlformats.org/officeDocument/2006/relationships/customXml" Target="../ink/ink627.xml"/><Relationship Id="rId27" Type="http://schemas.openxmlformats.org/officeDocument/2006/relationships/image" Target="../media/image5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1.xml"/><Relationship Id="rId2" Type="http://schemas.openxmlformats.org/officeDocument/2006/relationships/image" Target="../media/image5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44.xml"/><Relationship Id="rId117" Type="http://schemas.openxmlformats.org/officeDocument/2006/relationships/image" Target="../media/image638.png"/><Relationship Id="rId21" Type="http://schemas.openxmlformats.org/officeDocument/2006/relationships/image" Target="../media/image590.png"/><Relationship Id="rId42" Type="http://schemas.openxmlformats.org/officeDocument/2006/relationships/customXml" Target="../ink/ink652.xml"/><Relationship Id="rId47" Type="http://schemas.openxmlformats.org/officeDocument/2006/relationships/image" Target="../media/image603.png"/><Relationship Id="rId63" Type="http://schemas.openxmlformats.org/officeDocument/2006/relationships/image" Target="../media/image611.png"/><Relationship Id="rId68" Type="http://schemas.openxmlformats.org/officeDocument/2006/relationships/customXml" Target="../ink/ink665.xml"/><Relationship Id="rId84" Type="http://schemas.openxmlformats.org/officeDocument/2006/relationships/customXml" Target="../ink/ink673.xml"/><Relationship Id="rId89" Type="http://schemas.openxmlformats.org/officeDocument/2006/relationships/image" Target="../media/image624.png"/><Relationship Id="rId112" Type="http://schemas.openxmlformats.org/officeDocument/2006/relationships/customXml" Target="../ink/ink687.xml"/><Relationship Id="rId133" Type="http://schemas.openxmlformats.org/officeDocument/2006/relationships/image" Target="../media/image646.png"/><Relationship Id="rId138" Type="http://schemas.openxmlformats.org/officeDocument/2006/relationships/customXml" Target="../ink/ink700.xml"/><Relationship Id="rId154" Type="http://schemas.openxmlformats.org/officeDocument/2006/relationships/customXml" Target="../ink/ink708.xml"/><Relationship Id="rId159" Type="http://schemas.openxmlformats.org/officeDocument/2006/relationships/image" Target="../media/image659.png"/><Relationship Id="rId170" Type="http://schemas.openxmlformats.org/officeDocument/2006/relationships/customXml" Target="../ink/ink716.xml"/><Relationship Id="rId16" Type="http://schemas.openxmlformats.org/officeDocument/2006/relationships/customXml" Target="../ink/ink639.xml"/><Relationship Id="rId107" Type="http://schemas.openxmlformats.org/officeDocument/2006/relationships/image" Target="../media/image633.png"/><Relationship Id="rId11" Type="http://schemas.openxmlformats.org/officeDocument/2006/relationships/image" Target="../media/image585.png"/><Relationship Id="rId32" Type="http://schemas.openxmlformats.org/officeDocument/2006/relationships/customXml" Target="../ink/ink647.xml"/><Relationship Id="rId37" Type="http://schemas.openxmlformats.org/officeDocument/2006/relationships/image" Target="../media/image598.png"/><Relationship Id="rId53" Type="http://schemas.openxmlformats.org/officeDocument/2006/relationships/image" Target="../media/image606.png"/><Relationship Id="rId58" Type="http://schemas.openxmlformats.org/officeDocument/2006/relationships/customXml" Target="../ink/ink660.xml"/><Relationship Id="rId74" Type="http://schemas.openxmlformats.org/officeDocument/2006/relationships/customXml" Target="../ink/ink668.xml"/><Relationship Id="rId79" Type="http://schemas.openxmlformats.org/officeDocument/2006/relationships/image" Target="../media/image619.png"/><Relationship Id="rId102" Type="http://schemas.openxmlformats.org/officeDocument/2006/relationships/customXml" Target="../ink/ink682.xml"/><Relationship Id="rId123" Type="http://schemas.openxmlformats.org/officeDocument/2006/relationships/image" Target="../media/image641.png"/><Relationship Id="rId128" Type="http://schemas.openxmlformats.org/officeDocument/2006/relationships/customXml" Target="../ink/ink695.xml"/><Relationship Id="rId144" Type="http://schemas.openxmlformats.org/officeDocument/2006/relationships/customXml" Target="../ink/ink703.xml"/><Relationship Id="rId149" Type="http://schemas.openxmlformats.org/officeDocument/2006/relationships/image" Target="../media/image654.png"/><Relationship Id="rId5" Type="http://schemas.openxmlformats.org/officeDocument/2006/relationships/image" Target="../media/image582.png"/><Relationship Id="rId90" Type="http://schemas.openxmlformats.org/officeDocument/2006/relationships/customXml" Target="../ink/ink676.xml"/><Relationship Id="rId95" Type="http://schemas.openxmlformats.org/officeDocument/2006/relationships/image" Target="../media/image627.png"/><Relationship Id="rId160" Type="http://schemas.openxmlformats.org/officeDocument/2006/relationships/customXml" Target="../ink/ink711.xml"/><Relationship Id="rId165" Type="http://schemas.openxmlformats.org/officeDocument/2006/relationships/image" Target="../media/image662.png"/><Relationship Id="rId22" Type="http://schemas.openxmlformats.org/officeDocument/2006/relationships/customXml" Target="../ink/ink642.xml"/><Relationship Id="rId27" Type="http://schemas.openxmlformats.org/officeDocument/2006/relationships/image" Target="../media/image593.png"/><Relationship Id="rId43" Type="http://schemas.openxmlformats.org/officeDocument/2006/relationships/image" Target="../media/image601.png"/><Relationship Id="rId48" Type="http://schemas.openxmlformats.org/officeDocument/2006/relationships/customXml" Target="../ink/ink655.xml"/><Relationship Id="rId64" Type="http://schemas.openxmlformats.org/officeDocument/2006/relationships/customXml" Target="../ink/ink663.xml"/><Relationship Id="rId69" Type="http://schemas.openxmlformats.org/officeDocument/2006/relationships/image" Target="../media/image614.png"/><Relationship Id="rId113" Type="http://schemas.openxmlformats.org/officeDocument/2006/relationships/image" Target="../media/image636.png"/><Relationship Id="rId118" Type="http://schemas.openxmlformats.org/officeDocument/2006/relationships/customXml" Target="../ink/ink690.xml"/><Relationship Id="rId134" Type="http://schemas.openxmlformats.org/officeDocument/2006/relationships/customXml" Target="../ink/ink698.xml"/><Relationship Id="rId139" Type="http://schemas.openxmlformats.org/officeDocument/2006/relationships/image" Target="../media/image649.png"/><Relationship Id="rId80" Type="http://schemas.openxmlformats.org/officeDocument/2006/relationships/customXml" Target="../ink/ink671.xml"/><Relationship Id="rId85" Type="http://schemas.openxmlformats.org/officeDocument/2006/relationships/image" Target="../media/image622.png"/><Relationship Id="rId150" Type="http://schemas.openxmlformats.org/officeDocument/2006/relationships/customXml" Target="../ink/ink706.xml"/><Relationship Id="rId155" Type="http://schemas.openxmlformats.org/officeDocument/2006/relationships/image" Target="../media/image657.png"/><Relationship Id="rId171" Type="http://schemas.openxmlformats.org/officeDocument/2006/relationships/image" Target="../media/image665.png"/><Relationship Id="rId12" Type="http://schemas.openxmlformats.org/officeDocument/2006/relationships/customXml" Target="../ink/ink637.xml"/><Relationship Id="rId17" Type="http://schemas.openxmlformats.org/officeDocument/2006/relationships/image" Target="../media/image588.png"/><Relationship Id="rId33" Type="http://schemas.openxmlformats.org/officeDocument/2006/relationships/image" Target="../media/image596.png"/><Relationship Id="rId38" Type="http://schemas.openxmlformats.org/officeDocument/2006/relationships/customXml" Target="../ink/ink650.xml"/><Relationship Id="rId59" Type="http://schemas.openxmlformats.org/officeDocument/2006/relationships/image" Target="../media/image609.png"/><Relationship Id="rId103" Type="http://schemas.openxmlformats.org/officeDocument/2006/relationships/image" Target="../media/image631.png"/><Relationship Id="rId108" Type="http://schemas.openxmlformats.org/officeDocument/2006/relationships/customXml" Target="../ink/ink685.xml"/><Relationship Id="rId124" Type="http://schemas.openxmlformats.org/officeDocument/2006/relationships/customXml" Target="../ink/ink693.xml"/><Relationship Id="rId129" Type="http://schemas.openxmlformats.org/officeDocument/2006/relationships/image" Target="../media/image644.png"/><Relationship Id="rId54" Type="http://schemas.openxmlformats.org/officeDocument/2006/relationships/customXml" Target="../ink/ink658.xml"/><Relationship Id="rId70" Type="http://schemas.openxmlformats.org/officeDocument/2006/relationships/customXml" Target="../ink/ink666.xml"/><Relationship Id="rId75" Type="http://schemas.openxmlformats.org/officeDocument/2006/relationships/image" Target="../media/image617.png"/><Relationship Id="rId91" Type="http://schemas.openxmlformats.org/officeDocument/2006/relationships/image" Target="../media/image625.png"/><Relationship Id="rId96" Type="http://schemas.openxmlformats.org/officeDocument/2006/relationships/customXml" Target="../ink/ink679.xml"/><Relationship Id="rId140" Type="http://schemas.openxmlformats.org/officeDocument/2006/relationships/customXml" Target="../ink/ink701.xml"/><Relationship Id="rId145" Type="http://schemas.openxmlformats.org/officeDocument/2006/relationships/image" Target="../media/image652.png"/><Relationship Id="rId161" Type="http://schemas.openxmlformats.org/officeDocument/2006/relationships/image" Target="../media/image660.png"/><Relationship Id="rId166" Type="http://schemas.openxmlformats.org/officeDocument/2006/relationships/customXml" Target="../ink/ink7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4.xml"/><Relationship Id="rId15" Type="http://schemas.openxmlformats.org/officeDocument/2006/relationships/image" Target="../media/image587.png"/><Relationship Id="rId23" Type="http://schemas.openxmlformats.org/officeDocument/2006/relationships/image" Target="../media/image591.png"/><Relationship Id="rId28" Type="http://schemas.openxmlformats.org/officeDocument/2006/relationships/customXml" Target="../ink/ink645.xml"/><Relationship Id="rId36" Type="http://schemas.openxmlformats.org/officeDocument/2006/relationships/customXml" Target="../ink/ink649.xml"/><Relationship Id="rId49" Type="http://schemas.openxmlformats.org/officeDocument/2006/relationships/image" Target="../media/image604.png"/><Relationship Id="rId57" Type="http://schemas.openxmlformats.org/officeDocument/2006/relationships/image" Target="../media/image608.png"/><Relationship Id="rId106" Type="http://schemas.openxmlformats.org/officeDocument/2006/relationships/customXml" Target="../ink/ink684.xml"/><Relationship Id="rId114" Type="http://schemas.openxmlformats.org/officeDocument/2006/relationships/customXml" Target="../ink/ink688.xml"/><Relationship Id="rId119" Type="http://schemas.openxmlformats.org/officeDocument/2006/relationships/image" Target="../media/image639.png"/><Relationship Id="rId127" Type="http://schemas.openxmlformats.org/officeDocument/2006/relationships/image" Target="../media/image643.png"/><Relationship Id="rId10" Type="http://schemas.openxmlformats.org/officeDocument/2006/relationships/customXml" Target="../ink/ink636.xml"/><Relationship Id="rId31" Type="http://schemas.openxmlformats.org/officeDocument/2006/relationships/image" Target="../media/image595.png"/><Relationship Id="rId44" Type="http://schemas.openxmlformats.org/officeDocument/2006/relationships/customXml" Target="../ink/ink653.xml"/><Relationship Id="rId52" Type="http://schemas.openxmlformats.org/officeDocument/2006/relationships/customXml" Target="../ink/ink657.xml"/><Relationship Id="rId60" Type="http://schemas.openxmlformats.org/officeDocument/2006/relationships/customXml" Target="../ink/ink661.xml"/><Relationship Id="rId65" Type="http://schemas.openxmlformats.org/officeDocument/2006/relationships/image" Target="../media/image612.png"/><Relationship Id="rId73" Type="http://schemas.openxmlformats.org/officeDocument/2006/relationships/image" Target="../media/image616.png"/><Relationship Id="rId78" Type="http://schemas.openxmlformats.org/officeDocument/2006/relationships/customXml" Target="../ink/ink670.xml"/><Relationship Id="rId81" Type="http://schemas.openxmlformats.org/officeDocument/2006/relationships/image" Target="../media/image620.png"/><Relationship Id="rId86" Type="http://schemas.openxmlformats.org/officeDocument/2006/relationships/customXml" Target="../ink/ink674.xml"/><Relationship Id="rId94" Type="http://schemas.openxmlformats.org/officeDocument/2006/relationships/customXml" Target="../ink/ink678.xml"/><Relationship Id="rId99" Type="http://schemas.openxmlformats.org/officeDocument/2006/relationships/image" Target="../media/image629.png"/><Relationship Id="rId101" Type="http://schemas.openxmlformats.org/officeDocument/2006/relationships/image" Target="../media/image630.png"/><Relationship Id="rId122" Type="http://schemas.openxmlformats.org/officeDocument/2006/relationships/customXml" Target="../ink/ink692.xml"/><Relationship Id="rId130" Type="http://schemas.openxmlformats.org/officeDocument/2006/relationships/customXml" Target="../ink/ink696.xml"/><Relationship Id="rId135" Type="http://schemas.openxmlformats.org/officeDocument/2006/relationships/image" Target="../media/image647.png"/><Relationship Id="rId143" Type="http://schemas.openxmlformats.org/officeDocument/2006/relationships/image" Target="../media/image651.png"/><Relationship Id="rId148" Type="http://schemas.openxmlformats.org/officeDocument/2006/relationships/customXml" Target="../ink/ink705.xml"/><Relationship Id="rId151" Type="http://schemas.openxmlformats.org/officeDocument/2006/relationships/image" Target="../media/image655.png"/><Relationship Id="rId156" Type="http://schemas.openxmlformats.org/officeDocument/2006/relationships/customXml" Target="../ink/ink709.xml"/><Relationship Id="rId164" Type="http://schemas.openxmlformats.org/officeDocument/2006/relationships/customXml" Target="../ink/ink713.xml"/><Relationship Id="rId169" Type="http://schemas.openxmlformats.org/officeDocument/2006/relationships/image" Target="../media/image664.png"/><Relationship Id="rId4" Type="http://schemas.openxmlformats.org/officeDocument/2006/relationships/customXml" Target="../ink/ink633.xml"/><Relationship Id="rId9" Type="http://schemas.openxmlformats.org/officeDocument/2006/relationships/image" Target="../media/image584.png"/><Relationship Id="rId172" Type="http://schemas.openxmlformats.org/officeDocument/2006/relationships/customXml" Target="../ink/ink717.xml"/><Relationship Id="rId13" Type="http://schemas.openxmlformats.org/officeDocument/2006/relationships/image" Target="../media/image586.png"/><Relationship Id="rId18" Type="http://schemas.openxmlformats.org/officeDocument/2006/relationships/customXml" Target="../ink/ink640.xml"/><Relationship Id="rId39" Type="http://schemas.openxmlformats.org/officeDocument/2006/relationships/image" Target="../media/image599.png"/><Relationship Id="rId109" Type="http://schemas.openxmlformats.org/officeDocument/2006/relationships/image" Target="../media/image634.png"/><Relationship Id="rId34" Type="http://schemas.openxmlformats.org/officeDocument/2006/relationships/customXml" Target="../ink/ink648.xml"/><Relationship Id="rId50" Type="http://schemas.openxmlformats.org/officeDocument/2006/relationships/customXml" Target="../ink/ink656.xml"/><Relationship Id="rId55" Type="http://schemas.openxmlformats.org/officeDocument/2006/relationships/image" Target="../media/image607.png"/><Relationship Id="rId76" Type="http://schemas.openxmlformats.org/officeDocument/2006/relationships/customXml" Target="../ink/ink669.xml"/><Relationship Id="rId97" Type="http://schemas.openxmlformats.org/officeDocument/2006/relationships/image" Target="../media/image628.png"/><Relationship Id="rId104" Type="http://schemas.openxmlformats.org/officeDocument/2006/relationships/customXml" Target="../ink/ink683.xml"/><Relationship Id="rId120" Type="http://schemas.openxmlformats.org/officeDocument/2006/relationships/customXml" Target="../ink/ink691.xml"/><Relationship Id="rId125" Type="http://schemas.openxmlformats.org/officeDocument/2006/relationships/image" Target="../media/image642.png"/><Relationship Id="rId141" Type="http://schemas.openxmlformats.org/officeDocument/2006/relationships/image" Target="../media/image650.png"/><Relationship Id="rId146" Type="http://schemas.openxmlformats.org/officeDocument/2006/relationships/customXml" Target="../ink/ink704.xml"/><Relationship Id="rId167" Type="http://schemas.openxmlformats.org/officeDocument/2006/relationships/image" Target="../media/image663.png"/><Relationship Id="rId7" Type="http://schemas.openxmlformats.org/officeDocument/2006/relationships/image" Target="../media/image583.png"/><Relationship Id="rId71" Type="http://schemas.openxmlformats.org/officeDocument/2006/relationships/image" Target="../media/image615.png"/><Relationship Id="rId92" Type="http://schemas.openxmlformats.org/officeDocument/2006/relationships/customXml" Target="../ink/ink677.xml"/><Relationship Id="rId162" Type="http://schemas.openxmlformats.org/officeDocument/2006/relationships/customXml" Target="../ink/ink712.xml"/><Relationship Id="rId2" Type="http://schemas.openxmlformats.org/officeDocument/2006/relationships/customXml" Target="../ink/ink632.xml"/><Relationship Id="rId29" Type="http://schemas.openxmlformats.org/officeDocument/2006/relationships/image" Target="../media/image594.png"/><Relationship Id="rId24" Type="http://schemas.openxmlformats.org/officeDocument/2006/relationships/customXml" Target="../ink/ink643.xml"/><Relationship Id="rId40" Type="http://schemas.openxmlformats.org/officeDocument/2006/relationships/customXml" Target="../ink/ink651.xml"/><Relationship Id="rId45" Type="http://schemas.openxmlformats.org/officeDocument/2006/relationships/image" Target="../media/image602.png"/><Relationship Id="rId66" Type="http://schemas.openxmlformats.org/officeDocument/2006/relationships/customXml" Target="../ink/ink664.xml"/><Relationship Id="rId87" Type="http://schemas.openxmlformats.org/officeDocument/2006/relationships/image" Target="../media/image623.png"/><Relationship Id="rId110" Type="http://schemas.openxmlformats.org/officeDocument/2006/relationships/customXml" Target="../ink/ink686.xml"/><Relationship Id="rId115" Type="http://schemas.openxmlformats.org/officeDocument/2006/relationships/image" Target="../media/image637.png"/><Relationship Id="rId131" Type="http://schemas.openxmlformats.org/officeDocument/2006/relationships/image" Target="../media/image645.png"/><Relationship Id="rId136" Type="http://schemas.openxmlformats.org/officeDocument/2006/relationships/customXml" Target="../ink/ink699.xml"/><Relationship Id="rId157" Type="http://schemas.openxmlformats.org/officeDocument/2006/relationships/image" Target="../media/image658.png"/><Relationship Id="rId61" Type="http://schemas.openxmlformats.org/officeDocument/2006/relationships/image" Target="../media/image610.png"/><Relationship Id="rId82" Type="http://schemas.openxmlformats.org/officeDocument/2006/relationships/customXml" Target="../ink/ink672.xml"/><Relationship Id="rId152" Type="http://schemas.openxmlformats.org/officeDocument/2006/relationships/customXml" Target="../ink/ink707.xml"/><Relationship Id="rId173" Type="http://schemas.openxmlformats.org/officeDocument/2006/relationships/image" Target="../media/image666.png"/><Relationship Id="rId19" Type="http://schemas.openxmlformats.org/officeDocument/2006/relationships/image" Target="../media/image589.png"/><Relationship Id="rId14" Type="http://schemas.openxmlformats.org/officeDocument/2006/relationships/customXml" Target="../ink/ink638.xml"/><Relationship Id="rId30" Type="http://schemas.openxmlformats.org/officeDocument/2006/relationships/customXml" Target="../ink/ink646.xml"/><Relationship Id="rId35" Type="http://schemas.openxmlformats.org/officeDocument/2006/relationships/image" Target="../media/image597.png"/><Relationship Id="rId56" Type="http://schemas.openxmlformats.org/officeDocument/2006/relationships/customXml" Target="../ink/ink659.xml"/><Relationship Id="rId77" Type="http://schemas.openxmlformats.org/officeDocument/2006/relationships/image" Target="../media/image618.png"/><Relationship Id="rId100" Type="http://schemas.openxmlformats.org/officeDocument/2006/relationships/customXml" Target="../ink/ink681.xml"/><Relationship Id="rId105" Type="http://schemas.openxmlformats.org/officeDocument/2006/relationships/image" Target="../media/image632.png"/><Relationship Id="rId126" Type="http://schemas.openxmlformats.org/officeDocument/2006/relationships/customXml" Target="../ink/ink694.xml"/><Relationship Id="rId147" Type="http://schemas.openxmlformats.org/officeDocument/2006/relationships/image" Target="../media/image653.png"/><Relationship Id="rId168" Type="http://schemas.openxmlformats.org/officeDocument/2006/relationships/customXml" Target="../ink/ink715.xml"/><Relationship Id="rId8" Type="http://schemas.openxmlformats.org/officeDocument/2006/relationships/customXml" Target="../ink/ink635.xml"/><Relationship Id="rId51" Type="http://schemas.openxmlformats.org/officeDocument/2006/relationships/image" Target="../media/image605.png"/><Relationship Id="rId72" Type="http://schemas.openxmlformats.org/officeDocument/2006/relationships/customXml" Target="../ink/ink667.xml"/><Relationship Id="rId93" Type="http://schemas.openxmlformats.org/officeDocument/2006/relationships/image" Target="../media/image626.png"/><Relationship Id="rId98" Type="http://schemas.openxmlformats.org/officeDocument/2006/relationships/customXml" Target="../ink/ink680.xml"/><Relationship Id="rId121" Type="http://schemas.openxmlformats.org/officeDocument/2006/relationships/image" Target="../media/image640.png"/><Relationship Id="rId142" Type="http://schemas.openxmlformats.org/officeDocument/2006/relationships/customXml" Target="../ink/ink702.xml"/><Relationship Id="rId163" Type="http://schemas.openxmlformats.org/officeDocument/2006/relationships/image" Target="../media/image661.png"/><Relationship Id="rId3" Type="http://schemas.openxmlformats.org/officeDocument/2006/relationships/image" Target="../media/image581.png"/><Relationship Id="rId25" Type="http://schemas.openxmlformats.org/officeDocument/2006/relationships/image" Target="../media/image592.png"/><Relationship Id="rId46" Type="http://schemas.openxmlformats.org/officeDocument/2006/relationships/customXml" Target="../ink/ink654.xml"/><Relationship Id="rId67" Type="http://schemas.openxmlformats.org/officeDocument/2006/relationships/image" Target="../media/image613.png"/><Relationship Id="rId116" Type="http://schemas.openxmlformats.org/officeDocument/2006/relationships/customXml" Target="../ink/ink689.xml"/><Relationship Id="rId137" Type="http://schemas.openxmlformats.org/officeDocument/2006/relationships/image" Target="../media/image648.png"/><Relationship Id="rId158" Type="http://schemas.openxmlformats.org/officeDocument/2006/relationships/customXml" Target="../ink/ink710.xml"/><Relationship Id="rId20" Type="http://schemas.openxmlformats.org/officeDocument/2006/relationships/customXml" Target="../ink/ink641.xml"/><Relationship Id="rId41" Type="http://schemas.openxmlformats.org/officeDocument/2006/relationships/image" Target="../media/image600.png"/><Relationship Id="rId62" Type="http://schemas.openxmlformats.org/officeDocument/2006/relationships/customXml" Target="../ink/ink662.xml"/><Relationship Id="rId83" Type="http://schemas.openxmlformats.org/officeDocument/2006/relationships/image" Target="../media/image621.png"/><Relationship Id="rId88" Type="http://schemas.openxmlformats.org/officeDocument/2006/relationships/customXml" Target="../ink/ink675.xml"/><Relationship Id="rId111" Type="http://schemas.openxmlformats.org/officeDocument/2006/relationships/image" Target="../media/image635.png"/><Relationship Id="rId132" Type="http://schemas.openxmlformats.org/officeDocument/2006/relationships/customXml" Target="../ink/ink697.xml"/><Relationship Id="rId153" Type="http://schemas.openxmlformats.org/officeDocument/2006/relationships/image" Target="../media/image656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60.png"/><Relationship Id="rId18" Type="http://schemas.openxmlformats.org/officeDocument/2006/relationships/customXml" Target="../ink/ink726.xml"/><Relationship Id="rId26" Type="http://schemas.openxmlformats.org/officeDocument/2006/relationships/customXml" Target="../ink/ink730.xml"/><Relationship Id="rId39" Type="http://schemas.openxmlformats.org/officeDocument/2006/relationships/image" Target="../media/image1010.png"/><Relationship Id="rId21" Type="http://schemas.openxmlformats.org/officeDocument/2006/relationships/image" Target="../media/image4200.png"/><Relationship Id="rId34" Type="http://schemas.openxmlformats.org/officeDocument/2006/relationships/customXml" Target="../ink/ink734.xml"/><Relationship Id="rId42" Type="http://schemas.openxmlformats.org/officeDocument/2006/relationships/customXml" Target="../ink/ink738.xml"/><Relationship Id="rId47" Type="http://schemas.openxmlformats.org/officeDocument/2006/relationships/image" Target="../media/image670.png"/><Relationship Id="rId50" Type="http://schemas.openxmlformats.org/officeDocument/2006/relationships/customXml" Target="../ink/ink742.xml"/><Relationship Id="rId55" Type="http://schemas.openxmlformats.org/officeDocument/2006/relationships/image" Target="../media/image674.png"/><Relationship Id="rId63" Type="http://schemas.openxmlformats.org/officeDocument/2006/relationships/image" Target="../media/image678.png"/><Relationship Id="rId68" Type="http://schemas.openxmlformats.org/officeDocument/2006/relationships/customXml" Target="../ink/ink751.xml"/><Relationship Id="rId76" Type="http://schemas.openxmlformats.org/officeDocument/2006/relationships/customXml" Target="../ink/ink755.xml"/><Relationship Id="rId7" Type="http://schemas.openxmlformats.org/officeDocument/2006/relationships/image" Target="../media/image4130.png"/><Relationship Id="rId71" Type="http://schemas.openxmlformats.org/officeDocument/2006/relationships/image" Target="../media/image682.png"/><Relationship Id="rId2" Type="http://schemas.openxmlformats.org/officeDocument/2006/relationships/customXml" Target="../ink/ink718.xml"/><Relationship Id="rId16" Type="http://schemas.openxmlformats.org/officeDocument/2006/relationships/customXml" Target="../ink/ink725.xml"/><Relationship Id="rId29" Type="http://schemas.openxmlformats.org/officeDocument/2006/relationships/image" Target="../media/image4240.png"/><Relationship Id="rId11" Type="http://schemas.openxmlformats.org/officeDocument/2006/relationships/image" Target="../media/image4150.png"/><Relationship Id="rId24" Type="http://schemas.openxmlformats.org/officeDocument/2006/relationships/customXml" Target="../ink/ink729.xml"/><Relationship Id="rId32" Type="http://schemas.openxmlformats.org/officeDocument/2006/relationships/customXml" Target="../ink/ink733.xml"/><Relationship Id="rId37" Type="http://schemas.openxmlformats.org/officeDocument/2006/relationships/image" Target="../media/image4280.png"/><Relationship Id="rId40" Type="http://schemas.openxmlformats.org/officeDocument/2006/relationships/customXml" Target="../ink/ink737.xml"/><Relationship Id="rId45" Type="http://schemas.openxmlformats.org/officeDocument/2006/relationships/image" Target="../media/image669.png"/><Relationship Id="rId53" Type="http://schemas.openxmlformats.org/officeDocument/2006/relationships/image" Target="../media/image673.png"/><Relationship Id="rId58" Type="http://schemas.openxmlformats.org/officeDocument/2006/relationships/customXml" Target="../ink/ink746.xml"/><Relationship Id="rId66" Type="http://schemas.openxmlformats.org/officeDocument/2006/relationships/customXml" Target="../ink/ink750.xml"/><Relationship Id="rId74" Type="http://schemas.openxmlformats.org/officeDocument/2006/relationships/customXml" Target="../ink/ink754.xml"/><Relationship Id="rId79" Type="http://schemas.openxmlformats.org/officeDocument/2006/relationships/image" Target="../media/image686.png"/><Relationship Id="rId5" Type="http://schemas.openxmlformats.org/officeDocument/2006/relationships/image" Target="../media/image4120.png"/><Relationship Id="rId61" Type="http://schemas.openxmlformats.org/officeDocument/2006/relationships/image" Target="../media/image677.png"/><Relationship Id="rId82" Type="http://schemas.openxmlformats.org/officeDocument/2006/relationships/customXml" Target="../ink/ink758.xml"/><Relationship Id="rId10" Type="http://schemas.openxmlformats.org/officeDocument/2006/relationships/customXml" Target="../ink/ink722.xml"/><Relationship Id="rId19" Type="http://schemas.openxmlformats.org/officeDocument/2006/relationships/image" Target="../media/image4190.png"/><Relationship Id="rId31" Type="http://schemas.openxmlformats.org/officeDocument/2006/relationships/image" Target="../media/image4250.png"/><Relationship Id="rId44" Type="http://schemas.openxmlformats.org/officeDocument/2006/relationships/customXml" Target="../ink/ink739.xml"/><Relationship Id="rId52" Type="http://schemas.openxmlformats.org/officeDocument/2006/relationships/customXml" Target="../ink/ink743.xml"/><Relationship Id="rId60" Type="http://schemas.openxmlformats.org/officeDocument/2006/relationships/customXml" Target="../ink/ink747.xml"/><Relationship Id="rId65" Type="http://schemas.openxmlformats.org/officeDocument/2006/relationships/image" Target="../media/image679.png"/><Relationship Id="rId73" Type="http://schemas.openxmlformats.org/officeDocument/2006/relationships/image" Target="../media/image683.png"/><Relationship Id="rId78" Type="http://schemas.openxmlformats.org/officeDocument/2006/relationships/customXml" Target="../ink/ink756.xml"/><Relationship Id="rId81" Type="http://schemas.openxmlformats.org/officeDocument/2006/relationships/image" Target="../media/image687.png"/><Relationship Id="rId4" Type="http://schemas.openxmlformats.org/officeDocument/2006/relationships/customXml" Target="../ink/ink719.xml"/><Relationship Id="rId9" Type="http://schemas.openxmlformats.org/officeDocument/2006/relationships/image" Target="../media/image4140.png"/><Relationship Id="rId14" Type="http://schemas.openxmlformats.org/officeDocument/2006/relationships/customXml" Target="../ink/ink724.xml"/><Relationship Id="rId22" Type="http://schemas.openxmlformats.org/officeDocument/2006/relationships/customXml" Target="../ink/ink728.xml"/><Relationship Id="rId27" Type="http://schemas.openxmlformats.org/officeDocument/2006/relationships/image" Target="../media/image4230.png"/><Relationship Id="rId30" Type="http://schemas.openxmlformats.org/officeDocument/2006/relationships/customXml" Target="../ink/ink732.xml"/><Relationship Id="rId35" Type="http://schemas.openxmlformats.org/officeDocument/2006/relationships/image" Target="../media/image4270.png"/><Relationship Id="rId43" Type="http://schemas.openxmlformats.org/officeDocument/2006/relationships/image" Target="../media/image668.png"/><Relationship Id="rId48" Type="http://schemas.openxmlformats.org/officeDocument/2006/relationships/customXml" Target="../ink/ink741.xml"/><Relationship Id="rId56" Type="http://schemas.openxmlformats.org/officeDocument/2006/relationships/customXml" Target="../ink/ink745.xml"/><Relationship Id="rId64" Type="http://schemas.openxmlformats.org/officeDocument/2006/relationships/customXml" Target="../ink/ink749.xml"/><Relationship Id="rId69" Type="http://schemas.openxmlformats.org/officeDocument/2006/relationships/image" Target="../media/image681.png"/><Relationship Id="rId77" Type="http://schemas.openxmlformats.org/officeDocument/2006/relationships/image" Target="../media/image685.png"/><Relationship Id="rId8" Type="http://schemas.openxmlformats.org/officeDocument/2006/relationships/customXml" Target="../ink/ink721.xml"/><Relationship Id="rId51" Type="http://schemas.openxmlformats.org/officeDocument/2006/relationships/image" Target="../media/image672.png"/><Relationship Id="rId72" Type="http://schemas.openxmlformats.org/officeDocument/2006/relationships/customXml" Target="../ink/ink753.xml"/><Relationship Id="rId80" Type="http://schemas.openxmlformats.org/officeDocument/2006/relationships/customXml" Target="../ink/ink757.xml"/><Relationship Id="rId3" Type="http://schemas.openxmlformats.org/officeDocument/2006/relationships/image" Target="../media/image4110.png"/><Relationship Id="rId12" Type="http://schemas.openxmlformats.org/officeDocument/2006/relationships/customXml" Target="../ink/ink723.xml"/><Relationship Id="rId17" Type="http://schemas.openxmlformats.org/officeDocument/2006/relationships/image" Target="../media/image4180.png"/><Relationship Id="rId25" Type="http://schemas.openxmlformats.org/officeDocument/2006/relationships/image" Target="../media/image4220.png"/><Relationship Id="rId33" Type="http://schemas.openxmlformats.org/officeDocument/2006/relationships/image" Target="../media/image4260.png"/><Relationship Id="rId38" Type="http://schemas.openxmlformats.org/officeDocument/2006/relationships/customXml" Target="../ink/ink736.xml"/><Relationship Id="rId46" Type="http://schemas.openxmlformats.org/officeDocument/2006/relationships/customXml" Target="../ink/ink740.xml"/><Relationship Id="rId59" Type="http://schemas.openxmlformats.org/officeDocument/2006/relationships/image" Target="../media/image676.png"/><Relationship Id="rId67" Type="http://schemas.openxmlformats.org/officeDocument/2006/relationships/image" Target="../media/image680.png"/><Relationship Id="rId20" Type="http://schemas.openxmlformats.org/officeDocument/2006/relationships/customXml" Target="../ink/ink727.xml"/><Relationship Id="rId41" Type="http://schemas.openxmlformats.org/officeDocument/2006/relationships/image" Target="../media/image667.png"/><Relationship Id="rId54" Type="http://schemas.openxmlformats.org/officeDocument/2006/relationships/customXml" Target="../ink/ink744.xml"/><Relationship Id="rId62" Type="http://schemas.openxmlformats.org/officeDocument/2006/relationships/customXml" Target="../ink/ink748.xml"/><Relationship Id="rId70" Type="http://schemas.openxmlformats.org/officeDocument/2006/relationships/customXml" Target="../ink/ink752.xml"/><Relationship Id="rId75" Type="http://schemas.openxmlformats.org/officeDocument/2006/relationships/image" Target="../media/image684.png"/><Relationship Id="rId83" Type="http://schemas.openxmlformats.org/officeDocument/2006/relationships/image" Target="../media/image6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20.xml"/><Relationship Id="rId15" Type="http://schemas.openxmlformats.org/officeDocument/2006/relationships/image" Target="../media/image4170.png"/><Relationship Id="rId23" Type="http://schemas.openxmlformats.org/officeDocument/2006/relationships/image" Target="../media/image4210.png"/><Relationship Id="rId28" Type="http://schemas.openxmlformats.org/officeDocument/2006/relationships/customXml" Target="../ink/ink731.xml"/><Relationship Id="rId36" Type="http://schemas.openxmlformats.org/officeDocument/2006/relationships/customXml" Target="../ink/ink735.xml"/><Relationship Id="rId49" Type="http://schemas.openxmlformats.org/officeDocument/2006/relationships/image" Target="../media/image671.png"/><Relationship Id="rId57" Type="http://schemas.openxmlformats.org/officeDocument/2006/relationships/image" Target="../media/image675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40.png"/><Relationship Id="rId18" Type="http://schemas.openxmlformats.org/officeDocument/2006/relationships/customXml" Target="../ink/ink767.xml"/><Relationship Id="rId26" Type="http://schemas.openxmlformats.org/officeDocument/2006/relationships/customXml" Target="../ink/ink771.xml"/><Relationship Id="rId39" Type="http://schemas.openxmlformats.org/officeDocument/2006/relationships/image" Target="../media/image695.png"/><Relationship Id="rId21" Type="http://schemas.openxmlformats.org/officeDocument/2006/relationships/image" Target="../media/image4380.png"/><Relationship Id="rId34" Type="http://schemas.openxmlformats.org/officeDocument/2006/relationships/customXml" Target="../ink/ink775.xml"/><Relationship Id="rId42" Type="http://schemas.openxmlformats.org/officeDocument/2006/relationships/customXml" Target="../ink/ink779.xml"/><Relationship Id="rId47" Type="http://schemas.openxmlformats.org/officeDocument/2006/relationships/image" Target="../media/image699.png"/><Relationship Id="rId50" Type="http://schemas.openxmlformats.org/officeDocument/2006/relationships/customXml" Target="../ink/ink783.xml"/><Relationship Id="rId55" Type="http://schemas.openxmlformats.org/officeDocument/2006/relationships/image" Target="../media/image703.png"/><Relationship Id="rId63" Type="http://schemas.openxmlformats.org/officeDocument/2006/relationships/image" Target="../media/image707.png"/><Relationship Id="rId7" Type="http://schemas.openxmlformats.org/officeDocument/2006/relationships/image" Target="../media/image4310.png"/><Relationship Id="rId2" Type="http://schemas.openxmlformats.org/officeDocument/2006/relationships/customXml" Target="../ink/ink759.xml"/><Relationship Id="rId16" Type="http://schemas.openxmlformats.org/officeDocument/2006/relationships/customXml" Target="../ink/ink766.xml"/><Relationship Id="rId20" Type="http://schemas.openxmlformats.org/officeDocument/2006/relationships/customXml" Target="../ink/ink768.xml"/><Relationship Id="rId29" Type="http://schemas.openxmlformats.org/officeDocument/2006/relationships/image" Target="../media/image690.png"/><Relationship Id="rId41" Type="http://schemas.openxmlformats.org/officeDocument/2006/relationships/image" Target="../media/image696.png"/><Relationship Id="rId54" Type="http://schemas.openxmlformats.org/officeDocument/2006/relationships/customXml" Target="../ink/ink785.xml"/><Relationship Id="rId62" Type="http://schemas.openxmlformats.org/officeDocument/2006/relationships/customXml" Target="../ink/ink78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1.xml"/><Relationship Id="rId11" Type="http://schemas.openxmlformats.org/officeDocument/2006/relationships/image" Target="../media/image4330.png"/><Relationship Id="rId24" Type="http://schemas.openxmlformats.org/officeDocument/2006/relationships/customXml" Target="../ink/ink770.xml"/><Relationship Id="rId32" Type="http://schemas.openxmlformats.org/officeDocument/2006/relationships/customXml" Target="../ink/ink774.xml"/><Relationship Id="rId37" Type="http://schemas.openxmlformats.org/officeDocument/2006/relationships/image" Target="../media/image694.png"/><Relationship Id="rId40" Type="http://schemas.openxmlformats.org/officeDocument/2006/relationships/customXml" Target="../ink/ink778.xml"/><Relationship Id="rId45" Type="http://schemas.openxmlformats.org/officeDocument/2006/relationships/image" Target="../media/image698.png"/><Relationship Id="rId53" Type="http://schemas.openxmlformats.org/officeDocument/2006/relationships/image" Target="../media/image702.png"/><Relationship Id="rId58" Type="http://schemas.openxmlformats.org/officeDocument/2006/relationships/customXml" Target="../ink/ink787.xml"/><Relationship Id="rId5" Type="http://schemas.openxmlformats.org/officeDocument/2006/relationships/image" Target="../media/image4300.png"/><Relationship Id="rId15" Type="http://schemas.openxmlformats.org/officeDocument/2006/relationships/image" Target="../media/image4350.png"/><Relationship Id="rId23" Type="http://schemas.openxmlformats.org/officeDocument/2006/relationships/image" Target="../media/image4390.png"/><Relationship Id="rId28" Type="http://schemas.openxmlformats.org/officeDocument/2006/relationships/customXml" Target="../ink/ink772.xml"/><Relationship Id="rId36" Type="http://schemas.openxmlformats.org/officeDocument/2006/relationships/customXml" Target="../ink/ink776.xml"/><Relationship Id="rId49" Type="http://schemas.openxmlformats.org/officeDocument/2006/relationships/image" Target="../media/image700.png"/><Relationship Id="rId57" Type="http://schemas.openxmlformats.org/officeDocument/2006/relationships/image" Target="../media/image704.png"/><Relationship Id="rId61" Type="http://schemas.openxmlformats.org/officeDocument/2006/relationships/image" Target="../media/image706.png"/><Relationship Id="rId10" Type="http://schemas.openxmlformats.org/officeDocument/2006/relationships/customXml" Target="../ink/ink763.xml"/><Relationship Id="rId19" Type="http://schemas.openxmlformats.org/officeDocument/2006/relationships/image" Target="../media/image4370.png"/><Relationship Id="rId31" Type="http://schemas.openxmlformats.org/officeDocument/2006/relationships/image" Target="../media/image691.png"/><Relationship Id="rId44" Type="http://schemas.openxmlformats.org/officeDocument/2006/relationships/customXml" Target="../ink/ink780.xml"/><Relationship Id="rId52" Type="http://schemas.openxmlformats.org/officeDocument/2006/relationships/customXml" Target="../ink/ink784.xml"/><Relationship Id="rId60" Type="http://schemas.openxmlformats.org/officeDocument/2006/relationships/customXml" Target="../ink/ink788.xml"/><Relationship Id="rId65" Type="http://schemas.openxmlformats.org/officeDocument/2006/relationships/image" Target="../media/image708.png"/><Relationship Id="rId4" Type="http://schemas.openxmlformats.org/officeDocument/2006/relationships/customXml" Target="../ink/ink760.xml"/><Relationship Id="rId9" Type="http://schemas.openxmlformats.org/officeDocument/2006/relationships/image" Target="../media/image4320.png"/><Relationship Id="rId14" Type="http://schemas.openxmlformats.org/officeDocument/2006/relationships/customXml" Target="../ink/ink765.xml"/><Relationship Id="rId22" Type="http://schemas.openxmlformats.org/officeDocument/2006/relationships/customXml" Target="../ink/ink769.xml"/><Relationship Id="rId27" Type="http://schemas.openxmlformats.org/officeDocument/2006/relationships/image" Target="../media/image689.png"/><Relationship Id="rId30" Type="http://schemas.openxmlformats.org/officeDocument/2006/relationships/customXml" Target="../ink/ink773.xml"/><Relationship Id="rId35" Type="http://schemas.openxmlformats.org/officeDocument/2006/relationships/image" Target="../media/image693.png"/><Relationship Id="rId43" Type="http://schemas.openxmlformats.org/officeDocument/2006/relationships/image" Target="../media/image697.png"/><Relationship Id="rId48" Type="http://schemas.openxmlformats.org/officeDocument/2006/relationships/customXml" Target="../ink/ink782.xml"/><Relationship Id="rId56" Type="http://schemas.openxmlformats.org/officeDocument/2006/relationships/customXml" Target="../ink/ink786.xml"/><Relationship Id="rId64" Type="http://schemas.openxmlformats.org/officeDocument/2006/relationships/customXml" Target="../ink/ink790.xml"/><Relationship Id="rId8" Type="http://schemas.openxmlformats.org/officeDocument/2006/relationships/customXml" Target="../ink/ink762.xml"/><Relationship Id="rId51" Type="http://schemas.openxmlformats.org/officeDocument/2006/relationships/image" Target="../media/image701.png"/><Relationship Id="rId3" Type="http://schemas.openxmlformats.org/officeDocument/2006/relationships/image" Target="../media/image4290.png"/><Relationship Id="rId12" Type="http://schemas.openxmlformats.org/officeDocument/2006/relationships/customXml" Target="../ink/ink764.xml"/><Relationship Id="rId17" Type="http://schemas.openxmlformats.org/officeDocument/2006/relationships/image" Target="../media/image4360.png"/><Relationship Id="rId25" Type="http://schemas.openxmlformats.org/officeDocument/2006/relationships/image" Target="../media/image1110.png"/><Relationship Id="rId33" Type="http://schemas.openxmlformats.org/officeDocument/2006/relationships/image" Target="../media/image692.png"/><Relationship Id="rId38" Type="http://schemas.openxmlformats.org/officeDocument/2006/relationships/customXml" Target="../ink/ink777.xml"/><Relationship Id="rId46" Type="http://schemas.openxmlformats.org/officeDocument/2006/relationships/customXml" Target="../ink/ink781.xml"/><Relationship Id="rId59" Type="http://schemas.openxmlformats.org/officeDocument/2006/relationships/image" Target="../media/image705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50.png"/><Relationship Id="rId18" Type="http://schemas.openxmlformats.org/officeDocument/2006/relationships/customXml" Target="../ink/ink799.xml"/><Relationship Id="rId26" Type="http://schemas.openxmlformats.org/officeDocument/2006/relationships/customXml" Target="../ink/ink803.xml"/><Relationship Id="rId39" Type="http://schemas.openxmlformats.org/officeDocument/2006/relationships/image" Target="../media/image715.png"/><Relationship Id="rId21" Type="http://schemas.openxmlformats.org/officeDocument/2006/relationships/image" Target="../media/image4490.png"/><Relationship Id="rId34" Type="http://schemas.openxmlformats.org/officeDocument/2006/relationships/customXml" Target="../ink/ink807.xml"/><Relationship Id="rId42" Type="http://schemas.openxmlformats.org/officeDocument/2006/relationships/customXml" Target="../ink/ink811.xml"/><Relationship Id="rId47" Type="http://schemas.openxmlformats.org/officeDocument/2006/relationships/image" Target="../media/image719.png"/><Relationship Id="rId50" Type="http://schemas.openxmlformats.org/officeDocument/2006/relationships/customXml" Target="../ink/ink815.xml"/><Relationship Id="rId55" Type="http://schemas.openxmlformats.org/officeDocument/2006/relationships/image" Target="../media/image723.png"/><Relationship Id="rId63" Type="http://schemas.openxmlformats.org/officeDocument/2006/relationships/image" Target="../media/image727.png"/><Relationship Id="rId68" Type="http://schemas.openxmlformats.org/officeDocument/2006/relationships/customXml" Target="../ink/ink824.xml"/><Relationship Id="rId76" Type="http://schemas.openxmlformats.org/officeDocument/2006/relationships/customXml" Target="../ink/ink828.xml"/><Relationship Id="rId84" Type="http://schemas.openxmlformats.org/officeDocument/2006/relationships/customXml" Target="../ink/ink832.xml"/><Relationship Id="rId7" Type="http://schemas.openxmlformats.org/officeDocument/2006/relationships/image" Target="../media/image4420.png"/><Relationship Id="rId71" Type="http://schemas.openxmlformats.org/officeDocument/2006/relationships/image" Target="../media/image731.png"/><Relationship Id="rId2" Type="http://schemas.openxmlformats.org/officeDocument/2006/relationships/customXml" Target="../ink/ink791.xml"/><Relationship Id="rId16" Type="http://schemas.openxmlformats.org/officeDocument/2006/relationships/customXml" Target="../ink/ink798.xml"/><Relationship Id="rId29" Type="http://schemas.openxmlformats.org/officeDocument/2006/relationships/image" Target="../media/image710.png"/><Relationship Id="rId11" Type="http://schemas.openxmlformats.org/officeDocument/2006/relationships/image" Target="../media/image4440.png"/><Relationship Id="rId24" Type="http://schemas.openxmlformats.org/officeDocument/2006/relationships/customXml" Target="../ink/ink802.xml"/><Relationship Id="rId32" Type="http://schemas.openxmlformats.org/officeDocument/2006/relationships/customXml" Target="../ink/ink806.xml"/><Relationship Id="rId37" Type="http://schemas.openxmlformats.org/officeDocument/2006/relationships/image" Target="../media/image714.png"/><Relationship Id="rId40" Type="http://schemas.openxmlformats.org/officeDocument/2006/relationships/customXml" Target="../ink/ink810.xml"/><Relationship Id="rId45" Type="http://schemas.openxmlformats.org/officeDocument/2006/relationships/image" Target="../media/image718.png"/><Relationship Id="rId53" Type="http://schemas.openxmlformats.org/officeDocument/2006/relationships/image" Target="../media/image722.png"/><Relationship Id="rId58" Type="http://schemas.openxmlformats.org/officeDocument/2006/relationships/customXml" Target="../ink/ink819.xml"/><Relationship Id="rId66" Type="http://schemas.openxmlformats.org/officeDocument/2006/relationships/customXml" Target="../ink/ink823.xml"/><Relationship Id="rId74" Type="http://schemas.openxmlformats.org/officeDocument/2006/relationships/customXml" Target="../ink/ink827.xml"/><Relationship Id="rId79" Type="http://schemas.openxmlformats.org/officeDocument/2006/relationships/image" Target="../media/image735.png"/><Relationship Id="rId5" Type="http://schemas.openxmlformats.org/officeDocument/2006/relationships/image" Target="../media/image4410.png"/><Relationship Id="rId61" Type="http://schemas.openxmlformats.org/officeDocument/2006/relationships/image" Target="../media/image726.png"/><Relationship Id="rId82" Type="http://schemas.openxmlformats.org/officeDocument/2006/relationships/customXml" Target="../ink/ink831.xml"/><Relationship Id="rId19" Type="http://schemas.openxmlformats.org/officeDocument/2006/relationships/image" Target="../media/image4480.png"/><Relationship Id="rId4" Type="http://schemas.openxmlformats.org/officeDocument/2006/relationships/customXml" Target="../ink/ink792.xml"/><Relationship Id="rId9" Type="http://schemas.openxmlformats.org/officeDocument/2006/relationships/image" Target="../media/image4430.png"/><Relationship Id="rId14" Type="http://schemas.openxmlformats.org/officeDocument/2006/relationships/customXml" Target="../ink/ink797.xml"/><Relationship Id="rId22" Type="http://schemas.openxmlformats.org/officeDocument/2006/relationships/customXml" Target="../ink/ink801.xml"/><Relationship Id="rId27" Type="http://schemas.openxmlformats.org/officeDocument/2006/relationships/image" Target="../media/image709.png"/><Relationship Id="rId30" Type="http://schemas.openxmlformats.org/officeDocument/2006/relationships/customXml" Target="../ink/ink805.xml"/><Relationship Id="rId35" Type="http://schemas.openxmlformats.org/officeDocument/2006/relationships/image" Target="../media/image713.png"/><Relationship Id="rId43" Type="http://schemas.openxmlformats.org/officeDocument/2006/relationships/image" Target="../media/image717.png"/><Relationship Id="rId48" Type="http://schemas.openxmlformats.org/officeDocument/2006/relationships/customXml" Target="../ink/ink814.xml"/><Relationship Id="rId56" Type="http://schemas.openxmlformats.org/officeDocument/2006/relationships/customXml" Target="../ink/ink818.xml"/><Relationship Id="rId64" Type="http://schemas.openxmlformats.org/officeDocument/2006/relationships/customXml" Target="../ink/ink822.xml"/><Relationship Id="rId69" Type="http://schemas.openxmlformats.org/officeDocument/2006/relationships/image" Target="../media/image730.png"/><Relationship Id="rId77" Type="http://schemas.openxmlformats.org/officeDocument/2006/relationships/image" Target="../media/image734.png"/><Relationship Id="rId8" Type="http://schemas.openxmlformats.org/officeDocument/2006/relationships/customXml" Target="../ink/ink794.xml"/><Relationship Id="rId51" Type="http://schemas.openxmlformats.org/officeDocument/2006/relationships/image" Target="../media/image721.png"/><Relationship Id="rId72" Type="http://schemas.openxmlformats.org/officeDocument/2006/relationships/customXml" Target="../ink/ink826.xml"/><Relationship Id="rId80" Type="http://schemas.openxmlformats.org/officeDocument/2006/relationships/customXml" Target="../ink/ink830.xml"/><Relationship Id="rId85" Type="http://schemas.openxmlformats.org/officeDocument/2006/relationships/image" Target="../media/image738.png"/><Relationship Id="rId3" Type="http://schemas.openxmlformats.org/officeDocument/2006/relationships/image" Target="../media/image4400.png"/><Relationship Id="rId12" Type="http://schemas.openxmlformats.org/officeDocument/2006/relationships/customXml" Target="../ink/ink796.xml"/><Relationship Id="rId17" Type="http://schemas.openxmlformats.org/officeDocument/2006/relationships/image" Target="../media/image4470.png"/><Relationship Id="rId25" Type="http://schemas.openxmlformats.org/officeDocument/2006/relationships/image" Target="../media/image1210.png"/><Relationship Id="rId33" Type="http://schemas.openxmlformats.org/officeDocument/2006/relationships/image" Target="../media/image712.png"/><Relationship Id="rId38" Type="http://schemas.openxmlformats.org/officeDocument/2006/relationships/customXml" Target="../ink/ink809.xml"/><Relationship Id="rId46" Type="http://schemas.openxmlformats.org/officeDocument/2006/relationships/customXml" Target="../ink/ink813.xml"/><Relationship Id="rId59" Type="http://schemas.openxmlformats.org/officeDocument/2006/relationships/image" Target="../media/image725.png"/><Relationship Id="rId67" Type="http://schemas.openxmlformats.org/officeDocument/2006/relationships/image" Target="../media/image729.png"/><Relationship Id="rId20" Type="http://schemas.openxmlformats.org/officeDocument/2006/relationships/customXml" Target="../ink/ink800.xml"/><Relationship Id="rId41" Type="http://schemas.openxmlformats.org/officeDocument/2006/relationships/image" Target="../media/image716.png"/><Relationship Id="rId54" Type="http://schemas.openxmlformats.org/officeDocument/2006/relationships/customXml" Target="../ink/ink817.xml"/><Relationship Id="rId62" Type="http://schemas.openxmlformats.org/officeDocument/2006/relationships/customXml" Target="../ink/ink821.xml"/><Relationship Id="rId70" Type="http://schemas.openxmlformats.org/officeDocument/2006/relationships/customXml" Target="../ink/ink825.xml"/><Relationship Id="rId75" Type="http://schemas.openxmlformats.org/officeDocument/2006/relationships/image" Target="../media/image733.png"/><Relationship Id="rId83" Type="http://schemas.openxmlformats.org/officeDocument/2006/relationships/image" Target="../media/image7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3.xml"/><Relationship Id="rId15" Type="http://schemas.openxmlformats.org/officeDocument/2006/relationships/image" Target="../media/image4460.png"/><Relationship Id="rId23" Type="http://schemas.openxmlformats.org/officeDocument/2006/relationships/image" Target="../media/image4500.png"/><Relationship Id="rId28" Type="http://schemas.openxmlformats.org/officeDocument/2006/relationships/customXml" Target="../ink/ink804.xml"/><Relationship Id="rId36" Type="http://schemas.openxmlformats.org/officeDocument/2006/relationships/customXml" Target="../ink/ink808.xml"/><Relationship Id="rId49" Type="http://schemas.openxmlformats.org/officeDocument/2006/relationships/image" Target="../media/image720.png"/><Relationship Id="rId57" Type="http://schemas.openxmlformats.org/officeDocument/2006/relationships/image" Target="../media/image724.png"/><Relationship Id="rId10" Type="http://schemas.openxmlformats.org/officeDocument/2006/relationships/customXml" Target="../ink/ink795.xml"/><Relationship Id="rId31" Type="http://schemas.openxmlformats.org/officeDocument/2006/relationships/image" Target="../media/image711.png"/><Relationship Id="rId44" Type="http://schemas.openxmlformats.org/officeDocument/2006/relationships/customXml" Target="../ink/ink812.xml"/><Relationship Id="rId52" Type="http://schemas.openxmlformats.org/officeDocument/2006/relationships/customXml" Target="../ink/ink816.xml"/><Relationship Id="rId60" Type="http://schemas.openxmlformats.org/officeDocument/2006/relationships/customXml" Target="../ink/ink820.xml"/><Relationship Id="rId65" Type="http://schemas.openxmlformats.org/officeDocument/2006/relationships/image" Target="../media/image728.png"/><Relationship Id="rId73" Type="http://schemas.openxmlformats.org/officeDocument/2006/relationships/image" Target="../media/image732.png"/><Relationship Id="rId78" Type="http://schemas.openxmlformats.org/officeDocument/2006/relationships/customXml" Target="../ink/ink829.xml"/><Relationship Id="rId81" Type="http://schemas.openxmlformats.org/officeDocument/2006/relationships/image" Target="../media/image7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4.png"/><Relationship Id="rId18" Type="http://schemas.openxmlformats.org/officeDocument/2006/relationships/customXml" Target="../ink/ink841.xml"/><Relationship Id="rId26" Type="http://schemas.openxmlformats.org/officeDocument/2006/relationships/customXml" Target="../ink/ink845.xml"/><Relationship Id="rId39" Type="http://schemas.openxmlformats.org/officeDocument/2006/relationships/image" Target="../media/image757.png"/><Relationship Id="rId21" Type="http://schemas.openxmlformats.org/officeDocument/2006/relationships/image" Target="../media/image748.png"/><Relationship Id="rId34" Type="http://schemas.openxmlformats.org/officeDocument/2006/relationships/customXml" Target="../ink/ink849.xml"/><Relationship Id="rId42" Type="http://schemas.openxmlformats.org/officeDocument/2006/relationships/customXml" Target="../ink/ink853.xml"/><Relationship Id="rId47" Type="http://schemas.openxmlformats.org/officeDocument/2006/relationships/image" Target="../media/image761.png"/><Relationship Id="rId50" Type="http://schemas.openxmlformats.org/officeDocument/2006/relationships/customXml" Target="../ink/ink857.xml"/><Relationship Id="rId55" Type="http://schemas.openxmlformats.org/officeDocument/2006/relationships/image" Target="../media/image765.png"/><Relationship Id="rId7" Type="http://schemas.openxmlformats.org/officeDocument/2006/relationships/image" Target="../media/image741.png"/><Relationship Id="rId12" Type="http://schemas.openxmlformats.org/officeDocument/2006/relationships/customXml" Target="../ink/ink838.xml"/><Relationship Id="rId17" Type="http://schemas.openxmlformats.org/officeDocument/2006/relationships/image" Target="../media/image746.png"/><Relationship Id="rId25" Type="http://schemas.openxmlformats.org/officeDocument/2006/relationships/image" Target="../media/image750.png"/><Relationship Id="rId33" Type="http://schemas.openxmlformats.org/officeDocument/2006/relationships/image" Target="../media/image754.png"/><Relationship Id="rId38" Type="http://schemas.openxmlformats.org/officeDocument/2006/relationships/customXml" Target="../ink/ink851.xml"/><Relationship Id="rId46" Type="http://schemas.openxmlformats.org/officeDocument/2006/relationships/customXml" Target="../ink/ink855.xml"/><Relationship Id="rId2" Type="http://schemas.openxmlformats.org/officeDocument/2006/relationships/customXml" Target="../ink/ink833.xml"/><Relationship Id="rId16" Type="http://schemas.openxmlformats.org/officeDocument/2006/relationships/customXml" Target="../ink/ink840.xml"/><Relationship Id="rId20" Type="http://schemas.openxmlformats.org/officeDocument/2006/relationships/customXml" Target="../ink/ink842.xml"/><Relationship Id="rId29" Type="http://schemas.openxmlformats.org/officeDocument/2006/relationships/image" Target="../media/image752.png"/><Relationship Id="rId41" Type="http://schemas.openxmlformats.org/officeDocument/2006/relationships/image" Target="../media/image758.png"/><Relationship Id="rId54" Type="http://schemas.openxmlformats.org/officeDocument/2006/relationships/customXml" Target="../ink/ink8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35.xml"/><Relationship Id="rId11" Type="http://schemas.openxmlformats.org/officeDocument/2006/relationships/image" Target="../media/image743.png"/><Relationship Id="rId24" Type="http://schemas.openxmlformats.org/officeDocument/2006/relationships/customXml" Target="../ink/ink844.xml"/><Relationship Id="rId32" Type="http://schemas.openxmlformats.org/officeDocument/2006/relationships/customXml" Target="../ink/ink848.xml"/><Relationship Id="rId37" Type="http://schemas.openxmlformats.org/officeDocument/2006/relationships/image" Target="../media/image756.png"/><Relationship Id="rId40" Type="http://schemas.openxmlformats.org/officeDocument/2006/relationships/customXml" Target="../ink/ink852.xml"/><Relationship Id="rId45" Type="http://schemas.openxmlformats.org/officeDocument/2006/relationships/image" Target="../media/image760.png"/><Relationship Id="rId53" Type="http://schemas.openxmlformats.org/officeDocument/2006/relationships/image" Target="../media/image764.png"/><Relationship Id="rId5" Type="http://schemas.openxmlformats.org/officeDocument/2006/relationships/image" Target="../media/image740.png"/><Relationship Id="rId15" Type="http://schemas.openxmlformats.org/officeDocument/2006/relationships/image" Target="../media/image745.png"/><Relationship Id="rId23" Type="http://schemas.openxmlformats.org/officeDocument/2006/relationships/image" Target="../media/image749.png"/><Relationship Id="rId28" Type="http://schemas.openxmlformats.org/officeDocument/2006/relationships/customXml" Target="../ink/ink846.xml"/><Relationship Id="rId36" Type="http://schemas.openxmlformats.org/officeDocument/2006/relationships/customXml" Target="../ink/ink850.xml"/><Relationship Id="rId49" Type="http://schemas.openxmlformats.org/officeDocument/2006/relationships/image" Target="../media/image762.png"/><Relationship Id="rId10" Type="http://schemas.openxmlformats.org/officeDocument/2006/relationships/customXml" Target="../ink/ink837.xml"/><Relationship Id="rId19" Type="http://schemas.openxmlformats.org/officeDocument/2006/relationships/image" Target="../media/image747.png"/><Relationship Id="rId31" Type="http://schemas.openxmlformats.org/officeDocument/2006/relationships/image" Target="../media/image753.png"/><Relationship Id="rId44" Type="http://schemas.openxmlformats.org/officeDocument/2006/relationships/customXml" Target="../ink/ink854.xml"/><Relationship Id="rId52" Type="http://schemas.openxmlformats.org/officeDocument/2006/relationships/customXml" Target="../ink/ink858.xml"/><Relationship Id="rId4" Type="http://schemas.openxmlformats.org/officeDocument/2006/relationships/customXml" Target="../ink/ink834.xml"/><Relationship Id="rId9" Type="http://schemas.openxmlformats.org/officeDocument/2006/relationships/image" Target="../media/image742.png"/><Relationship Id="rId14" Type="http://schemas.openxmlformats.org/officeDocument/2006/relationships/customXml" Target="../ink/ink839.xml"/><Relationship Id="rId22" Type="http://schemas.openxmlformats.org/officeDocument/2006/relationships/customXml" Target="../ink/ink843.xml"/><Relationship Id="rId27" Type="http://schemas.openxmlformats.org/officeDocument/2006/relationships/image" Target="../media/image751.png"/><Relationship Id="rId30" Type="http://schemas.openxmlformats.org/officeDocument/2006/relationships/customXml" Target="../ink/ink847.xml"/><Relationship Id="rId35" Type="http://schemas.openxmlformats.org/officeDocument/2006/relationships/image" Target="../media/image755.png"/><Relationship Id="rId43" Type="http://schemas.openxmlformats.org/officeDocument/2006/relationships/image" Target="../media/image759.png"/><Relationship Id="rId48" Type="http://schemas.openxmlformats.org/officeDocument/2006/relationships/customXml" Target="../ink/ink856.xml"/><Relationship Id="rId8" Type="http://schemas.openxmlformats.org/officeDocument/2006/relationships/customXml" Target="../ink/ink836.xml"/><Relationship Id="rId51" Type="http://schemas.openxmlformats.org/officeDocument/2006/relationships/image" Target="../media/image763.png"/><Relationship Id="rId3" Type="http://schemas.openxmlformats.org/officeDocument/2006/relationships/image" Target="../media/image739.png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23.png"/><Relationship Id="rId299" Type="http://schemas.openxmlformats.org/officeDocument/2006/relationships/image" Target="../media/image914.png"/><Relationship Id="rId21" Type="http://schemas.openxmlformats.org/officeDocument/2006/relationships/image" Target="../media/image775.png"/><Relationship Id="rId63" Type="http://schemas.openxmlformats.org/officeDocument/2006/relationships/image" Target="../media/image796.png"/><Relationship Id="rId159" Type="http://schemas.openxmlformats.org/officeDocument/2006/relationships/image" Target="../media/image844.png"/><Relationship Id="rId324" Type="http://schemas.openxmlformats.org/officeDocument/2006/relationships/customXml" Target="../ink/ink1021.xml"/><Relationship Id="rId366" Type="http://schemas.openxmlformats.org/officeDocument/2006/relationships/customXml" Target="../ink/ink1042.xml"/><Relationship Id="rId170" Type="http://schemas.openxmlformats.org/officeDocument/2006/relationships/customXml" Target="../ink/ink944.xml"/><Relationship Id="rId226" Type="http://schemas.openxmlformats.org/officeDocument/2006/relationships/customXml" Target="../ink/ink972.xml"/><Relationship Id="rId433" Type="http://schemas.openxmlformats.org/officeDocument/2006/relationships/image" Target="../media/image981.png"/><Relationship Id="rId268" Type="http://schemas.openxmlformats.org/officeDocument/2006/relationships/customXml" Target="../ink/ink993.xml"/><Relationship Id="rId475" Type="http://schemas.openxmlformats.org/officeDocument/2006/relationships/image" Target="../media/image1002.png"/><Relationship Id="rId32" Type="http://schemas.openxmlformats.org/officeDocument/2006/relationships/customXml" Target="../ink/ink875.xml"/><Relationship Id="rId74" Type="http://schemas.openxmlformats.org/officeDocument/2006/relationships/customXml" Target="../ink/ink896.xml"/><Relationship Id="rId128" Type="http://schemas.openxmlformats.org/officeDocument/2006/relationships/customXml" Target="../ink/ink923.xml"/><Relationship Id="rId335" Type="http://schemas.openxmlformats.org/officeDocument/2006/relationships/image" Target="../media/image932.png"/><Relationship Id="rId377" Type="http://schemas.openxmlformats.org/officeDocument/2006/relationships/image" Target="../media/image953.png"/><Relationship Id="rId5" Type="http://schemas.openxmlformats.org/officeDocument/2006/relationships/image" Target="../media/image767.png"/><Relationship Id="rId181" Type="http://schemas.openxmlformats.org/officeDocument/2006/relationships/image" Target="../media/image855.png"/><Relationship Id="rId237" Type="http://schemas.openxmlformats.org/officeDocument/2006/relationships/image" Target="../media/image883.png"/><Relationship Id="rId402" Type="http://schemas.openxmlformats.org/officeDocument/2006/relationships/customXml" Target="../ink/ink1060.xml"/><Relationship Id="rId279" Type="http://schemas.openxmlformats.org/officeDocument/2006/relationships/image" Target="../media/image904.png"/><Relationship Id="rId444" Type="http://schemas.openxmlformats.org/officeDocument/2006/relationships/customXml" Target="../ink/ink1081.xml"/><Relationship Id="rId43" Type="http://schemas.openxmlformats.org/officeDocument/2006/relationships/image" Target="../media/image786.png"/><Relationship Id="rId139" Type="http://schemas.openxmlformats.org/officeDocument/2006/relationships/image" Target="../media/image834.png"/><Relationship Id="rId290" Type="http://schemas.openxmlformats.org/officeDocument/2006/relationships/customXml" Target="../ink/ink1004.xml"/><Relationship Id="rId304" Type="http://schemas.openxmlformats.org/officeDocument/2006/relationships/customXml" Target="../ink/ink1011.xml"/><Relationship Id="rId346" Type="http://schemas.openxmlformats.org/officeDocument/2006/relationships/customXml" Target="../ink/ink1032.xml"/><Relationship Id="rId388" Type="http://schemas.openxmlformats.org/officeDocument/2006/relationships/customXml" Target="../ink/ink1053.xml"/><Relationship Id="rId85" Type="http://schemas.openxmlformats.org/officeDocument/2006/relationships/image" Target="../media/image807.png"/><Relationship Id="rId150" Type="http://schemas.openxmlformats.org/officeDocument/2006/relationships/customXml" Target="../ink/ink934.xml"/><Relationship Id="rId192" Type="http://schemas.openxmlformats.org/officeDocument/2006/relationships/customXml" Target="../ink/ink955.xml"/><Relationship Id="rId206" Type="http://schemas.openxmlformats.org/officeDocument/2006/relationships/customXml" Target="../ink/ink962.xml"/><Relationship Id="rId413" Type="http://schemas.openxmlformats.org/officeDocument/2006/relationships/image" Target="../media/image971.png"/><Relationship Id="rId248" Type="http://schemas.openxmlformats.org/officeDocument/2006/relationships/customXml" Target="../ink/ink983.xml"/><Relationship Id="rId455" Type="http://schemas.openxmlformats.org/officeDocument/2006/relationships/image" Target="../media/image992.png"/><Relationship Id="rId12" Type="http://schemas.openxmlformats.org/officeDocument/2006/relationships/customXml" Target="../ink/ink865.xml"/><Relationship Id="rId108" Type="http://schemas.openxmlformats.org/officeDocument/2006/relationships/customXml" Target="../ink/ink913.xml"/><Relationship Id="rId315" Type="http://schemas.openxmlformats.org/officeDocument/2006/relationships/image" Target="../media/image922.png"/><Relationship Id="rId357" Type="http://schemas.openxmlformats.org/officeDocument/2006/relationships/image" Target="../media/image943.png"/><Relationship Id="rId54" Type="http://schemas.openxmlformats.org/officeDocument/2006/relationships/customXml" Target="../ink/ink886.xml"/><Relationship Id="rId96" Type="http://schemas.openxmlformats.org/officeDocument/2006/relationships/customXml" Target="../ink/ink907.xml"/><Relationship Id="rId161" Type="http://schemas.openxmlformats.org/officeDocument/2006/relationships/image" Target="../media/image845.png"/><Relationship Id="rId217" Type="http://schemas.openxmlformats.org/officeDocument/2006/relationships/image" Target="../media/image873.png"/><Relationship Id="rId399" Type="http://schemas.openxmlformats.org/officeDocument/2006/relationships/image" Target="../media/image964.png"/><Relationship Id="rId259" Type="http://schemas.openxmlformats.org/officeDocument/2006/relationships/image" Target="../media/image894.png"/><Relationship Id="rId424" Type="http://schemas.openxmlformats.org/officeDocument/2006/relationships/customXml" Target="../ink/ink1071.xml"/><Relationship Id="rId466" Type="http://schemas.openxmlformats.org/officeDocument/2006/relationships/customXml" Target="../ink/ink1092.xml"/><Relationship Id="rId23" Type="http://schemas.openxmlformats.org/officeDocument/2006/relationships/image" Target="../media/image776.png"/><Relationship Id="rId119" Type="http://schemas.openxmlformats.org/officeDocument/2006/relationships/image" Target="../media/image824.png"/><Relationship Id="rId270" Type="http://schemas.openxmlformats.org/officeDocument/2006/relationships/customXml" Target="../ink/ink994.xml"/><Relationship Id="rId326" Type="http://schemas.openxmlformats.org/officeDocument/2006/relationships/customXml" Target="../ink/ink1022.xml"/><Relationship Id="rId65" Type="http://schemas.openxmlformats.org/officeDocument/2006/relationships/image" Target="../media/image797.png"/><Relationship Id="rId130" Type="http://schemas.openxmlformats.org/officeDocument/2006/relationships/customXml" Target="../ink/ink924.xml"/><Relationship Id="rId368" Type="http://schemas.openxmlformats.org/officeDocument/2006/relationships/customXml" Target="../ink/ink1043.xml"/><Relationship Id="rId172" Type="http://schemas.openxmlformats.org/officeDocument/2006/relationships/customXml" Target="../ink/ink945.xml"/><Relationship Id="rId228" Type="http://schemas.openxmlformats.org/officeDocument/2006/relationships/customXml" Target="../ink/ink973.xml"/><Relationship Id="rId435" Type="http://schemas.openxmlformats.org/officeDocument/2006/relationships/image" Target="../media/image982.png"/><Relationship Id="rId477" Type="http://schemas.openxmlformats.org/officeDocument/2006/relationships/image" Target="../media/image1003.png"/><Relationship Id="rId13" Type="http://schemas.openxmlformats.org/officeDocument/2006/relationships/image" Target="../media/image771.png"/><Relationship Id="rId109" Type="http://schemas.openxmlformats.org/officeDocument/2006/relationships/image" Target="../media/image819.png"/><Relationship Id="rId260" Type="http://schemas.openxmlformats.org/officeDocument/2006/relationships/customXml" Target="../ink/ink989.xml"/><Relationship Id="rId281" Type="http://schemas.openxmlformats.org/officeDocument/2006/relationships/image" Target="../media/image905.png"/><Relationship Id="rId316" Type="http://schemas.openxmlformats.org/officeDocument/2006/relationships/customXml" Target="../ink/ink1017.xml"/><Relationship Id="rId337" Type="http://schemas.openxmlformats.org/officeDocument/2006/relationships/image" Target="../media/image933.png"/><Relationship Id="rId34" Type="http://schemas.openxmlformats.org/officeDocument/2006/relationships/customXml" Target="../ink/ink876.xml"/><Relationship Id="rId55" Type="http://schemas.openxmlformats.org/officeDocument/2006/relationships/image" Target="../media/image792.png"/><Relationship Id="rId76" Type="http://schemas.openxmlformats.org/officeDocument/2006/relationships/customXml" Target="../ink/ink897.xml"/><Relationship Id="rId97" Type="http://schemas.openxmlformats.org/officeDocument/2006/relationships/image" Target="../media/image813.png"/><Relationship Id="rId120" Type="http://schemas.openxmlformats.org/officeDocument/2006/relationships/customXml" Target="../ink/ink919.xml"/><Relationship Id="rId141" Type="http://schemas.openxmlformats.org/officeDocument/2006/relationships/image" Target="../media/image835.png"/><Relationship Id="rId358" Type="http://schemas.openxmlformats.org/officeDocument/2006/relationships/customXml" Target="../ink/ink1038.xml"/><Relationship Id="rId379" Type="http://schemas.openxmlformats.org/officeDocument/2006/relationships/image" Target="../media/image954.png"/><Relationship Id="rId7" Type="http://schemas.openxmlformats.org/officeDocument/2006/relationships/image" Target="../media/image768.png"/><Relationship Id="rId162" Type="http://schemas.openxmlformats.org/officeDocument/2006/relationships/customXml" Target="../ink/ink940.xml"/><Relationship Id="rId183" Type="http://schemas.openxmlformats.org/officeDocument/2006/relationships/image" Target="../media/image856.png"/><Relationship Id="rId218" Type="http://schemas.openxmlformats.org/officeDocument/2006/relationships/customXml" Target="../ink/ink968.xml"/><Relationship Id="rId239" Type="http://schemas.openxmlformats.org/officeDocument/2006/relationships/image" Target="../media/image884.png"/><Relationship Id="rId390" Type="http://schemas.openxmlformats.org/officeDocument/2006/relationships/customXml" Target="../ink/ink1054.xml"/><Relationship Id="rId404" Type="http://schemas.openxmlformats.org/officeDocument/2006/relationships/customXml" Target="../ink/ink1061.xml"/><Relationship Id="rId425" Type="http://schemas.openxmlformats.org/officeDocument/2006/relationships/image" Target="../media/image977.png"/><Relationship Id="rId446" Type="http://schemas.openxmlformats.org/officeDocument/2006/relationships/customXml" Target="../ink/ink1082.xml"/><Relationship Id="rId467" Type="http://schemas.openxmlformats.org/officeDocument/2006/relationships/image" Target="../media/image998.png"/><Relationship Id="rId250" Type="http://schemas.openxmlformats.org/officeDocument/2006/relationships/customXml" Target="../ink/ink984.xml"/><Relationship Id="rId271" Type="http://schemas.openxmlformats.org/officeDocument/2006/relationships/image" Target="../media/image900.png"/><Relationship Id="rId292" Type="http://schemas.openxmlformats.org/officeDocument/2006/relationships/customXml" Target="../ink/ink1005.xml"/><Relationship Id="rId306" Type="http://schemas.openxmlformats.org/officeDocument/2006/relationships/customXml" Target="../ink/ink1012.xml"/><Relationship Id="rId24" Type="http://schemas.openxmlformats.org/officeDocument/2006/relationships/customXml" Target="../ink/ink871.xml"/><Relationship Id="rId45" Type="http://schemas.openxmlformats.org/officeDocument/2006/relationships/image" Target="../media/image787.png"/><Relationship Id="rId66" Type="http://schemas.openxmlformats.org/officeDocument/2006/relationships/customXml" Target="../ink/ink892.xml"/><Relationship Id="rId87" Type="http://schemas.openxmlformats.org/officeDocument/2006/relationships/image" Target="../media/image808.png"/><Relationship Id="rId110" Type="http://schemas.openxmlformats.org/officeDocument/2006/relationships/customXml" Target="../ink/ink914.xml"/><Relationship Id="rId131" Type="http://schemas.openxmlformats.org/officeDocument/2006/relationships/image" Target="../media/image830.png"/><Relationship Id="rId327" Type="http://schemas.openxmlformats.org/officeDocument/2006/relationships/image" Target="../media/image928.png"/><Relationship Id="rId348" Type="http://schemas.openxmlformats.org/officeDocument/2006/relationships/customXml" Target="../ink/ink1033.xml"/><Relationship Id="rId369" Type="http://schemas.openxmlformats.org/officeDocument/2006/relationships/image" Target="../media/image949.png"/><Relationship Id="rId152" Type="http://schemas.openxmlformats.org/officeDocument/2006/relationships/customXml" Target="../ink/ink935.xml"/><Relationship Id="rId173" Type="http://schemas.openxmlformats.org/officeDocument/2006/relationships/image" Target="../media/image851.png"/><Relationship Id="rId194" Type="http://schemas.openxmlformats.org/officeDocument/2006/relationships/customXml" Target="../ink/ink956.xml"/><Relationship Id="rId208" Type="http://schemas.openxmlformats.org/officeDocument/2006/relationships/customXml" Target="../ink/ink963.xml"/><Relationship Id="rId229" Type="http://schemas.openxmlformats.org/officeDocument/2006/relationships/image" Target="../media/image879.png"/><Relationship Id="rId380" Type="http://schemas.openxmlformats.org/officeDocument/2006/relationships/customXml" Target="../ink/ink1049.xml"/><Relationship Id="rId415" Type="http://schemas.openxmlformats.org/officeDocument/2006/relationships/image" Target="../media/image972.png"/><Relationship Id="rId436" Type="http://schemas.openxmlformats.org/officeDocument/2006/relationships/customXml" Target="../ink/ink1077.xml"/><Relationship Id="rId457" Type="http://schemas.openxmlformats.org/officeDocument/2006/relationships/image" Target="../media/image993.png"/><Relationship Id="rId240" Type="http://schemas.openxmlformats.org/officeDocument/2006/relationships/customXml" Target="../ink/ink979.xml"/><Relationship Id="rId261" Type="http://schemas.openxmlformats.org/officeDocument/2006/relationships/image" Target="../media/image895.png"/><Relationship Id="rId14" Type="http://schemas.openxmlformats.org/officeDocument/2006/relationships/customXml" Target="../ink/ink866.xml"/><Relationship Id="rId35" Type="http://schemas.openxmlformats.org/officeDocument/2006/relationships/image" Target="../media/image782.png"/><Relationship Id="rId56" Type="http://schemas.openxmlformats.org/officeDocument/2006/relationships/customXml" Target="../ink/ink887.xml"/><Relationship Id="rId77" Type="http://schemas.openxmlformats.org/officeDocument/2006/relationships/image" Target="../media/image803.png"/><Relationship Id="rId100" Type="http://schemas.openxmlformats.org/officeDocument/2006/relationships/customXml" Target="../ink/ink909.xml"/><Relationship Id="rId282" Type="http://schemas.openxmlformats.org/officeDocument/2006/relationships/customXml" Target="../ink/ink1000.xml"/><Relationship Id="rId317" Type="http://schemas.openxmlformats.org/officeDocument/2006/relationships/image" Target="../media/image923.png"/><Relationship Id="rId338" Type="http://schemas.openxmlformats.org/officeDocument/2006/relationships/customXml" Target="../ink/ink1028.xml"/><Relationship Id="rId359" Type="http://schemas.openxmlformats.org/officeDocument/2006/relationships/image" Target="../media/image944.png"/><Relationship Id="rId8" Type="http://schemas.openxmlformats.org/officeDocument/2006/relationships/customXml" Target="../ink/ink863.xml"/><Relationship Id="rId98" Type="http://schemas.openxmlformats.org/officeDocument/2006/relationships/customXml" Target="../ink/ink908.xml"/><Relationship Id="rId121" Type="http://schemas.openxmlformats.org/officeDocument/2006/relationships/image" Target="../media/image825.png"/><Relationship Id="rId142" Type="http://schemas.openxmlformats.org/officeDocument/2006/relationships/customXml" Target="../ink/ink930.xml"/><Relationship Id="rId163" Type="http://schemas.openxmlformats.org/officeDocument/2006/relationships/image" Target="../media/image846.png"/><Relationship Id="rId184" Type="http://schemas.openxmlformats.org/officeDocument/2006/relationships/customXml" Target="../ink/ink951.xml"/><Relationship Id="rId219" Type="http://schemas.openxmlformats.org/officeDocument/2006/relationships/image" Target="../media/image874.png"/><Relationship Id="rId370" Type="http://schemas.openxmlformats.org/officeDocument/2006/relationships/customXml" Target="../ink/ink1044.xml"/><Relationship Id="rId391" Type="http://schemas.openxmlformats.org/officeDocument/2006/relationships/image" Target="../media/image960.png"/><Relationship Id="rId405" Type="http://schemas.openxmlformats.org/officeDocument/2006/relationships/image" Target="../media/image967.png"/><Relationship Id="rId426" Type="http://schemas.openxmlformats.org/officeDocument/2006/relationships/customXml" Target="../ink/ink1072.xml"/><Relationship Id="rId447" Type="http://schemas.openxmlformats.org/officeDocument/2006/relationships/image" Target="../media/image988.png"/><Relationship Id="rId230" Type="http://schemas.openxmlformats.org/officeDocument/2006/relationships/customXml" Target="../ink/ink974.xml"/><Relationship Id="rId251" Type="http://schemas.openxmlformats.org/officeDocument/2006/relationships/image" Target="../media/image890.png"/><Relationship Id="rId468" Type="http://schemas.openxmlformats.org/officeDocument/2006/relationships/customXml" Target="../ink/ink1093.xml"/><Relationship Id="rId25" Type="http://schemas.openxmlformats.org/officeDocument/2006/relationships/image" Target="../media/image777.png"/><Relationship Id="rId46" Type="http://schemas.openxmlformats.org/officeDocument/2006/relationships/customXml" Target="../ink/ink882.xml"/><Relationship Id="rId67" Type="http://schemas.openxmlformats.org/officeDocument/2006/relationships/image" Target="../media/image798.png"/><Relationship Id="rId272" Type="http://schemas.openxmlformats.org/officeDocument/2006/relationships/customXml" Target="../ink/ink995.xml"/><Relationship Id="rId293" Type="http://schemas.openxmlformats.org/officeDocument/2006/relationships/image" Target="../media/image911.png"/><Relationship Id="rId307" Type="http://schemas.openxmlformats.org/officeDocument/2006/relationships/image" Target="../media/image918.png"/><Relationship Id="rId328" Type="http://schemas.openxmlformats.org/officeDocument/2006/relationships/customXml" Target="../ink/ink1023.xml"/><Relationship Id="rId349" Type="http://schemas.openxmlformats.org/officeDocument/2006/relationships/image" Target="../media/image939.png"/><Relationship Id="rId88" Type="http://schemas.openxmlformats.org/officeDocument/2006/relationships/customXml" Target="../ink/ink903.xml"/><Relationship Id="rId111" Type="http://schemas.openxmlformats.org/officeDocument/2006/relationships/image" Target="../media/image820.png"/><Relationship Id="rId132" Type="http://schemas.openxmlformats.org/officeDocument/2006/relationships/customXml" Target="../ink/ink925.xml"/><Relationship Id="rId153" Type="http://schemas.openxmlformats.org/officeDocument/2006/relationships/image" Target="../media/image841.png"/><Relationship Id="rId174" Type="http://schemas.openxmlformats.org/officeDocument/2006/relationships/customXml" Target="../ink/ink946.xml"/><Relationship Id="rId195" Type="http://schemas.openxmlformats.org/officeDocument/2006/relationships/image" Target="../media/image862.png"/><Relationship Id="rId209" Type="http://schemas.openxmlformats.org/officeDocument/2006/relationships/image" Target="../media/image869.png"/><Relationship Id="rId360" Type="http://schemas.openxmlformats.org/officeDocument/2006/relationships/customXml" Target="../ink/ink1039.xml"/><Relationship Id="rId381" Type="http://schemas.openxmlformats.org/officeDocument/2006/relationships/image" Target="../media/image955.png"/><Relationship Id="rId416" Type="http://schemas.openxmlformats.org/officeDocument/2006/relationships/customXml" Target="../ink/ink1067.xml"/><Relationship Id="rId220" Type="http://schemas.openxmlformats.org/officeDocument/2006/relationships/customXml" Target="../ink/ink969.xml"/><Relationship Id="rId241" Type="http://schemas.openxmlformats.org/officeDocument/2006/relationships/image" Target="../media/image885.png"/><Relationship Id="rId437" Type="http://schemas.openxmlformats.org/officeDocument/2006/relationships/image" Target="../media/image983.png"/><Relationship Id="rId458" Type="http://schemas.openxmlformats.org/officeDocument/2006/relationships/customXml" Target="../ink/ink1088.xml"/><Relationship Id="rId15" Type="http://schemas.openxmlformats.org/officeDocument/2006/relationships/image" Target="../media/image772.png"/><Relationship Id="rId36" Type="http://schemas.openxmlformats.org/officeDocument/2006/relationships/customXml" Target="../ink/ink877.xml"/><Relationship Id="rId57" Type="http://schemas.openxmlformats.org/officeDocument/2006/relationships/image" Target="../media/image793.png"/><Relationship Id="rId262" Type="http://schemas.openxmlformats.org/officeDocument/2006/relationships/customXml" Target="../ink/ink990.xml"/><Relationship Id="rId283" Type="http://schemas.openxmlformats.org/officeDocument/2006/relationships/image" Target="../media/image906.png"/><Relationship Id="rId318" Type="http://schemas.openxmlformats.org/officeDocument/2006/relationships/customXml" Target="../ink/ink1018.xml"/><Relationship Id="rId339" Type="http://schemas.openxmlformats.org/officeDocument/2006/relationships/image" Target="../media/image934.png"/><Relationship Id="rId78" Type="http://schemas.openxmlformats.org/officeDocument/2006/relationships/customXml" Target="../ink/ink898.xml"/><Relationship Id="rId99" Type="http://schemas.openxmlformats.org/officeDocument/2006/relationships/image" Target="../media/image814.png"/><Relationship Id="rId101" Type="http://schemas.openxmlformats.org/officeDocument/2006/relationships/image" Target="../media/image815.png"/><Relationship Id="rId122" Type="http://schemas.openxmlformats.org/officeDocument/2006/relationships/customXml" Target="../ink/ink920.xml"/><Relationship Id="rId143" Type="http://schemas.openxmlformats.org/officeDocument/2006/relationships/image" Target="../media/image836.png"/><Relationship Id="rId164" Type="http://schemas.openxmlformats.org/officeDocument/2006/relationships/customXml" Target="../ink/ink941.xml"/><Relationship Id="rId185" Type="http://schemas.openxmlformats.org/officeDocument/2006/relationships/image" Target="../media/image857.png"/><Relationship Id="rId350" Type="http://schemas.openxmlformats.org/officeDocument/2006/relationships/customXml" Target="../ink/ink1034.xml"/><Relationship Id="rId371" Type="http://schemas.openxmlformats.org/officeDocument/2006/relationships/image" Target="../media/image950.png"/><Relationship Id="rId406" Type="http://schemas.openxmlformats.org/officeDocument/2006/relationships/customXml" Target="../ink/ink1062.xml"/><Relationship Id="rId9" Type="http://schemas.openxmlformats.org/officeDocument/2006/relationships/image" Target="../media/image769.png"/><Relationship Id="rId210" Type="http://schemas.openxmlformats.org/officeDocument/2006/relationships/customXml" Target="../ink/ink964.xml"/><Relationship Id="rId392" Type="http://schemas.openxmlformats.org/officeDocument/2006/relationships/customXml" Target="../ink/ink1055.xml"/><Relationship Id="rId427" Type="http://schemas.openxmlformats.org/officeDocument/2006/relationships/image" Target="../media/image978.png"/><Relationship Id="rId448" Type="http://schemas.openxmlformats.org/officeDocument/2006/relationships/customXml" Target="../ink/ink1083.xml"/><Relationship Id="rId469" Type="http://schemas.openxmlformats.org/officeDocument/2006/relationships/image" Target="../media/image999.png"/><Relationship Id="rId26" Type="http://schemas.openxmlformats.org/officeDocument/2006/relationships/customXml" Target="../ink/ink872.xml"/><Relationship Id="rId231" Type="http://schemas.openxmlformats.org/officeDocument/2006/relationships/image" Target="../media/image880.png"/><Relationship Id="rId252" Type="http://schemas.openxmlformats.org/officeDocument/2006/relationships/customXml" Target="../ink/ink985.xml"/><Relationship Id="rId273" Type="http://schemas.openxmlformats.org/officeDocument/2006/relationships/image" Target="../media/image901.png"/><Relationship Id="rId294" Type="http://schemas.openxmlformats.org/officeDocument/2006/relationships/customXml" Target="../ink/ink1006.xml"/><Relationship Id="rId308" Type="http://schemas.openxmlformats.org/officeDocument/2006/relationships/customXml" Target="../ink/ink1013.xml"/><Relationship Id="rId329" Type="http://schemas.openxmlformats.org/officeDocument/2006/relationships/image" Target="../media/image929.png"/><Relationship Id="rId47" Type="http://schemas.openxmlformats.org/officeDocument/2006/relationships/image" Target="../media/image788.png"/><Relationship Id="rId68" Type="http://schemas.openxmlformats.org/officeDocument/2006/relationships/customXml" Target="../ink/ink893.xml"/><Relationship Id="rId89" Type="http://schemas.openxmlformats.org/officeDocument/2006/relationships/image" Target="../media/image809.png"/><Relationship Id="rId112" Type="http://schemas.openxmlformats.org/officeDocument/2006/relationships/customXml" Target="../ink/ink915.xml"/><Relationship Id="rId133" Type="http://schemas.openxmlformats.org/officeDocument/2006/relationships/image" Target="../media/image831.png"/><Relationship Id="rId154" Type="http://schemas.openxmlformats.org/officeDocument/2006/relationships/customXml" Target="../ink/ink936.xml"/><Relationship Id="rId175" Type="http://schemas.openxmlformats.org/officeDocument/2006/relationships/image" Target="../media/image852.png"/><Relationship Id="rId340" Type="http://schemas.openxmlformats.org/officeDocument/2006/relationships/customXml" Target="../ink/ink1029.xml"/><Relationship Id="rId361" Type="http://schemas.openxmlformats.org/officeDocument/2006/relationships/image" Target="../media/image945.png"/><Relationship Id="rId196" Type="http://schemas.openxmlformats.org/officeDocument/2006/relationships/customXml" Target="../ink/ink957.xml"/><Relationship Id="rId200" Type="http://schemas.openxmlformats.org/officeDocument/2006/relationships/customXml" Target="../ink/ink959.xml"/><Relationship Id="rId382" Type="http://schemas.openxmlformats.org/officeDocument/2006/relationships/customXml" Target="../ink/ink1050.xml"/><Relationship Id="rId417" Type="http://schemas.openxmlformats.org/officeDocument/2006/relationships/image" Target="../media/image973.png"/><Relationship Id="rId438" Type="http://schemas.openxmlformats.org/officeDocument/2006/relationships/customXml" Target="../ink/ink1078.xml"/><Relationship Id="rId459" Type="http://schemas.openxmlformats.org/officeDocument/2006/relationships/image" Target="../media/image994.png"/><Relationship Id="rId16" Type="http://schemas.openxmlformats.org/officeDocument/2006/relationships/customXml" Target="../ink/ink867.xml"/><Relationship Id="rId221" Type="http://schemas.openxmlformats.org/officeDocument/2006/relationships/image" Target="../media/image875.png"/><Relationship Id="rId242" Type="http://schemas.openxmlformats.org/officeDocument/2006/relationships/customXml" Target="../ink/ink980.xml"/><Relationship Id="rId263" Type="http://schemas.openxmlformats.org/officeDocument/2006/relationships/image" Target="../media/image896.png"/><Relationship Id="rId284" Type="http://schemas.openxmlformats.org/officeDocument/2006/relationships/customXml" Target="../ink/ink1001.xml"/><Relationship Id="rId319" Type="http://schemas.openxmlformats.org/officeDocument/2006/relationships/image" Target="../media/image924.png"/><Relationship Id="rId470" Type="http://schemas.openxmlformats.org/officeDocument/2006/relationships/customXml" Target="../ink/ink1094.xml"/><Relationship Id="rId37" Type="http://schemas.openxmlformats.org/officeDocument/2006/relationships/image" Target="../media/image783.png"/><Relationship Id="rId58" Type="http://schemas.openxmlformats.org/officeDocument/2006/relationships/customXml" Target="../ink/ink888.xml"/><Relationship Id="rId79" Type="http://schemas.openxmlformats.org/officeDocument/2006/relationships/image" Target="../media/image804.png"/><Relationship Id="rId102" Type="http://schemas.openxmlformats.org/officeDocument/2006/relationships/customXml" Target="../ink/ink910.xml"/><Relationship Id="rId123" Type="http://schemas.openxmlformats.org/officeDocument/2006/relationships/image" Target="../media/image826.png"/><Relationship Id="rId144" Type="http://schemas.openxmlformats.org/officeDocument/2006/relationships/customXml" Target="../ink/ink931.xml"/><Relationship Id="rId330" Type="http://schemas.openxmlformats.org/officeDocument/2006/relationships/customXml" Target="../ink/ink1024.xml"/><Relationship Id="rId90" Type="http://schemas.openxmlformats.org/officeDocument/2006/relationships/customXml" Target="../ink/ink904.xml"/><Relationship Id="rId165" Type="http://schemas.openxmlformats.org/officeDocument/2006/relationships/image" Target="../media/image847.png"/><Relationship Id="rId186" Type="http://schemas.openxmlformats.org/officeDocument/2006/relationships/customXml" Target="../ink/ink952.xml"/><Relationship Id="rId351" Type="http://schemas.openxmlformats.org/officeDocument/2006/relationships/image" Target="../media/image940.png"/><Relationship Id="rId372" Type="http://schemas.openxmlformats.org/officeDocument/2006/relationships/customXml" Target="../ink/ink1045.xml"/><Relationship Id="rId393" Type="http://schemas.openxmlformats.org/officeDocument/2006/relationships/image" Target="../media/image961.png"/><Relationship Id="rId407" Type="http://schemas.openxmlformats.org/officeDocument/2006/relationships/image" Target="../media/image968.png"/><Relationship Id="rId428" Type="http://schemas.openxmlformats.org/officeDocument/2006/relationships/customXml" Target="../ink/ink1073.xml"/><Relationship Id="rId449" Type="http://schemas.openxmlformats.org/officeDocument/2006/relationships/image" Target="../media/image989.png"/><Relationship Id="rId211" Type="http://schemas.openxmlformats.org/officeDocument/2006/relationships/image" Target="../media/image870.png"/><Relationship Id="rId232" Type="http://schemas.openxmlformats.org/officeDocument/2006/relationships/customXml" Target="../ink/ink975.xml"/><Relationship Id="rId253" Type="http://schemas.openxmlformats.org/officeDocument/2006/relationships/image" Target="../media/image891.png"/><Relationship Id="rId274" Type="http://schemas.openxmlformats.org/officeDocument/2006/relationships/customXml" Target="../ink/ink996.xml"/><Relationship Id="rId295" Type="http://schemas.openxmlformats.org/officeDocument/2006/relationships/image" Target="../media/image912.png"/><Relationship Id="rId309" Type="http://schemas.openxmlformats.org/officeDocument/2006/relationships/image" Target="../media/image919.png"/><Relationship Id="rId460" Type="http://schemas.openxmlformats.org/officeDocument/2006/relationships/customXml" Target="../ink/ink1089.xml"/><Relationship Id="rId27" Type="http://schemas.openxmlformats.org/officeDocument/2006/relationships/image" Target="../media/image778.png"/><Relationship Id="rId48" Type="http://schemas.openxmlformats.org/officeDocument/2006/relationships/customXml" Target="../ink/ink883.xml"/><Relationship Id="rId69" Type="http://schemas.openxmlformats.org/officeDocument/2006/relationships/image" Target="../media/image799.png"/><Relationship Id="rId113" Type="http://schemas.openxmlformats.org/officeDocument/2006/relationships/image" Target="../media/image821.png"/><Relationship Id="rId134" Type="http://schemas.openxmlformats.org/officeDocument/2006/relationships/customXml" Target="../ink/ink926.xml"/><Relationship Id="rId320" Type="http://schemas.openxmlformats.org/officeDocument/2006/relationships/customXml" Target="../ink/ink1019.xml"/><Relationship Id="rId80" Type="http://schemas.openxmlformats.org/officeDocument/2006/relationships/customXml" Target="../ink/ink899.xml"/><Relationship Id="rId155" Type="http://schemas.openxmlformats.org/officeDocument/2006/relationships/image" Target="../media/image842.png"/><Relationship Id="rId176" Type="http://schemas.openxmlformats.org/officeDocument/2006/relationships/customXml" Target="../ink/ink947.xml"/><Relationship Id="rId197" Type="http://schemas.openxmlformats.org/officeDocument/2006/relationships/image" Target="../media/image863.png"/><Relationship Id="rId341" Type="http://schemas.openxmlformats.org/officeDocument/2006/relationships/image" Target="../media/image935.png"/><Relationship Id="rId362" Type="http://schemas.openxmlformats.org/officeDocument/2006/relationships/customXml" Target="../ink/ink1040.xml"/><Relationship Id="rId383" Type="http://schemas.openxmlformats.org/officeDocument/2006/relationships/image" Target="../media/image956.png"/><Relationship Id="rId418" Type="http://schemas.openxmlformats.org/officeDocument/2006/relationships/customXml" Target="../ink/ink1068.xml"/><Relationship Id="rId439" Type="http://schemas.openxmlformats.org/officeDocument/2006/relationships/image" Target="../media/image984.png"/><Relationship Id="rId201" Type="http://schemas.openxmlformats.org/officeDocument/2006/relationships/image" Target="../media/image865.png"/><Relationship Id="rId222" Type="http://schemas.openxmlformats.org/officeDocument/2006/relationships/customXml" Target="../ink/ink970.xml"/><Relationship Id="rId243" Type="http://schemas.openxmlformats.org/officeDocument/2006/relationships/image" Target="../media/image886.png"/><Relationship Id="rId264" Type="http://schemas.openxmlformats.org/officeDocument/2006/relationships/customXml" Target="../ink/ink991.xml"/><Relationship Id="rId285" Type="http://schemas.openxmlformats.org/officeDocument/2006/relationships/image" Target="../media/image907.png"/><Relationship Id="rId450" Type="http://schemas.openxmlformats.org/officeDocument/2006/relationships/customXml" Target="../ink/ink1084.xml"/><Relationship Id="rId471" Type="http://schemas.openxmlformats.org/officeDocument/2006/relationships/image" Target="../media/image1000.png"/><Relationship Id="rId17" Type="http://schemas.openxmlformats.org/officeDocument/2006/relationships/image" Target="../media/image773.png"/><Relationship Id="rId38" Type="http://schemas.openxmlformats.org/officeDocument/2006/relationships/customXml" Target="../ink/ink878.xml"/><Relationship Id="rId59" Type="http://schemas.openxmlformats.org/officeDocument/2006/relationships/image" Target="../media/image794.png"/><Relationship Id="rId103" Type="http://schemas.openxmlformats.org/officeDocument/2006/relationships/image" Target="../media/image816.png"/><Relationship Id="rId124" Type="http://schemas.openxmlformats.org/officeDocument/2006/relationships/customXml" Target="../ink/ink921.xml"/><Relationship Id="rId310" Type="http://schemas.openxmlformats.org/officeDocument/2006/relationships/customXml" Target="../ink/ink1014.xml"/><Relationship Id="rId70" Type="http://schemas.openxmlformats.org/officeDocument/2006/relationships/customXml" Target="../ink/ink894.xml"/><Relationship Id="rId91" Type="http://schemas.openxmlformats.org/officeDocument/2006/relationships/image" Target="../media/image810.png"/><Relationship Id="rId145" Type="http://schemas.openxmlformats.org/officeDocument/2006/relationships/image" Target="../media/image837.png"/><Relationship Id="rId166" Type="http://schemas.openxmlformats.org/officeDocument/2006/relationships/customXml" Target="../ink/ink942.xml"/><Relationship Id="rId187" Type="http://schemas.openxmlformats.org/officeDocument/2006/relationships/image" Target="../media/image858.png"/><Relationship Id="rId331" Type="http://schemas.openxmlformats.org/officeDocument/2006/relationships/image" Target="../media/image930.png"/><Relationship Id="rId352" Type="http://schemas.openxmlformats.org/officeDocument/2006/relationships/customXml" Target="../ink/ink1035.xml"/><Relationship Id="rId373" Type="http://schemas.openxmlformats.org/officeDocument/2006/relationships/image" Target="../media/image951.png"/><Relationship Id="rId394" Type="http://schemas.openxmlformats.org/officeDocument/2006/relationships/customXml" Target="../ink/ink1056.xml"/><Relationship Id="rId408" Type="http://schemas.openxmlformats.org/officeDocument/2006/relationships/customXml" Target="../ink/ink1063.xml"/><Relationship Id="rId429" Type="http://schemas.openxmlformats.org/officeDocument/2006/relationships/image" Target="../media/image97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65.xml"/><Relationship Id="rId233" Type="http://schemas.openxmlformats.org/officeDocument/2006/relationships/image" Target="../media/image881.png"/><Relationship Id="rId254" Type="http://schemas.openxmlformats.org/officeDocument/2006/relationships/customXml" Target="../ink/ink986.xml"/><Relationship Id="rId440" Type="http://schemas.openxmlformats.org/officeDocument/2006/relationships/customXml" Target="../ink/ink1079.xml"/><Relationship Id="rId28" Type="http://schemas.openxmlformats.org/officeDocument/2006/relationships/customXml" Target="../ink/ink873.xml"/><Relationship Id="rId49" Type="http://schemas.openxmlformats.org/officeDocument/2006/relationships/image" Target="../media/image789.png"/><Relationship Id="rId114" Type="http://schemas.openxmlformats.org/officeDocument/2006/relationships/customXml" Target="../ink/ink916.xml"/><Relationship Id="rId275" Type="http://schemas.openxmlformats.org/officeDocument/2006/relationships/image" Target="../media/image902.png"/><Relationship Id="rId296" Type="http://schemas.openxmlformats.org/officeDocument/2006/relationships/customXml" Target="../ink/ink1007.xml"/><Relationship Id="rId300" Type="http://schemas.openxmlformats.org/officeDocument/2006/relationships/customXml" Target="../ink/ink1009.xml"/><Relationship Id="rId461" Type="http://schemas.openxmlformats.org/officeDocument/2006/relationships/image" Target="../media/image995.png"/><Relationship Id="rId60" Type="http://schemas.openxmlformats.org/officeDocument/2006/relationships/customXml" Target="../ink/ink889.xml"/><Relationship Id="rId81" Type="http://schemas.openxmlformats.org/officeDocument/2006/relationships/image" Target="../media/image805.png"/><Relationship Id="rId135" Type="http://schemas.openxmlformats.org/officeDocument/2006/relationships/image" Target="../media/image832.png"/><Relationship Id="rId156" Type="http://schemas.openxmlformats.org/officeDocument/2006/relationships/customXml" Target="../ink/ink937.xml"/><Relationship Id="rId177" Type="http://schemas.openxmlformats.org/officeDocument/2006/relationships/image" Target="../media/image853.png"/><Relationship Id="rId198" Type="http://schemas.openxmlformats.org/officeDocument/2006/relationships/customXml" Target="../ink/ink958.xml"/><Relationship Id="rId321" Type="http://schemas.openxmlformats.org/officeDocument/2006/relationships/image" Target="../media/image925.png"/><Relationship Id="rId342" Type="http://schemas.openxmlformats.org/officeDocument/2006/relationships/customXml" Target="../ink/ink1030.xml"/><Relationship Id="rId363" Type="http://schemas.openxmlformats.org/officeDocument/2006/relationships/image" Target="../media/image946.png"/><Relationship Id="rId384" Type="http://schemas.openxmlformats.org/officeDocument/2006/relationships/customXml" Target="../ink/ink1051.xml"/><Relationship Id="rId419" Type="http://schemas.openxmlformats.org/officeDocument/2006/relationships/image" Target="../media/image974.png"/><Relationship Id="rId202" Type="http://schemas.openxmlformats.org/officeDocument/2006/relationships/customXml" Target="../ink/ink960.xml"/><Relationship Id="rId223" Type="http://schemas.openxmlformats.org/officeDocument/2006/relationships/image" Target="../media/image876.png"/><Relationship Id="rId244" Type="http://schemas.openxmlformats.org/officeDocument/2006/relationships/customXml" Target="../ink/ink981.xml"/><Relationship Id="rId430" Type="http://schemas.openxmlformats.org/officeDocument/2006/relationships/customXml" Target="../ink/ink1074.xml"/><Relationship Id="rId18" Type="http://schemas.openxmlformats.org/officeDocument/2006/relationships/customXml" Target="../ink/ink868.xml"/><Relationship Id="rId39" Type="http://schemas.openxmlformats.org/officeDocument/2006/relationships/image" Target="../media/image784.png"/><Relationship Id="rId265" Type="http://schemas.openxmlformats.org/officeDocument/2006/relationships/image" Target="../media/image897.png"/><Relationship Id="rId286" Type="http://schemas.openxmlformats.org/officeDocument/2006/relationships/customXml" Target="../ink/ink1002.xml"/><Relationship Id="rId451" Type="http://schemas.openxmlformats.org/officeDocument/2006/relationships/image" Target="../media/image990.png"/><Relationship Id="rId472" Type="http://schemas.openxmlformats.org/officeDocument/2006/relationships/customXml" Target="../ink/ink1095.xml"/><Relationship Id="rId50" Type="http://schemas.openxmlformats.org/officeDocument/2006/relationships/customXml" Target="../ink/ink884.xml"/><Relationship Id="rId104" Type="http://schemas.openxmlformats.org/officeDocument/2006/relationships/customXml" Target="../ink/ink911.xml"/><Relationship Id="rId125" Type="http://schemas.openxmlformats.org/officeDocument/2006/relationships/image" Target="../media/image827.png"/><Relationship Id="rId146" Type="http://schemas.openxmlformats.org/officeDocument/2006/relationships/customXml" Target="../ink/ink932.xml"/><Relationship Id="rId167" Type="http://schemas.openxmlformats.org/officeDocument/2006/relationships/image" Target="../media/image848.png"/><Relationship Id="rId188" Type="http://schemas.openxmlformats.org/officeDocument/2006/relationships/customXml" Target="../ink/ink953.xml"/><Relationship Id="rId311" Type="http://schemas.openxmlformats.org/officeDocument/2006/relationships/image" Target="../media/image920.png"/><Relationship Id="rId332" Type="http://schemas.openxmlformats.org/officeDocument/2006/relationships/customXml" Target="../ink/ink1025.xml"/><Relationship Id="rId353" Type="http://schemas.openxmlformats.org/officeDocument/2006/relationships/image" Target="../media/image941.png"/><Relationship Id="rId374" Type="http://schemas.openxmlformats.org/officeDocument/2006/relationships/customXml" Target="../ink/ink1046.xml"/><Relationship Id="rId395" Type="http://schemas.openxmlformats.org/officeDocument/2006/relationships/image" Target="../media/image962.png"/><Relationship Id="rId409" Type="http://schemas.openxmlformats.org/officeDocument/2006/relationships/image" Target="../media/image969.png"/><Relationship Id="rId71" Type="http://schemas.openxmlformats.org/officeDocument/2006/relationships/image" Target="../media/image800.png"/><Relationship Id="rId92" Type="http://schemas.openxmlformats.org/officeDocument/2006/relationships/customXml" Target="../ink/ink905.xml"/><Relationship Id="rId213" Type="http://schemas.openxmlformats.org/officeDocument/2006/relationships/image" Target="../media/image871.png"/><Relationship Id="rId234" Type="http://schemas.openxmlformats.org/officeDocument/2006/relationships/customXml" Target="../ink/ink976.xml"/><Relationship Id="rId420" Type="http://schemas.openxmlformats.org/officeDocument/2006/relationships/customXml" Target="../ink/ink1069.xml"/><Relationship Id="rId2" Type="http://schemas.openxmlformats.org/officeDocument/2006/relationships/customXml" Target="../ink/ink860.xml"/><Relationship Id="rId29" Type="http://schemas.openxmlformats.org/officeDocument/2006/relationships/image" Target="../media/image779.png"/><Relationship Id="rId255" Type="http://schemas.openxmlformats.org/officeDocument/2006/relationships/image" Target="../media/image892.png"/><Relationship Id="rId276" Type="http://schemas.openxmlformats.org/officeDocument/2006/relationships/customXml" Target="../ink/ink997.xml"/><Relationship Id="rId297" Type="http://schemas.openxmlformats.org/officeDocument/2006/relationships/image" Target="../media/image913.png"/><Relationship Id="rId441" Type="http://schemas.openxmlformats.org/officeDocument/2006/relationships/image" Target="../media/image985.png"/><Relationship Id="rId462" Type="http://schemas.openxmlformats.org/officeDocument/2006/relationships/customXml" Target="../ink/ink1090.xml"/><Relationship Id="rId40" Type="http://schemas.openxmlformats.org/officeDocument/2006/relationships/customXml" Target="../ink/ink879.xml"/><Relationship Id="rId115" Type="http://schemas.openxmlformats.org/officeDocument/2006/relationships/image" Target="../media/image822.png"/><Relationship Id="rId136" Type="http://schemas.openxmlformats.org/officeDocument/2006/relationships/customXml" Target="../ink/ink927.xml"/><Relationship Id="rId157" Type="http://schemas.openxmlformats.org/officeDocument/2006/relationships/image" Target="../media/image843.png"/><Relationship Id="rId178" Type="http://schemas.openxmlformats.org/officeDocument/2006/relationships/customXml" Target="../ink/ink948.xml"/><Relationship Id="rId301" Type="http://schemas.openxmlformats.org/officeDocument/2006/relationships/image" Target="../media/image915.png"/><Relationship Id="rId322" Type="http://schemas.openxmlformats.org/officeDocument/2006/relationships/customXml" Target="../ink/ink1020.xml"/><Relationship Id="rId343" Type="http://schemas.openxmlformats.org/officeDocument/2006/relationships/image" Target="../media/image936.png"/><Relationship Id="rId364" Type="http://schemas.openxmlformats.org/officeDocument/2006/relationships/customXml" Target="../ink/ink1041.xml"/><Relationship Id="rId61" Type="http://schemas.openxmlformats.org/officeDocument/2006/relationships/image" Target="../media/image795.png"/><Relationship Id="rId82" Type="http://schemas.openxmlformats.org/officeDocument/2006/relationships/customXml" Target="../ink/ink900.xml"/><Relationship Id="rId199" Type="http://schemas.openxmlformats.org/officeDocument/2006/relationships/image" Target="../media/image864.png"/><Relationship Id="rId203" Type="http://schemas.openxmlformats.org/officeDocument/2006/relationships/image" Target="../media/image866.png"/><Relationship Id="rId385" Type="http://schemas.openxmlformats.org/officeDocument/2006/relationships/image" Target="../media/image957.png"/><Relationship Id="rId19" Type="http://schemas.openxmlformats.org/officeDocument/2006/relationships/image" Target="../media/image774.png"/><Relationship Id="rId224" Type="http://schemas.openxmlformats.org/officeDocument/2006/relationships/customXml" Target="../ink/ink971.xml"/><Relationship Id="rId245" Type="http://schemas.openxmlformats.org/officeDocument/2006/relationships/image" Target="../media/image887.png"/><Relationship Id="rId266" Type="http://schemas.openxmlformats.org/officeDocument/2006/relationships/customXml" Target="../ink/ink992.xml"/><Relationship Id="rId287" Type="http://schemas.openxmlformats.org/officeDocument/2006/relationships/image" Target="../media/image908.png"/><Relationship Id="rId410" Type="http://schemas.openxmlformats.org/officeDocument/2006/relationships/customXml" Target="../ink/ink1064.xml"/><Relationship Id="rId431" Type="http://schemas.openxmlformats.org/officeDocument/2006/relationships/image" Target="../media/image980.png"/><Relationship Id="rId452" Type="http://schemas.openxmlformats.org/officeDocument/2006/relationships/customXml" Target="../ink/ink1085.xml"/><Relationship Id="rId473" Type="http://schemas.openxmlformats.org/officeDocument/2006/relationships/image" Target="../media/image1001.png"/><Relationship Id="rId30" Type="http://schemas.openxmlformats.org/officeDocument/2006/relationships/customXml" Target="../ink/ink874.xml"/><Relationship Id="rId105" Type="http://schemas.openxmlformats.org/officeDocument/2006/relationships/image" Target="../media/image817.png"/><Relationship Id="rId126" Type="http://schemas.openxmlformats.org/officeDocument/2006/relationships/customXml" Target="../ink/ink922.xml"/><Relationship Id="rId147" Type="http://schemas.openxmlformats.org/officeDocument/2006/relationships/image" Target="../media/image838.png"/><Relationship Id="rId168" Type="http://schemas.openxmlformats.org/officeDocument/2006/relationships/customXml" Target="../ink/ink943.xml"/><Relationship Id="rId312" Type="http://schemas.openxmlformats.org/officeDocument/2006/relationships/customXml" Target="../ink/ink1015.xml"/><Relationship Id="rId333" Type="http://schemas.openxmlformats.org/officeDocument/2006/relationships/image" Target="../media/image931.png"/><Relationship Id="rId354" Type="http://schemas.openxmlformats.org/officeDocument/2006/relationships/customXml" Target="../ink/ink1036.xml"/><Relationship Id="rId51" Type="http://schemas.openxmlformats.org/officeDocument/2006/relationships/image" Target="../media/image790.png"/><Relationship Id="rId72" Type="http://schemas.openxmlformats.org/officeDocument/2006/relationships/customXml" Target="../ink/ink895.xml"/><Relationship Id="rId93" Type="http://schemas.openxmlformats.org/officeDocument/2006/relationships/image" Target="../media/image811.png"/><Relationship Id="rId189" Type="http://schemas.openxmlformats.org/officeDocument/2006/relationships/image" Target="../media/image859.png"/><Relationship Id="rId375" Type="http://schemas.openxmlformats.org/officeDocument/2006/relationships/image" Target="../media/image952.png"/><Relationship Id="rId396" Type="http://schemas.openxmlformats.org/officeDocument/2006/relationships/customXml" Target="../ink/ink1057.xml"/><Relationship Id="rId3" Type="http://schemas.openxmlformats.org/officeDocument/2006/relationships/image" Target="../media/image766.png"/><Relationship Id="rId214" Type="http://schemas.openxmlformats.org/officeDocument/2006/relationships/customXml" Target="../ink/ink966.xml"/><Relationship Id="rId235" Type="http://schemas.openxmlformats.org/officeDocument/2006/relationships/image" Target="../media/image882.png"/><Relationship Id="rId256" Type="http://schemas.openxmlformats.org/officeDocument/2006/relationships/customXml" Target="../ink/ink987.xml"/><Relationship Id="rId277" Type="http://schemas.openxmlformats.org/officeDocument/2006/relationships/image" Target="../media/image903.png"/><Relationship Id="rId298" Type="http://schemas.openxmlformats.org/officeDocument/2006/relationships/customXml" Target="../ink/ink1008.xml"/><Relationship Id="rId400" Type="http://schemas.openxmlformats.org/officeDocument/2006/relationships/customXml" Target="../ink/ink1059.xml"/><Relationship Id="rId421" Type="http://schemas.openxmlformats.org/officeDocument/2006/relationships/image" Target="../media/image975.png"/><Relationship Id="rId442" Type="http://schemas.openxmlformats.org/officeDocument/2006/relationships/customXml" Target="../ink/ink1080.xml"/><Relationship Id="rId463" Type="http://schemas.openxmlformats.org/officeDocument/2006/relationships/image" Target="../media/image996.png"/><Relationship Id="rId116" Type="http://schemas.openxmlformats.org/officeDocument/2006/relationships/customXml" Target="../ink/ink917.xml"/><Relationship Id="rId137" Type="http://schemas.openxmlformats.org/officeDocument/2006/relationships/image" Target="../media/image833.png"/><Relationship Id="rId158" Type="http://schemas.openxmlformats.org/officeDocument/2006/relationships/customXml" Target="../ink/ink938.xml"/><Relationship Id="rId302" Type="http://schemas.openxmlformats.org/officeDocument/2006/relationships/customXml" Target="../ink/ink1010.xml"/><Relationship Id="rId323" Type="http://schemas.openxmlformats.org/officeDocument/2006/relationships/image" Target="../media/image926.png"/><Relationship Id="rId344" Type="http://schemas.openxmlformats.org/officeDocument/2006/relationships/customXml" Target="../ink/ink1031.xml"/><Relationship Id="rId20" Type="http://schemas.openxmlformats.org/officeDocument/2006/relationships/customXml" Target="../ink/ink869.xml"/><Relationship Id="rId41" Type="http://schemas.openxmlformats.org/officeDocument/2006/relationships/image" Target="../media/image785.png"/><Relationship Id="rId62" Type="http://schemas.openxmlformats.org/officeDocument/2006/relationships/customXml" Target="../ink/ink890.xml"/><Relationship Id="rId83" Type="http://schemas.openxmlformats.org/officeDocument/2006/relationships/image" Target="../media/image806.png"/><Relationship Id="rId179" Type="http://schemas.openxmlformats.org/officeDocument/2006/relationships/image" Target="../media/image854.png"/><Relationship Id="rId365" Type="http://schemas.openxmlformats.org/officeDocument/2006/relationships/image" Target="../media/image947.png"/><Relationship Id="rId386" Type="http://schemas.openxmlformats.org/officeDocument/2006/relationships/customXml" Target="../ink/ink1052.xml"/><Relationship Id="rId190" Type="http://schemas.openxmlformats.org/officeDocument/2006/relationships/customXml" Target="../ink/ink954.xml"/><Relationship Id="rId204" Type="http://schemas.openxmlformats.org/officeDocument/2006/relationships/customXml" Target="../ink/ink961.xml"/><Relationship Id="rId225" Type="http://schemas.openxmlformats.org/officeDocument/2006/relationships/image" Target="../media/image877.png"/><Relationship Id="rId246" Type="http://schemas.openxmlformats.org/officeDocument/2006/relationships/customXml" Target="../ink/ink982.xml"/><Relationship Id="rId267" Type="http://schemas.openxmlformats.org/officeDocument/2006/relationships/image" Target="../media/image898.png"/><Relationship Id="rId288" Type="http://schemas.openxmlformats.org/officeDocument/2006/relationships/customXml" Target="../ink/ink1003.xml"/><Relationship Id="rId411" Type="http://schemas.openxmlformats.org/officeDocument/2006/relationships/image" Target="../media/image970.png"/><Relationship Id="rId432" Type="http://schemas.openxmlformats.org/officeDocument/2006/relationships/customXml" Target="../ink/ink1075.xml"/><Relationship Id="rId453" Type="http://schemas.openxmlformats.org/officeDocument/2006/relationships/image" Target="../media/image991.png"/><Relationship Id="rId474" Type="http://schemas.openxmlformats.org/officeDocument/2006/relationships/customXml" Target="../ink/ink1096.xml"/><Relationship Id="rId106" Type="http://schemas.openxmlformats.org/officeDocument/2006/relationships/customXml" Target="../ink/ink912.xml"/><Relationship Id="rId127" Type="http://schemas.openxmlformats.org/officeDocument/2006/relationships/image" Target="../media/image828.png"/><Relationship Id="rId313" Type="http://schemas.openxmlformats.org/officeDocument/2006/relationships/image" Target="../media/image921.png"/><Relationship Id="rId10" Type="http://schemas.openxmlformats.org/officeDocument/2006/relationships/customXml" Target="../ink/ink864.xml"/><Relationship Id="rId31" Type="http://schemas.openxmlformats.org/officeDocument/2006/relationships/image" Target="../media/image780.png"/><Relationship Id="rId52" Type="http://schemas.openxmlformats.org/officeDocument/2006/relationships/customXml" Target="../ink/ink885.xml"/><Relationship Id="rId73" Type="http://schemas.openxmlformats.org/officeDocument/2006/relationships/image" Target="../media/image801.png"/><Relationship Id="rId94" Type="http://schemas.openxmlformats.org/officeDocument/2006/relationships/customXml" Target="../ink/ink906.xml"/><Relationship Id="rId148" Type="http://schemas.openxmlformats.org/officeDocument/2006/relationships/customXml" Target="../ink/ink933.xml"/><Relationship Id="rId169" Type="http://schemas.openxmlformats.org/officeDocument/2006/relationships/image" Target="../media/image849.png"/><Relationship Id="rId334" Type="http://schemas.openxmlformats.org/officeDocument/2006/relationships/customXml" Target="../ink/ink1026.xml"/><Relationship Id="rId355" Type="http://schemas.openxmlformats.org/officeDocument/2006/relationships/image" Target="../media/image942.png"/><Relationship Id="rId376" Type="http://schemas.openxmlformats.org/officeDocument/2006/relationships/customXml" Target="../ink/ink1047.xml"/><Relationship Id="rId397" Type="http://schemas.openxmlformats.org/officeDocument/2006/relationships/image" Target="../media/image963.png"/><Relationship Id="rId4" Type="http://schemas.openxmlformats.org/officeDocument/2006/relationships/customXml" Target="../ink/ink861.xml"/><Relationship Id="rId180" Type="http://schemas.openxmlformats.org/officeDocument/2006/relationships/customXml" Target="../ink/ink949.xml"/><Relationship Id="rId215" Type="http://schemas.openxmlformats.org/officeDocument/2006/relationships/image" Target="../media/image872.png"/><Relationship Id="rId236" Type="http://schemas.openxmlformats.org/officeDocument/2006/relationships/customXml" Target="../ink/ink977.xml"/><Relationship Id="rId257" Type="http://schemas.openxmlformats.org/officeDocument/2006/relationships/image" Target="../media/image893.png"/><Relationship Id="rId278" Type="http://schemas.openxmlformats.org/officeDocument/2006/relationships/customXml" Target="../ink/ink998.xml"/><Relationship Id="rId401" Type="http://schemas.openxmlformats.org/officeDocument/2006/relationships/image" Target="../media/image965.png"/><Relationship Id="rId422" Type="http://schemas.openxmlformats.org/officeDocument/2006/relationships/customXml" Target="../ink/ink1070.xml"/><Relationship Id="rId443" Type="http://schemas.openxmlformats.org/officeDocument/2006/relationships/image" Target="../media/image986.png"/><Relationship Id="rId464" Type="http://schemas.openxmlformats.org/officeDocument/2006/relationships/customXml" Target="../ink/ink1091.xml"/><Relationship Id="rId303" Type="http://schemas.openxmlformats.org/officeDocument/2006/relationships/image" Target="../media/image916.png"/><Relationship Id="rId42" Type="http://schemas.openxmlformats.org/officeDocument/2006/relationships/customXml" Target="../ink/ink880.xml"/><Relationship Id="rId84" Type="http://schemas.openxmlformats.org/officeDocument/2006/relationships/customXml" Target="../ink/ink901.xml"/><Relationship Id="rId138" Type="http://schemas.openxmlformats.org/officeDocument/2006/relationships/customXml" Target="../ink/ink928.xml"/><Relationship Id="rId345" Type="http://schemas.openxmlformats.org/officeDocument/2006/relationships/image" Target="../media/image937.png"/><Relationship Id="rId387" Type="http://schemas.openxmlformats.org/officeDocument/2006/relationships/image" Target="../media/image958.png"/><Relationship Id="rId191" Type="http://schemas.openxmlformats.org/officeDocument/2006/relationships/image" Target="../media/image860.png"/><Relationship Id="rId205" Type="http://schemas.openxmlformats.org/officeDocument/2006/relationships/image" Target="../media/image867.png"/><Relationship Id="rId247" Type="http://schemas.openxmlformats.org/officeDocument/2006/relationships/image" Target="../media/image888.png"/><Relationship Id="rId412" Type="http://schemas.openxmlformats.org/officeDocument/2006/relationships/customXml" Target="../ink/ink1065.xml"/><Relationship Id="rId107" Type="http://schemas.openxmlformats.org/officeDocument/2006/relationships/image" Target="../media/image818.png"/><Relationship Id="rId289" Type="http://schemas.openxmlformats.org/officeDocument/2006/relationships/image" Target="../media/image909.png"/><Relationship Id="rId454" Type="http://schemas.openxmlformats.org/officeDocument/2006/relationships/customXml" Target="../ink/ink1086.xml"/><Relationship Id="rId11" Type="http://schemas.openxmlformats.org/officeDocument/2006/relationships/image" Target="../media/image770.png"/><Relationship Id="rId53" Type="http://schemas.openxmlformats.org/officeDocument/2006/relationships/image" Target="../media/image791.png"/><Relationship Id="rId149" Type="http://schemas.openxmlformats.org/officeDocument/2006/relationships/image" Target="../media/image839.png"/><Relationship Id="rId314" Type="http://schemas.openxmlformats.org/officeDocument/2006/relationships/customXml" Target="../ink/ink1016.xml"/><Relationship Id="rId356" Type="http://schemas.openxmlformats.org/officeDocument/2006/relationships/customXml" Target="../ink/ink1037.xml"/><Relationship Id="rId398" Type="http://schemas.openxmlformats.org/officeDocument/2006/relationships/customXml" Target="../ink/ink1058.xml"/><Relationship Id="rId95" Type="http://schemas.openxmlformats.org/officeDocument/2006/relationships/image" Target="../media/image812.png"/><Relationship Id="rId160" Type="http://schemas.openxmlformats.org/officeDocument/2006/relationships/customXml" Target="../ink/ink939.xml"/><Relationship Id="rId216" Type="http://schemas.openxmlformats.org/officeDocument/2006/relationships/customXml" Target="../ink/ink967.xml"/><Relationship Id="rId423" Type="http://schemas.openxmlformats.org/officeDocument/2006/relationships/image" Target="../media/image976.png"/><Relationship Id="rId258" Type="http://schemas.openxmlformats.org/officeDocument/2006/relationships/customXml" Target="../ink/ink988.xml"/><Relationship Id="rId465" Type="http://schemas.openxmlformats.org/officeDocument/2006/relationships/image" Target="../media/image997.png"/><Relationship Id="rId22" Type="http://schemas.openxmlformats.org/officeDocument/2006/relationships/customXml" Target="../ink/ink870.xml"/><Relationship Id="rId64" Type="http://schemas.openxmlformats.org/officeDocument/2006/relationships/customXml" Target="../ink/ink891.xml"/><Relationship Id="rId118" Type="http://schemas.openxmlformats.org/officeDocument/2006/relationships/customXml" Target="../ink/ink918.xml"/><Relationship Id="rId325" Type="http://schemas.openxmlformats.org/officeDocument/2006/relationships/image" Target="../media/image927.png"/><Relationship Id="rId367" Type="http://schemas.openxmlformats.org/officeDocument/2006/relationships/image" Target="../media/image948.png"/><Relationship Id="rId171" Type="http://schemas.openxmlformats.org/officeDocument/2006/relationships/image" Target="../media/image850.png"/><Relationship Id="rId227" Type="http://schemas.openxmlformats.org/officeDocument/2006/relationships/image" Target="../media/image878.png"/><Relationship Id="rId269" Type="http://schemas.openxmlformats.org/officeDocument/2006/relationships/image" Target="../media/image899.png"/><Relationship Id="rId434" Type="http://schemas.openxmlformats.org/officeDocument/2006/relationships/customXml" Target="../ink/ink1076.xml"/><Relationship Id="rId476" Type="http://schemas.openxmlformats.org/officeDocument/2006/relationships/customXml" Target="../ink/ink1097.xml"/><Relationship Id="rId33" Type="http://schemas.openxmlformats.org/officeDocument/2006/relationships/image" Target="../media/image781.png"/><Relationship Id="rId129" Type="http://schemas.openxmlformats.org/officeDocument/2006/relationships/image" Target="../media/image829.png"/><Relationship Id="rId280" Type="http://schemas.openxmlformats.org/officeDocument/2006/relationships/customXml" Target="../ink/ink999.xml"/><Relationship Id="rId336" Type="http://schemas.openxmlformats.org/officeDocument/2006/relationships/customXml" Target="../ink/ink1027.xml"/><Relationship Id="rId75" Type="http://schemas.openxmlformats.org/officeDocument/2006/relationships/image" Target="../media/image802.png"/><Relationship Id="rId140" Type="http://schemas.openxmlformats.org/officeDocument/2006/relationships/customXml" Target="../ink/ink929.xml"/><Relationship Id="rId182" Type="http://schemas.openxmlformats.org/officeDocument/2006/relationships/customXml" Target="../ink/ink950.xml"/><Relationship Id="rId378" Type="http://schemas.openxmlformats.org/officeDocument/2006/relationships/customXml" Target="../ink/ink1048.xml"/><Relationship Id="rId403" Type="http://schemas.openxmlformats.org/officeDocument/2006/relationships/image" Target="../media/image966.png"/><Relationship Id="rId6" Type="http://schemas.openxmlformats.org/officeDocument/2006/relationships/customXml" Target="../ink/ink862.xml"/><Relationship Id="rId238" Type="http://schemas.openxmlformats.org/officeDocument/2006/relationships/customXml" Target="../ink/ink978.xml"/><Relationship Id="rId445" Type="http://schemas.openxmlformats.org/officeDocument/2006/relationships/image" Target="../media/image987.png"/><Relationship Id="rId291" Type="http://schemas.openxmlformats.org/officeDocument/2006/relationships/image" Target="../media/image910.png"/><Relationship Id="rId305" Type="http://schemas.openxmlformats.org/officeDocument/2006/relationships/image" Target="../media/image917.png"/><Relationship Id="rId347" Type="http://schemas.openxmlformats.org/officeDocument/2006/relationships/image" Target="../media/image938.png"/><Relationship Id="rId44" Type="http://schemas.openxmlformats.org/officeDocument/2006/relationships/customXml" Target="../ink/ink881.xml"/><Relationship Id="rId86" Type="http://schemas.openxmlformats.org/officeDocument/2006/relationships/customXml" Target="../ink/ink902.xml"/><Relationship Id="rId151" Type="http://schemas.openxmlformats.org/officeDocument/2006/relationships/image" Target="../media/image840.png"/><Relationship Id="rId389" Type="http://schemas.openxmlformats.org/officeDocument/2006/relationships/image" Target="../media/image959.png"/><Relationship Id="rId193" Type="http://schemas.openxmlformats.org/officeDocument/2006/relationships/image" Target="../media/image861.png"/><Relationship Id="rId207" Type="http://schemas.openxmlformats.org/officeDocument/2006/relationships/image" Target="../media/image868.png"/><Relationship Id="rId249" Type="http://schemas.openxmlformats.org/officeDocument/2006/relationships/image" Target="../media/image889.png"/><Relationship Id="rId414" Type="http://schemas.openxmlformats.org/officeDocument/2006/relationships/customXml" Target="../ink/ink1066.xml"/><Relationship Id="rId456" Type="http://schemas.openxmlformats.org/officeDocument/2006/relationships/customXml" Target="../ink/ink108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117" Type="http://schemas.openxmlformats.org/officeDocument/2006/relationships/customXml" Target="../ink/ink62.xml"/><Relationship Id="rId21" Type="http://schemas.openxmlformats.org/officeDocument/2006/relationships/customXml" Target="../ink/ink14.xml"/><Relationship Id="rId42" Type="http://schemas.openxmlformats.org/officeDocument/2006/relationships/image" Target="../media/image22.png"/><Relationship Id="rId47" Type="http://schemas.openxmlformats.org/officeDocument/2006/relationships/customXml" Target="../ink/ink27.xml"/><Relationship Id="rId63" Type="http://schemas.openxmlformats.org/officeDocument/2006/relationships/customXml" Target="../ink/ink35.xml"/><Relationship Id="rId68" Type="http://schemas.openxmlformats.org/officeDocument/2006/relationships/image" Target="../media/image35.png"/><Relationship Id="rId84" Type="http://schemas.openxmlformats.org/officeDocument/2006/relationships/image" Target="../media/image43.png"/><Relationship Id="rId89" Type="http://schemas.openxmlformats.org/officeDocument/2006/relationships/customXml" Target="../ink/ink48.xml"/><Relationship Id="rId112" Type="http://schemas.openxmlformats.org/officeDocument/2006/relationships/image" Target="../media/image57.png"/><Relationship Id="rId133" Type="http://schemas.openxmlformats.org/officeDocument/2006/relationships/customXml" Target="../ink/ink70.xml"/><Relationship Id="rId138" Type="http://schemas.openxmlformats.org/officeDocument/2006/relationships/image" Target="../media/image70.png"/><Relationship Id="rId154" Type="http://schemas.openxmlformats.org/officeDocument/2006/relationships/image" Target="../media/image78.png"/><Relationship Id="rId159" Type="http://schemas.openxmlformats.org/officeDocument/2006/relationships/customXml" Target="../ink/ink83.xml"/><Relationship Id="rId175" Type="http://schemas.openxmlformats.org/officeDocument/2006/relationships/customXml" Target="../ink/ink91.xml"/><Relationship Id="rId170" Type="http://schemas.openxmlformats.org/officeDocument/2006/relationships/image" Target="../media/image86.png"/><Relationship Id="rId16" Type="http://schemas.openxmlformats.org/officeDocument/2006/relationships/image" Target="../media/image9.png"/><Relationship Id="rId107" Type="http://schemas.openxmlformats.org/officeDocument/2006/relationships/customXml" Target="../ink/ink57.xml"/><Relationship Id="rId11" Type="http://schemas.openxmlformats.org/officeDocument/2006/relationships/customXml" Target="../ink/ink9.xml"/><Relationship Id="rId32" Type="http://schemas.openxmlformats.org/officeDocument/2006/relationships/image" Target="../media/image17.png"/><Relationship Id="rId37" Type="http://schemas.openxmlformats.org/officeDocument/2006/relationships/customXml" Target="../ink/ink22.xml"/><Relationship Id="rId53" Type="http://schemas.openxmlformats.org/officeDocument/2006/relationships/customXml" Target="../ink/ink30.xml"/><Relationship Id="rId58" Type="http://schemas.openxmlformats.org/officeDocument/2006/relationships/image" Target="../media/image30.png"/><Relationship Id="rId74" Type="http://schemas.openxmlformats.org/officeDocument/2006/relationships/image" Target="../media/image38.png"/><Relationship Id="rId79" Type="http://schemas.openxmlformats.org/officeDocument/2006/relationships/customXml" Target="../ink/ink43.xml"/><Relationship Id="rId102" Type="http://schemas.openxmlformats.org/officeDocument/2006/relationships/image" Target="../media/image52.png"/><Relationship Id="rId123" Type="http://schemas.openxmlformats.org/officeDocument/2006/relationships/customXml" Target="../ink/ink65.xml"/><Relationship Id="rId128" Type="http://schemas.openxmlformats.org/officeDocument/2006/relationships/image" Target="../media/image65.png"/><Relationship Id="rId144" Type="http://schemas.openxmlformats.org/officeDocument/2006/relationships/image" Target="../media/image73.png"/><Relationship Id="rId149" Type="http://schemas.openxmlformats.org/officeDocument/2006/relationships/customXml" Target="../ink/ink78.xml"/><Relationship Id="rId5" Type="http://schemas.openxmlformats.org/officeDocument/2006/relationships/customXml" Target="../ink/ink6.xml"/><Relationship Id="rId90" Type="http://schemas.openxmlformats.org/officeDocument/2006/relationships/image" Target="../media/image46.png"/><Relationship Id="rId95" Type="http://schemas.openxmlformats.org/officeDocument/2006/relationships/customXml" Target="../ink/ink51.xml"/><Relationship Id="rId160" Type="http://schemas.openxmlformats.org/officeDocument/2006/relationships/image" Target="../media/image81.png"/><Relationship Id="rId165" Type="http://schemas.openxmlformats.org/officeDocument/2006/relationships/customXml" Target="../ink/ink86.xml"/><Relationship Id="rId181" Type="http://schemas.openxmlformats.org/officeDocument/2006/relationships/customXml" Target="../ink/ink94.xml"/><Relationship Id="rId22" Type="http://schemas.openxmlformats.org/officeDocument/2006/relationships/image" Target="../media/image12.png"/><Relationship Id="rId27" Type="http://schemas.openxmlformats.org/officeDocument/2006/relationships/customXml" Target="../ink/ink17.xml"/><Relationship Id="rId43" Type="http://schemas.openxmlformats.org/officeDocument/2006/relationships/customXml" Target="../ink/ink25.xml"/><Relationship Id="rId48" Type="http://schemas.openxmlformats.org/officeDocument/2006/relationships/image" Target="../media/image25.png"/><Relationship Id="rId64" Type="http://schemas.openxmlformats.org/officeDocument/2006/relationships/image" Target="../media/image33.png"/><Relationship Id="rId69" Type="http://schemas.openxmlformats.org/officeDocument/2006/relationships/customXml" Target="../ink/ink38.xml"/><Relationship Id="rId113" Type="http://schemas.openxmlformats.org/officeDocument/2006/relationships/customXml" Target="../ink/ink60.xml"/><Relationship Id="rId118" Type="http://schemas.openxmlformats.org/officeDocument/2006/relationships/image" Target="../media/image60.png"/><Relationship Id="rId134" Type="http://schemas.openxmlformats.org/officeDocument/2006/relationships/image" Target="../media/image68.png"/><Relationship Id="rId139" Type="http://schemas.openxmlformats.org/officeDocument/2006/relationships/customXml" Target="../ink/ink73.xml"/><Relationship Id="rId80" Type="http://schemas.openxmlformats.org/officeDocument/2006/relationships/image" Target="../media/image41.png"/><Relationship Id="rId85" Type="http://schemas.openxmlformats.org/officeDocument/2006/relationships/customXml" Target="../ink/ink46.xml"/><Relationship Id="rId150" Type="http://schemas.openxmlformats.org/officeDocument/2006/relationships/image" Target="../media/image76.png"/><Relationship Id="rId155" Type="http://schemas.openxmlformats.org/officeDocument/2006/relationships/customXml" Target="../ink/ink81.xml"/><Relationship Id="rId171" Type="http://schemas.openxmlformats.org/officeDocument/2006/relationships/customXml" Target="../ink/ink89.xml"/><Relationship Id="rId176" Type="http://schemas.openxmlformats.org/officeDocument/2006/relationships/image" Target="../media/image89.png"/><Relationship Id="rId12" Type="http://schemas.openxmlformats.org/officeDocument/2006/relationships/image" Target="../media/image7.png"/><Relationship Id="rId17" Type="http://schemas.openxmlformats.org/officeDocument/2006/relationships/customXml" Target="../ink/ink12.xml"/><Relationship Id="rId33" Type="http://schemas.openxmlformats.org/officeDocument/2006/relationships/customXml" Target="../ink/ink20.xml"/><Relationship Id="rId38" Type="http://schemas.openxmlformats.org/officeDocument/2006/relationships/image" Target="../media/image20.png"/><Relationship Id="rId59" Type="http://schemas.openxmlformats.org/officeDocument/2006/relationships/customXml" Target="../ink/ink33.xml"/><Relationship Id="rId103" Type="http://schemas.openxmlformats.org/officeDocument/2006/relationships/customXml" Target="../ink/ink55.xml"/><Relationship Id="rId108" Type="http://schemas.openxmlformats.org/officeDocument/2006/relationships/image" Target="../media/image55.png"/><Relationship Id="rId124" Type="http://schemas.openxmlformats.org/officeDocument/2006/relationships/image" Target="../media/image63.png"/><Relationship Id="rId129" Type="http://schemas.openxmlformats.org/officeDocument/2006/relationships/customXml" Target="../ink/ink68.xml"/><Relationship Id="rId54" Type="http://schemas.openxmlformats.org/officeDocument/2006/relationships/image" Target="../media/image28.png"/><Relationship Id="rId70" Type="http://schemas.openxmlformats.org/officeDocument/2006/relationships/image" Target="../media/image36.png"/><Relationship Id="rId75" Type="http://schemas.openxmlformats.org/officeDocument/2006/relationships/customXml" Target="../ink/ink41.xml"/><Relationship Id="rId91" Type="http://schemas.openxmlformats.org/officeDocument/2006/relationships/customXml" Target="../ink/ink49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45" Type="http://schemas.openxmlformats.org/officeDocument/2006/relationships/customXml" Target="../ink/ink76.xml"/><Relationship Id="rId161" Type="http://schemas.openxmlformats.org/officeDocument/2006/relationships/customXml" Target="../ink/ink84.xml"/><Relationship Id="rId166" Type="http://schemas.openxmlformats.org/officeDocument/2006/relationships/image" Target="../media/image84.png"/><Relationship Id="rId18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23" Type="http://schemas.openxmlformats.org/officeDocument/2006/relationships/customXml" Target="../ink/ink15.xml"/><Relationship Id="rId28" Type="http://schemas.openxmlformats.org/officeDocument/2006/relationships/image" Target="../media/image15.png"/><Relationship Id="rId49" Type="http://schemas.openxmlformats.org/officeDocument/2006/relationships/customXml" Target="../ink/ink28.xml"/><Relationship Id="rId114" Type="http://schemas.openxmlformats.org/officeDocument/2006/relationships/image" Target="../media/image58.png"/><Relationship Id="rId119" Type="http://schemas.openxmlformats.org/officeDocument/2006/relationships/customXml" Target="../ink/ink63.xml"/><Relationship Id="rId44" Type="http://schemas.openxmlformats.org/officeDocument/2006/relationships/image" Target="../media/image23.png"/><Relationship Id="rId60" Type="http://schemas.openxmlformats.org/officeDocument/2006/relationships/image" Target="../media/image31.png"/><Relationship Id="rId65" Type="http://schemas.openxmlformats.org/officeDocument/2006/relationships/customXml" Target="../ink/ink36.xml"/><Relationship Id="rId81" Type="http://schemas.openxmlformats.org/officeDocument/2006/relationships/customXml" Target="../ink/ink44.xml"/><Relationship Id="rId86" Type="http://schemas.openxmlformats.org/officeDocument/2006/relationships/image" Target="../media/image44.png"/><Relationship Id="rId130" Type="http://schemas.openxmlformats.org/officeDocument/2006/relationships/image" Target="../media/image66.png"/><Relationship Id="rId135" Type="http://schemas.openxmlformats.org/officeDocument/2006/relationships/customXml" Target="../ink/ink71.xml"/><Relationship Id="rId151" Type="http://schemas.openxmlformats.org/officeDocument/2006/relationships/customXml" Target="../ink/ink79.xml"/><Relationship Id="rId156" Type="http://schemas.openxmlformats.org/officeDocument/2006/relationships/image" Target="../media/image79.png"/><Relationship Id="rId177" Type="http://schemas.openxmlformats.org/officeDocument/2006/relationships/customXml" Target="../ink/ink92.xml"/><Relationship Id="rId4" Type="http://schemas.openxmlformats.org/officeDocument/2006/relationships/image" Target="../media/image3.png"/><Relationship Id="rId9" Type="http://schemas.openxmlformats.org/officeDocument/2006/relationships/customXml" Target="../ink/ink8.xml"/><Relationship Id="rId172" Type="http://schemas.openxmlformats.org/officeDocument/2006/relationships/image" Target="../media/image87.png"/><Relationship Id="rId180" Type="http://schemas.openxmlformats.org/officeDocument/2006/relationships/image" Target="../media/image91.png"/><Relationship Id="rId13" Type="http://schemas.openxmlformats.org/officeDocument/2006/relationships/customXml" Target="../ink/ink10.xml"/><Relationship Id="rId18" Type="http://schemas.openxmlformats.org/officeDocument/2006/relationships/image" Target="../media/image10.png"/><Relationship Id="rId39" Type="http://schemas.openxmlformats.org/officeDocument/2006/relationships/customXml" Target="../ink/ink23.xml"/><Relationship Id="rId109" Type="http://schemas.openxmlformats.org/officeDocument/2006/relationships/customXml" Target="../ink/ink58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31.xml"/><Relationship Id="rId76" Type="http://schemas.openxmlformats.org/officeDocument/2006/relationships/image" Target="../media/image39.png"/><Relationship Id="rId97" Type="http://schemas.openxmlformats.org/officeDocument/2006/relationships/customXml" Target="../ink/ink52.xml"/><Relationship Id="rId104" Type="http://schemas.openxmlformats.org/officeDocument/2006/relationships/image" Target="../media/image53.png"/><Relationship Id="rId120" Type="http://schemas.openxmlformats.org/officeDocument/2006/relationships/image" Target="../media/image61.png"/><Relationship Id="rId125" Type="http://schemas.openxmlformats.org/officeDocument/2006/relationships/customXml" Target="../ink/ink66.xml"/><Relationship Id="rId141" Type="http://schemas.openxmlformats.org/officeDocument/2006/relationships/customXml" Target="../ink/ink74.xml"/><Relationship Id="rId146" Type="http://schemas.openxmlformats.org/officeDocument/2006/relationships/image" Target="../media/image74.png"/><Relationship Id="rId167" Type="http://schemas.openxmlformats.org/officeDocument/2006/relationships/customXml" Target="../ink/ink87.xml"/><Relationship Id="rId7" Type="http://schemas.openxmlformats.org/officeDocument/2006/relationships/customXml" Target="../ink/ink7.xml"/><Relationship Id="rId71" Type="http://schemas.openxmlformats.org/officeDocument/2006/relationships/customXml" Target="../ink/ink39.xml"/><Relationship Id="rId92" Type="http://schemas.openxmlformats.org/officeDocument/2006/relationships/image" Target="../media/image47.png"/><Relationship Id="rId162" Type="http://schemas.openxmlformats.org/officeDocument/2006/relationships/image" Target="../media/image82.png"/><Relationship Id="rId183" Type="http://schemas.openxmlformats.org/officeDocument/2006/relationships/customXml" Target="../ink/ink95.xml"/><Relationship Id="rId2" Type="http://schemas.openxmlformats.org/officeDocument/2006/relationships/image" Target="../media/image2.png"/><Relationship Id="rId29" Type="http://schemas.openxmlformats.org/officeDocument/2006/relationships/customXml" Target="../ink/ink18.xml"/><Relationship Id="rId24" Type="http://schemas.openxmlformats.org/officeDocument/2006/relationships/image" Target="../media/image13.png"/><Relationship Id="rId40" Type="http://schemas.openxmlformats.org/officeDocument/2006/relationships/image" Target="../media/image21.png"/><Relationship Id="rId45" Type="http://schemas.openxmlformats.org/officeDocument/2006/relationships/customXml" Target="../ink/ink26.xml"/><Relationship Id="rId66" Type="http://schemas.openxmlformats.org/officeDocument/2006/relationships/image" Target="../media/image34.png"/><Relationship Id="rId87" Type="http://schemas.openxmlformats.org/officeDocument/2006/relationships/customXml" Target="../ink/ink47.xml"/><Relationship Id="rId110" Type="http://schemas.openxmlformats.org/officeDocument/2006/relationships/image" Target="../media/image56.png"/><Relationship Id="rId115" Type="http://schemas.openxmlformats.org/officeDocument/2006/relationships/customXml" Target="../ink/ink61.xml"/><Relationship Id="rId131" Type="http://schemas.openxmlformats.org/officeDocument/2006/relationships/customXml" Target="../ink/ink69.xml"/><Relationship Id="rId136" Type="http://schemas.openxmlformats.org/officeDocument/2006/relationships/image" Target="../media/image69.png"/><Relationship Id="rId157" Type="http://schemas.openxmlformats.org/officeDocument/2006/relationships/customXml" Target="../ink/ink82.xml"/><Relationship Id="rId178" Type="http://schemas.openxmlformats.org/officeDocument/2006/relationships/image" Target="../media/image90.png"/><Relationship Id="rId61" Type="http://schemas.openxmlformats.org/officeDocument/2006/relationships/customXml" Target="../ink/ink34.xml"/><Relationship Id="rId82" Type="http://schemas.openxmlformats.org/officeDocument/2006/relationships/image" Target="../media/image42.png"/><Relationship Id="rId152" Type="http://schemas.openxmlformats.org/officeDocument/2006/relationships/image" Target="../media/image77.png"/><Relationship Id="rId173" Type="http://schemas.openxmlformats.org/officeDocument/2006/relationships/customXml" Target="../ink/ink90.xml"/><Relationship Id="rId19" Type="http://schemas.openxmlformats.org/officeDocument/2006/relationships/customXml" Target="../ink/ink13.xml"/><Relationship Id="rId14" Type="http://schemas.openxmlformats.org/officeDocument/2006/relationships/image" Target="../media/image8.png"/><Relationship Id="rId30" Type="http://schemas.openxmlformats.org/officeDocument/2006/relationships/image" Target="../media/image16.png"/><Relationship Id="rId35" Type="http://schemas.openxmlformats.org/officeDocument/2006/relationships/customXml" Target="../ink/ink21.xml"/><Relationship Id="rId56" Type="http://schemas.openxmlformats.org/officeDocument/2006/relationships/image" Target="../media/image29.png"/><Relationship Id="rId77" Type="http://schemas.openxmlformats.org/officeDocument/2006/relationships/customXml" Target="../ink/ink42.xml"/><Relationship Id="rId100" Type="http://schemas.openxmlformats.org/officeDocument/2006/relationships/image" Target="../media/image51.png"/><Relationship Id="rId105" Type="http://schemas.openxmlformats.org/officeDocument/2006/relationships/customXml" Target="../ink/ink56.xml"/><Relationship Id="rId126" Type="http://schemas.openxmlformats.org/officeDocument/2006/relationships/image" Target="../media/image64.png"/><Relationship Id="rId147" Type="http://schemas.openxmlformats.org/officeDocument/2006/relationships/customXml" Target="../ink/ink77.xml"/><Relationship Id="rId168" Type="http://schemas.openxmlformats.org/officeDocument/2006/relationships/image" Target="../media/image85.png"/><Relationship Id="rId8" Type="http://schemas.openxmlformats.org/officeDocument/2006/relationships/image" Target="../media/image5.png"/><Relationship Id="rId51" Type="http://schemas.openxmlformats.org/officeDocument/2006/relationships/customXml" Target="../ink/ink29.xml"/><Relationship Id="rId72" Type="http://schemas.openxmlformats.org/officeDocument/2006/relationships/image" Target="../media/image37.png"/><Relationship Id="rId93" Type="http://schemas.openxmlformats.org/officeDocument/2006/relationships/customXml" Target="../ink/ink50.xml"/><Relationship Id="rId98" Type="http://schemas.openxmlformats.org/officeDocument/2006/relationships/image" Target="../media/image50.png"/><Relationship Id="rId121" Type="http://schemas.openxmlformats.org/officeDocument/2006/relationships/customXml" Target="../ink/ink64.xml"/><Relationship Id="rId142" Type="http://schemas.openxmlformats.org/officeDocument/2006/relationships/image" Target="../media/image72.png"/><Relationship Id="rId163" Type="http://schemas.openxmlformats.org/officeDocument/2006/relationships/customXml" Target="../ink/ink85.xml"/><Relationship Id="rId184" Type="http://schemas.openxmlformats.org/officeDocument/2006/relationships/image" Target="../media/image93.png"/><Relationship Id="rId3" Type="http://schemas.openxmlformats.org/officeDocument/2006/relationships/customXml" Target="../ink/ink5.xml"/><Relationship Id="rId25" Type="http://schemas.openxmlformats.org/officeDocument/2006/relationships/customXml" Target="../ink/ink16.xml"/><Relationship Id="rId46" Type="http://schemas.openxmlformats.org/officeDocument/2006/relationships/image" Target="../media/image24.png"/><Relationship Id="rId67" Type="http://schemas.openxmlformats.org/officeDocument/2006/relationships/customXml" Target="../ink/ink37.xml"/><Relationship Id="rId116" Type="http://schemas.openxmlformats.org/officeDocument/2006/relationships/image" Target="../media/image59.png"/><Relationship Id="rId137" Type="http://schemas.openxmlformats.org/officeDocument/2006/relationships/customXml" Target="../ink/ink72.xml"/><Relationship Id="rId158" Type="http://schemas.openxmlformats.org/officeDocument/2006/relationships/image" Target="../media/image80.png"/><Relationship Id="rId20" Type="http://schemas.openxmlformats.org/officeDocument/2006/relationships/image" Target="../media/image11.png"/><Relationship Id="rId41" Type="http://schemas.openxmlformats.org/officeDocument/2006/relationships/customXml" Target="../ink/ink24.xml"/><Relationship Id="rId62" Type="http://schemas.openxmlformats.org/officeDocument/2006/relationships/image" Target="../media/image32.png"/><Relationship Id="rId83" Type="http://schemas.openxmlformats.org/officeDocument/2006/relationships/customXml" Target="../ink/ink45.xml"/><Relationship Id="rId88" Type="http://schemas.openxmlformats.org/officeDocument/2006/relationships/image" Target="../media/image45.png"/><Relationship Id="rId111" Type="http://schemas.openxmlformats.org/officeDocument/2006/relationships/customXml" Target="../ink/ink59.xml"/><Relationship Id="rId132" Type="http://schemas.openxmlformats.org/officeDocument/2006/relationships/image" Target="../media/image67.png"/><Relationship Id="rId153" Type="http://schemas.openxmlformats.org/officeDocument/2006/relationships/customXml" Target="../ink/ink80.xml"/><Relationship Id="rId174" Type="http://schemas.openxmlformats.org/officeDocument/2006/relationships/image" Target="../media/image88.png"/><Relationship Id="rId179" Type="http://schemas.openxmlformats.org/officeDocument/2006/relationships/customXml" Target="../ink/ink93.xml"/><Relationship Id="rId15" Type="http://schemas.openxmlformats.org/officeDocument/2006/relationships/customXml" Target="../ink/ink11.xml"/><Relationship Id="rId36" Type="http://schemas.openxmlformats.org/officeDocument/2006/relationships/image" Target="../media/image19.png"/><Relationship Id="rId57" Type="http://schemas.openxmlformats.org/officeDocument/2006/relationships/customXml" Target="../ink/ink32.xml"/><Relationship Id="rId106" Type="http://schemas.openxmlformats.org/officeDocument/2006/relationships/image" Target="../media/image54.png"/><Relationship Id="rId127" Type="http://schemas.openxmlformats.org/officeDocument/2006/relationships/customXml" Target="../ink/ink67.xml"/><Relationship Id="rId10" Type="http://schemas.openxmlformats.org/officeDocument/2006/relationships/image" Target="../media/image6.png"/><Relationship Id="rId31" Type="http://schemas.openxmlformats.org/officeDocument/2006/relationships/customXml" Target="../ink/ink19.xml"/><Relationship Id="rId52" Type="http://schemas.openxmlformats.org/officeDocument/2006/relationships/image" Target="../media/image27.png"/><Relationship Id="rId73" Type="http://schemas.openxmlformats.org/officeDocument/2006/relationships/customXml" Target="../ink/ink40.xml"/><Relationship Id="rId78" Type="http://schemas.openxmlformats.org/officeDocument/2006/relationships/image" Target="../media/image40.png"/><Relationship Id="rId94" Type="http://schemas.openxmlformats.org/officeDocument/2006/relationships/image" Target="../media/image48.png"/><Relationship Id="rId99" Type="http://schemas.openxmlformats.org/officeDocument/2006/relationships/customXml" Target="../ink/ink53.xml"/><Relationship Id="rId101" Type="http://schemas.openxmlformats.org/officeDocument/2006/relationships/customXml" Target="../ink/ink54.xml"/><Relationship Id="rId122" Type="http://schemas.openxmlformats.org/officeDocument/2006/relationships/image" Target="../media/image62.png"/><Relationship Id="rId143" Type="http://schemas.openxmlformats.org/officeDocument/2006/relationships/customXml" Target="../ink/ink75.xml"/><Relationship Id="rId148" Type="http://schemas.openxmlformats.org/officeDocument/2006/relationships/image" Target="../media/image75.png"/><Relationship Id="rId164" Type="http://schemas.openxmlformats.org/officeDocument/2006/relationships/image" Target="../media/image83.png"/><Relationship Id="rId169" Type="http://schemas.openxmlformats.org/officeDocument/2006/relationships/customXml" Target="../ink/ink8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customXml" Target="../ink/ink101.xml"/><Relationship Id="rId18" Type="http://schemas.openxmlformats.org/officeDocument/2006/relationships/image" Target="../media/image102.png"/><Relationship Id="rId3" Type="http://schemas.openxmlformats.org/officeDocument/2006/relationships/customXml" Target="../ink/ink96.xml"/><Relationship Id="rId21" Type="http://schemas.openxmlformats.org/officeDocument/2006/relationships/customXml" Target="../ink/ink105.xml"/><Relationship Id="rId7" Type="http://schemas.openxmlformats.org/officeDocument/2006/relationships/customXml" Target="../ink/ink98.xml"/><Relationship Id="rId12" Type="http://schemas.openxmlformats.org/officeDocument/2006/relationships/image" Target="../media/image99.png"/><Relationship Id="rId17" Type="http://schemas.openxmlformats.org/officeDocument/2006/relationships/customXml" Target="../ink/ink103.xml"/><Relationship Id="rId2" Type="http://schemas.openxmlformats.org/officeDocument/2006/relationships/image" Target="../media/image94.png"/><Relationship Id="rId16" Type="http://schemas.openxmlformats.org/officeDocument/2006/relationships/image" Target="../media/image101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customXml" Target="../ink/ink100.xml"/><Relationship Id="rId5" Type="http://schemas.openxmlformats.org/officeDocument/2006/relationships/customXml" Target="../ink/ink97.xml"/><Relationship Id="rId15" Type="http://schemas.openxmlformats.org/officeDocument/2006/relationships/customXml" Target="../ink/ink102.xml"/><Relationship Id="rId10" Type="http://schemas.openxmlformats.org/officeDocument/2006/relationships/image" Target="../media/image98.png"/><Relationship Id="rId19" Type="http://schemas.openxmlformats.org/officeDocument/2006/relationships/customXml" Target="../ink/ink104.xml"/><Relationship Id="rId4" Type="http://schemas.openxmlformats.org/officeDocument/2006/relationships/image" Target="../media/image95.png"/><Relationship Id="rId9" Type="http://schemas.openxmlformats.org/officeDocument/2006/relationships/customXml" Target="../ink/ink99.xml"/><Relationship Id="rId14" Type="http://schemas.openxmlformats.org/officeDocument/2006/relationships/image" Target="../media/image100.png"/><Relationship Id="rId22" Type="http://schemas.openxmlformats.org/officeDocument/2006/relationships/image" Target="../media/image10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2" Type="http://schemas.openxmlformats.org/officeDocument/2006/relationships/customXml" Target="../ink/ink10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8.xml"/><Relationship Id="rId5" Type="http://schemas.openxmlformats.org/officeDocument/2006/relationships/image" Target="../media/image106.png"/><Relationship Id="rId4" Type="http://schemas.openxmlformats.org/officeDocument/2006/relationships/customXml" Target="../ink/ink10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1979640" y="1143360"/>
            <a:ext cx="8226000" cy="397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32400" rIns="0" bIns="0" anchor="ctr"/>
          <a:lstStyle/>
          <a:p>
            <a:pPr algn="ctr">
              <a:lnSpc>
                <a:spcPct val="93000"/>
              </a:lnSpc>
            </a:pPr>
            <a:r>
              <a:rPr lang="en-GB" sz="362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Quantity, Quality and Distribution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Mirko Farina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93000"/>
              </a:lnSpc>
            </a:pPr>
            <a:r>
              <a:rPr lang="en-GB" sz="2539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Assistant Professor</a:t>
            </a:r>
          </a:p>
          <a:p>
            <a:pPr algn="ctr">
              <a:lnSpc>
                <a:spcPct val="93000"/>
              </a:lnSpc>
            </a:pPr>
            <a:r>
              <a:rPr lang="en-GB" sz="2539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Innopolis</a:t>
            </a:r>
            <a:r>
              <a:rPr lang="en-GB" sz="2539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 University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6792731" y="6129501"/>
            <a:ext cx="5283720" cy="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81720" tIns="40680" rIns="81720" bIns="40680"/>
          <a:lstStyle/>
          <a:p>
            <a:pPr>
              <a:lnSpc>
                <a:spcPct val="100000"/>
              </a:lnSpc>
            </a:pPr>
            <a:r>
              <a:rPr lang="en-GB" sz="1269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 I do not claim authorship for all texts and pictures in the presentation.</a:t>
            </a:r>
            <a:endParaRPr lang="en-GB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478800" y="2682360"/>
            <a:ext cx="11444400" cy="424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EF3DE-6611-4AF4-A74A-C67F65078F7E}"/>
              </a:ext>
            </a:extLst>
          </p:cNvPr>
          <p:cNvSpPr txBox="1"/>
          <p:nvPr/>
        </p:nvSpPr>
        <p:spPr>
          <a:xfrm>
            <a:off x="2660716" y="244469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S are P</a:t>
            </a:r>
          </a:p>
          <a:p>
            <a:pPr marL="342900" indent="-342900">
              <a:buAutoNum type="arabicPeriod"/>
            </a:pPr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No S are P</a:t>
            </a:r>
          </a:p>
          <a:p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Some S are P</a:t>
            </a:r>
          </a:p>
          <a:p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Some S are not P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47A1B46-1551-4269-8D51-94377D71E7FE}"/>
                  </a:ext>
                </a:extLst>
              </p14:cNvPr>
              <p14:cNvContentPartPr/>
              <p14:nvPr/>
            </p14:nvContentPartPr>
            <p14:xfrm>
              <a:off x="4842512" y="637998"/>
              <a:ext cx="5040" cy="187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47A1B46-1551-4269-8D51-94377D71E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3872" y="628998"/>
                <a:ext cx="2268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072043-09C2-4B4D-9CDD-BEE7D256710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10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F859D8EA-BFB1-4624-8C6C-09DA8B490788}"/>
                  </a:ext>
                </a:extLst>
              </p14:cNvPr>
              <p14:cNvContentPartPr/>
              <p14:nvPr/>
            </p14:nvContentPartPr>
            <p14:xfrm>
              <a:off x="2038832" y="2365638"/>
              <a:ext cx="329400" cy="12006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F859D8EA-BFB1-4624-8C6C-09DA8B4907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192" y="2356638"/>
                <a:ext cx="347040" cy="12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3D31CBE-717D-43F0-8C59-47DD16C18A29}"/>
              </a:ext>
            </a:extLst>
          </p:cNvPr>
          <p:cNvGrpSpPr/>
          <p:nvPr/>
        </p:nvGrpSpPr>
        <p:grpSpPr>
          <a:xfrm>
            <a:off x="143792" y="2694678"/>
            <a:ext cx="1624680" cy="300240"/>
            <a:chOff x="143792" y="2694678"/>
            <a:chExt cx="162468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02D4E27-51DE-4941-9469-01ADAA7E64E0}"/>
                    </a:ext>
                  </a:extLst>
                </p14:cNvPr>
                <p14:cNvContentPartPr/>
                <p14:nvPr/>
              </p14:nvContentPartPr>
              <p14:xfrm>
                <a:off x="143792" y="2758038"/>
                <a:ext cx="172080" cy="2188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02D4E27-51DE-4941-9469-01ADAA7E64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52" y="2749398"/>
                  <a:ext cx="189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B6BC2471-CCD7-43D5-86A6-45B53A3A5A22}"/>
                    </a:ext>
                  </a:extLst>
                </p14:cNvPr>
                <p14:cNvContentPartPr/>
                <p14:nvPr/>
              </p14:nvContentPartPr>
              <p14:xfrm>
                <a:off x="351512" y="2736078"/>
                <a:ext cx="137520" cy="2588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B6BC2471-CCD7-43D5-86A6-45B53A3A5A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512" y="2727438"/>
                  <a:ext cx="155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7977E6D-0E3C-4869-B982-2C548CF27B7A}"/>
                    </a:ext>
                  </a:extLst>
                </p14:cNvPr>
                <p14:cNvContentPartPr/>
                <p14:nvPr/>
              </p14:nvContentPartPr>
              <p14:xfrm>
                <a:off x="539432" y="2747598"/>
                <a:ext cx="34200" cy="1681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7977E6D-0E3C-4869-B982-2C548CF27B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0432" y="2738958"/>
                  <a:ext cx="51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6921D1B-A86B-4489-A2E8-408987450871}"/>
                    </a:ext>
                  </a:extLst>
                </p14:cNvPr>
                <p14:cNvContentPartPr/>
                <p14:nvPr/>
              </p14:nvContentPartPr>
              <p14:xfrm>
                <a:off x="609632" y="2718438"/>
                <a:ext cx="145080" cy="18108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6921D1B-A86B-4489-A2E8-4089874508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0632" y="2709438"/>
                  <a:ext cx="162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A13C209-1407-42D2-B6DE-E11E8AC283BB}"/>
                    </a:ext>
                  </a:extLst>
                </p14:cNvPr>
                <p14:cNvContentPartPr/>
                <p14:nvPr/>
              </p14:nvContentPartPr>
              <p14:xfrm>
                <a:off x="806192" y="2715918"/>
                <a:ext cx="151200" cy="1965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A13C209-1407-42D2-B6DE-E11E8AC283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7192" y="2707278"/>
                  <a:ext cx="168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212DC97-F7EE-4CA8-9372-FC2034938A0C}"/>
                    </a:ext>
                  </a:extLst>
                </p14:cNvPr>
                <p14:cNvContentPartPr/>
                <p14:nvPr/>
              </p14:nvContentPartPr>
              <p14:xfrm>
                <a:off x="800792" y="2852358"/>
                <a:ext cx="148680" cy="270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212DC97-F7EE-4CA8-9372-FC2034938A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792" y="2843358"/>
                  <a:ext cx="166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33E4616-2963-4DB4-9C89-8A2936F0F9A0}"/>
                    </a:ext>
                  </a:extLst>
                </p14:cNvPr>
                <p14:cNvContentPartPr/>
                <p14:nvPr/>
              </p14:nvContentPartPr>
              <p14:xfrm>
                <a:off x="975032" y="2705838"/>
                <a:ext cx="157680" cy="2055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33E4616-2963-4DB4-9C89-8A2936F0F9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6032" y="2697198"/>
                  <a:ext cx="175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A39C7C00-76F8-4F71-BE40-6BC52C340B37}"/>
                    </a:ext>
                  </a:extLst>
                </p14:cNvPr>
                <p14:cNvContentPartPr/>
                <p14:nvPr/>
              </p14:nvContentPartPr>
              <p14:xfrm>
                <a:off x="1159352" y="2723118"/>
                <a:ext cx="114840" cy="1695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A39C7C00-76F8-4F71-BE40-6BC52C340B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50352" y="2714118"/>
                  <a:ext cx="132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6B0628BB-21F5-4D81-B859-1506EC7BD354}"/>
                    </a:ext>
                  </a:extLst>
                </p14:cNvPr>
                <p14:cNvContentPartPr/>
                <p14:nvPr/>
              </p14:nvContentPartPr>
              <p14:xfrm>
                <a:off x="1293992" y="2725278"/>
                <a:ext cx="187200" cy="18324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6B0628BB-21F5-4D81-B859-1506EC7BD3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4992" y="2716278"/>
                  <a:ext cx="204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EEA0E13-B902-4246-B001-66BE15750EE9}"/>
                    </a:ext>
                  </a:extLst>
                </p14:cNvPr>
                <p14:cNvContentPartPr/>
                <p14:nvPr/>
              </p14:nvContentPartPr>
              <p14:xfrm>
                <a:off x="1470392" y="2694678"/>
                <a:ext cx="298080" cy="1724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EEA0E13-B902-4246-B001-66BE15750E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1752" y="2686038"/>
                  <a:ext cx="3157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29A1BED-3A62-4C9F-9D37-192F043C86EE}"/>
              </a:ext>
            </a:extLst>
          </p:cNvPr>
          <p:cNvGrpSpPr/>
          <p:nvPr/>
        </p:nvGrpSpPr>
        <p:grpSpPr>
          <a:xfrm>
            <a:off x="2968712" y="2454198"/>
            <a:ext cx="441720" cy="969120"/>
            <a:chOff x="2968712" y="2454198"/>
            <a:chExt cx="441720" cy="9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ABC5AB1-8002-44F0-AB68-B695B7E8FD5A}"/>
                    </a:ext>
                  </a:extLst>
                </p14:cNvPr>
                <p14:cNvContentPartPr/>
                <p14:nvPr/>
              </p14:nvContentPartPr>
              <p14:xfrm>
                <a:off x="2968712" y="2454198"/>
                <a:ext cx="441720" cy="3578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ABC5AB1-8002-44F0-AB68-B695B7E8FD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1072" y="2436558"/>
                  <a:ext cx="4773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4014AEDF-82D2-4F9C-A664-727484D909AE}"/>
                    </a:ext>
                  </a:extLst>
                </p14:cNvPr>
                <p14:cNvContentPartPr/>
                <p14:nvPr/>
              </p14:nvContentPartPr>
              <p14:xfrm>
                <a:off x="3011192" y="2954238"/>
                <a:ext cx="327240" cy="2516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4014AEDF-82D2-4F9C-A664-727484D909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3192" y="2936598"/>
                  <a:ext cx="362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2812DA0-2320-4E1A-B6CE-CA2718D35E11}"/>
                    </a:ext>
                  </a:extLst>
                </p14:cNvPr>
                <p14:cNvContentPartPr/>
                <p14:nvPr/>
              </p14:nvContentPartPr>
              <p14:xfrm>
                <a:off x="2968712" y="2931558"/>
                <a:ext cx="257760" cy="4917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2812DA0-2320-4E1A-B6CE-CA2718D35E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0712" y="2913918"/>
                  <a:ext cx="293400" cy="52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00BB4B4A-370B-41B0-B8D6-F400498D4729}"/>
                  </a:ext>
                </a:extLst>
              </p14:cNvPr>
              <p14:cNvContentPartPr/>
              <p14:nvPr/>
            </p14:nvContentPartPr>
            <p14:xfrm>
              <a:off x="5313032" y="3692598"/>
              <a:ext cx="335880" cy="88632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00BB4B4A-370B-41B0-B8D6-F400498D47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95392" y="3674958"/>
                <a:ext cx="371520" cy="9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8C6A9A1-BBDB-499B-8297-DB8EFBFD9A8C}"/>
              </a:ext>
            </a:extLst>
          </p:cNvPr>
          <p:cNvGrpSpPr/>
          <p:nvPr/>
        </p:nvGrpSpPr>
        <p:grpSpPr>
          <a:xfrm>
            <a:off x="5892272" y="3750198"/>
            <a:ext cx="1980000" cy="394200"/>
            <a:chOff x="5892272" y="3750198"/>
            <a:chExt cx="198000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0BA3A51-F9DB-4DEA-8F60-587A87CA080B}"/>
                    </a:ext>
                  </a:extLst>
                </p14:cNvPr>
                <p14:cNvContentPartPr/>
                <p14:nvPr/>
              </p14:nvContentPartPr>
              <p14:xfrm>
                <a:off x="5892272" y="3807078"/>
                <a:ext cx="136440" cy="3373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0BA3A51-F9DB-4DEA-8F60-587A87CA08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3632" y="3798438"/>
                  <a:ext cx="154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60A5CB1-ED16-4286-BEC5-FD0C35A96293}"/>
                    </a:ext>
                  </a:extLst>
                </p14:cNvPr>
                <p14:cNvContentPartPr/>
                <p14:nvPr/>
              </p14:nvContentPartPr>
              <p14:xfrm>
                <a:off x="6035912" y="3904998"/>
                <a:ext cx="244440" cy="1782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60A5CB1-ED16-4286-BEC5-FD0C35A962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27272" y="3896358"/>
                  <a:ext cx="262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6BA1145-A788-495E-862A-264BC2A391FF}"/>
                    </a:ext>
                  </a:extLst>
                </p14:cNvPr>
                <p14:cNvContentPartPr/>
                <p14:nvPr/>
              </p14:nvContentPartPr>
              <p14:xfrm>
                <a:off x="6292952" y="3848118"/>
                <a:ext cx="312480" cy="2052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6BA1145-A788-495E-862A-264BC2A391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83952" y="3839118"/>
                  <a:ext cx="33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D558F56-733A-41D0-A86D-BEA6ADEFC652}"/>
                    </a:ext>
                  </a:extLst>
                </p14:cNvPr>
                <p14:cNvContentPartPr/>
                <p14:nvPr/>
              </p14:nvContentPartPr>
              <p14:xfrm>
                <a:off x="6464672" y="3863238"/>
                <a:ext cx="251640" cy="1508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D558F56-733A-41D0-A86D-BEA6ADEFC6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6032" y="3854238"/>
                  <a:ext cx="269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BC07ED-671E-49D4-9F0B-09C636D2EC93}"/>
                    </a:ext>
                  </a:extLst>
                </p14:cNvPr>
                <p14:cNvContentPartPr/>
                <p14:nvPr/>
              </p14:nvContentPartPr>
              <p14:xfrm>
                <a:off x="6754112" y="3856038"/>
                <a:ext cx="452880" cy="19980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BC07ED-671E-49D4-9F0B-09C636D2EC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45112" y="3847398"/>
                  <a:ext cx="470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E751D33-93BB-4A7F-9010-EB6D6FB2B723}"/>
                    </a:ext>
                  </a:extLst>
                </p14:cNvPr>
                <p14:cNvContentPartPr/>
                <p14:nvPr/>
              </p14:nvContentPartPr>
              <p14:xfrm>
                <a:off x="7256672" y="3800958"/>
                <a:ext cx="317520" cy="2390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E751D33-93BB-4A7F-9010-EB6D6FB2B7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47672" y="3792318"/>
                  <a:ext cx="335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463A577-E543-4503-9C16-6F510CDF1F04}"/>
                    </a:ext>
                  </a:extLst>
                </p14:cNvPr>
                <p14:cNvContentPartPr/>
                <p14:nvPr/>
              </p14:nvContentPartPr>
              <p14:xfrm>
                <a:off x="7555112" y="3750198"/>
                <a:ext cx="317160" cy="3139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463A577-E543-4503-9C16-6F510CDF1F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46472" y="3741558"/>
                  <a:ext cx="3348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C9D7627-0364-49D8-9A38-69DDE7053CF5}"/>
              </a:ext>
            </a:extLst>
          </p:cNvPr>
          <p:cNvGrpSpPr/>
          <p:nvPr/>
        </p:nvGrpSpPr>
        <p:grpSpPr>
          <a:xfrm>
            <a:off x="6092432" y="4313958"/>
            <a:ext cx="347760" cy="255240"/>
            <a:chOff x="6092432" y="4313958"/>
            <a:chExt cx="34776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BCBC43FB-3B22-452D-A059-E1537C5ADBA2}"/>
                    </a:ext>
                  </a:extLst>
                </p14:cNvPr>
                <p14:cNvContentPartPr/>
                <p14:nvPr/>
              </p14:nvContentPartPr>
              <p14:xfrm>
                <a:off x="6092432" y="4313958"/>
                <a:ext cx="181800" cy="2552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BCBC43FB-3B22-452D-A059-E1537C5ADB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74792" y="4296318"/>
                  <a:ext cx="217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27A4EC0-DC75-4438-B42D-6F1A70396D04}"/>
                    </a:ext>
                  </a:extLst>
                </p14:cNvPr>
                <p14:cNvContentPartPr/>
                <p14:nvPr/>
              </p14:nvContentPartPr>
              <p14:xfrm>
                <a:off x="6097112" y="4445718"/>
                <a:ext cx="118080" cy="147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27A4EC0-DC75-4438-B42D-6F1A70396D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79112" y="4427718"/>
                  <a:ext cx="153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CB80881-CC55-4E33-B9EB-A52182FC875A}"/>
                    </a:ext>
                  </a:extLst>
                </p14:cNvPr>
                <p14:cNvContentPartPr/>
                <p14:nvPr/>
              </p14:nvContentPartPr>
              <p14:xfrm>
                <a:off x="6361712" y="4324758"/>
                <a:ext cx="64800" cy="1684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CB80881-CC55-4E33-B9EB-A52182FC87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44072" y="4306758"/>
                  <a:ext cx="100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08041C9-BB15-4856-B53B-622B93A0D5B5}"/>
                    </a:ext>
                  </a:extLst>
                </p14:cNvPr>
                <p14:cNvContentPartPr/>
                <p14:nvPr/>
              </p14:nvContentPartPr>
              <p14:xfrm>
                <a:off x="6304112" y="4320438"/>
                <a:ext cx="136080" cy="122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08041C9-BB15-4856-B53B-622B93A0D5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86112" y="4302798"/>
                  <a:ext cx="1717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0176B5F-0418-403D-9A28-A15A0E798C01}"/>
              </a:ext>
            </a:extLst>
          </p:cNvPr>
          <p:cNvGrpSpPr/>
          <p:nvPr/>
        </p:nvGrpSpPr>
        <p:grpSpPr>
          <a:xfrm>
            <a:off x="6766352" y="4213158"/>
            <a:ext cx="2341080" cy="361800"/>
            <a:chOff x="6766352" y="4213158"/>
            <a:chExt cx="234108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5EB4969E-BDC9-4189-80AE-5600AF8F961F}"/>
                    </a:ext>
                  </a:extLst>
                </p14:cNvPr>
                <p14:cNvContentPartPr/>
                <p14:nvPr/>
              </p14:nvContentPartPr>
              <p14:xfrm>
                <a:off x="6766352" y="4288758"/>
                <a:ext cx="439560" cy="25308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5EB4969E-BDC9-4189-80AE-5600AF8F96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48712" y="4271118"/>
                  <a:ext cx="475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05F1F8F-87D1-494D-9D6E-FD4F08FBA03A}"/>
                    </a:ext>
                  </a:extLst>
                </p14:cNvPr>
                <p14:cNvContentPartPr/>
                <p14:nvPr/>
              </p14:nvContentPartPr>
              <p14:xfrm>
                <a:off x="7021952" y="4243398"/>
                <a:ext cx="176040" cy="20952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05F1F8F-87D1-494D-9D6E-FD4F08FBA0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04312" y="4225758"/>
                  <a:ext cx="211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66A6AC63-BAAF-4D3B-80E9-DC3C6899C1F0}"/>
                    </a:ext>
                  </a:extLst>
                </p14:cNvPr>
                <p14:cNvContentPartPr/>
                <p14:nvPr/>
              </p14:nvContentPartPr>
              <p14:xfrm>
                <a:off x="7230392" y="4321158"/>
                <a:ext cx="123840" cy="1749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66A6AC63-BAAF-4D3B-80E9-DC3C6899C1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2752" y="4303518"/>
                  <a:ext cx="159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56A392D-66DA-4420-8025-9CC72DBF306B}"/>
                    </a:ext>
                  </a:extLst>
                </p14:cNvPr>
                <p14:cNvContentPartPr/>
                <p14:nvPr/>
              </p14:nvContentPartPr>
              <p14:xfrm>
                <a:off x="7462952" y="4327638"/>
                <a:ext cx="142200" cy="2116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56A392D-66DA-4420-8025-9CC72DBF30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4952" y="4309998"/>
                  <a:ext cx="177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EA4139EE-EAD7-4E17-A552-DCA18388B0C3}"/>
                    </a:ext>
                  </a:extLst>
                </p14:cNvPr>
                <p14:cNvContentPartPr/>
                <p14:nvPr/>
              </p14:nvContentPartPr>
              <p14:xfrm>
                <a:off x="7703432" y="4378758"/>
                <a:ext cx="26280" cy="1242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EA4139EE-EAD7-4E17-A552-DCA18388B0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85432" y="4361118"/>
                  <a:ext cx="61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F5293A6-52BC-4834-8E88-D31DC2C0ED5F}"/>
                    </a:ext>
                  </a:extLst>
                </p14:cNvPr>
                <p14:cNvContentPartPr/>
                <p14:nvPr/>
              </p14:nvContentPartPr>
              <p14:xfrm>
                <a:off x="7565552" y="4340238"/>
                <a:ext cx="248400" cy="291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F5293A6-52BC-4834-8E88-D31DC2C0ED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7552" y="4322598"/>
                  <a:ext cx="284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9BB1195A-EB1A-44E2-9057-7AC8296A493D}"/>
                    </a:ext>
                  </a:extLst>
                </p14:cNvPr>
                <p14:cNvContentPartPr/>
                <p14:nvPr/>
              </p14:nvContentPartPr>
              <p14:xfrm>
                <a:off x="7993952" y="4304958"/>
                <a:ext cx="207360" cy="2700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9BB1195A-EB1A-44E2-9057-7AC8296A49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76312" y="4287318"/>
                  <a:ext cx="243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B8E4A012-2264-4ACB-85E0-5F8E8E423100}"/>
                    </a:ext>
                  </a:extLst>
                </p14:cNvPr>
                <p14:cNvContentPartPr/>
                <p14:nvPr/>
              </p14:nvContentPartPr>
              <p14:xfrm>
                <a:off x="8253152" y="4240878"/>
                <a:ext cx="144360" cy="2192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B8E4A012-2264-4ACB-85E0-5F8E8E4231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35512" y="4223238"/>
                  <a:ext cx="180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4C872474-BD26-405E-8B36-07ACDCA03BDC}"/>
                    </a:ext>
                  </a:extLst>
                </p14:cNvPr>
                <p14:cNvContentPartPr/>
                <p14:nvPr/>
              </p14:nvContentPartPr>
              <p14:xfrm>
                <a:off x="8468072" y="4332678"/>
                <a:ext cx="166680" cy="2142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4C872474-BD26-405E-8B36-07ACDCA03B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50432" y="4314678"/>
                  <a:ext cx="202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906F60B-82DF-48F7-8565-C23318C0B58F}"/>
                    </a:ext>
                  </a:extLst>
                </p14:cNvPr>
                <p14:cNvContentPartPr/>
                <p14:nvPr/>
              </p14:nvContentPartPr>
              <p14:xfrm>
                <a:off x="8653472" y="4309998"/>
                <a:ext cx="177840" cy="1638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906F60B-82DF-48F7-8565-C23318C0B5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35832" y="4292358"/>
                  <a:ext cx="21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A1A09B1E-09D4-4351-8398-635C2877D565}"/>
                    </a:ext>
                  </a:extLst>
                </p14:cNvPr>
                <p14:cNvContentPartPr/>
                <p14:nvPr/>
              </p14:nvContentPartPr>
              <p14:xfrm>
                <a:off x="8945432" y="4265358"/>
                <a:ext cx="62640" cy="20484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A1A09B1E-09D4-4351-8398-635C2877D5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27792" y="4247718"/>
                  <a:ext cx="98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D95875ED-5CDF-46C3-9F45-ADBF3025E230}"/>
                    </a:ext>
                  </a:extLst>
                </p14:cNvPr>
                <p14:cNvContentPartPr/>
                <p14:nvPr/>
              </p14:nvContentPartPr>
              <p14:xfrm>
                <a:off x="8867312" y="4213158"/>
                <a:ext cx="240120" cy="709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D95875ED-5CDF-46C3-9F45-ADBF3025E2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49672" y="4195518"/>
                  <a:ext cx="2757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99413E66-5E8C-4710-B21F-E1CAA89D8512}"/>
              </a:ext>
            </a:extLst>
          </p:cNvPr>
          <p:cNvGrpSpPr/>
          <p:nvPr/>
        </p:nvGrpSpPr>
        <p:grpSpPr>
          <a:xfrm>
            <a:off x="6472592" y="4827678"/>
            <a:ext cx="1958400" cy="421920"/>
            <a:chOff x="6472592" y="4827678"/>
            <a:chExt cx="195840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D3E146EA-8A53-4DCB-B8B7-C76338C3E8E4}"/>
                    </a:ext>
                  </a:extLst>
                </p14:cNvPr>
                <p14:cNvContentPartPr/>
                <p14:nvPr/>
              </p14:nvContentPartPr>
              <p14:xfrm>
                <a:off x="6472592" y="4951518"/>
                <a:ext cx="148680" cy="24048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D3E146EA-8A53-4DCB-B8B7-C76338C3E8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54952" y="4933878"/>
                  <a:ext cx="184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FB59ACA7-931F-461C-876F-61F5A692354E}"/>
                    </a:ext>
                  </a:extLst>
                </p14:cNvPr>
                <p14:cNvContentPartPr/>
                <p14:nvPr/>
              </p14:nvContentPartPr>
              <p14:xfrm>
                <a:off x="6800552" y="4964838"/>
                <a:ext cx="315000" cy="2847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FB59ACA7-931F-461C-876F-61F5A69235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82912" y="4946838"/>
                  <a:ext cx="350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7DC0A38C-0053-4B3F-8D76-DACE118F708E}"/>
                    </a:ext>
                  </a:extLst>
                </p14:cNvPr>
                <p14:cNvContentPartPr/>
                <p14:nvPr/>
              </p14:nvContentPartPr>
              <p14:xfrm>
                <a:off x="7144712" y="5097318"/>
                <a:ext cx="182520" cy="619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7DC0A38C-0053-4B3F-8D76-DACE118F70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26712" y="5079318"/>
                  <a:ext cx="218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1270058-B61F-4828-8C1D-D6A275B4EC9D}"/>
                    </a:ext>
                  </a:extLst>
                </p14:cNvPr>
                <p14:cNvContentPartPr/>
                <p14:nvPr/>
              </p14:nvContentPartPr>
              <p14:xfrm>
                <a:off x="7134992" y="4892478"/>
                <a:ext cx="160200" cy="2142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1270058-B61F-4828-8C1D-D6A275B4EC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17352" y="4874478"/>
                  <a:ext cx="195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68AAEF38-9CC3-4937-8AD0-348784D75548}"/>
                    </a:ext>
                  </a:extLst>
                </p14:cNvPr>
                <p14:cNvContentPartPr/>
                <p14:nvPr/>
              </p14:nvContentPartPr>
              <p14:xfrm>
                <a:off x="7419392" y="4871958"/>
                <a:ext cx="244800" cy="22176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68AAEF38-9CC3-4937-8AD0-348784D755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01752" y="4853958"/>
                  <a:ext cx="280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05E52940-2E4C-43F8-8E3F-D4959CADBD85}"/>
                    </a:ext>
                  </a:extLst>
                </p14:cNvPr>
                <p14:cNvContentPartPr/>
                <p14:nvPr/>
              </p14:nvContentPartPr>
              <p14:xfrm>
                <a:off x="7701272" y="4864038"/>
                <a:ext cx="157680" cy="2520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05E52940-2E4C-43F8-8E3F-D4959CADBD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83272" y="4846038"/>
                  <a:ext cx="193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E5821FD-6C19-41F1-810F-7523B639D1AC}"/>
                    </a:ext>
                  </a:extLst>
                </p14:cNvPr>
                <p14:cNvContentPartPr/>
                <p14:nvPr/>
              </p14:nvContentPartPr>
              <p14:xfrm>
                <a:off x="7930592" y="4885638"/>
                <a:ext cx="197280" cy="22284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E5821FD-6C19-41F1-810F-7523B639D1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12952" y="4867638"/>
                  <a:ext cx="232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013BECF3-AEB7-4A29-A85C-0231156D74E7}"/>
                    </a:ext>
                  </a:extLst>
                </p14:cNvPr>
                <p14:cNvContentPartPr/>
                <p14:nvPr/>
              </p14:nvContentPartPr>
              <p14:xfrm>
                <a:off x="7929512" y="4977798"/>
                <a:ext cx="174600" cy="8712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013BECF3-AEB7-4A29-A85C-0231156D74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11872" y="4960158"/>
                  <a:ext cx="210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7D88F63-BB68-423F-B5EA-9BEED458833E}"/>
                    </a:ext>
                  </a:extLst>
                </p14:cNvPr>
                <p14:cNvContentPartPr/>
                <p14:nvPr/>
              </p14:nvContentPartPr>
              <p14:xfrm>
                <a:off x="8142272" y="4827678"/>
                <a:ext cx="288720" cy="33588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7D88F63-BB68-423F-B5EA-9BEED458833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24632" y="4810038"/>
                  <a:ext cx="324360" cy="37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61BF2AF5-E664-41CE-BBDB-236B631CBC6B}"/>
                  </a:ext>
                </a:extLst>
              </p14:cNvPr>
              <p14:cNvContentPartPr/>
              <p14:nvPr/>
            </p14:nvContentPartPr>
            <p14:xfrm>
              <a:off x="3193352" y="1675878"/>
              <a:ext cx="937800" cy="56268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61BF2AF5-E664-41CE-BBDB-236B631CB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75712" y="1658238"/>
                <a:ext cx="973440" cy="5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549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77EDD7-F7A5-4A97-A62F-167A3B9EE312}"/>
              </a:ext>
            </a:extLst>
          </p:cNvPr>
          <p:cNvSpPr txBox="1"/>
          <p:nvPr/>
        </p:nvSpPr>
        <p:spPr>
          <a:xfrm>
            <a:off x="963892" y="92769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3</a:t>
            </a:r>
            <a:r>
              <a:rPr lang="ru-RU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. </a:t>
            </a:r>
            <a:r>
              <a:rPr lang="en-GB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Quality – in which way?</a:t>
            </a:r>
            <a:endParaRPr lang="en-GB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97EA4-3944-4604-96C0-6E2543019E30}"/>
              </a:ext>
            </a:extLst>
          </p:cNvPr>
          <p:cNvSpPr txBox="1"/>
          <p:nvPr/>
        </p:nvSpPr>
        <p:spPr>
          <a:xfrm>
            <a:off x="2189377" y="1889229"/>
            <a:ext cx="86703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what way A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 the classes being related?</a:t>
            </a:r>
          </a:p>
          <a:p>
            <a:endParaRPr lang="en-GB" sz="1800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Affirmative</a:t>
            </a:r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– something is the case</a:t>
            </a:r>
          </a:p>
          <a:p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Claim about existence, all the members of one class are related to the members of the second class in a positive sense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Example: all humans are mammals; all mice are rodents</a:t>
            </a:r>
          </a:p>
          <a:p>
            <a:endParaRPr lang="en-GB" sz="1800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Negative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- something is not the case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out of all the class of the first class none of them are members of the second class – they are excluded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Example: No dogs are fishes; no mice are rodents</a:t>
            </a:r>
            <a:endParaRPr lang="en-GB" sz="1800" b="0" i="0" dirty="0">
              <a:effectLst/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C7D7A-8C4A-456F-AB07-FC336BA7E5CB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11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132B0544-078C-471D-B5E0-72808E648FF9}"/>
                  </a:ext>
                </a:extLst>
              </p14:cNvPr>
              <p14:cNvContentPartPr/>
              <p14:nvPr/>
            </p14:nvContentPartPr>
            <p14:xfrm>
              <a:off x="2360312" y="2332878"/>
              <a:ext cx="1829160" cy="5238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132B0544-078C-471D-B5E0-72808E648F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2312" y="2314878"/>
                <a:ext cx="186480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DC1D3B5E-2C2C-4583-A611-ECE57FAAD206}"/>
                  </a:ext>
                </a:extLst>
              </p14:cNvPr>
              <p14:cNvContentPartPr/>
              <p14:nvPr/>
            </p14:nvContentPartPr>
            <p14:xfrm>
              <a:off x="2354552" y="3929118"/>
              <a:ext cx="1569240" cy="51804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DC1D3B5E-2C2C-4583-A611-ECE57FAAD2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36552" y="3911478"/>
                <a:ext cx="1604880" cy="55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6907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3F685B-A298-42EB-B0AA-C40CA3D97D70}"/>
              </a:ext>
            </a:extLst>
          </p:cNvPr>
          <p:cNvSpPr txBox="1"/>
          <p:nvPr/>
        </p:nvSpPr>
        <p:spPr>
          <a:xfrm>
            <a:off x="3367726" y="2074145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QUALITY of a proposition is either affirmative or negative. </a:t>
            </a:r>
          </a:p>
          <a:p>
            <a:endParaRPr lang="en-GB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proposition is NEGATIVE if the quantifier is NO or the copula is ARE NOT. </a:t>
            </a:r>
          </a:p>
          <a:p>
            <a:endParaRPr lang="en-GB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proposition is AFFIRMATIVE if it is not negative, therefore if the quantifier is ALL or the copula is ARE 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463AE-DCFE-49C4-9966-F5FF9D932C80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124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EF3DE-6611-4AF4-A74A-C67F65078F7E}"/>
              </a:ext>
            </a:extLst>
          </p:cNvPr>
          <p:cNvSpPr txBox="1"/>
          <p:nvPr/>
        </p:nvSpPr>
        <p:spPr>
          <a:xfrm>
            <a:off x="2660716" y="244469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S are P</a:t>
            </a:r>
          </a:p>
          <a:p>
            <a:pPr marL="342900" indent="-342900">
              <a:buAutoNum type="arabicPeriod"/>
            </a:pPr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No S are P</a:t>
            </a:r>
          </a:p>
          <a:p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Some S are P</a:t>
            </a:r>
          </a:p>
          <a:p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Some S are not P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47A1B46-1551-4269-8D51-94377D71E7FE}"/>
                  </a:ext>
                </a:extLst>
              </p14:cNvPr>
              <p14:cNvContentPartPr/>
              <p14:nvPr/>
            </p14:nvContentPartPr>
            <p14:xfrm>
              <a:off x="4842512" y="637998"/>
              <a:ext cx="5040" cy="1872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47A1B46-1551-4269-8D51-94377D71E7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3872" y="628998"/>
                <a:ext cx="22680" cy="363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072043-09C2-4B4D-9CDD-BEE7D256710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10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F859D8EA-BFB1-4624-8C6C-09DA8B490788}"/>
                  </a:ext>
                </a:extLst>
              </p14:cNvPr>
              <p14:cNvContentPartPr/>
              <p14:nvPr/>
            </p14:nvContentPartPr>
            <p14:xfrm>
              <a:off x="2038832" y="2365638"/>
              <a:ext cx="329400" cy="120060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F859D8EA-BFB1-4624-8C6C-09DA8B4907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192" y="2356638"/>
                <a:ext cx="347040" cy="121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3D31CBE-717D-43F0-8C59-47DD16C18A29}"/>
              </a:ext>
            </a:extLst>
          </p:cNvPr>
          <p:cNvGrpSpPr/>
          <p:nvPr/>
        </p:nvGrpSpPr>
        <p:grpSpPr>
          <a:xfrm>
            <a:off x="143792" y="2694678"/>
            <a:ext cx="1624680" cy="300240"/>
            <a:chOff x="143792" y="2694678"/>
            <a:chExt cx="162468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F02D4E27-51DE-4941-9469-01ADAA7E64E0}"/>
                    </a:ext>
                  </a:extLst>
                </p14:cNvPr>
                <p14:cNvContentPartPr/>
                <p14:nvPr/>
              </p14:nvContentPartPr>
              <p14:xfrm>
                <a:off x="143792" y="2758038"/>
                <a:ext cx="172080" cy="2188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F02D4E27-51DE-4941-9469-01ADAA7E64E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152" y="2749398"/>
                  <a:ext cx="189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B6BC2471-CCD7-43D5-86A6-45B53A3A5A22}"/>
                    </a:ext>
                  </a:extLst>
                </p14:cNvPr>
                <p14:cNvContentPartPr/>
                <p14:nvPr/>
              </p14:nvContentPartPr>
              <p14:xfrm>
                <a:off x="351512" y="2736078"/>
                <a:ext cx="137520" cy="2588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B6BC2471-CCD7-43D5-86A6-45B53A3A5A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2512" y="2727438"/>
                  <a:ext cx="155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07977E6D-0E3C-4869-B982-2C548CF27B7A}"/>
                    </a:ext>
                  </a:extLst>
                </p14:cNvPr>
                <p14:cNvContentPartPr/>
                <p14:nvPr/>
              </p14:nvContentPartPr>
              <p14:xfrm>
                <a:off x="539432" y="2747598"/>
                <a:ext cx="34200" cy="1681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07977E6D-0E3C-4869-B982-2C548CF27B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0432" y="2738958"/>
                  <a:ext cx="518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6921D1B-A86B-4489-A2E8-408987450871}"/>
                    </a:ext>
                  </a:extLst>
                </p14:cNvPr>
                <p14:cNvContentPartPr/>
                <p14:nvPr/>
              </p14:nvContentPartPr>
              <p14:xfrm>
                <a:off x="609632" y="2718438"/>
                <a:ext cx="145080" cy="18108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6921D1B-A86B-4489-A2E8-4089874508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0632" y="2709438"/>
                  <a:ext cx="162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5A13C209-1407-42D2-B6DE-E11E8AC283BB}"/>
                    </a:ext>
                  </a:extLst>
                </p14:cNvPr>
                <p14:cNvContentPartPr/>
                <p14:nvPr/>
              </p14:nvContentPartPr>
              <p14:xfrm>
                <a:off x="806192" y="2715918"/>
                <a:ext cx="151200" cy="1965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5A13C209-1407-42D2-B6DE-E11E8AC283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7192" y="2707278"/>
                  <a:ext cx="168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212DC97-F7EE-4CA8-9372-FC2034938A0C}"/>
                    </a:ext>
                  </a:extLst>
                </p14:cNvPr>
                <p14:cNvContentPartPr/>
                <p14:nvPr/>
              </p14:nvContentPartPr>
              <p14:xfrm>
                <a:off x="800792" y="2852358"/>
                <a:ext cx="148680" cy="270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212DC97-F7EE-4CA8-9372-FC2034938A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1792" y="2843358"/>
                  <a:ext cx="1663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033E4616-2963-4DB4-9C89-8A2936F0F9A0}"/>
                    </a:ext>
                  </a:extLst>
                </p14:cNvPr>
                <p14:cNvContentPartPr/>
                <p14:nvPr/>
              </p14:nvContentPartPr>
              <p14:xfrm>
                <a:off x="975032" y="2705838"/>
                <a:ext cx="157680" cy="2055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033E4616-2963-4DB4-9C89-8A2936F0F9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6032" y="2697198"/>
                  <a:ext cx="1753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A39C7C00-76F8-4F71-BE40-6BC52C340B37}"/>
                    </a:ext>
                  </a:extLst>
                </p14:cNvPr>
                <p14:cNvContentPartPr/>
                <p14:nvPr/>
              </p14:nvContentPartPr>
              <p14:xfrm>
                <a:off x="1159352" y="2723118"/>
                <a:ext cx="114840" cy="1695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A39C7C00-76F8-4F71-BE40-6BC52C340B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50352" y="2714118"/>
                  <a:ext cx="1324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6B0628BB-21F5-4D81-B859-1506EC7BD354}"/>
                    </a:ext>
                  </a:extLst>
                </p14:cNvPr>
                <p14:cNvContentPartPr/>
                <p14:nvPr/>
              </p14:nvContentPartPr>
              <p14:xfrm>
                <a:off x="1293992" y="2725278"/>
                <a:ext cx="187200" cy="18324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6B0628BB-21F5-4D81-B859-1506EC7BD3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4992" y="2716278"/>
                  <a:ext cx="2048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EEA0E13-B902-4246-B001-66BE15750EE9}"/>
                    </a:ext>
                  </a:extLst>
                </p14:cNvPr>
                <p14:cNvContentPartPr/>
                <p14:nvPr/>
              </p14:nvContentPartPr>
              <p14:xfrm>
                <a:off x="1470392" y="2694678"/>
                <a:ext cx="298080" cy="1724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EEA0E13-B902-4246-B001-66BE15750EE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1752" y="2686038"/>
                  <a:ext cx="31572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629A1BED-3A62-4C9F-9D37-192F043C86EE}"/>
              </a:ext>
            </a:extLst>
          </p:cNvPr>
          <p:cNvGrpSpPr/>
          <p:nvPr/>
        </p:nvGrpSpPr>
        <p:grpSpPr>
          <a:xfrm>
            <a:off x="2968712" y="2454198"/>
            <a:ext cx="441720" cy="969120"/>
            <a:chOff x="2968712" y="2454198"/>
            <a:chExt cx="441720" cy="9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ABC5AB1-8002-44F0-AB68-B695B7E8FD5A}"/>
                    </a:ext>
                  </a:extLst>
                </p14:cNvPr>
                <p14:cNvContentPartPr/>
                <p14:nvPr/>
              </p14:nvContentPartPr>
              <p14:xfrm>
                <a:off x="2968712" y="2454198"/>
                <a:ext cx="441720" cy="3578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ABC5AB1-8002-44F0-AB68-B695B7E8FD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51072" y="2436558"/>
                  <a:ext cx="4773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4014AEDF-82D2-4F9C-A664-727484D909AE}"/>
                    </a:ext>
                  </a:extLst>
                </p14:cNvPr>
                <p14:cNvContentPartPr/>
                <p14:nvPr/>
              </p14:nvContentPartPr>
              <p14:xfrm>
                <a:off x="3011192" y="2954238"/>
                <a:ext cx="327240" cy="2516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4014AEDF-82D2-4F9C-A664-727484D909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3192" y="2936598"/>
                  <a:ext cx="3628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2812DA0-2320-4E1A-B6CE-CA2718D35E11}"/>
                    </a:ext>
                  </a:extLst>
                </p14:cNvPr>
                <p14:cNvContentPartPr/>
                <p14:nvPr/>
              </p14:nvContentPartPr>
              <p14:xfrm>
                <a:off x="2968712" y="2931558"/>
                <a:ext cx="257760" cy="4917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2812DA0-2320-4E1A-B6CE-CA2718D35E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50712" y="2913918"/>
                  <a:ext cx="293400" cy="52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Рукописный ввод 20">
                <a:extLst>
                  <a:ext uri="{FF2B5EF4-FFF2-40B4-BE49-F238E27FC236}">
                    <a16:creationId xmlns:a16="http://schemas.microsoft.com/office/drawing/2014/main" id="{00BB4B4A-370B-41B0-B8D6-F400498D4729}"/>
                  </a:ext>
                </a:extLst>
              </p14:cNvPr>
              <p14:cNvContentPartPr/>
              <p14:nvPr/>
            </p14:nvContentPartPr>
            <p14:xfrm>
              <a:off x="5313032" y="3692598"/>
              <a:ext cx="335880" cy="886320"/>
            </p14:xfrm>
          </p:contentPart>
        </mc:Choice>
        <mc:Fallback>
          <p:pic>
            <p:nvPicPr>
              <p:cNvPr id="21" name="Рукописный ввод 20">
                <a:extLst>
                  <a:ext uri="{FF2B5EF4-FFF2-40B4-BE49-F238E27FC236}">
                    <a16:creationId xmlns:a16="http://schemas.microsoft.com/office/drawing/2014/main" id="{00BB4B4A-370B-41B0-B8D6-F400498D47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295392" y="3674958"/>
                <a:ext cx="371520" cy="9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8C6A9A1-BBDB-499B-8297-DB8EFBFD9A8C}"/>
              </a:ext>
            </a:extLst>
          </p:cNvPr>
          <p:cNvGrpSpPr/>
          <p:nvPr/>
        </p:nvGrpSpPr>
        <p:grpSpPr>
          <a:xfrm>
            <a:off x="5892272" y="3750198"/>
            <a:ext cx="1980000" cy="394200"/>
            <a:chOff x="5892272" y="3750198"/>
            <a:chExt cx="198000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0BA3A51-F9DB-4DEA-8F60-587A87CA080B}"/>
                    </a:ext>
                  </a:extLst>
                </p14:cNvPr>
                <p14:cNvContentPartPr/>
                <p14:nvPr/>
              </p14:nvContentPartPr>
              <p14:xfrm>
                <a:off x="5892272" y="3807078"/>
                <a:ext cx="136440" cy="33732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0BA3A51-F9DB-4DEA-8F60-587A87CA08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3632" y="3798438"/>
                  <a:ext cx="1540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760A5CB1-ED16-4286-BEC5-FD0C35A96293}"/>
                    </a:ext>
                  </a:extLst>
                </p14:cNvPr>
                <p14:cNvContentPartPr/>
                <p14:nvPr/>
              </p14:nvContentPartPr>
              <p14:xfrm>
                <a:off x="6035912" y="3904998"/>
                <a:ext cx="244440" cy="1782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760A5CB1-ED16-4286-BEC5-FD0C35A9629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27272" y="3896358"/>
                  <a:ext cx="262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56BA1145-A788-495E-862A-264BC2A391FF}"/>
                    </a:ext>
                  </a:extLst>
                </p14:cNvPr>
                <p14:cNvContentPartPr/>
                <p14:nvPr/>
              </p14:nvContentPartPr>
              <p14:xfrm>
                <a:off x="6292952" y="3848118"/>
                <a:ext cx="312480" cy="2052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56BA1145-A788-495E-862A-264BC2A391F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283952" y="3839118"/>
                  <a:ext cx="3301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AD558F56-733A-41D0-A86D-BEA6ADEFC652}"/>
                    </a:ext>
                  </a:extLst>
                </p14:cNvPr>
                <p14:cNvContentPartPr/>
                <p14:nvPr/>
              </p14:nvContentPartPr>
              <p14:xfrm>
                <a:off x="6464672" y="3863238"/>
                <a:ext cx="251640" cy="1508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AD558F56-733A-41D0-A86D-BEA6ADEFC6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6032" y="3854238"/>
                  <a:ext cx="269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B9BC07ED-671E-49D4-9F0B-09C636D2EC93}"/>
                    </a:ext>
                  </a:extLst>
                </p14:cNvPr>
                <p14:cNvContentPartPr/>
                <p14:nvPr/>
              </p14:nvContentPartPr>
              <p14:xfrm>
                <a:off x="6754112" y="3856038"/>
                <a:ext cx="452880" cy="19980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B9BC07ED-671E-49D4-9F0B-09C636D2EC9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45112" y="3847398"/>
                  <a:ext cx="4705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BE751D33-93BB-4A7F-9010-EB6D6FB2B723}"/>
                    </a:ext>
                  </a:extLst>
                </p14:cNvPr>
                <p14:cNvContentPartPr/>
                <p14:nvPr/>
              </p14:nvContentPartPr>
              <p14:xfrm>
                <a:off x="7256672" y="3800958"/>
                <a:ext cx="317520" cy="23904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BE751D33-93BB-4A7F-9010-EB6D6FB2B7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47672" y="3792318"/>
                  <a:ext cx="335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5463A577-E543-4503-9C16-6F510CDF1F04}"/>
                    </a:ext>
                  </a:extLst>
                </p14:cNvPr>
                <p14:cNvContentPartPr/>
                <p14:nvPr/>
              </p14:nvContentPartPr>
              <p14:xfrm>
                <a:off x="7555112" y="3750198"/>
                <a:ext cx="317160" cy="3139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5463A577-E543-4503-9C16-6F510CDF1F0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46472" y="3741558"/>
                  <a:ext cx="3348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7C9D7627-0364-49D8-9A38-69DDE7053CF5}"/>
              </a:ext>
            </a:extLst>
          </p:cNvPr>
          <p:cNvGrpSpPr/>
          <p:nvPr/>
        </p:nvGrpSpPr>
        <p:grpSpPr>
          <a:xfrm>
            <a:off x="6092432" y="4313958"/>
            <a:ext cx="347760" cy="255240"/>
            <a:chOff x="6092432" y="4313958"/>
            <a:chExt cx="34776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BCBC43FB-3B22-452D-A059-E1537C5ADBA2}"/>
                    </a:ext>
                  </a:extLst>
                </p14:cNvPr>
                <p14:cNvContentPartPr/>
                <p14:nvPr/>
              </p14:nvContentPartPr>
              <p14:xfrm>
                <a:off x="6092432" y="4313958"/>
                <a:ext cx="181800" cy="2552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BCBC43FB-3B22-452D-A059-E1537C5ADB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74792" y="4296318"/>
                  <a:ext cx="2174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27A4EC0-DC75-4438-B42D-6F1A70396D04}"/>
                    </a:ext>
                  </a:extLst>
                </p14:cNvPr>
                <p14:cNvContentPartPr/>
                <p14:nvPr/>
              </p14:nvContentPartPr>
              <p14:xfrm>
                <a:off x="6097112" y="4445718"/>
                <a:ext cx="118080" cy="147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27A4EC0-DC75-4438-B42D-6F1A70396D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79112" y="4427718"/>
                  <a:ext cx="153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CB80881-CC55-4E33-B9EB-A52182FC875A}"/>
                    </a:ext>
                  </a:extLst>
                </p14:cNvPr>
                <p14:cNvContentPartPr/>
                <p14:nvPr/>
              </p14:nvContentPartPr>
              <p14:xfrm>
                <a:off x="6361712" y="4324758"/>
                <a:ext cx="64800" cy="1684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CB80881-CC55-4E33-B9EB-A52182FC875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44072" y="4306758"/>
                  <a:ext cx="100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E08041C9-BB15-4856-B53B-622B93A0D5B5}"/>
                    </a:ext>
                  </a:extLst>
                </p14:cNvPr>
                <p14:cNvContentPartPr/>
                <p14:nvPr/>
              </p14:nvContentPartPr>
              <p14:xfrm>
                <a:off x="6304112" y="4320438"/>
                <a:ext cx="136080" cy="122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E08041C9-BB15-4856-B53B-622B93A0D5B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86112" y="4302798"/>
                  <a:ext cx="17172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0176B5F-0418-403D-9A28-A15A0E798C01}"/>
              </a:ext>
            </a:extLst>
          </p:cNvPr>
          <p:cNvGrpSpPr/>
          <p:nvPr/>
        </p:nvGrpSpPr>
        <p:grpSpPr>
          <a:xfrm>
            <a:off x="6766352" y="4213158"/>
            <a:ext cx="2341080" cy="361800"/>
            <a:chOff x="6766352" y="4213158"/>
            <a:chExt cx="234108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5EB4969E-BDC9-4189-80AE-5600AF8F961F}"/>
                    </a:ext>
                  </a:extLst>
                </p14:cNvPr>
                <p14:cNvContentPartPr/>
                <p14:nvPr/>
              </p14:nvContentPartPr>
              <p14:xfrm>
                <a:off x="6766352" y="4288758"/>
                <a:ext cx="439560" cy="25308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5EB4969E-BDC9-4189-80AE-5600AF8F96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48712" y="4271118"/>
                  <a:ext cx="4752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05F1F8F-87D1-494D-9D6E-FD4F08FBA03A}"/>
                    </a:ext>
                  </a:extLst>
                </p14:cNvPr>
                <p14:cNvContentPartPr/>
                <p14:nvPr/>
              </p14:nvContentPartPr>
              <p14:xfrm>
                <a:off x="7021952" y="4243398"/>
                <a:ext cx="176040" cy="20952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05F1F8F-87D1-494D-9D6E-FD4F08FBA0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04312" y="4225758"/>
                  <a:ext cx="2116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66A6AC63-BAAF-4D3B-80E9-DC3C6899C1F0}"/>
                    </a:ext>
                  </a:extLst>
                </p14:cNvPr>
                <p14:cNvContentPartPr/>
                <p14:nvPr/>
              </p14:nvContentPartPr>
              <p14:xfrm>
                <a:off x="7230392" y="4321158"/>
                <a:ext cx="123840" cy="1749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66A6AC63-BAAF-4D3B-80E9-DC3C6899C1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12752" y="4303518"/>
                  <a:ext cx="1594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156A392D-66DA-4420-8025-9CC72DBF306B}"/>
                    </a:ext>
                  </a:extLst>
                </p14:cNvPr>
                <p14:cNvContentPartPr/>
                <p14:nvPr/>
              </p14:nvContentPartPr>
              <p14:xfrm>
                <a:off x="7462952" y="4327638"/>
                <a:ext cx="142200" cy="2116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156A392D-66DA-4420-8025-9CC72DBF30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444952" y="4309998"/>
                  <a:ext cx="1778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EA4139EE-EAD7-4E17-A552-DCA18388B0C3}"/>
                    </a:ext>
                  </a:extLst>
                </p14:cNvPr>
                <p14:cNvContentPartPr/>
                <p14:nvPr/>
              </p14:nvContentPartPr>
              <p14:xfrm>
                <a:off x="7703432" y="4378758"/>
                <a:ext cx="26280" cy="1242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EA4139EE-EAD7-4E17-A552-DCA18388B0C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685432" y="4361118"/>
                  <a:ext cx="61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F5293A6-52BC-4834-8E88-D31DC2C0ED5F}"/>
                    </a:ext>
                  </a:extLst>
                </p14:cNvPr>
                <p14:cNvContentPartPr/>
                <p14:nvPr/>
              </p14:nvContentPartPr>
              <p14:xfrm>
                <a:off x="7565552" y="4340238"/>
                <a:ext cx="248400" cy="291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F5293A6-52BC-4834-8E88-D31DC2C0ED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547552" y="4322598"/>
                  <a:ext cx="284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9BB1195A-EB1A-44E2-9057-7AC8296A493D}"/>
                    </a:ext>
                  </a:extLst>
                </p14:cNvPr>
                <p14:cNvContentPartPr/>
                <p14:nvPr/>
              </p14:nvContentPartPr>
              <p14:xfrm>
                <a:off x="7993952" y="4304958"/>
                <a:ext cx="207360" cy="2700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9BB1195A-EB1A-44E2-9057-7AC8296A493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76312" y="4287318"/>
                  <a:ext cx="243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B8E4A012-2264-4ACB-85E0-5F8E8E423100}"/>
                    </a:ext>
                  </a:extLst>
                </p14:cNvPr>
                <p14:cNvContentPartPr/>
                <p14:nvPr/>
              </p14:nvContentPartPr>
              <p14:xfrm>
                <a:off x="8253152" y="4240878"/>
                <a:ext cx="144360" cy="2192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B8E4A012-2264-4ACB-85E0-5F8E8E4231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235512" y="4223238"/>
                  <a:ext cx="180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4C872474-BD26-405E-8B36-07ACDCA03BDC}"/>
                    </a:ext>
                  </a:extLst>
                </p14:cNvPr>
                <p14:cNvContentPartPr/>
                <p14:nvPr/>
              </p14:nvContentPartPr>
              <p14:xfrm>
                <a:off x="8468072" y="4332678"/>
                <a:ext cx="166680" cy="2142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4C872474-BD26-405E-8B36-07ACDCA03BD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50432" y="4314678"/>
                  <a:ext cx="202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906F60B-82DF-48F7-8565-C23318C0B58F}"/>
                    </a:ext>
                  </a:extLst>
                </p14:cNvPr>
                <p14:cNvContentPartPr/>
                <p14:nvPr/>
              </p14:nvContentPartPr>
              <p14:xfrm>
                <a:off x="8653472" y="4309998"/>
                <a:ext cx="177840" cy="1638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906F60B-82DF-48F7-8565-C23318C0B5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635832" y="4292358"/>
                  <a:ext cx="2134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A1A09B1E-09D4-4351-8398-635C2877D565}"/>
                    </a:ext>
                  </a:extLst>
                </p14:cNvPr>
                <p14:cNvContentPartPr/>
                <p14:nvPr/>
              </p14:nvContentPartPr>
              <p14:xfrm>
                <a:off x="8945432" y="4265358"/>
                <a:ext cx="62640" cy="20484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A1A09B1E-09D4-4351-8398-635C2877D5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27792" y="4247718"/>
                  <a:ext cx="982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D95875ED-5CDF-46C3-9F45-ADBF3025E230}"/>
                    </a:ext>
                  </a:extLst>
                </p14:cNvPr>
                <p14:cNvContentPartPr/>
                <p14:nvPr/>
              </p14:nvContentPartPr>
              <p14:xfrm>
                <a:off x="8867312" y="4213158"/>
                <a:ext cx="240120" cy="709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D95875ED-5CDF-46C3-9F45-ADBF3025E2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49672" y="4195518"/>
                  <a:ext cx="27576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99413E66-5E8C-4710-B21F-E1CAA89D8512}"/>
              </a:ext>
            </a:extLst>
          </p:cNvPr>
          <p:cNvGrpSpPr/>
          <p:nvPr/>
        </p:nvGrpSpPr>
        <p:grpSpPr>
          <a:xfrm>
            <a:off x="6472592" y="4827678"/>
            <a:ext cx="1958400" cy="421920"/>
            <a:chOff x="6472592" y="4827678"/>
            <a:chExt cx="195840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D3E146EA-8A53-4DCB-B8B7-C76338C3E8E4}"/>
                    </a:ext>
                  </a:extLst>
                </p14:cNvPr>
                <p14:cNvContentPartPr/>
                <p14:nvPr/>
              </p14:nvContentPartPr>
              <p14:xfrm>
                <a:off x="6472592" y="4951518"/>
                <a:ext cx="148680" cy="24048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D3E146EA-8A53-4DCB-B8B7-C76338C3E8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54952" y="4933878"/>
                  <a:ext cx="1843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FB59ACA7-931F-461C-876F-61F5A692354E}"/>
                    </a:ext>
                  </a:extLst>
                </p14:cNvPr>
                <p14:cNvContentPartPr/>
                <p14:nvPr/>
              </p14:nvContentPartPr>
              <p14:xfrm>
                <a:off x="6800552" y="4964838"/>
                <a:ext cx="315000" cy="2847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FB59ACA7-931F-461C-876F-61F5A692354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82912" y="4946838"/>
                  <a:ext cx="3506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7DC0A38C-0053-4B3F-8D76-DACE118F708E}"/>
                    </a:ext>
                  </a:extLst>
                </p14:cNvPr>
                <p14:cNvContentPartPr/>
                <p14:nvPr/>
              </p14:nvContentPartPr>
              <p14:xfrm>
                <a:off x="7144712" y="5097318"/>
                <a:ext cx="182520" cy="619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7DC0A38C-0053-4B3F-8D76-DACE118F708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26712" y="5079318"/>
                  <a:ext cx="2181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1270058-B61F-4828-8C1D-D6A275B4EC9D}"/>
                    </a:ext>
                  </a:extLst>
                </p14:cNvPr>
                <p14:cNvContentPartPr/>
                <p14:nvPr/>
              </p14:nvContentPartPr>
              <p14:xfrm>
                <a:off x="7134992" y="4892478"/>
                <a:ext cx="160200" cy="2142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1270058-B61F-4828-8C1D-D6A275B4EC9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17352" y="4874478"/>
                  <a:ext cx="1958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68AAEF38-9CC3-4937-8AD0-348784D75548}"/>
                    </a:ext>
                  </a:extLst>
                </p14:cNvPr>
                <p14:cNvContentPartPr/>
                <p14:nvPr/>
              </p14:nvContentPartPr>
              <p14:xfrm>
                <a:off x="7419392" y="4871958"/>
                <a:ext cx="244800" cy="22176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68AAEF38-9CC3-4937-8AD0-348784D7554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01752" y="4853958"/>
                  <a:ext cx="2804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05E52940-2E4C-43F8-8E3F-D4959CADBD85}"/>
                    </a:ext>
                  </a:extLst>
                </p14:cNvPr>
                <p14:cNvContentPartPr/>
                <p14:nvPr/>
              </p14:nvContentPartPr>
              <p14:xfrm>
                <a:off x="7701272" y="4864038"/>
                <a:ext cx="157680" cy="2520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05E52940-2E4C-43F8-8E3F-D4959CADBD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83272" y="4846038"/>
                  <a:ext cx="1933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E5821FD-6C19-41F1-810F-7523B639D1AC}"/>
                    </a:ext>
                  </a:extLst>
                </p14:cNvPr>
                <p14:cNvContentPartPr/>
                <p14:nvPr/>
              </p14:nvContentPartPr>
              <p14:xfrm>
                <a:off x="7930592" y="4885638"/>
                <a:ext cx="197280" cy="22284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E5821FD-6C19-41F1-810F-7523B639D1A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912952" y="4867638"/>
                  <a:ext cx="232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013BECF3-AEB7-4A29-A85C-0231156D74E7}"/>
                    </a:ext>
                  </a:extLst>
                </p14:cNvPr>
                <p14:cNvContentPartPr/>
                <p14:nvPr/>
              </p14:nvContentPartPr>
              <p14:xfrm>
                <a:off x="7929512" y="4977798"/>
                <a:ext cx="174600" cy="8712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013BECF3-AEB7-4A29-A85C-0231156D74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11872" y="4960158"/>
                  <a:ext cx="210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D7D88F63-BB68-423F-B5EA-9BEED458833E}"/>
                    </a:ext>
                  </a:extLst>
                </p14:cNvPr>
                <p14:cNvContentPartPr/>
                <p14:nvPr/>
              </p14:nvContentPartPr>
              <p14:xfrm>
                <a:off x="8142272" y="4827678"/>
                <a:ext cx="288720" cy="33588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D7D88F63-BB68-423F-B5EA-9BEED458833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24632" y="4810038"/>
                  <a:ext cx="324360" cy="37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8" name="Рукописный ввод 57">
                <a:extLst>
                  <a:ext uri="{FF2B5EF4-FFF2-40B4-BE49-F238E27FC236}">
                    <a16:creationId xmlns:a16="http://schemas.microsoft.com/office/drawing/2014/main" id="{61BF2AF5-E664-41CE-BBDB-236B631CBC6B}"/>
                  </a:ext>
                </a:extLst>
              </p14:cNvPr>
              <p14:cNvContentPartPr/>
              <p14:nvPr/>
            </p14:nvContentPartPr>
            <p14:xfrm>
              <a:off x="3193352" y="1675878"/>
              <a:ext cx="937800" cy="562680"/>
            </p14:xfrm>
          </p:contentPart>
        </mc:Choice>
        <mc:Fallback>
          <p:pic>
            <p:nvPicPr>
              <p:cNvPr id="58" name="Рукописный ввод 57">
                <a:extLst>
                  <a:ext uri="{FF2B5EF4-FFF2-40B4-BE49-F238E27FC236}">
                    <a16:creationId xmlns:a16="http://schemas.microsoft.com/office/drawing/2014/main" id="{61BF2AF5-E664-41CE-BBDB-236B631CB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75712" y="1658238"/>
                <a:ext cx="973440" cy="59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795AF681-1673-4130-AACC-90D465783E2D}"/>
              </a:ext>
            </a:extLst>
          </p:cNvPr>
          <p:cNvGrpSpPr/>
          <p:nvPr/>
        </p:nvGrpSpPr>
        <p:grpSpPr>
          <a:xfrm>
            <a:off x="4389992" y="1335678"/>
            <a:ext cx="553320" cy="343800"/>
            <a:chOff x="4389992" y="1335678"/>
            <a:chExt cx="55332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81633ADC-E924-437A-9904-9555B49567EA}"/>
                    </a:ext>
                  </a:extLst>
                </p14:cNvPr>
                <p14:cNvContentPartPr/>
                <p14:nvPr/>
              </p14:nvContentPartPr>
              <p14:xfrm>
                <a:off x="4389992" y="1385358"/>
                <a:ext cx="75600" cy="2941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81633ADC-E924-437A-9904-9555B49567E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71992" y="1367358"/>
                  <a:ext cx="1112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5FE18F90-4869-49BE-ABAC-FF718CBC970E}"/>
                    </a:ext>
                  </a:extLst>
                </p14:cNvPr>
                <p14:cNvContentPartPr/>
                <p14:nvPr/>
              </p14:nvContentPartPr>
              <p14:xfrm>
                <a:off x="4491872" y="1342518"/>
                <a:ext cx="119160" cy="33444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5FE18F90-4869-49BE-ABAC-FF718CBC970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74232" y="1324878"/>
                  <a:ext cx="1548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BDC5AA5E-60FE-4DA2-9C1B-9B0F0974459F}"/>
                    </a:ext>
                  </a:extLst>
                </p14:cNvPr>
                <p14:cNvContentPartPr/>
                <p14:nvPr/>
              </p14:nvContentPartPr>
              <p14:xfrm>
                <a:off x="4408712" y="1433958"/>
                <a:ext cx="169200" cy="2772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BDC5AA5E-60FE-4DA2-9C1B-9B0F097445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91072" y="1416318"/>
                  <a:ext cx="2048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65FB4198-5D80-4F70-A784-1F015BF5A5B8}"/>
                    </a:ext>
                  </a:extLst>
                </p14:cNvPr>
                <p14:cNvContentPartPr/>
                <p14:nvPr/>
              </p14:nvContentPartPr>
              <p14:xfrm>
                <a:off x="4654952" y="1365918"/>
                <a:ext cx="82800" cy="28476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65FB4198-5D80-4F70-A784-1F015BF5A5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36952" y="1347918"/>
                  <a:ext cx="118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F7E6A8D5-1F7F-4AFA-B68C-39C7FF676DF0}"/>
                    </a:ext>
                  </a:extLst>
                </p14:cNvPr>
                <p14:cNvContentPartPr/>
                <p14:nvPr/>
              </p14:nvContentPartPr>
              <p14:xfrm>
                <a:off x="4828112" y="1423878"/>
                <a:ext cx="44280" cy="21852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F7E6A8D5-1F7F-4AFA-B68C-39C7FF676DF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10112" y="1405878"/>
                  <a:ext cx="79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C17546FA-EEF6-42F2-ADBC-D7989CA0BE8E}"/>
                    </a:ext>
                  </a:extLst>
                </p14:cNvPr>
                <p14:cNvContentPartPr/>
                <p14:nvPr/>
              </p14:nvContentPartPr>
              <p14:xfrm>
                <a:off x="4651352" y="1335678"/>
                <a:ext cx="291960" cy="2160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C17546FA-EEF6-42F2-ADBC-D7989CA0BE8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33712" y="1317678"/>
                  <a:ext cx="327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D866AB0A-8AB8-4ED0-A07E-520A8C7E4E6B}"/>
                    </a:ext>
                  </a:extLst>
                </p14:cNvPr>
                <p14:cNvContentPartPr/>
                <p14:nvPr/>
              </p14:nvContentPartPr>
              <p14:xfrm>
                <a:off x="4685192" y="1500198"/>
                <a:ext cx="258120" cy="936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D866AB0A-8AB8-4ED0-A07E-520A8C7E4E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67552" y="1482558"/>
                  <a:ext cx="29376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AB65B80E-17FE-4EF7-8C8A-E00F0B6723E0}"/>
                  </a:ext>
                </a:extLst>
              </p14:cNvPr>
              <p14:cNvContentPartPr/>
              <p14:nvPr/>
            </p14:nvContentPartPr>
            <p14:xfrm>
              <a:off x="4299632" y="2831838"/>
              <a:ext cx="395280" cy="328320"/>
            </p14:xfrm>
          </p:contentPart>
        </mc:Choice>
        <mc:Fallback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AB65B80E-17FE-4EF7-8C8A-E00F0B6723E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81632" y="2814198"/>
                <a:ext cx="430920" cy="36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A9A23F77-8DA5-45AE-93F4-6189C9A20078}"/>
              </a:ext>
            </a:extLst>
          </p:cNvPr>
          <p:cNvGrpSpPr/>
          <p:nvPr/>
        </p:nvGrpSpPr>
        <p:grpSpPr>
          <a:xfrm>
            <a:off x="4929632" y="2462118"/>
            <a:ext cx="785160" cy="456840"/>
            <a:chOff x="4929632" y="2462118"/>
            <a:chExt cx="78516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43317D69-2005-47EF-9651-E593EB9CC8E5}"/>
                    </a:ext>
                  </a:extLst>
                </p14:cNvPr>
                <p14:cNvContentPartPr/>
                <p14:nvPr/>
              </p14:nvContentPartPr>
              <p14:xfrm>
                <a:off x="4929632" y="2601798"/>
                <a:ext cx="236880" cy="31716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43317D69-2005-47EF-9651-E593EB9CC8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911992" y="2584158"/>
                  <a:ext cx="272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E6411BA-999C-4643-98AF-D7282EE3CD1D}"/>
                    </a:ext>
                  </a:extLst>
                </p14:cNvPr>
                <p14:cNvContentPartPr/>
                <p14:nvPr/>
              </p14:nvContentPartPr>
              <p14:xfrm>
                <a:off x="5227352" y="2557518"/>
                <a:ext cx="149400" cy="23940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E6411BA-999C-4643-98AF-D7282EE3CD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209712" y="2539518"/>
                  <a:ext cx="1850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839DE596-431D-4709-BDF4-D6FF216B4B02}"/>
                    </a:ext>
                  </a:extLst>
                </p14:cNvPr>
                <p14:cNvContentPartPr/>
                <p14:nvPr/>
              </p14:nvContentPartPr>
              <p14:xfrm>
                <a:off x="5190992" y="2644638"/>
                <a:ext cx="212040" cy="1080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839DE596-431D-4709-BDF4-D6FF216B4B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72992" y="2626998"/>
                  <a:ext cx="247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5FAA0A51-787D-4AFF-858A-B3460D05F04B}"/>
                    </a:ext>
                  </a:extLst>
                </p14:cNvPr>
                <p14:cNvContentPartPr/>
                <p14:nvPr/>
              </p14:nvContentPartPr>
              <p14:xfrm>
                <a:off x="5468912" y="2462118"/>
                <a:ext cx="245880" cy="24084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5FAA0A51-787D-4AFF-858A-B3460D05F04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50912" y="2444478"/>
                  <a:ext cx="281520" cy="276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3" name="Рукописный ввод 72">
                <a:extLst>
                  <a:ext uri="{FF2B5EF4-FFF2-40B4-BE49-F238E27FC236}">
                    <a16:creationId xmlns:a16="http://schemas.microsoft.com/office/drawing/2014/main" id="{394E639F-F628-4F81-9686-96CB40E93D55}"/>
                  </a:ext>
                </a:extLst>
              </p14:cNvPr>
              <p14:cNvContentPartPr/>
              <p14:nvPr/>
            </p14:nvContentPartPr>
            <p14:xfrm>
              <a:off x="1844792" y="3931278"/>
              <a:ext cx="404280" cy="150120"/>
            </p14:xfrm>
          </p:contentPart>
        </mc:Choice>
        <mc:Fallback>
          <p:pic>
            <p:nvPicPr>
              <p:cNvPr id="73" name="Рукописный ввод 72">
                <a:extLst>
                  <a:ext uri="{FF2B5EF4-FFF2-40B4-BE49-F238E27FC236}">
                    <a16:creationId xmlns:a16="http://schemas.microsoft.com/office/drawing/2014/main" id="{394E639F-F628-4F81-9686-96CB40E93D5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827152" y="3913638"/>
                <a:ext cx="439920" cy="1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36BD9858-CFBB-4A9E-BFC3-28B442A1264B}"/>
              </a:ext>
            </a:extLst>
          </p:cNvPr>
          <p:cNvGrpSpPr/>
          <p:nvPr/>
        </p:nvGrpSpPr>
        <p:grpSpPr>
          <a:xfrm>
            <a:off x="783872" y="4043238"/>
            <a:ext cx="659160" cy="415800"/>
            <a:chOff x="783872" y="4043238"/>
            <a:chExt cx="65916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E80FCCA1-E860-4862-A18C-2E4BFAECD6B3}"/>
                    </a:ext>
                  </a:extLst>
                </p14:cNvPr>
                <p14:cNvContentPartPr/>
                <p14:nvPr/>
              </p14:nvContentPartPr>
              <p14:xfrm>
                <a:off x="783872" y="4141878"/>
                <a:ext cx="236520" cy="31716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E80FCCA1-E860-4862-A18C-2E4BFAECD6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6232" y="4124238"/>
                  <a:ext cx="272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55396467-595A-4AAE-91F1-336D79494651}"/>
                    </a:ext>
                  </a:extLst>
                </p14:cNvPr>
                <p14:cNvContentPartPr/>
                <p14:nvPr/>
              </p14:nvContentPartPr>
              <p14:xfrm>
                <a:off x="863072" y="4291998"/>
                <a:ext cx="153720" cy="1908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55396467-595A-4AAE-91F1-336D7949465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45432" y="4273998"/>
                  <a:ext cx="189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26F31443-CE3C-409D-B5B5-0F0F1265FF24}"/>
                    </a:ext>
                  </a:extLst>
                </p14:cNvPr>
                <p14:cNvContentPartPr/>
                <p14:nvPr/>
              </p14:nvContentPartPr>
              <p14:xfrm>
                <a:off x="1102832" y="4138998"/>
                <a:ext cx="175680" cy="25560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26F31443-CE3C-409D-B5B5-0F0F1265FF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4832" y="4121358"/>
                  <a:ext cx="211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5A8C174F-F011-48E8-8E94-FC40600AF350}"/>
                    </a:ext>
                  </a:extLst>
                </p14:cNvPr>
                <p14:cNvContentPartPr/>
                <p14:nvPr/>
              </p14:nvContentPartPr>
              <p14:xfrm>
                <a:off x="1143512" y="4043238"/>
                <a:ext cx="299520" cy="19116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5A8C174F-F011-48E8-8E94-FC40600AF35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5512" y="4025238"/>
                  <a:ext cx="335160" cy="22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BCD5CF46-1796-4832-87C5-E36A0BB50236}"/>
                  </a:ext>
                </a:extLst>
              </p14:cNvPr>
              <p14:cNvContentPartPr/>
              <p14:nvPr/>
            </p14:nvContentPartPr>
            <p14:xfrm>
              <a:off x="2170592" y="4469118"/>
              <a:ext cx="382680" cy="220320"/>
            </p14:xfrm>
          </p:contentPart>
        </mc:Choice>
        <mc:Fallback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BCD5CF46-1796-4832-87C5-E36A0BB5023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152952" y="4451118"/>
                <a:ext cx="41832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Группа 82">
            <a:extLst>
              <a:ext uri="{FF2B5EF4-FFF2-40B4-BE49-F238E27FC236}">
                <a16:creationId xmlns:a16="http://schemas.microsoft.com/office/drawing/2014/main" id="{AC5B4AC9-73E7-46ED-A86A-C61E06D02B3E}"/>
              </a:ext>
            </a:extLst>
          </p:cNvPr>
          <p:cNvGrpSpPr/>
          <p:nvPr/>
        </p:nvGrpSpPr>
        <p:grpSpPr>
          <a:xfrm>
            <a:off x="860552" y="4716438"/>
            <a:ext cx="929160" cy="579600"/>
            <a:chOff x="860552" y="4716438"/>
            <a:chExt cx="929160" cy="57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F879F611-2466-4050-A002-31B2012DF7D1}"/>
                    </a:ext>
                  </a:extLst>
                </p14:cNvPr>
                <p14:cNvContentPartPr/>
                <p14:nvPr/>
              </p14:nvContentPartPr>
              <p14:xfrm>
                <a:off x="860552" y="4937118"/>
                <a:ext cx="447120" cy="35892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F879F611-2466-4050-A002-31B2012DF7D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2912" y="4919118"/>
                  <a:ext cx="4827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6BD720FF-9FDC-4EA1-A091-5F5DFB003EC0}"/>
                    </a:ext>
                  </a:extLst>
                </p14:cNvPr>
                <p14:cNvContentPartPr/>
                <p14:nvPr/>
              </p14:nvContentPartPr>
              <p14:xfrm>
                <a:off x="1117952" y="4894998"/>
                <a:ext cx="183600" cy="16416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6BD720FF-9FDC-4EA1-A091-5F5DFB003E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9952" y="4876998"/>
                  <a:ext cx="219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CDD6724A-E878-49EC-849A-4DA1D27036B0}"/>
                    </a:ext>
                  </a:extLst>
                </p14:cNvPr>
                <p14:cNvContentPartPr/>
                <p14:nvPr/>
              </p14:nvContentPartPr>
              <p14:xfrm>
                <a:off x="1276352" y="4716438"/>
                <a:ext cx="214200" cy="3308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CDD6724A-E878-49EC-849A-4DA1D27036B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58712" y="4698438"/>
                  <a:ext cx="2498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452E3D9E-6F6A-4CB3-8AF5-30206B5A8773}"/>
                    </a:ext>
                  </a:extLst>
                </p14:cNvPr>
                <p14:cNvContentPartPr/>
                <p14:nvPr/>
              </p14:nvContentPartPr>
              <p14:xfrm>
                <a:off x="1722752" y="4965918"/>
                <a:ext cx="66960" cy="2772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452E3D9E-6F6A-4CB3-8AF5-30206B5A877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04752" y="4947918"/>
                  <a:ext cx="10260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346EAE3C-41B5-4881-BCDC-363ECFD5B908}"/>
              </a:ext>
            </a:extLst>
          </p:cNvPr>
          <p:cNvGrpSpPr/>
          <p:nvPr/>
        </p:nvGrpSpPr>
        <p:grpSpPr>
          <a:xfrm>
            <a:off x="5081192" y="931398"/>
            <a:ext cx="255960" cy="289080"/>
            <a:chOff x="5081192" y="931398"/>
            <a:chExt cx="25596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B645D98-25C0-4F6C-B115-0F2110FAB62D}"/>
                    </a:ext>
                  </a:extLst>
                </p14:cNvPr>
                <p14:cNvContentPartPr/>
                <p14:nvPr/>
              </p14:nvContentPartPr>
              <p14:xfrm>
                <a:off x="5146712" y="1066038"/>
                <a:ext cx="159120" cy="11304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B645D98-25C0-4F6C-B115-0F2110FAB62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129072" y="1048038"/>
                  <a:ext cx="1947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387D365B-7C6E-49BB-8A54-19216DB96339}"/>
                    </a:ext>
                  </a:extLst>
                </p14:cNvPr>
                <p14:cNvContentPartPr/>
                <p14:nvPr/>
              </p14:nvContentPartPr>
              <p14:xfrm>
                <a:off x="5242832" y="1126518"/>
                <a:ext cx="94320" cy="9396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387D365B-7C6E-49BB-8A54-19216DB9633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25192" y="1108878"/>
                  <a:ext cx="129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4BB812D5-C1B3-4767-91C7-21C3FA63A175}"/>
                    </a:ext>
                  </a:extLst>
                </p14:cNvPr>
                <p14:cNvContentPartPr/>
                <p14:nvPr/>
              </p14:nvContentPartPr>
              <p14:xfrm>
                <a:off x="5126552" y="931398"/>
                <a:ext cx="60480" cy="21492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4BB812D5-C1B3-4767-91C7-21C3FA63A17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08552" y="913758"/>
                  <a:ext cx="96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49F8BCBA-F23F-4CB1-900C-6268912E62DB}"/>
                    </a:ext>
                  </a:extLst>
                </p14:cNvPr>
                <p14:cNvContentPartPr/>
                <p14:nvPr/>
              </p14:nvContentPartPr>
              <p14:xfrm>
                <a:off x="5081192" y="1086198"/>
                <a:ext cx="232200" cy="2880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49F8BCBA-F23F-4CB1-900C-6268912E62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63552" y="1068198"/>
                  <a:ext cx="2678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48217D24-A7EC-4BEE-B0B9-BF831D2EF4E4}"/>
              </a:ext>
            </a:extLst>
          </p:cNvPr>
          <p:cNvGrpSpPr/>
          <p:nvPr/>
        </p:nvGrpSpPr>
        <p:grpSpPr>
          <a:xfrm>
            <a:off x="5720552" y="1918518"/>
            <a:ext cx="510480" cy="288000"/>
            <a:chOff x="5720552" y="1918518"/>
            <a:chExt cx="51048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E93697C4-D076-446A-BEFB-30B8BC71C8B7}"/>
                    </a:ext>
                  </a:extLst>
                </p14:cNvPr>
                <p14:cNvContentPartPr/>
                <p14:nvPr/>
              </p14:nvContentPartPr>
              <p14:xfrm>
                <a:off x="5757632" y="1985838"/>
                <a:ext cx="157680" cy="19368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E93697C4-D076-446A-BEFB-30B8BC71C8B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39992" y="1968198"/>
                  <a:ext cx="193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BB31D9D2-768F-4FD5-9BD5-0381E7014352}"/>
                    </a:ext>
                  </a:extLst>
                </p14:cNvPr>
                <p14:cNvContentPartPr/>
                <p14:nvPr/>
              </p14:nvContentPartPr>
              <p14:xfrm>
                <a:off x="5720552" y="2015358"/>
                <a:ext cx="187560" cy="15732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BB31D9D2-768F-4FD5-9BD5-0381E701435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702552" y="1997718"/>
                  <a:ext cx="223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386664BB-D91C-4DC1-BAD3-28B20AA83379}"/>
                    </a:ext>
                  </a:extLst>
                </p14:cNvPr>
                <p14:cNvContentPartPr/>
                <p14:nvPr/>
              </p14:nvContentPartPr>
              <p14:xfrm>
                <a:off x="5738552" y="1932198"/>
                <a:ext cx="147960" cy="27432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386664BB-D91C-4DC1-BAD3-28B20AA8337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720552" y="1914558"/>
                  <a:ext cx="1836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45BD665-E4EC-4BF1-A35E-9F65B7A369A4}"/>
                    </a:ext>
                  </a:extLst>
                </p14:cNvPr>
                <p14:cNvContentPartPr/>
                <p14:nvPr/>
              </p14:nvContentPartPr>
              <p14:xfrm>
                <a:off x="6052832" y="1918518"/>
                <a:ext cx="155520" cy="22824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45BD665-E4EC-4BF1-A35E-9F65B7A369A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35192" y="1900878"/>
                  <a:ext cx="191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6294A186-7DBE-4F49-BB7E-25B75DE6B776}"/>
                    </a:ext>
                  </a:extLst>
                </p14:cNvPr>
                <p14:cNvContentPartPr/>
                <p14:nvPr/>
              </p14:nvContentPartPr>
              <p14:xfrm>
                <a:off x="6056432" y="1968558"/>
                <a:ext cx="174600" cy="14976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6294A186-7DBE-4F49-BB7E-25B75DE6B7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38432" y="1950558"/>
                  <a:ext cx="21024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7A443233-CAF9-4B4F-8802-942BE26ED814}"/>
              </a:ext>
            </a:extLst>
          </p:cNvPr>
          <p:cNvGrpSpPr/>
          <p:nvPr/>
        </p:nvGrpSpPr>
        <p:grpSpPr>
          <a:xfrm>
            <a:off x="2656952" y="5406558"/>
            <a:ext cx="2994840" cy="1249560"/>
            <a:chOff x="2656952" y="5406558"/>
            <a:chExt cx="2994840" cy="12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958AEF07-E79F-453D-9E3A-CDF176242139}"/>
                    </a:ext>
                  </a:extLst>
                </p14:cNvPr>
                <p14:cNvContentPartPr/>
                <p14:nvPr/>
              </p14:nvContentPartPr>
              <p14:xfrm>
                <a:off x="2863232" y="5866998"/>
                <a:ext cx="158040" cy="17244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958AEF07-E79F-453D-9E3A-CDF17624213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45232" y="5848998"/>
                  <a:ext cx="193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FFA940C9-2243-4BB9-A0FD-6323E5B5B917}"/>
                    </a:ext>
                  </a:extLst>
                </p14:cNvPr>
                <p14:cNvContentPartPr/>
                <p14:nvPr/>
              </p14:nvContentPartPr>
              <p14:xfrm>
                <a:off x="2825432" y="5851518"/>
                <a:ext cx="170280" cy="21312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FFA940C9-2243-4BB9-A0FD-6323E5B5B91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807792" y="5833878"/>
                  <a:ext cx="205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B1E11EE1-6646-4291-8A82-986988FEE302}"/>
                    </a:ext>
                  </a:extLst>
                </p14:cNvPr>
                <p14:cNvContentPartPr/>
                <p14:nvPr/>
              </p14:nvContentPartPr>
              <p14:xfrm>
                <a:off x="2868632" y="5755038"/>
                <a:ext cx="129240" cy="34200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B1E11EE1-6646-4291-8A82-986988FEE3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50632" y="5737398"/>
                  <a:ext cx="1648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336CDF6E-B19E-4087-ACBE-86CBC95E84C1}"/>
                    </a:ext>
                  </a:extLst>
                </p14:cNvPr>
                <p14:cNvContentPartPr/>
                <p14:nvPr/>
              </p14:nvContentPartPr>
              <p14:xfrm>
                <a:off x="3178592" y="5828478"/>
                <a:ext cx="506160" cy="23724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336CDF6E-B19E-4087-ACBE-86CBC95E84C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60592" y="5810478"/>
                  <a:ext cx="5418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833C8E2B-CC0F-4FE4-BFE5-8FE51E8674AC}"/>
                    </a:ext>
                  </a:extLst>
                </p14:cNvPr>
                <p14:cNvContentPartPr/>
                <p14:nvPr/>
              </p14:nvContentPartPr>
              <p14:xfrm>
                <a:off x="3718592" y="5492238"/>
                <a:ext cx="602640" cy="39672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833C8E2B-CC0F-4FE4-BFE5-8FE51E8674A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00952" y="5474598"/>
                  <a:ext cx="6382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0F6F9BEE-56EF-400D-942B-410EF5E73581}"/>
                    </a:ext>
                  </a:extLst>
                </p14:cNvPr>
                <p14:cNvContentPartPr/>
                <p14:nvPr/>
              </p14:nvContentPartPr>
              <p14:xfrm>
                <a:off x="4347512" y="5592318"/>
                <a:ext cx="774000" cy="26568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0F6F9BEE-56EF-400D-942B-410EF5E7358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329512" y="5574678"/>
                  <a:ext cx="8096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8EAC634E-B712-4555-A82E-CEAC29B0C540}"/>
                    </a:ext>
                  </a:extLst>
                </p14:cNvPr>
                <p14:cNvContentPartPr/>
                <p14:nvPr/>
              </p14:nvContentPartPr>
              <p14:xfrm>
                <a:off x="4740632" y="5406558"/>
                <a:ext cx="52560" cy="4716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8EAC634E-B712-4555-A82E-CEAC29B0C54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22992" y="5388918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C2B62660-45C4-478D-8D15-3A5376DB0BE7}"/>
                    </a:ext>
                  </a:extLst>
                </p14:cNvPr>
                <p14:cNvContentPartPr/>
                <p14:nvPr/>
              </p14:nvContentPartPr>
              <p14:xfrm>
                <a:off x="2761712" y="6417078"/>
                <a:ext cx="126720" cy="20268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C2B62660-45C4-478D-8D15-3A5376DB0BE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44072" y="6399438"/>
                  <a:ext cx="1623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DC231F70-3F0F-44D8-B105-5F50B5816B5A}"/>
                    </a:ext>
                  </a:extLst>
                </p14:cNvPr>
                <p14:cNvContentPartPr/>
                <p14:nvPr/>
              </p14:nvContentPartPr>
              <p14:xfrm>
                <a:off x="2709872" y="6410598"/>
                <a:ext cx="194040" cy="21672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DC231F70-3F0F-44D8-B105-5F50B5816B5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692232" y="6392598"/>
                  <a:ext cx="2296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0FEE772A-9B8C-47B5-9223-36A3E85E2563}"/>
                    </a:ext>
                  </a:extLst>
                </p14:cNvPr>
                <p14:cNvContentPartPr/>
                <p14:nvPr/>
              </p14:nvContentPartPr>
              <p14:xfrm>
                <a:off x="2656952" y="6553158"/>
                <a:ext cx="167760" cy="2592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0FEE772A-9B8C-47B5-9223-36A3E85E25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639312" y="6535158"/>
                  <a:ext cx="203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981BD71D-746E-45E0-AC6F-7C4A176BFEBD}"/>
                    </a:ext>
                  </a:extLst>
                </p14:cNvPr>
                <p14:cNvContentPartPr/>
                <p14:nvPr/>
              </p14:nvContentPartPr>
              <p14:xfrm>
                <a:off x="2993912" y="6409158"/>
                <a:ext cx="166320" cy="24696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981BD71D-746E-45E0-AC6F-7C4A176BFEB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975912" y="6391518"/>
                  <a:ext cx="201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91B146D8-03CC-41F6-AADD-EE8EE0EB0C75}"/>
                    </a:ext>
                  </a:extLst>
                </p14:cNvPr>
                <p14:cNvContentPartPr/>
                <p14:nvPr/>
              </p14:nvContentPartPr>
              <p14:xfrm>
                <a:off x="2983832" y="6465318"/>
                <a:ext cx="218520" cy="17604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91B146D8-03CC-41F6-AADD-EE8EE0EB0C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966192" y="6447678"/>
                  <a:ext cx="254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15EFC3C7-9251-480B-9D23-0B5FE49E5AA3}"/>
                    </a:ext>
                  </a:extLst>
                </p14:cNvPr>
                <p14:cNvContentPartPr/>
                <p14:nvPr/>
              </p14:nvContentPartPr>
              <p14:xfrm>
                <a:off x="3474872" y="6365598"/>
                <a:ext cx="304560" cy="19980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15EFC3C7-9251-480B-9D23-0B5FE49E5AA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457232" y="6347598"/>
                  <a:ext cx="3402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EA836FA9-F45A-401D-98DF-575EE38919A2}"/>
                    </a:ext>
                  </a:extLst>
                </p14:cNvPr>
                <p14:cNvContentPartPr/>
                <p14:nvPr/>
              </p14:nvContentPartPr>
              <p14:xfrm>
                <a:off x="3773672" y="6334998"/>
                <a:ext cx="154080" cy="23976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EA836FA9-F45A-401D-98DF-575EE38919A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55672" y="6317358"/>
                  <a:ext cx="1897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B7D3A31A-F82A-4A68-972D-821C3E2A5418}"/>
                    </a:ext>
                  </a:extLst>
                </p14:cNvPr>
                <p14:cNvContentPartPr/>
                <p14:nvPr/>
              </p14:nvContentPartPr>
              <p14:xfrm>
                <a:off x="4021712" y="6086958"/>
                <a:ext cx="728280" cy="42084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B7D3A31A-F82A-4A68-972D-821C3E2A541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04072" y="6069318"/>
                  <a:ext cx="7639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EA45DD96-73F9-4B8E-B58F-51C7515F55BB}"/>
                    </a:ext>
                  </a:extLst>
                </p14:cNvPr>
                <p14:cNvContentPartPr/>
                <p14:nvPr/>
              </p14:nvContentPartPr>
              <p14:xfrm>
                <a:off x="4816952" y="6095238"/>
                <a:ext cx="834840" cy="35964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EA45DD96-73F9-4B8E-B58F-51C7515F55B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99312" y="6077238"/>
                  <a:ext cx="8704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5D386BF0-9016-4BA2-87E2-1712D5AA5245}"/>
                    </a:ext>
                  </a:extLst>
                </p14:cNvPr>
                <p14:cNvContentPartPr/>
                <p14:nvPr/>
              </p14:nvContentPartPr>
              <p14:xfrm>
                <a:off x="5393312" y="6078678"/>
                <a:ext cx="48960" cy="3708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5D386BF0-9016-4BA2-87E2-1712D5AA524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375672" y="6060678"/>
                  <a:ext cx="84600" cy="7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92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1394C3FD-E285-4117-BA56-C3AD87587152}"/>
              </a:ext>
            </a:extLst>
          </p:cNvPr>
          <p:cNvSpPr txBox="1"/>
          <p:nvPr/>
        </p:nvSpPr>
        <p:spPr>
          <a:xfrm>
            <a:off x="1120551" y="5281761"/>
            <a:ext cx="6094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FOUR BASIC FORMS: </a:t>
            </a:r>
            <a:r>
              <a:rPr lang="en-GB" sz="20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(next lesson we look at how they are related)! </a:t>
            </a:r>
            <a:endParaRPr lang="en-GB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957B5-CBA7-4E3A-ACB6-48E75E9A4EE8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14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94DF5-4CB8-428C-A8EC-CE32685357B1}"/>
              </a:ext>
            </a:extLst>
          </p:cNvPr>
          <p:cNvSpPr txBox="1"/>
          <p:nvPr/>
        </p:nvSpPr>
        <p:spPr>
          <a:xfrm>
            <a:off x="7415753" y="437060"/>
            <a:ext cx="43960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lphaLcPeriod"/>
            </a:pPr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Porphyry’s </a:t>
            </a:r>
            <a:r>
              <a:rPr lang="en-GB" sz="2000" b="0" i="1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Isagoge</a:t>
            </a:r>
          </a:p>
          <a:p>
            <a:pPr marL="457200" indent="-457200">
              <a:buAutoNum type="alphaLcPeriod"/>
            </a:pPr>
            <a:endParaRPr lang="en-GB" sz="2000" b="0" i="1" dirty="0">
              <a:solidFill>
                <a:srgbClr val="1A1A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Boethius’</a:t>
            </a:r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i="1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Categorical Syllogism</a:t>
            </a:r>
          </a:p>
          <a:p>
            <a:endParaRPr lang="en-GB" sz="2000" i="1" dirty="0">
              <a:solidFill>
                <a:srgbClr val="1A1A1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c. Abelard’s </a:t>
            </a:r>
            <a:r>
              <a:rPr lang="en-GB" sz="2000" b="0" i="1" dirty="0" err="1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Dialectica</a:t>
            </a:r>
            <a:endParaRPr lang="en-GB" sz="2000" b="0" i="1" dirty="0">
              <a:solidFill>
                <a:srgbClr val="1A1A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b="0" i="1" dirty="0">
              <a:solidFill>
                <a:srgbClr val="1A1A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 Richard of </a:t>
            </a:r>
            <a:r>
              <a:rPr lang="en-GB" sz="2000" b="0" dirty="0" err="1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Campsall</a:t>
            </a:r>
            <a:r>
              <a:rPr lang="en-GB" sz="20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0" i="1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Questions on the Books of the Prior Analytics</a:t>
            </a:r>
          </a:p>
          <a:p>
            <a:endParaRPr lang="en-GB" sz="2000" b="0" i="1" dirty="0">
              <a:solidFill>
                <a:srgbClr val="1A1A1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sz="2000" b="0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William of Ockham’s </a:t>
            </a:r>
            <a:r>
              <a:rPr lang="en-GB" sz="2000" b="0" i="1" dirty="0">
                <a:solidFill>
                  <a:srgbClr val="1A1A1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Compendium of Logic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C82C5B5-F91A-4C58-8770-03B9B369DD24}"/>
              </a:ext>
            </a:extLst>
          </p:cNvPr>
          <p:cNvGrpSpPr/>
          <p:nvPr/>
        </p:nvGrpSpPr>
        <p:grpSpPr>
          <a:xfrm>
            <a:off x="2456792" y="561678"/>
            <a:ext cx="360360" cy="514440"/>
            <a:chOff x="2456792" y="561678"/>
            <a:chExt cx="36036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B4AB336A-77D0-4197-941B-8E6024BE1267}"/>
                    </a:ext>
                  </a:extLst>
                </p14:cNvPr>
                <p14:cNvContentPartPr/>
                <p14:nvPr/>
              </p14:nvContentPartPr>
              <p14:xfrm>
                <a:off x="2510072" y="561678"/>
                <a:ext cx="307080" cy="51444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B4AB336A-77D0-4197-941B-8E6024BE12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92072" y="544038"/>
                  <a:ext cx="34272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1B96A158-C849-4432-A497-7744C6B3AE30}"/>
                    </a:ext>
                  </a:extLst>
                </p14:cNvPr>
                <p14:cNvContentPartPr/>
                <p14:nvPr/>
              </p14:nvContentPartPr>
              <p14:xfrm>
                <a:off x="2456792" y="809358"/>
                <a:ext cx="276480" cy="5616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1B96A158-C849-4432-A497-7744C6B3AE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39152" y="791358"/>
                  <a:ext cx="31212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EB07B0E-A47F-432A-9805-20C66305FA51}"/>
              </a:ext>
            </a:extLst>
          </p:cNvPr>
          <p:cNvGrpSpPr/>
          <p:nvPr/>
        </p:nvGrpSpPr>
        <p:grpSpPr>
          <a:xfrm>
            <a:off x="2466872" y="1351878"/>
            <a:ext cx="272160" cy="387000"/>
            <a:chOff x="2466872" y="1351878"/>
            <a:chExt cx="272160" cy="38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57B49E98-ADE9-4DC6-9053-C515164C8419}"/>
                    </a:ext>
                  </a:extLst>
                </p14:cNvPr>
                <p14:cNvContentPartPr/>
                <p14:nvPr/>
              </p14:nvContentPartPr>
              <p14:xfrm>
                <a:off x="2514752" y="1351878"/>
                <a:ext cx="224280" cy="38700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57B49E98-ADE9-4DC6-9053-C515164C841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6752" y="1333878"/>
                  <a:ext cx="25992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FC3C07AC-2FAC-4072-8A5E-06E9B4534A74}"/>
                    </a:ext>
                  </a:extLst>
                </p14:cNvPr>
                <p14:cNvContentPartPr/>
                <p14:nvPr/>
              </p14:nvContentPartPr>
              <p14:xfrm>
                <a:off x="2466872" y="1543038"/>
                <a:ext cx="235800" cy="1368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FC3C07AC-2FAC-4072-8A5E-06E9B4534A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9232" y="1525038"/>
                  <a:ext cx="2714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DE98C606-4DC8-4753-B0B0-3A7F2DA98D4E}"/>
                  </a:ext>
                </a:extLst>
              </p14:cNvPr>
              <p14:cNvContentPartPr/>
              <p14:nvPr/>
            </p14:nvContentPartPr>
            <p14:xfrm>
              <a:off x="2566232" y="2080518"/>
              <a:ext cx="47160" cy="40536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DE98C606-4DC8-4753-B0B0-3A7F2DA98D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48592" y="2062518"/>
                <a:ext cx="8280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A527D6B0-D6C8-4C6F-AAE0-013438E25EFB}"/>
                  </a:ext>
                </a:extLst>
              </p14:cNvPr>
              <p14:cNvContentPartPr/>
              <p14:nvPr/>
            </p14:nvContentPartPr>
            <p14:xfrm>
              <a:off x="2362832" y="2959998"/>
              <a:ext cx="437400" cy="47376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A527D6B0-D6C8-4C6F-AAE0-013438E25E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45192" y="2941998"/>
                <a:ext cx="473040" cy="5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06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9F5333-FB0C-4EC3-A447-FA6A07F13704}"/>
              </a:ext>
            </a:extLst>
          </p:cNvPr>
          <p:cNvSpPr txBox="1"/>
          <p:nvPr/>
        </p:nvSpPr>
        <p:spPr>
          <a:xfrm>
            <a:off x="1812304" y="1380183"/>
            <a:ext cx="609442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Summing up:</a:t>
            </a:r>
          </a:p>
          <a:p>
            <a:endParaRPr lang="en-GB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4023F-E333-4809-B124-3D96CE72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34" y="2574994"/>
            <a:ext cx="12235068" cy="2379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61EC5E-DDAC-4534-B381-960882AA4046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15</a:t>
            </a:r>
            <a:endParaRPr lang="en-GB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947B49C-297D-4FB9-8598-B9B439161235}"/>
              </a:ext>
            </a:extLst>
          </p:cNvPr>
          <p:cNvGrpSpPr/>
          <p:nvPr/>
        </p:nvGrpSpPr>
        <p:grpSpPr>
          <a:xfrm>
            <a:off x="7211312" y="1761918"/>
            <a:ext cx="330840" cy="615600"/>
            <a:chOff x="7211312" y="1761918"/>
            <a:chExt cx="330840" cy="61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3FB76FB3-92CB-4B1E-9AC2-20C29E55F8D7}"/>
                    </a:ext>
                  </a:extLst>
                </p14:cNvPr>
                <p14:cNvContentPartPr/>
                <p14:nvPr/>
              </p14:nvContentPartPr>
              <p14:xfrm>
                <a:off x="7325072" y="1761918"/>
                <a:ext cx="22320" cy="48996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3FB76FB3-92CB-4B1E-9AC2-20C29E55F8D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16072" y="1753278"/>
                  <a:ext cx="399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7A5B9895-347F-4B64-A5EB-B6770C05F937}"/>
                    </a:ext>
                  </a:extLst>
                </p14:cNvPr>
                <p14:cNvContentPartPr/>
                <p14:nvPr/>
              </p14:nvContentPartPr>
              <p14:xfrm>
                <a:off x="7211312" y="2160798"/>
                <a:ext cx="330840" cy="2167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7A5B9895-347F-4B64-A5EB-B6770C05F9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02672" y="2152158"/>
                  <a:ext cx="34848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C2B2D95-1248-495A-8C4E-7121580024EC}"/>
              </a:ext>
            </a:extLst>
          </p:cNvPr>
          <p:cNvGrpSpPr/>
          <p:nvPr/>
        </p:nvGrpSpPr>
        <p:grpSpPr>
          <a:xfrm>
            <a:off x="6598232" y="1066398"/>
            <a:ext cx="764280" cy="386280"/>
            <a:chOff x="6598232" y="1066398"/>
            <a:chExt cx="764280" cy="38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2612DBD7-687D-4A39-83A4-647ECC82F361}"/>
                    </a:ext>
                  </a:extLst>
                </p14:cNvPr>
                <p14:cNvContentPartPr/>
                <p14:nvPr/>
              </p14:nvContentPartPr>
              <p14:xfrm>
                <a:off x="6618032" y="1154958"/>
                <a:ext cx="48240" cy="2977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2612DBD7-687D-4A39-83A4-647ECC82F36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09392" y="1146318"/>
                  <a:ext cx="65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4A62971F-DE51-4B4B-9920-5A110168FBF6}"/>
                    </a:ext>
                  </a:extLst>
                </p14:cNvPr>
                <p14:cNvContentPartPr/>
                <p14:nvPr/>
              </p14:nvContentPartPr>
              <p14:xfrm>
                <a:off x="6740072" y="1126518"/>
                <a:ext cx="52920" cy="28548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4A62971F-DE51-4B4B-9920-5A110168FBF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31432" y="1117518"/>
                  <a:ext cx="70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886140B0-2241-4FF7-A376-2C4C6BC90F70}"/>
                    </a:ext>
                  </a:extLst>
                </p14:cNvPr>
                <p14:cNvContentPartPr/>
                <p14:nvPr/>
              </p14:nvContentPartPr>
              <p14:xfrm>
                <a:off x="6598232" y="1313718"/>
                <a:ext cx="173520" cy="4644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886140B0-2241-4FF7-A376-2C4C6BC90F7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589232" y="1304718"/>
                  <a:ext cx="1911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78F2854-693A-486E-8613-DBC8D4A7933E}"/>
                    </a:ext>
                  </a:extLst>
                </p14:cNvPr>
                <p14:cNvContentPartPr/>
                <p14:nvPr/>
              </p14:nvContentPartPr>
              <p14:xfrm>
                <a:off x="6821432" y="1197798"/>
                <a:ext cx="205560" cy="2034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78F2854-693A-486E-8613-DBC8D4A7933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12792" y="1189158"/>
                  <a:ext cx="223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7663831-9C45-4B6D-B473-B0478CAC68BC}"/>
                    </a:ext>
                  </a:extLst>
                </p14:cNvPr>
                <p14:cNvContentPartPr/>
                <p14:nvPr/>
              </p14:nvContentPartPr>
              <p14:xfrm>
                <a:off x="7017992" y="1138758"/>
                <a:ext cx="257040" cy="2253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7663831-9C45-4B6D-B473-B0478CAC68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08992" y="1130118"/>
                  <a:ext cx="2746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F2D317C7-EC78-4176-83EE-C0E5BEA20DA9}"/>
                    </a:ext>
                  </a:extLst>
                </p14:cNvPr>
                <p14:cNvContentPartPr/>
                <p14:nvPr/>
              </p14:nvContentPartPr>
              <p14:xfrm>
                <a:off x="7181792" y="1066398"/>
                <a:ext cx="180720" cy="2484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F2D317C7-EC78-4176-83EE-C0E5BEA20D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73152" y="1057758"/>
                  <a:ext cx="19836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3960D5F4-F2B2-44C5-8DD8-42E90A48EC6E}"/>
              </a:ext>
            </a:extLst>
          </p:cNvPr>
          <p:cNvGrpSpPr/>
          <p:nvPr/>
        </p:nvGrpSpPr>
        <p:grpSpPr>
          <a:xfrm>
            <a:off x="9326672" y="1912398"/>
            <a:ext cx="383040" cy="698040"/>
            <a:chOff x="9326672" y="1912398"/>
            <a:chExt cx="383040" cy="69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E11BA6C-3FB5-4E10-8812-324402D3CFD6}"/>
                    </a:ext>
                  </a:extLst>
                </p14:cNvPr>
                <p14:cNvContentPartPr/>
                <p14:nvPr/>
              </p14:nvContentPartPr>
              <p14:xfrm>
                <a:off x="9468152" y="1912398"/>
                <a:ext cx="45360" cy="4330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E11BA6C-3FB5-4E10-8812-324402D3CF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59512" y="1903758"/>
                  <a:ext cx="630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487EFD5-1C46-4ACE-93AF-46CC3FDCC6C5}"/>
                    </a:ext>
                  </a:extLst>
                </p14:cNvPr>
                <p14:cNvContentPartPr/>
                <p14:nvPr/>
              </p14:nvContentPartPr>
              <p14:xfrm>
                <a:off x="9326672" y="2283558"/>
                <a:ext cx="383040" cy="3268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487EFD5-1C46-4ACE-93AF-46CC3FDCC6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18032" y="2274918"/>
                  <a:ext cx="40068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DBCB1211-7B24-423C-A8AB-CCABD54A829F}"/>
              </a:ext>
            </a:extLst>
          </p:cNvPr>
          <p:cNvGrpSpPr/>
          <p:nvPr/>
        </p:nvGrpSpPr>
        <p:grpSpPr>
          <a:xfrm>
            <a:off x="9075752" y="690918"/>
            <a:ext cx="1756440" cy="998280"/>
            <a:chOff x="9075752" y="690918"/>
            <a:chExt cx="1756440" cy="99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CED2E633-F379-4A70-B54E-665F68D084B8}"/>
                    </a:ext>
                  </a:extLst>
                </p14:cNvPr>
                <p14:cNvContentPartPr/>
                <p14:nvPr/>
              </p14:nvContentPartPr>
              <p14:xfrm>
                <a:off x="9075752" y="1186998"/>
                <a:ext cx="36360" cy="2354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CED2E633-F379-4A70-B54E-665F68D084B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66752" y="1177998"/>
                  <a:ext cx="540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96256997-1FA0-4611-940E-CAF09C984793}"/>
                    </a:ext>
                  </a:extLst>
                </p14:cNvPr>
                <p14:cNvContentPartPr/>
                <p14:nvPr/>
              </p14:nvContentPartPr>
              <p14:xfrm>
                <a:off x="9223712" y="1125798"/>
                <a:ext cx="5040" cy="1944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96256997-1FA0-4611-940E-CAF09C98479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15072" y="1117158"/>
                  <a:ext cx="22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32C7456-AE5F-4B16-B5BB-CE83D13D0631}"/>
                    </a:ext>
                  </a:extLst>
                </p14:cNvPr>
                <p14:cNvContentPartPr/>
                <p14:nvPr/>
              </p14:nvContentPartPr>
              <p14:xfrm>
                <a:off x="9152432" y="1161078"/>
                <a:ext cx="192600" cy="2199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32C7456-AE5F-4B16-B5BB-CE83D13D063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143792" y="1152438"/>
                  <a:ext cx="210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053147E2-C3B2-4C56-A084-6DF8370347A6}"/>
                    </a:ext>
                  </a:extLst>
                </p14:cNvPr>
                <p14:cNvContentPartPr/>
                <p14:nvPr/>
              </p14:nvContentPartPr>
              <p14:xfrm>
                <a:off x="9543752" y="1066398"/>
                <a:ext cx="230040" cy="1972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053147E2-C3B2-4C56-A084-6DF8370347A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35112" y="1057758"/>
                  <a:ext cx="247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444DDB4-A632-45A7-A9E5-1497C3129FD4}"/>
                    </a:ext>
                  </a:extLst>
                </p14:cNvPr>
                <p14:cNvContentPartPr/>
                <p14:nvPr/>
              </p14:nvContentPartPr>
              <p14:xfrm>
                <a:off x="9690992" y="1000158"/>
                <a:ext cx="201960" cy="1962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444DDB4-A632-45A7-A9E5-1497C3129FD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81992" y="991158"/>
                  <a:ext cx="219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DD9ADD5C-A74C-4C81-B86F-3494F4B9271F}"/>
                    </a:ext>
                  </a:extLst>
                </p14:cNvPr>
                <p14:cNvContentPartPr/>
                <p14:nvPr/>
              </p14:nvContentPartPr>
              <p14:xfrm>
                <a:off x="9911672" y="974958"/>
                <a:ext cx="28440" cy="1609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DD9ADD5C-A74C-4C81-B86F-3494F4B9271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03032" y="966318"/>
                  <a:ext cx="46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76F008C8-E8DC-4152-88F6-76ADA29DB7A8}"/>
                    </a:ext>
                  </a:extLst>
                </p14:cNvPr>
                <p14:cNvContentPartPr/>
                <p14:nvPr/>
              </p14:nvContentPartPr>
              <p14:xfrm>
                <a:off x="9929672" y="899718"/>
                <a:ext cx="155880" cy="1987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76F008C8-E8DC-4152-88F6-76ADA29DB7A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20672" y="890718"/>
                  <a:ext cx="173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DEEDB3DE-5DA0-4B06-8855-F4EF92840441}"/>
                    </a:ext>
                  </a:extLst>
                </p14:cNvPr>
                <p14:cNvContentPartPr/>
                <p14:nvPr/>
              </p14:nvContentPartPr>
              <p14:xfrm>
                <a:off x="10117592" y="881718"/>
                <a:ext cx="34200" cy="16884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DEEDB3DE-5DA0-4B06-8855-F4EF928404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08592" y="872718"/>
                  <a:ext cx="518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FDDED493-6009-474E-8D3C-F195E7E3F98F}"/>
                    </a:ext>
                  </a:extLst>
                </p14:cNvPr>
                <p14:cNvContentPartPr/>
                <p14:nvPr/>
              </p14:nvContentPartPr>
              <p14:xfrm>
                <a:off x="10212272" y="781998"/>
                <a:ext cx="271080" cy="2199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FDDED493-6009-474E-8D3C-F195E7E3F9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03272" y="773358"/>
                  <a:ext cx="288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939589A1-F770-435F-B425-B3A702C66029}"/>
                    </a:ext>
                  </a:extLst>
                </p14:cNvPr>
                <p14:cNvContentPartPr/>
                <p14:nvPr/>
              </p14:nvContentPartPr>
              <p14:xfrm>
                <a:off x="10496312" y="690918"/>
                <a:ext cx="147240" cy="2152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939589A1-F770-435F-B425-B3A702C660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487672" y="681918"/>
                  <a:ext cx="1648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1164376-0901-4892-AA51-173F45A33C58}"/>
                    </a:ext>
                  </a:extLst>
                </p14:cNvPr>
                <p14:cNvContentPartPr/>
                <p14:nvPr/>
              </p14:nvContentPartPr>
              <p14:xfrm>
                <a:off x="9665792" y="1354758"/>
                <a:ext cx="275400" cy="3344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1164376-0901-4892-AA51-173F45A33C5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657152" y="1345758"/>
                  <a:ext cx="293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32923521-7E2E-4BBA-8265-0495B5B4BB1C}"/>
                    </a:ext>
                  </a:extLst>
                </p14:cNvPr>
                <p14:cNvContentPartPr/>
                <p14:nvPr/>
              </p14:nvContentPartPr>
              <p14:xfrm>
                <a:off x="9840032" y="1356558"/>
                <a:ext cx="188640" cy="2689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32923521-7E2E-4BBA-8265-0495B5B4BB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31032" y="1347918"/>
                  <a:ext cx="2062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1F4296B-6B5C-43F2-BA84-B0F309D436D0}"/>
                    </a:ext>
                  </a:extLst>
                </p14:cNvPr>
                <p14:cNvContentPartPr/>
                <p14:nvPr/>
              </p14:nvContentPartPr>
              <p14:xfrm>
                <a:off x="10082312" y="1397238"/>
                <a:ext cx="118080" cy="2019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1F4296B-6B5C-43F2-BA84-B0F309D436D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73672" y="1388598"/>
                  <a:ext cx="1357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66F26EBD-19A9-4E93-8562-FC725D1B3EAE}"/>
                    </a:ext>
                  </a:extLst>
                </p14:cNvPr>
                <p14:cNvContentPartPr/>
                <p14:nvPr/>
              </p14:nvContentPartPr>
              <p14:xfrm>
                <a:off x="10227032" y="1282398"/>
                <a:ext cx="166680" cy="2944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66F26EBD-19A9-4E93-8562-FC725D1B3EA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18392" y="1273398"/>
                  <a:ext cx="184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89288898-5610-4318-B587-104CBEA0E026}"/>
                    </a:ext>
                  </a:extLst>
                </p14:cNvPr>
                <p14:cNvContentPartPr/>
                <p14:nvPr/>
              </p14:nvContentPartPr>
              <p14:xfrm>
                <a:off x="10644632" y="1044798"/>
                <a:ext cx="187560" cy="58320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89288898-5610-4318-B587-104CBEA0E0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635632" y="1036158"/>
                  <a:ext cx="205200" cy="60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DE81665-84BE-452C-B91F-DF456380EEF3}"/>
              </a:ext>
            </a:extLst>
          </p:cNvPr>
          <p:cNvGrpSpPr/>
          <p:nvPr/>
        </p:nvGrpSpPr>
        <p:grpSpPr>
          <a:xfrm>
            <a:off x="7488512" y="592998"/>
            <a:ext cx="973440" cy="898200"/>
            <a:chOff x="7488512" y="592998"/>
            <a:chExt cx="973440" cy="89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9003FB2-4092-44D0-ABAE-C4ADA3FEBA24}"/>
                    </a:ext>
                  </a:extLst>
                </p14:cNvPr>
                <p14:cNvContentPartPr/>
                <p14:nvPr/>
              </p14:nvContentPartPr>
              <p14:xfrm>
                <a:off x="7488512" y="825918"/>
                <a:ext cx="451800" cy="3542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9003FB2-4092-44D0-ABAE-C4ADA3FEBA2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79512" y="816918"/>
                  <a:ext cx="4694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64049C8A-34CF-4A34-A57E-9FAC8414D452}"/>
                    </a:ext>
                  </a:extLst>
                </p14:cNvPr>
                <p14:cNvContentPartPr/>
                <p14:nvPr/>
              </p14:nvContentPartPr>
              <p14:xfrm>
                <a:off x="7976672" y="592998"/>
                <a:ext cx="485280" cy="32796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64049C8A-34CF-4A34-A57E-9FAC8414D45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68032" y="583998"/>
                  <a:ext cx="5029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DF574C20-A7B2-4BAB-B975-08FE1EBAE67C}"/>
                    </a:ext>
                  </a:extLst>
                </p14:cNvPr>
                <p14:cNvContentPartPr/>
                <p14:nvPr/>
              </p14:nvContentPartPr>
              <p14:xfrm>
                <a:off x="7794872" y="1289238"/>
                <a:ext cx="172440" cy="2019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DF574C20-A7B2-4BAB-B975-08FE1EBAE67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786232" y="1280598"/>
                  <a:ext cx="19008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37" name="Рукописный ввод 36">
                <a:extLst>
                  <a:ext uri="{FF2B5EF4-FFF2-40B4-BE49-F238E27FC236}">
                    <a16:creationId xmlns:a16="http://schemas.microsoft.com/office/drawing/2014/main" id="{B472F628-884B-4AD0-96EA-3189A5E758A2}"/>
                  </a:ext>
                </a:extLst>
              </p14:cNvPr>
              <p14:cNvContentPartPr/>
              <p14:nvPr/>
            </p14:nvContentPartPr>
            <p14:xfrm>
              <a:off x="7853912" y="1775958"/>
              <a:ext cx="41040" cy="15480"/>
            </p14:xfrm>
          </p:contentPart>
        </mc:Choice>
        <mc:Fallback>
          <p:pic>
            <p:nvPicPr>
              <p:cNvPr id="37" name="Рукописный ввод 36">
                <a:extLst>
                  <a:ext uri="{FF2B5EF4-FFF2-40B4-BE49-F238E27FC236}">
                    <a16:creationId xmlns:a16="http://schemas.microsoft.com/office/drawing/2014/main" id="{B472F628-884B-4AD0-96EA-3189A5E758A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844912" y="1767318"/>
                <a:ext cx="5868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0" name="Рукописный ввод 39">
                <a:extLst>
                  <a:ext uri="{FF2B5EF4-FFF2-40B4-BE49-F238E27FC236}">
                    <a16:creationId xmlns:a16="http://schemas.microsoft.com/office/drawing/2014/main" id="{BB99C061-2931-4CA7-9DE8-5F58198FDD71}"/>
                  </a:ext>
                </a:extLst>
              </p14:cNvPr>
              <p14:cNvContentPartPr/>
              <p14:nvPr/>
            </p14:nvContentPartPr>
            <p14:xfrm>
              <a:off x="4847192" y="2994918"/>
              <a:ext cx="734400" cy="1928880"/>
            </p14:xfrm>
          </p:contentPart>
        </mc:Choice>
        <mc:Fallback>
          <p:pic>
            <p:nvPicPr>
              <p:cNvPr id="40" name="Рукописный ввод 39">
                <a:extLst>
                  <a:ext uri="{FF2B5EF4-FFF2-40B4-BE49-F238E27FC236}">
                    <a16:creationId xmlns:a16="http://schemas.microsoft.com/office/drawing/2014/main" id="{BB99C061-2931-4CA7-9DE8-5F58198FDD7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838192" y="2986278"/>
                <a:ext cx="752040" cy="194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8380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FF237-4B1A-4147-A2F1-5ED97FB00B40}"/>
              </a:ext>
            </a:extLst>
          </p:cNvPr>
          <p:cNvSpPr txBox="1"/>
          <p:nvPr/>
        </p:nvSpPr>
        <p:spPr>
          <a:xfrm>
            <a:off x="1284401" y="630406"/>
            <a:ext cx="649271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form of the categorical statements expressed by the following sentences. 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heroes are brave people.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brave people flee from danger.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people who face danger are brave.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who flee from danger are not brave. 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Philosophers have all studied logic.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pre-law students study logic. </a:t>
            </a:r>
          </a:p>
          <a:p>
            <a:pPr marL="342900" indent="-342900">
              <a:buAutoNum type="arabicPeriod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haven't been any philosophers on the moon.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B7366-102A-4C22-8A58-FD3E6AC670DC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16</a:t>
            </a:r>
            <a:endParaRPr lang="en-GB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13FC33F-55DC-4D6A-9215-34E53BAA48BB}"/>
              </a:ext>
            </a:extLst>
          </p:cNvPr>
          <p:cNvGrpSpPr/>
          <p:nvPr/>
        </p:nvGrpSpPr>
        <p:grpSpPr>
          <a:xfrm>
            <a:off x="6137432" y="2202558"/>
            <a:ext cx="316080" cy="551160"/>
            <a:chOff x="6137432" y="2202558"/>
            <a:chExt cx="31608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A03C3C55-0202-4543-8480-D71ECAD59489}"/>
                    </a:ext>
                  </a:extLst>
                </p14:cNvPr>
                <p14:cNvContentPartPr/>
                <p14:nvPr/>
              </p14:nvContentPartPr>
              <p14:xfrm>
                <a:off x="6137432" y="2202558"/>
                <a:ext cx="316080" cy="55116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A03C3C55-0202-4543-8480-D71ECAD594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28792" y="2193918"/>
                  <a:ext cx="3337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C237CA09-2B23-4EEF-ACA5-9AAE66C8B2CD}"/>
                    </a:ext>
                  </a:extLst>
                </p14:cNvPr>
                <p14:cNvContentPartPr/>
                <p14:nvPr/>
              </p14:nvContentPartPr>
              <p14:xfrm>
                <a:off x="6161552" y="2418918"/>
                <a:ext cx="246240" cy="2988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C237CA09-2B23-4EEF-ACA5-9AAE66C8B2C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2912" y="2409918"/>
                  <a:ext cx="26388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96E13E8-182C-483B-A57D-2E16E2D1A9EA}"/>
                  </a:ext>
                </a:extLst>
              </p14:cNvPr>
              <p14:cNvContentPartPr/>
              <p14:nvPr/>
            </p14:nvContentPartPr>
            <p14:xfrm>
              <a:off x="1598192" y="3227478"/>
              <a:ext cx="900720" cy="47772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96E13E8-182C-483B-A57D-2E16E2D1A9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89552" y="3218478"/>
                <a:ext cx="918360" cy="49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83AC51C-3BC6-453F-8A0B-EBBDBCF4719C}"/>
              </a:ext>
            </a:extLst>
          </p:cNvPr>
          <p:cNvGrpSpPr/>
          <p:nvPr/>
        </p:nvGrpSpPr>
        <p:grpSpPr>
          <a:xfrm>
            <a:off x="7208072" y="3172038"/>
            <a:ext cx="501120" cy="420840"/>
            <a:chOff x="7208072" y="3172038"/>
            <a:chExt cx="501120" cy="42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27DB88C-96CE-4A56-BAAE-B63D0165D492}"/>
                    </a:ext>
                  </a:extLst>
                </p14:cNvPr>
                <p14:cNvContentPartPr/>
                <p14:nvPr/>
              </p14:nvContentPartPr>
              <p14:xfrm>
                <a:off x="7404272" y="3186438"/>
                <a:ext cx="31320" cy="3351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27DB88C-96CE-4A56-BAAE-B63D0165D4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95632" y="3177438"/>
                  <a:ext cx="48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00A128B0-7093-42BA-A5A2-6EC5C09FBA8A}"/>
                    </a:ext>
                  </a:extLst>
                </p14:cNvPr>
                <p14:cNvContentPartPr/>
                <p14:nvPr/>
              </p14:nvContentPartPr>
              <p14:xfrm>
                <a:off x="7208072" y="3172038"/>
                <a:ext cx="358920" cy="482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00A128B0-7093-42BA-A5A2-6EC5C09FBA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99072" y="3163398"/>
                  <a:ext cx="376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470ABFA-7751-4448-A7CB-82CB72989494}"/>
                    </a:ext>
                  </a:extLst>
                </p14:cNvPr>
                <p14:cNvContentPartPr/>
                <p14:nvPr/>
              </p14:nvContentPartPr>
              <p14:xfrm>
                <a:off x="7300592" y="3545718"/>
                <a:ext cx="408600" cy="471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470ABFA-7751-4448-A7CB-82CB729894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91952" y="3536718"/>
                  <a:ext cx="42624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F804BC66-0BDA-4AC2-BAE6-CA4B7E56FFBA}"/>
                  </a:ext>
                </a:extLst>
              </p14:cNvPr>
              <p14:cNvContentPartPr/>
              <p14:nvPr/>
            </p14:nvContentPartPr>
            <p14:xfrm>
              <a:off x="5768432" y="3944598"/>
              <a:ext cx="243000" cy="4824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F804BC66-0BDA-4AC2-BAE6-CA4B7E56FF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59792" y="3935958"/>
                <a:ext cx="2606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14C6EDA4-8313-4BF0-86E8-6D19AD7188A3}"/>
                  </a:ext>
                </a:extLst>
              </p14:cNvPr>
              <p14:cNvContentPartPr/>
              <p14:nvPr/>
            </p14:nvContentPartPr>
            <p14:xfrm>
              <a:off x="7281512" y="3784038"/>
              <a:ext cx="357120" cy="313560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14C6EDA4-8313-4BF0-86E8-6D19AD7188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272512" y="3775398"/>
                <a:ext cx="37476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923168A-15CF-4472-A0EA-5DF17EB71E69}"/>
              </a:ext>
            </a:extLst>
          </p:cNvPr>
          <p:cNvGrpSpPr/>
          <p:nvPr/>
        </p:nvGrpSpPr>
        <p:grpSpPr>
          <a:xfrm>
            <a:off x="6520832" y="2734638"/>
            <a:ext cx="307440" cy="274680"/>
            <a:chOff x="6520832" y="2734638"/>
            <a:chExt cx="30744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1EF1EA3-233D-476D-9AA5-6718A8C38D54}"/>
                    </a:ext>
                  </a:extLst>
                </p14:cNvPr>
                <p14:cNvContentPartPr/>
                <p14:nvPr/>
              </p14:nvContentPartPr>
              <p14:xfrm>
                <a:off x="6543872" y="2734638"/>
                <a:ext cx="284400" cy="2746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1EF1EA3-233D-476D-9AA5-6718A8C38D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4872" y="2725998"/>
                  <a:ext cx="3020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273FA379-31E0-4EFD-BDD3-8AD544611912}"/>
                    </a:ext>
                  </a:extLst>
                </p14:cNvPr>
                <p14:cNvContentPartPr/>
                <p14:nvPr/>
              </p14:nvContentPartPr>
              <p14:xfrm>
                <a:off x="6520832" y="2878998"/>
                <a:ext cx="225720" cy="367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273FA379-31E0-4EFD-BDD3-8AD54461191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11832" y="2869998"/>
                  <a:ext cx="24336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6C848B24-1618-4119-B844-396B91120F70}"/>
              </a:ext>
            </a:extLst>
          </p:cNvPr>
          <p:cNvGrpSpPr/>
          <p:nvPr/>
        </p:nvGrpSpPr>
        <p:grpSpPr>
          <a:xfrm>
            <a:off x="337472" y="3775758"/>
            <a:ext cx="1321920" cy="742320"/>
            <a:chOff x="337472" y="3775758"/>
            <a:chExt cx="1321920" cy="74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6C5648FC-B221-4444-B8A3-47E136AE286A}"/>
                    </a:ext>
                  </a:extLst>
                </p14:cNvPr>
                <p14:cNvContentPartPr/>
                <p14:nvPr/>
              </p14:nvContentPartPr>
              <p14:xfrm>
                <a:off x="987632" y="4223958"/>
                <a:ext cx="671760" cy="18900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6C5648FC-B221-4444-B8A3-47E136AE28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69992" y="4205958"/>
                  <a:ext cx="707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B374BEE-3371-4C57-B39B-5E35CFBE4B77}"/>
                    </a:ext>
                  </a:extLst>
                </p14:cNvPr>
                <p14:cNvContentPartPr/>
                <p14:nvPr/>
              </p14:nvContentPartPr>
              <p14:xfrm>
                <a:off x="337472" y="3844158"/>
                <a:ext cx="150120" cy="2415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B374BEE-3371-4C57-B39B-5E35CFBE4B7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9832" y="3826158"/>
                  <a:ext cx="1857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8765D3FB-2852-4C11-A4F6-770A96172ECD}"/>
                    </a:ext>
                  </a:extLst>
                </p14:cNvPr>
                <p14:cNvContentPartPr/>
                <p14:nvPr/>
              </p14:nvContentPartPr>
              <p14:xfrm>
                <a:off x="360512" y="3936678"/>
                <a:ext cx="101160" cy="3600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8765D3FB-2852-4C11-A4F6-770A96172EC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872" y="3918678"/>
                  <a:ext cx="136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9BF6A62E-220E-4CEB-8F9D-7EE3A7790608}"/>
                    </a:ext>
                  </a:extLst>
                </p14:cNvPr>
                <p14:cNvContentPartPr/>
                <p14:nvPr/>
              </p14:nvContentPartPr>
              <p14:xfrm>
                <a:off x="496592" y="3775758"/>
                <a:ext cx="212040" cy="1530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9BF6A62E-220E-4CEB-8F9D-7EE3A77906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8592" y="3757758"/>
                  <a:ext cx="247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F6D1114D-E31D-4E16-A562-4698DCE3ED4D}"/>
                    </a:ext>
                  </a:extLst>
                </p14:cNvPr>
                <p14:cNvContentPartPr/>
                <p14:nvPr/>
              </p14:nvContentPartPr>
              <p14:xfrm>
                <a:off x="346112" y="4335558"/>
                <a:ext cx="92160" cy="1825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F6D1114D-E31D-4E16-A562-4698DCE3ED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112" y="4317918"/>
                  <a:ext cx="1278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B6189FA0-6814-48FF-BAD9-94D04E768AF5}"/>
                    </a:ext>
                  </a:extLst>
                </p14:cNvPr>
                <p14:cNvContentPartPr/>
                <p14:nvPr/>
              </p14:nvContentPartPr>
              <p14:xfrm>
                <a:off x="496592" y="4290558"/>
                <a:ext cx="108720" cy="806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B6189FA0-6814-48FF-BAD9-94D04E768AF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8592" y="4272918"/>
                  <a:ext cx="144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62B69C5-3190-4147-AAE4-84855BDFB869}"/>
                    </a:ext>
                  </a:extLst>
                </p14:cNvPr>
                <p14:cNvContentPartPr/>
                <p14:nvPr/>
              </p14:nvContentPartPr>
              <p14:xfrm>
                <a:off x="617552" y="4176798"/>
                <a:ext cx="225360" cy="1713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62B69C5-3190-4147-AAE4-84855BDFB8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9552" y="4159158"/>
                  <a:ext cx="2610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8CD8DF81-9548-4C71-8D5B-5C5679FEBC0B}"/>
                    </a:ext>
                  </a:extLst>
                </p14:cNvPr>
                <p14:cNvContentPartPr/>
                <p14:nvPr/>
              </p14:nvContentPartPr>
              <p14:xfrm>
                <a:off x="843632" y="4187958"/>
                <a:ext cx="87480" cy="169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8CD8DF81-9548-4C71-8D5B-5C5679FEBC0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5992" y="4170318"/>
                  <a:ext cx="123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65E9ECC2-104A-4B72-B4D0-B844BD8ECD91}"/>
                    </a:ext>
                  </a:extLst>
                </p14:cNvPr>
                <p14:cNvContentPartPr/>
                <p14:nvPr/>
              </p14:nvContentPartPr>
              <p14:xfrm>
                <a:off x="786032" y="4032438"/>
                <a:ext cx="147240" cy="1663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65E9ECC2-104A-4B72-B4D0-B844BD8ECD9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8032" y="4014798"/>
                  <a:ext cx="182880" cy="20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EACC50B4-6481-4410-903B-F0B3FF6CDF5A}"/>
                  </a:ext>
                </a:extLst>
              </p14:cNvPr>
              <p14:cNvContentPartPr/>
              <p14:nvPr/>
            </p14:nvContentPartPr>
            <p14:xfrm>
              <a:off x="3956912" y="4202358"/>
              <a:ext cx="541080" cy="55872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EACC50B4-6481-4410-903B-F0B3FF6CDF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39272" y="4184718"/>
                <a:ext cx="576720" cy="59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EB5AC16-E03F-4488-8FED-2350CAB97BD2}"/>
              </a:ext>
            </a:extLst>
          </p:cNvPr>
          <p:cNvGrpSpPr/>
          <p:nvPr/>
        </p:nvGrpSpPr>
        <p:grpSpPr>
          <a:xfrm>
            <a:off x="3028112" y="4129998"/>
            <a:ext cx="987840" cy="290520"/>
            <a:chOff x="3028112" y="4129998"/>
            <a:chExt cx="987840" cy="29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F3042B5A-6D35-4763-B3D3-C8534C2AC4B4}"/>
                    </a:ext>
                  </a:extLst>
                </p14:cNvPr>
                <p14:cNvContentPartPr/>
                <p14:nvPr/>
              </p14:nvContentPartPr>
              <p14:xfrm>
                <a:off x="3099392" y="4129998"/>
                <a:ext cx="916560" cy="2314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F3042B5A-6D35-4763-B3D3-C8534C2AC4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81392" y="4111998"/>
                  <a:ext cx="9522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AB433905-0468-4797-AE5E-BEF25CDA06B2}"/>
                    </a:ext>
                  </a:extLst>
                </p14:cNvPr>
                <p14:cNvContentPartPr/>
                <p14:nvPr/>
              </p14:nvContentPartPr>
              <p14:xfrm>
                <a:off x="3028112" y="4178958"/>
                <a:ext cx="168840" cy="2415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AB433905-0468-4797-AE5E-BEF25CDA06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10472" y="4160958"/>
                  <a:ext cx="20448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B00A4107-C501-4B37-B902-999209E3600F}"/>
              </a:ext>
            </a:extLst>
          </p:cNvPr>
          <p:cNvGrpSpPr/>
          <p:nvPr/>
        </p:nvGrpSpPr>
        <p:grpSpPr>
          <a:xfrm>
            <a:off x="6443072" y="4171398"/>
            <a:ext cx="371880" cy="461880"/>
            <a:chOff x="6443072" y="4171398"/>
            <a:chExt cx="37188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0035149F-25C2-4A8C-A797-9D433D28032E}"/>
                    </a:ext>
                  </a:extLst>
                </p14:cNvPr>
                <p14:cNvContentPartPr/>
                <p14:nvPr/>
              </p14:nvContentPartPr>
              <p14:xfrm>
                <a:off x="6443072" y="4171398"/>
                <a:ext cx="371880" cy="46188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0035149F-25C2-4A8C-A797-9D433D28032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25432" y="4153758"/>
                  <a:ext cx="4075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CFE8B3F-D61F-4EAB-8473-3309E21CE00E}"/>
                    </a:ext>
                  </a:extLst>
                </p14:cNvPr>
                <p14:cNvContentPartPr/>
                <p14:nvPr/>
              </p14:nvContentPartPr>
              <p14:xfrm>
                <a:off x="6447752" y="4315038"/>
                <a:ext cx="264600" cy="4140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CFE8B3F-D61F-4EAB-8473-3309E21CE0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30112" y="4297398"/>
                  <a:ext cx="30024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98AB3B30-A109-4E95-8891-21669D617E0B}"/>
              </a:ext>
            </a:extLst>
          </p:cNvPr>
          <p:cNvGrpSpPr/>
          <p:nvPr/>
        </p:nvGrpSpPr>
        <p:grpSpPr>
          <a:xfrm>
            <a:off x="123272" y="5003358"/>
            <a:ext cx="1832760" cy="1779120"/>
            <a:chOff x="123272" y="5003358"/>
            <a:chExt cx="1832760" cy="177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6044EF4-0D02-4670-8EAE-A2D6D951835C}"/>
                    </a:ext>
                  </a:extLst>
                </p14:cNvPr>
                <p14:cNvContentPartPr/>
                <p14:nvPr/>
              </p14:nvContentPartPr>
              <p14:xfrm>
                <a:off x="662552" y="5003358"/>
                <a:ext cx="1293480" cy="2444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6044EF4-0D02-4670-8EAE-A2D6D951835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3912" y="4994718"/>
                  <a:ext cx="1311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9A89AFA-83C4-4DF5-BDF5-BA8BA80CCA98}"/>
                    </a:ext>
                  </a:extLst>
                </p14:cNvPr>
                <p14:cNvContentPartPr/>
                <p14:nvPr/>
              </p14:nvContentPartPr>
              <p14:xfrm>
                <a:off x="471392" y="5052678"/>
                <a:ext cx="257400" cy="33588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9A89AFA-83C4-4DF5-BDF5-BA8BA80CCA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2392" y="5043678"/>
                  <a:ext cx="2750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ED2EA60-0814-48A9-81D4-F74C43DBDF67}"/>
                    </a:ext>
                  </a:extLst>
                </p14:cNvPr>
                <p14:cNvContentPartPr/>
                <p14:nvPr/>
              </p14:nvContentPartPr>
              <p14:xfrm>
                <a:off x="123272" y="5666838"/>
                <a:ext cx="150480" cy="2390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ED2EA60-0814-48A9-81D4-F74C43DBDF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632" y="5657838"/>
                  <a:ext cx="168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8CD00AC9-E386-485A-8A32-731B317EC8BB}"/>
                    </a:ext>
                  </a:extLst>
                </p14:cNvPr>
                <p14:cNvContentPartPr/>
                <p14:nvPr/>
              </p14:nvContentPartPr>
              <p14:xfrm>
                <a:off x="305792" y="5664678"/>
                <a:ext cx="99360" cy="11520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8CD00AC9-E386-485A-8A32-731B317EC8B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6792" y="5655678"/>
                  <a:ext cx="117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496B31F-6E12-47D5-B9A5-83E8B81A7C4B}"/>
                    </a:ext>
                  </a:extLst>
                </p14:cNvPr>
                <p14:cNvContentPartPr/>
                <p14:nvPr/>
              </p14:nvContentPartPr>
              <p14:xfrm>
                <a:off x="429632" y="5468478"/>
                <a:ext cx="224280" cy="2426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496B31F-6E12-47D5-B9A5-83E8B81A7C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0992" y="5459838"/>
                  <a:ext cx="241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008546BC-3F79-4C25-A758-79F9D6D59909}"/>
                    </a:ext>
                  </a:extLst>
                </p14:cNvPr>
                <p14:cNvContentPartPr/>
                <p14:nvPr/>
              </p14:nvContentPartPr>
              <p14:xfrm>
                <a:off x="665072" y="5490438"/>
                <a:ext cx="176760" cy="5796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008546BC-3F79-4C25-A758-79F9D6D5990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6072" y="5481438"/>
                  <a:ext cx="194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55157EE1-20AC-493F-B92C-EE7230181512}"/>
                    </a:ext>
                  </a:extLst>
                </p14:cNvPr>
                <p14:cNvContentPartPr/>
                <p14:nvPr/>
              </p14:nvContentPartPr>
              <p14:xfrm>
                <a:off x="621872" y="5406558"/>
                <a:ext cx="175680" cy="11772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55157EE1-20AC-493F-B92C-EE723018151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232" y="5397558"/>
                  <a:ext cx="1933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A9568D53-B21F-4151-BF10-21C5AE4F830A}"/>
                    </a:ext>
                  </a:extLst>
                </p14:cNvPr>
                <p14:cNvContentPartPr/>
                <p14:nvPr/>
              </p14:nvContentPartPr>
              <p14:xfrm>
                <a:off x="467072" y="5884998"/>
                <a:ext cx="65880" cy="20808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A9568D53-B21F-4151-BF10-21C5AE4F83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8072" y="5876358"/>
                  <a:ext cx="83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F9495B82-5708-4448-B687-D0EE0F537085}"/>
                    </a:ext>
                  </a:extLst>
                </p14:cNvPr>
                <p14:cNvContentPartPr/>
                <p14:nvPr/>
              </p14:nvContentPartPr>
              <p14:xfrm>
                <a:off x="453392" y="6010638"/>
                <a:ext cx="186480" cy="13464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F9495B82-5708-4448-B687-D0EE0F5370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4752" y="6001998"/>
                  <a:ext cx="2041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04D72505-62F5-45C5-A667-797D873B8D30}"/>
                    </a:ext>
                  </a:extLst>
                </p14:cNvPr>
                <p14:cNvContentPartPr/>
                <p14:nvPr/>
              </p14:nvContentPartPr>
              <p14:xfrm>
                <a:off x="278072" y="6424638"/>
                <a:ext cx="131760" cy="28368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04D72505-62F5-45C5-A667-797D873B8D3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9432" y="6415638"/>
                  <a:ext cx="149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409904F2-E203-45E8-9651-BEDFCE227277}"/>
                    </a:ext>
                  </a:extLst>
                </p14:cNvPr>
                <p14:cNvContentPartPr/>
                <p14:nvPr/>
              </p14:nvContentPartPr>
              <p14:xfrm>
                <a:off x="310832" y="6527238"/>
                <a:ext cx="60480" cy="1188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409904F2-E203-45E8-9651-BEDFCE2272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2192" y="6518598"/>
                  <a:ext cx="78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611588FC-E334-4BE3-A8A7-78159E9539E0}"/>
                    </a:ext>
                  </a:extLst>
                </p14:cNvPr>
                <p14:cNvContentPartPr/>
                <p14:nvPr/>
              </p14:nvContentPartPr>
              <p14:xfrm>
                <a:off x="422792" y="6423558"/>
                <a:ext cx="73800" cy="8964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611588FC-E334-4BE3-A8A7-78159E9539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4152" y="6414918"/>
                  <a:ext cx="91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2A73F75D-3AAE-416B-AA67-1D86EBF96ED4}"/>
                    </a:ext>
                  </a:extLst>
                </p14:cNvPr>
                <p14:cNvContentPartPr/>
                <p14:nvPr/>
              </p14:nvContentPartPr>
              <p14:xfrm>
                <a:off x="413792" y="6407358"/>
                <a:ext cx="74880" cy="2772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2A73F75D-3AAE-416B-AA67-1D86EBF96E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5152" y="6398718"/>
                  <a:ext cx="92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F2204B8A-2CFD-427F-8527-3ADE0B673978}"/>
                    </a:ext>
                  </a:extLst>
                </p14:cNvPr>
                <p14:cNvContentPartPr/>
                <p14:nvPr/>
              </p14:nvContentPartPr>
              <p14:xfrm>
                <a:off x="637712" y="6251838"/>
                <a:ext cx="313560" cy="15084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F2204B8A-2CFD-427F-8527-3ADE0B67397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9072" y="6242838"/>
                  <a:ext cx="3312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C9ACF109-1128-41B0-A7A3-3CD0CDB3C9B5}"/>
                    </a:ext>
                  </a:extLst>
                </p14:cNvPr>
                <p14:cNvContentPartPr/>
                <p14:nvPr/>
              </p14:nvContentPartPr>
              <p14:xfrm>
                <a:off x="782792" y="6149238"/>
                <a:ext cx="159840" cy="12528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C9ACF109-1128-41B0-A7A3-3CD0CDB3C9B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73792" y="6140238"/>
                  <a:ext cx="177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44F6C1EF-F701-490A-9868-78AF83E7FE70}"/>
                    </a:ext>
                  </a:extLst>
                </p14:cNvPr>
                <p14:cNvContentPartPr/>
                <p14:nvPr/>
              </p14:nvContentPartPr>
              <p14:xfrm>
                <a:off x="978272" y="6085878"/>
                <a:ext cx="174240" cy="17640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44F6C1EF-F701-490A-9868-78AF83E7FE7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9632" y="6076878"/>
                  <a:ext cx="191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40ABE77D-6101-4DD3-8039-029A7C729FE4}"/>
                    </a:ext>
                  </a:extLst>
                </p14:cNvPr>
                <p14:cNvContentPartPr/>
                <p14:nvPr/>
              </p14:nvContentPartPr>
              <p14:xfrm>
                <a:off x="1165832" y="5985078"/>
                <a:ext cx="111600" cy="17136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40ABE77D-6101-4DD3-8039-029A7C729F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7192" y="5976078"/>
                  <a:ext cx="129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F9B70D60-3153-463F-8B41-B7D7D178B299}"/>
                    </a:ext>
                  </a:extLst>
                </p14:cNvPr>
                <p14:cNvContentPartPr/>
                <p14:nvPr/>
              </p14:nvContentPartPr>
              <p14:xfrm>
                <a:off x="1289312" y="5916678"/>
                <a:ext cx="158760" cy="1584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F9B70D60-3153-463F-8B41-B7D7D178B2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80672" y="5908038"/>
                  <a:ext cx="176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94A2C6A4-6B93-40D4-933C-AF2623855F6B}"/>
                    </a:ext>
                  </a:extLst>
                </p14:cNvPr>
                <p14:cNvContentPartPr/>
                <p14:nvPr/>
              </p14:nvContentPartPr>
              <p14:xfrm>
                <a:off x="987272" y="6484758"/>
                <a:ext cx="257760" cy="29772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94A2C6A4-6B93-40D4-933C-AF2623855F6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78632" y="6475758"/>
                  <a:ext cx="275400" cy="31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6" name="Рукописный ввод 55">
                <a:extLst>
                  <a:ext uri="{FF2B5EF4-FFF2-40B4-BE49-F238E27FC236}">
                    <a16:creationId xmlns:a16="http://schemas.microsoft.com/office/drawing/2014/main" id="{CF014957-F665-40CA-886C-4458DB2621FA}"/>
                  </a:ext>
                </a:extLst>
              </p14:cNvPr>
              <p14:cNvContentPartPr/>
              <p14:nvPr/>
            </p14:nvContentPartPr>
            <p14:xfrm>
              <a:off x="1568312" y="4699878"/>
              <a:ext cx="959760" cy="548640"/>
            </p14:xfrm>
          </p:contentPart>
        </mc:Choice>
        <mc:Fallback>
          <p:pic>
            <p:nvPicPr>
              <p:cNvPr id="56" name="Рукописный ввод 55">
                <a:extLst>
                  <a:ext uri="{FF2B5EF4-FFF2-40B4-BE49-F238E27FC236}">
                    <a16:creationId xmlns:a16="http://schemas.microsoft.com/office/drawing/2014/main" id="{CF014957-F665-40CA-886C-4458DB2621F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559672" y="4690878"/>
                <a:ext cx="977400" cy="56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8B4021B5-75BA-4B75-BAE9-71E114B0623F}"/>
              </a:ext>
            </a:extLst>
          </p:cNvPr>
          <p:cNvGrpSpPr/>
          <p:nvPr/>
        </p:nvGrpSpPr>
        <p:grpSpPr>
          <a:xfrm>
            <a:off x="6879752" y="4599798"/>
            <a:ext cx="625680" cy="369360"/>
            <a:chOff x="6879752" y="4599798"/>
            <a:chExt cx="625680" cy="36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40F48D9A-7FE6-44ED-AE1D-C689045F603A}"/>
                    </a:ext>
                  </a:extLst>
                </p14:cNvPr>
                <p14:cNvContentPartPr/>
                <p14:nvPr/>
              </p14:nvContentPartPr>
              <p14:xfrm>
                <a:off x="7239392" y="4660998"/>
                <a:ext cx="29880" cy="27072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40F48D9A-7FE6-44ED-AE1D-C689045F603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30752" y="4651998"/>
                  <a:ext cx="47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03E741F-98C9-47C1-9AE9-BE53A2943C13}"/>
                    </a:ext>
                  </a:extLst>
                </p14:cNvPr>
                <p14:cNvContentPartPr/>
                <p14:nvPr/>
              </p14:nvContentPartPr>
              <p14:xfrm>
                <a:off x="6879752" y="4599798"/>
                <a:ext cx="625680" cy="561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03E741F-98C9-47C1-9AE9-BE53A2943C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71112" y="4590798"/>
                  <a:ext cx="6433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C1B1BA73-D11E-494F-ABDC-4883829EEFF9}"/>
                    </a:ext>
                  </a:extLst>
                </p14:cNvPr>
                <p14:cNvContentPartPr/>
                <p14:nvPr/>
              </p14:nvContentPartPr>
              <p14:xfrm>
                <a:off x="7074512" y="4932078"/>
                <a:ext cx="380520" cy="3708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C1B1BA73-D11E-494F-ABDC-4883829EEFF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65512" y="4923438"/>
                  <a:ext cx="39816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2F6AEFE6-1914-4A9F-95D4-0E5D21E2753F}"/>
              </a:ext>
            </a:extLst>
          </p:cNvPr>
          <p:cNvGrpSpPr/>
          <p:nvPr/>
        </p:nvGrpSpPr>
        <p:grpSpPr>
          <a:xfrm>
            <a:off x="2924432" y="5008758"/>
            <a:ext cx="1146960" cy="577800"/>
            <a:chOff x="2924432" y="5008758"/>
            <a:chExt cx="1146960" cy="57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8E6B85CA-9E5E-4825-BA9D-61A3732D7047}"/>
                    </a:ext>
                  </a:extLst>
                </p14:cNvPr>
                <p14:cNvContentPartPr/>
                <p14:nvPr/>
              </p14:nvContentPartPr>
              <p14:xfrm>
                <a:off x="3210272" y="5361918"/>
                <a:ext cx="861120" cy="22464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8E6B85CA-9E5E-4825-BA9D-61A3732D704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192272" y="5343918"/>
                  <a:ext cx="896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308280CE-36DF-4C68-B02E-AD0ED57FFEB5}"/>
                    </a:ext>
                  </a:extLst>
                </p14:cNvPr>
                <p14:cNvContentPartPr/>
                <p14:nvPr/>
              </p14:nvContentPartPr>
              <p14:xfrm>
                <a:off x="2924432" y="5008758"/>
                <a:ext cx="610920" cy="56520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308280CE-36DF-4C68-B02E-AD0ED57FFEB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06792" y="4990758"/>
                  <a:ext cx="646560" cy="60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4" name="Рукописный ввод 63">
                <a:extLst>
                  <a:ext uri="{FF2B5EF4-FFF2-40B4-BE49-F238E27FC236}">
                    <a16:creationId xmlns:a16="http://schemas.microsoft.com/office/drawing/2014/main" id="{2EFD8F6C-5C7D-4B4A-BC92-A55593FB466E}"/>
                  </a:ext>
                </a:extLst>
              </p14:cNvPr>
              <p14:cNvContentPartPr/>
              <p14:nvPr/>
            </p14:nvContentPartPr>
            <p14:xfrm>
              <a:off x="4489352" y="5818038"/>
              <a:ext cx="380520" cy="138240"/>
            </p14:xfrm>
          </p:contentPart>
        </mc:Choice>
        <mc:Fallback>
          <p:pic>
            <p:nvPicPr>
              <p:cNvPr id="64" name="Рукописный ввод 63">
                <a:extLst>
                  <a:ext uri="{FF2B5EF4-FFF2-40B4-BE49-F238E27FC236}">
                    <a16:creationId xmlns:a16="http://schemas.microsoft.com/office/drawing/2014/main" id="{2EFD8F6C-5C7D-4B4A-BC92-A55593FB466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471712" y="5800038"/>
                <a:ext cx="416160" cy="1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BFE16969-74BE-4207-AE91-D0C169A3819C}"/>
              </a:ext>
            </a:extLst>
          </p:cNvPr>
          <p:cNvGrpSpPr/>
          <p:nvPr/>
        </p:nvGrpSpPr>
        <p:grpSpPr>
          <a:xfrm>
            <a:off x="7046792" y="4645158"/>
            <a:ext cx="4470840" cy="1721160"/>
            <a:chOff x="7046792" y="4645158"/>
            <a:chExt cx="4470840" cy="172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81ADE84D-A951-4195-97C2-AFA43C95444F}"/>
                    </a:ext>
                  </a:extLst>
                </p14:cNvPr>
                <p14:cNvContentPartPr/>
                <p14:nvPr/>
              </p14:nvContentPartPr>
              <p14:xfrm>
                <a:off x="7676432" y="5409798"/>
                <a:ext cx="360" cy="36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81ADE84D-A951-4195-97C2-AFA43C9544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58432" y="539179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118805FC-AB48-45E3-9C1B-E557791E5C79}"/>
                    </a:ext>
                  </a:extLst>
                </p14:cNvPr>
                <p14:cNvContentPartPr/>
                <p14:nvPr/>
              </p14:nvContentPartPr>
              <p14:xfrm>
                <a:off x="7046792" y="5482878"/>
                <a:ext cx="334440" cy="3060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118805FC-AB48-45E3-9C1B-E557791E5C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29152" y="5465238"/>
                  <a:ext cx="370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514B2438-E40E-4A70-AD38-835FFB178FE3}"/>
                    </a:ext>
                  </a:extLst>
                </p14:cNvPr>
                <p14:cNvContentPartPr/>
                <p14:nvPr/>
              </p14:nvContentPartPr>
              <p14:xfrm>
                <a:off x="7440992" y="5325558"/>
                <a:ext cx="371160" cy="2354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514B2438-E40E-4A70-AD38-835FFB178F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22992" y="5307558"/>
                  <a:ext cx="406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D6EC0353-1EBD-4A50-A750-28E6399A254C}"/>
                    </a:ext>
                  </a:extLst>
                </p14:cNvPr>
                <p14:cNvContentPartPr/>
                <p14:nvPr/>
              </p14:nvContentPartPr>
              <p14:xfrm>
                <a:off x="8096912" y="5286678"/>
                <a:ext cx="305640" cy="27432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D6EC0353-1EBD-4A50-A750-28E6399A254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79272" y="5268678"/>
                  <a:ext cx="3412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7452AF3F-3890-42DD-9A4E-E08515E568E3}"/>
                    </a:ext>
                  </a:extLst>
                </p14:cNvPr>
                <p14:cNvContentPartPr/>
                <p14:nvPr/>
              </p14:nvContentPartPr>
              <p14:xfrm>
                <a:off x="8464112" y="5283798"/>
                <a:ext cx="132120" cy="14724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7452AF3F-3890-42DD-9A4E-E08515E568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46112" y="5266158"/>
                  <a:ext cx="1677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18870CCF-2DBA-4C33-B232-812DCA8AB94A}"/>
                    </a:ext>
                  </a:extLst>
                </p14:cNvPr>
                <p14:cNvContentPartPr/>
                <p14:nvPr/>
              </p14:nvContentPartPr>
              <p14:xfrm>
                <a:off x="8861552" y="5192718"/>
                <a:ext cx="156600" cy="2296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18870CCF-2DBA-4C33-B232-812DCA8AB9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43552" y="5174718"/>
                  <a:ext cx="1922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25DD097B-0CAB-4B41-BFB1-FD4ADEFFA323}"/>
                    </a:ext>
                  </a:extLst>
                </p14:cNvPr>
                <p14:cNvContentPartPr/>
                <p14:nvPr/>
              </p14:nvContentPartPr>
              <p14:xfrm>
                <a:off x="9099152" y="5188398"/>
                <a:ext cx="59400" cy="23220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25DD097B-0CAB-4B41-BFB1-FD4ADEFFA32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81152" y="5170398"/>
                  <a:ext cx="950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26FF5F8E-3A21-41A2-ABB4-5B445C722BF9}"/>
                    </a:ext>
                  </a:extLst>
                </p14:cNvPr>
                <p14:cNvContentPartPr/>
                <p14:nvPr/>
              </p14:nvContentPartPr>
              <p14:xfrm>
                <a:off x="9102752" y="5188758"/>
                <a:ext cx="227880" cy="20052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26FF5F8E-3A21-41A2-ABB4-5B445C722BF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84752" y="5171118"/>
                  <a:ext cx="263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A051018A-8171-4A10-A525-A073744EE79D}"/>
                    </a:ext>
                  </a:extLst>
                </p14:cNvPr>
                <p14:cNvContentPartPr/>
                <p14:nvPr/>
              </p14:nvContentPartPr>
              <p14:xfrm>
                <a:off x="9402632" y="5124678"/>
                <a:ext cx="76320" cy="22608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A051018A-8171-4A10-A525-A073744EE79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84632" y="5106678"/>
                  <a:ext cx="111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DAC2AD30-0D4B-4190-AA5C-4DD0E49154F3}"/>
                    </a:ext>
                  </a:extLst>
                </p14:cNvPr>
                <p14:cNvContentPartPr/>
                <p14:nvPr/>
              </p14:nvContentPartPr>
              <p14:xfrm>
                <a:off x="9509912" y="5167518"/>
                <a:ext cx="165600" cy="18036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DAC2AD30-0D4B-4190-AA5C-4DD0E49154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92272" y="5149518"/>
                  <a:ext cx="201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A7D44AD6-A694-430C-B5B2-1DFA7F368EB4}"/>
                    </a:ext>
                  </a:extLst>
                </p14:cNvPr>
                <p14:cNvContentPartPr/>
                <p14:nvPr/>
              </p14:nvContentPartPr>
              <p14:xfrm>
                <a:off x="9734912" y="5188758"/>
                <a:ext cx="174240" cy="13428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A7D44AD6-A694-430C-B5B2-1DFA7F368EB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17272" y="5171118"/>
                  <a:ext cx="209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1B5ECC15-2583-41C4-9E0D-5476506B8E61}"/>
                    </a:ext>
                  </a:extLst>
                </p14:cNvPr>
                <p14:cNvContentPartPr/>
                <p14:nvPr/>
              </p14:nvContentPartPr>
              <p14:xfrm>
                <a:off x="10018592" y="5041158"/>
                <a:ext cx="76320" cy="30060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1B5ECC15-2583-41C4-9E0D-5476506B8E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00952" y="5023518"/>
                  <a:ext cx="1119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E5BDD234-6333-451E-91B8-DDAD0EB3113B}"/>
                    </a:ext>
                  </a:extLst>
                </p14:cNvPr>
                <p14:cNvContentPartPr/>
                <p14:nvPr/>
              </p14:nvContentPartPr>
              <p14:xfrm>
                <a:off x="10171592" y="5084358"/>
                <a:ext cx="133560" cy="17208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E5BDD234-6333-451E-91B8-DDAD0EB311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53952" y="5066358"/>
                  <a:ext cx="1692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BE3909ED-E58E-44BD-AA55-84C43D9F4CFF}"/>
                    </a:ext>
                  </a:extLst>
                </p14:cNvPr>
                <p14:cNvContentPartPr/>
                <p14:nvPr/>
              </p14:nvContentPartPr>
              <p14:xfrm>
                <a:off x="10430792" y="5010558"/>
                <a:ext cx="62280" cy="28764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BE3909ED-E58E-44BD-AA55-84C43D9F4C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12792" y="4992918"/>
                  <a:ext cx="979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685B0C86-E279-48E7-9EEA-45B7AB3DCB17}"/>
                    </a:ext>
                  </a:extLst>
                </p14:cNvPr>
                <p14:cNvContentPartPr/>
                <p14:nvPr/>
              </p14:nvContentPartPr>
              <p14:xfrm>
                <a:off x="10556072" y="4990398"/>
                <a:ext cx="233280" cy="2318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685B0C86-E279-48E7-9EEA-45B7AB3DCB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38072" y="4972398"/>
                  <a:ext cx="2689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C20BA20E-0185-4F8D-9CB9-EE96215E929A}"/>
                    </a:ext>
                  </a:extLst>
                </p14:cNvPr>
                <p14:cNvContentPartPr/>
                <p14:nvPr/>
              </p14:nvContentPartPr>
              <p14:xfrm>
                <a:off x="10763432" y="5053398"/>
                <a:ext cx="186840" cy="14400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C20BA20E-0185-4F8D-9CB9-EE96215E929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45432" y="5035758"/>
                  <a:ext cx="222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619A5F5-2D2C-45E9-BFFE-A854E02E94CF}"/>
                    </a:ext>
                  </a:extLst>
                </p14:cNvPr>
                <p14:cNvContentPartPr/>
                <p14:nvPr/>
              </p14:nvContentPartPr>
              <p14:xfrm>
                <a:off x="10776752" y="5008398"/>
                <a:ext cx="209520" cy="16956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619A5F5-2D2C-45E9-BFFE-A854E02E94C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59112" y="4990398"/>
                  <a:ext cx="245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207B159A-8D91-4975-A825-5B5572F9DC1F}"/>
                    </a:ext>
                  </a:extLst>
                </p14:cNvPr>
                <p14:cNvContentPartPr/>
                <p14:nvPr/>
              </p14:nvContentPartPr>
              <p14:xfrm>
                <a:off x="11015432" y="4955478"/>
                <a:ext cx="343080" cy="22968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207B159A-8D91-4975-A825-5B5572F9DC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97792" y="4937838"/>
                  <a:ext cx="3787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56BB95D0-4316-4B71-8D38-4FAE439CAC1E}"/>
                    </a:ext>
                  </a:extLst>
                </p14:cNvPr>
                <p14:cNvContentPartPr/>
                <p14:nvPr/>
              </p14:nvContentPartPr>
              <p14:xfrm>
                <a:off x="8438552" y="5765838"/>
                <a:ext cx="57240" cy="27180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56BB95D0-4316-4B71-8D38-4FAE439CAC1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20552" y="5747838"/>
                  <a:ext cx="9288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1C2DF005-5270-4348-A7F2-80131500C2E6}"/>
                    </a:ext>
                  </a:extLst>
                </p14:cNvPr>
                <p14:cNvContentPartPr/>
                <p14:nvPr/>
              </p14:nvContentPartPr>
              <p14:xfrm>
                <a:off x="8421632" y="5754678"/>
                <a:ext cx="176760" cy="29880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1C2DF005-5270-4348-A7F2-80131500C2E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03992" y="5737038"/>
                  <a:ext cx="212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1C6CEA0E-4D60-46D0-9EB6-CA96E253893C}"/>
                    </a:ext>
                  </a:extLst>
                </p14:cNvPr>
                <p14:cNvContentPartPr/>
                <p14:nvPr/>
              </p14:nvContentPartPr>
              <p14:xfrm>
                <a:off x="8586872" y="5799678"/>
                <a:ext cx="168120" cy="20916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1C6CEA0E-4D60-46D0-9EB6-CA96E253893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69232" y="5781678"/>
                  <a:ext cx="2037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9C256E11-E446-4F23-AFED-57234981A433}"/>
                    </a:ext>
                  </a:extLst>
                </p14:cNvPr>
                <p14:cNvContentPartPr/>
                <p14:nvPr/>
              </p14:nvContentPartPr>
              <p14:xfrm>
                <a:off x="8790632" y="5735958"/>
                <a:ext cx="133920" cy="25452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9C256E11-E446-4F23-AFED-57234981A4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772992" y="5717958"/>
                  <a:ext cx="169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3F4FB9B0-C094-4FFD-AB6A-FAD7153F2513}"/>
                    </a:ext>
                  </a:extLst>
                </p14:cNvPr>
                <p14:cNvContentPartPr/>
                <p14:nvPr/>
              </p14:nvContentPartPr>
              <p14:xfrm>
                <a:off x="9208952" y="5669358"/>
                <a:ext cx="186120" cy="34020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3F4FB9B0-C094-4FFD-AB6A-FAD7153F251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191312" y="5651358"/>
                  <a:ext cx="2217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D176D859-6041-460B-A4AD-B21784224D02}"/>
                    </a:ext>
                  </a:extLst>
                </p14:cNvPr>
                <p14:cNvContentPartPr/>
                <p14:nvPr/>
              </p14:nvContentPartPr>
              <p14:xfrm>
                <a:off x="9456632" y="5755038"/>
                <a:ext cx="181440" cy="15588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D176D859-6041-460B-A4AD-B21784224D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38992" y="5737398"/>
                  <a:ext cx="217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1F7CE208-2E99-4035-A46B-FC7FCFA227CB}"/>
                    </a:ext>
                  </a:extLst>
                </p14:cNvPr>
                <p14:cNvContentPartPr/>
                <p14:nvPr/>
              </p14:nvContentPartPr>
              <p14:xfrm>
                <a:off x="9453392" y="5704278"/>
                <a:ext cx="151920" cy="19872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1F7CE208-2E99-4035-A46B-FC7FCFA227C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35752" y="5686278"/>
                  <a:ext cx="187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529273CC-8616-45E3-A946-8F19C67AD9CF}"/>
                    </a:ext>
                  </a:extLst>
                </p14:cNvPr>
                <p14:cNvContentPartPr/>
                <p14:nvPr/>
              </p14:nvContentPartPr>
              <p14:xfrm>
                <a:off x="9631952" y="5703918"/>
                <a:ext cx="190440" cy="15120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529273CC-8616-45E3-A946-8F19C67AD9C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14312" y="5685918"/>
                  <a:ext cx="2260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D5C42382-4DE4-4264-8470-03924B7BC0B5}"/>
                    </a:ext>
                  </a:extLst>
                </p14:cNvPr>
                <p14:cNvContentPartPr/>
                <p14:nvPr/>
              </p14:nvContentPartPr>
              <p14:xfrm>
                <a:off x="9618632" y="5659638"/>
                <a:ext cx="212040" cy="18720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D5C42382-4DE4-4264-8470-03924B7BC0B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600632" y="5641998"/>
                  <a:ext cx="247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649C328B-53CC-4B4F-BF76-210B1E2EC9AA}"/>
                    </a:ext>
                  </a:extLst>
                </p14:cNvPr>
                <p14:cNvContentPartPr/>
                <p14:nvPr/>
              </p14:nvContentPartPr>
              <p14:xfrm>
                <a:off x="9819872" y="5629758"/>
                <a:ext cx="195120" cy="18864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649C328B-53CC-4B4F-BF76-210B1E2EC9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02232" y="5611758"/>
                  <a:ext cx="230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C242147D-1A88-494C-AA96-11F9443E15C4}"/>
                    </a:ext>
                  </a:extLst>
                </p14:cNvPr>
                <p14:cNvContentPartPr/>
                <p14:nvPr/>
              </p14:nvContentPartPr>
              <p14:xfrm>
                <a:off x="10288232" y="5543358"/>
                <a:ext cx="162720" cy="18396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C242147D-1A88-494C-AA96-11F9443E15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70592" y="5525718"/>
                  <a:ext cx="198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6AF5F51B-A338-424F-AD17-55537679414A}"/>
                    </a:ext>
                  </a:extLst>
                </p14:cNvPr>
                <p14:cNvContentPartPr/>
                <p14:nvPr/>
              </p14:nvContentPartPr>
              <p14:xfrm>
                <a:off x="10481552" y="5471718"/>
                <a:ext cx="344160" cy="29160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6AF5F51B-A338-424F-AD17-55537679414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63912" y="5454078"/>
                  <a:ext cx="3798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63CE203F-B81A-4D52-8A9D-99189DD169EE}"/>
                    </a:ext>
                  </a:extLst>
                </p14:cNvPr>
                <p14:cNvContentPartPr/>
                <p14:nvPr/>
              </p14:nvContentPartPr>
              <p14:xfrm>
                <a:off x="9566432" y="6100998"/>
                <a:ext cx="334080" cy="26532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63CE203F-B81A-4D52-8A9D-99189DD169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548792" y="6083358"/>
                  <a:ext cx="3697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433FDA05-2BFA-4A3C-AE7C-022A90042C0F}"/>
                    </a:ext>
                  </a:extLst>
                </p14:cNvPr>
                <p14:cNvContentPartPr/>
                <p14:nvPr/>
              </p14:nvContentPartPr>
              <p14:xfrm>
                <a:off x="9779192" y="6125118"/>
                <a:ext cx="249840" cy="14220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433FDA05-2BFA-4A3C-AE7C-022A90042C0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61192" y="6107118"/>
                  <a:ext cx="285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371091C1-482B-4D2F-A309-AE0C6111A83C}"/>
                    </a:ext>
                  </a:extLst>
                </p14:cNvPr>
                <p14:cNvContentPartPr/>
                <p14:nvPr/>
              </p14:nvContentPartPr>
              <p14:xfrm>
                <a:off x="10013192" y="6107838"/>
                <a:ext cx="192600" cy="6336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371091C1-482B-4D2F-A309-AE0C6111A83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995552" y="6090198"/>
                  <a:ext cx="2282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02183B3C-D6E1-4965-909B-75EE6A102EFC}"/>
                    </a:ext>
                  </a:extLst>
                </p14:cNvPr>
                <p14:cNvContentPartPr/>
                <p14:nvPr/>
              </p14:nvContentPartPr>
              <p14:xfrm>
                <a:off x="10075472" y="5997678"/>
                <a:ext cx="177120" cy="19116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02183B3C-D6E1-4965-909B-75EE6A102EF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057832" y="5980038"/>
                  <a:ext cx="2127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3412650B-FEFC-4474-B24E-67D8F57142E1}"/>
                    </a:ext>
                  </a:extLst>
                </p14:cNvPr>
                <p14:cNvContentPartPr/>
                <p14:nvPr/>
              </p14:nvContentPartPr>
              <p14:xfrm>
                <a:off x="10593512" y="5927118"/>
                <a:ext cx="303480" cy="22356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3412650B-FEFC-4474-B24E-67D8F57142E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575872" y="5909478"/>
                  <a:ext cx="339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812A70DF-F603-4061-AAE9-9C67C6DFDA48}"/>
                    </a:ext>
                  </a:extLst>
                </p14:cNvPr>
                <p14:cNvContentPartPr/>
                <p14:nvPr/>
              </p14:nvContentPartPr>
              <p14:xfrm>
                <a:off x="10867472" y="5920638"/>
                <a:ext cx="152640" cy="9864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812A70DF-F603-4061-AAE9-9C67C6DFDA4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849472" y="5902638"/>
                  <a:ext cx="188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8ABDFDBC-BF23-436B-962E-4639DA1DA1C1}"/>
                    </a:ext>
                  </a:extLst>
                </p14:cNvPr>
                <p14:cNvContentPartPr/>
                <p14:nvPr/>
              </p14:nvContentPartPr>
              <p14:xfrm>
                <a:off x="11070152" y="5851518"/>
                <a:ext cx="129960" cy="14220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8ABDFDBC-BF23-436B-962E-4639DA1DA1C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052152" y="5833878"/>
                  <a:ext cx="1656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9304E079-DDBB-4D5A-8D61-9A17608E3640}"/>
                    </a:ext>
                  </a:extLst>
                </p14:cNvPr>
                <p14:cNvContentPartPr/>
                <p14:nvPr/>
              </p14:nvContentPartPr>
              <p14:xfrm>
                <a:off x="11171672" y="5736678"/>
                <a:ext cx="345960" cy="19908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9304E079-DDBB-4D5A-8D61-9A17608E36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54032" y="5718678"/>
                  <a:ext cx="381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1869C68A-F42D-46F6-AF1B-599E7A3AD166}"/>
                    </a:ext>
                  </a:extLst>
                </p14:cNvPr>
                <p14:cNvContentPartPr/>
                <p14:nvPr/>
              </p14:nvContentPartPr>
              <p14:xfrm>
                <a:off x="7817912" y="5034678"/>
                <a:ext cx="845640" cy="74520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1869C68A-F42D-46F6-AF1B-599E7A3AD16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99912" y="5016678"/>
                  <a:ext cx="88128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3A63802C-0AFC-4DF5-AA2F-FAC1AA7F27D7}"/>
                    </a:ext>
                  </a:extLst>
                </p14:cNvPr>
                <p14:cNvContentPartPr/>
                <p14:nvPr/>
              </p14:nvContentPartPr>
              <p14:xfrm>
                <a:off x="8511272" y="4645158"/>
                <a:ext cx="243720" cy="41472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3A63802C-0AFC-4DF5-AA2F-FAC1AA7F27D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93272" y="4627158"/>
                  <a:ext cx="27936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8AEDCEBA-7327-4ECA-9AD3-4E2D78C982EE}"/>
              </a:ext>
            </a:extLst>
          </p:cNvPr>
          <p:cNvGrpSpPr/>
          <p:nvPr/>
        </p:nvGrpSpPr>
        <p:grpSpPr>
          <a:xfrm>
            <a:off x="8763632" y="3848838"/>
            <a:ext cx="765360" cy="907920"/>
            <a:chOff x="8763632" y="3848838"/>
            <a:chExt cx="765360" cy="90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D171343D-7B87-4A37-A338-D688654607D8}"/>
                    </a:ext>
                  </a:extLst>
                </p14:cNvPr>
                <p14:cNvContentPartPr/>
                <p14:nvPr/>
              </p14:nvContentPartPr>
              <p14:xfrm>
                <a:off x="9039392" y="4136838"/>
                <a:ext cx="319320" cy="42120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D171343D-7B87-4A37-A338-D688654607D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21752" y="4119198"/>
                  <a:ext cx="3549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1B068ACB-2AE7-459A-A0C4-44C18C33E8C0}"/>
                    </a:ext>
                  </a:extLst>
                </p14:cNvPr>
                <p14:cNvContentPartPr/>
                <p14:nvPr/>
              </p14:nvContentPartPr>
              <p14:xfrm>
                <a:off x="9037232" y="4350678"/>
                <a:ext cx="244440" cy="2376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1B068ACB-2AE7-459A-A0C4-44C18C33E8C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019232" y="4333038"/>
                  <a:ext cx="280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66277954-BBA6-435E-ABBC-79111F42F727}"/>
                    </a:ext>
                  </a:extLst>
                </p14:cNvPr>
                <p14:cNvContentPartPr/>
                <p14:nvPr/>
              </p14:nvContentPartPr>
              <p14:xfrm>
                <a:off x="8763632" y="3848838"/>
                <a:ext cx="765360" cy="90792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66277954-BBA6-435E-ABBC-79111F42F72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745632" y="3830838"/>
                  <a:ext cx="801000" cy="9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729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8DE82-59B7-4A89-B98E-1FD2E619D025}"/>
              </a:ext>
            </a:extLst>
          </p:cNvPr>
          <p:cNvSpPr txBox="1"/>
          <p:nvPr/>
        </p:nvSpPr>
        <p:spPr>
          <a:xfrm>
            <a:off x="1114720" y="113508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4. Distribution</a:t>
            </a:r>
            <a:endParaRPr lang="en-GB" sz="2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D8A4DA-5624-4B61-B9B4-C9745681C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84" y="2598254"/>
            <a:ext cx="9201633" cy="18606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B0FDEA-585A-4152-9491-BC1D3D063F9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17</a:t>
            </a:r>
            <a:endParaRPr lang="en-GB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E6FEBE4-04B8-481C-A921-55B3BC0AFA8B}"/>
              </a:ext>
            </a:extLst>
          </p:cNvPr>
          <p:cNvGrpSpPr/>
          <p:nvPr/>
        </p:nvGrpSpPr>
        <p:grpSpPr>
          <a:xfrm>
            <a:off x="3200192" y="4874838"/>
            <a:ext cx="1672920" cy="542520"/>
            <a:chOff x="3200192" y="4874838"/>
            <a:chExt cx="1672920" cy="54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F9755C8B-D6C6-42A0-9F30-25F3E86DF715}"/>
                    </a:ext>
                  </a:extLst>
                </p14:cNvPr>
                <p14:cNvContentPartPr/>
                <p14:nvPr/>
              </p14:nvContentPartPr>
              <p14:xfrm>
                <a:off x="3200192" y="4874838"/>
                <a:ext cx="47520" cy="4795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F9755C8B-D6C6-42A0-9F30-25F3E86DF71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82552" y="4856838"/>
                  <a:ext cx="831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5FC6F9C5-9992-4FA8-A071-B69B02D30373}"/>
                    </a:ext>
                  </a:extLst>
                </p14:cNvPr>
                <p14:cNvContentPartPr/>
                <p14:nvPr/>
              </p14:nvContentPartPr>
              <p14:xfrm>
                <a:off x="3326552" y="4959798"/>
                <a:ext cx="62640" cy="38412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5FC6F9C5-9992-4FA8-A071-B69B02D303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08912" y="4941798"/>
                  <a:ext cx="9828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3FE281E5-D0E8-42B3-BC12-124C4DB774D3}"/>
                    </a:ext>
                  </a:extLst>
                </p14:cNvPr>
                <p14:cNvContentPartPr/>
                <p14:nvPr/>
              </p14:nvContentPartPr>
              <p14:xfrm>
                <a:off x="3232952" y="5177238"/>
                <a:ext cx="142920" cy="230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3FE281E5-D0E8-42B3-BC12-124C4DB774D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4952" y="5159598"/>
                  <a:ext cx="178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C26EDC82-2D7A-45B3-B8F5-DA1C5765D6A5}"/>
                    </a:ext>
                  </a:extLst>
                </p14:cNvPr>
                <p14:cNvContentPartPr/>
                <p14:nvPr/>
              </p14:nvContentPartPr>
              <p14:xfrm>
                <a:off x="3425552" y="5159598"/>
                <a:ext cx="143280" cy="1778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C26EDC82-2D7A-45B3-B8F5-DA1C5765D6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07912" y="5141958"/>
                  <a:ext cx="178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45C6EDAE-4E56-4263-97A1-BDBE6BDE1B28}"/>
                    </a:ext>
                  </a:extLst>
                </p14:cNvPr>
                <p14:cNvContentPartPr/>
                <p14:nvPr/>
              </p14:nvContentPartPr>
              <p14:xfrm>
                <a:off x="3643352" y="5042238"/>
                <a:ext cx="240120" cy="24084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45C6EDAE-4E56-4263-97A1-BDBE6BDE1B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25712" y="5024238"/>
                  <a:ext cx="275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38E06A4B-E340-4668-904C-6FA82DC2C209}"/>
                    </a:ext>
                  </a:extLst>
                </p14:cNvPr>
                <p14:cNvContentPartPr/>
                <p14:nvPr/>
              </p14:nvContentPartPr>
              <p14:xfrm>
                <a:off x="3896792" y="5095158"/>
                <a:ext cx="140760" cy="19980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38E06A4B-E340-4668-904C-6FA82DC2C2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79152" y="5077158"/>
                  <a:ext cx="176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58253C62-C1DB-4D67-A8B7-5E20BC20E7E5}"/>
                    </a:ext>
                  </a:extLst>
                </p14:cNvPr>
                <p14:cNvContentPartPr/>
                <p14:nvPr/>
              </p14:nvContentPartPr>
              <p14:xfrm>
                <a:off x="4058792" y="5182278"/>
                <a:ext cx="133920" cy="730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58253C62-C1DB-4D67-A8B7-5E20BC20E7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40792" y="5164278"/>
                  <a:ext cx="169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CABB6337-A8BF-4BBD-9335-BFF96E2D7206}"/>
                    </a:ext>
                  </a:extLst>
                </p14:cNvPr>
                <p14:cNvContentPartPr/>
                <p14:nvPr/>
              </p14:nvContentPartPr>
              <p14:xfrm>
                <a:off x="4016672" y="5017758"/>
                <a:ext cx="173520" cy="1724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CABB6337-A8BF-4BBD-9335-BFF96E2D720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99032" y="4999758"/>
                  <a:ext cx="2091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C568A49E-2E73-453C-9AFF-121826D12EDA}"/>
                    </a:ext>
                  </a:extLst>
                </p14:cNvPr>
                <p14:cNvContentPartPr/>
                <p14:nvPr/>
              </p14:nvContentPartPr>
              <p14:xfrm>
                <a:off x="4200992" y="4972038"/>
                <a:ext cx="200520" cy="4453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C568A49E-2E73-453C-9AFF-121826D12ED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83352" y="4954038"/>
                  <a:ext cx="23616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CFBBE70-AF98-4469-9BCD-7A36E818AED8}"/>
                    </a:ext>
                  </a:extLst>
                </p14:cNvPr>
                <p14:cNvContentPartPr/>
                <p14:nvPr/>
              </p14:nvContentPartPr>
              <p14:xfrm>
                <a:off x="4508792" y="4987878"/>
                <a:ext cx="17280" cy="1717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CFBBE70-AF98-4469-9BCD-7A36E818AE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91152" y="4970238"/>
                  <a:ext cx="52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BAE107D7-564A-4978-A530-DBD93F97EE0C}"/>
                    </a:ext>
                  </a:extLst>
                </p14:cNvPr>
                <p14:cNvContentPartPr/>
                <p14:nvPr/>
              </p14:nvContentPartPr>
              <p14:xfrm>
                <a:off x="4699952" y="5011998"/>
                <a:ext cx="173160" cy="2808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BAE107D7-564A-4978-A530-DBD93F97EE0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82312" y="4994358"/>
                  <a:ext cx="208800" cy="31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76A5BD41-65F5-4F65-BE48-013C9D2E6FD6}"/>
              </a:ext>
            </a:extLst>
          </p:cNvPr>
          <p:cNvGrpSpPr/>
          <p:nvPr/>
        </p:nvGrpSpPr>
        <p:grpSpPr>
          <a:xfrm>
            <a:off x="5447672" y="4848918"/>
            <a:ext cx="965160" cy="351360"/>
            <a:chOff x="5447672" y="4848918"/>
            <a:chExt cx="96516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BEFE4EE7-5EC7-4D82-9E99-50DA79352399}"/>
                    </a:ext>
                  </a:extLst>
                </p14:cNvPr>
                <p14:cNvContentPartPr/>
                <p14:nvPr/>
              </p14:nvContentPartPr>
              <p14:xfrm>
                <a:off x="5447672" y="4864398"/>
                <a:ext cx="193680" cy="3322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BEFE4EE7-5EC7-4D82-9E99-50DA793523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30032" y="4846398"/>
                  <a:ext cx="2293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2EB3CDF-7F64-4375-884F-222D3FE4CCB0}"/>
                    </a:ext>
                  </a:extLst>
                </p14:cNvPr>
                <p14:cNvContentPartPr/>
                <p14:nvPr/>
              </p14:nvContentPartPr>
              <p14:xfrm>
                <a:off x="5752592" y="4949718"/>
                <a:ext cx="144360" cy="2037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2EB3CDF-7F64-4375-884F-222D3FE4CCB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34952" y="4931718"/>
                  <a:ext cx="180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DFF2715-959D-4FCC-8AB7-9C81CD1004A1}"/>
                    </a:ext>
                  </a:extLst>
                </p14:cNvPr>
                <p14:cNvContentPartPr/>
                <p14:nvPr/>
              </p14:nvContentPartPr>
              <p14:xfrm>
                <a:off x="6011792" y="4895718"/>
                <a:ext cx="132480" cy="2120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DFF2715-959D-4FCC-8AB7-9C81CD1004A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93792" y="4877718"/>
                  <a:ext cx="1681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994A9169-46FE-46A1-AAA1-322F8D9CCE59}"/>
                    </a:ext>
                  </a:extLst>
                </p14:cNvPr>
                <p14:cNvContentPartPr/>
                <p14:nvPr/>
              </p14:nvContentPartPr>
              <p14:xfrm>
                <a:off x="6196472" y="4848918"/>
                <a:ext cx="216360" cy="3513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994A9169-46FE-46A1-AAA1-322F8D9CCE5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78832" y="4830918"/>
                  <a:ext cx="25200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FA6386E-DD12-4F05-9A5B-531F00DC34DA}"/>
              </a:ext>
            </a:extLst>
          </p:cNvPr>
          <p:cNvGrpSpPr/>
          <p:nvPr/>
        </p:nvGrpSpPr>
        <p:grpSpPr>
          <a:xfrm>
            <a:off x="4128632" y="5854758"/>
            <a:ext cx="254880" cy="456840"/>
            <a:chOff x="4128632" y="5854758"/>
            <a:chExt cx="254880" cy="45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53C96D3E-8F07-4501-977D-418F63205506}"/>
                    </a:ext>
                  </a:extLst>
                </p14:cNvPr>
                <p14:cNvContentPartPr/>
                <p14:nvPr/>
              </p14:nvContentPartPr>
              <p14:xfrm>
                <a:off x="4128632" y="5854758"/>
                <a:ext cx="254880" cy="4568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53C96D3E-8F07-4501-977D-418F6320550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10992" y="5837118"/>
                  <a:ext cx="2905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03E8A726-2B70-4E9E-A5FF-79F166C33640}"/>
                    </a:ext>
                  </a:extLst>
                </p14:cNvPr>
                <p14:cNvContentPartPr/>
                <p14:nvPr/>
              </p14:nvContentPartPr>
              <p14:xfrm>
                <a:off x="4258952" y="6028638"/>
                <a:ext cx="110160" cy="482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03E8A726-2B70-4E9E-A5FF-79F166C336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40952" y="6010998"/>
                  <a:ext cx="14580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58AB28BA-6F86-4DFD-A66E-62D0829A14E6}"/>
              </a:ext>
            </a:extLst>
          </p:cNvPr>
          <p:cNvGrpSpPr/>
          <p:nvPr/>
        </p:nvGrpSpPr>
        <p:grpSpPr>
          <a:xfrm>
            <a:off x="4625432" y="5783478"/>
            <a:ext cx="1347840" cy="329040"/>
            <a:chOff x="4625432" y="5783478"/>
            <a:chExt cx="134784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C1B7FDE2-6308-4C51-ACE5-CB3B69C4AAC8}"/>
                    </a:ext>
                  </a:extLst>
                </p14:cNvPr>
                <p14:cNvContentPartPr/>
                <p14:nvPr/>
              </p14:nvContentPartPr>
              <p14:xfrm>
                <a:off x="4625432" y="5836758"/>
                <a:ext cx="369360" cy="2757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C1B7FDE2-6308-4C51-ACE5-CB3B69C4AAC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07792" y="5818758"/>
                  <a:ext cx="4050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2DEA5815-E2DE-43AC-A316-75F89661F6F6}"/>
                    </a:ext>
                  </a:extLst>
                </p14:cNvPr>
                <p14:cNvContentPartPr/>
                <p14:nvPr/>
              </p14:nvContentPartPr>
              <p14:xfrm>
                <a:off x="5042672" y="5869878"/>
                <a:ext cx="176760" cy="2275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2DEA5815-E2DE-43AC-A316-75F89661F6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25032" y="5852238"/>
                  <a:ext cx="212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9308D86C-7ED9-4AB8-8287-2DA3C5E51E9A}"/>
                    </a:ext>
                  </a:extLst>
                </p14:cNvPr>
                <p14:cNvContentPartPr/>
                <p14:nvPr/>
              </p14:nvContentPartPr>
              <p14:xfrm>
                <a:off x="5312312" y="5792478"/>
                <a:ext cx="309960" cy="2145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9308D86C-7ED9-4AB8-8287-2DA3C5E51E9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294672" y="5774478"/>
                  <a:ext cx="345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7DC26C4-70DD-4524-AEA5-AEE07E467DAD}"/>
                    </a:ext>
                  </a:extLst>
                </p14:cNvPr>
                <p14:cNvContentPartPr/>
                <p14:nvPr/>
              </p14:nvContentPartPr>
              <p14:xfrm>
                <a:off x="5672312" y="5814078"/>
                <a:ext cx="59040" cy="2178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7DC26C4-70DD-4524-AEA5-AEE07E467D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54312" y="5796438"/>
                  <a:ext cx="94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FD4F19B2-0676-4CF8-B426-C4FFB8A5E278}"/>
                    </a:ext>
                  </a:extLst>
                </p14:cNvPr>
                <p14:cNvContentPartPr/>
                <p14:nvPr/>
              </p14:nvContentPartPr>
              <p14:xfrm>
                <a:off x="5780312" y="5783478"/>
                <a:ext cx="192960" cy="2044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FD4F19B2-0676-4CF8-B426-C4FFB8A5E2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62672" y="5765838"/>
                  <a:ext cx="22860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6A0665CF-DDA0-4EDD-8D89-F554A7283BA9}"/>
              </a:ext>
            </a:extLst>
          </p:cNvPr>
          <p:cNvGrpSpPr/>
          <p:nvPr/>
        </p:nvGrpSpPr>
        <p:grpSpPr>
          <a:xfrm>
            <a:off x="6267032" y="5609598"/>
            <a:ext cx="1709280" cy="366840"/>
            <a:chOff x="6267032" y="5609598"/>
            <a:chExt cx="170928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408459B-91BA-4DF6-8BE4-25A53418BD58}"/>
                    </a:ext>
                  </a:extLst>
                </p14:cNvPr>
                <p14:cNvContentPartPr/>
                <p14:nvPr/>
              </p14:nvContentPartPr>
              <p14:xfrm>
                <a:off x="6267032" y="5681598"/>
                <a:ext cx="68040" cy="29484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408459B-91BA-4DF6-8BE4-25A53418BD5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249032" y="5663598"/>
                  <a:ext cx="103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664C6539-FDA1-45B6-956F-93D7E1694C04}"/>
                    </a:ext>
                  </a:extLst>
                </p14:cNvPr>
                <p14:cNvContentPartPr/>
                <p14:nvPr/>
              </p14:nvContentPartPr>
              <p14:xfrm>
                <a:off x="6357392" y="5680878"/>
                <a:ext cx="246960" cy="2361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664C6539-FDA1-45B6-956F-93D7E1694C0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39392" y="5662878"/>
                  <a:ext cx="2826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12E1922-663E-4D8D-AE92-9C2CC5D99686}"/>
                    </a:ext>
                  </a:extLst>
                </p14:cNvPr>
                <p14:cNvContentPartPr/>
                <p14:nvPr/>
              </p14:nvContentPartPr>
              <p14:xfrm>
                <a:off x="6705512" y="5652438"/>
                <a:ext cx="143280" cy="23652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12E1922-663E-4D8D-AE92-9C2CC5D9968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87872" y="5634438"/>
                  <a:ext cx="178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009002D-B801-4EE7-8431-D89D64B7E06D}"/>
                    </a:ext>
                  </a:extLst>
                </p14:cNvPr>
                <p14:cNvContentPartPr/>
                <p14:nvPr/>
              </p14:nvContentPartPr>
              <p14:xfrm>
                <a:off x="6882272" y="5622198"/>
                <a:ext cx="439920" cy="2156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009002D-B801-4EE7-8431-D89D64B7E0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64272" y="5604198"/>
                  <a:ext cx="4755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A8365D49-E5E5-49FF-8E88-9E9A6B4CCE67}"/>
                    </a:ext>
                  </a:extLst>
                </p14:cNvPr>
                <p14:cNvContentPartPr/>
                <p14:nvPr/>
              </p14:nvContentPartPr>
              <p14:xfrm>
                <a:off x="7564832" y="5611038"/>
                <a:ext cx="55080" cy="2124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A8365D49-E5E5-49FF-8E88-9E9A6B4CCE6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547192" y="5593038"/>
                  <a:ext cx="907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C4422FB-32D9-4E8F-AAAC-ADEB7EA50C11}"/>
                    </a:ext>
                  </a:extLst>
                </p14:cNvPr>
                <p14:cNvContentPartPr/>
                <p14:nvPr/>
              </p14:nvContentPartPr>
              <p14:xfrm>
                <a:off x="7445312" y="5613918"/>
                <a:ext cx="261720" cy="496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C4422FB-32D9-4E8F-AAAC-ADEB7EA50C1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27672" y="5596278"/>
                  <a:ext cx="297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C3305C27-D602-4746-A254-66B28EE14661}"/>
                    </a:ext>
                  </a:extLst>
                </p14:cNvPr>
                <p14:cNvContentPartPr/>
                <p14:nvPr/>
              </p14:nvContentPartPr>
              <p14:xfrm>
                <a:off x="7745192" y="5609598"/>
                <a:ext cx="231120" cy="19368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C3305C27-D602-4746-A254-66B28EE146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27552" y="5591958"/>
                  <a:ext cx="2667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70A141BB-BA4B-4E5F-BA40-D1A9C2C4C4DC}"/>
              </a:ext>
            </a:extLst>
          </p:cNvPr>
          <p:cNvGrpSpPr/>
          <p:nvPr/>
        </p:nvGrpSpPr>
        <p:grpSpPr>
          <a:xfrm>
            <a:off x="6324632" y="6185598"/>
            <a:ext cx="1089000" cy="275760"/>
            <a:chOff x="6324632" y="6185598"/>
            <a:chExt cx="108900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7067207B-524E-4137-8B84-86070E75A3E7}"/>
                    </a:ext>
                  </a:extLst>
                </p14:cNvPr>
                <p14:cNvContentPartPr/>
                <p14:nvPr/>
              </p14:nvContentPartPr>
              <p14:xfrm>
                <a:off x="6324632" y="6247518"/>
                <a:ext cx="159840" cy="16488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7067207B-524E-4137-8B84-86070E75A3E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06632" y="6229878"/>
                  <a:ext cx="195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F6B00EA2-F555-4743-B743-1F803BD938C9}"/>
                    </a:ext>
                  </a:extLst>
                </p14:cNvPr>
                <p14:cNvContentPartPr/>
                <p14:nvPr/>
              </p14:nvContentPartPr>
              <p14:xfrm>
                <a:off x="6512192" y="6235998"/>
                <a:ext cx="189360" cy="1918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F6B00EA2-F555-4743-B743-1F803BD938C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94192" y="6218358"/>
                  <a:ext cx="225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44438CD8-B402-48B0-A65C-08136D551DC8}"/>
                    </a:ext>
                  </a:extLst>
                </p14:cNvPr>
                <p14:cNvContentPartPr/>
                <p14:nvPr/>
              </p14:nvContentPartPr>
              <p14:xfrm>
                <a:off x="6808832" y="6185598"/>
                <a:ext cx="322560" cy="25884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44438CD8-B402-48B0-A65C-08136D551D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790832" y="6167598"/>
                  <a:ext cx="358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A4191497-3745-49EA-8DD4-110DB0D5CE4F}"/>
                    </a:ext>
                  </a:extLst>
                </p14:cNvPr>
                <p14:cNvContentPartPr/>
                <p14:nvPr/>
              </p14:nvContentPartPr>
              <p14:xfrm>
                <a:off x="7206272" y="6225558"/>
                <a:ext cx="207360" cy="23580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A4191497-3745-49EA-8DD4-110DB0D5CE4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188272" y="6207558"/>
                  <a:ext cx="243000" cy="27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5976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D9C99E-904D-4878-9545-59E0F8F644F4}"/>
              </a:ext>
            </a:extLst>
          </p:cNvPr>
          <p:cNvSpPr txBox="1"/>
          <p:nvPr/>
        </p:nvSpPr>
        <p:spPr>
          <a:xfrm>
            <a:off x="3216897" y="2222072"/>
            <a:ext cx="60944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term is DISTRIBUTED if the proposition applies to everything described by the term</a:t>
            </a: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1 to 1 correspondence between subject and predicate terms </a:t>
            </a:r>
          </a:p>
          <a:p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In other words, if every member of a class gets related to the other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91344-7809-4A4D-9981-411B247EEAE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862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74FDC-81A6-4671-8B3D-8DD7E9554A89}"/>
              </a:ext>
            </a:extLst>
          </p:cNvPr>
          <p:cNvSpPr txBox="1"/>
          <p:nvPr/>
        </p:nvSpPr>
        <p:spPr>
          <a:xfrm>
            <a:off x="3048786" y="96307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The A proposition [All S are P] says that every member of the subject class is a member of the predicate class.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Example: All dogs are animals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2BFFEC3-9882-4E62-9C59-181B076A81B1}"/>
                  </a:ext>
                </a:extLst>
              </p14:cNvPr>
              <p14:cNvContentPartPr/>
              <p14:nvPr/>
            </p14:nvContentPartPr>
            <p14:xfrm>
              <a:off x="5090192" y="4048638"/>
              <a:ext cx="14040" cy="1260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2BFFEC3-9882-4E62-9C59-181B076A81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1718" y="4030638"/>
                <a:ext cx="50618" cy="482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83BE68-95A1-4892-B630-7D6EE3F77EAB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19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0AEDD174-D5C8-4619-AC0B-EB880FDA796A}"/>
                  </a:ext>
                </a:extLst>
              </p14:cNvPr>
              <p14:cNvContentPartPr/>
              <p14:nvPr/>
            </p14:nvContentPartPr>
            <p14:xfrm>
              <a:off x="4816952" y="2481198"/>
              <a:ext cx="144360" cy="2606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0AEDD174-D5C8-4619-AC0B-EB880FDA79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9312" y="2463198"/>
                <a:ext cx="18000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A5FF7E05-6EC9-418E-9AFA-C0A2160D250F}"/>
                  </a:ext>
                </a:extLst>
              </p14:cNvPr>
              <p14:cNvContentPartPr/>
              <p14:nvPr/>
            </p14:nvContentPartPr>
            <p14:xfrm>
              <a:off x="6107552" y="2487678"/>
              <a:ext cx="122040" cy="18648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A5FF7E05-6EC9-418E-9AFA-C0A2160D25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9912" y="2469678"/>
                <a:ext cx="1576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EF811AA7-B7E7-4B30-BB40-A40889658FA3}"/>
                  </a:ext>
                </a:extLst>
              </p14:cNvPr>
              <p14:cNvContentPartPr/>
              <p14:nvPr/>
            </p14:nvContentPartPr>
            <p14:xfrm>
              <a:off x="5433272" y="1858398"/>
              <a:ext cx="253440" cy="17244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EF811AA7-B7E7-4B30-BB40-A40889658F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15632" y="1840398"/>
                <a:ext cx="2890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B9ED18D7-1938-4D56-A505-55A375370807}"/>
                  </a:ext>
                </a:extLst>
              </p14:cNvPr>
              <p14:cNvContentPartPr/>
              <p14:nvPr/>
            </p14:nvContentPartPr>
            <p14:xfrm>
              <a:off x="4234112" y="1860558"/>
              <a:ext cx="249120" cy="14904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B9ED18D7-1938-4D56-A505-55A3753708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16112" y="1842558"/>
                <a:ext cx="284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FD7F3564-E50C-41F1-AEB3-A6B71C5D63FD}"/>
                  </a:ext>
                </a:extLst>
              </p14:cNvPr>
              <p14:cNvContentPartPr/>
              <p14:nvPr/>
            </p14:nvContentPartPr>
            <p14:xfrm>
              <a:off x="4264352" y="5098758"/>
              <a:ext cx="320040" cy="384480"/>
            </p14:xfrm>
          </p:contentPart>
        </mc:Choice>
        <mc:Fallback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FD7F3564-E50C-41F1-AEB3-A6B71C5D63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46712" y="5081118"/>
                <a:ext cx="355680" cy="42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1EF9D6F0-C965-46A9-985B-FC883574AFA7}"/>
              </a:ext>
            </a:extLst>
          </p:cNvPr>
          <p:cNvGrpSpPr/>
          <p:nvPr/>
        </p:nvGrpSpPr>
        <p:grpSpPr>
          <a:xfrm>
            <a:off x="6075512" y="4995438"/>
            <a:ext cx="349920" cy="403200"/>
            <a:chOff x="6075512" y="4995438"/>
            <a:chExt cx="34992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A455D86-16C6-4DCD-BD2B-1C84D03FF294}"/>
                    </a:ext>
                  </a:extLst>
                </p14:cNvPr>
                <p14:cNvContentPartPr/>
                <p14:nvPr/>
              </p14:nvContentPartPr>
              <p14:xfrm>
                <a:off x="6075512" y="4995438"/>
                <a:ext cx="349920" cy="4032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A455D86-16C6-4DCD-BD2B-1C84D03FF2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57872" y="4977798"/>
                  <a:ext cx="3855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B9ACAC9-D1A5-4F0A-AF86-9985A73D7DE4}"/>
                    </a:ext>
                  </a:extLst>
                </p14:cNvPr>
                <p14:cNvContentPartPr/>
                <p14:nvPr/>
              </p14:nvContentPartPr>
              <p14:xfrm>
                <a:off x="6126632" y="5166438"/>
                <a:ext cx="201600" cy="565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B9ACAC9-D1A5-4F0A-AF86-9985A73D7DE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08632" y="5148438"/>
                  <a:ext cx="23724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62B1593-FD82-43FD-9FFD-481266296A4C}"/>
              </a:ext>
            </a:extLst>
          </p:cNvPr>
          <p:cNvGrpSpPr/>
          <p:nvPr/>
        </p:nvGrpSpPr>
        <p:grpSpPr>
          <a:xfrm>
            <a:off x="3657032" y="3437358"/>
            <a:ext cx="3245400" cy="1447560"/>
            <a:chOff x="3657032" y="3437358"/>
            <a:chExt cx="3245400" cy="14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5F884145-628D-4208-BFB6-8CC50C96672C}"/>
                    </a:ext>
                  </a:extLst>
                </p14:cNvPr>
                <p14:cNvContentPartPr/>
                <p14:nvPr/>
              </p14:nvContentPartPr>
              <p14:xfrm>
                <a:off x="3657032" y="3621678"/>
                <a:ext cx="1993680" cy="12632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5F884145-628D-4208-BFB6-8CC50C9667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9032" y="3604038"/>
                  <a:ext cx="2029320" cy="12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682F0A11-455A-4A0A-8AF7-0D616EB2F7D2}"/>
                    </a:ext>
                  </a:extLst>
                </p14:cNvPr>
                <p14:cNvContentPartPr/>
                <p14:nvPr/>
              </p14:nvContentPartPr>
              <p14:xfrm>
                <a:off x="4884272" y="3437358"/>
                <a:ext cx="2018160" cy="127584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682F0A11-455A-4A0A-8AF7-0D616EB2F7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66632" y="3419358"/>
                  <a:ext cx="2053800" cy="13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EB452B93-0257-4C21-BC4B-4338FA3BD128}"/>
                    </a:ext>
                  </a:extLst>
                </p14:cNvPr>
                <p14:cNvContentPartPr/>
                <p14:nvPr/>
              </p14:nvContentPartPr>
              <p14:xfrm>
                <a:off x="5029352" y="3977358"/>
                <a:ext cx="10440" cy="104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EB452B93-0257-4C21-BC4B-4338FA3BD1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1352" y="3959358"/>
                  <a:ext cx="46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17E8DB1-1CD3-4574-AE2A-54C0741EE233}"/>
                    </a:ext>
                  </a:extLst>
                </p14:cNvPr>
                <p14:cNvContentPartPr/>
                <p14:nvPr/>
              </p14:nvContentPartPr>
              <p14:xfrm>
                <a:off x="5097032" y="4179678"/>
                <a:ext cx="15120" cy="176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17E8DB1-1CD3-4574-AE2A-54C0741EE2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79392" y="4162038"/>
                  <a:ext cx="50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329ADB5B-925E-4506-999F-C311CE4ACFF0}"/>
                    </a:ext>
                  </a:extLst>
                </p14:cNvPr>
                <p14:cNvContentPartPr/>
                <p14:nvPr/>
              </p14:nvContentPartPr>
              <p14:xfrm>
                <a:off x="5163992" y="4338798"/>
                <a:ext cx="192600" cy="2008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329ADB5B-925E-4506-999F-C311CE4ACFF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45992" y="4320798"/>
                  <a:ext cx="2282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19093D72-E10A-435B-8BA2-ADF971052C44}"/>
                    </a:ext>
                  </a:extLst>
                </p14:cNvPr>
                <p14:cNvContentPartPr/>
                <p14:nvPr/>
              </p14:nvContentPartPr>
              <p14:xfrm>
                <a:off x="5406992" y="4369398"/>
                <a:ext cx="45720" cy="1540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19093D72-E10A-435B-8BA2-ADF971052C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89352" y="4351398"/>
                  <a:ext cx="81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6CD5FA0A-2C85-40C4-B7D8-489922B85C8A}"/>
                    </a:ext>
                  </a:extLst>
                </p14:cNvPr>
                <p14:cNvContentPartPr/>
                <p14:nvPr/>
              </p14:nvContentPartPr>
              <p14:xfrm>
                <a:off x="5266592" y="4202358"/>
                <a:ext cx="92160" cy="910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6CD5FA0A-2C85-40C4-B7D8-489922B85C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48952" y="4184358"/>
                  <a:ext cx="127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D1F584C-8AF2-44E1-9CCC-F922BA8E6679}"/>
                    </a:ext>
                  </a:extLst>
                </p14:cNvPr>
                <p14:cNvContentPartPr/>
                <p14:nvPr/>
              </p14:nvContentPartPr>
              <p14:xfrm>
                <a:off x="5167232" y="4020918"/>
                <a:ext cx="241200" cy="928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D1F584C-8AF2-44E1-9CCC-F922BA8E66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49232" y="4003278"/>
                  <a:ext cx="276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8189D87-641F-4261-9123-1C0F9B247985}"/>
                    </a:ext>
                  </a:extLst>
                </p14:cNvPr>
                <p14:cNvContentPartPr/>
                <p14:nvPr/>
              </p14:nvContentPartPr>
              <p14:xfrm>
                <a:off x="5497712" y="4182918"/>
                <a:ext cx="62640" cy="1173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8189D87-641F-4261-9123-1C0F9B2479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79712" y="4164918"/>
                  <a:ext cx="98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D13EC95A-9DD7-4E8D-BEAF-9A819B2232C5}"/>
                    </a:ext>
                  </a:extLst>
                </p14:cNvPr>
                <p14:cNvContentPartPr/>
                <p14:nvPr/>
              </p14:nvContentPartPr>
              <p14:xfrm>
                <a:off x="3732272" y="3822918"/>
                <a:ext cx="913320" cy="7311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D13EC95A-9DD7-4E8D-BEAF-9A819B2232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4272" y="3804918"/>
                  <a:ext cx="948960" cy="76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D26F9938-68C0-47B4-B474-3DB2FA5E2A9E}"/>
                  </a:ext>
                </a:extLst>
              </p14:cNvPr>
              <p14:cNvContentPartPr/>
              <p14:nvPr/>
            </p14:nvContentPartPr>
            <p14:xfrm>
              <a:off x="693152" y="3093558"/>
              <a:ext cx="378360" cy="549000"/>
            </p14:xfrm>
          </p:contentPart>
        </mc:Choice>
        <mc:Fallback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D26F9938-68C0-47B4-B474-3DB2FA5E2A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75152" y="3075558"/>
                <a:ext cx="41400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Рукописный ввод 26">
                <a:extLst>
                  <a:ext uri="{FF2B5EF4-FFF2-40B4-BE49-F238E27FC236}">
                    <a16:creationId xmlns:a16="http://schemas.microsoft.com/office/drawing/2014/main" id="{44870556-E6D0-4A88-B813-E664A64DFEDF}"/>
                  </a:ext>
                </a:extLst>
              </p14:cNvPr>
              <p14:cNvContentPartPr/>
              <p14:nvPr/>
            </p14:nvContentPartPr>
            <p14:xfrm>
              <a:off x="809792" y="4339158"/>
              <a:ext cx="53640" cy="51840"/>
            </p14:xfrm>
          </p:contentPart>
        </mc:Choice>
        <mc:Fallback>
          <p:pic>
            <p:nvPicPr>
              <p:cNvPr id="27" name="Рукописный ввод 26">
                <a:extLst>
                  <a:ext uri="{FF2B5EF4-FFF2-40B4-BE49-F238E27FC236}">
                    <a16:creationId xmlns:a16="http://schemas.microsoft.com/office/drawing/2014/main" id="{44870556-E6D0-4A88-B813-E664A64DFED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1792" y="4321158"/>
                <a:ext cx="89280" cy="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AAFABC65-806A-41DC-AEBF-5DD7724E581E}"/>
              </a:ext>
            </a:extLst>
          </p:cNvPr>
          <p:cNvGrpSpPr/>
          <p:nvPr/>
        </p:nvGrpSpPr>
        <p:grpSpPr>
          <a:xfrm>
            <a:off x="1404512" y="3307038"/>
            <a:ext cx="228600" cy="100800"/>
            <a:chOff x="1404512" y="3307038"/>
            <a:chExt cx="228600" cy="10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FABF9190-32FC-4DE3-91D2-0ECC9154BD0B}"/>
                    </a:ext>
                  </a:extLst>
                </p14:cNvPr>
                <p14:cNvContentPartPr/>
                <p14:nvPr/>
              </p14:nvContentPartPr>
              <p14:xfrm>
                <a:off x="1404512" y="3307038"/>
                <a:ext cx="129600" cy="2520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FABF9190-32FC-4DE3-91D2-0ECC9154BD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86872" y="3289038"/>
                  <a:ext cx="165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60BA8A1E-0CE9-48DF-BAD9-643417A1968D}"/>
                    </a:ext>
                  </a:extLst>
                </p14:cNvPr>
                <p14:cNvContentPartPr/>
                <p14:nvPr/>
              </p14:nvContentPartPr>
              <p14:xfrm>
                <a:off x="1518992" y="3391998"/>
                <a:ext cx="114120" cy="158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60BA8A1E-0CE9-48DF-BAD9-643417A1968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01352" y="3373998"/>
                  <a:ext cx="14976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A7ACAF87-F5AB-4581-9D87-91D4F51B325C}"/>
              </a:ext>
            </a:extLst>
          </p:cNvPr>
          <p:cNvGrpSpPr/>
          <p:nvPr/>
        </p:nvGrpSpPr>
        <p:grpSpPr>
          <a:xfrm>
            <a:off x="1946672" y="2914278"/>
            <a:ext cx="2358000" cy="864000"/>
            <a:chOff x="1946672" y="2914278"/>
            <a:chExt cx="2358000" cy="86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6995F63D-F357-4EED-9772-00F0470D60B5}"/>
                    </a:ext>
                  </a:extLst>
                </p14:cNvPr>
                <p14:cNvContentPartPr/>
                <p14:nvPr/>
              </p14:nvContentPartPr>
              <p14:xfrm>
                <a:off x="1967912" y="3205878"/>
                <a:ext cx="34560" cy="2235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6995F63D-F357-4EED-9772-00F0470D60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49912" y="3188238"/>
                  <a:ext cx="7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9612A55D-7871-4E49-8915-AE729DDD1717}"/>
                    </a:ext>
                  </a:extLst>
                </p14:cNvPr>
                <p14:cNvContentPartPr/>
                <p14:nvPr/>
              </p14:nvContentPartPr>
              <p14:xfrm>
                <a:off x="1946672" y="3111198"/>
                <a:ext cx="165240" cy="417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9612A55D-7871-4E49-8915-AE729DDD17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28672" y="3093558"/>
                  <a:ext cx="200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51ED697B-DAAB-48B7-AEEF-617F82E3834D}"/>
                    </a:ext>
                  </a:extLst>
                </p14:cNvPr>
                <p14:cNvContentPartPr/>
                <p14:nvPr/>
              </p14:nvContentPartPr>
              <p14:xfrm>
                <a:off x="1980512" y="3258438"/>
                <a:ext cx="91440" cy="309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51ED697B-DAAB-48B7-AEEF-617F82E383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62872" y="3240798"/>
                  <a:ext cx="127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274295F0-2A31-4BEF-8E0F-2B764A670583}"/>
                    </a:ext>
                  </a:extLst>
                </p14:cNvPr>
                <p14:cNvContentPartPr/>
                <p14:nvPr/>
              </p14:nvContentPartPr>
              <p14:xfrm>
                <a:off x="2210192" y="3134238"/>
                <a:ext cx="24120" cy="1814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274295F0-2A31-4BEF-8E0F-2B764A6705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92192" y="3116598"/>
                  <a:ext cx="59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6783BAD-B8B4-4AAB-A645-DC68EC085A97}"/>
                    </a:ext>
                  </a:extLst>
                </p14:cNvPr>
                <p14:cNvContentPartPr/>
                <p14:nvPr/>
              </p14:nvContentPartPr>
              <p14:xfrm>
                <a:off x="2316392" y="3049638"/>
                <a:ext cx="319320" cy="22716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6783BAD-B8B4-4AAB-A645-DC68EC085A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98752" y="3031998"/>
                  <a:ext cx="3549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BAB0C53B-69E1-4E94-9947-D52EE80999D2}"/>
                    </a:ext>
                  </a:extLst>
                </p14:cNvPr>
                <p14:cNvContentPartPr/>
                <p14:nvPr/>
              </p14:nvContentPartPr>
              <p14:xfrm>
                <a:off x="2808872" y="2924718"/>
                <a:ext cx="51120" cy="17424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BAB0C53B-69E1-4E94-9947-D52EE80999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90872" y="2907078"/>
                  <a:ext cx="86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2B37FA38-E4F1-48B7-B934-29D2D45F590A}"/>
                    </a:ext>
                  </a:extLst>
                </p14:cNvPr>
                <p14:cNvContentPartPr/>
                <p14:nvPr/>
              </p14:nvContentPartPr>
              <p14:xfrm>
                <a:off x="2969432" y="2914278"/>
                <a:ext cx="191520" cy="1677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2B37FA38-E4F1-48B7-B934-29D2D45F59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51432" y="2896638"/>
                  <a:ext cx="227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9801EB93-D93A-4A14-ABCA-A7AF5BF688D3}"/>
                    </a:ext>
                  </a:extLst>
                </p14:cNvPr>
                <p14:cNvContentPartPr/>
                <p14:nvPr/>
              </p14:nvContentPartPr>
              <p14:xfrm>
                <a:off x="2066552" y="3541398"/>
                <a:ext cx="242280" cy="23688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9801EB93-D93A-4A14-ABCA-A7AF5BF688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48912" y="3523758"/>
                  <a:ext cx="2779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D8EB0472-4C07-4CB7-886E-7C291686ED3B}"/>
                    </a:ext>
                  </a:extLst>
                </p14:cNvPr>
                <p14:cNvContentPartPr/>
                <p14:nvPr/>
              </p14:nvContentPartPr>
              <p14:xfrm>
                <a:off x="2210192" y="3546798"/>
                <a:ext cx="478080" cy="2127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D8EB0472-4C07-4CB7-886E-7C291686ED3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92192" y="3528798"/>
                  <a:ext cx="513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A987144C-7618-4BEE-B29F-35F0B4CEC9D6}"/>
                    </a:ext>
                  </a:extLst>
                </p14:cNvPr>
                <p14:cNvContentPartPr/>
                <p14:nvPr/>
              </p14:nvContentPartPr>
              <p14:xfrm>
                <a:off x="2678552" y="3541758"/>
                <a:ext cx="159840" cy="1144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A987144C-7618-4BEE-B29F-35F0B4CEC9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60552" y="3523758"/>
                  <a:ext cx="195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045933CE-CC9E-4FDC-9796-1F95631BE414}"/>
                    </a:ext>
                  </a:extLst>
                </p14:cNvPr>
                <p14:cNvContentPartPr/>
                <p14:nvPr/>
              </p14:nvContentPartPr>
              <p14:xfrm>
                <a:off x="2646872" y="3494958"/>
                <a:ext cx="219960" cy="13248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045933CE-CC9E-4FDC-9796-1F95631BE41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28872" y="3477318"/>
                  <a:ext cx="255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299AAA14-08A3-4146-B762-500DDE2AFBE5}"/>
                    </a:ext>
                  </a:extLst>
                </p14:cNvPr>
                <p14:cNvContentPartPr/>
                <p14:nvPr/>
              </p14:nvContentPartPr>
              <p14:xfrm>
                <a:off x="2811032" y="3419358"/>
                <a:ext cx="233640" cy="17028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299AAA14-08A3-4146-B762-500DDE2AFBE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93032" y="3401358"/>
                  <a:ext cx="2692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F1EE244-0316-4829-B440-C522D541BDCE}"/>
                    </a:ext>
                  </a:extLst>
                </p14:cNvPr>
                <p14:cNvContentPartPr/>
                <p14:nvPr/>
              </p14:nvContentPartPr>
              <p14:xfrm>
                <a:off x="3268952" y="3285078"/>
                <a:ext cx="144000" cy="21204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F1EE244-0316-4829-B440-C522D541BD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51312" y="3267078"/>
                  <a:ext cx="1796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6446827-DBA6-46ED-8C1A-6CCF30F65CA4}"/>
                    </a:ext>
                  </a:extLst>
                </p14:cNvPr>
                <p14:cNvContentPartPr/>
                <p14:nvPr/>
              </p14:nvContentPartPr>
              <p14:xfrm>
                <a:off x="3484952" y="3220278"/>
                <a:ext cx="222120" cy="22680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6446827-DBA6-46ED-8C1A-6CCF30F65CA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66952" y="3202638"/>
                  <a:ext cx="2577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01A584C1-C58D-4976-A876-D226C1D976B6}"/>
                    </a:ext>
                  </a:extLst>
                </p14:cNvPr>
                <p14:cNvContentPartPr/>
                <p14:nvPr/>
              </p14:nvContentPartPr>
              <p14:xfrm>
                <a:off x="3784832" y="3159798"/>
                <a:ext cx="108360" cy="21312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01A584C1-C58D-4976-A876-D226C1D976B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767192" y="3142158"/>
                  <a:ext cx="14400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EABF50F-B683-4ABC-B8F4-419D4619CDAB}"/>
                    </a:ext>
                  </a:extLst>
                </p14:cNvPr>
                <p14:cNvContentPartPr/>
                <p14:nvPr/>
              </p14:nvContentPartPr>
              <p14:xfrm>
                <a:off x="3925232" y="3197238"/>
                <a:ext cx="90720" cy="11628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EABF50F-B683-4ABC-B8F4-419D4619CD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07232" y="3179598"/>
                  <a:ext cx="126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E5082CFE-6B9F-41BF-815B-B3FF88D617A4}"/>
                    </a:ext>
                  </a:extLst>
                </p14:cNvPr>
                <p14:cNvContentPartPr/>
                <p14:nvPr/>
              </p14:nvContentPartPr>
              <p14:xfrm>
                <a:off x="3918392" y="3072318"/>
                <a:ext cx="386280" cy="2829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E5082CFE-6B9F-41BF-815B-B3FF88D617A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00392" y="3054318"/>
                  <a:ext cx="42192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D193436A-54A5-433A-8D47-C257FB6BB680}"/>
              </a:ext>
            </a:extLst>
          </p:cNvPr>
          <p:cNvGrpSpPr/>
          <p:nvPr/>
        </p:nvGrpSpPr>
        <p:grpSpPr>
          <a:xfrm>
            <a:off x="1724912" y="4134318"/>
            <a:ext cx="660960" cy="259920"/>
            <a:chOff x="1724912" y="4134318"/>
            <a:chExt cx="66096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DBC9975B-815F-4ABA-91CD-EAB6941CE2F4}"/>
                    </a:ext>
                  </a:extLst>
                </p14:cNvPr>
                <p14:cNvContentPartPr/>
                <p14:nvPr/>
              </p14:nvContentPartPr>
              <p14:xfrm>
                <a:off x="1751912" y="4202358"/>
                <a:ext cx="65880" cy="1918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DBC9975B-815F-4ABA-91CD-EAB6941CE2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34272" y="4184358"/>
                  <a:ext cx="101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0B02BAA9-BF20-4D84-88C3-DBCF88A29AC1}"/>
                    </a:ext>
                  </a:extLst>
                </p14:cNvPr>
                <p14:cNvContentPartPr/>
                <p14:nvPr/>
              </p14:nvContentPartPr>
              <p14:xfrm>
                <a:off x="1724912" y="4134318"/>
                <a:ext cx="167040" cy="716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0B02BAA9-BF20-4D84-88C3-DBCF88A29A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707272" y="4116318"/>
                  <a:ext cx="202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F1A43EB0-F48E-43A0-AE60-0382EA1DC390}"/>
                    </a:ext>
                  </a:extLst>
                </p14:cNvPr>
                <p14:cNvContentPartPr/>
                <p14:nvPr/>
              </p14:nvContentPartPr>
              <p14:xfrm>
                <a:off x="1732832" y="4226838"/>
                <a:ext cx="100080" cy="6552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F1A43EB0-F48E-43A0-AE60-0382EA1DC3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15192" y="4208838"/>
                  <a:ext cx="135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2CD9E621-3A2B-482B-8E27-49091FA6BEE8}"/>
                    </a:ext>
                  </a:extLst>
                </p14:cNvPr>
                <p14:cNvContentPartPr/>
                <p14:nvPr/>
              </p14:nvContentPartPr>
              <p14:xfrm>
                <a:off x="1986272" y="4194798"/>
                <a:ext cx="234360" cy="18936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2CD9E621-3A2B-482B-8E27-49091FA6BE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68272" y="4177158"/>
                  <a:ext cx="270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33490608-356D-41E0-8C6B-2CE8C1818DB9}"/>
                    </a:ext>
                  </a:extLst>
                </p14:cNvPr>
                <p14:cNvContentPartPr/>
                <p14:nvPr/>
              </p14:nvContentPartPr>
              <p14:xfrm>
                <a:off x="2286512" y="4201278"/>
                <a:ext cx="99360" cy="12240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33490608-356D-41E0-8C6B-2CE8C1818DB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68512" y="4183278"/>
                  <a:ext cx="13500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E8499C3F-76AB-4D54-A13D-0A4EE337F2A0}"/>
              </a:ext>
            </a:extLst>
          </p:cNvPr>
          <p:cNvGrpSpPr/>
          <p:nvPr/>
        </p:nvGrpSpPr>
        <p:grpSpPr>
          <a:xfrm>
            <a:off x="2624552" y="4079238"/>
            <a:ext cx="296640" cy="198000"/>
            <a:chOff x="2624552" y="4079238"/>
            <a:chExt cx="296640" cy="19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9646BAB7-3832-4CDF-8E8E-DB970A388791}"/>
                    </a:ext>
                  </a:extLst>
                </p14:cNvPr>
                <p14:cNvContentPartPr/>
                <p14:nvPr/>
              </p14:nvContentPartPr>
              <p14:xfrm>
                <a:off x="2624552" y="4106598"/>
                <a:ext cx="44280" cy="17064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9646BAB7-3832-4CDF-8E8E-DB970A38879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06552" y="4088598"/>
                  <a:ext cx="799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343DC7A-EBE7-410A-AA62-42C9F6CD05DA}"/>
                    </a:ext>
                  </a:extLst>
                </p14:cNvPr>
                <p14:cNvContentPartPr/>
                <p14:nvPr/>
              </p14:nvContentPartPr>
              <p14:xfrm>
                <a:off x="2740832" y="4079238"/>
                <a:ext cx="180360" cy="1501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343DC7A-EBE7-410A-AA62-42C9F6CD05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22832" y="4061238"/>
                  <a:ext cx="2160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4DF00832-8D0C-4ABE-BD6A-3F40E38A0D4B}"/>
              </a:ext>
            </a:extLst>
          </p:cNvPr>
          <p:cNvGrpSpPr/>
          <p:nvPr/>
        </p:nvGrpSpPr>
        <p:grpSpPr>
          <a:xfrm>
            <a:off x="1625552" y="4516998"/>
            <a:ext cx="1408320" cy="380880"/>
            <a:chOff x="1625552" y="4516998"/>
            <a:chExt cx="1408320" cy="3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43F7A8FE-73CB-4C0C-ABB6-37CCEC43ECD4}"/>
                    </a:ext>
                  </a:extLst>
                </p14:cNvPr>
                <p14:cNvContentPartPr/>
                <p14:nvPr/>
              </p14:nvContentPartPr>
              <p14:xfrm>
                <a:off x="1625552" y="4668558"/>
                <a:ext cx="183600" cy="22932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43F7A8FE-73CB-4C0C-ABB6-37CCEC43EC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607552" y="4650558"/>
                  <a:ext cx="2192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82828B55-03F4-4AB4-82C7-A45D487580C3}"/>
                    </a:ext>
                  </a:extLst>
                </p14:cNvPr>
                <p14:cNvContentPartPr/>
                <p14:nvPr/>
              </p14:nvContentPartPr>
              <p14:xfrm>
                <a:off x="1872152" y="4625358"/>
                <a:ext cx="57960" cy="18360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82828B55-03F4-4AB4-82C7-A45D487580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54152" y="4607718"/>
                  <a:ext cx="93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4D003F41-5C83-4586-9387-AB9A5A37604C}"/>
                    </a:ext>
                  </a:extLst>
                </p14:cNvPr>
                <p14:cNvContentPartPr/>
                <p14:nvPr/>
              </p14:nvContentPartPr>
              <p14:xfrm>
                <a:off x="1835792" y="4614558"/>
                <a:ext cx="587520" cy="19620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4D003F41-5C83-4586-9387-AB9A5A37604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817792" y="4596918"/>
                  <a:ext cx="6231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53C19B87-4990-4CBE-B6A5-53C8DE721C02}"/>
                    </a:ext>
                  </a:extLst>
                </p14:cNvPr>
                <p14:cNvContentPartPr/>
                <p14:nvPr/>
              </p14:nvContentPartPr>
              <p14:xfrm>
                <a:off x="2379752" y="4554798"/>
                <a:ext cx="206280" cy="21528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53C19B87-4990-4CBE-B6A5-53C8DE721C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361752" y="4537158"/>
                  <a:ext cx="241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9BDABA2B-573A-47DD-89BD-DE1153E1449B}"/>
                    </a:ext>
                  </a:extLst>
                </p14:cNvPr>
                <p14:cNvContentPartPr/>
                <p14:nvPr/>
              </p14:nvContentPartPr>
              <p14:xfrm>
                <a:off x="2506472" y="4595118"/>
                <a:ext cx="217080" cy="13680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9BDABA2B-573A-47DD-89BD-DE1153E144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88832" y="4577478"/>
                  <a:ext cx="252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2C8A2EB-3BC8-424D-B8E6-793084D7BE93}"/>
                    </a:ext>
                  </a:extLst>
                </p14:cNvPr>
                <p14:cNvContentPartPr/>
                <p14:nvPr/>
              </p14:nvContentPartPr>
              <p14:xfrm>
                <a:off x="2736152" y="4516998"/>
                <a:ext cx="111960" cy="21060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2C8A2EB-3BC8-424D-B8E6-793084D7BE9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18152" y="4498998"/>
                  <a:ext cx="147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1BD14F00-C66D-4DAC-9AF9-9DFF86F5EE42}"/>
                    </a:ext>
                  </a:extLst>
                </p14:cNvPr>
                <p14:cNvContentPartPr/>
                <p14:nvPr/>
              </p14:nvContentPartPr>
              <p14:xfrm>
                <a:off x="2768912" y="4523118"/>
                <a:ext cx="264960" cy="16668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1BD14F00-C66D-4DAC-9AF9-9DFF86F5EE4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51272" y="4505118"/>
                  <a:ext cx="3006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3C5FA312-3A72-43E9-BB81-D88BEE1762EA}"/>
                  </a:ext>
                </a:extLst>
              </p14:cNvPr>
              <p14:cNvContentPartPr/>
              <p14:nvPr/>
            </p14:nvContentPartPr>
            <p14:xfrm>
              <a:off x="1977632" y="5211798"/>
              <a:ext cx="214560" cy="342000"/>
            </p14:xfrm>
          </p:contentPart>
        </mc:Choice>
        <mc:Fallback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3C5FA312-3A72-43E9-BB81-D88BEE1762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59992" y="5193798"/>
                <a:ext cx="250200" cy="37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9C183A09-F8BC-414A-969E-8354BC9E32C8}"/>
              </a:ext>
            </a:extLst>
          </p:cNvPr>
          <p:cNvGrpSpPr/>
          <p:nvPr/>
        </p:nvGrpSpPr>
        <p:grpSpPr>
          <a:xfrm>
            <a:off x="478232" y="4112718"/>
            <a:ext cx="835200" cy="1631160"/>
            <a:chOff x="478232" y="4112718"/>
            <a:chExt cx="835200" cy="16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60B3C659-5C3E-4391-B3A2-FF00EE07186C}"/>
                    </a:ext>
                  </a:extLst>
                </p14:cNvPr>
                <p14:cNvContentPartPr/>
                <p14:nvPr/>
              </p14:nvContentPartPr>
              <p14:xfrm>
                <a:off x="777752" y="4331238"/>
                <a:ext cx="36720" cy="5760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60B3C659-5C3E-4391-B3A2-FF00EE07186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0112" y="4313238"/>
                  <a:ext cx="72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16367C2F-2F43-4D88-BE45-540C986C6537}"/>
                    </a:ext>
                  </a:extLst>
                </p14:cNvPr>
                <p14:cNvContentPartPr/>
                <p14:nvPr/>
              </p14:nvContentPartPr>
              <p14:xfrm>
                <a:off x="1225952" y="4383798"/>
                <a:ext cx="81360" cy="234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16367C2F-2F43-4D88-BE45-540C986C653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208312" y="4366158"/>
                  <a:ext cx="117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3D8DE051-2E53-499D-B71B-F5A0E11ABE21}"/>
                    </a:ext>
                  </a:extLst>
                </p14:cNvPr>
                <p14:cNvContentPartPr/>
                <p14:nvPr/>
              </p14:nvContentPartPr>
              <p14:xfrm>
                <a:off x="1281392" y="4433478"/>
                <a:ext cx="32040" cy="5652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3D8DE051-2E53-499D-B71B-F5A0E11ABE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63752" y="4415478"/>
                  <a:ext cx="67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1F05B31C-4B4C-4F36-AB18-671E06AA48CE}"/>
                    </a:ext>
                  </a:extLst>
                </p14:cNvPr>
                <p14:cNvContentPartPr/>
                <p14:nvPr/>
              </p14:nvContentPartPr>
              <p14:xfrm>
                <a:off x="566792" y="4112718"/>
                <a:ext cx="490680" cy="5367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1F05B31C-4B4C-4F36-AB18-671E06AA48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9152" y="4094718"/>
                  <a:ext cx="5263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3C8EA398-A31F-4C55-8E85-0205E20CD737}"/>
                    </a:ext>
                  </a:extLst>
                </p14:cNvPr>
                <p14:cNvContentPartPr/>
                <p14:nvPr/>
              </p14:nvContentPartPr>
              <p14:xfrm>
                <a:off x="510992" y="4866198"/>
                <a:ext cx="20880" cy="3996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3C8EA398-A31F-4C55-8E85-0205E20CD73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93352" y="4848198"/>
                  <a:ext cx="56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8A3FCEB6-0324-4F60-81C4-71DDEC61682F}"/>
                    </a:ext>
                  </a:extLst>
                </p14:cNvPr>
                <p14:cNvContentPartPr/>
                <p14:nvPr/>
              </p14:nvContentPartPr>
              <p14:xfrm>
                <a:off x="478232" y="4672518"/>
                <a:ext cx="138240" cy="107136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8A3FCEB6-0324-4F60-81C4-71DDEC6168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0592" y="4654878"/>
                  <a:ext cx="173880" cy="11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A6DFDFF9-9ED1-40CF-8912-C96BF6E91600}"/>
              </a:ext>
            </a:extLst>
          </p:cNvPr>
          <p:cNvGrpSpPr/>
          <p:nvPr/>
        </p:nvGrpSpPr>
        <p:grpSpPr>
          <a:xfrm>
            <a:off x="393632" y="5982918"/>
            <a:ext cx="191160" cy="317880"/>
            <a:chOff x="393632" y="5982918"/>
            <a:chExt cx="19116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B871407A-27C3-4148-B4BF-45B497F04C5E}"/>
                    </a:ext>
                  </a:extLst>
                </p14:cNvPr>
                <p14:cNvContentPartPr/>
                <p14:nvPr/>
              </p14:nvContentPartPr>
              <p14:xfrm>
                <a:off x="412352" y="5982918"/>
                <a:ext cx="172440" cy="29412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B871407A-27C3-4148-B4BF-45B497F04C5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4712" y="5964918"/>
                  <a:ext cx="2080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8C626A11-795B-430B-80C3-4B55991AAC94}"/>
                    </a:ext>
                  </a:extLst>
                </p14:cNvPr>
                <p14:cNvContentPartPr/>
                <p14:nvPr/>
              </p14:nvContentPartPr>
              <p14:xfrm>
                <a:off x="393632" y="6005238"/>
                <a:ext cx="174240" cy="2955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8C626A11-795B-430B-80C3-4B55991AAC9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5632" y="5987598"/>
                  <a:ext cx="20988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B604880D-6848-4FED-A0E4-3AF6862121E3}"/>
              </a:ext>
            </a:extLst>
          </p:cNvPr>
          <p:cNvGrpSpPr/>
          <p:nvPr/>
        </p:nvGrpSpPr>
        <p:grpSpPr>
          <a:xfrm>
            <a:off x="900152" y="6149238"/>
            <a:ext cx="138240" cy="122040"/>
            <a:chOff x="900152" y="6149238"/>
            <a:chExt cx="138240" cy="12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127ED577-D97F-4103-930D-6985C2A770AF}"/>
                    </a:ext>
                  </a:extLst>
                </p14:cNvPr>
                <p14:cNvContentPartPr/>
                <p14:nvPr/>
              </p14:nvContentPartPr>
              <p14:xfrm>
                <a:off x="900152" y="6149238"/>
                <a:ext cx="138240" cy="1836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127ED577-D97F-4103-930D-6985C2A770A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2512" y="6131238"/>
                  <a:ext cx="173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921C876-0D42-4DF5-86C4-079D69B504E2}"/>
                    </a:ext>
                  </a:extLst>
                </p14:cNvPr>
                <p14:cNvContentPartPr/>
                <p14:nvPr/>
              </p14:nvContentPartPr>
              <p14:xfrm>
                <a:off x="915992" y="6244638"/>
                <a:ext cx="101520" cy="2664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921C876-0D42-4DF5-86C4-079D69B504E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8352" y="6226998"/>
                  <a:ext cx="137160" cy="6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EA091BB7-BD98-4E5C-B9B0-106D9E99D7E8}"/>
                  </a:ext>
                </a:extLst>
              </p14:cNvPr>
              <p14:cNvContentPartPr/>
              <p14:nvPr/>
            </p14:nvContentPartPr>
            <p14:xfrm>
              <a:off x="1480472" y="6005598"/>
              <a:ext cx="222840" cy="414360"/>
            </p14:xfrm>
          </p:contentPart>
        </mc:Choice>
        <mc:Fallback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EA091BB7-BD98-4E5C-B9B0-106D9E99D7E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462472" y="5987598"/>
                <a:ext cx="25848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1" name="Рукописный ввод 80">
                <a:extLst>
                  <a:ext uri="{FF2B5EF4-FFF2-40B4-BE49-F238E27FC236}">
                    <a16:creationId xmlns:a16="http://schemas.microsoft.com/office/drawing/2014/main" id="{F5784A6F-D6D7-424C-8EE0-94CC5FF90136}"/>
                  </a:ext>
                </a:extLst>
              </p14:cNvPr>
              <p14:cNvContentPartPr/>
              <p14:nvPr/>
            </p14:nvContentPartPr>
            <p14:xfrm>
              <a:off x="1441952" y="6255438"/>
              <a:ext cx="266040" cy="51480"/>
            </p14:xfrm>
          </p:contentPart>
        </mc:Choice>
        <mc:Fallback>
          <p:pic>
            <p:nvPicPr>
              <p:cNvPr id="81" name="Рукописный ввод 80">
                <a:extLst>
                  <a:ext uri="{FF2B5EF4-FFF2-40B4-BE49-F238E27FC236}">
                    <a16:creationId xmlns:a16="http://schemas.microsoft.com/office/drawing/2014/main" id="{F5784A6F-D6D7-424C-8EE0-94CC5FF9013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424312" y="6237798"/>
                <a:ext cx="301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2" name="Рукописный ввод 81">
                <a:extLst>
                  <a:ext uri="{FF2B5EF4-FFF2-40B4-BE49-F238E27FC236}">
                    <a16:creationId xmlns:a16="http://schemas.microsoft.com/office/drawing/2014/main" id="{9A54FB29-37ED-436F-86CA-7EBE160F6C2C}"/>
                  </a:ext>
                </a:extLst>
              </p14:cNvPr>
              <p14:cNvContentPartPr/>
              <p14:nvPr/>
            </p14:nvContentPartPr>
            <p14:xfrm>
              <a:off x="1710152" y="6238518"/>
              <a:ext cx="154440" cy="260640"/>
            </p14:xfrm>
          </p:contentPart>
        </mc:Choice>
        <mc:Fallback>
          <p:pic>
            <p:nvPicPr>
              <p:cNvPr id="82" name="Рукописный ввод 81">
                <a:extLst>
                  <a:ext uri="{FF2B5EF4-FFF2-40B4-BE49-F238E27FC236}">
                    <a16:creationId xmlns:a16="http://schemas.microsoft.com/office/drawing/2014/main" id="{9A54FB29-37ED-436F-86CA-7EBE160F6C2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692152" y="6220518"/>
                <a:ext cx="19008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3" name="Рукописный ввод 82">
                <a:extLst>
                  <a:ext uri="{FF2B5EF4-FFF2-40B4-BE49-F238E27FC236}">
                    <a16:creationId xmlns:a16="http://schemas.microsoft.com/office/drawing/2014/main" id="{65373D2A-E02D-4AAA-9819-2B70C8A90F89}"/>
                  </a:ext>
                </a:extLst>
              </p14:cNvPr>
              <p14:cNvContentPartPr/>
              <p14:nvPr/>
            </p14:nvContentPartPr>
            <p14:xfrm>
              <a:off x="1907072" y="6286398"/>
              <a:ext cx="14040" cy="158040"/>
            </p14:xfrm>
          </p:contentPart>
        </mc:Choice>
        <mc:Fallback>
          <p:pic>
            <p:nvPicPr>
              <p:cNvPr id="83" name="Рукописный ввод 82">
                <a:extLst>
                  <a:ext uri="{FF2B5EF4-FFF2-40B4-BE49-F238E27FC236}">
                    <a16:creationId xmlns:a16="http://schemas.microsoft.com/office/drawing/2014/main" id="{65373D2A-E02D-4AAA-9819-2B70C8A90F8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889072" y="6268398"/>
                <a:ext cx="49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4" name="Рукописный ввод 83">
                <a:extLst>
                  <a:ext uri="{FF2B5EF4-FFF2-40B4-BE49-F238E27FC236}">
                    <a16:creationId xmlns:a16="http://schemas.microsoft.com/office/drawing/2014/main" id="{842C9FBC-C11F-4067-B660-E9DA8CF12541}"/>
                  </a:ext>
                </a:extLst>
              </p14:cNvPr>
              <p14:cNvContentPartPr/>
              <p14:nvPr/>
            </p14:nvContentPartPr>
            <p14:xfrm>
              <a:off x="2034152" y="6248958"/>
              <a:ext cx="178920" cy="217800"/>
            </p14:xfrm>
          </p:contentPart>
        </mc:Choice>
        <mc:Fallback>
          <p:pic>
            <p:nvPicPr>
              <p:cNvPr id="84" name="Рукописный ввод 83">
                <a:extLst>
                  <a:ext uri="{FF2B5EF4-FFF2-40B4-BE49-F238E27FC236}">
                    <a16:creationId xmlns:a16="http://schemas.microsoft.com/office/drawing/2014/main" id="{842C9FBC-C11F-4067-B660-E9DA8CF1254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016152" y="6231318"/>
                <a:ext cx="2145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5" name="Рукописный ввод 84">
                <a:extLst>
                  <a:ext uri="{FF2B5EF4-FFF2-40B4-BE49-F238E27FC236}">
                    <a16:creationId xmlns:a16="http://schemas.microsoft.com/office/drawing/2014/main" id="{15866364-7B3C-4774-9598-D6E2973D2B3F}"/>
                  </a:ext>
                </a:extLst>
              </p14:cNvPr>
              <p14:cNvContentPartPr/>
              <p14:nvPr/>
            </p14:nvContentPartPr>
            <p14:xfrm>
              <a:off x="2129912" y="6274158"/>
              <a:ext cx="225360" cy="38160"/>
            </p14:xfrm>
          </p:contentPart>
        </mc:Choice>
        <mc:Fallback>
          <p:pic>
            <p:nvPicPr>
              <p:cNvPr id="85" name="Рукописный ввод 84">
                <a:extLst>
                  <a:ext uri="{FF2B5EF4-FFF2-40B4-BE49-F238E27FC236}">
                    <a16:creationId xmlns:a16="http://schemas.microsoft.com/office/drawing/2014/main" id="{15866364-7B3C-4774-9598-D6E2973D2B3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111912" y="6256158"/>
                <a:ext cx="261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6" name="Рукописный ввод 85">
                <a:extLst>
                  <a:ext uri="{FF2B5EF4-FFF2-40B4-BE49-F238E27FC236}">
                    <a16:creationId xmlns:a16="http://schemas.microsoft.com/office/drawing/2014/main" id="{0E5B1B83-4E38-408F-A90A-2D92CFEC0579}"/>
                  </a:ext>
                </a:extLst>
              </p14:cNvPr>
              <p14:cNvContentPartPr/>
              <p14:nvPr/>
            </p14:nvContentPartPr>
            <p14:xfrm>
              <a:off x="2268512" y="6218358"/>
              <a:ext cx="191160" cy="191160"/>
            </p14:xfrm>
          </p:contentPart>
        </mc:Choice>
        <mc:Fallback>
          <p:pic>
            <p:nvPicPr>
              <p:cNvPr id="86" name="Рукописный ввод 85">
                <a:extLst>
                  <a:ext uri="{FF2B5EF4-FFF2-40B4-BE49-F238E27FC236}">
                    <a16:creationId xmlns:a16="http://schemas.microsoft.com/office/drawing/2014/main" id="{0E5B1B83-4E38-408F-A90A-2D92CFEC0579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250512" y="6200718"/>
                <a:ext cx="226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7" name="Рукописный ввод 86">
                <a:extLst>
                  <a:ext uri="{FF2B5EF4-FFF2-40B4-BE49-F238E27FC236}">
                    <a16:creationId xmlns:a16="http://schemas.microsoft.com/office/drawing/2014/main" id="{5DA68EAF-2412-4CFF-85AC-9952CCA33D03}"/>
                  </a:ext>
                </a:extLst>
              </p14:cNvPr>
              <p14:cNvContentPartPr/>
              <p14:nvPr/>
            </p14:nvContentPartPr>
            <p14:xfrm>
              <a:off x="2275712" y="6300438"/>
              <a:ext cx="148680" cy="14760"/>
            </p14:xfrm>
          </p:contentPart>
        </mc:Choice>
        <mc:Fallback>
          <p:pic>
            <p:nvPicPr>
              <p:cNvPr id="87" name="Рукописный ввод 86">
                <a:extLst>
                  <a:ext uri="{FF2B5EF4-FFF2-40B4-BE49-F238E27FC236}">
                    <a16:creationId xmlns:a16="http://schemas.microsoft.com/office/drawing/2014/main" id="{5DA68EAF-2412-4CFF-85AC-9952CCA33D0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258072" y="6282798"/>
                <a:ext cx="1843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8" name="Рукописный ввод 87">
                <a:extLst>
                  <a:ext uri="{FF2B5EF4-FFF2-40B4-BE49-F238E27FC236}">
                    <a16:creationId xmlns:a16="http://schemas.microsoft.com/office/drawing/2014/main" id="{27694DE2-FED5-4585-A095-DBDD810AECCA}"/>
                  </a:ext>
                </a:extLst>
              </p14:cNvPr>
              <p14:cNvContentPartPr/>
              <p14:nvPr/>
            </p14:nvContentPartPr>
            <p14:xfrm>
              <a:off x="2538152" y="6167958"/>
              <a:ext cx="218520" cy="223200"/>
            </p14:xfrm>
          </p:contentPart>
        </mc:Choice>
        <mc:Fallback>
          <p:pic>
            <p:nvPicPr>
              <p:cNvPr id="88" name="Рукописный ввод 87">
                <a:extLst>
                  <a:ext uri="{FF2B5EF4-FFF2-40B4-BE49-F238E27FC236}">
                    <a16:creationId xmlns:a16="http://schemas.microsoft.com/office/drawing/2014/main" id="{27694DE2-FED5-4585-A095-DBDD810AECC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520512" y="6150318"/>
                <a:ext cx="2541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9" name="Рукописный ввод 88">
                <a:extLst>
                  <a:ext uri="{FF2B5EF4-FFF2-40B4-BE49-F238E27FC236}">
                    <a16:creationId xmlns:a16="http://schemas.microsoft.com/office/drawing/2014/main" id="{97A02CA0-E4C8-4153-B971-9EA8758996D0}"/>
                  </a:ext>
                </a:extLst>
              </p14:cNvPr>
              <p14:cNvContentPartPr/>
              <p14:nvPr/>
            </p14:nvContentPartPr>
            <p14:xfrm>
              <a:off x="2820032" y="6112158"/>
              <a:ext cx="84960" cy="249120"/>
            </p14:xfrm>
          </p:contentPart>
        </mc:Choice>
        <mc:Fallback>
          <p:pic>
            <p:nvPicPr>
              <p:cNvPr id="89" name="Рукописный ввод 88">
                <a:extLst>
                  <a:ext uri="{FF2B5EF4-FFF2-40B4-BE49-F238E27FC236}">
                    <a16:creationId xmlns:a16="http://schemas.microsoft.com/office/drawing/2014/main" id="{97A02CA0-E4C8-4153-B971-9EA8758996D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2802032" y="6094518"/>
                <a:ext cx="1206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43586702-3C83-4845-B2AC-9221290397B8}"/>
                  </a:ext>
                </a:extLst>
              </p14:cNvPr>
              <p14:cNvContentPartPr/>
              <p14:nvPr/>
            </p14:nvContentPartPr>
            <p14:xfrm>
              <a:off x="2789432" y="6103878"/>
              <a:ext cx="276480" cy="294480"/>
            </p14:xfrm>
          </p:contentPart>
        </mc:Choice>
        <mc:Fallback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43586702-3C83-4845-B2AC-9221290397B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771432" y="6086238"/>
                <a:ext cx="3121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2324D6E5-AF23-43DC-98A5-0C5849B3D03F}"/>
                  </a:ext>
                </a:extLst>
              </p14:cNvPr>
              <p14:cNvContentPartPr/>
              <p14:nvPr/>
            </p14:nvContentPartPr>
            <p14:xfrm>
              <a:off x="3081392" y="6202158"/>
              <a:ext cx="223560" cy="189360"/>
            </p14:xfrm>
          </p:contentPart>
        </mc:Choice>
        <mc:Fallback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2324D6E5-AF23-43DC-98A5-0C5849B3D03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063392" y="6184158"/>
                <a:ext cx="259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AEE51267-4CA3-41F7-B093-004E09E60B7E}"/>
                  </a:ext>
                </a:extLst>
              </p14:cNvPr>
              <p14:cNvContentPartPr/>
              <p14:nvPr/>
            </p14:nvContentPartPr>
            <p14:xfrm>
              <a:off x="3327992" y="6148878"/>
              <a:ext cx="150480" cy="220320"/>
            </p14:xfrm>
          </p:contentPart>
        </mc:Choice>
        <mc:Fallback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AEE51267-4CA3-41F7-B093-004E09E60B7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310352" y="6131238"/>
                <a:ext cx="18612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EA9549E0-B421-4827-929E-498EE70BC396}"/>
                  </a:ext>
                </a:extLst>
              </p14:cNvPr>
              <p14:cNvContentPartPr/>
              <p14:nvPr/>
            </p14:nvContentPartPr>
            <p14:xfrm>
              <a:off x="3779792" y="5950878"/>
              <a:ext cx="60840" cy="344880"/>
            </p14:xfrm>
          </p:contentPart>
        </mc:Choice>
        <mc:Fallback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EA9549E0-B421-4827-929E-498EE70BC396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761792" y="5933238"/>
                <a:ext cx="964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DE7A0469-1EF8-4875-B50A-5576D30BA1DA}"/>
                  </a:ext>
                </a:extLst>
              </p14:cNvPr>
              <p14:cNvContentPartPr/>
              <p14:nvPr/>
            </p14:nvContentPartPr>
            <p14:xfrm>
              <a:off x="3886712" y="6085878"/>
              <a:ext cx="221040" cy="246600"/>
            </p14:xfrm>
          </p:contentPart>
        </mc:Choice>
        <mc:Fallback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DE7A0469-1EF8-4875-B50A-5576D30BA1D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868712" y="6067878"/>
                <a:ext cx="2566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5" name="Рукописный ввод 94">
                <a:extLst>
                  <a:ext uri="{FF2B5EF4-FFF2-40B4-BE49-F238E27FC236}">
                    <a16:creationId xmlns:a16="http://schemas.microsoft.com/office/drawing/2014/main" id="{CC4B52DA-D895-4B68-BE7B-55843339BC27}"/>
                  </a:ext>
                </a:extLst>
              </p14:cNvPr>
              <p14:cNvContentPartPr/>
              <p14:nvPr/>
            </p14:nvContentPartPr>
            <p14:xfrm>
              <a:off x="4218272" y="6052398"/>
              <a:ext cx="147240" cy="257760"/>
            </p14:xfrm>
          </p:contentPart>
        </mc:Choice>
        <mc:Fallback>
          <p:pic>
            <p:nvPicPr>
              <p:cNvPr id="95" name="Рукописный ввод 94">
                <a:extLst>
                  <a:ext uri="{FF2B5EF4-FFF2-40B4-BE49-F238E27FC236}">
                    <a16:creationId xmlns:a16="http://schemas.microsoft.com/office/drawing/2014/main" id="{CC4B52DA-D895-4B68-BE7B-55843339BC27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200272" y="6034398"/>
                <a:ext cx="1828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6" name="Рукописный ввод 95">
                <a:extLst>
                  <a:ext uri="{FF2B5EF4-FFF2-40B4-BE49-F238E27FC236}">
                    <a16:creationId xmlns:a16="http://schemas.microsoft.com/office/drawing/2014/main" id="{E735256E-EF14-4467-AAD1-D841EDB65B35}"/>
                  </a:ext>
                </a:extLst>
              </p14:cNvPr>
              <p14:cNvContentPartPr/>
              <p14:nvPr/>
            </p14:nvContentPartPr>
            <p14:xfrm>
              <a:off x="4389632" y="6086958"/>
              <a:ext cx="113400" cy="209160"/>
            </p14:xfrm>
          </p:contentPart>
        </mc:Choice>
        <mc:Fallback>
          <p:pic>
            <p:nvPicPr>
              <p:cNvPr id="96" name="Рукописный ввод 95">
                <a:extLst>
                  <a:ext uri="{FF2B5EF4-FFF2-40B4-BE49-F238E27FC236}">
                    <a16:creationId xmlns:a16="http://schemas.microsoft.com/office/drawing/2014/main" id="{E735256E-EF14-4467-AAD1-D841EDB65B35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371632" y="6069318"/>
                <a:ext cx="149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7" name="Рукописный ввод 96">
                <a:extLst>
                  <a:ext uri="{FF2B5EF4-FFF2-40B4-BE49-F238E27FC236}">
                    <a16:creationId xmlns:a16="http://schemas.microsoft.com/office/drawing/2014/main" id="{EA39E4CF-898C-414C-AA33-9CB125BBDFF2}"/>
                  </a:ext>
                </a:extLst>
              </p14:cNvPr>
              <p14:cNvContentPartPr/>
              <p14:nvPr/>
            </p14:nvContentPartPr>
            <p14:xfrm>
              <a:off x="4573232" y="6095238"/>
              <a:ext cx="390600" cy="198000"/>
            </p14:xfrm>
          </p:contentPart>
        </mc:Choice>
        <mc:Fallback>
          <p:pic>
            <p:nvPicPr>
              <p:cNvPr id="97" name="Рукописный ввод 96">
                <a:extLst>
                  <a:ext uri="{FF2B5EF4-FFF2-40B4-BE49-F238E27FC236}">
                    <a16:creationId xmlns:a16="http://schemas.microsoft.com/office/drawing/2014/main" id="{EA39E4CF-898C-414C-AA33-9CB125BBDFF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555592" y="6077238"/>
                <a:ext cx="4262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8" name="Рукописный ввод 97">
                <a:extLst>
                  <a:ext uri="{FF2B5EF4-FFF2-40B4-BE49-F238E27FC236}">
                    <a16:creationId xmlns:a16="http://schemas.microsoft.com/office/drawing/2014/main" id="{692C5EA9-4A13-4A98-A959-788B47A87CA3}"/>
                  </a:ext>
                </a:extLst>
              </p14:cNvPr>
              <p14:cNvContentPartPr/>
              <p14:nvPr/>
            </p14:nvContentPartPr>
            <p14:xfrm>
              <a:off x="4832432" y="6024678"/>
              <a:ext cx="235800" cy="58320"/>
            </p14:xfrm>
          </p:contentPart>
        </mc:Choice>
        <mc:Fallback>
          <p:pic>
            <p:nvPicPr>
              <p:cNvPr id="98" name="Рукописный ввод 97">
                <a:extLst>
                  <a:ext uri="{FF2B5EF4-FFF2-40B4-BE49-F238E27FC236}">
                    <a16:creationId xmlns:a16="http://schemas.microsoft.com/office/drawing/2014/main" id="{692C5EA9-4A13-4A98-A959-788B47A87CA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814432" y="6006678"/>
                <a:ext cx="27144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2" name="Рукописный ввод 101">
                <a:extLst>
                  <a:ext uri="{FF2B5EF4-FFF2-40B4-BE49-F238E27FC236}">
                    <a16:creationId xmlns:a16="http://schemas.microsoft.com/office/drawing/2014/main" id="{77E1E4A8-BF78-48F3-813C-53C2C19B58D1}"/>
                  </a:ext>
                </a:extLst>
              </p14:cNvPr>
              <p14:cNvContentPartPr/>
              <p14:nvPr/>
            </p14:nvContentPartPr>
            <p14:xfrm>
              <a:off x="5246432" y="4786638"/>
              <a:ext cx="2883960" cy="1355400"/>
            </p14:xfrm>
          </p:contentPart>
        </mc:Choice>
        <mc:Fallback>
          <p:pic>
            <p:nvPicPr>
              <p:cNvPr id="102" name="Рукописный ввод 101">
                <a:extLst>
                  <a:ext uri="{FF2B5EF4-FFF2-40B4-BE49-F238E27FC236}">
                    <a16:creationId xmlns:a16="http://schemas.microsoft.com/office/drawing/2014/main" id="{77E1E4A8-BF78-48F3-813C-53C2C19B58D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228432" y="4768998"/>
                <a:ext cx="2919600" cy="13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4" name="Рукописный ввод 103">
                <a:extLst>
                  <a:ext uri="{FF2B5EF4-FFF2-40B4-BE49-F238E27FC236}">
                    <a16:creationId xmlns:a16="http://schemas.microsoft.com/office/drawing/2014/main" id="{ACEECB25-800A-44E3-A8C8-4093959CD83A}"/>
                  </a:ext>
                </a:extLst>
              </p14:cNvPr>
              <p14:cNvContentPartPr/>
              <p14:nvPr/>
            </p14:nvContentPartPr>
            <p14:xfrm>
              <a:off x="8412632" y="4312518"/>
              <a:ext cx="279720" cy="383760"/>
            </p14:xfrm>
          </p:contentPart>
        </mc:Choice>
        <mc:Fallback>
          <p:pic>
            <p:nvPicPr>
              <p:cNvPr id="104" name="Рукописный ввод 103">
                <a:extLst>
                  <a:ext uri="{FF2B5EF4-FFF2-40B4-BE49-F238E27FC236}">
                    <a16:creationId xmlns:a16="http://schemas.microsoft.com/office/drawing/2014/main" id="{ACEECB25-800A-44E3-A8C8-4093959CD83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394632" y="4294878"/>
                <a:ext cx="31536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5" name="Рукописный ввод 104">
                <a:extLst>
                  <a:ext uri="{FF2B5EF4-FFF2-40B4-BE49-F238E27FC236}">
                    <a16:creationId xmlns:a16="http://schemas.microsoft.com/office/drawing/2014/main" id="{01FDDF5D-C050-47D7-8804-4DD1BFE36254}"/>
                  </a:ext>
                </a:extLst>
              </p14:cNvPr>
              <p14:cNvContentPartPr/>
              <p14:nvPr/>
            </p14:nvContentPartPr>
            <p14:xfrm>
              <a:off x="8500832" y="4449678"/>
              <a:ext cx="172800" cy="43200"/>
            </p14:xfrm>
          </p:contentPart>
        </mc:Choice>
        <mc:Fallback>
          <p:pic>
            <p:nvPicPr>
              <p:cNvPr id="105" name="Рукописный ввод 104">
                <a:extLst>
                  <a:ext uri="{FF2B5EF4-FFF2-40B4-BE49-F238E27FC236}">
                    <a16:creationId xmlns:a16="http://schemas.microsoft.com/office/drawing/2014/main" id="{01FDDF5D-C050-47D7-8804-4DD1BFE3625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483192" y="4431678"/>
                <a:ext cx="2084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6" name="Рукописный ввод 105">
                <a:extLst>
                  <a:ext uri="{FF2B5EF4-FFF2-40B4-BE49-F238E27FC236}">
                    <a16:creationId xmlns:a16="http://schemas.microsoft.com/office/drawing/2014/main" id="{A8CB5ED2-ADA6-44F6-9699-E18BD599FCDE}"/>
                  </a:ext>
                </a:extLst>
              </p14:cNvPr>
              <p14:cNvContentPartPr/>
              <p14:nvPr/>
            </p14:nvContentPartPr>
            <p14:xfrm>
              <a:off x="8774792" y="4316118"/>
              <a:ext cx="415440" cy="225720"/>
            </p14:xfrm>
          </p:contentPart>
        </mc:Choice>
        <mc:Fallback>
          <p:pic>
            <p:nvPicPr>
              <p:cNvPr id="106" name="Рукописный ввод 105">
                <a:extLst>
                  <a:ext uri="{FF2B5EF4-FFF2-40B4-BE49-F238E27FC236}">
                    <a16:creationId xmlns:a16="http://schemas.microsoft.com/office/drawing/2014/main" id="{A8CB5ED2-ADA6-44F6-9699-E18BD599FCD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56792" y="4298118"/>
                <a:ext cx="45108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7" name="Рукописный ввод 106">
                <a:extLst>
                  <a:ext uri="{FF2B5EF4-FFF2-40B4-BE49-F238E27FC236}">
                    <a16:creationId xmlns:a16="http://schemas.microsoft.com/office/drawing/2014/main" id="{E0E71927-66D7-46CA-BC38-A0A6D737AB18}"/>
                  </a:ext>
                </a:extLst>
              </p14:cNvPr>
              <p14:cNvContentPartPr/>
              <p14:nvPr/>
            </p14:nvContentPartPr>
            <p14:xfrm>
              <a:off x="9280952" y="4288038"/>
              <a:ext cx="188640" cy="230040"/>
            </p14:xfrm>
          </p:contentPart>
        </mc:Choice>
        <mc:Fallback>
          <p:pic>
            <p:nvPicPr>
              <p:cNvPr id="107" name="Рукописный ввод 106">
                <a:extLst>
                  <a:ext uri="{FF2B5EF4-FFF2-40B4-BE49-F238E27FC236}">
                    <a16:creationId xmlns:a16="http://schemas.microsoft.com/office/drawing/2014/main" id="{E0E71927-66D7-46CA-BC38-A0A6D737AB18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262952" y="4270398"/>
                <a:ext cx="2242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08" name="Рукописный ввод 107">
                <a:extLst>
                  <a:ext uri="{FF2B5EF4-FFF2-40B4-BE49-F238E27FC236}">
                    <a16:creationId xmlns:a16="http://schemas.microsoft.com/office/drawing/2014/main" id="{C7FD6AAC-33A5-4943-BF5D-E8FC6C195F59}"/>
                  </a:ext>
                </a:extLst>
              </p14:cNvPr>
              <p14:cNvContentPartPr/>
              <p14:nvPr/>
            </p14:nvContentPartPr>
            <p14:xfrm>
              <a:off x="9399032" y="4314678"/>
              <a:ext cx="151920" cy="34560"/>
            </p14:xfrm>
          </p:contentPart>
        </mc:Choice>
        <mc:Fallback>
          <p:pic>
            <p:nvPicPr>
              <p:cNvPr id="108" name="Рукописный ввод 107">
                <a:extLst>
                  <a:ext uri="{FF2B5EF4-FFF2-40B4-BE49-F238E27FC236}">
                    <a16:creationId xmlns:a16="http://schemas.microsoft.com/office/drawing/2014/main" id="{C7FD6AAC-33A5-4943-BF5D-E8FC6C195F5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381392" y="4296678"/>
                <a:ext cx="1875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09" name="Рукописный ввод 108">
                <a:extLst>
                  <a:ext uri="{FF2B5EF4-FFF2-40B4-BE49-F238E27FC236}">
                    <a16:creationId xmlns:a16="http://schemas.microsoft.com/office/drawing/2014/main" id="{DD5CA3AA-49B3-4E7B-B482-C46967489A7A}"/>
                  </a:ext>
                </a:extLst>
              </p14:cNvPr>
              <p14:cNvContentPartPr/>
              <p14:nvPr/>
            </p14:nvContentPartPr>
            <p14:xfrm>
              <a:off x="9546632" y="4300998"/>
              <a:ext cx="382320" cy="149400"/>
            </p14:xfrm>
          </p:contentPart>
        </mc:Choice>
        <mc:Fallback>
          <p:pic>
            <p:nvPicPr>
              <p:cNvPr id="109" name="Рукописный ввод 108">
                <a:extLst>
                  <a:ext uri="{FF2B5EF4-FFF2-40B4-BE49-F238E27FC236}">
                    <a16:creationId xmlns:a16="http://schemas.microsoft.com/office/drawing/2014/main" id="{DD5CA3AA-49B3-4E7B-B482-C46967489A7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528632" y="4283358"/>
                <a:ext cx="4179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0" name="Рукописный ввод 109">
                <a:extLst>
                  <a:ext uri="{FF2B5EF4-FFF2-40B4-BE49-F238E27FC236}">
                    <a16:creationId xmlns:a16="http://schemas.microsoft.com/office/drawing/2014/main" id="{2DF17377-CB8F-42E2-90F6-B4AAC6B1A221}"/>
                  </a:ext>
                </a:extLst>
              </p14:cNvPr>
              <p14:cNvContentPartPr/>
              <p14:nvPr/>
            </p14:nvContentPartPr>
            <p14:xfrm>
              <a:off x="9811952" y="4236558"/>
              <a:ext cx="356760" cy="160560"/>
            </p14:xfrm>
          </p:contentPart>
        </mc:Choice>
        <mc:Fallback>
          <p:pic>
            <p:nvPicPr>
              <p:cNvPr id="110" name="Рукописный ввод 109">
                <a:extLst>
                  <a:ext uri="{FF2B5EF4-FFF2-40B4-BE49-F238E27FC236}">
                    <a16:creationId xmlns:a16="http://schemas.microsoft.com/office/drawing/2014/main" id="{2DF17377-CB8F-42E2-90F6-B4AAC6B1A22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794312" y="4218558"/>
                <a:ext cx="39240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1" name="Рукописный ввод 110">
                <a:extLst>
                  <a:ext uri="{FF2B5EF4-FFF2-40B4-BE49-F238E27FC236}">
                    <a16:creationId xmlns:a16="http://schemas.microsoft.com/office/drawing/2014/main" id="{EF6ED159-5045-41C3-83B6-0FAFAB33C3E2}"/>
                  </a:ext>
                </a:extLst>
              </p14:cNvPr>
              <p14:cNvContentPartPr/>
              <p14:nvPr/>
            </p14:nvContentPartPr>
            <p14:xfrm>
              <a:off x="10232432" y="4177518"/>
              <a:ext cx="168840" cy="223200"/>
            </p14:xfrm>
          </p:contentPart>
        </mc:Choice>
        <mc:Fallback>
          <p:pic>
            <p:nvPicPr>
              <p:cNvPr id="111" name="Рукописный ввод 110">
                <a:extLst>
                  <a:ext uri="{FF2B5EF4-FFF2-40B4-BE49-F238E27FC236}">
                    <a16:creationId xmlns:a16="http://schemas.microsoft.com/office/drawing/2014/main" id="{EF6ED159-5045-41C3-83B6-0FAFAB33C3E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214792" y="4159878"/>
                <a:ext cx="204480" cy="25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92F8743-6676-4A93-B3D6-457FE35221F5}"/>
              </a:ext>
            </a:extLst>
          </p:cNvPr>
          <p:cNvGrpSpPr/>
          <p:nvPr/>
        </p:nvGrpSpPr>
        <p:grpSpPr>
          <a:xfrm>
            <a:off x="6965072" y="5401878"/>
            <a:ext cx="3316680" cy="434520"/>
            <a:chOff x="6965072" y="5401878"/>
            <a:chExt cx="3316680" cy="43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9BC040E1-3557-4CE8-BEF4-EB21EDB95260}"/>
                    </a:ext>
                  </a:extLst>
                </p14:cNvPr>
                <p14:cNvContentPartPr/>
                <p14:nvPr/>
              </p14:nvContentPartPr>
              <p14:xfrm>
                <a:off x="6965072" y="5663958"/>
                <a:ext cx="1830600" cy="17244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9BC040E1-3557-4CE8-BEF4-EB21EDB952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947072" y="5645958"/>
                  <a:ext cx="1866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948C0171-6B6A-4724-BDD9-0132BB3C2DC9}"/>
                    </a:ext>
                  </a:extLst>
                </p14:cNvPr>
                <p14:cNvContentPartPr/>
                <p14:nvPr/>
              </p14:nvContentPartPr>
              <p14:xfrm>
                <a:off x="9068912" y="5439318"/>
                <a:ext cx="126360" cy="37620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948C0171-6B6A-4724-BDD9-0132BB3C2DC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50912" y="5421318"/>
                  <a:ext cx="1620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00E10888-AF65-4557-BECE-8FB0DF7EEF73}"/>
                    </a:ext>
                  </a:extLst>
                </p14:cNvPr>
                <p14:cNvContentPartPr/>
                <p14:nvPr/>
              </p14:nvContentPartPr>
              <p14:xfrm>
                <a:off x="9342872" y="5576118"/>
                <a:ext cx="133920" cy="13212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00E10888-AF65-4557-BECE-8FB0DF7EEF7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324872" y="5558478"/>
                  <a:ext cx="169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Рукописный ввод 115">
                  <a:extLst>
                    <a:ext uri="{FF2B5EF4-FFF2-40B4-BE49-F238E27FC236}">
                      <a16:creationId xmlns:a16="http://schemas.microsoft.com/office/drawing/2014/main" id="{D2FC462F-87B0-4786-98CC-AB6D37C2432B}"/>
                    </a:ext>
                  </a:extLst>
                </p14:cNvPr>
                <p14:cNvContentPartPr/>
                <p14:nvPr/>
              </p14:nvContentPartPr>
              <p14:xfrm>
                <a:off x="9553112" y="5538678"/>
                <a:ext cx="162360" cy="158040"/>
              </p14:xfrm>
            </p:contentPart>
          </mc:Choice>
          <mc:Fallback>
            <p:pic>
              <p:nvPicPr>
                <p:cNvPr id="116" name="Рукописный ввод 115">
                  <a:extLst>
                    <a:ext uri="{FF2B5EF4-FFF2-40B4-BE49-F238E27FC236}">
                      <a16:creationId xmlns:a16="http://schemas.microsoft.com/office/drawing/2014/main" id="{D2FC462F-87B0-4786-98CC-AB6D37C2432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35112" y="5520678"/>
                  <a:ext cx="198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DBD33087-D0CE-406B-A135-3F3D5C7B146E}"/>
                    </a:ext>
                  </a:extLst>
                </p14:cNvPr>
                <p14:cNvContentPartPr/>
                <p14:nvPr/>
              </p14:nvContentPartPr>
              <p14:xfrm>
                <a:off x="9868472" y="5401878"/>
                <a:ext cx="138240" cy="220320"/>
              </p14:xfrm>
            </p:contentPart>
          </mc:Choice>
          <mc:Fallback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DBD33087-D0CE-406B-A135-3F3D5C7B146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850832" y="5384238"/>
                  <a:ext cx="173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923BE1B7-7EDE-4C29-B46C-00C8CF5D974A}"/>
                    </a:ext>
                  </a:extLst>
                </p14:cNvPr>
                <p14:cNvContentPartPr/>
                <p14:nvPr/>
              </p14:nvContentPartPr>
              <p14:xfrm>
                <a:off x="10109312" y="5424918"/>
                <a:ext cx="172440" cy="222120"/>
              </p14:xfrm>
            </p:contentPart>
          </mc:Choice>
          <mc:Fallback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923BE1B7-7EDE-4C29-B46C-00C8CF5D97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91312" y="5407278"/>
                  <a:ext cx="20808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Группа 124">
            <a:extLst>
              <a:ext uri="{FF2B5EF4-FFF2-40B4-BE49-F238E27FC236}">
                <a16:creationId xmlns:a16="http://schemas.microsoft.com/office/drawing/2014/main" id="{1B42E7AF-53BF-4022-ADE5-B3B8D7A277DE}"/>
              </a:ext>
            </a:extLst>
          </p:cNvPr>
          <p:cNvGrpSpPr/>
          <p:nvPr/>
        </p:nvGrpSpPr>
        <p:grpSpPr>
          <a:xfrm>
            <a:off x="8335232" y="1779558"/>
            <a:ext cx="1703160" cy="1247040"/>
            <a:chOff x="8335232" y="1779558"/>
            <a:chExt cx="1703160" cy="124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2A62808E-7BC6-4639-93C4-83CCF15738F2}"/>
                    </a:ext>
                  </a:extLst>
                </p14:cNvPr>
                <p14:cNvContentPartPr/>
                <p14:nvPr/>
              </p14:nvContentPartPr>
              <p14:xfrm>
                <a:off x="8335232" y="1779558"/>
                <a:ext cx="1703160" cy="1247040"/>
              </p14:xfrm>
            </p:contentPart>
          </mc:Choice>
          <mc:Fallback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2A62808E-7BC6-4639-93C4-83CCF15738F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317232" y="1761918"/>
                  <a:ext cx="1738800" cy="12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F83D033C-7A14-460E-A0B0-A1378E1775F0}"/>
                    </a:ext>
                  </a:extLst>
                </p14:cNvPr>
                <p14:cNvContentPartPr/>
                <p14:nvPr/>
              </p14:nvContentPartPr>
              <p14:xfrm>
                <a:off x="8787752" y="2245758"/>
                <a:ext cx="613080" cy="43272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F83D033C-7A14-460E-A0B0-A1378E1775F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770112" y="2228118"/>
                  <a:ext cx="6487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F0794862-EDFC-469D-AE7C-50CF757C09F1}"/>
                    </a:ext>
                  </a:extLst>
                </p14:cNvPr>
                <p14:cNvContentPartPr/>
                <p14:nvPr/>
              </p14:nvContentPartPr>
              <p14:xfrm>
                <a:off x="9030752" y="2391198"/>
                <a:ext cx="150840" cy="13680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F0794862-EDFC-469D-AE7C-50CF757C09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12752" y="2373198"/>
                  <a:ext cx="186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505E621B-6314-45A3-BD11-A33C38C0962C}"/>
                    </a:ext>
                  </a:extLst>
                </p14:cNvPr>
                <p14:cNvContentPartPr/>
                <p14:nvPr/>
              </p14:nvContentPartPr>
              <p14:xfrm>
                <a:off x="9109952" y="1909518"/>
                <a:ext cx="157320" cy="16452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505E621B-6314-45A3-BD11-A33C38C0962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091952" y="1891518"/>
                  <a:ext cx="192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3F8EB4FD-43CC-45D6-85C1-72146190FDD2}"/>
                    </a:ext>
                  </a:extLst>
                </p14:cNvPr>
                <p14:cNvContentPartPr/>
                <p14:nvPr/>
              </p14:nvContentPartPr>
              <p14:xfrm>
                <a:off x="9032552" y="1978638"/>
                <a:ext cx="197280" cy="25920"/>
              </p14:xfrm>
            </p:contentPart>
          </mc:Choice>
          <mc:Fallback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3F8EB4FD-43CC-45D6-85C1-72146190FD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14912" y="1960998"/>
                  <a:ext cx="23292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10FB8A3F-C9E1-471A-94E8-FCAEA90FCDA9}"/>
              </a:ext>
            </a:extLst>
          </p:cNvPr>
          <p:cNvGrpSpPr/>
          <p:nvPr/>
        </p:nvGrpSpPr>
        <p:grpSpPr>
          <a:xfrm>
            <a:off x="9617552" y="249198"/>
            <a:ext cx="2356560" cy="1211400"/>
            <a:chOff x="9617552" y="249198"/>
            <a:chExt cx="2356560" cy="12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3C73FE3B-77C8-49F3-A1B1-54672F51305C}"/>
                    </a:ext>
                  </a:extLst>
                </p14:cNvPr>
                <p14:cNvContentPartPr/>
                <p14:nvPr/>
              </p14:nvContentPartPr>
              <p14:xfrm>
                <a:off x="9617552" y="1071078"/>
                <a:ext cx="453960" cy="38952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3C73FE3B-77C8-49F3-A1B1-54672F51305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599552" y="1053438"/>
                  <a:ext cx="4896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C00F7B18-474A-4A30-A862-2F9541259D07}"/>
                    </a:ext>
                  </a:extLst>
                </p14:cNvPr>
                <p14:cNvContentPartPr/>
                <p14:nvPr/>
              </p14:nvContentPartPr>
              <p14:xfrm>
                <a:off x="10017872" y="852198"/>
                <a:ext cx="176040" cy="57492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C00F7B18-474A-4A30-A862-2F9541259D0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000232" y="834558"/>
                  <a:ext cx="2116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EA4F78C8-DB72-494E-8A80-54F640129CE0}"/>
                    </a:ext>
                  </a:extLst>
                </p14:cNvPr>
                <p14:cNvContentPartPr/>
                <p14:nvPr/>
              </p14:nvContentPartPr>
              <p14:xfrm>
                <a:off x="10362752" y="677598"/>
                <a:ext cx="428400" cy="44856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EA4F78C8-DB72-494E-8A80-54F640129CE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344752" y="659958"/>
                  <a:ext cx="4640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B79A4AC1-B852-4BD5-B95C-27334D38DC7D}"/>
                    </a:ext>
                  </a:extLst>
                </p14:cNvPr>
                <p14:cNvContentPartPr/>
                <p14:nvPr/>
              </p14:nvContentPartPr>
              <p14:xfrm>
                <a:off x="11032712" y="878118"/>
                <a:ext cx="252720" cy="4212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B79A4AC1-B852-4BD5-B95C-27334D38DC7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014712" y="860118"/>
                  <a:ext cx="288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50F599A4-F53B-474E-A985-78A848215A16}"/>
                    </a:ext>
                  </a:extLst>
                </p14:cNvPr>
                <p14:cNvContentPartPr/>
                <p14:nvPr/>
              </p14:nvContentPartPr>
              <p14:xfrm>
                <a:off x="11396672" y="688038"/>
                <a:ext cx="192600" cy="227160"/>
              </p14:xfrm>
            </p:contentPart>
          </mc:Choice>
          <mc:Fallback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50F599A4-F53B-474E-A985-78A848215A1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79032" y="670398"/>
                  <a:ext cx="2282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5DEA34E1-3B7D-4D1D-95C6-25B9B2EE72E2}"/>
                    </a:ext>
                  </a:extLst>
                </p14:cNvPr>
                <p14:cNvContentPartPr/>
                <p14:nvPr/>
              </p14:nvContentPartPr>
              <p14:xfrm>
                <a:off x="11736152" y="595878"/>
                <a:ext cx="237960" cy="35280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5DEA34E1-3B7D-4D1D-95C6-25B9B2EE72E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18512" y="578238"/>
                  <a:ext cx="2736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D8F8A94E-1107-4AD2-9D6B-BB144FBF3A32}"/>
                    </a:ext>
                  </a:extLst>
                </p14:cNvPr>
                <p14:cNvContentPartPr/>
                <p14:nvPr/>
              </p14:nvContentPartPr>
              <p14:xfrm>
                <a:off x="10826072" y="292398"/>
                <a:ext cx="681840" cy="21060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D8F8A94E-1107-4AD2-9D6B-BB144FBF3A3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808432" y="274758"/>
                  <a:ext cx="717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A64079A0-0FDF-41A0-8C0B-BA5B04BF1249}"/>
                    </a:ext>
                  </a:extLst>
                </p14:cNvPr>
                <p14:cNvContentPartPr/>
                <p14:nvPr/>
              </p14:nvContentPartPr>
              <p14:xfrm>
                <a:off x="11431952" y="249198"/>
                <a:ext cx="201600" cy="31104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A64079A0-0FDF-41A0-8C0B-BA5B04BF124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413952" y="231558"/>
                  <a:ext cx="237240" cy="34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96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CCD8B2-AFB9-4E50-A712-ECC65AB9E5E0}"/>
              </a:ext>
            </a:extLst>
          </p:cNvPr>
          <p:cNvSpPr txBox="1"/>
          <p:nvPr/>
        </p:nvSpPr>
        <p:spPr>
          <a:xfrm>
            <a:off x="1981986" y="1385740"/>
            <a:ext cx="829323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Summary of Previous Lecture + Exercises</a:t>
            </a:r>
          </a:p>
          <a:p>
            <a:pPr marL="342900" indent="-342900">
              <a:buAutoNum type="arabicPeriod"/>
            </a:pPr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r>
              <a:rPr lang="en-GB" sz="240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Quantity</a:t>
            </a:r>
          </a:p>
          <a:p>
            <a:pPr marL="342900" indent="-342900">
              <a:buAutoNum type="arabicPeriod"/>
            </a:pPr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Quality</a:t>
            </a:r>
            <a:endParaRPr lang="en-GB" sz="240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endParaRPr lang="en-GB" sz="2400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Distribution</a:t>
            </a:r>
          </a:p>
          <a:p>
            <a:pPr marL="342900" indent="-342900">
              <a:buAutoNum type="arabicPeriod"/>
            </a:pPr>
            <a:endParaRPr lang="en-GB" sz="240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r>
              <a:rPr lang="en-GB" sz="2400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Exercises</a:t>
            </a:r>
            <a:endParaRPr lang="en-GB" sz="240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endParaRPr lang="en-GB" i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pPr marL="342900" indent="-342900">
              <a:buAutoNum type="arabicPeriod"/>
            </a:pPr>
            <a:endParaRPr lang="en-GB" sz="1800" b="0" i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Microsoft YaHei"/>
            </a:endParaRPr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62E3E-FA74-47F1-B51C-14CDCF766E2D}"/>
              </a:ext>
            </a:extLst>
          </p:cNvPr>
          <p:cNvSpPr txBox="1"/>
          <p:nvPr/>
        </p:nvSpPr>
        <p:spPr>
          <a:xfrm>
            <a:off x="11389937" y="6245317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44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1AF55D-5845-46FC-9358-0CA0A06636DA}"/>
              </a:ext>
            </a:extLst>
          </p:cNvPr>
          <p:cNvSpPr txBox="1"/>
          <p:nvPr/>
        </p:nvSpPr>
        <p:spPr>
          <a:xfrm>
            <a:off x="1077066" y="906228"/>
            <a:ext cx="795386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But is reference being made to every member of the predicate class?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NO.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Example: "All artists are eccentric."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You are only saying that if a person is an artist, he is a member of the class of eccentric people (which includes, but goes beyond artists; philosophers are eccentric too!).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CA61EB2E-D5D0-48B1-A8C9-E4F658FB4051}"/>
                  </a:ext>
                </a:extLst>
              </p14:cNvPr>
              <p14:cNvContentPartPr/>
              <p14:nvPr/>
            </p14:nvContentPartPr>
            <p14:xfrm>
              <a:off x="9910232" y="4528158"/>
              <a:ext cx="360" cy="36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CA61EB2E-D5D0-48B1-A8C9-E4F658FB4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92232" y="4510158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EDA7D54-1286-416E-819E-24F509BDE90B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20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AE47F183-A8E0-461D-9F3A-3FD475518C86}"/>
                  </a:ext>
                </a:extLst>
              </p14:cNvPr>
              <p14:cNvContentPartPr/>
              <p14:nvPr/>
            </p14:nvContentPartPr>
            <p14:xfrm>
              <a:off x="1571192" y="4400718"/>
              <a:ext cx="237960" cy="6429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AE47F183-A8E0-461D-9F3A-3FD475518C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3192" y="4382718"/>
                <a:ext cx="273600" cy="67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1D04057E-802A-49D1-8B77-7F4C035361C8}"/>
              </a:ext>
            </a:extLst>
          </p:cNvPr>
          <p:cNvGrpSpPr/>
          <p:nvPr/>
        </p:nvGrpSpPr>
        <p:grpSpPr>
          <a:xfrm>
            <a:off x="2112992" y="4347798"/>
            <a:ext cx="3006360" cy="491400"/>
            <a:chOff x="2112992" y="4347798"/>
            <a:chExt cx="3006360" cy="4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59BF6611-7594-4F6B-A8A0-E966349F2025}"/>
                    </a:ext>
                  </a:extLst>
                </p14:cNvPr>
                <p14:cNvContentPartPr/>
                <p14:nvPr/>
              </p14:nvContentPartPr>
              <p14:xfrm>
                <a:off x="2112992" y="4770078"/>
                <a:ext cx="305640" cy="2592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59BF6611-7594-4F6B-A8A0-E966349F20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95352" y="4752438"/>
                  <a:ext cx="341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C745727-6E48-4C16-91CA-7BB9D95CEC31}"/>
                    </a:ext>
                  </a:extLst>
                </p14:cNvPr>
                <p14:cNvContentPartPr/>
                <p14:nvPr/>
              </p14:nvContentPartPr>
              <p14:xfrm>
                <a:off x="2649032" y="4654158"/>
                <a:ext cx="184680" cy="18504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C745727-6E48-4C16-91CA-7BB9D95CEC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1392" y="4636518"/>
                  <a:ext cx="220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A5AA2132-3AE6-44EB-898E-1F7D8366EFAC}"/>
                    </a:ext>
                  </a:extLst>
                </p14:cNvPr>
                <p14:cNvContentPartPr/>
                <p14:nvPr/>
              </p14:nvContentPartPr>
              <p14:xfrm>
                <a:off x="2956832" y="4632198"/>
                <a:ext cx="155160" cy="17208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A5AA2132-3AE6-44EB-898E-1F7D8366EF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38832" y="4614558"/>
                  <a:ext cx="190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5C5DDF6-DE93-4DF3-8C2B-F4B4425F15AA}"/>
                    </a:ext>
                  </a:extLst>
                </p14:cNvPr>
                <p14:cNvContentPartPr/>
                <p14:nvPr/>
              </p14:nvContentPartPr>
              <p14:xfrm>
                <a:off x="3216392" y="4550838"/>
                <a:ext cx="307440" cy="1749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5C5DDF6-DE93-4DF3-8C2B-F4B4425F15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98752" y="4533198"/>
                  <a:ext cx="343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A8B3C365-D276-4F24-9E77-3A6CB07BF75A}"/>
                    </a:ext>
                  </a:extLst>
                </p14:cNvPr>
                <p14:cNvContentPartPr/>
                <p14:nvPr/>
              </p14:nvContentPartPr>
              <p14:xfrm>
                <a:off x="3657752" y="4489998"/>
                <a:ext cx="98280" cy="2084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A8B3C365-D276-4F24-9E77-3A6CB07BF75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640112" y="4472358"/>
                  <a:ext cx="133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10C1BA5-E0E3-4E0D-B039-720AD9B9F358}"/>
                    </a:ext>
                  </a:extLst>
                </p14:cNvPr>
                <p14:cNvContentPartPr/>
                <p14:nvPr/>
              </p14:nvContentPartPr>
              <p14:xfrm>
                <a:off x="3781592" y="4522038"/>
                <a:ext cx="171000" cy="1389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10C1BA5-E0E3-4E0D-B039-720AD9B9F35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63592" y="4504038"/>
                  <a:ext cx="206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9429CC6-7125-4D1C-B4EB-4561710469D7}"/>
                    </a:ext>
                  </a:extLst>
                </p14:cNvPr>
                <p14:cNvContentPartPr/>
                <p14:nvPr/>
              </p14:nvContentPartPr>
              <p14:xfrm>
                <a:off x="3947912" y="4479198"/>
                <a:ext cx="372960" cy="1933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9429CC6-7125-4D1C-B4EB-4561710469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29912" y="4461558"/>
                  <a:ext cx="408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4481D10B-F7E3-431B-9E8D-63C7D6ABC714}"/>
                    </a:ext>
                  </a:extLst>
                </p14:cNvPr>
                <p14:cNvContentPartPr/>
                <p14:nvPr/>
              </p14:nvContentPartPr>
              <p14:xfrm>
                <a:off x="4379912" y="4426638"/>
                <a:ext cx="205200" cy="2206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4481D10B-F7E3-431B-9E8D-63C7D6ABC7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61912" y="4408638"/>
                  <a:ext cx="2408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578F115-83B9-4928-92F8-4913C5A71AE4}"/>
                    </a:ext>
                  </a:extLst>
                </p14:cNvPr>
                <p14:cNvContentPartPr/>
                <p14:nvPr/>
              </p14:nvContentPartPr>
              <p14:xfrm>
                <a:off x="4663952" y="4464798"/>
                <a:ext cx="101160" cy="1134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578F115-83B9-4928-92F8-4913C5A71AE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45952" y="4447158"/>
                  <a:ext cx="136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C6B4CDF-ABC6-4EF1-BA86-E4CC2E1058CA}"/>
                    </a:ext>
                  </a:extLst>
                </p14:cNvPr>
                <p14:cNvContentPartPr/>
                <p14:nvPr/>
              </p14:nvContentPartPr>
              <p14:xfrm>
                <a:off x="4524632" y="4347798"/>
                <a:ext cx="36720" cy="3157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C6B4CDF-ABC6-4EF1-BA86-E4CC2E1058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06992" y="4330158"/>
                  <a:ext cx="723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8D521D4D-5FB9-48F0-8F13-75813BE027E7}"/>
                    </a:ext>
                  </a:extLst>
                </p14:cNvPr>
                <p14:cNvContentPartPr/>
                <p14:nvPr/>
              </p14:nvContentPartPr>
              <p14:xfrm>
                <a:off x="4340312" y="4397118"/>
                <a:ext cx="483480" cy="2458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8D521D4D-5FB9-48F0-8F13-75813BE027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22312" y="4379478"/>
                  <a:ext cx="5191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C20937B-5032-4B23-8774-8A02A725BC9B}"/>
                    </a:ext>
                  </a:extLst>
                </p14:cNvPr>
                <p14:cNvContentPartPr/>
                <p14:nvPr/>
              </p14:nvContentPartPr>
              <p14:xfrm>
                <a:off x="4651352" y="4350678"/>
                <a:ext cx="205200" cy="2512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C20937B-5032-4B23-8774-8A02A725BC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33712" y="4333038"/>
                  <a:ext cx="2408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9931262-B278-40BD-AA6F-1B6645B1DE21}"/>
                    </a:ext>
                  </a:extLst>
                </p14:cNvPr>
                <p14:cNvContentPartPr/>
                <p14:nvPr/>
              </p14:nvContentPartPr>
              <p14:xfrm>
                <a:off x="4961312" y="4399998"/>
                <a:ext cx="158040" cy="2383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9931262-B278-40BD-AA6F-1B6645B1DE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43672" y="4381998"/>
                  <a:ext cx="193680" cy="27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92F42951-7583-4BD9-94BE-7431148C9208}"/>
              </a:ext>
            </a:extLst>
          </p:cNvPr>
          <p:cNvGrpSpPr/>
          <p:nvPr/>
        </p:nvGrpSpPr>
        <p:grpSpPr>
          <a:xfrm>
            <a:off x="6886952" y="4192278"/>
            <a:ext cx="3270240" cy="1688040"/>
            <a:chOff x="6886952" y="4192278"/>
            <a:chExt cx="3270240" cy="168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F841834D-0862-48C3-AC19-3F4A97F0AFE6}"/>
                    </a:ext>
                  </a:extLst>
                </p14:cNvPr>
                <p14:cNvContentPartPr/>
                <p14:nvPr/>
              </p14:nvContentPartPr>
              <p14:xfrm>
                <a:off x="6886952" y="4501158"/>
                <a:ext cx="1371240" cy="10594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F841834D-0862-48C3-AC19-3F4A97F0AF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68952" y="4483518"/>
                  <a:ext cx="1406880" cy="10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2F876CF-0AE7-4EB1-9234-EF474C5DC7D0}"/>
                    </a:ext>
                  </a:extLst>
                </p14:cNvPr>
                <p14:cNvContentPartPr/>
                <p14:nvPr/>
              </p14:nvContentPartPr>
              <p14:xfrm>
                <a:off x="8406872" y="4192278"/>
                <a:ext cx="1143720" cy="121212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2F876CF-0AE7-4EB1-9234-EF474C5DC7D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88872" y="4174278"/>
                  <a:ext cx="1179360" cy="12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DBE8B995-F64E-46A6-994D-AA6B0AF32A8F}"/>
                    </a:ext>
                  </a:extLst>
                </p14:cNvPr>
                <p14:cNvContentPartPr/>
                <p14:nvPr/>
              </p14:nvContentPartPr>
              <p14:xfrm>
                <a:off x="8771192" y="4551558"/>
                <a:ext cx="205200" cy="40752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DBE8B995-F64E-46A6-994D-AA6B0AF32A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53552" y="4533918"/>
                  <a:ext cx="2408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F018C7EB-F77E-4D6C-B934-42DF279E38DC}"/>
                    </a:ext>
                  </a:extLst>
                </p14:cNvPr>
                <p14:cNvContentPartPr/>
                <p14:nvPr/>
              </p14:nvContentPartPr>
              <p14:xfrm>
                <a:off x="7317872" y="4853238"/>
                <a:ext cx="223200" cy="3542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F018C7EB-F77E-4D6C-B934-42DF279E38D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00232" y="4835238"/>
                  <a:ext cx="25884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AE060121-CE29-46D4-9522-4054FF6A0010}"/>
                    </a:ext>
                  </a:extLst>
                </p14:cNvPr>
                <p14:cNvContentPartPr/>
                <p14:nvPr/>
              </p14:nvContentPartPr>
              <p14:xfrm>
                <a:off x="7989632" y="5549118"/>
                <a:ext cx="301320" cy="30348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AE060121-CE29-46D4-9522-4054FF6A00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71632" y="5531478"/>
                  <a:ext cx="33696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07F4D0E-A78F-447E-801F-D6DAE195E39B}"/>
                    </a:ext>
                  </a:extLst>
                </p14:cNvPr>
                <p14:cNvContentPartPr/>
                <p14:nvPr/>
              </p14:nvContentPartPr>
              <p14:xfrm>
                <a:off x="8359712" y="5684838"/>
                <a:ext cx="241200" cy="1954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07F4D0E-A78F-447E-801F-D6DAE195E39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41712" y="5667198"/>
                  <a:ext cx="276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21CCC3D-F189-4BD3-A48E-02FDBA083769}"/>
                    </a:ext>
                  </a:extLst>
                </p14:cNvPr>
                <p14:cNvContentPartPr/>
                <p14:nvPr/>
              </p14:nvContentPartPr>
              <p14:xfrm>
                <a:off x="8551952" y="5675478"/>
                <a:ext cx="114480" cy="3276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21CCC3D-F189-4BD3-A48E-02FDBA0837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33952" y="5657478"/>
                  <a:ext cx="150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0FA0E71D-0493-4405-BFDE-DE692A10ECDF}"/>
                    </a:ext>
                  </a:extLst>
                </p14:cNvPr>
                <p14:cNvContentPartPr/>
                <p14:nvPr/>
              </p14:nvContentPartPr>
              <p14:xfrm>
                <a:off x="8660312" y="5711118"/>
                <a:ext cx="276480" cy="1605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0FA0E71D-0493-4405-BFDE-DE692A10EC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42672" y="5693118"/>
                  <a:ext cx="3121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986B432E-04BA-4EE1-B695-383319530355}"/>
                    </a:ext>
                  </a:extLst>
                </p14:cNvPr>
                <p14:cNvContentPartPr/>
                <p14:nvPr/>
              </p14:nvContentPartPr>
              <p14:xfrm>
                <a:off x="8989712" y="5581878"/>
                <a:ext cx="151920" cy="2286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986B432E-04BA-4EE1-B695-38331953035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71712" y="5563878"/>
                  <a:ext cx="187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D3C91733-2438-4D84-8A1F-A8E083799D17}"/>
                    </a:ext>
                  </a:extLst>
                </p14:cNvPr>
                <p14:cNvContentPartPr/>
                <p14:nvPr/>
              </p14:nvContentPartPr>
              <p14:xfrm>
                <a:off x="9180872" y="5703918"/>
                <a:ext cx="154080" cy="10116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D3C91733-2438-4D84-8A1F-A8E083799D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62872" y="5686278"/>
                  <a:ext cx="189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EAA3159-D191-45E1-8A44-7EDEB3DB1096}"/>
                    </a:ext>
                  </a:extLst>
                </p14:cNvPr>
                <p14:cNvContentPartPr/>
                <p14:nvPr/>
              </p14:nvContentPartPr>
              <p14:xfrm>
                <a:off x="9352592" y="5607438"/>
                <a:ext cx="158040" cy="20844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EAA3159-D191-45E1-8A44-7EDEB3DB10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34952" y="5589438"/>
                  <a:ext cx="193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3893A26F-4520-4986-A75B-4C42D0C1FD16}"/>
                    </a:ext>
                  </a:extLst>
                </p14:cNvPr>
                <p14:cNvContentPartPr/>
                <p14:nvPr/>
              </p14:nvContentPartPr>
              <p14:xfrm>
                <a:off x="9549512" y="5596998"/>
                <a:ext cx="46800" cy="14076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3893A26F-4520-4986-A75B-4C42D0C1FD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31872" y="5579358"/>
                  <a:ext cx="824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FEB5780E-6179-4401-9884-0251E9D7B9E7}"/>
                    </a:ext>
                  </a:extLst>
                </p14:cNvPr>
                <p14:cNvContentPartPr/>
                <p14:nvPr/>
              </p14:nvContentPartPr>
              <p14:xfrm>
                <a:off x="9662552" y="5629038"/>
                <a:ext cx="143640" cy="1382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FEB5780E-6179-4401-9884-0251E9D7B9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644912" y="5611398"/>
                  <a:ext cx="179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C86DC76A-5C65-4B8C-BF78-E34FA65BF9D3}"/>
                    </a:ext>
                  </a:extLst>
                </p14:cNvPr>
                <p14:cNvContentPartPr/>
                <p14:nvPr/>
              </p14:nvContentPartPr>
              <p14:xfrm>
                <a:off x="9913832" y="5488278"/>
                <a:ext cx="243360" cy="2934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C86DC76A-5C65-4B8C-BF78-E34FA65BF9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95832" y="5470278"/>
                  <a:ext cx="27900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0A6158A5-9C80-4C45-85F5-14845BB742A9}"/>
              </a:ext>
            </a:extLst>
          </p:cNvPr>
          <p:cNvGrpSpPr/>
          <p:nvPr/>
        </p:nvGrpSpPr>
        <p:grpSpPr>
          <a:xfrm>
            <a:off x="8350352" y="4791678"/>
            <a:ext cx="1082520" cy="1442880"/>
            <a:chOff x="8350352" y="4791678"/>
            <a:chExt cx="1082520" cy="14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A3C3730-E5CB-4D24-BBBC-6A9A39953476}"/>
                    </a:ext>
                  </a:extLst>
                </p14:cNvPr>
                <p14:cNvContentPartPr/>
                <p14:nvPr/>
              </p14:nvContentPartPr>
              <p14:xfrm>
                <a:off x="8737352" y="5348598"/>
                <a:ext cx="690480" cy="8859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A3C3730-E5CB-4D24-BBBC-6A9A3995347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19712" y="5330958"/>
                  <a:ext cx="72612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9E4DE46-F5FE-4958-A87B-074337AB0476}"/>
                    </a:ext>
                  </a:extLst>
                </p14:cNvPr>
                <p14:cNvContentPartPr/>
                <p14:nvPr/>
              </p14:nvContentPartPr>
              <p14:xfrm>
                <a:off x="8350352" y="4791678"/>
                <a:ext cx="1082520" cy="136188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9E4DE46-F5FE-4958-A87B-074337AB047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332712" y="4774038"/>
                  <a:ext cx="1118160" cy="139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6093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37214C-90DF-4F21-906B-F21C26DEDBFE}"/>
              </a:ext>
            </a:extLst>
          </p:cNvPr>
          <p:cNvSpPr txBox="1"/>
          <p:nvPr/>
        </p:nvSpPr>
        <p:spPr>
          <a:xfrm>
            <a:off x="1416267" y="959711"/>
            <a:ext cx="78344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The E proposition [No S are P] makes reference in a negative way to every member of the subject class. E propositions also assert that not a single member of the S class is a member of the P class, and thus the reference is to the whole of the predicate class.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Example: 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no cats are dogs, 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no dogs are fishes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AA4E4466-5C06-4BCD-A353-2EDC328C58AA}"/>
                  </a:ext>
                </a:extLst>
              </p14:cNvPr>
              <p14:cNvContentPartPr/>
              <p14:nvPr/>
            </p14:nvContentPartPr>
            <p14:xfrm>
              <a:off x="8720432" y="4447518"/>
              <a:ext cx="6120" cy="756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AA4E4466-5C06-4BCD-A353-2EDC328C5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2432" y="4429518"/>
                <a:ext cx="41760" cy="43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0CB13C5-1027-466E-994A-DF65561E28D8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21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39089F5D-430B-49E8-9AB8-5EF9B7687D1B}"/>
                  </a:ext>
                </a:extLst>
              </p14:cNvPr>
              <p14:cNvContentPartPr/>
              <p14:nvPr/>
            </p14:nvContentPartPr>
            <p14:xfrm>
              <a:off x="1879712" y="670398"/>
              <a:ext cx="442800" cy="66852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39089F5D-430B-49E8-9AB8-5EF9B7687D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2072" y="652758"/>
                <a:ext cx="478440" cy="70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3C2A75F3-D066-49AA-A9E0-051379E1E595}"/>
              </a:ext>
            </a:extLst>
          </p:cNvPr>
          <p:cNvGrpSpPr/>
          <p:nvPr/>
        </p:nvGrpSpPr>
        <p:grpSpPr>
          <a:xfrm>
            <a:off x="2007872" y="2382558"/>
            <a:ext cx="1109160" cy="235800"/>
            <a:chOff x="2007872" y="2382558"/>
            <a:chExt cx="110916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6F9C03C3-5867-4B1F-B714-E492C59ABFB9}"/>
                    </a:ext>
                  </a:extLst>
                </p14:cNvPr>
                <p14:cNvContentPartPr/>
                <p14:nvPr/>
              </p14:nvContentPartPr>
              <p14:xfrm>
                <a:off x="2007872" y="2435838"/>
                <a:ext cx="261720" cy="18252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6F9C03C3-5867-4B1F-B714-E492C59AB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9872" y="2417838"/>
                  <a:ext cx="297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CE07686F-ED7F-4B2E-BFC3-0337EA0EB35C}"/>
                    </a:ext>
                  </a:extLst>
                </p14:cNvPr>
                <p14:cNvContentPartPr/>
                <p14:nvPr/>
              </p14:nvContentPartPr>
              <p14:xfrm>
                <a:off x="2863952" y="2382558"/>
                <a:ext cx="253080" cy="1911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CE07686F-ED7F-4B2E-BFC3-0337EA0EB3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46312" y="2364558"/>
                  <a:ext cx="2887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1FFAC81-E4EB-466F-9800-A2726E835631}"/>
              </a:ext>
            </a:extLst>
          </p:cNvPr>
          <p:cNvGrpSpPr/>
          <p:nvPr/>
        </p:nvGrpSpPr>
        <p:grpSpPr>
          <a:xfrm>
            <a:off x="4647392" y="2232078"/>
            <a:ext cx="4348080" cy="2931480"/>
            <a:chOff x="4647392" y="2232078"/>
            <a:chExt cx="4348080" cy="29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CA0003FC-60A5-4FF8-8BF4-14071449698A}"/>
                    </a:ext>
                  </a:extLst>
                </p14:cNvPr>
                <p14:cNvContentPartPr/>
                <p14:nvPr/>
              </p14:nvContentPartPr>
              <p14:xfrm>
                <a:off x="4647392" y="2980878"/>
                <a:ext cx="1806480" cy="141084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CA0003FC-60A5-4FF8-8BF4-14071449698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29392" y="2962878"/>
                  <a:ext cx="1842120" cy="14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36977CF6-8768-4F36-897D-F955D70FD852}"/>
                    </a:ext>
                  </a:extLst>
                </p14:cNvPr>
                <p14:cNvContentPartPr/>
                <p14:nvPr/>
              </p14:nvContentPartPr>
              <p14:xfrm>
                <a:off x="7104032" y="2917518"/>
                <a:ext cx="1891440" cy="136872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36977CF6-8768-4F36-897D-F955D70FD8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86392" y="2899518"/>
                  <a:ext cx="1927080" cy="14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DCD60C5-906B-47B6-A68E-931C8F7A901A}"/>
                    </a:ext>
                  </a:extLst>
                </p14:cNvPr>
                <p14:cNvContentPartPr/>
                <p14:nvPr/>
              </p14:nvContentPartPr>
              <p14:xfrm>
                <a:off x="5334992" y="4687998"/>
                <a:ext cx="457200" cy="4636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DCD60C5-906B-47B6-A68E-931C8F7A90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16992" y="4670358"/>
                  <a:ext cx="49284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3BAD881A-5F5C-46CD-8F39-4081322AA208}"/>
                    </a:ext>
                  </a:extLst>
                </p14:cNvPr>
                <p14:cNvContentPartPr/>
                <p14:nvPr/>
              </p14:nvContentPartPr>
              <p14:xfrm>
                <a:off x="8397512" y="4381278"/>
                <a:ext cx="489960" cy="3927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3BAD881A-5F5C-46CD-8F39-4081322AA2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79512" y="4363638"/>
                  <a:ext cx="5256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B7865EFF-C419-4E9E-A93F-79DAF68C877D}"/>
                    </a:ext>
                  </a:extLst>
                </p14:cNvPr>
                <p14:cNvContentPartPr/>
                <p14:nvPr/>
              </p14:nvContentPartPr>
              <p14:xfrm>
                <a:off x="5869592" y="2430798"/>
                <a:ext cx="1182600" cy="3466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B7865EFF-C419-4E9E-A93F-79DAF68C87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51952" y="2412798"/>
                  <a:ext cx="1218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3C134FBA-95EB-4D65-87D9-0B079621BBE3}"/>
                    </a:ext>
                  </a:extLst>
                </p14:cNvPr>
                <p14:cNvContentPartPr/>
                <p14:nvPr/>
              </p14:nvContentPartPr>
              <p14:xfrm>
                <a:off x="6919352" y="2232078"/>
                <a:ext cx="269280" cy="46980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3C134FBA-95EB-4D65-87D9-0B079621BB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01712" y="2214438"/>
                  <a:ext cx="3049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B375BCD-5471-45F5-A4B1-D6C0368C9528}"/>
                    </a:ext>
                  </a:extLst>
                </p14:cNvPr>
                <p14:cNvContentPartPr/>
                <p14:nvPr/>
              </p14:nvContentPartPr>
              <p14:xfrm>
                <a:off x="6534872" y="4698438"/>
                <a:ext cx="1059840" cy="4651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B375BCD-5471-45F5-A4B1-D6C0368C952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6872" y="4680438"/>
                  <a:ext cx="10954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45578B2D-CAE6-4006-B53B-136ADED040D5}"/>
                    </a:ext>
                  </a:extLst>
                </p14:cNvPr>
                <p14:cNvContentPartPr/>
                <p14:nvPr/>
              </p14:nvContentPartPr>
              <p14:xfrm>
                <a:off x="6321752" y="4467318"/>
                <a:ext cx="329400" cy="2646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45578B2D-CAE6-4006-B53B-136ADED040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03752" y="4449678"/>
                  <a:ext cx="3650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F55F7DB-65B4-486F-BC93-A2F2AC5DC26B}"/>
              </a:ext>
            </a:extLst>
          </p:cNvPr>
          <p:cNvGrpSpPr/>
          <p:nvPr/>
        </p:nvGrpSpPr>
        <p:grpSpPr>
          <a:xfrm>
            <a:off x="6312032" y="5490078"/>
            <a:ext cx="1462320" cy="949320"/>
            <a:chOff x="6312032" y="5490078"/>
            <a:chExt cx="1462320" cy="94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D993B69D-1686-43DC-83EB-41C19C0F7AD0}"/>
                    </a:ext>
                  </a:extLst>
                </p14:cNvPr>
                <p14:cNvContentPartPr/>
                <p14:nvPr/>
              </p14:nvContentPartPr>
              <p14:xfrm>
                <a:off x="6312032" y="5785278"/>
                <a:ext cx="330840" cy="4338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D993B69D-1686-43DC-83EB-41C19C0F7AD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94032" y="5767638"/>
                  <a:ext cx="36648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1739BED-4872-42C1-8BE0-BFEC2BE4AEAF}"/>
                    </a:ext>
                  </a:extLst>
                </p14:cNvPr>
                <p14:cNvContentPartPr/>
                <p14:nvPr/>
              </p14:nvContentPartPr>
              <p14:xfrm>
                <a:off x="6858512" y="6039078"/>
                <a:ext cx="420120" cy="594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1739BED-4872-42C1-8BE0-BFEC2BE4AE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0512" y="6021078"/>
                  <a:ext cx="455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6256C897-F7A6-4BAD-A28A-37DEF2949A2D}"/>
                    </a:ext>
                  </a:extLst>
                </p14:cNvPr>
                <p14:cNvContentPartPr/>
                <p14:nvPr/>
              </p14:nvContentPartPr>
              <p14:xfrm>
                <a:off x="7512992" y="5756838"/>
                <a:ext cx="261360" cy="3366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6256C897-F7A6-4BAD-A28A-37DEF2949A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95352" y="5738838"/>
                  <a:ext cx="2970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65433DCE-4214-41E0-89F1-D9C799582838}"/>
                    </a:ext>
                  </a:extLst>
                </p14:cNvPr>
                <p14:cNvContentPartPr/>
                <p14:nvPr/>
              </p14:nvContentPartPr>
              <p14:xfrm>
                <a:off x="6784712" y="5586198"/>
                <a:ext cx="452880" cy="1080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65433DCE-4214-41E0-89F1-D9C7995828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67072" y="5568198"/>
                  <a:ext cx="488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CBCDC75A-9F79-4B91-833C-B15583F90FDE}"/>
                    </a:ext>
                  </a:extLst>
                </p14:cNvPr>
                <p14:cNvContentPartPr/>
                <p14:nvPr/>
              </p14:nvContentPartPr>
              <p14:xfrm>
                <a:off x="7220312" y="5490078"/>
                <a:ext cx="102960" cy="2415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CBCDC75A-9F79-4B91-833C-B15583F90FD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02672" y="5472438"/>
                  <a:ext cx="138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F5D64EA1-F78D-4DF8-9A5E-B40E77312973}"/>
                    </a:ext>
                  </a:extLst>
                </p14:cNvPr>
                <p14:cNvContentPartPr/>
                <p14:nvPr/>
              </p14:nvContentPartPr>
              <p14:xfrm>
                <a:off x="6846992" y="6258318"/>
                <a:ext cx="459000" cy="1778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F5D64EA1-F78D-4DF8-9A5E-B40E773129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29352" y="6240318"/>
                  <a:ext cx="494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48F616D8-8629-4416-BD1C-C2E0D306DD6E}"/>
                    </a:ext>
                  </a:extLst>
                </p14:cNvPr>
                <p14:cNvContentPartPr/>
                <p14:nvPr/>
              </p14:nvContentPartPr>
              <p14:xfrm>
                <a:off x="6700472" y="6226278"/>
                <a:ext cx="145800" cy="2131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48F616D8-8629-4416-BD1C-C2E0D306DD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82472" y="6208638"/>
                  <a:ext cx="18144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0AEAEF9E-1875-4267-A7EE-3C89D8C7A425}"/>
              </a:ext>
            </a:extLst>
          </p:cNvPr>
          <p:cNvGrpSpPr/>
          <p:nvPr/>
        </p:nvGrpSpPr>
        <p:grpSpPr>
          <a:xfrm>
            <a:off x="8950472" y="5602038"/>
            <a:ext cx="2800440" cy="393120"/>
            <a:chOff x="8950472" y="5602038"/>
            <a:chExt cx="2800440" cy="39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31EB6C7-9376-4181-A361-5B0C4137E9C3}"/>
                    </a:ext>
                  </a:extLst>
                </p14:cNvPr>
                <p14:cNvContentPartPr/>
                <p14:nvPr/>
              </p14:nvContentPartPr>
              <p14:xfrm>
                <a:off x="8950472" y="5602038"/>
                <a:ext cx="292680" cy="3931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31EB6C7-9376-4181-A361-5B0C4137E9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32472" y="5584398"/>
                  <a:ext cx="328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823A6CC2-A003-4C9E-8FF8-E16052FD7E61}"/>
                    </a:ext>
                  </a:extLst>
                </p14:cNvPr>
                <p14:cNvContentPartPr/>
                <p14:nvPr/>
              </p14:nvContentPartPr>
              <p14:xfrm>
                <a:off x="9351872" y="5634798"/>
                <a:ext cx="52200" cy="2944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823A6CC2-A003-4C9E-8FF8-E16052FD7E6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34232" y="5616798"/>
                  <a:ext cx="878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053D9B1D-9FDB-4ADC-AC0A-F46C943734BF}"/>
                    </a:ext>
                  </a:extLst>
                </p14:cNvPr>
                <p14:cNvContentPartPr/>
                <p14:nvPr/>
              </p14:nvContentPartPr>
              <p14:xfrm>
                <a:off x="9490112" y="5656398"/>
                <a:ext cx="155160" cy="2775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053D9B1D-9FDB-4ADC-AC0A-F46C943734B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72472" y="5638398"/>
                  <a:ext cx="1908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34D4965-C665-4B85-BB60-30053A0698F2}"/>
                    </a:ext>
                  </a:extLst>
                </p14:cNvPr>
                <p14:cNvContentPartPr/>
                <p14:nvPr/>
              </p14:nvContentPartPr>
              <p14:xfrm>
                <a:off x="9633392" y="5711838"/>
                <a:ext cx="200520" cy="2336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34D4965-C665-4B85-BB60-30053A0698F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15392" y="5693838"/>
                  <a:ext cx="2361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E3BF1C28-15D8-4C11-81C7-D7937CA28EAC}"/>
                    </a:ext>
                  </a:extLst>
                </p14:cNvPr>
                <p14:cNvContentPartPr/>
                <p14:nvPr/>
              </p14:nvContentPartPr>
              <p14:xfrm>
                <a:off x="9873152" y="5764758"/>
                <a:ext cx="369000" cy="20232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E3BF1C28-15D8-4C11-81C7-D7937CA28E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55152" y="5746758"/>
                  <a:ext cx="4046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058BC475-B8F4-4D52-9163-F5091263135A}"/>
                    </a:ext>
                  </a:extLst>
                </p14:cNvPr>
                <p14:cNvContentPartPr/>
                <p14:nvPr/>
              </p14:nvContentPartPr>
              <p14:xfrm>
                <a:off x="10277072" y="5629398"/>
                <a:ext cx="228240" cy="30384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058BC475-B8F4-4D52-9163-F509126313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59072" y="5611758"/>
                  <a:ext cx="2638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167D663-DFB8-429F-8AA1-DDE2FD1B560E}"/>
                    </a:ext>
                  </a:extLst>
                </p14:cNvPr>
                <p14:cNvContentPartPr/>
                <p14:nvPr/>
              </p14:nvContentPartPr>
              <p14:xfrm>
                <a:off x="10529432" y="5756838"/>
                <a:ext cx="261720" cy="1713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167D663-DFB8-429F-8AA1-DDE2FD1B56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511432" y="5739198"/>
                  <a:ext cx="2973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BE214042-7E51-4C85-A795-84028F2E7AE4}"/>
                    </a:ext>
                  </a:extLst>
                </p14:cNvPr>
                <p14:cNvContentPartPr/>
                <p14:nvPr/>
              </p14:nvContentPartPr>
              <p14:xfrm>
                <a:off x="10822112" y="5713278"/>
                <a:ext cx="239040" cy="2484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BE214042-7E51-4C85-A795-84028F2E7A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04472" y="5695638"/>
                  <a:ext cx="2746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038373FC-D886-406A-B6DA-D8450E426385}"/>
                    </a:ext>
                  </a:extLst>
                </p14:cNvPr>
                <p14:cNvContentPartPr/>
                <p14:nvPr/>
              </p14:nvContentPartPr>
              <p14:xfrm>
                <a:off x="11088512" y="5762238"/>
                <a:ext cx="201240" cy="2271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038373FC-D886-406A-B6DA-D8450E4263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70872" y="5744598"/>
                  <a:ext cx="236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C5DF5FE8-0435-4FE2-B455-FDE9332C4920}"/>
                    </a:ext>
                  </a:extLst>
                </p14:cNvPr>
                <p14:cNvContentPartPr/>
                <p14:nvPr/>
              </p14:nvContentPartPr>
              <p14:xfrm>
                <a:off x="11058632" y="5843598"/>
                <a:ext cx="258120" cy="10728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C5DF5FE8-0435-4FE2-B455-FDE9332C49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40632" y="5825598"/>
                  <a:ext cx="293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2C846E0-F430-4C21-9145-D53010B560C6}"/>
                    </a:ext>
                  </a:extLst>
                </p14:cNvPr>
                <p14:cNvContentPartPr/>
                <p14:nvPr/>
              </p14:nvContentPartPr>
              <p14:xfrm>
                <a:off x="11277872" y="5650998"/>
                <a:ext cx="473040" cy="34164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2C846E0-F430-4C21-9145-D53010B560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60232" y="5632998"/>
                  <a:ext cx="508680" cy="37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2325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7E89D8-1CB0-46F1-B3BF-659529E32821}"/>
              </a:ext>
            </a:extLst>
          </p:cNvPr>
          <p:cNvSpPr txBox="1"/>
          <p:nvPr/>
        </p:nvSpPr>
        <p:spPr>
          <a:xfrm>
            <a:off x="1132544" y="998724"/>
            <a:ext cx="60944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In the I proposition [some S are P] the quantifier [some] makes it clear that only some members of the subject class are being referred to, so the subject is undistributed (Some S … ).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What about the predicate class? 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It is also undistributed because reference is being made to only some of the members of that class not the whole of it.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Example: some men are wealthy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9AA7A-A130-476C-9BFF-239D96F7E11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22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994B7E4C-E3A4-48B8-8770-56BAC2944F6E}"/>
                  </a:ext>
                </a:extLst>
              </p14:cNvPr>
              <p14:cNvContentPartPr/>
              <p14:nvPr/>
            </p14:nvContentPartPr>
            <p14:xfrm>
              <a:off x="3002192" y="4210638"/>
              <a:ext cx="305640" cy="22968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994B7E4C-E3A4-48B8-8770-56BAC2944F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4192" y="4192998"/>
                <a:ext cx="341280" cy="26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21749B61-43AC-4964-B753-BA7270696FF8}"/>
              </a:ext>
            </a:extLst>
          </p:cNvPr>
          <p:cNvGrpSpPr/>
          <p:nvPr/>
        </p:nvGrpSpPr>
        <p:grpSpPr>
          <a:xfrm>
            <a:off x="4359392" y="4096518"/>
            <a:ext cx="516240" cy="261000"/>
            <a:chOff x="4359392" y="4096518"/>
            <a:chExt cx="51624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1BDE4CF5-A4B0-4EE8-AFF3-23D2A3739D84}"/>
                    </a:ext>
                  </a:extLst>
                </p14:cNvPr>
                <p14:cNvContentPartPr/>
                <p14:nvPr/>
              </p14:nvContentPartPr>
              <p14:xfrm>
                <a:off x="4359392" y="4199118"/>
                <a:ext cx="294480" cy="1584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1BDE4CF5-A4B0-4EE8-AFF3-23D2A3739D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41752" y="4181478"/>
                  <a:ext cx="3301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54415801-8100-4C79-A535-C340A83113FF}"/>
                    </a:ext>
                  </a:extLst>
                </p14:cNvPr>
                <p14:cNvContentPartPr/>
                <p14:nvPr/>
              </p14:nvContentPartPr>
              <p14:xfrm>
                <a:off x="4499072" y="4096518"/>
                <a:ext cx="376560" cy="22284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54415801-8100-4C79-A535-C340A83113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81432" y="4078518"/>
                  <a:ext cx="41220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1B9E97BB-D814-4D56-8018-8F29B6021F4B}"/>
              </a:ext>
            </a:extLst>
          </p:cNvPr>
          <p:cNvGrpSpPr/>
          <p:nvPr/>
        </p:nvGrpSpPr>
        <p:grpSpPr>
          <a:xfrm>
            <a:off x="5693912" y="4320798"/>
            <a:ext cx="3956040" cy="2072520"/>
            <a:chOff x="5693912" y="4320798"/>
            <a:chExt cx="3956040" cy="207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A829B50-46DB-4BFD-842E-463AA6F36AF5}"/>
                    </a:ext>
                  </a:extLst>
                </p14:cNvPr>
                <p14:cNvContentPartPr/>
                <p14:nvPr/>
              </p14:nvContentPartPr>
              <p14:xfrm>
                <a:off x="5693912" y="4437078"/>
                <a:ext cx="2502720" cy="195624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A829B50-46DB-4BFD-842E-463AA6F36A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75912" y="4419078"/>
                  <a:ext cx="2538360" cy="19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7D7979E7-30DB-440E-A3BE-8DD548AAF1E5}"/>
                    </a:ext>
                  </a:extLst>
                </p14:cNvPr>
                <p14:cNvContentPartPr/>
                <p14:nvPr/>
              </p14:nvContentPartPr>
              <p14:xfrm>
                <a:off x="7221032" y="4320798"/>
                <a:ext cx="2428920" cy="17665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7D7979E7-30DB-440E-A3BE-8DD548AAF1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3032" y="4302798"/>
                  <a:ext cx="2464560" cy="18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F56539A-8D17-408D-9974-B20629AEF417}"/>
                    </a:ext>
                  </a:extLst>
                </p14:cNvPr>
                <p14:cNvContentPartPr/>
                <p14:nvPr/>
              </p14:nvContentPartPr>
              <p14:xfrm>
                <a:off x="7567352" y="4973118"/>
                <a:ext cx="35640" cy="154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F56539A-8D17-408D-9974-B20629AEF4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49352" y="4955478"/>
                  <a:ext cx="712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3B09E580-6F17-4B2F-B033-10EA0CCBED05}"/>
                    </a:ext>
                  </a:extLst>
                </p14:cNvPr>
                <p14:cNvContentPartPr/>
                <p14:nvPr/>
              </p14:nvContentPartPr>
              <p14:xfrm>
                <a:off x="7607672" y="5184798"/>
                <a:ext cx="12600" cy="226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3B09E580-6F17-4B2F-B033-10EA0CCBED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89672" y="5166798"/>
                  <a:ext cx="482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33A5D95A-7B2C-4210-BE2B-55434AFDF1E8}"/>
                    </a:ext>
                  </a:extLst>
                </p14:cNvPr>
                <p14:cNvContentPartPr/>
                <p14:nvPr/>
              </p14:nvContentPartPr>
              <p14:xfrm>
                <a:off x="7670672" y="5409798"/>
                <a:ext cx="29880" cy="410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33A5D95A-7B2C-4210-BE2B-55434AFDF1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652672" y="5391798"/>
                  <a:ext cx="65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E728B1D-C6D9-435A-96A3-5EE6756801A2}"/>
                    </a:ext>
                  </a:extLst>
                </p14:cNvPr>
                <p14:cNvContentPartPr/>
                <p14:nvPr/>
              </p14:nvContentPartPr>
              <p14:xfrm>
                <a:off x="6654752" y="5011638"/>
                <a:ext cx="14040" cy="3600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E728B1D-C6D9-435A-96A3-5EE6756801A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37112" y="4993638"/>
                  <a:ext cx="49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C582C8BF-53BB-4A2F-9576-5E6F3C749E63}"/>
                    </a:ext>
                  </a:extLst>
                </p14:cNvPr>
                <p14:cNvContentPartPr/>
                <p14:nvPr/>
              </p14:nvContentPartPr>
              <p14:xfrm>
                <a:off x="6407072" y="5252838"/>
                <a:ext cx="9360" cy="1548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C582C8BF-53BB-4A2F-9576-5E6F3C749E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89072" y="5235198"/>
                  <a:ext cx="450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3D63BCFC-09E9-40BE-96B4-50FEF4E866B2}"/>
                    </a:ext>
                  </a:extLst>
                </p14:cNvPr>
                <p14:cNvContentPartPr/>
                <p14:nvPr/>
              </p14:nvContentPartPr>
              <p14:xfrm>
                <a:off x="6152552" y="5659998"/>
                <a:ext cx="23040" cy="756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3D63BCFC-09E9-40BE-96B4-50FEF4E866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34552" y="5642358"/>
                  <a:ext cx="58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57D4A77-47FC-42E0-80D0-D94512199211}"/>
                    </a:ext>
                  </a:extLst>
                </p14:cNvPr>
                <p14:cNvContentPartPr/>
                <p14:nvPr/>
              </p14:nvContentPartPr>
              <p14:xfrm>
                <a:off x="6821072" y="5879958"/>
                <a:ext cx="30960" cy="338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57D4A77-47FC-42E0-80D0-D945121992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03072" y="5862318"/>
                  <a:ext cx="666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BAE7E64-185E-44BE-A96E-E75D2EFF21DC}"/>
                    </a:ext>
                  </a:extLst>
                </p14:cNvPr>
                <p14:cNvContentPartPr/>
                <p14:nvPr/>
              </p14:nvContentPartPr>
              <p14:xfrm>
                <a:off x="6804152" y="5578638"/>
                <a:ext cx="28800" cy="237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BAE7E64-185E-44BE-A96E-E75D2EFF21D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86152" y="5560998"/>
                  <a:ext cx="64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86A07B9D-BED7-4FF1-92F1-E3C6DCE7C3CC}"/>
                    </a:ext>
                  </a:extLst>
                </p14:cNvPr>
                <p14:cNvContentPartPr/>
                <p14:nvPr/>
              </p14:nvContentPartPr>
              <p14:xfrm>
                <a:off x="7812872" y="5454078"/>
                <a:ext cx="133200" cy="2217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86A07B9D-BED7-4FF1-92F1-E3C6DCE7C3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95232" y="5436438"/>
                  <a:ext cx="168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0C38A91-5A5A-42C4-BCC2-48821D7BE846}"/>
                    </a:ext>
                  </a:extLst>
                </p14:cNvPr>
                <p14:cNvContentPartPr/>
                <p14:nvPr/>
              </p14:nvContentPartPr>
              <p14:xfrm>
                <a:off x="7743032" y="5446518"/>
                <a:ext cx="277200" cy="2649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0C38A91-5A5A-42C4-BCC2-48821D7BE8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25032" y="5428518"/>
                  <a:ext cx="31284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1CE47900-0FD4-4805-BFE7-8226FCC3D440}"/>
              </a:ext>
            </a:extLst>
          </p:cNvPr>
          <p:cNvGrpSpPr/>
          <p:nvPr/>
        </p:nvGrpSpPr>
        <p:grpSpPr>
          <a:xfrm>
            <a:off x="8349272" y="2691438"/>
            <a:ext cx="3403440" cy="843840"/>
            <a:chOff x="8349272" y="2691438"/>
            <a:chExt cx="3403440" cy="84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C684B54D-1BA4-4808-864C-EA9C629E491B}"/>
                    </a:ext>
                  </a:extLst>
                </p14:cNvPr>
                <p14:cNvContentPartPr/>
                <p14:nvPr/>
              </p14:nvContentPartPr>
              <p14:xfrm>
                <a:off x="8349272" y="3257358"/>
                <a:ext cx="262800" cy="2779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C684B54D-1BA4-4808-864C-EA9C629E49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31632" y="3239718"/>
                  <a:ext cx="298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27D9438B-1BE9-4DD5-99D3-101D6BE08EBE}"/>
                    </a:ext>
                  </a:extLst>
                </p14:cNvPr>
                <p14:cNvContentPartPr/>
                <p14:nvPr/>
              </p14:nvContentPartPr>
              <p14:xfrm>
                <a:off x="8617472" y="3269598"/>
                <a:ext cx="142200" cy="19008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27D9438B-1BE9-4DD5-99D3-101D6BE08E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99832" y="3251958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38CFBBF-BE57-441A-A97F-9D8F7D6ADF21}"/>
                    </a:ext>
                  </a:extLst>
                </p14:cNvPr>
                <p14:cNvContentPartPr/>
                <p14:nvPr/>
              </p14:nvContentPartPr>
              <p14:xfrm>
                <a:off x="9104192" y="3173838"/>
                <a:ext cx="376920" cy="24984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38CFBBF-BE57-441A-A97F-9D8F7D6ADF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86192" y="3156198"/>
                  <a:ext cx="4125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0A61FA04-BEDD-4649-93B2-2431E93FEACC}"/>
                    </a:ext>
                  </a:extLst>
                </p14:cNvPr>
                <p14:cNvContentPartPr/>
                <p14:nvPr/>
              </p14:nvContentPartPr>
              <p14:xfrm>
                <a:off x="9559952" y="3150078"/>
                <a:ext cx="141120" cy="2023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0A61FA04-BEDD-4649-93B2-2431E93FEA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41952" y="3132078"/>
                  <a:ext cx="176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3005420-E401-46AD-ADDE-D656D49FEABE}"/>
                    </a:ext>
                  </a:extLst>
                </p14:cNvPr>
                <p14:cNvContentPartPr/>
                <p14:nvPr/>
              </p14:nvContentPartPr>
              <p14:xfrm>
                <a:off x="9685232" y="3125598"/>
                <a:ext cx="207360" cy="1864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3005420-E401-46AD-ADDE-D656D49FEA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67592" y="3107958"/>
                  <a:ext cx="243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9CFE04F8-7A8C-45D1-A817-7861ED66C7D8}"/>
                    </a:ext>
                  </a:extLst>
                </p14:cNvPr>
                <p14:cNvContentPartPr/>
                <p14:nvPr/>
              </p14:nvContentPartPr>
              <p14:xfrm>
                <a:off x="9884312" y="3133878"/>
                <a:ext cx="344160" cy="1854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9CFE04F8-7A8C-45D1-A817-7861ED66C7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66672" y="3116238"/>
                  <a:ext cx="379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D5DCF6A2-6C32-42D7-B6A3-EA6F86DA817E}"/>
                    </a:ext>
                  </a:extLst>
                </p14:cNvPr>
                <p14:cNvContentPartPr/>
                <p14:nvPr/>
              </p14:nvContentPartPr>
              <p14:xfrm>
                <a:off x="10313072" y="3004638"/>
                <a:ext cx="151200" cy="32868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D5DCF6A2-6C32-42D7-B6A3-EA6F86DA81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95432" y="2986638"/>
                  <a:ext cx="186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015C0ACA-DFAF-440A-ABFE-1AE64AD6BA6C}"/>
                    </a:ext>
                  </a:extLst>
                </p14:cNvPr>
                <p14:cNvContentPartPr/>
                <p14:nvPr/>
              </p14:nvContentPartPr>
              <p14:xfrm>
                <a:off x="10452392" y="3148278"/>
                <a:ext cx="287280" cy="16344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015C0ACA-DFAF-440A-ABFE-1AE64AD6BA6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34392" y="3130638"/>
                  <a:ext cx="3229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D225F1B4-B6BB-4BC0-8EC1-78EFB427B971}"/>
                    </a:ext>
                  </a:extLst>
                </p14:cNvPr>
                <p14:cNvContentPartPr/>
                <p14:nvPr/>
              </p14:nvContentPartPr>
              <p14:xfrm>
                <a:off x="10745072" y="3060078"/>
                <a:ext cx="207360" cy="1828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D225F1B4-B6BB-4BC0-8EC1-78EFB427B9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27432" y="3042078"/>
                  <a:ext cx="243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05246AC2-0401-4FCA-9099-33D3872F4A3A}"/>
                    </a:ext>
                  </a:extLst>
                </p14:cNvPr>
                <p14:cNvContentPartPr/>
                <p14:nvPr/>
              </p14:nvContentPartPr>
              <p14:xfrm>
                <a:off x="10989512" y="3030558"/>
                <a:ext cx="31680" cy="18792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05246AC2-0401-4FCA-9099-33D3872F4A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71872" y="3012558"/>
                  <a:ext cx="67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42CE20CE-9E56-4344-AF6B-1F5973C8F694}"/>
                    </a:ext>
                  </a:extLst>
                </p14:cNvPr>
                <p14:cNvContentPartPr/>
                <p14:nvPr/>
              </p14:nvContentPartPr>
              <p14:xfrm>
                <a:off x="11132792" y="2691438"/>
                <a:ext cx="619920" cy="53964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42CE20CE-9E56-4344-AF6B-1F5973C8F6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14792" y="2673438"/>
                  <a:ext cx="655560" cy="57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30829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D369CF-E516-4A83-8098-D352552C42D7}"/>
              </a:ext>
            </a:extLst>
          </p:cNvPr>
          <p:cNvSpPr txBox="1"/>
          <p:nvPr/>
        </p:nvSpPr>
        <p:spPr>
          <a:xfrm>
            <a:off x="784624" y="339987"/>
            <a:ext cx="500697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In the O proposition [Some S are not P] the quantifier "some" shows that the reference is being made to only some of the subject class (Some S …).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What about the predicate class? 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It is distributed, because to say that Some S is not P, we have to know the sum total of the P class to make this assertion.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Examples: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Some registered voters are not property owners.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Some people are not happy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E47BE-BD09-4979-A0D4-26EDC3181DA8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23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49E8E6DC-5DB7-4DC8-A89E-ACC80636A576}"/>
                  </a:ext>
                </a:extLst>
              </p14:cNvPr>
              <p14:cNvContentPartPr/>
              <p14:nvPr/>
            </p14:nvContentPartPr>
            <p14:xfrm>
              <a:off x="7337312" y="4358238"/>
              <a:ext cx="163440" cy="2826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49E8E6DC-5DB7-4DC8-A89E-ACC80636A5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9672" y="4340598"/>
                <a:ext cx="19908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1C088125-3D71-43ED-859E-C1BE481EC55D}"/>
                  </a:ext>
                </a:extLst>
              </p14:cNvPr>
              <p14:cNvContentPartPr/>
              <p14:nvPr/>
            </p14:nvContentPartPr>
            <p14:xfrm>
              <a:off x="8780552" y="4302078"/>
              <a:ext cx="52200" cy="20088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1C088125-3D71-43ED-859E-C1BE481EC5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552" y="4284078"/>
                <a:ext cx="878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D74E0EF9-B5D1-47F2-B04C-8E9F7AD850FE}"/>
                  </a:ext>
                </a:extLst>
              </p14:cNvPr>
              <p14:cNvContentPartPr/>
              <p14:nvPr/>
            </p14:nvContentPartPr>
            <p14:xfrm>
              <a:off x="8788112" y="4221438"/>
              <a:ext cx="198720" cy="30600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D74E0EF9-B5D1-47F2-B04C-8E9F7AD850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70472" y="4203798"/>
                <a:ext cx="234360" cy="34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3813B82-2E12-416C-B3BF-B904BAE17288}"/>
              </a:ext>
            </a:extLst>
          </p:cNvPr>
          <p:cNvGrpSpPr/>
          <p:nvPr/>
        </p:nvGrpSpPr>
        <p:grpSpPr>
          <a:xfrm>
            <a:off x="7766792" y="4861518"/>
            <a:ext cx="1077480" cy="816120"/>
            <a:chOff x="7766792" y="4861518"/>
            <a:chExt cx="1077480" cy="81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5ECDEE6B-5A4D-4F8B-9D00-CC7DE22F739F}"/>
                    </a:ext>
                  </a:extLst>
                </p14:cNvPr>
                <p14:cNvContentPartPr/>
                <p14:nvPr/>
              </p14:nvContentPartPr>
              <p14:xfrm>
                <a:off x="7766792" y="5336718"/>
                <a:ext cx="197640" cy="3409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5ECDEE6B-5A4D-4F8B-9D00-CC7DE22F73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48792" y="5319078"/>
                  <a:ext cx="233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8ABC0A37-E53B-435D-BC4C-ADB62229657F}"/>
                    </a:ext>
                  </a:extLst>
                </p14:cNvPr>
                <p14:cNvContentPartPr/>
                <p14:nvPr/>
              </p14:nvContentPartPr>
              <p14:xfrm>
                <a:off x="8229392" y="5571438"/>
                <a:ext cx="201600" cy="5112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8ABC0A37-E53B-435D-BC4C-ADB6222965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11752" y="5553798"/>
                  <a:ext cx="237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697BFFC-9A30-4231-925B-E8A73CEF51EF}"/>
                    </a:ext>
                  </a:extLst>
                </p14:cNvPr>
                <p14:cNvContentPartPr/>
                <p14:nvPr/>
              </p14:nvContentPartPr>
              <p14:xfrm>
                <a:off x="8655632" y="5421318"/>
                <a:ext cx="188640" cy="2253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697BFFC-9A30-4231-925B-E8A73CEF51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37632" y="5403318"/>
                  <a:ext cx="2242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392BE169-614A-4B6A-B3A5-25C2C1DC975C}"/>
                    </a:ext>
                  </a:extLst>
                </p14:cNvPr>
                <p14:cNvContentPartPr/>
                <p14:nvPr/>
              </p14:nvContentPartPr>
              <p14:xfrm>
                <a:off x="8031392" y="5024958"/>
                <a:ext cx="451080" cy="19404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392BE169-614A-4B6A-B3A5-25C2C1DC97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13752" y="5007318"/>
                  <a:ext cx="486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AC00AFC-051B-4013-8E01-421C7D6FAFB6}"/>
                    </a:ext>
                  </a:extLst>
                </p14:cNvPr>
                <p14:cNvContentPartPr/>
                <p14:nvPr/>
              </p14:nvContentPartPr>
              <p14:xfrm>
                <a:off x="7920512" y="4861518"/>
                <a:ext cx="191880" cy="35712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AC00AFC-051B-4013-8E01-421C7D6FAF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02512" y="4843518"/>
                  <a:ext cx="227520" cy="39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60F04725-1578-4552-A23D-953C04B82DD2}"/>
              </a:ext>
            </a:extLst>
          </p:cNvPr>
          <p:cNvGrpSpPr/>
          <p:nvPr/>
        </p:nvGrpSpPr>
        <p:grpSpPr>
          <a:xfrm>
            <a:off x="5843672" y="739878"/>
            <a:ext cx="415080" cy="453240"/>
            <a:chOff x="5843672" y="739878"/>
            <a:chExt cx="415080" cy="45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74EF3CF-5818-4310-93FF-C64A9F3E8E58}"/>
                    </a:ext>
                  </a:extLst>
                </p14:cNvPr>
                <p14:cNvContentPartPr/>
                <p14:nvPr/>
              </p14:nvContentPartPr>
              <p14:xfrm>
                <a:off x="6013592" y="858678"/>
                <a:ext cx="209520" cy="2833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74EF3CF-5818-4310-93FF-C64A9F3E8E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95592" y="841038"/>
                  <a:ext cx="2451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872282BE-31A1-4A63-87F1-C8E3E72B6648}"/>
                    </a:ext>
                  </a:extLst>
                </p14:cNvPr>
                <p14:cNvContentPartPr/>
                <p14:nvPr/>
              </p14:nvContentPartPr>
              <p14:xfrm>
                <a:off x="5843672" y="739878"/>
                <a:ext cx="415080" cy="45324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872282BE-31A1-4A63-87F1-C8E3E72B66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26032" y="721878"/>
                  <a:ext cx="450720" cy="48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D8FFF37-F5F2-440D-996F-BCC7B35FF475}"/>
              </a:ext>
            </a:extLst>
          </p:cNvPr>
          <p:cNvGrpSpPr/>
          <p:nvPr/>
        </p:nvGrpSpPr>
        <p:grpSpPr>
          <a:xfrm>
            <a:off x="7159832" y="2853078"/>
            <a:ext cx="2421360" cy="1146600"/>
            <a:chOff x="7159832" y="2853078"/>
            <a:chExt cx="2421360" cy="11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5F15656E-1C72-487F-8FB3-0D1B1B16DFF3}"/>
                    </a:ext>
                  </a:extLst>
                </p14:cNvPr>
                <p14:cNvContentPartPr/>
                <p14:nvPr/>
              </p14:nvContentPartPr>
              <p14:xfrm>
                <a:off x="7159832" y="2894118"/>
                <a:ext cx="1344960" cy="105840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5F15656E-1C72-487F-8FB3-0D1B1B16DF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2192" y="2876118"/>
                  <a:ext cx="1380600" cy="10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2844772F-9C7C-4CF5-A4AD-B6F5E9FEC907}"/>
                    </a:ext>
                  </a:extLst>
                </p14:cNvPr>
                <p14:cNvContentPartPr/>
                <p14:nvPr/>
              </p14:nvContentPartPr>
              <p14:xfrm>
                <a:off x="8093312" y="2853078"/>
                <a:ext cx="1487880" cy="114660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2844772F-9C7C-4CF5-A4AD-B6F5E9FEC9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75672" y="2835078"/>
                  <a:ext cx="1523520" cy="11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C58065D-6F45-4374-A050-B891578D963C}"/>
                    </a:ext>
                  </a:extLst>
                </p14:cNvPr>
                <p14:cNvContentPartPr/>
                <p14:nvPr/>
              </p14:nvContentPartPr>
              <p14:xfrm>
                <a:off x="7641152" y="3365358"/>
                <a:ext cx="193680" cy="1684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C58065D-6F45-4374-A050-B891578D96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23512" y="3347718"/>
                  <a:ext cx="229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F437469-653D-4E5E-BD91-60811F357AD3}"/>
                    </a:ext>
                  </a:extLst>
                </p14:cNvPr>
                <p14:cNvContentPartPr/>
                <p14:nvPr/>
              </p14:nvContentPartPr>
              <p14:xfrm>
                <a:off x="7494272" y="3238998"/>
                <a:ext cx="331920" cy="33768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F437469-653D-4E5E-BD91-60811F357A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76272" y="3221358"/>
                  <a:ext cx="367560" cy="37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9640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59441D-C6ED-4670-B429-FE8212BF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8" y="1600183"/>
            <a:ext cx="11494096" cy="28571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5476E-F7A8-4635-8EDA-A9A2C44330E1}"/>
              </a:ext>
            </a:extLst>
          </p:cNvPr>
          <p:cNvSpPr txBox="1"/>
          <p:nvPr/>
        </p:nvSpPr>
        <p:spPr>
          <a:xfrm>
            <a:off x="1199561" y="8805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</a:rPr>
              <a:t>SUMMARY</a:t>
            </a: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E7C02-7C08-41BA-911B-73B029B4F7AE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24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F92E39D7-8055-4EE5-972B-5E1FF3FC2896}"/>
                  </a:ext>
                </a:extLst>
              </p14:cNvPr>
              <p14:cNvContentPartPr/>
              <p14:nvPr/>
            </p14:nvContentPartPr>
            <p14:xfrm>
              <a:off x="4168952" y="2332158"/>
              <a:ext cx="987840" cy="204336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F92E39D7-8055-4EE5-972B-5E1FF3FC28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1312" y="2314518"/>
                <a:ext cx="1023480" cy="20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195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02EF9-3650-4D27-8946-2B20778AB803}"/>
              </a:ext>
            </a:extLst>
          </p:cNvPr>
          <p:cNvSpPr txBox="1"/>
          <p:nvPr/>
        </p:nvSpPr>
        <p:spPr>
          <a:xfrm>
            <a:off x="3048786" y="1615853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30303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 LEARNED TODAY?</a:t>
            </a:r>
          </a:p>
          <a:p>
            <a:endParaRPr lang="en-GB" sz="2400" b="1" dirty="0">
              <a:solidFill>
                <a:srgbClr val="3030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2400" b="1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 CATEGORICAL STATEMENTS</a:t>
            </a:r>
          </a:p>
          <a:p>
            <a:pPr marL="285750" indent="-285750">
              <a:buFontTx/>
              <a:buChar char="-"/>
            </a:pPr>
            <a:r>
              <a:rPr lang="en-GB" sz="2400" b="1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 (UNIVERSAL, PARTICULAR)</a:t>
            </a:r>
            <a:br>
              <a:rPr lang="en-GB" sz="2400" b="1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400" b="1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 (AFFIRMATIVE, NEGATIVE: EXCLUSION , INCLUSION)</a:t>
            </a:r>
          </a:p>
          <a:p>
            <a:pPr marL="285750" indent="-285750">
              <a:buFontTx/>
              <a:buChar char="-"/>
            </a:pPr>
            <a:r>
              <a:rPr lang="en-GB" sz="2400" b="1" dirty="0">
                <a:solidFill>
                  <a:srgbClr val="3030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</a:p>
          <a:p>
            <a:pPr marL="285750" indent="-285750">
              <a:buFontTx/>
              <a:buChar char="-"/>
            </a:pPr>
            <a:endParaRPr lang="en-GB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018C4-0DC1-4FD4-A841-CB6EC80A7FF0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516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7A5E77-B045-4A62-8208-BFF4F00E302F}"/>
              </a:ext>
            </a:extLst>
          </p:cNvPr>
          <p:cNvSpPr txBox="1"/>
          <p:nvPr/>
        </p:nvSpPr>
        <p:spPr>
          <a:xfrm>
            <a:off x="907331" y="286673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i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5. Exercises</a:t>
            </a:r>
            <a:endParaRPr lang="en-GB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D335E-CEF8-451C-9197-B8E49C966A39}"/>
              </a:ext>
            </a:extLst>
          </p:cNvPr>
          <p:cNvSpPr txBox="1"/>
          <p:nvPr/>
        </p:nvSpPr>
        <p:spPr>
          <a:xfrm>
            <a:off x="754145" y="1131216"/>
            <a:ext cx="11227323" cy="5548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latin typeface="Verdana" panose="020B0604030504040204" pitchFamily="34" charset="0"/>
                <a:ea typeface="Verdana" panose="020B0604030504040204" pitchFamily="34" charset="0"/>
                <a:cs typeface="Palatino-Roman"/>
              </a:rPr>
              <a:t>Represent these statements with Venn Diagrams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HelveticaNeue-Medium"/>
              </a:rPr>
              <a:t>1.All bananas are fruits</a:t>
            </a:r>
            <a:endParaRPr lang="en-GB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HelveticaNeue-Medium"/>
              </a:rPr>
              <a:t>2.No bananas are fruits</a:t>
            </a:r>
            <a:endParaRPr lang="en-GB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HelveticaNeue-Medium"/>
              </a:rPr>
              <a:t>3.</a:t>
            </a:r>
            <a:r>
              <a:rPr lang="en-GB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HelveticaNeue-Medium"/>
              </a:rPr>
              <a:t>Some bananas are fruits</a:t>
            </a:r>
            <a:endParaRPr lang="en-GB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HelveticaNeue-Medium"/>
              </a:rPr>
              <a:t>4. Some bananas are not fruits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5. [if something is a golden retriever, then it is a dog]</a:t>
            </a:r>
            <a:endParaRPr lang="en-GB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effectLst/>
              <a:latin typeface="Verdana" panose="020B0604030504040204" pitchFamily="34" charset="0"/>
              <a:ea typeface="Verdana" panose="020B0604030504040204" pitchFamily="34" charset="0"/>
              <a:cs typeface="Palatino-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Palatino-Roman"/>
              </a:rPr>
              <a:t>Name the quality and quantity of each of the following propositions, and state</a:t>
            </a:r>
            <a:endParaRPr lang="en-GB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Palatino-Roman"/>
              </a:rPr>
              <a:t>whether their subject and predicate terms are distributed or undistributed.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Palatino-Roman"/>
              </a:rPr>
              <a:t>Use diagrams to represent the situation</a:t>
            </a:r>
            <a:endParaRPr lang="en-GB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MinionPro-Regular"/>
              </a:rPr>
              <a:t>6.</a:t>
            </a:r>
            <a:r>
              <a:rPr lang="en-GB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MinionPro-Regular"/>
              </a:rPr>
              <a:t>No vampire movies are films without blood</a:t>
            </a:r>
            <a:endParaRPr lang="en-GB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MinionPro-Regular"/>
              </a:rPr>
              <a:t>7</a:t>
            </a:r>
            <a:r>
              <a:rPr lang="en-GB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MinionPro-Regular"/>
              </a:rPr>
              <a:t>. Some Chinese leaders are not thoroughgoing opponents of capitalist</a:t>
            </a:r>
            <a:endParaRPr lang="en-GB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MinionPro-Regular"/>
              </a:rPr>
              <a:t>economics.</a:t>
            </a:r>
            <a:endParaRPr lang="en-GB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  <a:cs typeface="MinionPro-Regular"/>
              </a:rPr>
              <a:t>8</a:t>
            </a:r>
            <a:r>
              <a:rPr lang="en-GB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MinionPro-Regular"/>
              </a:rPr>
              <a:t>.Some hospitals are organizations that overcharge the Medicare program.</a:t>
            </a:r>
            <a:endParaRPr lang="en-GB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24DC5-BB1F-4B8A-A2BB-3AF9633B36E7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26</a:t>
            </a:r>
            <a:endParaRPr lang="en-GB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B4E6805-909C-4A61-A0DD-9D718F3AB5FC}"/>
              </a:ext>
            </a:extLst>
          </p:cNvPr>
          <p:cNvGrpSpPr/>
          <p:nvPr/>
        </p:nvGrpSpPr>
        <p:grpSpPr>
          <a:xfrm>
            <a:off x="3825512" y="3393798"/>
            <a:ext cx="293400" cy="217080"/>
            <a:chOff x="3825512" y="3393798"/>
            <a:chExt cx="29340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D1D6C5E8-1D8A-4003-889B-F026110E9DC5}"/>
                    </a:ext>
                  </a:extLst>
                </p14:cNvPr>
                <p14:cNvContentPartPr/>
                <p14:nvPr/>
              </p14:nvContentPartPr>
              <p14:xfrm>
                <a:off x="3825512" y="3393798"/>
                <a:ext cx="136080" cy="21708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D1D6C5E8-1D8A-4003-889B-F026110E9D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807872" y="3376158"/>
                  <a:ext cx="171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4318800-E9D4-4C63-9C59-703627A070A6}"/>
                    </a:ext>
                  </a:extLst>
                </p14:cNvPr>
                <p14:cNvContentPartPr/>
                <p14:nvPr/>
              </p14:nvContentPartPr>
              <p14:xfrm>
                <a:off x="4021352" y="3409998"/>
                <a:ext cx="97560" cy="14688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4318800-E9D4-4C63-9C59-703627A070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03352" y="3392358"/>
                  <a:ext cx="133200" cy="18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BAED4361-45A2-42AD-8094-908669960D7F}"/>
                  </a:ext>
                </a:extLst>
              </p14:cNvPr>
              <p14:cNvContentPartPr/>
              <p14:nvPr/>
            </p14:nvContentPartPr>
            <p14:xfrm>
              <a:off x="4252112" y="3323598"/>
              <a:ext cx="47520" cy="22140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BAED4361-45A2-42AD-8094-908669960D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4472" y="3305958"/>
                <a:ext cx="831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59ADBA19-1B46-4A06-A940-8ADE9D5F0C5B}"/>
                  </a:ext>
                </a:extLst>
              </p14:cNvPr>
              <p14:cNvContentPartPr/>
              <p14:nvPr/>
            </p14:nvContentPartPr>
            <p14:xfrm>
              <a:off x="863432" y="5018838"/>
              <a:ext cx="591480" cy="58752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59ADBA19-1B46-4A06-A940-8ADE9D5F0C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5792" y="5000838"/>
                <a:ext cx="627120" cy="62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C82972E-C6A5-4311-BB41-FE4E7AC25527}"/>
              </a:ext>
            </a:extLst>
          </p:cNvPr>
          <p:cNvGrpSpPr/>
          <p:nvPr/>
        </p:nvGrpSpPr>
        <p:grpSpPr>
          <a:xfrm>
            <a:off x="6303032" y="5055198"/>
            <a:ext cx="585360" cy="393480"/>
            <a:chOff x="6303032" y="5055198"/>
            <a:chExt cx="58536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6147F437-E709-47FB-8171-FE40D9364D3F}"/>
                    </a:ext>
                  </a:extLst>
                </p14:cNvPr>
                <p14:cNvContentPartPr/>
                <p14:nvPr/>
              </p14:nvContentPartPr>
              <p14:xfrm>
                <a:off x="6303032" y="5055198"/>
                <a:ext cx="158760" cy="27936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6147F437-E709-47FB-8171-FE40D9364D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85032" y="5037558"/>
                  <a:ext cx="1944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E4B27B0-3701-45A5-B7A9-48925458B805}"/>
                    </a:ext>
                  </a:extLst>
                </p14:cNvPr>
                <p14:cNvContentPartPr/>
                <p14:nvPr/>
              </p14:nvContentPartPr>
              <p14:xfrm>
                <a:off x="6547112" y="5294958"/>
                <a:ext cx="36720" cy="1537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E4B27B0-3701-45A5-B7A9-48925458B8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529472" y="5277318"/>
                  <a:ext cx="72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E8CD7C03-D742-475B-942B-740D74E23F29}"/>
                    </a:ext>
                  </a:extLst>
                </p14:cNvPr>
                <p14:cNvContentPartPr/>
                <p14:nvPr/>
              </p14:nvContentPartPr>
              <p14:xfrm>
                <a:off x="6698672" y="5072838"/>
                <a:ext cx="189720" cy="2631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E8CD7C03-D742-475B-942B-740D74E23F2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81032" y="5054838"/>
                  <a:ext cx="225360" cy="29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1D5C420-62C5-46CC-97B7-4E71BE36549E}"/>
              </a:ext>
            </a:extLst>
          </p:cNvPr>
          <p:cNvGrpSpPr/>
          <p:nvPr/>
        </p:nvGrpSpPr>
        <p:grpSpPr>
          <a:xfrm>
            <a:off x="7105112" y="5177598"/>
            <a:ext cx="45720" cy="276480"/>
            <a:chOff x="7105112" y="5177598"/>
            <a:chExt cx="4572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2F64202B-DC4F-4A1A-B3CB-BC2B2F43D09E}"/>
                    </a:ext>
                  </a:extLst>
                </p14:cNvPr>
                <p14:cNvContentPartPr/>
                <p14:nvPr/>
              </p14:nvContentPartPr>
              <p14:xfrm>
                <a:off x="7115192" y="5177598"/>
                <a:ext cx="9360" cy="198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2F64202B-DC4F-4A1A-B3CB-BC2B2F43D0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97192" y="5159598"/>
                  <a:ext cx="45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DC9F246D-7ED5-4BF7-8A19-A0BB14D58BA5}"/>
                    </a:ext>
                  </a:extLst>
                </p14:cNvPr>
                <p14:cNvContentPartPr/>
                <p14:nvPr/>
              </p14:nvContentPartPr>
              <p14:xfrm>
                <a:off x="7105112" y="5292798"/>
                <a:ext cx="45720" cy="1612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DC9F246D-7ED5-4BF7-8A19-A0BB14D58B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87112" y="5274798"/>
                  <a:ext cx="8136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C0FE6C3C-90BC-45BD-81CF-F2EAB0C7AAC3}"/>
              </a:ext>
            </a:extLst>
          </p:cNvPr>
          <p:cNvGrpSpPr/>
          <p:nvPr/>
        </p:nvGrpSpPr>
        <p:grpSpPr>
          <a:xfrm>
            <a:off x="7343432" y="5020638"/>
            <a:ext cx="546120" cy="499320"/>
            <a:chOff x="7343432" y="5020638"/>
            <a:chExt cx="54612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5D202546-6950-412D-823E-73B0B386D89F}"/>
                    </a:ext>
                  </a:extLst>
                </p14:cNvPr>
                <p14:cNvContentPartPr/>
                <p14:nvPr/>
              </p14:nvContentPartPr>
              <p14:xfrm>
                <a:off x="7343432" y="5090118"/>
                <a:ext cx="218160" cy="3052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5D202546-6950-412D-823E-73B0B386D8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325792" y="5072118"/>
                  <a:ext cx="2538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ADC6E1AA-08AB-4666-8F38-7AE232BF63F4}"/>
                    </a:ext>
                  </a:extLst>
                </p14:cNvPr>
                <p14:cNvContentPartPr/>
                <p14:nvPr/>
              </p14:nvContentPartPr>
              <p14:xfrm>
                <a:off x="7641152" y="5020638"/>
                <a:ext cx="81720" cy="49932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ADC6E1AA-08AB-4666-8F38-7AE232BF63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3512" y="5002998"/>
                  <a:ext cx="1173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159C5149-0F92-46DF-83BC-4D74059F049A}"/>
                    </a:ext>
                  </a:extLst>
                </p14:cNvPr>
                <p14:cNvContentPartPr/>
                <p14:nvPr/>
              </p14:nvContentPartPr>
              <p14:xfrm>
                <a:off x="7775792" y="5071758"/>
                <a:ext cx="113760" cy="2620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159C5149-0F92-46DF-83BC-4D74059F04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57792" y="5053758"/>
                  <a:ext cx="14940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47C6DC8-C31C-4498-A84C-A6276400A2F8}"/>
              </a:ext>
            </a:extLst>
          </p:cNvPr>
          <p:cNvGrpSpPr/>
          <p:nvPr/>
        </p:nvGrpSpPr>
        <p:grpSpPr>
          <a:xfrm>
            <a:off x="8064152" y="4891758"/>
            <a:ext cx="1871640" cy="354960"/>
            <a:chOff x="8064152" y="4891758"/>
            <a:chExt cx="187164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99A779E9-480C-4CBD-A975-1A6475384126}"/>
                    </a:ext>
                  </a:extLst>
                </p14:cNvPr>
                <p14:cNvContentPartPr/>
                <p14:nvPr/>
              </p14:nvContentPartPr>
              <p14:xfrm>
                <a:off x="8064152" y="5028918"/>
                <a:ext cx="179640" cy="2178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99A779E9-480C-4CBD-A975-1A64753841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46512" y="5011278"/>
                  <a:ext cx="2152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23EF41A8-E0CF-4EED-A7FB-0D9457D7D64C}"/>
                    </a:ext>
                  </a:extLst>
                </p14:cNvPr>
                <p14:cNvContentPartPr/>
                <p14:nvPr/>
              </p14:nvContentPartPr>
              <p14:xfrm>
                <a:off x="8341352" y="5063478"/>
                <a:ext cx="16200" cy="1407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23EF41A8-E0CF-4EED-A7FB-0D9457D7D6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23712" y="5045838"/>
                  <a:ext cx="51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E2AA9C29-BA20-40CF-91C1-7ECF73E8D083}"/>
                    </a:ext>
                  </a:extLst>
                </p14:cNvPr>
                <p14:cNvContentPartPr/>
                <p14:nvPr/>
              </p14:nvContentPartPr>
              <p14:xfrm>
                <a:off x="8426312" y="5016318"/>
                <a:ext cx="126360" cy="19188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E2AA9C29-BA20-40CF-91C1-7ECF73E8D0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8672" y="4998678"/>
                  <a:ext cx="162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62DAD259-071D-4DC4-97C2-370E31A4AA25}"/>
                    </a:ext>
                  </a:extLst>
                </p14:cNvPr>
                <p14:cNvContentPartPr/>
                <p14:nvPr/>
              </p14:nvContentPartPr>
              <p14:xfrm>
                <a:off x="8593712" y="5075718"/>
                <a:ext cx="25200" cy="10404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62DAD259-071D-4DC4-97C2-370E31A4AA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75712" y="5058078"/>
                  <a:ext cx="60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CAC8A2DE-977E-413C-81B7-1CC3235D9120}"/>
                    </a:ext>
                  </a:extLst>
                </p14:cNvPr>
                <p14:cNvContentPartPr/>
                <p14:nvPr/>
              </p14:nvContentPartPr>
              <p14:xfrm>
                <a:off x="8513432" y="5048718"/>
                <a:ext cx="127440" cy="266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CAC8A2DE-977E-413C-81B7-1CC3235D91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95432" y="5030718"/>
                  <a:ext cx="163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FC04EB53-810B-4647-8405-6D36E499C751}"/>
                    </a:ext>
                  </a:extLst>
                </p14:cNvPr>
                <p14:cNvContentPartPr/>
                <p14:nvPr/>
              </p14:nvContentPartPr>
              <p14:xfrm>
                <a:off x="8703512" y="5037918"/>
                <a:ext cx="206280" cy="1533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FC04EB53-810B-4647-8405-6D36E499C7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85512" y="5020278"/>
                  <a:ext cx="2419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1B612EA3-B0DB-4398-8BBE-69B847180FC6}"/>
                    </a:ext>
                  </a:extLst>
                </p14:cNvPr>
                <p14:cNvContentPartPr/>
                <p14:nvPr/>
              </p14:nvContentPartPr>
              <p14:xfrm>
                <a:off x="8981792" y="4995438"/>
                <a:ext cx="150480" cy="20016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1B612EA3-B0DB-4398-8BBE-69B847180FC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63792" y="4977798"/>
                  <a:ext cx="186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88D53800-E8F7-4C6E-A556-7A6C3BA3F9D1}"/>
                    </a:ext>
                  </a:extLst>
                </p14:cNvPr>
                <p14:cNvContentPartPr/>
                <p14:nvPr/>
              </p14:nvContentPartPr>
              <p14:xfrm>
                <a:off x="9178352" y="5015238"/>
                <a:ext cx="117720" cy="15048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88D53800-E8F7-4C6E-A556-7A6C3BA3F9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60352" y="4997238"/>
                  <a:ext cx="153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CAE37009-2ED8-4907-AAEF-055399DF440E}"/>
                    </a:ext>
                  </a:extLst>
                </p14:cNvPr>
                <p14:cNvContentPartPr/>
                <p14:nvPr/>
              </p14:nvContentPartPr>
              <p14:xfrm>
                <a:off x="9367352" y="5074638"/>
                <a:ext cx="46800" cy="11124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CAE37009-2ED8-4907-AAEF-055399DF440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9712" y="5056998"/>
                  <a:ext cx="82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8C114864-CF1E-441A-9DE7-719EC9B4E2DB}"/>
                    </a:ext>
                  </a:extLst>
                </p14:cNvPr>
                <p14:cNvContentPartPr/>
                <p14:nvPr/>
              </p14:nvContentPartPr>
              <p14:xfrm>
                <a:off x="9314432" y="4987158"/>
                <a:ext cx="136080" cy="248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8C114864-CF1E-441A-9DE7-719EC9B4E2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96432" y="4969518"/>
                  <a:ext cx="171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21D149F6-7497-414F-9AF4-FF35F602B272}"/>
                    </a:ext>
                  </a:extLst>
                </p14:cNvPr>
                <p14:cNvContentPartPr/>
                <p14:nvPr/>
              </p14:nvContentPartPr>
              <p14:xfrm>
                <a:off x="9486152" y="4953678"/>
                <a:ext cx="173520" cy="1836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21D149F6-7497-414F-9AF4-FF35F602B2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68152" y="4935678"/>
                  <a:ext cx="209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69241032-B674-476D-B3CA-1389FFC9960A}"/>
                    </a:ext>
                  </a:extLst>
                </p14:cNvPr>
                <p14:cNvContentPartPr/>
                <p14:nvPr/>
              </p14:nvContentPartPr>
              <p14:xfrm>
                <a:off x="9521432" y="5015598"/>
                <a:ext cx="137160" cy="6660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69241032-B674-476D-B3CA-1389FFC996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03432" y="4997958"/>
                  <a:ext cx="172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7E661F3A-5BF5-4FE1-8422-0B171B01BF1A}"/>
                    </a:ext>
                  </a:extLst>
                </p14:cNvPr>
                <p14:cNvContentPartPr/>
                <p14:nvPr/>
              </p14:nvContentPartPr>
              <p14:xfrm>
                <a:off x="9717992" y="4891758"/>
                <a:ext cx="217800" cy="19260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7E661F3A-5BF5-4FE1-8422-0B171B01BF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700352" y="4874118"/>
                  <a:ext cx="25344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292627FC-B471-4A79-9B7C-147ECE2F4B7E}"/>
                  </a:ext>
                </a:extLst>
              </p14:cNvPr>
              <p14:cNvContentPartPr/>
              <p14:nvPr/>
            </p14:nvContentPartPr>
            <p14:xfrm>
              <a:off x="668672" y="5535798"/>
              <a:ext cx="375840" cy="45036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292627FC-B471-4A79-9B7C-147ECE2F4B7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0672" y="5518158"/>
                <a:ext cx="411480" cy="48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D737ED9B-A20B-4D62-97F2-E70F8C804ED1}"/>
              </a:ext>
            </a:extLst>
          </p:cNvPr>
          <p:cNvGrpSpPr/>
          <p:nvPr/>
        </p:nvGrpSpPr>
        <p:grpSpPr>
          <a:xfrm>
            <a:off x="9192032" y="5400078"/>
            <a:ext cx="438120" cy="349200"/>
            <a:chOff x="9192032" y="5400078"/>
            <a:chExt cx="43812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A42A198-059A-4112-804B-BCE3944C5103}"/>
                    </a:ext>
                  </a:extLst>
                </p14:cNvPr>
                <p14:cNvContentPartPr/>
                <p14:nvPr/>
              </p14:nvContentPartPr>
              <p14:xfrm>
                <a:off x="9333872" y="5473518"/>
                <a:ext cx="30240" cy="2757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A42A198-059A-4112-804B-BCE3944C51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16232" y="5455518"/>
                  <a:ext cx="658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2C8E5ABB-018B-411D-BAD3-72E49431A6F1}"/>
                    </a:ext>
                  </a:extLst>
                </p14:cNvPr>
                <p14:cNvContentPartPr/>
                <p14:nvPr/>
              </p14:nvContentPartPr>
              <p14:xfrm>
                <a:off x="9192032" y="5400078"/>
                <a:ext cx="274680" cy="24516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2C8E5ABB-018B-411D-BAD3-72E49431A6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74392" y="5382438"/>
                  <a:ext cx="3103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1C00C0F1-F9C4-44EE-9595-B77BB0E33586}"/>
                    </a:ext>
                  </a:extLst>
                </p14:cNvPr>
                <p14:cNvContentPartPr/>
                <p14:nvPr/>
              </p14:nvContentPartPr>
              <p14:xfrm>
                <a:off x="9591272" y="5531838"/>
                <a:ext cx="5040" cy="226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1C00C0F1-F9C4-44EE-9595-B77BB0E335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73632" y="5514198"/>
                  <a:ext cx="40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9865F1B1-CEE2-4954-8E3B-BD365D01EBDE}"/>
                    </a:ext>
                  </a:extLst>
                </p14:cNvPr>
                <p14:cNvContentPartPr/>
                <p14:nvPr/>
              </p14:nvContentPartPr>
              <p14:xfrm>
                <a:off x="9591272" y="5594118"/>
                <a:ext cx="38880" cy="14040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9865F1B1-CEE2-4954-8E3B-BD365D01EBD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73632" y="5576118"/>
                  <a:ext cx="7452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" name="Рукописный ввод 42">
                <a:extLst>
                  <a:ext uri="{FF2B5EF4-FFF2-40B4-BE49-F238E27FC236}">
                    <a16:creationId xmlns:a16="http://schemas.microsoft.com/office/drawing/2014/main" id="{EE70CDE9-326B-429D-B915-2B11D21834F3}"/>
                  </a:ext>
                </a:extLst>
              </p14:cNvPr>
              <p14:cNvContentPartPr/>
              <p14:nvPr/>
            </p14:nvContentPartPr>
            <p14:xfrm>
              <a:off x="3698792" y="5373798"/>
              <a:ext cx="1044720" cy="608400"/>
            </p14:xfrm>
          </p:contentPart>
        </mc:Choice>
        <mc:Fallback>
          <p:pic>
            <p:nvPicPr>
              <p:cNvPr id="43" name="Рукописный ввод 42">
                <a:extLst>
                  <a:ext uri="{FF2B5EF4-FFF2-40B4-BE49-F238E27FC236}">
                    <a16:creationId xmlns:a16="http://schemas.microsoft.com/office/drawing/2014/main" id="{EE70CDE9-326B-429D-B915-2B11D21834F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81152" y="5356158"/>
                <a:ext cx="108036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381C19B6-FFCB-4A81-896D-5214A2B4A9F9}"/>
                  </a:ext>
                </a:extLst>
              </p14:cNvPr>
              <p14:cNvContentPartPr/>
              <p14:nvPr/>
            </p14:nvContentPartPr>
            <p14:xfrm>
              <a:off x="9786032" y="5348598"/>
              <a:ext cx="238680" cy="359640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381C19B6-FFCB-4A81-896D-5214A2B4A9F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68032" y="5330958"/>
                <a:ext cx="27432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AD2476FE-6AC3-413A-A255-99690AB6FACB}"/>
              </a:ext>
            </a:extLst>
          </p:cNvPr>
          <p:cNvGrpSpPr/>
          <p:nvPr/>
        </p:nvGrpSpPr>
        <p:grpSpPr>
          <a:xfrm>
            <a:off x="269432" y="4954758"/>
            <a:ext cx="325800" cy="351720"/>
            <a:chOff x="269432" y="4954758"/>
            <a:chExt cx="32580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E08AA4F5-EE3D-4A5F-B815-EE977E340026}"/>
                    </a:ext>
                  </a:extLst>
                </p14:cNvPr>
                <p14:cNvContentPartPr/>
                <p14:nvPr/>
              </p14:nvContentPartPr>
              <p14:xfrm>
                <a:off x="269432" y="4954758"/>
                <a:ext cx="272520" cy="34884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E08AA4F5-EE3D-4A5F-B815-EE977E3400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1792" y="4936758"/>
                  <a:ext cx="3081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8E05511B-7139-42F0-A48D-A59B772C23C2}"/>
                    </a:ext>
                  </a:extLst>
                </p14:cNvPr>
                <p14:cNvContentPartPr/>
                <p14:nvPr/>
              </p14:nvContentPartPr>
              <p14:xfrm>
                <a:off x="275192" y="5159958"/>
                <a:ext cx="175680" cy="2916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8E05511B-7139-42F0-A48D-A59B772C23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7192" y="5142318"/>
                  <a:ext cx="211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6E14E725-B6C5-410E-B73E-8331C26172A3}"/>
                    </a:ext>
                  </a:extLst>
                </p14:cNvPr>
                <p14:cNvContentPartPr/>
                <p14:nvPr/>
              </p14:nvContentPartPr>
              <p14:xfrm>
                <a:off x="573272" y="5285238"/>
                <a:ext cx="21960" cy="2124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6E14E725-B6C5-410E-B73E-8331C26172A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5632" y="5267238"/>
                  <a:ext cx="576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9134555E-448F-491F-A32F-0CDA2E95B2AD}"/>
              </a:ext>
            </a:extLst>
          </p:cNvPr>
          <p:cNvGrpSpPr/>
          <p:nvPr/>
        </p:nvGrpSpPr>
        <p:grpSpPr>
          <a:xfrm>
            <a:off x="99512" y="5509518"/>
            <a:ext cx="442440" cy="326160"/>
            <a:chOff x="99512" y="5509518"/>
            <a:chExt cx="442440" cy="32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2B0DC1C-33A3-4504-9793-3CE05FFD7149}"/>
                    </a:ext>
                  </a:extLst>
                </p14:cNvPr>
                <p14:cNvContentPartPr/>
                <p14:nvPr/>
              </p14:nvContentPartPr>
              <p14:xfrm>
                <a:off x="99512" y="5509518"/>
                <a:ext cx="272880" cy="32616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2B0DC1C-33A3-4504-9793-3CE05FFD714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72" y="5491878"/>
                  <a:ext cx="30852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30D2B26D-3413-4226-B808-BD8CDAF30B3A}"/>
                    </a:ext>
                  </a:extLst>
                </p14:cNvPr>
                <p14:cNvContentPartPr/>
                <p14:nvPr/>
              </p14:nvContentPartPr>
              <p14:xfrm>
                <a:off x="507752" y="5788518"/>
                <a:ext cx="34200" cy="2772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30D2B26D-3413-4226-B808-BD8CDAF30B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9752" y="5770518"/>
                  <a:ext cx="698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BFDC7098-6A2D-421E-8DDE-0E885E2B46E6}"/>
              </a:ext>
            </a:extLst>
          </p:cNvPr>
          <p:cNvGrpSpPr/>
          <p:nvPr/>
        </p:nvGrpSpPr>
        <p:grpSpPr>
          <a:xfrm>
            <a:off x="2239712" y="5834958"/>
            <a:ext cx="2029680" cy="399600"/>
            <a:chOff x="2239712" y="5834958"/>
            <a:chExt cx="2029680" cy="39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FACDB0A8-1F83-480E-A83B-CBA248D7856C}"/>
                    </a:ext>
                  </a:extLst>
                </p14:cNvPr>
                <p14:cNvContentPartPr/>
                <p14:nvPr/>
              </p14:nvContentPartPr>
              <p14:xfrm>
                <a:off x="2239712" y="5867358"/>
                <a:ext cx="128880" cy="29700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FACDB0A8-1F83-480E-A83B-CBA248D7856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21712" y="5849718"/>
                  <a:ext cx="1645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A3E07C07-193D-4AAA-89B0-7FB743C172FE}"/>
                    </a:ext>
                  </a:extLst>
                </p14:cNvPr>
                <p14:cNvContentPartPr/>
                <p14:nvPr/>
              </p14:nvContentPartPr>
              <p14:xfrm>
                <a:off x="2467952" y="6046998"/>
                <a:ext cx="108000" cy="10836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A3E07C07-193D-4AAA-89B0-7FB743C172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49952" y="6029358"/>
                  <a:ext cx="143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4F90618B-28A2-4AB5-B76C-E312CD723840}"/>
                    </a:ext>
                  </a:extLst>
                </p14:cNvPr>
                <p14:cNvContentPartPr/>
                <p14:nvPr/>
              </p14:nvContentPartPr>
              <p14:xfrm>
                <a:off x="2544992" y="5913438"/>
                <a:ext cx="232200" cy="23616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4F90618B-28A2-4AB5-B76C-E312CD7238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27352" y="5895798"/>
                  <a:ext cx="267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9BB56CC1-8F1A-4645-873F-1E55D85C2EA3}"/>
                    </a:ext>
                  </a:extLst>
                </p14:cNvPr>
                <p14:cNvContentPartPr/>
                <p14:nvPr/>
              </p14:nvContentPartPr>
              <p14:xfrm>
                <a:off x="2802392" y="6001638"/>
                <a:ext cx="110160" cy="15912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9BB56CC1-8F1A-4645-873F-1E55D85C2EA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84392" y="5983638"/>
                  <a:ext cx="145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B70D1E7B-0FD5-4443-AE7B-14E03AE5E22A}"/>
                    </a:ext>
                  </a:extLst>
                </p14:cNvPr>
                <p14:cNvContentPartPr/>
                <p14:nvPr/>
              </p14:nvContentPartPr>
              <p14:xfrm>
                <a:off x="2878712" y="5889678"/>
                <a:ext cx="135000" cy="30240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B70D1E7B-0FD5-4443-AE7B-14E03AE5E2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61072" y="5871678"/>
                  <a:ext cx="1706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94E66A28-B414-464F-8D0C-0DB63648F387}"/>
                    </a:ext>
                  </a:extLst>
                </p14:cNvPr>
                <p14:cNvContentPartPr/>
                <p14:nvPr/>
              </p14:nvContentPartPr>
              <p14:xfrm>
                <a:off x="2937752" y="5997318"/>
                <a:ext cx="48960" cy="3492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94E66A28-B414-464F-8D0C-0DB63648F3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19752" y="5979318"/>
                  <a:ext cx="84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03CC9D4-D9B8-4962-A58A-E133592B2E7F}"/>
                    </a:ext>
                  </a:extLst>
                </p14:cNvPr>
                <p14:cNvContentPartPr/>
                <p14:nvPr/>
              </p14:nvContentPartPr>
              <p14:xfrm>
                <a:off x="3048272" y="5997318"/>
                <a:ext cx="221040" cy="15876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03CC9D4-D9B8-4962-A58A-E133592B2E7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30632" y="5979318"/>
                  <a:ext cx="2566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1C771FCA-3124-4924-BE53-7AEA2CD5C09E}"/>
                    </a:ext>
                  </a:extLst>
                </p14:cNvPr>
                <p14:cNvContentPartPr/>
                <p14:nvPr/>
              </p14:nvContentPartPr>
              <p14:xfrm>
                <a:off x="3222512" y="5834958"/>
                <a:ext cx="495720" cy="29376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1C771FCA-3124-4924-BE53-7AEA2CD5C0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04872" y="5817318"/>
                  <a:ext cx="531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9AE022EE-929C-4B83-84E1-4EA276E8F75B}"/>
                    </a:ext>
                  </a:extLst>
                </p14:cNvPr>
                <p14:cNvContentPartPr/>
                <p14:nvPr/>
              </p14:nvContentPartPr>
              <p14:xfrm>
                <a:off x="3666032" y="5858718"/>
                <a:ext cx="470160" cy="34848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9AE022EE-929C-4B83-84E1-4EA276E8F75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48392" y="5840718"/>
                  <a:ext cx="5058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72EC8C3A-1DAB-4A18-A7A6-87218B805EF0}"/>
                    </a:ext>
                  </a:extLst>
                </p14:cNvPr>
                <p14:cNvContentPartPr/>
                <p14:nvPr/>
              </p14:nvContentPartPr>
              <p14:xfrm>
                <a:off x="4253192" y="6100998"/>
                <a:ext cx="16200" cy="13356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72EC8C3A-1DAB-4A18-A7A6-87218B805E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35552" y="6083358"/>
                  <a:ext cx="5184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5B641730-2755-4C7E-90A4-858A159B48F9}"/>
              </a:ext>
            </a:extLst>
          </p:cNvPr>
          <p:cNvGrpSpPr/>
          <p:nvPr/>
        </p:nvGrpSpPr>
        <p:grpSpPr>
          <a:xfrm>
            <a:off x="4611752" y="5775198"/>
            <a:ext cx="2751120" cy="454680"/>
            <a:chOff x="4611752" y="5775198"/>
            <a:chExt cx="2751120" cy="45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129F4D0C-2407-483C-97FA-0F7F1A473974}"/>
                    </a:ext>
                  </a:extLst>
                </p14:cNvPr>
                <p14:cNvContentPartPr/>
                <p14:nvPr/>
              </p14:nvContentPartPr>
              <p14:xfrm>
                <a:off x="4611752" y="5925678"/>
                <a:ext cx="214200" cy="30420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129F4D0C-2407-483C-97FA-0F7F1A4739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593752" y="5907678"/>
                  <a:ext cx="24984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E96C3CC4-542B-4AAB-8DD5-1844C3F62198}"/>
                    </a:ext>
                  </a:extLst>
                </p14:cNvPr>
                <p14:cNvContentPartPr/>
                <p14:nvPr/>
              </p14:nvContentPartPr>
              <p14:xfrm>
                <a:off x="4969232" y="6013518"/>
                <a:ext cx="540000" cy="1497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E96C3CC4-542B-4AAB-8DD5-1844C3F621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51592" y="5995878"/>
                  <a:ext cx="575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9ED94C8-A56C-4959-873F-3D4F90DE3510}"/>
                    </a:ext>
                  </a:extLst>
                </p14:cNvPr>
                <p14:cNvContentPartPr/>
                <p14:nvPr/>
              </p14:nvContentPartPr>
              <p14:xfrm>
                <a:off x="5485112" y="6016398"/>
                <a:ext cx="159840" cy="11088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9ED94C8-A56C-4959-873F-3D4F90DE351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67112" y="5998398"/>
                  <a:ext cx="195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1CCA18F4-207F-4B71-9A0D-C91867C832A0}"/>
                    </a:ext>
                  </a:extLst>
                </p14:cNvPr>
                <p14:cNvContentPartPr/>
                <p14:nvPr/>
              </p14:nvContentPartPr>
              <p14:xfrm>
                <a:off x="5619392" y="5846478"/>
                <a:ext cx="240480" cy="32688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1CCA18F4-207F-4B71-9A0D-C91867C832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01392" y="5828478"/>
                  <a:ext cx="2761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C8258DD6-9416-4FBC-8CC5-9C10F5DF905C}"/>
                    </a:ext>
                  </a:extLst>
                </p14:cNvPr>
                <p14:cNvContentPartPr/>
                <p14:nvPr/>
              </p14:nvContentPartPr>
              <p14:xfrm>
                <a:off x="5897672" y="5999118"/>
                <a:ext cx="101520" cy="17928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C8258DD6-9416-4FBC-8CC5-9C10F5DF90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879672" y="5981478"/>
                  <a:ext cx="137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4A0BF01D-AF7F-49B2-AB28-27ABC42F146E}"/>
                    </a:ext>
                  </a:extLst>
                </p14:cNvPr>
                <p14:cNvContentPartPr/>
                <p14:nvPr/>
              </p14:nvContentPartPr>
              <p14:xfrm>
                <a:off x="5993072" y="5859798"/>
                <a:ext cx="79560" cy="34200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4A0BF01D-AF7F-49B2-AB28-27ABC42F146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75072" y="5841798"/>
                  <a:ext cx="115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F2816D7-F5CC-4054-A7F0-A4393E8220E6}"/>
                    </a:ext>
                  </a:extLst>
                </p14:cNvPr>
                <p14:cNvContentPartPr/>
                <p14:nvPr/>
              </p14:nvContentPartPr>
              <p14:xfrm>
                <a:off x="5981552" y="6053118"/>
                <a:ext cx="77400" cy="1656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F2816D7-F5CC-4054-A7F0-A4393E8220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63912" y="6035478"/>
                  <a:ext cx="113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57BEEFD5-B307-49E7-8570-6B1A7682AE74}"/>
                    </a:ext>
                  </a:extLst>
                </p14:cNvPr>
                <p14:cNvContentPartPr/>
                <p14:nvPr/>
              </p14:nvContentPartPr>
              <p14:xfrm>
                <a:off x="6111872" y="6012078"/>
                <a:ext cx="296640" cy="13428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57BEEFD5-B307-49E7-8570-6B1A7682AE7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93872" y="5994078"/>
                  <a:ext cx="3322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D1AB0C08-9044-4FFB-8B77-5ADC0D58E42A}"/>
                    </a:ext>
                  </a:extLst>
                </p14:cNvPr>
                <p14:cNvContentPartPr/>
                <p14:nvPr/>
              </p14:nvContentPartPr>
              <p14:xfrm>
                <a:off x="6398072" y="5854398"/>
                <a:ext cx="442800" cy="30996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D1AB0C08-9044-4FFB-8B77-5ADC0D58E4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80072" y="5836758"/>
                  <a:ext cx="478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1E25D425-D460-4DE5-A44F-4B726B7BDDCB}"/>
                    </a:ext>
                  </a:extLst>
                </p14:cNvPr>
                <p14:cNvContentPartPr/>
                <p14:nvPr/>
              </p14:nvContentPartPr>
              <p14:xfrm>
                <a:off x="6813152" y="5775198"/>
                <a:ext cx="549720" cy="41580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1E25D425-D460-4DE5-A44F-4B726B7BDD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95152" y="5757558"/>
                  <a:ext cx="585360" cy="45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4" name="Рукописный ввод 73">
                <a:extLst>
                  <a:ext uri="{FF2B5EF4-FFF2-40B4-BE49-F238E27FC236}">
                    <a16:creationId xmlns:a16="http://schemas.microsoft.com/office/drawing/2014/main" id="{32149D79-9ECC-4AEE-8B6E-13FF7D7CD2BB}"/>
                  </a:ext>
                </a:extLst>
              </p14:cNvPr>
              <p14:cNvContentPartPr/>
              <p14:nvPr/>
            </p14:nvContentPartPr>
            <p14:xfrm>
              <a:off x="647072" y="6292158"/>
              <a:ext cx="527040" cy="496800"/>
            </p14:xfrm>
          </p:contentPart>
        </mc:Choice>
        <mc:Fallback>
          <p:pic>
            <p:nvPicPr>
              <p:cNvPr id="74" name="Рукописный ввод 73">
                <a:extLst>
                  <a:ext uri="{FF2B5EF4-FFF2-40B4-BE49-F238E27FC236}">
                    <a16:creationId xmlns:a16="http://schemas.microsoft.com/office/drawing/2014/main" id="{32149D79-9ECC-4AEE-8B6E-13FF7D7CD2B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8432" y="6283158"/>
                <a:ext cx="544680" cy="51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671CE42D-6121-472A-B13F-F27449C84B9B}"/>
              </a:ext>
            </a:extLst>
          </p:cNvPr>
          <p:cNvGrpSpPr/>
          <p:nvPr/>
        </p:nvGrpSpPr>
        <p:grpSpPr>
          <a:xfrm>
            <a:off x="1540592" y="6229158"/>
            <a:ext cx="1949400" cy="729000"/>
            <a:chOff x="1540592" y="6229158"/>
            <a:chExt cx="1949400" cy="72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2B578D05-C972-486D-B12F-83F8A3447C72}"/>
                    </a:ext>
                  </a:extLst>
                </p14:cNvPr>
                <p14:cNvContentPartPr/>
                <p14:nvPr/>
              </p14:nvContentPartPr>
              <p14:xfrm>
                <a:off x="1823192" y="6623358"/>
                <a:ext cx="83520" cy="18468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2B578D05-C972-486D-B12F-83F8A3447C7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14552" y="6614718"/>
                  <a:ext cx="101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4FAF8E68-BD44-4C76-A43C-D7627B97A4AC}"/>
                    </a:ext>
                  </a:extLst>
                </p14:cNvPr>
                <p14:cNvContentPartPr/>
                <p14:nvPr/>
              </p14:nvContentPartPr>
              <p14:xfrm>
                <a:off x="1741832" y="6498798"/>
                <a:ext cx="250920" cy="25704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4FAF8E68-BD44-4C76-A43C-D7627B97A4A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733192" y="6490158"/>
                  <a:ext cx="2685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EA873445-7950-4782-96F9-11EC747EB417}"/>
                    </a:ext>
                  </a:extLst>
                </p14:cNvPr>
                <p14:cNvContentPartPr/>
                <p14:nvPr/>
              </p14:nvContentPartPr>
              <p14:xfrm>
                <a:off x="1540592" y="6229158"/>
                <a:ext cx="88560" cy="10008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EA873445-7950-4782-96F9-11EC747EB41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531592" y="6220518"/>
                  <a:ext cx="106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BAAC0EBF-B577-48FA-9A84-3D8F11CAEFA3}"/>
                    </a:ext>
                  </a:extLst>
                </p14:cNvPr>
                <p14:cNvContentPartPr/>
                <p14:nvPr/>
              </p14:nvContentPartPr>
              <p14:xfrm>
                <a:off x="2759912" y="6264798"/>
                <a:ext cx="730080" cy="53172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BAAC0EBF-B577-48FA-9A84-3D8F11CAEFA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50912" y="6255798"/>
                  <a:ext cx="7477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7FA4A65E-C6F6-4BCE-BB8A-2A4995B833AD}"/>
                    </a:ext>
                  </a:extLst>
                </p14:cNvPr>
                <p14:cNvContentPartPr/>
                <p14:nvPr/>
              </p14:nvContentPartPr>
              <p14:xfrm>
                <a:off x="2137472" y="6561078"/>
                <a:ext cx="43560" cy="39708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7FA4A65E-C6F6-4BCE-BB8A-2A4995B833A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128472" y="6552438"/>
                  <a:ext cx="612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FFA9283A-4771-4965-9958-5B6C869E9304}"/>
                    </a:ext>
                  </a:extLst>
                </p14:cNvPr>
                <p14:cNvContentPartPr/>
                <p14:nvPr/>
              </p14:nvContentPartPr>
              <p14:xfrm>
                <a:off x="2439872" y="6602946"/>
                <a:ext cx="15120" cy="24840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FFA9283A-4771-4965-9958-5B6C869E930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30872" y="6594306"/>
                  <a:ext cx="327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D1904A0E-0609-4056-A42B-CAF5988DDEB2}"/>
                    </a:ext>
                  </a:extLst>
                </p14:cNvPr>
                <p14:cNvContentPartPr/>
                <p14:nvPr/>
              </p14:nvContentPartPr>
              <p14:xfrm>
                <a:off x="2445632" y="6550746"/>
                <a:ext cx="212760" cy="29952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D1904A0E-0609-4056-A42B-CAF5988DDE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436992" y="6542106"/>
                  <a:ext cx="2304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237DC859-2A58-4128-AF9A-4D53AF9BA1D1}"/>
                    </a:ext>
                  </a:extLst>
                </p14:cNvPr>
                <p14:cNvContentPartPr/>
                <p14:nvPr/>
              </p14:nvContentPartPr>
              <p14:xfrm>
                <a:off x="2284712" y="6690786"/>
                <a:ext cx="285480" cy="4284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237DC859-2A58-4128-AF9A-4D53AF9BA1D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76072" y="6681786"/>
                  <a:ext cx="30312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Группа 86">
            <a:extLst>
              <a:ext uri="{FF2B5EF4-FFF2-40B4-BE49-F238E27FC236}">
                <a16:creationId xmlns:a16="http://schemas.microsoft.com/office/drawing/2014/main" id="{4FEC8E61-71A3-4798-96A7-3E5FD3E44594}"/>
              </a:ext>
            </a:extLst>
          </p:cNvPr>
          <p:cNvGrpSpPr/>
          <p:nvPr/>
        </p:nvGrpSpPr>
        <p:grpSpPr>
          <a:xfrm>
            <a:off x="3586112" y="6583506"/>
            <a:ext cx="120960" cy="203040"/>
            <a:chOff x="3586112" y="6583506"/>
            <a:chExt cx="120960" cy="20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B3394302-ADD5-4622-BA98-747D1BFB71F0}"/>
                    </a:ext>
                  </a:extLst>
                </p14:cNvPr>
                <p14:cNvContentPartPr/>
                <p14:nvPr/>
              </p14:nvContentPartPr>
              <p14:xfrm>
                <a:off x="3586112" y="6583506"/>
                <a:ext cx="26280" cy="4320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B3394302-ADD5-4622-BA98-747D1BFB71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77112" y="6574506"/>
                  <a:ext cx="43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7FE9AB76-0361-4667-960A-5CB92789581E}"/>
                    </a:ext>
                  </a:extLst>
                </p14:cNvPr>
                <p14:cNvContentPartPr/>
                <p14:nvPr/>
              </p14:nvContentPartPr>
              <p14:xfrm>
                <a:off x="3650192" y="6724986"/>
                <a:ext cx="56880" cy="6156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7FE9AB76-0361-4667-960A-5CB9278958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641552" y="6715986"/>
                  <a:ext cx="7452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97B67A76-6666-43E8-ADED-542F549175C4}"/>
              </a:ext>
            </a:extLst>
          </p:cNvPr>
          <p:cNvGrpSpPr/>
          <p:nvPr/>
        </p:nvGrpSpPr>
        <p:grpSpPr>
          <a:xfrm>
            <a:off x="201032" y="6127386"/>
            <a:ext cx="465480" cy="428760"/>
            <a:chOff x="201032" y="6127386"/>
            <a:chExt cx="465480" cy="42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92FD0234-5F1F-4C4C-AAAB-CEF1C4E6F3F4}"/>
                    </a:ext>
                  </a:extLst>
                </p14:cNvPr>
                <p14:cNvContentPartPr/>
                <p14:nvPr/>
              </p14:nvContentPartPr>
              <p14:xfrm>
                <a:off x="302912" y="6127386"/>
                <a:ext cx="139320" cy="35964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92FD0234-5F1F-4C4C-AAAB-CEF1C4E6F3F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5272" y="6109746"/>
                  <a:ext cx="1749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B20FABFD-ED35-44AB-8694-1FBD7BA01B89}"/>
                    </a:ext>
                  </a:extLst>
                </p14:cNvPr>
                <p14:cNvContentPartPr/>
                <p14:nvPr/>
              </p14:nvContentPartPr>
              <p14:xfrm>
                <a:off x="201032" y="6134226"/>
                <a:ext cx="258480" cy="3636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B20FABFD-ED35-44AB-8694-1FBD7BA01B8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3392" y="6116226"/>
                  <a:ext cx="294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A2360B63-8BE3-42F3-88FD-2DF4DA6944C5}"/>
                    </a:ext>
                  </a:extLst>
                </p14:cNvPr>
                <p14:cNvContentPartPr/>
                <p14:nvPr/>
              </p14:nvContentPartPr>
              <p14:xfrm>
                <a:off x="279152" y="6456786"/>
                <a:ext cx="338400" cy="9936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A2360B63-8BE3-42F3-88FD-2DF4DA6944C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512" y="6439146"/>
                  <a:ext cx="374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E4A6FF3F-F4FF-442B-8A85-DA104F35651F}"/>
                    </a:ext>
                  </a:extLst>
                </p14:cNvPr>
                <p14:cNvContentPartPr/>
                <p14:nvPr/>
              </p14:nvContentPartPr>
              <p14:xfrm>
                <a:off x="572192" y="6277866"/>
                <a:ext cx="94320" cy="6840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E4A6FF3F-F4FF-442B-8A85-DA104F3565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4552" y="6260226"/>
                  <a:ext cx="12996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50A08181-BB82-4B92-AAAA-90979C7EBD05}"/>
              </a:ext>
            </a:extLst>
          </p:cNvPr>
          <p:cNvGrpSpPr/>
          <p:nvPr/>
        </p:nvGrpSpPr>
        <p:grpSpPr>
          <a:xfrm>
            <a:off x="4398992" y="6454986"/>
            <a:ext cx="1348920" cy="358920"/>
            <a:chOff x="4398992" y="6454986"/>
            <a:chExt cx="134892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F73CFDEB-5E6E-42DF-9B04-876380A7CBDD}"/>
                    </a:ext>
                  </a:extLst>
                </p14:cNvPr>
                <p14:cNvContentPartPr/>
                <p14:nvPr/>
              </p14:nvContentPartPr>
              <p14:xfrm>
                <a:off x="4398992" y="6630306"/>
                <a:ext cx="578520" cy="13248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F73CFDEB-5E6E-42DF-9B04-876380A7CBD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90352" y="6621306"/>
                  <a:ext cx="5961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788F5C02-C5CB-4EEB-9C85-A5AA0CE69A76}"/>
                    </a:ext>
                  </a:extLst>
                </p14:cNvPr>
                <p14:cNvContentPartPr/>
                <p14:nvPr/>
              </p14:nvContentPartPr>
              <p14:xfrm>
                <a:off x="4946552" y="6611946"/>
                <a:ext cx="68400" cy="13248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788F5C02-C5CB-4EEB-9C85-A5AA0CE69A7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37912" y="6602946"/>
                  <a:ext cx="86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3D98AC7B-79D6-4FC7-9CDD-BFAB1F4EB2E6}"/>
                    </a:ext>
                  </a:extLst>
                </p14:cNvPr>
                <p14:cNvContentPartPr/>
                <p14:nvPr/>
              </p14:nvContentPartPr>
              <p14:xfrm>
                <a:off x="5095952" y="6454986"/>
                <a:ext cx="65880" cy="31284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3D98AC7B-79D6-4FC7-9CDD-BFAB1F4EB2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086952" y="6446346"/>
                  <a:ext cx="83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D426964F-7823-45DF-A865-46C92DBF469A}"/>
                    </a:ext>
                  </a:extLst>
                </p14:cNvPr>
                <p14:cNvContentPartPr/>
                <p14:nvPr/>
              </p14:nvContentPartPr>
              <p14:xfrm>
                <a:off x="5046632" y="6619866"/>
                <a:ext cx="62640" cy="6264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D426964F-7823-45DF-A865-46C92DBF469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37992" y="6611226"/>
                  <a:ext cx="80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51112834-654D-4E5A-B958-28FF4C1D3C82}"/>
                    </a:ext>
                  </a:extLst>
                </p14:cNvPr>
                <p14:cNvContentPartPr/>
                <p14:nvPr/>
              </p14:nvContentPartPr>
              <p14:xfrm>
                <a:off x="5157152" y="6477666"/>
                <a:ext cx="590760" cy="33624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51112834-654D-4E5A-B958-28FF4C1D3C8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48152" y="6468666"/>
                  <a:ext cx="608400" cy="35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0D45D597-EFD1-40C3-B1AD-7C969D83512C}"/>
              </a:ext>
            </a:extLst>
          </p:cNvPr>
          <p:cNvGrpSpPr/>
          <p:nvPr/>
        </p:nvGrpSpPr>
        <p:grpSpPr>
          <a:xfrm>
            <a:off x="5986592" y="6391986"/>
            <a:ext cx="2187720" cy="455760"/>
            <a:chOff x="5986592" y="6391986"/>
            <a:chExt cx="218772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BCDB179B-CC2C-4150-9351-042F81BC5922}"/>
                    </a:ext>
                  </a:extLst>
                </p14:cNvPr>
                <p14:cNvContentPartPr/>
                <p14:nvPr/>
              </p14:nvContentPartPr>
              <p14:xfrm>
                <a:off x="5986592" y="6623106"/>
                <a:ext cx="131040" cy="14760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BCDB179B-CC2C-4150-9351-042F81BC592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977592" y="6614106"/>
                  <a:ext cx="148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BA0C67D8-1210-465F-AB31-D6926F011244}"/>
                    </a:ext>
                  </a:extLst>
                </p14:cNvPr>
                <p14:cNvContentPartPr/>
                <p14:nvPr/>
              </p14:nvContentPartPr>
              <p14:xfrm>
                <a:off x="6101432" y="6391986"/>
                <a:ext cx="281880" cy="38988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BA0C67D8-1210-465F-AB31-D6926F01124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092792" y="6382986"/>
                  <a:ext cx="2995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15E36758-10E2-4239-950A-4192BFD78F0A}"/>
                    </a:ext>
                  </a:extLst>
                </p14:cNvPr>
                <p14:cNvContentPartPr/>
                <p14:nvPr/>
              </p14:nvContentPartPr>
              <p14:xfrm>
                <a:off x="6422912" y="6619146"/>
                <a:ext cx="90000" cy="17424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15E36758-10E2-4239-950A-4192BFD78F0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14272" y="6610146"/>
                  <a:ext cx="107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C59DA0EA-A691-419A-B9CD-5879EE3532B8}"/>
                    </a:ext>
                  </a:extLst>
                </p14:cNvPr>
                <p14:cNvContentPartPr/>
                <p14:nvPr/>
              </p14:nvContentPartPr>
              <p14:xfrm>
                <a:off x="6523352" y="6457146"/>
                <a:ext cx="59400" cy="30348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C59DA0EA-A691-419A-B9CD-5879EE3532B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514352" y="6448146"/>
                  <a:ext cx="770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4E1FB4A5-B57D-46D4-A624-CABD4A82363B}"/>
                    </a:ext>
                  </a:extLst>
                </p14:cNvPr>
                <p14:cNvContentPartPr/>
                <p14:nvPr/>
              </p14:nvContentPartPr>
              <p14:xfrm>
                <a:off x="6481592" y="6633186"/>
                <a:ext cx="80280" cy="6336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4E1FB4A5-B57D-46D4-A624-CABD4A82363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472952" y="6624546"/>
                  <a:ext cx="97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3E4868C3-934B-4525-B7F9-64F65F689722}"/>
                    </a:ext>
                  </a:extLst>
                </p14:cNvPr>
                <p14:cNvContentPartPr/>
                <p14:nvPr/>
              </p14:nvContentPartPr>
              <p14:xfrm>
                <a:off x="6596072" y="6618786"/>
                <a:ext cx="331920" cy="22896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3E4868C3-934B-4525-B7F9-64F65F68972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87072" y="6609786"/>
                  <a:ext cx="3495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0194ECD9-EF35-4956-9ED7-096D934B3947}"/>
                    </a:ext>
                  </a:extLst>
                </p14:cNvPr>
                <p14:cNvContentPartPr/>
                <p14:nvPr/>
              </p14:nvContentPartPr>
              <p14:xfrm>
                <a:off x="6929792" y="6431586"/>
                <a:ext cx="521640" cy="37548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0194ECD9-EF35-4956-9ED7-096D934B394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921152" y="6422946"/>
                  <a:ext cx="5392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9E9B89AC-D29F-4EB9-A065-002A0BA3EF20}"/>
                    </a:ext>
                  </a:extLst>
                </p14:cNvPr>
                <p14:cNvContentPartPr/>
                <p14:nvPr/>
              </p14:nvContentPartPr>
              <p14:xfrm>
                <a:off x="7385192" y="6431586"/>
                <a:ext cx="569880" cy="39456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9E9B89AC-D29F-4EB9-A065-002A0BA3EF2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376552" y="6422586"/>
                  <a:ext cx="5875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C6397494-8C77-4FF1-9875-6EE0237BAC93}"/>
                    </a:ext>
                  </a:extLst>
                </p14:cNvPr>
                <p14:cNvContentPartPr/>
                <p14:nvPr/>
              </p14:nvContentPartPr>
              <p14:xfrm>
                <a:off x="8146952" y="6796266"/>
                <a:ext cx="27360" cy="2988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C6397494-8C77-4FF1-9875-6EE0237BAC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137952" y="6787266"/>
                  <a:ext cx="45000" cy="4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6571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E845F289-E793-4CA9-A725-D7EF1A92D9A5}"/>
              </a:ext>
            </a:extLst>
          </p:cNvPr>
          <p:cNvGrpSpPr/>
          <p:nvPr/>
        </p:nvGrpSpPr>
        <p:grpSpPr>
          <a:xfrm>
            <a:off x="3111632" y="233718"/>
            <a:ext cx="1329840" cy="696960"/>
            <a:chOff x="3111632" y="233718"/>
            <a:chExt cx="1329840" cy="6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630EADD-B391-478D-8C81-1860CB6B5F2D}"/>
                    </a:ext>
                  </a:extLst>
                </p14:cNvPr>
                <p14:cNvContentPartPr/>
                <p14:nvPr/>
              </p14:nvContentPartPr>
              <p14:xfrm>
                <a:off x="3111632" y="493638"/>
                <a:ext cx="196200" cy="43704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630EADD-B391-478D-8C81-1860CB6B5F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93992" y="475638"/>
                  <a:ext cx="2318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F06042FB-3F3E-4B4C-955C-00921C7C1C47}"/>
                    </a:ext>
                  </a:extLst>
                </p14:cNvPr>
                <p14:cNvContentPartPr/>
                <p14:nvPr/>
              </p14:nvContentPartPr>
              <p14:xfrm>
                <a:off x="3494672" y="526398"/>
                <a:ext cx="946800" cy="3394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F06042FB-3F3E-4B4C-955C-00921C7C1C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77032" y="508398"/>
                  <a:ext cx="9824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895AD01A-0A52-45E4-B824-C18870B9E182}"/>
                    </a:ext>
                  </a:extLst>
                </p14:cNvPr>
                <p14:cNvContentPartPr/>
                <p14:nvPr/>
              </p14:nvContentPartPr>
              <p14:xfrm>
                <a:off x="4338872" y="233718"/>
                <a:ext cx="82080" cy="51948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895AD01A-0A52-45E4-B824-C18870B9E1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21232" y="216078"/>
                  <a:ext cx="117720" cy="55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7F0E404A-3F6C-4001-ABC2-1FA4E5E14068}"/>
                  </a:ext>
                </a:extLst>
              </p14:cNvPr>
              <p14:cNvContentPartPr/>
              <p14:nvPr/>
            </p14:nvContentPartPr>
            <p14:xfrm>
              <a:off x="4771592" y="419478"/>
              <a:ext cx="367560" cy="52668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7F0E404A-3F6C-4001-ABC2-1FA4E5E140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53952" y="401838"/>
                <a:ext cx="403200" cy="56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32990D8F-C6A4-4C9E-8F9E-C4AA7A06B676}"/>
              </a:ext>
            </a:extLst>
          </p:cNvPr>
          <p:cNvGrpSpPr/>
          <p:nvPr/>
        </p:nvGrpSpPr>
        <p:grpSpPr>
          <a:xfrm>
            <a:off x="420632" y="395358"/>
            <a:ext cx="2390040" cy="776160"/>
            <a:chOff x="420632" y="395358"/>
            <a:chExt cx="2390040" cy="77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DB511848-5094-4BA5-BA91-BC53AA65CD42}"/>
                    </a:ext>
                  </a:extLst>
                </p14:cNvPr>
                <p14:cNvContentPartPr/>
                <p14:nvPr/>
              </p14:nvContentPartPr>
              <p14:xfrm>
                <a:off x="420632" y="395358"/>
                <a:ext cx="347760" cy="51228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DB511848-5094-4BA5-BA91-BC53AA65CD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2632" y="377718"/>
                  <a:ext cx="3834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6A4911EF-3DA3-49D8-83A9-1C121E3EA91C}"/>
                    </a:ext>
                  </a:extLst>
                </p14:cNvPr>
                <p14:cNvContentPartPr/>
                <p14:nvPr/>
              </p14:nvContentPartPr>
              <p14:xfrm>
                <a:off x="444392" y="631878"/>
                <a:ext cx="272880" cy="6948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6A4911EF-3DA3-49D8-83A9-1C121E3EA9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6392" y="613878"/>
                  <a:ext cx="308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FAD8ECE6-A6D9-4C00-B356-E2CE6146FAF1}"/>
                    </a:ext>
                  </a:extLst>
                </p14:cNvPr>
                <p14:cNvContentPartPr/>
                <p14:nvPr/>
              </p14:nvContentPartPr>
              <p14:xfrm>
                <a:off x="886112" y="552318"/>
                <a:ext cx="102600" cy="31284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FAD8ECE6-A6D9-4C00-B356-E2CE6146FA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8472" y="534678"/>
                  <a:ext cx="138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C90FD33F-96FA-435B-89F6-E047AE5CB2F5}"/>
                    </a:ext>
                  </a:extLst>
                </p14:cNvPr>
                <p14:cNvContentPartPr/>
                <p14:nvPr/>
              </p14:nvContentPartPr>
              <p14:xfrm>
                <a:off x="847232" y="574638"/>
                <a:ext cx="414360" cy="29268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C90FD33F-96FA-435B-89F6-E047AE5CB2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9232" y="556998"/>
                  <a:ext cx="450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890A927F-0C7B-4DDC-B32F-FFCFB457E5F2}"/>
                    </a:ext>
                  </a:extLst>
                </p14:cNvPr>
                <p14:cNvContentPartPr/>
                <p14:nvPr/>
              </p14:nvContentPartPr>
              <p14:xfrm>
                <a:off x="1023632" y="542958"/>
                <a:ext cx="235800" cy="2206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890A927F-0C7B-4DDC-B32F-FFCFB457E5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5632" y="524958"/>
                  <a:ext cx="271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C1FAE830-C32B-445B-845E-EA46F05BB1C5}"/>
                    </a:ext>
                  </a:extLst>
                </p14:cNvPr>
                <p14:cNvContentPartPr/>
                <p14:nvPr/>
              </p14:nvContentPartPr>
              <p14:xfrm>
                <a:off x="1360592" y="599118"/>
                <a:ext cx="236880" cy="2386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C1FAE830-C32B-445B-845E-EA46F05BB1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42592" y="581478"/>
                  <a:ext cx="2725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C91DE4D-2EEB-412E-9B44-FDE41F74A9C9}"/>
                    </a:ext>
                  </a:extLst>
                </p14:cNvPr>
                <p14:cNvContentPartPr/>
                <p14:nvPr/>
              </p14:nvContentPartPr>
              <p14:xfrm>
                <a:off x="1638872" y="574638"/>
                <a:ext cx="84240" cy="2354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C91DE4D-2EEB-412E-9B44-FDE41F74A9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21232" y="556998"/>
                  <a:ext cx="119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0CB58DF-157C-4AE8-85E8-FEAB06A881F1}"/>
                    </a:ext>
                  </a:extLst>
                </p14:cNvPr>
                <p14:cNvContentPartPr/>
                <p14:nvPr/>
              </p14:nvContentPartPr>
              <p14:xfrm>
                <a:off x="1623392" y="454758"/>
                <a:ext cx="276120" cy="3366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0CB58DF-157C-4AE8-85E8-FEAB06A881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5752" y="436758"/>
                  <a:ext cx="311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0BEED30C-6B6E-4346-B0AA-84AE98DCC3E0}"/>
                    </a:ext>
                  </a:extLst>
                </p14:cNvPr>
                <p14:cNvContentPartPr/>
                <p14:nvPr/>
              </p14:nvContentPartPr>
              <p14:xfrm>
                <a:off x="1946672" y="528918"/>
                <a:ext cx="74880" cy="2124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0BEED30C-6B6E-4346-B0AA-84AE98DCC3E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29032" y="511278"/>
                  <a:ext cx="110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7358391C-87B4-44E6-BFC5-58274BB739D4}"/>
                    </a:ext>
                  </a:extLst>
                </p14:cNvPr>
                <p14:cNvContentPartPr/>
                <p14:nvPr/>
              </p14:nvContentPartPr>
              <p14:xfrm>
                <a:off x="2118392" y="476358"/>
                <a:ext cx="123840" cy="2847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7358391C-87B4-44E6-BFC5-58274BB739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00392" y="458358"/>
                  <a:ext cx="1594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63F97BD1-8FF6-4E80-95E2-90745AAF0C30}"/>
                    </a:ext>
                  </a:extLst>
                </p14:cNvPr>
                <p14:cNvContentPartPr/>
                <p14:nvPr/>
              </p14:nvContentPartPr>
              <p14:xfrm>
                <a:off x="2110832" y="445398"/>
                <a:ext cx="155160" cy="60480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63F97BD1-8FF6-4E80-95E2-90745AAF0C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92832" y="427758"/>
                  <a:ext cx="19080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97AC7593-4FCD-43F5-8303-4C554592C5D8}"/>
                    </a:ext>
                  </a:extLst>
                </p14:cNvPr>
                <p14:cNvContentPartPr/>
                <p14:nvPr/>
              </p14:nvContentPartPr>
              <p14:xfrm>
                <a:off x="2350232" y="440358"/>
                <a:ext cx="179280" cy="3387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97AC7593-4FCD-43F5-8303-4C554592C5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32592" y="422718"/>
                  <a:ext cx="2149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F9DD7B6-E14F-4F1F-9201-DD7FD6A4ADDF}"/>
                    </a:ext>
                  </a:extLst>
                </p14:cNvPr>
                <p14:cNvContentPartPr/>
                <p14:nvPr/>
              </p14:nvContentPartPr>
              <p14:xfrm>
                <a:off x="2317832" y="711078"/>
                <a:ext cx="252720" cy="756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F9DD7B6-E14F-4F1F-9201-DD7FD6A4ADD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99832" y="693438"/>
                  <a:ext cx="2883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81AA91D1-0995-47CB-A73E-F184AC61E3BE}"/>
                    </a:ext>
                  </a:extLst>
                </p14:cNvPr>
                <p14:cNvContentPartPr/>
                <p14:nvPr/>
              </p14:nvContentPartPr>
              <p14:xfrm>
                <a:off x="2588552" y="504078"/>
                <a:ext cx="222120" cy="66744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81AA91D1-0995-47CB-A73E-F184AC61E3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0552" y="486438"/>
                  <a:ext cx="257760" cy="70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B40DFFB0-628C-48E4-BABC-14DB649AE8ED}"/>
                  </a:ext>
                </a:extLst>
              </p14:cNvPr>
              <p14:cNvContentPartPr/>
              <p14:nvPr/>
            </p14:nvContentPartPr>
            <p14:xfrm>
              <a:off x="5819912" y="1756878"/>
              <a:ext cx="245880" cy="412092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B40DFFB0-628C-48E4-BABC-14DB649AE8E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01912" y="1738878"/>
                <a:ext cx="281520" cy="41565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7A1A3310-E804-40B4-BB87-0ADC57E66179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28</a:t>
            </a:r>
            <a:endParaRPr lang="en-GB" dirty="0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4DF57345-E4DA-4146-AABE-8DD352137796}"/>
              </a:ext>
            </a:extLst>
          </p:cNvPr>
          <p:cNvGrpSpPr/>
          <p:nvPr/>
        </p:nvGrpSpPr>
        <p:grpSpPr>
          <a:xfrm>
            <a:off x="234152" y="2929038"/>
            <a:ext cx="3960000" cy="1601640"/>
            <a:chOff x="234152" y="2929038"/>
            <a:chExt cx="3960000" cy="16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F952C3D3-BBE3-47A3-B0EE-9009198B6EA7}"/>
                    </a:ext>
                  </a:extLst>
                </p14:cNvPr>
                <p14:cNvContentPartPr/>
                <p14:nvPr/>
              </p14:nvContentPartPr>
              <p14:xfrm>
                <a:off x="829592" y="2992038"/>
                <a:ext cx="1657440" cy="14292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F952C3D3-BBE3-47A3-B0EE-9009198B6E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1592" y="2974398"/>
                  <a:ext cx="1693080" cy="14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9EB1FBE8-D65A-47B0-8909-5870680DC1AE}"/>
                    </a:ext>
                  </a:extLst>
                </p14:cNvPr>
                <p14:cNvContentPartPr/>
                <p14:nvPr/>
              </p14:nvContentPartPr>
              <p14:xfrm>
                <a:off x="1944872" y="2929038"/>
                <a:ext cx="1642680" cy="15483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9EB1FBE8-D65A-47B0-8909-5870680DC1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26872" y="2911038"/>
                  <a:ext cx="1678320" cy="15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62BE37A1-B7FD-477F-A043-7662EAB979D5}"/>
                    </a:ext>
                  </a:extLst>
                </p14:cNvPr>
                <p14:cNvContentPartPr/>
                <p14:nvPr/>
              </p14:nvContentPartPr>
              <p14:xfrm>
                <a:off x="234152" y="4189398"/>
                <a:ext cx="175680" cy="3412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62BE37A1-B7FD-477F-A043-7662EAB979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6152" y="4171398"/>
                  <a:ext cx="2113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126F4F35-9F0C-4A73-8BDB-9D2B48708C7F}"/>
                    </a:ext>
                  </a:extLst>
                </p14:cNvPr>
                <p14:cNvContentPartPr/>
                <p14:nvPr/>
              </p14:nvContentPartPr>
              <p14:xfrm>
                <a:off x="4007672" y="4186878"/>
                <a:ext cx="18360" cy="32004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126F4F35-9F0C-4A73-8BDB-9D2B48708C7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90032" y="4168878"/>
                  <a:ext cx="54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42D9283B-4519-4A6A-B738-22B41C3D1735}"/>
                    </a:ext>
                  </a:extLst>
                </p14:cNvPr>
                <p14:cNvContentPartPr/>
                <p14:nvPr/>
              </p14:nvContentPartPr>
              <p14:xfrm>
                <a:off x="3946472" y="4152678"/>
                <a:ext cx="247680" cy="2736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42D9283B-4519-4A6A-B738-22B41C3D17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928832" y="4135038"/>
                  <a:ext cx="283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52FC167F-E7E6-4B03-A7C4-99CA7AEF9A3E}"/>
                    </a:ext>
                  </a:extLst>
                </p14:cNvPr>
                <p14:cNvContentPartPr/>
                <p14:nvPr/>
              </p14:nvContentPartPr>
              <p14:xfrm>
                <a:off x="3926312" y="4326558"/>
                <a:ext cx="262800" cy="61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52FC167F-E7E6-4B03-A7C4-99CA7AEF9A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08312" y="4308558"/>
                  <a:ext cx="2984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B001E40-C461-4BBC-9042-4F5C0CCAB567}"/>
                    </a:ext>
                  </a:extLst>
                </p14:cNvPr>
                <p14:cNvContentPartPr/>
                <p14:nvPr/>
              </p14:nvContentPartPr>
              <p14:xfrm>
                <a:off x="1443392" y="3142878"/>
                <a:ext cx="503280" cy="11289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B001E40-C461-4BBC-9042-4F5C0CCAB5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25752" y="3125238"/>
                  <a:ext cx="538920" cy="11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AE9B6B98-2E3F-480B-9820-73779D309581}"/>
                    </a:ext>
                  </a:extLst>
                </p14:cNvPr>
                <p14:cNvContentPartPr/>
                <p14:nvPr/>
              </p14:nvContentPartPr>
              <p14:xfrm>
                <a:off x="864872" y="3289398"/>
                <a:ext cx="765360" cy="8020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AE9B6B98-2E3F-480B-9820-73779D30958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7232" y="3271758"/>
                  <a:ext cx="801000" cy="83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CC5A523C-C7D7-409D-883B-CF33A9D36232}"/>
              </a:ext>
            </a:extLst>
          </p:cNvPr>
          <p:cNvGrpSpPr/>
          <p:nvPr/>
        </p:nvGrpSpPr>
        <p:grpSpPr>
          <a:xfrm>
            <a:off x="1587032" y="1792878"/>
            <a:ext cx="357480" cy="585000"/>
            <a:chOff x="1587032" y="1792878"/>
            <a:chExt cx="357480" cy="58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BD432BAC-F308-4050-B6DF-0A09797B256D}"/>
                    </a:ext>
                  </a:extLst>
                </p14:cNvPr>
                <p14:cNvContentPartPr/>
                <p14:nvPr/>
              </p14:nvContentPartPr>
              <p14:xfrm>
                <a:off x="1605392" y="1868478"/>
                <a:ext cx="192240" cy="5094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BD432BAC-F308-4050-B6DF-0A09797B256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587752" y="1850838"/>
                  <a:ext cx="22788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FDD9F92A-B9FE-4A80-85B3-D41EEE964DDB}"/>
                    </a:ext>
                  </a:extLst>
                </p14:cNvPr>
                <p14:cNvContentPartPr/>
                <p14:nvPr/>
              </p14:nvContentPartPr>
              <p14:xfrm>
                <a:off x="1817792" y="1792878"/>
                <a:ext cx="126720" cy="39492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FDD9F92A-B9FE-4A80-85B3-D41EEE964DD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99792" y="1775238"/>
                  <a:ext cx="1623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9CD5BE3-A771-470D-BB47-1865702B6A47}"/>
                    </a:ext>
                  </a:extLst>
                </p14:cNvPr>
                <p14:cNvContentPartPr/>
                <p14:nvPr/>
              </p14:nvContentPartPr>
              <p14:xfrm>
                <a:off x="1587032" y="2009238"/>
                <a:ext cx="301320" cy="4752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9CD5BE3-A771-470D-BB47-1865702B6A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69032" y="1991238"/>
                  <a:ext cx="3369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92AB3D35-0CBE-416D-85A6-C5C5065DC26E}"/>
              </a:ext>
            </a:extLst>
          </p:cNvPr>
          <p:cNvGrpSpPr/>
          <p:nvPr/>
        </p:nvGrpSpPr>
        <p:grpSpPr>
          <a:xfrm>
            <a:off x="7253432" y="3222798"/>
            <a:ext cx="2997360" cy="1646280"/>
            <a:chOff x="7253432" y="3222798"/>
            <a:chExt cx="2997360" cy="164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E11B0D59-2D56-44A9-9C02-1E41BE67C724}"/>
                    </a:ext>
                  </a:extLst>
                </p14:cNvPr>
                <p14:cNvContentPartPr/>
                <p14:nvPr/>
              </p14:nvContentPartPr>
              <p14:xfrm>
                <a:off x="7253432" y="3301998"/>
                <a:ext cx="1727280" cy="15670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E11B0D59-2D56-44A9-9C02-1E41BE67C72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44432" y="3293358"/>
                  <a:ext cx="1744920" cy="15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56BEAA31-7CD0-4E55-89D6-B69EF65B2D78}"/>
                    </a:ext>
                  </a:extLst>
                </p14:cNvPr>
                <p14:cNvContentPartPr/>
                <p14:nvPr/>
              </p14:nvContentPartPr>
              <p14:xfrm>
                <a:off x="8532512" y="3222798"/>
                <a:ext cx="1718280" cy="152532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56BEAA31-7CD0-4E55-89D6-B69EF65B2D7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23512" y="3214158"/>
                  <a:ext cx="1735920" cy="154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25C51555-92C8-4204-ABD4-07C8AA85829A}"/>
              </a:ext>
            </a:extLst>
          </p:cNvPr>
          <p:cNvGrpSpPr/>
          <p:nvPr/>
        </p:nvGrpSpPr>
        <p:grpSpPr>
          <a:xfrm>
            <a:off x="8522432" y="5437878"/>
            <a:ext cx="340920" cy="374400"/>
            <a:chOff x="8522432" y="5437878"/>
            <a:chExt cx="340920" cy="37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AB0B76E1-6D47-4722-8DD5-FDD2594F0BF0}"/>
                    </a:ext>
                  </a:extLst>
                </p14:cNvPr>
                <p14:cNvContentPartPr/>
                <p14:nvPr/>
              </p14:nvContentPartPr>
              <p14:xfrm>
                <a:off x="8562392" y="5437878"/>
                <a:ext cx="282600" cy="3744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AB0B76E1-6D47-4722-8DD5-FDD2594F0BF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53752" y="5429238"/>
                  <a:ext cx="3002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1DFAB8CE-D0E1-452B-8E38-46E56F0B0338}"/>
                    </a:ext>
                  </a:extLst>
                </p14:cNvPr>
                <p14:cNvContentPartPr/>
                <p14:nvPr/>
              </p14:nvContentPartPr>
              <p14:xfrm>
                <a:off x="8522432" y="5599158"/>
                <a:ext cx="340920" cy="3096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1DFAB8CE-D0E1-452B-8E38-46E56F0B033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13432" y="5590158"/>
                  <a:ext cx="35856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85F32ED3-9ABC-4E43-A511-63810F3307B1}"/>
              </a:ext>
            </a:extLst>
          </p:cNvPr>
          <p:cNvGrpSpPr/>
          <p:nvPr/>
        </p:nvGrpSpPr>
        <p:grpSpPr>
          <a:xfrm>
            <a:off x="8573192" y="3552918"/>
            <a:ext cx="290160" cy="943200"/>
            <a:chOff x="8573192" y="3552918"/>
            <a:chExt cx="290160" cy="94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E785422D-1E16-48A9-8DE4-0C71BD6C6460}"/>
                    </a:ext>
                  </a:extLst>
                </p14:cNvPr>
                <p14:cNvContentPartPr/>
                <p14:nvPr/>
              </p14:nvContentPartPr>
              <p14:xfrm>
                <a:off x="8573192" y="3560478"/>
                <a:ext cx="111600" cy="15732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E785422D-1E16-48A9-8DE4-0C71BD6C646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55552" y="3542838"/>
                  <a:ext cx="1472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EE06A5DD-F57F-4852-AEAB-71A248D025AA}"/>
                    </a:ext>
                  </a:extLst>
                </p14:cNvPr>
                <p14:cNvContentPartPr/>
                <p14:nvPr/>
              </p14:nvContentPartPr>
              <p14:xfrm>
                <a:off x="8582552" y="3581358"/>
                <a:ext cx="182520" cy="37080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EE06A5DD-F57F-4852-AEAB-71A248D025A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64552" y="3563358"/>
                  <a:ext cx="2181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5A97A77-3270-46DF-8A8D-A416E5FB4DF4}"/>
                    </a:ext>
                  </a:extLst>
                </p14:cNvPr>
                <p14:cNvContentPartPr/>
                <p14:nvPr/>
              </p14:nvContentPartPr>
              <p14:xfrm>
                <a:off x="8603792" y="3813198"/>
                <a:ext cx="259560" cy="29988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5A97A77-3270-46DF-8A8D-A416E5FB4D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86152" y="3795198"/>
                  <a:ext cx="2952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C6A0DF02-1B33-4E6E-B6E8-D37313184CE3}"/>
                    </a:ext>
                  </a:extLst>
                </p14:cNvPr>
                <p14:cNvContentPartPr/>
                <p14:nvPr/>
              </p14:nvContentPartPr>
              <p14:xfrm>
                <a:off x="8690912" y="3931278"/>
                <a:ext cx="156600" cy="2091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C6A0DF02-1B33-4E6E-B6E8-D37313184C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73272" y="3913638"/>
                  <a:ext cx="192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E6AF4562-B148-4C17-B3CF-DFEB037C3F9B}"/>
                    </a:ext>
                  </a:extLst>
                </p14:cNvPr>
                <p14:cNvContentPartPr/>
                <p14:nvPr/>
              </p14:nvContentPartPr>
              <p14:xfrm>
                <a:off x="8664992" y="4073118"/>
                <a:ext cx="197640" cy="24228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E6AF4562-B148-4C17-B3CF-DFEB037C3F9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6992" y="4055478"/>
                  <a:ext cx="2332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D4E799C3-6F17-4CFE-8872-C5D8158B7722}"/>
                    </a:ext>
                  </a:extLst>
                </p14:cNvPr>
                <p14:cNvContentPartPr/>
                <p14:nvPr/>
              </p14:nvContentPartPr>
              <p14:xfrm>
                <a:off x="8716832" y="4259958"/>
                <a:ext cx="126000" cy="1576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D4E799C3-6F17-4CFE-8872-C5D8158B77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99192" y="4241958"/>
                  <a:ext cx="1616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3E649215-F97A-4BA1-A214-87222FF17E6E}"/>
                    </a:ext>
                  </a:extLst>
                </p14:cNvPr>
                <p14:cNvContentPartPr/>
                <p14:nvPr/>
              </p14:nvContentPartPr>
              <p14:xfrm>
                <a:off x="8603432" y="3552918"/>
                <a:ext cx="237240" cy="94320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3E649215-F97A-4BA1-A214-87222FF17E6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85432" y="3534918"/>
                  <a:ext cx="272880" cy="97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69382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09E500B-A712-428B-8570-4D0644F156F9}"/>
              </a:ext>
            </a:extLst>
          </p:cNvPr>
          <p:cNvGrpSpPr/>
          <p:nvPr/>
        </p:nvGrpSpPr>
        <p:grpSpPr>
          <a:xfrm>
            <a:off x="641312" y="594798"/>
            <a:ext cx="2218680" cy="699840"/>
            <a:chOff x="641312" y="594798"/>
            <a:chExt cx="2218680" cy="69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E3DA5493-27CC-45EB-88F0-49CF63F1C943}"/>
                    </a:ext>
                  </a:extLst>
                </p14:cNvPr>
                <p14:cNvContentPartPr/>
                <p14:nvPr/>
              </p14:nvContentPartPr>
              <p14:xfrm>
                <a:off x="641312" y="594798"/>
                <a:ext cx="349920" cy="68508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E3DA5493-27CC-45EB-88F0-49CF63F1C9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3672" y="576798"/>
                  <a:ext cx="38556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FE30A337-24DB-42EB-9C3F-489765E6825F}"/>
                    </a:ext>
                  </a:extLst>
                </p14:cNvPr>
                <p14:cNvContentPartPr/>
                <p14:nvPr/>
              </p14:nvContentPartPr>
              <p14:xfrm>
                <a:off x="704672" y="1086198"/>
                <a:ext cx="295560" cy="6012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FE30A337-24DB-42EB-9C3F-489765E6825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6672" y="1068198"/>
                  <a:ext cx="331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6227422-5E69-4D0A-BA2C-EFF6731F9A8E}"/>
                    </a:ext>
                  </a:extLst>
                </p14:cNvPr>
                <p14:cNvContentPartPr/>
                <p14:nvPr/>
              </p14:nvContentPartPr>
              <p14:xfrm>
                <a:off x="1002032" y="877038"/>
                <a:ext cx="237960" cy="41760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6227422-5E69-4D0A-BA2C-EFF6731F9A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84392" y="859398"/>
                  <a:ext cx="2736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2A54E9F5-97A5-44FB-B7B8-792280757586}"/>
                    </a:ext>
                  </a:extLst>
                </p14:cNvPr>
                <p14:cNvContentPartPr/>
                <p14:nvPr/>
              </p14:nvContentPartPr>
              <p14:xfrm>
                <a:off x="1188152" y="875598"/>
                <a:ext cx="641160" cy="2916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2A54E9F5-97A5-44FB-B7B8-79228075758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70512" y="857598"/>
                  <a:ext cx="6768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B5B71799-5390-4A8E-99D1-C63615E3C998}"/>
                    </a:ext>
                  </a:extLst>
                </p14:cNvPr>
                <p14:cNvContentPartPr/>
                <p14:nvPr/>
              </p14:nvContentPartPr>
              <p14:xfrm>
                <a:off x="1903832" y="792798"/>
                <a:ext cx="369000" cy="22680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B5B71799-5390-4A8E-99D1-C63615E3C9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5832" y="775158"/>
                  <a:ext cx="404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AD746085-3E98-45AB-BF87-B9F2FCF9126F}"/>
                    </a:ext>
                  </a:extLst>
                </p14:cNvPr>
                <p14:cNvContentPartPr/>
                <p14:nvPr/>
              </p14:nvContentPartPr>
              <p14:xfrm>
                <a:off x="2310272" y="731238"/>
                <a:ext cx="549720" cy="35100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AD746085-3E98-45AB-BF87-B9F2FCF912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2272" y="713238"/>
                  <a:ext cx="58536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29679D5D-596C-433D-873C-2EA1DA68E332}"/>
              </a:ext>
            </a:extLst>
          </p:cNvPr>
          <p:cNvGrpSpPr/>
          <p:nvPr/>
        </p:nvGrpSpPr>
        <p:grpSpPr>
          <a:xfrm>
            <a:off x="3255272" y="282678"/>
            <a:ext cx="1882800" cy="833040"/>
            <a:chOff x="3255272" y="282678"/>
            <a:chExt cx="1882800" cy="83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1B29C219-4927-4AFE-A97F-A0783E5E70AA}"/>
                    </a:ext>
                  </a:extLst>
                </p14:cNvPr>
                <p14:cNvContentPartPr/>
                <p14:nvPr/>
              </p14:nvContentPartPr>
              <p14:xfrm>
                <a:off x="3255272" y="508038"/>
                <a:ext cx="219240" cy="52848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1B29C219-4927-4AFE-A97F-A0783E5E70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7272" y="490038"/>
                  <a:ext cx="2548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0F7C5A9D-9221-4DC3-B438-4F76D74B4DD6}"/>
                    </a:ext>
                  </a:extLst>
                </p14:cNvPr>
                <p14:cNvContentPartPr/>
                <p14:nvPr/>
              </p14:nvContentPartPr>
              <p14:xfrm>
                <a:off x="3750632" y="604518"/>
                <a:ext cx="800280" cy="25848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0F7C5A9D-9221-4DC3-B438-4F76D74B4D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32632" y="586878"/>
                  <a:ext cx="8359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D5888FD4-B85A-429D-B72F-89233BC3F1AF}"/>
                    </a:ext>
                  </a:extLst>
                </p14:cNvPr>
                <p14:cNvContentPartPr/>
                <p14:nvPr/>
              </p14:nvContentPartPr>
              <p14:xfrm>
                <a:off x="4432112" y="282678"/>
                <a:ext cx="104040" cy="5421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D5888FD4-B85A-429D-B72F-89233BC3F1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14472" y="264678"/>
                  <a:ext cx="13968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157669E8-76E9-4595-9938-3AAB96414248}"/>
                    </a:ext>
                  </a:extLst>
                </p14:cNvPr>
                <p14:cNvContentPartPr/>
                <p14:nvPr/>
              </p14:nvContentPartPr>
              <p14:xfrm>
                <a:off x="4854032" y="498318"/>
                <a:ext cx="284040" cy="6174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157669E8-76E9-4595-9938-3AAB964142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6392" y="480678"/>
                  <a:ext cx="319680" cy="65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A30A9445-355C-4297-AD06-B29D8359FC6C}"/>
                  </a:ext>
                </a:extLst>
              </p14:cNvPr>
              <p14:cNvContentPartPr/>
              <p14:nvPr/>
            </p14:nvContentPartPr>
            <p14:xfrm>
              <a:off x="2858912" y="783798"/>
              <a:ext cx="127440" cy="62028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A30A9445-355C-4297-AD06-B29D8359FC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40912" y="765798"/>
                <a:ext cx="16308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E2FCFB41-09E4-442D-9003-8C4AF184629A}"/>
                  </a:ext>
                </a:extLst>
              </p14:cNvPr>
              <p14:cNvContentPartPr/>
              <p14:nvPr/>
            </p14:nvContentPartPr>
            <p14:xfrm>
              <a:off x="6449552" y="1872438"/>
              <a:ext cx="76680" cy="3882240"/>
            </p14:xfrm>
          </p:contentPart>
        </mc:Choice>
        <mc:Fallback xmlns=""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E2FCFB41-09E4-442D-9003-8C4AF184629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31912" y="1854438"/>
                <a:ext cx="112320" cy="39178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CB781B1-4286-4D37-B879-0E4998B7F1F6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29</a:t>
            </a:r>
            <a:endParaRPr lang="en-GB" dirty="0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AAD2EA7E-B82C-4B86-B8A1-3211DEC5124E}"/>
              </a:ext>
            </a:extLst>
          </p:cNvPr>
          <p:cNvGrpSpPr/>
          <p:nvPr/>
        </p:nvGrpSpPr>
        <p:grpSpPr>
          <a:xfrm>
            <a:off x="596312" y="2599998"/>
            <a:ext cx="3612600" cy="2629800"/>
            <a:chOff x="596312" y="2599998"/>
            <a:chExt cx="3612600" cy="262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0F55E03D-AEEE-46D5-967B-BD4A9010D783}"/>
                    </a:ext>
                  </a:extLst>
                </p14:cNvPr>
                <p14:cNvContentPartPr/>
                <p14:nvPr/>
              </p14:nvContentPartPr>
              <p14:xfrm>
                <a:off x="596312" y="2798718"/>
                <a:ext cx="2348280" cy="17733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0F55E03D-AEEE-46D5-967B-BD4A9010D78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87672" y="2789718"/>
                  <a:ext cx="2365920" cy="17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8D8AA891-465D-4D66-A630-EEAE2B6293BC}"/>
                    </a:ext>
                  </a:extLst>
                </p14:cNvPr>
                <p14:cNvContentPartPr/>
                <p14:nvPr/>
              </p14:nvContentPartPr>
              <p14:xfrm>
                <a:off x="1885832" y="2599998"/>
                <a:ext cx="2323080" cy="19422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8D8AA891-465D-4D66-A630-EEAE2B6293B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6832" y="2591358"/>
                  <a:ext cx="2340720" cy="19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0E5722B2-8024-43B5-8B88-B4BC77AC2082}"/>
                    </a:ext>
                  </a:extLst>
                </p14:cNvPr>
                <p14:cNvContentPartPr/>
                <p14:nvPr/>
              </p14:nvContentPartPr>
              <p14:xfrm>
                <a:off x="731672" y="4763958"/>
                <a:ext cx="295560" cy="4658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0E5722B2-8024-43B5-8B88-B4BC77AC20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3032" y="4755318"/>
                  <a:ext cx="31320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70A63489-8BD7-498E-9605-050BDFD5FE4E}"/>
                    </a:ext>
                  </a:extLst>
                </p14:cNvPr>
                <p14:cNvContentPartPr/>
                <p14:nvPr/>
              </p14:nvContentPartPr>
              <p14:xfrm>
                <a:off x="3836672" y="4620678"/>
                <a:ext cx="90000" cy="4168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70A63489-8BD7-498E-9605-050BDFD5FE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27672" y="4612038"/>
                  <a:ext cx="1076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8172AF32-30CB-439E-B3F6-CFCE3BB77338}"/>
                    </a:ext>
                  </a:extLst>
                </p14:cNvPr>
                <p14:cNvContentPartPr/>
                <p14:nvPr/>
              </p14:nvContentPartPr>
              <p14:xfrm>
                <a:off x="3799592" y="4556238"/>
                <a:ext cx="284400" cy="10260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8172AF32-30CB-439E-B3F6-CFCE3BB7733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0592" y="4547238"/>
                  <a:ext cx="302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ABF5962B-519C-4551-A1C9-7B15F4EEC2F7}"/>
                    </a:ext>
                  </a:extLst>
                </p14:cNvPr>
                <p14:cNvContentPartPr/>
                <p14:nvPr/>
              </p14:nvContentPartPr>
              <p14:xfrm>
                <a:off x="3630032" y="4702758"/>
                <a:ext cx="349920" cy="1332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ABF5962B-519C-4551-A1C9-7B15F4EEC2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21032" y="4693758"/>
                  <a:ext cx="367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97D2531C-6B99-47DC-88A3-32B960248F60}"/>
                    </a:ext>
                  </a:extLst>
                </p14:cNvPr>
                <p14:cNvContentPartPr/>
                <p14:nvPr/>
              </p14:nvContentPartPr>
              <p14:xfrm>
                <a:off x="2161592" y="3259518"/>
                <a:ext cx="454680" cy="56052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97D2531C-6B99-47DC-88A3-32B960248F6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52592" y="3250518"/>
                  <a:ext cx="47232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9580A9EF-47EB-44EC-95F1-5D6D85638767}"/>
                    </a:ext>
                  </a:extLst>
                </p14:cNvPr>
                <p14:cNvContentPartPr/>
                <p14:nvPr/>
              </p14:nvContentPartPr>
              <p14:xfrm>
                <a:off x="2139632" y="3283278"/>
                <a:ext cx="86760" cy="10260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9580A9EF-47EB-44EC-95F1-5D6D8563876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30632" y="3274638"/>
                  <a:ext cx="104400" cy="12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AE876EBF-43F2-497D-A3C7-51922F9329E4}"/>
                  </a:ext>
                </a:extLst>
              </p14:cNvPr>
              <p14:cNvContentPartPr/>
              <p14:nvPr/>
            </p14:nvContentPartPr>
            <p14:xfrm>
              <a:off x="7455752" y="1836438"/>
              <a:ext cx="2041200" cy="1511640"/>
            </p14:xfrm>
          </p:contentPart>
        </mc:Choice>
        <mc:Fallback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AE876EBF-43F2-497D-A3C7-51922F9329E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38112" y="1818798"/>
                <a:ext cx="2076840" cy="154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ABB805F6-56F5-4CF0-BAF4-9AF95E5B8E5F}"/>
              </a:ext>
            </a:extLst>
          </p:cNvPr>
          <p:cNvGrpSpPr/>
          <p:nvPr/>
        </p:nvGrpSpPr>
        <p:grpSpPr>
          <a:xfrm>
            <a:off x="2150432" y="5485038"/>
            <a:ext cx="545760" cy="649080"/>
            <a:chOff x="2150432" y="5485038"/>
            <a:chExt cx="545760" cy="64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B1777FE-285B-400D-BC84-B79FF323708A}"/>
                    </a:ext>
                  </a:extLst>
                </p14:cNvPr>
                <p14:cNvContentPartPr/>
                <p14:nvPr/>
              </p14:nvContentPartPr>
              <p14:xfrm>
                <a:off x="2379752" y="5695998"/>
                <a:ext cx="41040" cy="33300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B1777FE-285B-400D-BC84-B79FF32370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62112" y="5677998"/>
                  <a:ext cx="766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33B305F6-77F3-4AA0-8A47-04D344637DC2}"/>
                    </a:ext>
                  </a:extLst>
                </p14:cNvPr>
                <p14:cNvContentPartPr/>
                <p14:nvPr/>
              </p14:nvContentPartPr>
              <p14:xfrm>
                <a:off x="2163752" y="5485038"/>
                <a:ext cx="397440" cy="655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33B305F6-77F3-4AA0-8A47-04D344637D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46112" y="5467398"/>
                  <a:ext cx="433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DE649BC2-0747-4208-9F54-ECE39B514416}"/>
                    </a:ext>
                  </a:extLst>
                </p14:cNvPr>
                <p14:cNvContentPartPr/>
                <p14:nvPr/>
              </p14:nvContentPartPr>
              <p14:xfrm>
                <a:off x="2150432" y="6031158"/>
                <a:ext cx="545760" cy="1029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DE649BC2-0747-4208-9F54-ECE39B5144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32432" y="6013158"/>
                  <a:ext cx="58140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8B1D1952-5282-4A39-A78D-70DA76A586EF}"/>
                  </a:ext>
                </a:extLst>
              </p14:cNvPr>
              <p14:cNvContentPartPr/>
              <p14:nvPr/>
            </p14:nvContentPartPr>
            <p14:xfrm>
              <a:off x="8687672" y="5310078"/>
              <a:ext cx="616320" cy="67716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8B1D1952-5282-4A39-A78D-70DA76A586E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670032" y="5292078"/>
                <a:ext cx="651960" cy="71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69B4A151-FE36-4966-AA39-B53DE73597DB}"/>
              </a:ext>
            </a:extLst>
          </p:cNvPr>
          <p:cNvGrpSpPr/>
          <p:nvPr/>
        </p:nvGrpSpPr>
        <p:grpSpPr>
          <a:xfrm>
            <a:off x="7539272" y="1719438"/>
            <a:ext cx="3188160" cy="2629800"/>
            <a:chOff x="7539272" y="1719438"/>
            <a:chExt cx="3188160" cy="262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CB142A0B-31C9-4D9E-9A7D-E5AA94E67520}"/>
                    </a:ext>
                  </a:extLst>
                </p14:cNvPr>
                <p14:cNvContentPartPr/>
                <p14:nvPr/>
              </p14:nvContentPartPr>
              <p14:xfrm>
                <a:off x="8761472" y="1719438"/>
                <a:ext cx="1965960" cy="162900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CB142A0B-31C9-4D9E-9A7D-E5AA94E6752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43832" y="1701438"/>
                  <a:ext cx="200160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1E57D8ED-6A84-4379-8790-C026E8DE2512}"/>
                    </a:ext>
                  </a:extLst>
                </p14:cNvPr>
                <p14:cNvContentPartPr/>
                <p14:nvPr/>
              </p14:nvContentPartPr>
              <p14:xfrm>
                <a:off x="7539272" y="3866478"/>
                <a:ext cx="163440" cy="48276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1E57D8ED-6A84-4379-8790-C026E8DE251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21632" y="3848838"/>
                  <a:ext cx="199080" cy="51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0DB50D61-CD24-4558-A261-DE1097FD8160}"/>
              </a:ext>
            </a:extLst>
          </p:cNvPr>
          <p:cNvGrpSpPr/>
          <p:nvPr/>
        </p:nvGrpSpPr>
        <p:grpSpPr>
          <a:xfrm>
            <a:off x="10195352" y="3656238"/>
            <a:ext cx="329040" cy="470880"/>
            <a:chOff x="10195352" y="3656238"/>
            <a:chExt cx="329040" cy="47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41950CFE-B426-4A5D-86AA-79597811D202}"/>
                    </a:ext>
                  </a:extLst>
                </p14:cNvPr>
                <p14:cNvContentPartPr/>
                <p14:nvPr/>
              </p14:nvContentPartPr>
              <p14:xfrm>
                <a:off x="10311992" y="3782958"/>
                <a:ext cx="32040" cy="34416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41950CFE-B426-4A5D-86AA-79597811D20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94352" y="3765318"/>
                  <a:ext cx="676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066BF574-4CDE-443B-BF1A-16F361DAC3FE}"/>
                    </a:ext>
                  </a:extLst>
                </p14:cNvPr>
                <p14:cNvContentPartPr/>
                <p14:nvPr/>
              </p14:nvContentPartPr>
              <p14:xfrm>
                <a:off x="10246472" y="3656238"/>
                <a:ext cx="277920" cy="482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066BF574-4CDE-443B-BF1A-16F361DAC3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28472" y="3638598"/>
                  <a:ext cx="3135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CC1B7617-372A-4A22-B736-57888375BC21}"/>
                    </a:ext>
                  </a:extLst>
                </p14:cNvPr>
                <p14:cNvContentPartPr/>
                <p14:nvPr/>
              </p14:nvContentPartPr>
              <p14:xfrm>
                <a:off x="10195352" y="3817518"/>
                <a:ext cx="254880" cy="9216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CC1B7617-372A-4A22-B736-57888375BC2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77712" y="3799518"/>
                  <a:ext cx="29052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92006B55-40A0-47D1-A36B-F761483FB034}"/>
              </a:ext>
            </a:extLst>
          </p:cNvPr>
          <p:cNvGrpSpPr/>
          <p:nvPr/>
        </p:nvGrpSpPr>
        <p:grpSpPr>
          <a:xfrm>
            <a:off x="8038232" y="2298678"/>
            <a:ext cx="360720" cy="690840"/>
            <a:chOff x="8038232" y="2298678"/>
            <a:chExt cx="360720" cy="69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2D522E0D-17CB-444A-8C97-12BD1C976463}"/>
                    </a:ext>
                  </a:extLst>
                </p14:cNvPr>
                <p14:cNvContentPartPr/>
                <p14:nvPr/>
              </p14:nvContentPartPr>
              <p14:xfrm>
                <a:off x="8038232" y="2346198"/>
                <a:ext cx="360720" cy="64332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2D522E0D-17CB-444A-8C97-12BD1C9764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020232" y="2328198"/>
                  <a:ext cx="39636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F0318B5-532C-434A-89F6-8505AA8429F1}"/>
                    </a:ext>
                  </a:extLst>
                </p14:cNvPr>
                <p14:cNvContentPartPr/>
                <p14:nvPr/>
              </p14:nvContentPartPr>
              <p14:xfrm>
                <a:off x="8268992" y="2298678"/>
                <a:ext cx="72360" cy="13212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F0318B5-532C-434A-89F6-8505AA8429F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50992" y="2280678"/>
                  <a:ext cx="108000" cy="16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304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276A8664-B6E0-4FF8-A736-B52E61EDBBA6}"/>
              </a:ext>
            </a:extLst>
          </p:cNvPr>
          <p:cNvGrpSpPr/>
          <p:nvPr/>
        </p:nvGrpSpPr>
        <p:grpSpPr>
          <a:xfrm>
            <a:off x="809792" y="438558"/>
            <a:ext cx="2505240" cy="802440"/>
            <a:chOff x="809792" y="438558"/>
            <a:chExt cx="2505240" cy="80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26B6CF4E-7327-47D9-982A-E648D1B8005A}"/>
                    </a:ext>
                  </a:extLst>
                </p14:cNvPr>
                <p14:cNvContentPartPr/>
                <p14:nvPr/>
              </p14:nvContentPartPr>
              <p14:xfrm>
                <a:off x="813032" y="438558"/>
                <a:ext cx="339840" cy="79200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26B6CF4E-7327-47D9-982A-E648D1B800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5392" y="420558"/>
                  <a:ext cx="375480" cy="8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E2EA3753-8D72-412F-8955-06814B89F31D}"/>
                    </a:ext>
                  </a:extLst>
                </p14:cNvPr>
                <p14:cNvContentPartPr/>
                <p14:nvPr/>
              </p14:nvContentPartPr>
              <p14:xfrm>
                <a:off x="809792" y="927078"/>
                <a:ext cx="334080" cy="17028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E2EA3753-8D72-412F-8955-06814B89F31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1792" y="909078"/>
                  <a:ext cx="369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815CB30E-105C-4F9F-A80C-D2220BCB0271}"/>
                    </a:ext>
                  </a:extLst>
                </p14:cNvPr>
                <p14:cNvContentPartPr/>
                <p14:nvPr/>
              </p14:nvContentPartPr>
              <p14:xfrm>
                <a:off x="1177712" y="895398"/>
                <a:ext cx="208080" cy="3412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815CB30E-105C-4F9F-A80C-D2220BCB02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9712" y="877758"/>
                  <a:ext cx="24372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29930296-4F82-4681-99D4-978AA578DE0F}"/>
                    </a:ext>
                  </a:extLst>
                </p14:cNvPr>
                <p14:cNvContentPartPr/>
                <p14:nvPr/>
              </p14:nvContentPartPr>
              <p14:xfrm>
                <a:off x="1396952" y="950478"/>
                <a:ext cx="633960" cy="2905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29930296-4F82-4681-99D4-978AA578DE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78952" y="932478"/>
                  <a:ext cx="669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559B9413-798C-440B-883D-A110E6A917DF}"/>
                    </a:ext>
                  </a:extLst>
                </p14:cNvPr>
                <p14:cNvContentPartPr/>
                <p14:nvPr/>
              </p14:nvContentPartPr>
              <p14:xfrm>
                <a:off x="2138552" y="905118"/>
                <a:ext cx="398880" cy="21960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559B9413-798C-440B-883D-A110E6A917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20912" y="887118"/>
                  <a:ext cx="434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74A55EF3-8985-4863-B21D-91F15F134207}"/>
                    </a:ext>
                  </a:extLst>
                </p14:cNvPr>
                <p14:cNvContentPartPr/>
                <p14:nvPr/>
              </p14:nvContentPartPr>
              <p14:xfrm>
                <a:off x="2627792" y="776958"/>
                <a:ext cx="459360" cy="4251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74A55EF3-8985-4863-B21D-91F15F13420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10152" y="759318"/>
                  <a:ext cx="4950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B3C61FE8-77AA-488C-B30B-A5AFE9CD853B}"/>
                    </a:ext>
                  </a:extLst>
                </p14:cNvPr>
                <p14:cNvContentPartPr/>
                <p14:nvPr/>
              </p14:nvContentPartPr>
              <p14:xfrm>
                <a:off x="3169592" y="850398"/>
                <a:ext cx="145440" cy="3733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B3C61FE8-77AA-488C-B30B-A5AFE9CD853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51952" y="832398"/>
                  <a:ext cx="181080" cy="40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C5DE1FA9-647E-494C-B144-C624C6D1C71C}"/>
              </a:ext>
            </a:extLst>
          </p:cNvPr>
          <p:cNvGrpSpPr/>
          <p:nvPr/>
        </p:nvGrpSpPr>
        <p:grpSpPr>
          <a:xfrm>
            <a:off x="3871592" y="391038"/>
            <a:ext cx="857520" cy="1034280"/>
            <a:chOff x="3871592" y="391038"/>
            <a:chExt cx="857520" cy="103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71D86E9F-C6A0-47BD-97A0-5098C0D6B90C}"/>
                    </a:ext>
                  </a:extLst>
                </p14:cNvPr>
                <p14:cNvContentPartPr/>
                <p14:nvPr/>
              </p14:nvContentPartPr>
              <p14:xfrm>
                <a:off x="3871592" y="623598"/>
                <a:ext cx="259200" cy="4917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71D86E9F-C6A0-47BD-97A0-5098C0D6B9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53952" y="605958"/>
                  <a:ext cx="2948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73325C6F-141F-4193-8726-7C12A1B3775D}"/>
                    </a:ext>
                  </a:extLst>
                </p14:cNvPr>
                <p14:cNvContentPartPr/>
                <p14:nvPr/>
              </p14:nvContentPartPr>
              <p14:xfrm>
                <a:off x="4032512" y="491118"/>
                <a:ext cx="166680" cy="788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73325C6F-141F-4193-8726-7C12A1B377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14872" y="473478"/>
                  <a:ext cx="202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4EC302E7-65DF-4DE6-AE0D-47BA45449F0A}"/>
                    </a:ext>
                  </a:extLst>
                </p14:cNvPr>
                <p14:cNvContentPartPr/>
                <p14:nvPr/>
              </p14:nvContentPartPr>
              <p14:xfrm>
                <a:off x="4340312" y="1250718"/>
                <a:ext cx="7200" cy="17460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4EC302E7-65DF-4DE6-AE0D-47BA45449F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2312" y="1233078"/>
                  <a:ext cx="42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4718B6D-DB81-47B5-961D-E7DD9ACC5E1A}"/>
                    </a:ext>
                  </a:extLst>
                </p14:cNvPr>
                <p14:cNvContentPartPr/>
                <p14:nvPr/>
              </p14:nvContentPartPr>
              <p14:xfrm>
                <a:off x="4515992" y="391038"/>
                <a:ext cx="213120" cy="5990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4718B6D-DB81-47B5-961D-E7DD9ACC5E1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98352" y="373038"/>
                  <a:ext cx="248760" cy="63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Рукописный ввод 25">
                <a:extLst>
                  <a:ext uri="{FF2B5EF4-FFF2-40B4-BE49-F238E27FC236}">
                    <a16:creationId xmlns:a16="http://schemas.microsoft.com/office/drawing/2014/main" id="{F2D78ABC-06F3-409F-8011-EE3581346C91}"/>
                  </a:ext>
                </a:extLst>
              </p14:cNvPr>
              <p14:cNvContentPartPr/>
              <p14:nvPr/>
            </p14:nvContentPartPr>
            <p14:xfrm>
              <a:off x="6065432" y="1887558"/>
              <a:ext cx="268560" cy="4239000"/>
            </p14:xfrm>
          </p:contentPart>
        </mc:Choice>
        <mc:Fallback xmlns="">
          <p:pic>
            <p:nvPicPr>
              <p:cNvPr id="26" name="Рукописный ввод 25">
                <a:extLst>
                  <a:ext uri="{FF2B5EF4-FFF2-40B4-BE49-F238E27FC236}">
                    <a16:creationId xmlns:a16="http://schemas.microsoft.com/office/drawing/2014/main" id="{F2D78ABC-06F3-409F-8011-EE3581346C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47432" y="1869918"/>
                <a:ext cx="304200" cy="42746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63829EE-742B-4F5A-BE5A-306876127973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30</a:t>
            </a:r>
            <a:endParaRPr lang="en-GB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AB78AA9B-D981-45CA-BD6B-3CF28057FD99}"/>
              </a:ext>
            </a:extLst>
          </p:cNvPr>
          <p:cNvGrpSpPr/>
          <p:nvPr/>
        </p:nvGrpSpPr>
        <p:grpSpPr>
          <a:xfrm>
            <a:off x="447632" y="2179158"/>
            <a:ext cx="1506600" cy="563400"/>
            <a:chOff x="447632" y="2179158"/>
            <a:chExt cx="1506600" cy="56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49F43C5F-445B-4D7A-AB2A-937650D11250}"/>
                    </a:ext>
                  </a:extLst>
                </p14:cNvPr>
                <p14:cNvContentPartPr/>
                <p14:nvPr/>
              </p14:nvContentPartPr>
              <p14:xfrm>
                <a:off x="447632" y="2284278"/>
                <a:ext cx="252360" cy="4582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49F43C5F-445B-4D7A-AB2A-937650D1125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992" y="2266278"/>
                  <a:ext cx="28800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81D4581A-23B1-4B20-BDD6-75EC6864A600}"/>
                    </a:ext>
                  </a:extLst>
                </p14:cNvPr>
                <p14:cNvContentPartPr/>
                <p14:nvPr/>
              </p14:nvContentPartPr>
              <p14:xfrm>
                <a:off x="469232" y="2525478"/>
                <a:ext cx="121320" cy="208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81D4581A-23B1-4B20-BDD6-75EC6864A6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1592" y="2507478"/>
                  <a:ext cx="156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88A0AC6E-1B38-4C8A-97AE-CFF1DC3452B2}"/>
                    </a:ext>
                  </a:extLst>
                </p14:cNvPr>
                <p14:cNvContentPartPr/>
                <p14:nvPr/>
              </p14:nvContentPartPr>
              <p14:xfrm>
                <a:off x="720512" y="2312358"/>
                <a:ext cx="226440" cy="28512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88A0AC6E-1B38-4C8A-97AE-CFF1DC3452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2512" y="2294358"/>
                  <a:ext cx="262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642E70FA-5613-4045-A85F-B7A20F635BEE}"/>
                    </a:ext>
                  </a:extLst>
                </p14:cNvPr>
                <p14:cNvContentPartPr/>
                <p14:nvPr/>
              </p14:nvContentPartPr>
              <p14:xfrm>
                <a:off x="951272" y="2312718"/>
                <a:ext cx="198360" cy="22752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642E70FA-5613-4045-A85F-B7A20F635B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272" y="2294718"/>
                  <a:ext cx="234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602488E5-5CDC-4D23-A57F-00E4ECD8EEF1}"/>
                    </a:ext>
                  </a:extLst>
                </p14:cNvPr>
                <p14:cNvContentPartPr/>
                <p14:nvPr/>
              </p14:nvContentPartPr>
              <p14:xfrm>
                <a:off x="1362392" y="2179158"/>
                <a:ext cx="206640" cy="37332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602488E5-5CDC-4D23-A57F-00E4ECD8EE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44752" y="2161518"/>
                  <a:ext cx="2422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28250748-072F-4C6D-B50A-7F6BDD821F9F}"/>
                    </a:ext>
                  </a:extLst>
                </p14:cNvPr>
                <p14:cNvContentPartPr/>
                <p14:nvPr/>
              </p14:nvContentPartPr>
              <p14:xfrm>
                <a:off x="1702592" y="2281038"/>
                <a:ext cx="251640" cy="33048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28250748-072F-4C6D-B50A-7F6BDD821F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84952" y="2263038"/>
                  <a:ext cx="287280" cy="36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F9DDD342-8647-4B06-B416-2233A6E5F4A8}"/>
              </a:ext>
            </a:extLst>
          </p:cNvPr>
          <p:cNvGrpSpPr/>
          <p:nvPr/>
        </p:nvGrpSpPr>
        <p:grpSpPr>
          <a:xfrm>
            <a:off x="2319992" y="2184558"/>
            <a:ext cx="751320" cy="434880"/>
            <a:chOff x="2319992" y="2184558"/>
            <a:chExt cx="751320" cy="43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FD96C1CC-DFC8-40D8-B4A1-CE007D9B890D}"/>
                    </a:ext>
                  </a:extLst>
                </p14:cNvPr>
                <p14:cNvContentPartPr/>
                <p14:nvPr/>
              </p14:nvContentPartPr>
              <p14:xfrm>
                <a:off x="2322512" y="2268078"/>
                <a:ext cx="271440" cy="35136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FD96C1CC-DFC8-40D8-B4A1-CE007D9B89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04512" y="2250438"/>
                  <a:ext cx="3070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8673729A-338D-4E30-9103-F41ED45C67E0}"/>
                    </a:ext>
                  </a:extLst>
                </p14:cNvPr>
                <p14:cNvContentPartPr/>
                <p14:nvPr/>
              </p14:nvContentPartPr>
              <p14:xfrm>
                <a:off x="2319992" y="2446998"/>
                <a:ext cx="186840" cy="1584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8673729A-338D-4E30-9103-F41ED45C67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01992" y="2429358"/>
                  <a:ext cx="222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DA57C0FB-FC46-4BCA-9990-5E9503C8E00F}"/>
                    </a:ext>
                  </a:extLst>
                </p14:cNvPr>
                <p14:cNvContentPartPr/>
                <p14:nvPr/>
              </p14:nvContentPartPr>
              <p14:xfrm>
                <a:off x="2652632" y="2270238"/>
                <a:ext cx="228600" cy="26460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DA57C0FB-FC46-4BCA-9990-5E9503C8E0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34992" y="2252598"/>
                  <a:ext cx="2642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53088E9-36FD-4BC7-911B-59B11AA9C24D}"/>
                    </a:ext>
                  </a:extLst>
                </p14:cNvPr>
                <p14:cNvContentPartPr/>
                <p14:nvPr/>
              </p14:nvContentPartPr>
              <p14:xfrm>
                <a:off x="2869712" y="2339718"/>
                <a:ext cx="201600" cy="13860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53088E9-36FD-4BC7-911B-59B11AA9C2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52072" y="2321718"/>
                  <a:ext cx="237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35B0AC6A-D59D-42FC-BB50-BBEE7156C09D}"/>
                    </a:ext>
                  </a:extLst>
                </p14:cNvPr>
                <p14:cNvContentPartPr/>
                <p14:nvPr/>
              </p14:nvContentPartPr>
              <p14:xfrm>
                <a:off x="2798432" y="2184558"/>
                <a:ext cx="266040" cy="2149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35B0AC6A-D59D-42FC-BB50-BBEE7156C09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80792" y="2166558"/>
                  <a:ext cx="30168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0095E90C-C7A8-4850-89AA-2A53A8512B06}"/>
              </a:ext>
            </a:extLst>
          </p:cNvPr>
          <p:cNvGrpSpPr/>
          <p:nvPr/>
        </p:nvGrpSpPr>
        <p:grpSpPr>
          <a:xfrm>
            <a:off x="3374072" y="1977558"/>
            <a:ext cx="993240" cy="527760"/>
            <a:chOff x="3374072" y="1977558"/>
            <a:chExt cx="993240" cy="527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37E358A-0BFF-42FA-BE9E-53351D777D53}"/>
                    </a:ext>
                  </a:extLst>
                </p14:cNvPr>
                <p14:cNvContentPartPr/>
                <p14:nvPr/>
              </p14:nvContentPartPr>
              <p14:xfrm>
                <a:off x="3374072" y="2111838"/>
                <a:ext cx="553320" cy="39348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37E358A-0BFF-42FA-BE9E-53351D777D5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56432" y="2093838"/>
                  <a:ext cx="5889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D6045947-A9A0-4B99-B336-030FF9AF5D21}"/>
                    </a:ext>
                  </a:extLst>
                </p14:cNvPr>
                <p14:cNvContentPartPr/>
                <p14:nvPr/>
              </p14:nvContentPartPr>
              <p14:xfrm>
                <a:off x="3955112" y="1987278"/>
                <a:ext cx="173160" cy="32544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D6045947-A9A0-4B99-B336-030FF9AF5D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37472" y="1969278"/>
                  <a:ext cx="2088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0DDF0E3B-9006-4842-BE0E-9B9CAE3DD547}"/>
                    </a:ext>
                  </a:extLst>
                </p14:cNvPr>
                <p14:cNvContentPartPr/>
                <p14:nvPr/>
              </p14:nvContentPartPr>
              <p14:xfrm>
                <a:off x="4224392" y="1977558"/>
                <a:ext cx="142920" cy="43308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0DDF0E3B-9006-4842-BE0E-9B9CAE3DD54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06752" y="1959918"/>
                  <a:ext cx="178560" cy="46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C404EA10-0517-4F98-B193-A8C31D4C8A27}"/>
              </a:ext>
            </a:extLst>
          </p:cNvPr>
          <p:cNvGrpSpPr/>
          <p:nvPr/>
        </p:nvGrpSpPr>
        <p:grpSpPr>
          <a:xfrm>
            <a:off x="1679192" y="3411078"/>
            <a:ext cx="2084400" cy="2478240"/>
            <a:chOff x="1679192" y="3411078"/>
            <a:chExt cx="2084400" cy="247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D4BCC222-5250-4C58-9D8A-17807B137DF0}"/>
                    </a:ext>
                  </a:extLst>
                </p14:cNvPr>
                <p14:cNvContentPartPr/>
                <p14:nvPr/>
              </p14:nvContentPartPr>
              <p14:xfrm>
                <a:off x="2174912" y="3411078"/>
                <a:ext cx="123840" cy="5205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D4BCC222-5250-4C58-9D8A-17807B137D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57272" y="3393438"/>
                  <a:ext cx="159480" cy="55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317E456B-BCA6-40E8-9BE2-085CE7F7FF4E}"/>
                    </a:ext>
                  </a:extLst>
                </p14:cNvPr>
                <p14:cNvContentPartPr/>
                <p14:nvPr/>
              </p14:nvContentPartPr>
              <p14:xfrm>
                <a:off x="1968272" y="3704118"/>
                <a:ext cx="509760" cy="35712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317E456B-BCA6-40E8-9BE2-085CE7F7FF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50272" y="3686478"/>
                  <a:ext cx="5454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D6B823F9-D654-464B-9234-7D2DEEAC30FB}"/>
                    </a:ext>
                  </a:extLst>
                </p14:cNvPr>
                <p14:cNvContentPartPr/>
                <p14:nvPr/>
              </p14:nvContentPartPr>
              <p14:xfrm>
                <a:off x="1679192" y="4214958"/>
                <a:ext cx="2084400" cy="167436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D6B823F9-D654-464B-9234-7D2DEEAC30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661192" y="4196958"/>
                  <a:ext cx="2120040" cy="17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C145ED68-BABE-4398-A311-948487728ABA}"/>
                    </a:ext>
                  </a:extLst>
                </p14:cNvPr>
                <p14:cNvContentPartPr/>
                <p14:nvPr/>
              </p14:nvContentPartPr>
              <p14:xfrm>
                <a:off x="2340872" y="4675038"/>
                <a:ext cx="802080" cy="69372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C145ED68-BABE-4398-A311-948487728A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22872" y="4657398"/>
                  <a:ext cx="83772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B2B4B61D-11EF-4D9A-AD4B-6F6895CDA273}"/>
                    </a:ext>
                  </a:extLst>
                </p14:cNvPr>
                <p14:cNvContentPartPr/>
                <p14:nvPr/>
              </p14:nvContentPartPr>
              <p14:xfrm>
                <a:off x="2545352" y="4960878"/>
                <a:ext cx="175680" cy="31068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B2B4B61D-11EF-4D9A-AD4B-6F6895CDA27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527712" y="4942878"/>
                  <a:ext cx="211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020F0BE8-739B-4A75-813E-AB098171C558}"/>
                    </a:ext>
                  </a:extLst>
                </p14:cNvPr>
                <p14:cNvContentPartPr/>
                <p14:nvPr/>
              </p14:nvContentPartPr>
              <p14:xfrm>
                <a:off x="2833712" y="4982118"/>
                <a:ext cx="194400" cy="20520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020F0BE8-739B-4A75-813E-AB098171C5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816072" y="4964118"/>
                  <a:ext cx="2300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950B5B2D-EDD8-46C4-BAEB-3611D8644BD4}"/>
                    </a:ext>
                  </a:extLst>
                </p14:cNvPr>
                <p14:cNvContentPartPr/>
                <p14:nvPr/>
              </p14:nvContentPartPr>
              <p14:xfrm>
                <a:off x="2912552" y="4221438"/>
                <a:ext cx="236880" cy="23256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950B5B2D-EDD8-46C4-BAEB-3611D8644BD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94552" y="4203798"/>
                  <a:ext cx="272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6C1C316B-8760-47AC-9200-B0E23544656E}"/>
                    </a:ext>
                  </a:extLst>
                </p14:cNvPr>
                <p14:cNvContentPartPr/>
                <p14:nvPr/>
              </p14:nvContentPartPr>
              <p14:xfrm>
                <a:off x="2836232" y="4084998"/>
                <a:ext cx="505080" cy="40248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6C1C316B-8760-47AC-9200-B0E23544656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18232" y="4066998"/>
                  <a:ext cx="540720" cy="43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Рукописный ввод 44">
                <a:extLst>
                  <a:ext uri="{FF2B5EF4-FFF2-40B4-BE49-F238E27FC236}">
                    <a16:creationId xmlns:a16="http://schemas.microsoft.com/office/drawing/2014/main" id="{1CCE5E62-BB4D-45E3-9B34-8621A72EC17E}"/>
                  </a:ext>
                </a:extLst>
              </p14:cNvPr>
              <p14:cNvContentPartPr/>
              <p14:nvPr/>
            </p14:nvContentPartPr>
            <p14:xfrm>
              <a:off x="2794472" y="4042518"/>
              <a:ext cx="578160" cy="522720"/>
            </p14:xfrm>
          </p:contentPart>
        </mc:Choice>
        <mc:Fallback>
          <p:pic>
            <p:nvPicPr>
              <p:cNvPr id="45" name="Рукописный ввод 44">
                <a:extLst>
                  <a:ext uri="{FF2B5EF4-FFF2-40B4-BE49-F238E27FC236}">
                    <a16:creationId xmlns:a16="http://schemas.microsoft.com/office/drawing/2014/main" id="{1CCE5E62-BB4D-45E3-9B34-8621A72EC17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76472" y="4024518"/>
                <a:ext cx="613800" cy="55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EA279529-A574-4AAB-BC58-FD44B61E6A10}"/>
              </a:ext>
            </a:extLst>
          </p:cNvPr>
          <p:cNvGrpSpPr/>
          <p:nvPr/>
        </p:nvGrpSpPr>
        <p:grpSpPr>
          <a:xfrm>
            <a:off x="4171472" y="5123598"/>
            <a:ext cx="1457280" cy="1097280"/>
            <a:chOff x="4171472" y="5123598"/>
            <a:chExt cx="1457280" cy="10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0915E290-30B2-42CC-BE0E-2461B908240D}"/>
                    </a:ext>
                  </a:extLst>
                </p14:cNvPr>
                <p14:cNvContentPartPr/>
                <p14:nvPr/>
              </p14:nvContentPartPr>
              <p14:xfrm>
                <a:off x="4171472" y="5765838"/>
                <a:ext cx="173520" cy="38700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0915E290-30B2-42CC-BE0E-2461B90824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3832" y="5748198"/>
                  <a:ext cx="2091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010AAC5-DBC8-4237-A466-FEB023441744}"/>
                    </a:ext>
                  </a:extLst>
                </p14:cNvPr>
                <p14:cNvContentPartPr/>
                <p14:nvPr/>
              </p14:nvContentPartPr>
              <p14:xfrm>
                <a:off x="4445792" y="6003438"/>
                <a:ext cx="184320" cy="21744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010AAC5-DBC8-4237-A466-FEB02344174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28152" y="5985438"/>
                  <a:ext cx="219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BBEAD165-E15D-49E2-A8BE-A539F65DB93C}"/>
                    </a:ext>
                  </a:extLst>
                </p14:cNvPr>
                <p14:cNvContentPartPr/>
                <p14:nvPr/>
              </p14:nvContentPartPr>
              <p14:xfrm>
                <a:off x="4796072" y="5957358"/>
                <a:ext cx="241560" cy="7776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BBEAD165-E15D-49E2-A8BE-A539F65DB93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78072" y="5939718"/>
                  <a:ext cx="2772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416BEB8A-6747-4550-B775-AF124BC33498}"/>
                    </a:ext>
                  </a:extLst>
                </p14:cNvPr>
                <p14:cNvContentPartPr/>
                <p14:nvPr/>
              </p14:nvContentPartPr>
              <p14:xfrm>
                <a:off x="5019992" y="5820198"/>
                <a:ext cx="169920" cy="25884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416BEB8A-6747-4550-B775-AF124BC334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02352" y="5802558"/>
                  <a:ext cx="2055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118D6884-21BE-4360-BAF7-06D1AA3F7267}"/>
                    </a:ext>
                  </a:extLst>
                </p14:cNvPr>
                <p14:cNvContentPartPr/>
                <p14:nvPr/>
              </p14:nvContentPartPr>
              <p14:xfrm>
                <a:off x="5383232" y="5602758"/>
                <a:ext cx="245520" cy="36000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118D6884-21BE-4360-BAF7-06D1AA3F726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65592" y="5585118"/>
                  <a:ext cx="2811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5BEB1798-97E4-40B9-8273-786D7DF45279}"/>
                    </a:ext>
                  </a:extLst>
                </p14:cNvPr>
                <p14:cNvContentPartPr/>
                <p14:nvPr/>
              </p14:nvContentPartPr>
              <p14:xfrm>
                <a:off x="4653512" y="5278398"/>
                <a:ext cx="473040" cy="27108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5BEB1798-97E4-40B9-8273-786D7DF452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635872" y="5260758"/>
                  <a:ext cx="508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0A545E9C-D9C3-4C4B-9350-582A21DBFCEF}"/>
                    </a:ext>
                  </a:extLst>
                </p14:cNvPr>
                <p14:cNvContentPartPr/>
                <p14:nvPr/>
              </p14:nvContentPartPr>
              <p14:xfrm>
                <a:off x="5064272" y="5123598"/>
                <a:ext cx="245520" cy="37908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0A545E9C-D9C3-4C4B-9350-582A21DBFC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46632" y="5105958"/>
                  <a:ext cx="281160" cy="41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76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9257CF-A4E6-43DB-B064-C822953BB94C}"/>
              </a:ext>
            </a:extLst>
          </p:cNvPr>
          <p:cNvSpPr txBox="1"/>
          <p:nvPr/>
        </p:nvSpPr>
        <p:spPr>
          <a:xfrm>
            <a:off x="631596" y="1594525"/>
            <a:ext cx="104637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Categorical Logic was 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developed by Aristotle 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-Presented in the </a:t>
            </a:r>
            <a:r>
              <a:rPr lang="en-GB" i="1" dirty="0">
                <a:solidFill>
                  <a:srgbClr val="000000"/>
                </a:solidFill>
                <a:latin typeface="verdana" panose="020B0604030504040204" pitchFamily="34" charset="0"/>
              </a:rPr>
              <a:t>Organon 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-Two crucial notions underlying it: syllogism and term*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-Gets us to basic through via deductive means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-It represents an alternative to other Logical Systems developed in ancient time (Stoic Logic), which we lost</a:t>
            </a:r>
          </a:p>
          <a:p>
            <a:endParaRPr lang="en-GB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*A categorical proposition is a proposition that relates two classes of objects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Categorical propositions contain a subject and a predicate term</a:t>
            </a:r>
            <a:r>
              <a:rPr lang="en-GB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GB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Categorical propositions also contain a copula and quantifiers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BE6CC0-01C0-40F8-9CDB-8ABDD1FE7ACD}"/>
              </a:ext>
            </a:extLst>
          </p:cNvPr>
          <p:cNvSpPr txBox="1"/>
          <p:nvPr/>
        </p:nvSpPr>
        <p:spPr>
          <a:xfrm>
            <a:off x="945038" y="739160"/>
            <a:ext cx="11875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Summary of Previous Lecture, in a nutshell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027B7F93-6486-4BDB-889A-2455E4842A07}"/>
                  </a:ext>
                </a:extLst>
              </p14:cNvPr>
              <p14:cNvContentPartPr/>
              <p14:nvPr/>
            </p14:nvContentPartPr>
            <p14:xfrm>
              <a:off x="1818872" y="781998"/>
              <a:ext cx="360" cy="3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027B7F93-6486-4BDB-889A-2455E4842A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4872" y="67435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5F383F5F-BC00-41DC-BBF2-29306CC69DB5}"/>
                  </a:ext>
                </a:extLst>
              </p14:cNvPr>
              <p14:cNvContentPartPr/>
              <p14:nvPr/>
            </p14:nvContentPartPr>
            <p14:xfrm>
              <a:off x="2488472" y="942198"/>
              <a:ext cx="360" cy="360"/>
            </p14:xfrm>
          </p:contentPart>
        </mc:Choice>
        <mc:Fallback xmlns=""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5F383F5F-BC00-41DC-BBF2-29306CC69D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4832" y="83455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61B092F-0A6A-4B12-A9AF-CE8996A96951}"/>
                  </a:ext>
                </a:extLst>
              </p14:cNvPr>
              <p14:cNvContentPartPr/>
              <p14:nvPr/>
            </p14:nvContentPartPr>
            <p14:xfrm>
              <a:off x="2488472" y="942198"/>
              <a:ext cx="360" cy="3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61B092F-0A6A-4B12-A9AF-CE8996A969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4832" y="83455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72F28DB0-7A3F-4D8E-9469-3D6C0C87F29E}"/>
                  </a:ext>
                </a:extLst>
              </p14:cNvPr>
              <p14:cNvContentPartPr/>
              <p14:nvPr/>
            </p14:nvContentPartPr>
            <p14:xfrm>
              <a:off x="2488472" y="942198"/>
              <a:ext cx="360" cy="36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72F28DB0-7A3F-4D8E-9469-3D6C0C87F2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4832" y="834558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7D15174-C425-445E-B2D7-9FBCBEDFC8AF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059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5CB6B7-EF03-46C7-915B-E36DEC984DB2}"/>
              </a:ext>
            </a:extLst>
          </p:cNvPr>
          <p:cNvSpPr txBox="1"/>
          <p:nvPr/>
        </p:nvSpPr>
        <p:spPr>
          <a:xfrm>
            <a:off x="1475295" y="1451258"/>
            <a:ext cx="704182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TERMS ARE DISTRIBUTED? These examples need rephrasing….</a:t>
            </a:r>
          </a:p>
          <a:p>
            <a:pPr algn="l" fontAlgn="base"/>
            <a:endParaRPr lang="en-GB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/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US presidents are always men.</a:t>
            </a:r>
          </a:p>
          <a:p>
            <a:pPr algn="l" fontAlgn="base"/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10. Robins are not mammals.</a:t>
            </a:r>
          </a:p>
          <a:p>
            <a:pPr algn="l" fontAlgn="base"/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Every jazz fan loves Thelonious Monk.</a:t>
            </a:r>
          </a:p>
          <a:p>
            <a:pPr algn="l" fontAlgn="base"/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Some Sherlock Holmes fans love Adrian Monk.</a:t>
            </a:r>
          </a:p>
          <a:p>
            <a:pPr algn="l" fontAlgn="base"/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13. No one who eats sashimi is vegetarian.</a:t>
            </a:r>
          </a:p>
          <a:p>
            <a:pPr algn="l" fontAlgn="base"/>
            <a:r>
              <a:rPr lang="en-GB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Philosophers who write novels are famous.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8C017-7074-4E0C-8AB3-2E3CFBBA8F04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27</a:t>
            </a:r>
            <a:endParaRPr lang="en-GB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Рукописный ввод 2">
                <a:extLst>
                  <a:ext uri="{FF2B5EF4-FFF2-40B4-BE49-F238E27FC236}">
                    <a16:creationId xmlns:a16="http://schemas.microsoft.com/office/drawing/2014/main" id="{89C91DFA-51BD-4E00-AAEF-7067428FF53A}"/>
                  </a:ext>
                </a:extLst>
              </p14:cNvPr>
              <p14:cNvContentPartPr/>
              <p14:nvPr/>
            </p14:nvContentPartPr>
            <p14:xfrm>
              <a:off x="1168352" y="3142518"/>
              <a:ext cx="360000" cy="81720"/>
            </p14:xfrm>
          </p:contentPart>
        </mc:Choice>
        <mc:Fallback>
          <p:pic>
            <p:nvPicPr>
              <p:cNvPr id="3" name="Рукописный ввод 2">
                <a:extLst>
                  <a:ext uri="{FF2B5EF4-FFF2-40B4-BE49-F238E27FC236}">
                    <a16:creationId xmlns:a16="http://schemas.microsoft.com/office/drawing/2014/main" id="{89C91DFA-51BD-4E00-AAEF-7067428FF5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712" y="3124518"/>
                <a:ext cx="395640" cy="11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9D17553A-8621-40D5-AC69-69B016D08426}"/>
              </a:ext>
            </a:extLst>
          </p:cNvPr>
          <p:cNvGrpSpPr/>
          <p:nvPr/>
        </p:nvGrpSpPr>
        <p:grpSpPr>
          <a:xfrm>
            <a:off x="251072" y="3036318"/>
            <a:ext cx="383040" cy="322560"/>
            <a:chOff x="251072" y="3036318"/>
            <a:chExt cx="38304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B31AD725-2065-4EBF-A700-C9988F80BE21}"/>
                    </a:ext>
                  </a:extLst>
                </p14:cNvPr>
                <p14:cNvContentPartPr/>
                <p14:nvPr/>
              </p14:nvContentPartPr>
              <p14:xfrm>
                <a:off x="251072" y="3036318"/>
                <a:ext cx="175680" cy="3031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B31AD725-2065-4EBF-A700-C9988F80BE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3072" y="3018318"/>
                  <a:ext cx="2113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1255BFA0-319B-439E-83B9-303EB5D1E37E}"/>
                    </a:ext>
                  </a:extLst>
                </p14:cNvPr>
                <p14:cNvContentPartPr/>
                <p14:nvPr/>
              </p14:nvContentPartPr>
              <p14:xfrm>
                <a:off x="408032" y="3065118"/>
                <a:ext cx="23040" cy="2937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1255BFA0-319B-439E-83B9-303EB5D1E37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0392" y="3047118"/>
                  <a:ext cx="586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52E66D05-7406-4443-A0A3-6A05CE423B43}"/>
                    </a:ext>
                  </a:extLst>
                </p14:cNvPr>
                <p14:cNvContentPartPr/>
                <p14:nvPr/>
              </p14:nvContentPartPr>
              <p14:xfrm>
                <a:off x="492992" y="3058278"/>
                <a:ext cx="141120" cy="1321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52E66D05-7406-4443-A0A3-6A05CE423B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5352" y="3040638"/>
                  <a:ext cx="17676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D41A9A81-F2A3-40F2-AA6A-916A85901770}"/>
                  </a:ext>
                </a:extLst>
              </p14:cNvPr>
              <p14:cNvContentPartPr/>
              <p14:nvPr/>
            </p14:nvContentPartPr>
            <p14:xfrm>
              <a:off x="1809872" y="3314238"/>
              <a:ext cx="1027440" cy="43920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D41A9A81-F2A3-40F2-AA6A-916A859017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91872" y="3296598"/>
                <a:ext cx="106308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88BEC813-2C7A-4BC9-B703-DADBF24F7970}"/>
                  </a:ext>
                </a:extLst>
              </p14:cNvPr>
              <p14:cNvContentPartPr/>
              <p14:nvPr/>
            </p14:nvContentPartPr>
            <p14:xfrm>
              <a:off x="1562192" y="3787278"/>
              <a:ext cx="425520" cy="290520"/>
            </p14:xfrm>
          </p:contentPart>
        </mc:Choice>
        <mc:Fallback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88BEC813-2C7A-4BC9-B703-DADBF24F79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44192" y="3769638"/>
                <a:ext cx="4611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3CB6BF5D-FB14-479E-A6EF-7B74C6B79BEA}"/>
                  </a:ext>
                </a:extLst>
              </p14:cNvPr>
              <p14:cNvContentPartPr/>
              <p14:nvPr/>
            </p14:nvContentPartPr>
            <p14:xfrm>
              <a:off x="2376512" y="3896718"/>
              <a:ext cx="55800" cy="3708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3CB6BF5D-FB14-479E-A6EF-7B74C6B79B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8512" y="3879078"/>
                <a:ext cx="9144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47016B1-0883-4EFE-9613-779AE7A844BA}"/>
              </a:ext>
            </a:extLst>
          </p:cNvPr>
          <p:cNvGrpSpPr/>
          <p:nvPr/>
        </p:nvGrpSpPr>
        <p:grpSpPr>
          <a:xfrm>
            <a:off x="1018952" y="3684678"/>
            <a:ext cx="1715400" cy="447480"/>
            <a:chOff x="1018952" y="3684678"/>
            <a:chExt cx="1715400" cy="44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6DD52E25-662F-4225-81FA-F8BF201058D2}"/>
                    </a:ext>
                  </a:extLst>
                </p14:cNvPr>
                <p14:cNvContentPartPr/>
                <p14:nvPr/>
              </p14:nvContentPartPr>
              <p14:xfrm>
                <a:off x="1917872" y="3684678"/>
                <a:ext cx="816480" cy="4474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6DD52E25-662F-4225-81FA-F8BF201058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9232" y="3675678"/>
                  <a:ext cx="83412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9FF77D4F-9882-4BFC-A09E-A77592F23C7E}"/>
                    </a:ext>
                  </a:extLst>
                </p14:cNvPr>
                <p14:cNvContentPartPr/>
                <p14:nvPr/>
              </p14:nvContentPartPr>
              <p14:xfrm>
                <a:off x="1018952" y="3862158"/>
                <a:ext cx="632160" cy="669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9FF77D4F-9882-4BFC-A09E-A77592F23C7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0312" y="3853518"/>
                  <a:ext cx="6498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F742641B-3AB2-4DDF-B0EA-FCA2BADF0CAB}"/>
              </a:ext>
            </a:extLst>
          </p:cNvPr>
          <p:cNvGrpSpPr/>
          <p:nvPr/>
        </p:nvGrpSpPr>
        <p:grpSpPr>
          <a:xfrm>
            <a:off x="44072" y="3474438"/>
            <a:ext cx="1286280" cy="572400"/>
            <a:chOff x="44072" y="3474438"/>
            <a:chExt cx="1286280" cy="57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16B9BF3-4F73-4125-9E7C-ADA010A38806}"/>
                    </a:ext>
                  </a:extLst>
                </p14:cNvPr>
                <p14:cNvContentPartPr/>
                <p14:nvPr/>
              </p14:nvContentPartPr>
              <p14:xfrm>
                <a:off x="44072" y="3732198"/>
                <a:ext cx="46440" cy="31464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16B9BF3-4F73-4125-9E7C-ADA010A388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072" y="3723198"/>
                  <a:ext cx="640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56BD007-B365-438C-852D-8671799CA496}"/>
                    </a:ext>
                  </a:extLst>
                </p14:cNvPr>
                <p14:cNvContentPartPr/>
                <p14:nvPr/>
              </p14:nvContentPartPr>
              <p14:xfrm>
                <a:off x="53072" y="3768558"/>
                <a:ext cx="151920" cy="2322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56BD007-B365-438C-852D-8671799CA4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072" y="3759558"/>
                  <a:ext cx="169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6D2AD924-CD1B-442F-9A60-D9CD192BD629}"/>
                    </a:ext>
                  </a:extLst>
                </p14:cNvPr>
                <p14:cNvContentPartPr/>
                <p14:nvPr/>
              </p14:nvContentPartPr>
              <p14:xfrm>
                <a:off x="62072" y="3919398"/>
                <a:ext cx="102240" cy="622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6D2AD924-CD1B-442F-9A60-D9CD192BD6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072" y="3910758"/>
                  <a:ext cx="119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E1840DF0-9E80-490C-9CF4-587A33C7D9BF}"/>
                    </a:ext>
                  </a:extLst>
                </p14:cNvPr>
                <p14:cNvContentPartPr/>
                <p14:nvPr/>
              </p14:nvContentPartPr>
              <p14:xfrm>
                <a:off x="134432" y="3736878"/>
                <a:ext cx="129600" cy="20340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E1840DF0-9E80-490C-9CF4-587A33C7D9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5792" y="3727878"/>
                  <a:ext cx="147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91491DF8-27BA-4716-8A31-672BE85C936E}"/>
                    </a:ext>
                  </a:extLst>
                </p14:cNvPr>
                <p14:cNvContentPartPr/>
                <p14:nvPr/>
              </p14:nvContentPartPr>
              <p14:xfrm>
                <a:off x="449072" y="3688998"/>
                <a:ext cx="153000" cy="1677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91491DF8-27BA-4716-8A31-672BE85C93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0072" y="3679998"/>
                  <a:ext cx="170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361D16EF-A3C1-49B0-A17E-B6DB872E2974}"/>
                    </a:ext>
                  </a:extLst>
                </p14:cNvPr>
                <p14:cNvContentPartPr/>
                <p14:nvPr/>
              </p14:nvContentPartPr>
              <p14:xfrm>
                <a:off x="598472" y="3763878"/>
                <a:ext cx="74520" cy="5364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361D16EF-A3C1-49B0-A17E-B6DB872E29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9832" y="3755238"/>
                  <a:ext cx="92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C5FB976C-B080-4779-A899-9D56EC0DA696}"/>
                    </a:ext>
                  </a:extLst>
                </p14:cNvPr>
                <p14:cNvContentPartPr/>
                <p14:nvPr/>
              </p14:nvContentPartPr>
              <p14:xfrm>
                <a:off x="556712" y="3652638"/>
                <a:ext cx="129240" cy="15480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C5FB976C-B080-4779-A899-9D56EC0DA6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7712" y="3643998"/>
                  <a:ext cx="146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A24F9EAD-EAED-4E90-8A37-E19949D7D7BE}"/>
                    </a:ext>
                  </a:extLst>
                </p14:cNvPr>
                <p14:cNvContentPartPr/>
                <p14:nvPr/>
              </p14:nvContentPartPr>
              <p14:xfrm>
                <a:off x="685232" y="3663798"/>
                <a:ext cx="126000" cy="13284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A24F9EAD-EAED-4E90-8A37-E19949D7D7B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6592" y="3654798"/>
                  <a:ext cx="143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F4CF0148-CE1B-43D0-A463-4AF9224CE34A}"/>
                    </a:ext>
                  </a:extLst>
                </p14:cNvPr>
                <p14:cNvContentPartPr/>
                <p14:nvPr/>
              </p14:nvContentPartPr>
              <p14:xfrm>
                <a:off x="810152" y="3560838"/>
                <a:ext cx="203400" cy="1875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F4CF0148-CE1B-43D0-A463-4AF9224CE3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1512" y="3551838"/>
                  <a:ext cx="221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64FEF7AA-A6B1-44D5-83C8-1EBF9BD0A9DE}"/>
                    </a:ext>
                  </a:extLst>
                </p14:cNvPr>
                <p14:cNvContentPartPr/>
                <p14:nvPr/>
              </p14:nvContentPartPr>
              <p14:xfrm>
                <a:off x="900152" y="3535278"/>
                <a:ext cx="139320" cy="7776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64FEF7AA-A6B1-44D5-83C8-1EBF9BD0A9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1512" y="3526638"/>
                  <a:ext cx="156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ED9DE5E-BFE7-4A06-8854-2F7DAEA76155}"/>
                    </a:ext>
                  </a:extLst>
                </p14:cNvPr>
                <p14:cNvContentPartPr/>
                <p14:nvPr/>
              </p14:nvContentPartPr>
              <p14:xfrm>
                <a:off x="1216952" y="3474438"/>
                <a:ext cx="113400" cy="2415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ED9DE5E-BFE7-4A06-8854-2F7DAEA761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08312" y="3465438"/>
                  <a:ext cx="13104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CEC7CE92-4BFD-4026-A882-7D41E2DDC5EE}"/>
              </a:ext>
            </a:extLst>
          </p:cNvPr>
          <p:cNvGrpSpPr/>
          <p:nvPr/>
        </p:nvGrpSpPr>
        <p:grpSpPr>
          <a:xfrm>
            <a:off x="7317872" y="2358798"/>
            <a:ext cx="1337400" cy="1404720"/>
            <a:chOff x="7317872" y="2358798"/>
            <a:chExt cx="1337400" cy="14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425C17FD-62DF-465D-BB22-27D1E0D35E2B}"/>
                    </a:ext>
                  </a:extLst>
                </p14:cNvPr>
                <p14:cNvContentPartPr/>
                <p14:nvPr/>
              </p14:nvContentPartPr>
              <p14:xfrm>
                <a:off x="7317872" y="2913198"/>
                <a:ext cx="768240" cy="85032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425C17FD-62DF-465D-BB22-27D1E0D35E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08872" y="2904558"/>
                  <a:ext cx="78588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43B2B283-C542-46BF-B019-64DC5709D016}"/>
                    </a:ext>
                  </a:extLst>
                </p14:cNvPr>
                <p14:cNvContentPartPr/>
                <p14:nvPr/>
              </p14:nvContentPartPr>
              <p14:xfrm>
                <a:off x="8104112" y="2662278"/>
                <a:ext cx="245520" cy="23832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43B2B283-C542-46BF-B019-64DC5709D0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95472" y="2653638"/>
                  <a:ext cx="263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2C1CC9C-D306-445C-8A3E-ACBDE10E9578}"/>
                    </a:ext>
                  </a:extLst>
                </p14:cNvPr>
                <p14:cNvContentPartPr/>
                <p14:nvPr/>
              </p14:nvContentPartPr>
              <p14:xfrm>
                <a:off x="8576792" y="2358798"/>
                <a:ext cx="78480" cy="33372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2C1CC9C-D306-445C-8A3E-ACBDE10E957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67792" y="2350158"/>
                  <a:ext cx="9612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4F4F700-0075-4C58-B971-34BB7E9D182B}"/>
              </a:ext>
            </a:extLst>
          </p:cNvPr>
          <p:cNvGrpSpPr/>
          <p:nvPr/>
        </p:nvGrpSpPr>
        <p:grpSpPr>
          <a:xfrm>
            <a:off x="8752472" y="2269518"/>
            <a:ext cx="253440" cy="475200"/>
            <a:chOff x="8752472" y="2269518"/>
            <a:chExt cx="253440" cy="47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2E8AE032-AB80-4B07-B0EE-6C532E219417}"/>
                    </a:ext>
                  </a:extLst>
                </p14:cNvPr>
                <p14:cNvContentPartPr/>
                <p14:nvPr/>
              </p14:nvContentPartPr>
              <p14:xfrm>
                <a:off x="8752472" y="2665158"/>
                <a:ext cx="50760" cy="795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2E8AE032-AB80-4B07-B0EE-6C532E2194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43472" y="2656158"/>
                  <a:ext cx="68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D68E7A21-D26D-4BF5-84AD-BB6FD7F3DA43}"/>
                    </a:ext>
                  </a:extLst>
                </p14:cNvPr>
                <p14:cNvContentPartPr/>
                <p14:nvPr/>
              </p14:nvContentPartPr>
              <p14:xfrm>
                <a:off x="8851832" y="2269518"/>
                <a:ext cx="154080" cy="314280"/>
              </p14:xfrm>
            </p:contentPart>
          </mc:Choice>
          <mc:Fallback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D68E7A21-D26D-4BF5-84AD-BB6FD7F3DA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43192" y="2260878"/>
                  <a:ext cx="171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872D2773-645C-419C-8271-3BCB04864A69}"/>
                    </a:ext>
                  </a:extLst>
                </p14:cNvPr>
                <p14:cNvContentPartPr/>
                <p14:nvPr/>
              </p14:nvContentPartPr>
              <p14:xfrm>
                <a:off x="8787032" y="2381478"/>
                <a:ext cx="162000" cy="2520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872D2773-645C-419C-8271-3BCB04864A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78392" y="2372478"/>
                  <a:ext cx="1796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1F2B87C0-3964-4F89-B301-FC03687EF2A7}"/>
                  </a:ext>
                </a:extLst>
              </p14:cNvPr>
              <p14:cNvContentPartPr/>
              <p14:nvPr/>
            </p14:nvContentPartPr>
            <p14:xfrm>
              <a:off x="1928312" y="4100118"/>
              <a:ext cx="1228320" cy="424800"/>
            </p14:xfrm>
          </p:contentPart>
        </mc:Choice>
        <mc:Fallback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1F2B87C0-3964-4F89-B301-FC03687EF2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19312" y="4091118"/>
                <a:ext cx="1245960" cy="44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578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746EE-3BF4-41AA-833B-12A345AC5CBB}"/>
              </a:ext>
            </a:extLst>
          </p:cNvPr>
          <p:cNvSpPr txBox="1"/>
          <p:nvPr/>
        </p:nvSpPr>
        <p:spPr>
          <a:xfrm>
            <a:off x="1011025" y="800834"/>
            <a:ext cx="60944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GB" sz="22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EXERCISES 9-14</a:t>
            </a: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EA935-37C5-407E-A8FD-4CC0C27E5A33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32</a:t>
            </a:r>
            <a:endParaRPr lang="en-GB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C422C70-7C03-414E-9E9D-17F39E4FB4C8}"/>
              </a:ext>
            </a:extLst>
          </p:cNvPr>
          <p:cNvGrpSpPr/>
          <p:nvPr/>
        </p:nvGrpSpPr>
        <p:grpSpPr>
          <a:xfrm>
            <a:off x="505952" y="1448358"/>
            <a:ext cx="268920" cy="582120"/>
            <a:chOff x="505952" y="1448358"/>
            <a:chExt cx="268920" cy="58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66D0619B-5F5E-44E4-85DE-EC0BEA142381}"/>
                    </a:ext>
                  </a:extLst>
                </p14:cNvPr>
                <p14:cNvContentPartPr/>
                <p14:nvPr/>
              </p14:nvContentPartPr>
              <p14:xfrm>
                <a:off x="661112" y="1612158"/>
                <a:ext cx="32400" cy="25992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66D0619B-5F5E-44E4-85DE-EC0BEA1423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472" y="1603518"/>
                  <a:ext cx="500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83AA9EAC-9D26-43D8-83B8-C80EC3FC047C}"/>
                    </a:ext>
                  </a:extLst>
                </p14:cNvPr>
                <p14:cNvContentPartPr/>
                <p14:nvPr/>
              </p14:nvContentPartPr>
              <p14:xfrm>
                <a:off x="669392" y="1448358"/>
                <a:ext cx="105480" cy="46656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83AA9EAC-9D26-43D8-83B8-C80EC3FC04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0752" y="1439358"/>
                  <a:ext cx="1231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018D0C9C-6621-4406-A05B-18118DFB2C78}"/>
                    </a:ext>
                  </a:extLst>
                </p14:cNvPr>
                <p14:cNvContentPartPr/>
                <p14:nvPr/>
              </p14:nvContentPartPr>
              <p14:xfrm>
                <a:off x="505952" y="1597758"/>
                <a:ext cx="173880" cy="4327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018D0C9C-6621-4406-A05B-18118DFB2C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7312" y="1588758"/>
                  <a:ext cx="19152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B3F6BC72-6E23-47DC-9962-4FF9C34454BC}"/>
              </a:ext>
            </a:extLst>
          </p:cNvPr>
          <p:cNvGrpSpPr/>
          <p:nvPr/>
        </p:nvGrpSpPr>
        <p:grpSpPr>
          <a:xfrm>
            <a:off x="1115072" y="1424598"/>
            <a:ext cx="3286800" cy="559800"/>
            <a:chOff x="1115072" y="1424598"/>
            <a:chExt cx="3286800" cy="55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DD6AFF3C-F58C-4768-81F1-E87BCC696B7E}"/>
                    </a:ext>
                  </a:extLst>
                </p14:cNvPr>
                <p14:cNvContentPartPr/>
                <p14:nvPr/>
              </p14:nvContentPartPr>
              <p14:xfrm>
                <a:off x="1115072" y="1623678"/>
                <a:ext cx="204480" cy="36072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DD6AFF3C-F58C-4768-81F1-E87BCC696B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6072" y="1615038"/>
                  <a:ext cx="222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2817F165-CFAD-4482-85F9-EA532AECC506}"/>
                    </a:ext>
                  </a:extLst>
                </p14:cNvPr>
                <p14:cNvContentPartPr/>
                <p14:nvPr/>
              </p14:nvContentPartPr>
              <p14:xfrm>
                <a:off x="1157192" y="1859478"/>
                <a:ext cx="133920" cy="3600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2817F165-CFAD-4482-85F9-EA532AECC50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8552" y="1850838"/>
                  <a:ext cx="151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AFF1AB1-61C5-45CB-BB30-8972C5A921EF}"/>
                    </a:ext>
                  </a:extLst>
                </p14:cNvPr>
                <p14:cNvContentPartPr/>
                <p14:nvPr/>
              </p14:nvContentPartPr>
              <p14:xfrm>
                <a:off x="1340432" y="1643838"/>
                <a:ext cx="191520" cy="2833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AFF1AB1-61C5-45CB-BB30-8972C5A921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31432" y="1634838"/>
                  <a:ext cx="209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447E5ED5-E667-4D16-8D74-867E1EE3A713}"/>
                    </a:ext>
                  </a:extLst>
                </p14:cNvPr>
                <p14:cNvContentPartPr/>
                <p14:nvPr/>
              </p14:nvContentPartPr>
              <p14:xfrm>
                <a:off x="1486232" y="1671918"/>
                <a:ext cx="189360" cy="27288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447E5ED5-E667-4D16-8D74-867E1EE3A7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77592" y="1662918"/>
                  <a:ext cx="2070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4F62A1BA-E5B5-4EDF-A573-C87C5536892A}"/>
                    </a:ext>
                  </a:extLst>
                </p14:cNvPr>
                <p14:cNvContentPartPr/>
                <p14:nvPr/>
              </p14:nvContentPartPr>
              <p14:xfrm>
                <a:off x="1864592" y="1653198"/>
                <a:ext cx="176400" cy="25524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4F62A1BA-E5B5-4EDF-A573-C87C553689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55592" y="1644198"/>
                  <a:ext cx="19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30E15E1D-B509-47CF-AB35-3F2FD5D8589A}"/>
                    </a:ext>
                  </a:extLst>
                </p14:cNvPr>
                <p14:cNvContentPartPr/>
                <p14:nvPr/>
              </p14:nvContentPartPr>
              <p14:xfrm>
                <a:off x="2146832" y="1554558"/>
                <a:ext cx="150120" cy="34632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30E15E1D-B509-47CF-AB35-3F2FD5D858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37832" y="1545558"/>
                  <a:ext cx="1677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E22D58E3-A5E9-42AE-8C6F-10B447620060}"/>
                    </a:ext>
                  </a:extLst>
                </p14:cNvPr>
                <p14:cNvContentPartPr/>
                <p14:nvPr/>
              </p14:nvContentPartPr>
              <p14:xfrm>
                <a:off x="2516552" y="1563558"/>
                <a:ext cx="158400" cy="3700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E22D58E3-A5E9-42AE-8C6F-10B4476200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07552" y="1554918"/>
                  <a:ext cx="1760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C83DD181-CFDF-48A6-BCD5-909D39BD82DB}"/>
                    </a:ext>
                  </a:extLst>
                </p14:cNvPr>
                <p14:cNvContentPartPr/>
                <p14:nvPr/>
              </p14:nvContentPartPr>
              <p14:xfrm>
                <a:off x="2748752" y="1705038"/>
                <a:ext cx="328320" cy="1713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C83DD181-CFDF-48A6-BCD5-909D39BD82D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39752" y="1696038"/>
                  <a:ext cx="3459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325FD937-2852-47C4-96D8-8544723AFD81}"/>
                    </a:ext>
                  </a:extLst>
                </p14:cNvPr>
                <p14:cNvContentPartPr/>
                <p14:nvPr/>
              </p14:nvContentPartPr>
              <p14:xfrm>
                <a:off x="2916152" y="1710798"/>
                <a:ext cx="165960" cy="63360"/>
              </p14:xfrm>
            </p:contentPart>
          </mc:Choice>
          <mc:Fallback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325FD937-2852-47C4-96D8-8544723AFD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7152" y="1702158"/>
                  <a:ext cx="1836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ED2A7A3B-FD44-4256-876D-4607F1E48E43}"/>
                    </a:ext>
                  </a:extLst>
                </p14:cNvPr>
                <p14:cNvContentPartPr/>
                <p14:nvPr/>
              </p14:nvContentPartPr>
              <p14:xfrm>
                <a:off x="2891312" y="1614678"/>
                <a:ext cx="93960" cy="7920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ED2A7A3B-FD44-4256-876D-4607F1E48E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82312" y="1606038"/>
                  <a:ext cx="111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82C3F5E-C29B-4203-BCF6-F8A73A228B3D}"/>
                    </a:ext>
                  </a:extLst>
                </p14:cNvPr>
                <p14:cNvContentPartPr/>
                <p14:nvPr/>
              </p14:nvContentPartPr>
              <p14:xfrm>
                <a:off x="3128192" y="1633758"/>
                <a:ext cx="237240" cy="2631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82C3F5E-C29B-4203-BCF6-F8A73A228B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19552" y="1624758"/>
                  <a:ext cx="2548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26C2EE9A-89BC-4403-A221-CF1BFA2D1A36}"/>
                    </a:ext>
                  </a:extLst>
                </p14:cNvPr>
                <p14:cNvContentPartPr/>
                <p14:nvPr/>
              </p14:nvContentPartPr>
              <p14:xfrm>
                <a:off x="3420152" y="1575438"/>
                <a:ext cx="195840" cy="26028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26C2EE9A-89BC-4403-A221-CF1BFA2D1A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11512" y="1566798"/>
                  <a:ext cx="2134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97D6D630-CC6F-486C-9AE4-9A44EC45090D}"/>
                    </a:ext>
                  </a:extLst>
                </p14:cNvPr>
                <p14:cNvContentPartPr/>
                <p14:nvPr/>
              </p14:nvContentPartPr>
              <p14:xfrm>
                <a:off x="3588992" y="1651758"/>
                <a:ext cx="208440" cy="129960"/>
              </p14:xfrm>
            </p:contentPart>
          </mc:Choice>
          <mc:Fallback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97D6D630-CC6F-486C-9AE4-9A44EC4509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80352" y="1643118"/>
                  <a:ext cx="226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C9B0CEBD-7B8D-4DD8-AEC3-2549EB0C9D4D}"/>
                    </a:ext>
                  </a:extLst>
                </p14:cNvPr>
                <p14:cNvContentPartPr/>
                <p14:nvPr/>
              </p14:nvContentPartPr>
              <p14:xfrm>
                <a:off x="3556232" y="1539078"/>
                <a:ext cx="231480" cy="20052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C9B0CEBD-7B8D-4DD8-AEC3-2549EB0C9D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47592" y="1530438"/>
                  <a:ext cx="249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0454FAF1-C443-4D27-A17B-897CC9AD046B}"/>
                    </a:ext>
                  </a:extLst>
                </p14:cNvPr>
                <p14:cNvContentPartPr/>
                <p14:nvPr/>
              </p14:nvContentPartPr>
              <p14:xfrm>
                <a:off x="3791672" y="1562118"/>
                <a:ext cx="410040" cy="21132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0454FAF1-C443-4D27-A17B-897CC9AD04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82672" y="1553478"/>
                  <a:ext cx="427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A0E6FC65-3A97-4B55-A99F-D860C5D69AE4}"/>
                    </a:ext>
                  </a:extLst>
                </p14:cNvPr>
                <p14:cNvContentPartPr/>
                <p14:nvPr/>
              </p14:nvContentPartPr>
              <p14:xfrm>
                <a:off x="4080032" y="1433958"/>
                <a:ext cx="199440" cy="327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A0E6FC65-3A97-4B55-A99F-D860C5D69A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71392" y="1425318"/>
                  <a:ext cx="2170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8819C80-2B99-43CC-8B4C-FBDA2A585B41}"/>
                    </a:ext>
                  </a:extLst>
                </p14:cNvPr>
                <p14:cNvContentPartPr/>
                <p14:nvPr/>
              </p14:nvContentPartPr>
              <p14:xfrm>
                <a:off x="4302512" y="1424598"/>
                <a:ext cx="99360" cy="40356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8819C80-2B99-43CC-8B4C-FBDA2A585B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93512" y="1415958"/>
                  <a:ext cx="117000" cy="42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5F80BE3-246A-481F-89B3-6F9CCE4F1113}"/>
              </a:ext>
            </a:extLst>
          </p:cNvPr>
          <p:cNvGrpSpPr/>
          <p:nvPr/>
        </p:nvGrpSpPr>
        <p:grpSpPr>
          <a:xfrm>
            <a:off x="4676192" y="1464918"/>
            <a:ext cx="627480" cy="369720"/>
            <a:chOff x="4676192" y="1464918"/>
            <a:chExt cx="62748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920F2DC7-9A31-41B2-81B3-82C1F0B82BFC}"/>
                    </a:ext>
                  </a:extLst>
                </p14:cNvPr>
                <p14:cNvContentPartPr/>
                <p14:nvPr/>
              </p14:nvContentPartPr>
              <p14:xfrm>
                <a:off x="4676192" y="1506318"/>
                <a:ext cx="236880" cy="32832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920F2DC7-9A31-41B2-81B3-82C1F0B82B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67552" y="1497678"/>
                  <a:ext cx="2545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1F5056EA-D58C-4D0D-9982-BF71068CE5CA}"/>
                    </a:ext>
                  </a:extLst>
                </p14:cNvPr>
                <p14:cNvContentPartPr/>
                <p14:nvPr/>
              </p14:nvContentPartPr>
              <p14:xfrm>
                <a:off x="4903712" y="1571478"/>
                <a:ext cx="395280" cy="22932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1F5056EA-D58C-4D0D-9982-BF71068CE5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94712" y="1562838"/>
                  <a:ext cx="412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F49DB4D-5891-4318-AF72-6786625840A1}"/>
                    </a:ext>
                  </a:extLst>
                </p14:cNvPr>
                <p14:cNvContentPartPr/>
                <p14:nvPr/>
              </p14:nvContentPartPr>
              <p14:xfrm>
                <a:off x="5068952" y="1464918"/>
                <a:ext cx="234720" cy="24516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F49DB4D-5891-4318-AF72-6786625840A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59952" y="1456278"/>
                  <a:ext cx="25236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3318E1BC-D296-4AF5-8729-89F9B35CD04A}"/>
              </a:ext>
            </a:extLst>
          </p:cNvPr>
          <p:cNvGrpSpPr/>
          <p:nvPr/>
        </p:nvGrpSpPr>
        <p:grpSpPr>
          <a:xfrm>
            <a:off x="5589872" y="1400478"/>
            <a:ext cx="1034640" cy="357480"/>
            <a:chOff x="5589872" y="1400478"/>
            <a:chExt cx="103464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E5FE7D0B-983A-48A4-9BEC-50DDB7AE7088}"/>
                    </a:ext>
                  </a:extLst>
                </p14:cNvPr>
                <p14:cNvContentPartPr/>
                <p14:nvPr/>
              </p14:nvContentPartPr>
              <p14:xfrm>
                <a:off x="5589872" y="1446198"/>
                <a:ext cx="496440" cy="311760"/>
              </p14:xfrm>
            </p:contentPart>
          </mc:Choice>
          <mc:Fallback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E5FE7D0B-983A-48A4-9BEC-50DDB7AE70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80872" y="1437198"/>
                  <a:ext cx="514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4340A009-8932-429A-9FB3-D7DA27B146A7}"/>
                    </a:ext>
                  </a:extLst>
                </p14:cNvPr>
                <p14:cNvContentPartPr/>
                <p14:nvPr/>
              </p14:nvContentPartPr>
              <p14:xfrm>
                <a:off x="5811992" y="1406238"/>
                <a:ext cx="255960" cy="13716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4340A009-8932-429A-9FB3-D7DA27B146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03352" y="1397598"/>
                  <a:ext cx="273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25A67ADF-D5F1-4443-ABD3-6F0F88D97165}"/>
                    </a:ext>
                  </a:extLst>
                </p14:cNvPr>
                <p14:cNvContentPartPr/>
                <p14:nvPr/>
              </p14:nvContentPartPr>
              <p14:xfrm>
                <a:off x="6058592" y="1400478"/>
                <a:ext cx="357120" cy="28692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25A67ADF-D5F1-4443-ABD3-6F0F88D971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49952" y="1391478"/>
                  <a:ext cx="3747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A4A2C9DF-1116-49D4-B783-0564E24350E7}"/>
                    </a:ext>
                  </a:extLst>
                </p14:cNvPr>
                <p14:cNvContentPartPr/>
                <p14:nvPr/>
              </p14:nvContentPartPr>
              <p14:xfrm>
                <a:off x="6583472" y="1589838"/>
                <a:ext cx="41040" cy="4644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A4A2C9DF-1116-49D4-B783-0564E24350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574832" y="1580838"/>
                  <a:ext cx="5868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4" name="Рукописный ввод 43">
                <a:extLst>
                  <a:ext uri="{FF2B5EF4-FFF2-40B4-BE49-F238E27FC236}">
                    <a16:creationId xmlns:a16="http://schemas.microsoft.com/office/drawing/2014/main" id="{6125CB55-AFBB-4CA0-A2B3-DB8C8C157B9B}"/>
                  </a:ext>
                </a:extLst>
              </p14:cNvPr>
              <p14:cNvContentPartPr/>
              <p14:nvPr/>
            </p14:nvContentPartPr>
            <p14:xfrm>
              <a:off x="8114192" y="3436638"/>
              <a:ext cx="198360" cy="58320"/>
            </p14:xfrm>
          </p:contentPart>
        </mc:Choice>
        <mc:Fallback>
          <p:pic>
            <p:nvPicPr>
              <p:cNvPr id="44" name="Рукописный ввод 43">
                <a:extLst>
                  <a:ext uri="{FF2B5EF4-FFF2-40B4-BE49-F238E27FC236}">
                    <a16:creationId xmlns:a16="http://schemas.microsoft.com/office/drawing/2014/main" id="{6125CB55-AFBB-4CA0-A2B3-DB8C8C157B9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096192" y="3418998"/>
                <a:ext cx="234000" cy="9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840F3583-59E9-448C-9020-EB9280B563FF}"/>
              </a:ext>
            </a:extLst>
          </p:cNvPr>
          <p:cNvGrpSpPr/>
          <p:nvPr/>
        </p:nvGrpSpPr>
        <p:grpSpPr>
          <a:xfrm>
            <a:off x="8316872" y="1172238"/>
            <a:ext cx="1580400" cy="709920"/>
            <a:chOff x="8316872" y="1172238"/>
            <a:chExt cx="1580400" cy="70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28E0C732-3DFA-476A-BA47-9B3DC48FDC92}"/>
                    </a:ext>
                  </a:extLst>
                </p14:cNvPr>
                <p14:cNvContentPartPr/>
                <p14:nvPr/>
              </p14:nvContentPartPr>
              <p14:xfrm>
                <a:off x="8316872" y="1378158"/>
                <a:ext cx="196560" cy="30888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28E0C732-3DFA-476A-BA47-9B3DC48FDC9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98872" y="1360158"/>
                  <a:ext cx="2322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C3828487-4344-4EDD-978B-36A317E9289A}"/>
                    </a:ext>
                  </a:extLst>
                </p14:cNvPr>
                <p14:cNvContentPartPr/>
                <p14:nvPr/>
              </p14:nvContentPartPr>
              <p14:xfrm>
                <a:off x="8594792" y="1418838"/>
                <a:ext cx="223200" cy="18792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C3828487-4344-4EDD-978B-36A317E9289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77152" y="1400838"/>
                  <a:ext cx="2588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1DA93790-BF78-4A20-8866-B75CEC1F22D1}"/>
                    </a:ext>
                  </a:extLst>
                </p14:cNvPr>
                <p14:cNvContentPartPr/>
                <p14:nvPr/>
              </p14:nvContentPartPr>
              <p14:xfrm>
                <a:off x="8841752" y="1172238"/>
                <a:ext cx="199800" cy="42264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1DA93790-BF78-4A20-8866-B75CEC1F22D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823752" y="1154238"/>
                  <a:ext cx="23544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C25D98B0-38B1-450F-A9E6-499B2E94CBB3}"/>
                    </a:ext>
                  </a:extLst>
                </p14:cNvPr>
                <p14:cNvContentPartPr/>
                <p14:nvPr/>
              </p14:nvContentPartPr>
              <p14:xfrm>
                <a:off x="9047672" y="1394358"/>
                <a:ext cx="136800" cy="48780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C25D98B0-38B1-450F-A9E6-499B2E94CBB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029672" y="1376358"/>
                  <a:ext cx="17244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86E53920-5BB1-4B7E-AA86-E17397EC864A}"/>
                    </a:ext>
                  </a:extLst>
                </p14:cNvPr>
                <p14:cNvContentPartPr/>
                <p14:nvPr/>
              </p14:nvContentPartPr>
              <p14:xfrm>
                <a:off x="9111752" y="1404078"/>
                <a:ext cx="270720" cy="25416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86E53920-5BB1-4B7E-AA86-E17397EC86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94112" y="1386078"/>
                  <a:ext cx="3063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9911F5A2-93F1-4312-89E7-B23F8CD295F0}"/>
                    </a:ext>
                  </a:extLst>
                </p14:cNvPr>
                <p14:cNvContentPartPr/>
                <p14:nvPr/>
              </p14:nvContentPartPr>
              <p14:xfrm>
                <a:off x="9427472" y="1175478"/>
                <a:ext cx="276480" cy="40068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9911F5A2-93F1-4312-89E7-B23F8CD295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09832" y="1157838"/>
                  <a:ext cx="31212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D9F2DB93-66E5-43A2-9DE5-4DDE58BBD146}"/>
                    </a:ext>
                  </a:extLst>
                </p14:cNvPr>
                <p14:cNvContentPartPr/>
                <p14:nvPr/>
              </p14:nvContentPartPr>
              <p14:xfrm>
                <a:off x="9513512" y="1271238"/>
                <a:ext cx="383760" cy="6048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D9F2DB93-66E5-43A2-9DE5-4DDE58BBD1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495512" y="1253238"/>
                  <a:ext cx="41940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C1D58111-3240-4AC0-BA72-E99A2046351D}"/>
              </a:ext>
            </a:extLst>
          </p:cNvPr>
          <p:cNvGrpSpPr/>
          <p:nvPr/>
        </p:nvGrpSpPr>
        <p:grpSpPr>
          <a:xfrm>
            <a:off x="236312" y="2166198"/>
            <a:ext cx="409320" cy="653760"/>
            <a:chOff x="236312" y="2166198"/>
            <a:chExt cx="409320" cy="65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9478B65A-C665-4E31-BC19-0EFF905E8119}"/>
                    </a:ext>
                  </a:extLst>
                </p14:cNvPr>
                <p14:cNvContentPartPr/>
                <p14:nvPr/>
              </p14:nvContentPartPr>
              <p14:xfrm>
                <a:off x="236312" y="2416398"/>
                <a:ext cx="45720" cy="30132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9478B65A-C665-4E31-BC19-0EFF905E811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18312" y="2398758"/>
                  <a:ext cx="813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D4BF8896-36BB-4314-8B8E-144806FF8593}"/>
                    </a:ext>
                  </a:extLst>
                </p14:cNvPr>
                <p14:cNvContentPartPr/>
                <p14:nvPr/>
              </p14:nvContentPartPr>
              <p14:xfrm>
                <a:off x="357272" y="2506038"/>
                <a:ext cx="116640" cy="15552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D4BF8896-36BB-4314-8B8E-144806FF859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9632" y="2488398"/>
                  <a:ext cx="152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D78DA1A1-4EAA-4503-9BC4-3077B09281E8}"/>
                    </a:ext>
                  </a:extLst>
                </p14:cNvPr>
                <p14:cNvContentPartPr/>
                <p14:nvPr/>
              </p14:nvContentPartPr>
              <p14:xfrm>
                <a:off x="477152" y="2166198"/>
                <a:ext cx="168480" cy="65376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D78DA1A1-4EAA-4503-9BC4-3077B09281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9512" y="2148198"/>
                  <a:ext cx="204120" cy="68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C6FC30FA-0FFC-473B-8936-EB596844FB41}"/>
              </a:ext>
            </a:extLst>
          </p:cNvPr>
          <p:cNvGrpSpPr/>
          <p:nvPr/>
        </p:nvGrpSpPr>
        <p:grpSpPr>
          <a:xfrm>
            <a:off x="1121552" y="2344038"/>
            <a:ext cx="462960" cy="385200"/>
            <a:chOff x="1121552" y="2344038"/>
            <a:chExt cx="46296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4E1A52D7-60BB-45DB-917E-FF43EDA99F5D}"/>
                    </a:ext>
                  </a:extLst>
                </p14:cNvPr>
                <p14:cNvContentPartPr/>
                <p14:nvPr/>
              </p14:nvContentPartPr>
              <p14:xfrm>
                <a:off x="1121552" y="2387958"/>
                <a:ext cx="212400" cy="34128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4E1A52D7-60BB-45DB-917E-FF43EDA99F5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03552" y="2370318"/>
                  <a:ext cx="24804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C5C5F58C-A62A-4955-A7F2-FFF8BF140FFB}"/>
                    </a:ext>
                  </a:extLst>
                </p14:cNvPr>
                <p14:cNvContentPartPr/>
                <p14:nvPr/>
              </p14:nvContentPartPr>
              <p14:xfrm>
                <a:off x="1404512" y="2344038"/>
                <a:ext cx="180000" cy="28044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C5C5F58C-A62A-4955-A7F2-FFF8BF140F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386512" y="2326398"/>
                  <a:ext cx="215640" cy="31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297B846E-31CE-42F2-943F-B98B82DCE487}"/>
              </a:ext>
            </a:extLst>
          </p:cNvPr>
          <p:cNvGrpSpPr/>
          <p:nvPr/>
        </p:nvGrpSpPr>
        <p:grpSpPr>
          <a:xfrm>
            <a:off x="2035952" y="2234238"/>
            <a:ext cx="2464560" cy="368640"/>
            <a:chOff x="2035952" y="2234238"/>
            <a:chExt cx="246456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A39301ED-C725-49ED-8197-1FDC9DD3F71F}"/>
                    </a:ext>
                  </a:extLst>
                </p14:cNvPr>
                <p14:cNvContentPartPr/>
                <p14:nvPr/>
              </p14:nvContentPartPr>
              <p14:xfrm>
                <a:off x="2035952" y="2280318"/>
                <a:ext cx="244800" cy="31752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A39301ED-C725-49ED-8197-1FDC9DD3F71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17952" y="2262678"/>
                  <a:ext cx="2804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0AAC9660-AB4B-4622-9BD5-A696EF384E7B}"/>
                    </a:ext>
                  </a:extLst>
                </p14:cNvPr>
                <p14:cNvContentPartPr/>
                <p14:nvPr/>
              </p14:nvContentPartPr>
              <p14:xfrm>
                <a:off x="2298392" y="2391198"/>
                <a:ext cx="175320" cy="20340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0AAC9660-AB4B-4622-9BD5-A696EF384E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80752" y="2373198"/>
                  <a:ext cx="210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DDBA255-5B1D-4EA2-A2B3-0DF2C9BAA597}"/>
                    </a:ext>
                  </a:extLst>
                </p14:cNvPr>
                <p14:cNvContentPartPr/>
                <p14:nvPr/>
              </p14:nvContentPartPr>
              <p14:xfrm>
                <a:off x="2533832" y="2328918"/>
                <a:ext cx="218880" cy="266760"/>
              </p14:xfrm>
            </p:contentPart>
          </mc:Choice>
          <mc:Fallback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DDBA255-5B1D-4EA2-A2B3-0DF2C9BAA5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515832" y="2311278"/>
                  <a:ext cx="254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5641D4EA-BD33-4B56-9874-06C82CC564EB}"/>
                    </a:ext>
                  </a:extLst>
                </p14:cNvPr>
                <p14:cNvContentPartPr/>
                <p14:nvPr/>
              </p14:nvContentPartPr>
              <p14:xfrm>
                <a:off x="2801312" y="2341878"/>
                <a:ext cx="69840" cy="255240"/>
              </p14:xfrm>
            </p:contentPart>
          </mc:Choice>
          <mc:Fallback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5641D4EA-BD33-4B56-9874-06C82CC564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83312" y="2323878"/>
                  <a:ext cx="1054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4DCFABEB-E988-4E42-AB9A-68AA1D1FFD78}"/>
                    </a:ext>
                  </a:extLst>
                </p14:cNvPr>
                <p14:cNvContentPartPr/>
                <p14:nvPr/>
              </p14:nvContentPartPr>
              <p14:xfrm>
                <a:off x="2934152" y="2337918"/>
                <a:ext cx="272520" cy="264960"/>
              </p14:xfrm>
            </p:contentPart>
          </mc:Choice>
          <mc:Fallback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4DCFABEB-E988-4E42-AB9A-68AA1D1FFD7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16512" y="2319918"/>
                  <a:ext cx="3081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B00392D5-3C2A-4EF4-826C-E0AD768A2527}"/>
                    </a:ext>
                  </a:extLst>
                </p14:cNvPr>
                <p14:cNvContentPartPr/>
                <p14:nvPr/>
              </p14:nvContentPartPr>
              <p14:xfrm>
                <a:off x="3314312" y="2234238"/>
                <a:ext cx="176400" cy="34236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B00392D5-3C2A-4EF4-826C-E0AD768A252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96672" y="2216598"/>
                  <a:ext cx="212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7CB7519B-866D-475D-B616-50261BA3A2C4}"/>
                    </a:ext>
                  </a:extLst>
                </p14:cNvPr>
                <p14:cNvContentPartPr/>
                <p14:nvPr/>
              </p14:nvContentPartPr>
              <p14:xfrm>
                <a:off x="3738392" y="2287518"/>
                <a:ext cx="285840" cy="31356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7CB7519B-866D-475D-B616-50261BA3A2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20752" y="2269518"/>
                  <a:ext cx="32148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D068B8B3-09B2-4254-95D0-867381410179}"/>
                    </a:ext>
                  </a:extLst>
                </p14:cNvPr>
                <p14:cNvContentPartPr/>
                <p14:nvPr/>
              </p14:nvContentPartPr>
              <p14:xfrm>
                <a:off x="4037192" y="2338278"/>
                <a:ext cx="457200" cy="23076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D068B8B3-09B2-4254-95D0-8673814101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19192" y="2320278"/>
                  <a:ext cx="4928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A712E4E-B303-4EFD-AC65-C03269695DAA}"/>
                    </a:ext>
                  </a:extLst>
                </p14:cNvPr>
                <p14:cNvContentPartPr/>
                <p14:nvPr/>
              </p14:nvContentPartPr>
              <p14:xfrm>
                <a:off x="4243112" y="2242518"/>
                <a:ext cx="257400" cy="24444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A712E4E-B303-4EFD-AC65-C03269695D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25112" y="2224518"/>
                  <a:ext cx="29304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A347F994-D6F0-4F7A-A6FB-B68590EA66AA}"/>
              </a:ext>
            </a:extLst>
          </p:cNvPr>
          <p:cNvGrpSpPr/>
          <p:nvPr/>
        </p:nvGrpSpPr>
        <p:grpSpPr>
          <a:xfrm>
            <a:off x="4835672" y="2133438"/>
            <a:ext cx="1675080" cy="487080"/>
            <a:chOff x="4835672" y="2133438"/>
            <a:chExt cx="167508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E7E219A4-AFFA-4CD9-9DF7-76120A9AC0BC}"/>
                    </a:ext>
                  </a:extLst>
                </p14:cNvPr>
                <p14:cNvContentPartPr/>
                <p14:nvPr/>
              </p14:nvContentPartPr>
              <p14:xfrm>
                <a:off x="4835672" y="2155758"/>
                <a:ext cx="473400" cy="42804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E7E219A4-AFFA-4CD9-9DF7-76120A9AC0B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18032" y="2138118"/>
                  <a:ext cx="5090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B5091E33-ADFB-43AA-A3E3-7292131230D3}"/>
                    </a:ext>
                  </a:extLst>
                </p14:cNvPr>
                <p14:cNvContentPartPr/>
                <p14:nvPr/>
              </p14:nvContentPartPr>
              <p14:xfrm>
                <a:off x="5254352" y="2133438"/>
                <a:ext cx="356760" cy="30384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B5091E33-ADFB-43AA-A3E3-7292131230D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36352" y="2115798"/>
                  <a:ext cx="392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C4C15F23-C27A-4471-8DE1-BB0B968E119D}"/>
                    </a:ext>
                  </a:extLst>
                </p14:cNvPr>
                <p14:cNvContentPartPr/>
                <p14:nvPr/>
              </p14:nvContentPartPr>
              <p14:xfrm>
                <a:off x="5635592" y="2189958"/>
                <a:ext cx="218520" cy="36972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C4C15F23-C27A-4471-8DE1-BB0B968E11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17592" y="2172318"/>
                  <a:ext cx="2541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4B09237A-6B4B-49DD-BA75-55A090D2F8F0}"/>
                    </a:ext>
                  </a:extLst>
                </p14:cNvPr>
                <p14:cNvContentPartPr/>
                <p14:nvPr/>
              </p14:nvContentPartPr>
              <p14:xfrm>
                <a:off x="5864192" y="2277438"/>
                <a:ext cx="217440" cy="269280"/>
              </p14:xfrm>
            </p:contentPart>
          </mc:Choice>
          <mc:Fallback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4B09237A-6B4B-49DD-BA75-55A090D2F8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46192" y="2259798"/>
                  <a:ext cx="2530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EA660105-9520-4CBA-8FB5-BDDE292F0731}"/>
                    </a:ext>
                  </a:extLst>
                </p14:cNvPr>
                <p14:cNvContentPartPr/>
                <p14:nvPr/>
              </p14:nvContentPartPr>
              <p14:xfrm>
                <a:off x="6121952" y="2174838"/>
                <a:ext cx="171000" cy="27648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EA660105-9520-4CBA-8FB5-BDDE292F073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04312" y="2157198"/>
                  <a:ext cx="2066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55CF647B-D7E5-4861-B430-834525176996}"/>
                    </a:ext>
                  </a:extLst>
                </p14:cNvPr>
                <p14:cNvContentPartPr/>
                <p14:nvPr/>
              </p14:nvContentPartPr>
              <p14:xfrm>
                <a:off x="6389072" y="2137398"/>
                <a:ext cx="121680" cy="48312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55CF647B-D7E5-4861-B430-8345251769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71432" y="2119758"/>
                  <a:ext cx="157320" cy="51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BC8AA9E4-769E-47C2-A9ED-B76D89F82214}"/>
              </a:ext>
            </a:extLst>
          </p:cNvPr>
          <p:cNvGrpSpPr/>
          <p:nvPr/>
        </p:nvGrpSpPr>
        <p:grpSpPr>
          <a:xfrm>
            <a:off x="6898112" y="1108878"/>
            <a:ext cx="1046160" cy="1598400"/>
            <a:chOff x="6898112" y="1108878"/>
            <a:chExt cx="1046160" cy="159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258D3003-AA1A-4314-A946-86CD3450E591}"/>
                    </a:ext>
                  </a:extLst>
                </p14:cNvPr>
                <p14:cNvContentPartPr/>
                <p14:nvPr/>
              </p14:nvContentPartPr>
              <p14:xfrm>
                <a:off x="7157672" y="1297518"/>
                <a:ext cx="172800" cy="54504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258D3003-AA1A-4314-A946-86CD3450E59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140032" y="1279878"/>
                  <a:ext cx="2084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9AC14805-72B3-4355-A787-07DCA38CBDEF}"/>
                    </a:ext>
                  </a:extLst>
                </p14:cNvPr>
                <p14:cNvContentPartPr/>
                <p14:nvPr/>
              </p14:nvContentPartPr>
              <p14:xfrm>
                <a:off x="7404632" y="1249638"/>
                <a:ext cx="309240" cy="41292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9AC14805-72B3-4355-A787-07DCA38CBDE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86992" y="1231638"/>
                  <a:ext cx="34488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BD7CFC36-2A8F-4802-B229-438022409D70}"/>
                    </a:ext>
                  </a:extLst>
                </p14:cNvPr>
                <p14:cNvContentPartPr/>
                <p14:nvPr/>
              </p14:nvContentPartPr>
              <p14:xfrm>
                <a:off x="7427312" y="1444038"/>
                <a:ext cx="138600" cy="4248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BD7CFC36-2A8F-4802-B229-438022409D7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09672" y="1426038"/>
                  <a:ext cx="1742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D52C2A12-7461-4D11-978D-20CEDA126B04}"/>
                    </a:ext>
                  </a:extLst>
                </p14:cNvPr>
                <p14:cNvContentPartPr/>
                <p14:nvPr/>
              </p14:nvContentPartPr>
              <p14:xfrm>
                <a:off x="7712432" y="1108878"/>
                <a:ext cx="231840" cy="74592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D52C2A12-7461-4D11-978D-20CEDA126B0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694792" y="1091238"/>
                  <a:ext cx="267480" cy="78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94CA4028-65A9-4408-8456-330C4297D8BC}"/>
                    </a:ext>
                  </a:extLst>
                </p14:cNvPr>
                <p14:cNvContentPartPr/>
                <p14:nvPr/>
              </p14:nvContentPartPr>
              <p14:xfrm>
                <a:off x="6898112" y="2497038"/>
                <a:ext cx="5040" cy="648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94CA4028-65A9-4408-8456-330C4297D8B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880112" y="2479038"/>
                  <a:ext cx="406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D80C9579-77A6-48B6-A7EF-B5DD224C4DF3}"/>
                    </a:ext>
                  </a:extLst>
                </p14:cNvPr>
                <p14:cNvContentPartPr/>
                <p14:nvPr/>
              </p14:nvContentPartPr>
              <p14:xfrm>
                <a:off x="7194752" y="1989798"/>
                <a:ext cx="151200" cy="71748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D80C9579-77A6-48B6-A7EF-B5DD224C4D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77112" y="1971798"/>
                  <a:ext cx="186840" cy="75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2BDF5BE9-3860-4BE8-BFF6-F05710970B91}"/>
                    </a:ext>
                  </a:extLst>
                </p14:cNvPr>
                <p14:cNvContentPartPr/>
                <p14:nvPr/>
              </p14:nvContentPartPr>
              <p14:xfrm>
                <a:off x="7420472" y="2054238"/>
                <a:ext cx="230040" cy="40032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2BDF5BE9-3860-4BE8-BFF6-F05710970B9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02832" y="2036238"/>
                  <a:ext cx="26568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42D729CF-0747-4214-900C-BAF85750B3E1}"/>
                    </a:ext>
                  </a:extLst>
                </p14:cNvPr>
                <p14:cNvContentPartPr/>
                <p14:nvPr/>
              </p14:nvContentPartPr>
              <p14:xfrm>
                <a:off x="7413272" y="2257638"/>
                <a:ext cx="201240" cy="6048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42D729CF-0747-4214-900C-BAF85750B3E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95272" y="2239998"/>
                  <a:ext cx="236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7FB666F0-0E29-494C-B8CB-EDCFB294822C}"/>
                    </a:ext>
                  </a:extLst>
                </p14:cNvPr>
                <p14:cNvContentPartPr/>
                <p14:nvPr/>
              </p14:nvContentPartPr>
              <p14:xfrm>
                <a:off x="7656992" y="1896918"/>
                <a:ext cx="235080" cy="67572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7FB666F0-0E29-494C-B8CB-EDCFB294822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39352" y="1878918"/>
                  <a:ext cx="270720" cy="71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738227A9-FA58-495A-B50F-C9C57BA9EA56}"/>
              </a:ext>
            </a:extLst>
          </p:cNvPr>
          <p:cNvGrpSpPr/>
          <p:nvPr/>
        </p:nvGrpSpPr>
        <p:grpSpPr>
          <a:xfrm>
            <a:off x="8448992" y="1947678"/>
            <a:ext cx="912960" cy="522720"/>
            <a:chOff x="8448992" y="1947678"/>
            <a:chExt cx="912960" cy="52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2921D29D-29A5-4BCF-8BF9-D03D5687FE24}"/>
                    </a:ext>
                  </a:extLst>
                </p14:cNvPr>
                <p14:cNvContentPartPr/>
                <p14:nvPr/>
              </p14:nvContentPartPr>
              <p14:xfrm>
                <a:off x="8448992" y="1947678"/>
                <a:ext cx="194400" cy="52272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2921D29D-29A5-4BCF-8BF9-D03D5687FE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31352" y="1929678"/>
                  <a:ext cx="2300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764F52D6-F99F-41A0-9CC7-AAA3022026C5}"/>
                    </a:ext>
                  </a:extLst>
                </p14:cNvPr>
                <p14:cNvContentPartPr/>
                <p14:nvPr/>
              </p14:nvContentPartPr>
              <p14:xfrm>
                <a:off x="8664272" y="2007438"/>
                <a:ext cx="287280" cy="41976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764F52D6-F99F-41A0-9CC7-AAA3022026C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46632" y="1989798"/>
                  <a:ext cx="3229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D48A879-35B8-4E04-9CF0-B3639EF38907}"/>
                    </a:ext>
                  </a:extLst>
                </p14:cNvPr>
                <p14:cNvContentPartPr/>
                <p14:nvPr/>
              </p14:nvContentPartPr>
              <p14:xfrm>
                <a:off x="8812952" y="2289318"/>
                <a:ext cx="112320" cy="4716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D48A879-35B8-4E04-9CF0-B3639EF3890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95312" y="2271318"/>
                  <a:ext cx="147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BFDFE841-0428-4E24-8A7B-6450E8B4C7D2}"/>
                    </a:ext>
                  </a:extLst>
                </p14:cNvPr>
                <p14:cNvContentPartPr/>
                <p14:nvPr/>
              </p14:nvContentPartPr>
              <p14:xfrm>
                <a:off x="9057392" y="2027238"/>
                <a:ext cx="304560" cy="38088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BFDFE841-0428-4E24-8A7B-6450E8B4C7D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39752" y="2009238"/>
                  <a:ext cx="3402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182979B6-2323-481D-8814-ECDB2DD41FD0}"/>
                    </a:ext>
                  </a:extLst>
                </p14:cNvPr>
                <p14:cNvContentPartPr/>
                <p14:nvPr/>
              </p14:nvContentPartPr>
              <p14:xfrm>
                <a:off x="8805032" y="2176998"/>
                <a:ext cx="197280" cy="7596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182979B6-2323-481D-8814-ECDB2DD41FD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87392" y="2158998"/>
                  <a:ext cx="23292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5E4A6449-B18E-408C-9D51-EB7164591787}"/>
              </a:ext>
            </a:extLst>
          </p:cNvPr>
          <p:cNvGrpSpPr/>
          <p:nvPr/>
        </p:nvGrpSpPr>
        <p:grpSpPr>
          <a:xfrm>
            <a:off x="220472" y="2979438"/>
            <a:ext cx="470520" cy="750960"/>
            <a:chOff x="220472" y="2979438"/>
            <a:chExt cx="470520" cy="75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D96369B5-B311-4549-9239-E4EC4AAA4FD5}"/>
                    </a:ext>
                  </a:extLst>
                </p14:cNvPr>
                <p14:cNvContentPartPr/>
                <p14:nvPr/>
              </p14:nvContentPartPr>
              <p14:xfrm>
                <a:off x="220472" y="3226758"/>
                <a:ext cx="127080" cy="35712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D96369B5-B311-4549-9239-E4EC4AAA4FD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2472" y="3209118"/>
                  <a:ext cx="162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0F907006-1240-41CB-8F52-D951D8F37CD6}"/>
                    </a:ext>
                  </a:extLst>
                </p14:cNvPr>
                <p14:cNvContentPartPr/>
                <p14:nvPr/>
              </p14:nvContentPartPr>
              <p14:xfrm>
                <a:off x="437552" y="3236118"/>
                <a:ext cx="39960" cy="18324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0F907006-1240-41CB-8F52-D951D8F37CD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9912" y="3218118"/>
                  <a:ext cx="75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D713C738-7182-4269-B139-87193368AB98}"/>
                    </a:ext>
                  </a:extLst>
                </p14:cNvPr>
                <p14:cNvContentPartPr/>
                <p14:nvPr/>
              </p14:nvContentPartPr>
              <p14:xfrm>
                <a:off x="437552" y="2979438"/>
                <a:ext cx="253440" cy="75096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D713C738-7182-4269-B139-87193368AB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19912" y="2961438"/>
                  <a:ext cx="289080" cy="78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558BE09B-8160-4EA8-A451-8C05D6A1028E}"/>
              </a:ext>
            </a:extLst>
          </p:cNvPr>
          <p:cNvGrpSpPr/>
          <p:nvPr/>
        </p:nvGrpSpPr>
        <p:grpSpPr>
          <a:xfrm>
            <a:off x="1099592" y="3092838"/>
            <a:ext cx="633600" cy="502200"/>
            <a:chOff x="1099592" y="3092838"/>
            <a:chExt cx="63360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C6F7495D-AD94-4C6A-BD7C-F0025554DE5A}"/>
                    </a:ext>
                  </a:extLst>
                </p14:cNvPr>
                <p14:cNvContentPartPr/>
                <p14:nvPr/>
              </p14:nvContentPartPr>
              <p14:xfrm>
                <a:off x="1099592" y="3092838"/>
                <a:ext cx="275040" cy="50220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C6F7495D-AD94-4C6A-BD7C-F0025554DE5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1952" y="3074838"/>
                  <a:ext cx="31068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E05B2B22-FED2-404A-A97D-6C68730C9098}"/>
                    </a:ext>
                  </a:extLst>
                </p14:cNvPr>
                <p14:cNvContentPartPr/>
                <p14:nvPr/>
              </p14:nvContentPartPr>
              <p14:xfrm>
                <a:off x="1240712" y="3350238"/>
                <a:ext cx="73800" cy="1872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E05B2B22-FED2-404A-A97D-6C68730C909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23072" y="3332238"/>
                  <a:ext cx="109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C536DC7B-DA85-4F0A-8B57-7C5F91FBB2A5}"/>
                    </a:ext>
                  </a:extLst>
                </p14:cNvPr>
                <p14:cNvContentPartPr/>
                <p14:nvPr/>
              </p14:nvContentPartPr>
              <p14:xfrm>
                <a:off x="1387952" y="3169158"/>
                <a:ext cx="345240" cy="26748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C536DC7B-DA85-4F0A-8B57-7C5F91FBB2A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69952" y="3151158"/>
                  <a:ext cx="38088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59360F71-794F-4409-AD57-ABC4D8BBB3F4}"/>
              </a:ext>
            </a:extLst>
          </p:cNvPr>
          <p:cNvGrpSpPr/>
          <p:nvPr/>
        </p:nvGrpSpPr>
        <p:grpSpPr>
          <a:xfrm>
            <a:off x="2116232" y="3111918"/>
            <a:ext cx="713160" cy="588960"/>
            <a:chOff x="2116232" y="3111918"/>
            <a:chExt cx="71316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61473A3B-A03D-47A1-A031-9DA5813DE143}"/>
                    </a:ext>
                  </a:extLst>
                </p14:cNvPr>
                <p14:cNvContentPartPr/>
                <p14:nvPr/>
              </p14:nvContentPartPr>
              <p14:xfrm>
                <a:off x="2116232" y="3111918"/>
                <a:ext cx="96480" cy="588960"/>
              </p14:xfrm>
            </p:contentPart>
          </mc:Choice>
          <mc:Fallback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61473A3B-A03D-47A1-A031-9DA5813DE14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98592" y="3093918"/>
                  <a:ext cx="13212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473E87D1-4440-4944-BF05-377B00631311}"/>
                    </a:ext>
                  </a:extLst>
                </p14:cNvPr>
                <p14:cNvContentPartPr/>
                <p14:nvPr/>
              </p14:nvContentPartPr>
              <p14:xfrm>
                <a:off x="2290472" y="3184638"/>
                <a:ext cx="162000" cy="249480"/>
              </p14:xfrm>
            </p:contentPart>
          </mc:Choice>
          <mc:Fallback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473E87D1-4440-4944-BF05-377B0063131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72832" y="3166638"/>
                  <a:ext cx="1976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A837B24F-9573-425F-8654-6C11E6B36710}"/>
                    </a:ext>
                  </a:extLst>
                </p14:cNvPr>
                <p14:cNvContentPartPr/>
                <p14:nvPr/>
              </p14:nvContentPartPr>
              <p14:xfrm>
                <a:off x="2508992" y="3128118"/>
                <a:ext cx="125640" cy="275400"/>
              </p14:xfrm>
            </p:contentPart>
          </mc:Choice>
          <mc:Fallback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A837B24F-9573-425F-8654-6C11E6B3671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91352" y="3110478"/>
                  <a:ext cx="1612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9B69AE30-B2B7-4437-8C63-2093659BA04A}"/>
                    </a:ext>
                  </a:extLst>
                </p14:cNvPr>
                <p14:cNvContentPartPr/>
                <p14:nvPr/>
              </p14:nvContentPartPr>
              <p14:xfrm>
                <a:off x="2659472" y="3150798"/>
                <a:ext cx="169920" cy="23724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9B69AE30-B2B7-4437-8C63-2093659BA04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41472" y="3133158"/>
                  <a:ext cx="205560" cy="27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54C72119-E2A6-4699-8255-7DC26DB51604}"/>
              </a:ext>
            </a:extLst>
          </p:cNvPr>
          <p:cNvGrpSpPr/>
          <p:nvPr/>
        </p:nvGrpSpPr>
        <p:grpSpPr>
          <a:xfrm>
            <a:off x="3122072" y="3069798"/>
            <a:ext cx="911520" cy="341640"/>
            <a:chOff x="3122072" y="3069798"/>
            <a:chExt cx="911520" cy="34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615502EC-A215-437B-9EAC-5465AA17E462}"/>
                    </a:ext>
                  </a:extLst>
                </p14:cNvPr>
                <p14:cNvContentPartPr/>
                <p14:nvPr/>
              </p14:nvContentPartPr>
              <p14:xfrm>
                <a:off x="3134312" y="3069798"/>
                <a:ext cx="170640" cy="24984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615502EC-A215-437B-9EAC-5465AA17E46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116672" y="3051798"/>
                  <a:ext cx="2062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DB203878-FFBF-478B-AAA0-8F29CB8C8B38}"/>
                    </a:ext>
                  </a:extLst>
                </p14:cNvPr>
                <p14:cNvContentPartPr/>
                <p14:nvPr/>
              </p14:nvContentPartPr>
              <p14:xfrm>
                <a:off x="3122072" y="3179238"/>
                <a:ext cx="184680" cy="4932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DB203878-FFBF-478B-AAA0-8F29CB8C8B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104072" y="3161238"/>
                  <a:ext cx="220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FD01B7DF-BD05-4B88-893F-3ADC2FB8C145}"/>
                    </a:ext>
                  </a:extLst>
                </p14:cNvPr>
                <p14:cNvContentPartPr/>
                <p14:nvPr/>
              </p14:nvContentPartPr>
              <p14:xfrm>
                <a:off x="3368672" y="3111198"/>
                <a:ext cx="162360" cy="22284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FD01B7DF-BD05-4B88-893F-3ADC2FB8C14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350672" y="3093198"/>
                  <a:ext cx="198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E97BCA1B-F164-4A2E-8C7D-F32899D244A1}"/>
                    </a:ext>
                  </a:extLst>
                </p14:cNvPr>
                <p14:cNvContentPartPr/>
                <p14:nvPr/>
              </p14:nvContentPartPr>
              <p14:xfrm>
                <a:off x="3494312" y="3145398"/>
                <a:ext cx="257400" cy="23256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E97BCA1B-F164-4A2E-8C7D-F32899D244A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476312" y="3127398"/>
                  <a:ext cx="293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4DF47824-0B67-493D-B35B-CE9B4588991E}"/>
                    </a:ext>
                  </a:extLst>
                </p14:cNvPr>
                <p14:cNvContentPartPr/>
                <p14:nvPr/>
              </p14:nvContentPartPr>
              <p14:xfrm>
                <a:off x="3899312" y="3070158"/>
                <a:ext cx="134280" cy="34128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4DF47824-0B67-493D-B35B-CE9B4588991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81312" y="3052158"/>
                  <a:ext cx="16992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753EFA2A-77E6-4E11-83DB-5996533621A5}"/>
              </a:ext>
            </a:extLst>
          </p:cNvPr>
          <p:cNvGrpSpPr/>
          <p:nvPr/>
        </p:nvGrpSpPr>
        <p:grpSpPr>
          <a:xfrm>
            <a:off x="4368032" y="2999958"/>
            <a:ext cx="729360" cy="421560"/>
            <a:chOff x="4368032" y="2999958"/>
            <a:chExt cx="72936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27D55C70-5050-486C-ABFD-A530ECE7E22B}"/>
                    </a:ext>
                  </a:extLst>
                </p14:cNvPr>
                <p14:cNvContentPartPr/>
                <p14:nvPr/>
              </p14:nvContentPartPr>
              <p14:xfrm>
                <a:off x="4368032" y="2999958"/>
                <a:ext cx="101880" cy="42156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27D55C70-5050-486C-ABFD-A530ECE7E22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50032" y="2981958"/>
                  <a:ext cx="1375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60072AD2-E743-4C74-8D5F-4658AEB0F7FF}"/>
                    </a:ext>
                  </a:extLst>
                </p14:cNvPr>
                <p14:cNvContentPartPr/>
                <p14:nvPr/>
              </p14:nvContentPartPr>
              <p14:xfrm>
                <a:off x="4593752" y="3126678"/>
                <a:ext cx="157680" cy="209520"/>
              </p14:xfrm>
            </p:contentPart>
          </mc:Choice>
          <mc:Fallback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60072AD2-E743-4C74-8D5F-4658AEB0F7F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75752" y="3109038"/>
                  <a:ext cx="193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A20C823A-B206-438E-A837-018A48C6B9E7}"/>
                    </a:ext>
                  </a:extLst>
                </p14:cNvPr>
                <p14:cNvContentPartPr/>
                <p14:nvPr/>
              </p14:nvContentPartPr>
              <p14:xfrm>
                <a:off x="4721552" y="3102558"/>
                <a:ext cx="371520" cy="256320"/>
              </p14:xfrm>
            </p:contentPart>
          </mc:Choice>
          <mc:Fallback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A20C823A-B206-438E-A837-018A48C6B9E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03552" y="3084918"/>
                  <a:ext cx="407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F7CBA768-E6C2-4F14-885D-3F56F80FECAD}"/>
                    </a:ext>
                  </a:extLst>
                </p14:cNvPr>
                <p14:cNvContentPartPr/>
                <p14:nvPr/>
              </p14:nvContentPartPr>
              <p14:xfrm>
                <a:off x="4905872" y="3054678"/>
                <a:ext cx="191520" cy="194040"/>
              </p14:xfrm>
            </p:contentPart>
          </mc:Choice>
          <mc:Fallback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F7CBA768-E6C2-4F14-885D-3F56F80FECA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888232" y="3037038"/>
                  <a:ext cx="2271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F078A7BB-601E-49D4-9B0F-2470E572BA2A}"/>
              </a:ext>
            </a:extLst>
          </p:cNvPr>
          <p:cNvGrpSpPr/>
          <p:nvPr/>
        </p:nvGrpSpPr>
        <p:grpSpPr>
          <a:xfrm>
            <a:off x="5377472" y="2815638"/>
            <a:ext cx="1956240" cy="913320"/>
            <a:chOff x="5377472" y="2815638"/>
            <a:chExt cx="1956240" cy="91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0E66B736-ECC7-4BCF-9767-BBB828186208}"/>
                    </a:ext>
                  </a:extLst>
                </p14:cNvPr>
                <p14:cNvContentPartPr/>
                <p14:nvPr/>
              </p14:nvContentPartPr>
              <p14:xfrm>
                <a:off x="5481872" y="3144678"/>
                <a:ext cx="41400" cy="183240"/>
              </p14:xfrm>
            </p:contentPart>
          </mc:Choice>
          <mc:Fallback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0E66B736-ECC7-4BCF-9767-BBB82818620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463872" y="3126678"/>
                  <a:ext cx="77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6D186003-CFFB-482E-B757-B78724C605FE}"/>
                    </a:ext>
                  </a:extLst>
                </p14:cNvPr>
                <p14:cNvContentPartPr/>
                <p14:nvPr/>
              </p14:nvContentPartPr>
              <p14:xfrm>
                <a:off x="5377472" y="3017958"/>
                <a:ext cx="326160" cy="307080"/>
              </p14:xfrm>
            </p:contentPart>
          </mc:Choice>
          <mc:Fallback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6D186003-CFFB-482E-B757-B78724C605F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359832" y="3000318"/>
                  <a:ext cx="361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Рукописный ввод 110">
                  <a:extLst>
                    <a:ext uri="{FF2B5EF4-FFF2-40B4-BE49-F238E27FC236}">
                      <a16:creationId xmlns:a16="http://schemas.microsoft.com/office/drawing/2014/main" id="{57881DFD-0AE1-481B-9084-249D03E61556}"/>
                    </a:ext>
                  </a:extLst>
                </p14:cNvPr>
                <p14:cNvContentPartPr/>
                <p14:nvPr/>
              </p14:nvContentPartPr>
              <p14:xfrm>
                <a:off x="5889032" y="3029478"/>
                <a:ext cx="479160" cy="305640"/>
              </p14:xfrm>
            </p:contentPart>
          </mc:Choice>
          <mc:Fallback>
            <p:pic>
              <p:nvPicPr>
                <p:cNvPr id="111" name="Рукописный ввод 110">
                  <a:extLst>
                    <a:ext uri="{FF2B5EF4-FFF2-40B4-BE49-F238E27FC236}">
                      <a16:creationId xmlns:a16="http://schemas.microsoft.com/office/drawing/2014/main" id="{57881DFD-0AE1-481B-9084-249D03E615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871032" y="3011838"/>
                  <a:ext cx="5148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A6EE8F8D-12C7-44C1-9A94-C3D5F8058B40}"/>
                    </a:ext>
                  </a:extLst>
                </p14:cNvPr>
                <p14:cNvContentPartPr/>
                <p14:nvPr/>
              </p14:nvContentPartPr>
              <p14:xfrm>
                <a:off x="6365312" y="3030558"/>
                <a:ext cx="271800" cy="259200"/>
              </p14:xfrm>
            </p:contentPart>
          </mc:Choice>
          <mc:Fallback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A6EE8F8D-12C7-44C1-9A94-C3D5F8058B4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347312" y="3012558"/>
                  <a:ext cx="3074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2D50B6E5-D8CC-4724-A486-9FF538AE81E9}"/>
                    </a:ext>
                  </a:extLst>
                </p14:cNvPr>
                <p14:cNvContentPartPr/>
                <p14:nvPr/>
              </p14:nvContentPartPr>
              <p14:xfrm>
                <a:off x="6774632" y="2921118"/>
                <a:ext cx="219960" cy="271440"/>
              </p14:xfrm>
            </p:contentPart>
          </mc:Choice>
          <mc:Fallback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2D50B6E5-D8CC-4724-A486-9FF538AE81E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756992" y="2903478"/>
                  <a:ext cx="255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1CE7E888-F041-4731-9B01-9C11F8F45370}"/>
                    </a:ext>
                  </a:extLst>
                </p14:cNvPr>
                <p14:cNvContentPartPr/>
                <p14:nvPr/>
              </p14:nvContentPartPr>
              <p14:xfrm>
                <a:off x="6882632" y="3103638"/>
                <a:ext cx="175320" cy="252360"/>
              </p14:xfrm>
            </p:contentPart>
          </mc:Choice>
          <mc:Fallback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1CE7E888-F041-4731-9B01-9C11F8F4537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64992" y="3085998"/>
                  <a:ext cx="2109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CD623B73-8465-4854-9CA2-22EACE2660EB}"/>
                    </a:ext>
                  </a:extLst>
                </p14:cNvPr>
                <p14:cNvContentPartPr/>
                <p14:nvPr/>
              </p14:nvContentPartPr>
              <p14:xfrm>
                <a:off x="7268552" y="2815638"/>
                <a:ext cx="65160" cy="913320"/>
              </p14:xfrm>
            </p:contentPart>
          </mc:Choice>
          <mc:Fallback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CD623B73-8465-4854-9CA2-22EACE2660E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50912" y="2797638"/>
                  <a:ext cx="100800" cy="9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4B9A8CD5-8FD7-46E1-90F5-775FAE41EF49}"/>
              </a:ext>
            </a:extLst>
          </p:cNvPr>
          <p:cNvGrpSpPr/>
          <p:nvPr/>
        </p:nvGrpSpPr>
        <p:grpSpPr>
          <a:xfrm>
            <a:off x="7407152" y="2768838"/>
            <a:ext cx="492840" cy="599040"/>
            <a:chOff x="7407152" y="2768838"/>
            <a:chExt cx="492840" cy="59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B0E19DCF-72EF-4410-93EA-6C07371BA91E}"/>
                    </a:ext>
                  </a:extLst>
                </p14:cNvPr>
                <p14:cNvContentPartPr/>
                <p14:nvPr/>
              </p14:nvContentPartPr>
              <p14:xfrm>
                <a:off x="7407152" y="2981958"/>
                <a:ext cx="258120" cy="385920"/>
              </p14:xfrm>
            </p:contentPart>
          </mc:Choice>
          <mc:Fallback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B0E19DCF-72EF-4410-93EA-6C07371BA91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389512" y="2963958"/>
                  <a:ext cx="29376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5011D00C-4A5E-409F-A7E0-142C1ACB5A09}"/>
                    </a:ext>
                  </a:extLst>
                </p14:cNvPr>
                <p14:cNvContentPartPr/>
                <p14:nvPr/>
              </p14:nvContentPartPr>
              <p14:xfrm>
                <a:off x="7452152" y="3141438"/>
                <a:ext cx="148680" cy="41040"/>
              </p14:xfrm>
            </p:contentPart>
          </mc:Choice>
          <mc:Fallback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5011D00C-4A5E-409F-A7E0-142C1ACB5A0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34512" y="3123438"/>
                  <a:ext cx="184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BCE372E8-7852-465A-A020-634EAD0D5A2C}"/>
                    </a:ext>
                  </a:extLst>
                </p14:cNvPr>
                <p14:cNvContentPartPr/>
                <p14:nvPr/>
              </p14:nvContentPartPr>
              <p14:xfrm>
                <a:off x="7649072" y="2768838"/>
                <a:ext cx="250920" cy="556200"/>
              </p14:xfrm>
            </p:contentPart>
          </mc:Choice>
          <mc:Fallback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BCE372E8-7852-465A-A020-634EAD0D5A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631432" y="2750838"/>
                  <a:ext cx="286560" cy="59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9F27C3A4-43BD-4C6B-81E7-2FF2450AAEE2}"/>
              </a:ext>
            </a:extLst>
          </p:cNvPr>
          <p:cNvGrpSpPr/>
          <p:nvPr/>
        </p:nvGrpSpPr>
        <p:grpSpPr>
          <a:xfrm>
            <a:off x="8271512" y="2621598"/>
            <a:ext cx="1588320" cy="775440"/>
            <a:chOff x="8271512" y="2621598"/>
            <a:chExt cx="1588320" cy="77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F27B21DB-1C0A-47EC-B495-A4B7A8353BBB}"/>
                    </a:ext>
                  </a:extLst>
                </p14:cNvPr>
                <p14:cNvContentPartPr/>
                <p14:nvPr/>
              </p14:nvContentPartPr>
              <p14:xfrm>
                <a:off x="8271512" y="3012918"/>
                <a:ext cx="511560" cy="302040"/>
              </p14:xfrm>
            </p:contentPart>
          </mc:Choice>
          <mc:Fallback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F27B21DB-1C0A-47EC-B495-A4B7A8353BB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253512" y="2995278"/>
                  <a:ext cx="5472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0FF9948D-1961-4AA2-A382-DB64B397AFF6}"/>
                    </a:ext>
                  </a:extLst>
                </p14:cNvPr>
                <p14:cNvContentPartPr/>
                <p14:nvPr/>
              </p14:nvContentPartPr>
              <p14:xfrm>
                <a:off x="8873072" y="2753358"/>
                <a:ext cx="138240" cy="479880"/>
              </p14:xfrm>
            </p:contentPart>
          </mc:Choice>
          <mc:Fallback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0FF9948D-1961-4AA2-A382-DB64B397AFF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855432" y="2735718"/>
                  <a:ext cx="1738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" name="Рукописный ввод 126">
                  <a:extLst>
                    <a:ext uri="{FF2B5EF4-FFF2-40B4-BE49-F238E27FC236}">
                      <a16:creationId xmlns:a16="http://schemas.microsoft.com/office/drawing/2014/main" id="{724A8667-E77C-45AF-9532-575062D8C942}"/>
                    </a:ext>
                  </a:extLst>
                </p14:cNvPr>
                <p14:cNvContentPartPr/>
                <p14:nvPr/>
              </p14:nvContentPartPr>
              <p14:xfrm>
                <a:off x="9036152" y="2998158"/>
                <a:ext cx="114480" cy="398880"/>
              </p14:xfrm>
            </p:contentPart>
          </mc:Choice>
          <mc:Fallback>
            <p:pic>
              <p:nvPicPr>
                <p:cNvPr id="127" name="Рукописный ввод 126">
                  <a:extLst>
                    <a:ext uri="{FF2B5EF4-FFF2-40B4-BE49-F238E27FC236}">
                      <a16:creationId xmlns:a16="http://schemas.microsoft.com/office/drawing/2014/main" id="{724A8667-E77C-45AF-9532-575062D8C94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18152" y="2980518"/>
                  <a:ext cx="1501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C97A4DA2-2295-4D26-AAF8-ECC729777EFC}"/>
                    </a:ext>
                  </a:extLst>
                </p14:cNvPr>
                <p14:cNvContentPartPr/>
                <p14:nvPr/>
              </p14:nvContentPartPr>
              <p14:xfrm>
                <a:off x="9169352" y="2978718"/>
                <a:ext cx="200520" cy="221040"/>
              </p14:xfrm>
            </p:contentPart>
          </mc:Choice>
          <mc:Fallback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C97A4DA2-2295-4D26-AAF8-ECC729777EF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51712" y="2961078"/>
                  <a:ext cx="236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43E53744-F9CB-494E-B5E2-7C99A015D8F4}"/>
                    </a:ext>
                  </a:extLst>
                </p14:cNvPr>
                <p14:cNvContentPartPr/>
                <p14:nvPr/>
              </p14:nvContentPartPr>
              <p14:xfrm>
                <a:off x="9453392" y="2621598"/>
                <a:ext cx="290880" cy="462240"/>
              </p14:xfrm>
            </p:contentPart>
          </mc:Choice>
          <mc:Fallback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43E53744-F9CB-494E-B5E2-7C99A015D8F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435392" y="2603958"/>
                  <a:ext cx="32652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9507FDBD-F170-4051-8D1E-ED2D80B81D17}"/>
                    </a:ext>
                  </a:extLst>
                </p14:cNvPr>
                <p14:cNvContentPartPr/>
                <p14:nvPr/>
              </p14:nvContentPartPr>
              <p14:xfrm>
                <a:off x="9491912" y="2788998"/>
                <a:ext cx="367920" cy="92160"/>
              </p14:xfrm>
            </p:contentPart>
          </mc:Choice>
          <mc:Fallback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9507FDBD-F170-4051-8D1E-ED2D80B81D1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73912" y="2771358"/>
                  <a:ext cx="40356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Группа 171">
            <a:extLst>
              <a:ext uri="{FF2B5EF4-FFF2-40B4-BE49-F238E27FC236}">
                <a16:creationId xmlns:a16="http://schemas.microsoft.com/office/drawing/2014/main" id="{4DA45AFF-B6B6-4265-94AD-BBBA4B2380A6}"/>
              </a:ext>
            </a:extLst>
          </p:cNvPr>
          <p:cNvGrpSpPr/>
          <p:nvPr/>
        </p:nvGrpSpPr>
        <p:grpSpPr>
          <a:xfrm>
            <a:off x="205712" y="3839838"/>
            <a:ext cx="3158280" cy="965520"/>
            <a:chOff x="205712" y="3839838"/>
            <a:chExt cx="3158280" cy="96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F21892FA-B0A9-4ACB-AF5D-4A7E7CEBE4F7}"/>
                    </a:ext>
                  </a:extLst>
                </p14:cNvPr>
                <p14:cNvContentPartPr/>
                <p14:nvPr/>
              </p14:nvContentPartPr>
              <p14:xfrm>
                <a:off x="205712" y="4300998"/>
                <a:ext cx="37800" cy="302400"/>
              </p14:xfrm>
            </p:contentPart>
          </mc:Choice>
          <mc:Fallback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F21892FA-B0A9-4ACB-AF5D-4A7E7CEBE4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96712" y="4292358"/>
                  <a:ext cx="554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B83132CF-8320-4780-8E69-56B8F8C50F32}"/>
                    </a:ext>
                  </a:extLst>
                </p14:cNvPr>
                <p14:cNvContentPartPr/>
                <p14:nvPr/>
              </p14:nvContentPartPr>
              <p14:xfrm>
                <a:off x="283832" y="4209918"/>
                <a:ext cx="281880" cy="324360"/>
              </p14:xfrm>
            </p:contentPart>
          </mc:Choice>
          <mc:Fallback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B83132CF-8320-4780-8E69-56B8F8C50F3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4832" y="4201278"/>
                  <a:ext cx="2995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24215326-190F-4CA0-B4A5-8BC8ED303641}"/>
                    </a:ext>
                  </a:extLst>
                </p14:cNvPr>
                <p14:cNvContentPartPr/>
                <p14:nvPr/>
              </p14:nvContentPartPr>
              <p14:xfrm>
                <a:off x="566432" y="3934158"/>
                <a:ext cx="254520" cy="642240"/>
              </p14:xfrm>
            </p:contentPart>
          </mc:Choice>
          <mc:Fallback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24215326-190F-4CA0-B4A5-8BC8ED30364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57792" y="3925158"/>
                  <a:ext cx="2721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509632BB-FABB-4229-8140-CA3894E3AF3E}"/>
                    </a:ext>
                  </a:extLst>
                </p14:cNvPr>
                <p14:cNvContentPartPr/>
                <p14:nvPr/>
              </p14:nvContentPartPr>
              <p14:xfrm>
                <a:off x="971072" y="4044318"/>
                <a:ext cx="144360" cy="379080"/>
              </p14:xfrm>
            </p:contentPart>
          </mc:Choice>
          <mc:Fallback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509632BB-FABB-4229-8140-CA3894E3AF3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62432" y="4035678"/>
                  <a:ext cx="1620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6" name="Рукописный ввод 135">
                  <a:extLst>
                    <a:ext uri="{FF2B5EF4-FFF2-40B4-BE49-F238E27FC236}">
                      <a16:creationId xmlns:a16="http://schemas.microsoft.com/office/drawing/2014/main" id="{751F0AA7-21A2-438F-BCF6-51D0C55ABB48}"/>
                    </a:ext>
                  </a:extLst>
                </p14:cNvPr>
                <p14:cNvContentPartPr/>
                <p14:nvPr/>
              </p14:nvContentPartPr>
              <p14:xfrm>
                <a:off x="1180952" y="4096518"/>
                <a:ext cx="108360" cy="248400"/>
              </p14:xfrm>
            </p:contentPart>
          </mc:Choice>
          <mc:Fallback>
            <p:pic>
              <p:nvPicPr>
                <p:cNvPr id="136" name="Рукописный ввод 135">
                  <a:extLst>
                    <a:ext uri="{FF2B5EF4-FFF2-40B4-BE49-F238E27FC236}">
                      <a16:creationId xmlns:a16="http://schemas.microsoft.com/office/drawing/2014/main" id="{751F0AA7-21A2-438F-BCF6-51D0C55ABB4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71952" y="4087518"/>
                  <a:ext cx="126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9000BFF2-BC08-468F-A75D-EB5028C49D5B}"/>
                    </a:ext>
                  </a:extLst>
                </p14:cNvPr>
                <p14:cNvContentPartPr/>
                <p14:nvPr/>
              </p14:nvContentPartPr>
              <p14:xfrm>
                <a:off x="1335752" y="4075998"/>
                <a:ext cx="464040" cy="313920"/>
              </p14:xfrm>
            </p:contentPart>
          </mc:Choice>
          <mc:Fallback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9000BFF2-BC08-468F-A75D-EB5028C49D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27112" y="4067358"/>
                  <a:ext cx="4816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59422798-A364-4BBC-8036-88852B516C49}"/>
                    </a:ext>
                  </a:extLst>
                </p14:cNvPr>
                <p14:cNvContentPartPr/>
                <p14:nvPr/>
              </p14:nvContentPartPr>
              <p14:xfrm>
                <a:off x="1541672" y="4070238"/>
                <a:ext cx="236880" cy="131040"/>
              </p14:xfrm>
            </p:contentPart>
          </mc:Choice>
          <mc:Fallback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59422798-A364-4BBC-8036-88852B516C4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532672" y="4061238"/>
                  <a:ext cx="254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B6345439-9CED-420C-8374-2723E2DF29CE}"/>
                    </a:ext>
                  </a:extLst>
                </p14:cNvPr>
                <p14:cNvContentPartPr/>
                <p14:nvPr/>
              </p14:nvContentPartPr>
              <p14:xfrm>
                <a:off x="2084912" y="4019118"/>
                <a:ext cx="86040" cy="249840"/>
              </p14:xfrm>
            </p:contentPart>
          </mc:Choice>
          <mc:Fallback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B6345439-9CED-420C-8374-2723E2DF29C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76272" y="4010118"/>
                  <a:ext cx="1036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9B76ED9A-4EE5-4A07-BC45-9D0AC9D95929}"/>
                    </a:ext>
                  </a:extLst>
                </p14:cNvPr>
                <p14:cNvContentPartPr/>
                <p14:nvPr/>
              </p14:nvContentPartPr>
              <p14:xfrm>
                <a:off x="2112992" y="3908958"/>
                <a:ext cx="205560" cy="322920"/>
              </p14:xfrm>
            </p:contentPart>
          </mc:Choice>
          <mc:Fallback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9B76ED9A-4EE5-4A07-BC45-9D0AC9D9592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03992" y="3900318"/>
                  <a:ext cx="2232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99C4E8F9-7E98-4EF8-B060-4B5F8A2816F3}"/>
                    </a:ext>
                  </a:extLst>
                </p14:cNvPr>
                <p14:cNvContentPartPr/>
                <p14:nvPr/>
              </p14:nvContentPartPr>
              <p14:xfrm>
                <a:off x="1795472" y="3996798"/>
                <a:ext cx="66600" cy="332280"/>
              </p14:xfrm>
            </p:contentPart>
          </mc:Choice>
          <mc:Fallback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99C4E8F9-7E98-4EF8-B060-4B5F8A2816F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786472" y="3987798"/>
                  <a:ext cx="8424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9C1B1F19-5049-46B7-B964-3B03922432E4}"/>
                    </a:ext>
                  </a:extLst>
                </p14:cNvPr>
                <p14:cNvContentPartPr/>
                <p14:nvPr/>
              </p14:nvContentPartPr>
              <p14:xfrm>
                <a:off x="1952432" y="4230798"/>
                <a:ext cx="37800" cy="27720"/>
              </p14:xfrm>
            </p:contentPart>
          </mc:Choice>
          <mc:Fallback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9C1B1F19-5049-46B7-B964-3B03922432E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943432" y="4221798"/>
                  <a:ext cx="554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8F189B90-A7BB-4611-AE02-AFF40D22DFF4}"/>
                    </a:ext>
                  </a:extLst>
                </p14:cNvPr>
                <p14:cNvContentPartPr/>
                <p14:nvPr/>
              </p14:nvContentPartPr>
              <p14:xfrm>
                <a:off x="2360672" y="4002558"/>
                <a:ext cx="165600" cy="206280"/>
              </p14:xfrm>
            </p:contentPart>
          </mc:Choice>
          <mc:Fallback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8F189B90-A7BB-4611-AE02-AFF40D22DFF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51672" y="3993918"/>
                  <a:ext cx="183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A59DA32B-0A83-4072-A6D4-C2F37717D146}"/>
                    </a:ext>
                  </a:extLst>
                </p14:cNvPr>
                <p14:cNvContentPartPr/>
                <p14:nvPr/>
              </p14:nvContentPartPr>
              <p14:xfrm>
                <a:off x="2601512" y="3896718"/>
                <a:ext cx="641520" cy="295920"/>
              </p14:xfrm>
            </p:contentPart>
          </mc:Choice>
          <mc:Fallback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A59DA32B-0A83-4072-A6D4-C2F37717D14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92872" y="3887718"/>
                  <a:ext cx="6591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7ED6F1DD-D501-458D-BB18-3C37D13A4D48}"/>
                    </a:ext>
                  </a:extLst>
                </p14:cNvPr>
                <p14:cNvContentPartPr/>
                <p14:nvPr/>
              </p14:nvContentPartPr>
              <p14:xfrm>
                <a:off x="3236192" y="3839838"/>
                <a:ext cx="127800" cy="317880"/>
              </p14:xfrm>
            </p:contentPart>
          </mc:Choice>
          <mc:Fallback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7ED6F1DD-D501-458D-BB18-3C37D13A4D4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27552" y="3831198"/>
                  <a:ext cx="1454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E0A3BF61-FF68-4490-918E-FCB1C9A9BF88}"/>
                    </a:ext>
                  </a:extLst>
                </p14:cNvPr>
                <p14:cNvContentPartPr/>
                <p14:nvPr/>
              </p14:nvContentPartPr>
              <p14:xfrm>
                <a:off x="2406032" y="4459398"/>
                <a:ext cx="354600" cy="345960"/>
              </p14:xfrm>
            </p:contentPart>
          </mc:Choice>
          <mc:Fallback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E0A3BF61-FF68-4490-918E-FCB1C9A9BF8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97032" y="4450758"/>
                  <a:ext cx="3722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2" name="Рукописный ввод 161">
                  <a:extLst>
                    <a:ext uri="{FF2B5EF4-FFF2-40B4-BE49-F238E27FC236}">
                      <a16:creationId xmlns:a16="http://schemas.microsoft.com/office/drawing/2014/main" id="{33CFB5A8-B229-4885-8243-0E35474FDBA8}"/>
                    </a:ext>
                  </a:extLst>
                </p14:cNvPr>
                <p14:cNvContentPartPr/>
                <p14:nvPr/>
              </p14:nvContentPartPr>
              <p14:xfrm>
                <a:off x="2640032" y="4477038"/>
                <a:ext cx="175680" cy="286200"/>
              </p14:xfrm>
            </p:contentPart>
          </mc:Choice>
          <mc:Fallback>
            <p:pic>
              <p:nvPicPr>
                <p:cNvPr id="162" name="Рукописный ввод 161">
                  <a:extLst>
                    <a:ext uri="{FF2B5EF4-FFF2-40B4-BE49-F238E27FC236}">
                      <a16:creationId xmlns:a16="http://schemas.microsoft.com/office/drawing/2014/main" id="{33CFB5A8-B229-4885-8243-0E35474FDBA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631032" y="4468398"/>
                  <a:ext cx="1933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3" name="Рукописный ввод 162">
                  <a:extLst>
                    <a:ext uri="{FF2B5EF4-FFF2-40B4-BE49-F238E27FC236}">
                      <a16:creationId xmlns:a16="http://schemas.microsoft.com/office/drawing/2014/main" id="{D1F64756-6A68-4E8A-91CD-5A4443E69EE0}"/>
                    </a:ext>
                  </a:extLst>
                </p14:cNvPr>
                <p14:cNvContentPartPr/>
                <p14:nvPr/>
              </p14:nvContentPartPr>
              <p14:xfrm>
                <a:off x="2882312" y="4528158"/>
                <a:ext cx="232560" cy="230040"/>
              </p14:xfrm>
            </p:contentPart>
          </mc:Choice>
          <mc:Fallback>
            <p:pic>
              <p:nvPicPr>
                <p:cNvPr id="163" name="Рукописный ввод 162">
                  <a:extLst>
                    <a:ext uri="{FF2B5EF4-FFF2-40B4-BE49-F238E27FC236}">
                      <a16:creationId xmlns:a16="http://schemas.microsoft.com/office/drawing/2014/main" id="{D1F64756-6A68-4E8A-91CD-5A4443E69EE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873312" y="4519518"/>
                  <a:ext cx="250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4" name="Рукописный ввод 163">
                  <a:extLst>
                    <a:ext uri="{FF2B5EF4-FFF2-40B4-BE49-F238E27FC236}">
                      <a16:creationId xmlns:a16="http://schemas.microsoft.com/office/drawing/2014/main" id="{8C98054B-BB89-48AA-9A7D-024C0472009A}"/>
                    </a:ext>
                  </a:extLst>
                </p14:cNvPr>
                <p14:cNvContentPartPr/>
                <p14:nvPr/>
              </p14:nvContentPartPr>
              <p14:xfrm>
                <a:off x="3142232" y="4512678"/>
                <a:ext cx="150480" cy="168840"/>
              </p14:xfrm>
            </p:contentPart>
          </mc:Choice>
          <mc:Fallback>
            <p:pic>
              <p:nvPicPr>
                <p:cNvPr id="164" name="Рукописный ввод 163">
                  <a:extLst>
                    <a:ext uri="{FF2B5EF4-FFF2-40B4-BE49-F238E27FC236}">
                      <a16:creationId xmlns:a16="http://schemas.microsoft.com/office/drawing/2014/main" id="{8C98054B-BB89-48AA-9A7D-024C0472009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33592" y="4504038"/>
                  <a:ext cx="1681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5840D856-1CE1-42AD-82BC-693A19958490}"/>
              </a:ext>
            </a:extLst>
          </p:cNvPr>
          <p:cNvGrpSpPr/>
          <p:nvPr/>
        </p:nvGrpSpPr>
        <p:grpSpPr>
          <a:xfrm>
            <a:off x="3631112" y="3668478"/>
            <a:ext cx="2964960" cy="1083240"/>
            <a:chOff x="3631112" y="3668478"/>
            <a:chExt cx="2964960" cy="10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D003D248-41D4-4046-9101-E08022DDF71B}"/>
                    </a:ext>
                  </a:extLst>
                </p14:cNvPr>
                <p14:cNvContentPartPr/>
                <p14:nvPr/>
              </p14:nvContentPartPr>
              <p14:xfrm>
                <a:off x="3744152" y="3800958"/>
                <a:ext cx="50040" cy="333360"/>
              </p14:xfrm>
            </p:contentPart>
          </mc:Choice>
          <mc:Fallback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D003D248-41D4-4046-9101-E08022DDF71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735152" y="3792318"/>
                  <a:ext cx="676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0FD3B682-AF71-41DF-958D-5FE7D0E07EE9}"/>
                    </a:ext>
                  </a:extLst>
                </p14:cNvPr>
                <p14:cNvContentPartPr/>
                <p14:nvPr/>
              </p14:nvContentPartPr>
              <p14:xfrm>
                <a:off x="3631112" y="3841278"/>
                <a:ext cx="205200" cy="176040"/>
              </p14:xfrm>
            </p:contentPart>
          </mc:Choice>
          <mc:Fallback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0FD3B682-AF71-41DF-958D-5FE7D0E07EE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22112" y="3832278"/>
                  <a:ext cx="222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8" name="Рукописный ввод 147">
                  <a:extLst>
                    <a:ext uri="{FF2B5EF4-FFF2-40B4-BE49-F238E27FC236}">
                      <a16:creationId xmlns:a16="http://schemas.microsoft.com/office/drawing/2014/main" id="{F2CF451B-284E-4B0D-83F0-7227234B7CAF}"/>
                    </a:ext>
                  </a:extLst>
                </p14:cNvPr>
                <p14:cNvContentPartPr/>
                <p14:nvPr/>
              </p14:nvContentPartPr>
              <p14:xfrm>
                <a:off x="3777992" y="3989598"/>
                <a:ext cx="227520" cy="195840"/>
              </p14:xfrm>
            </p:contentPart>
          </mc:Choice>
          <mc:Fallback>
            <p:pic>
              <p:nvPicPr>
                <p:cNvPr id="148" name="Рукописный ввод 147">
                  <a:extLst>
                    <a:ext uri="{FF2B5EF4-FFF2-40B4-BE49-F238E27FC236}">
                      <a16:creationId xmlns:a16="http://schemas.microsoft.com/office/drawing/2014/main" id="{F2CF451B-284E-4B0D-83F0-7227234B7CA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69352" y="3980958"/>
                  <a:ext cx="245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73FC2890-76B5-433B-A03F-834DC7E6B2B1}"/>
                    </a:ext>
                  </a:extLst>
                </p14:cNvPr>
                <p14:cNvContentPartPr/>
                <p14:nvPr/>
              </p14:nvContentPartPr>
              <p14:xfrm>
                <a:off x="4024592" y="3893838"/>
                <a:ext cx="244800" cy="268560"/>
              </p14:xfrm>
            </p:contentPart>
          </mc:Choice>
          <mc:Fallback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73FC2890-76B5-433B-A03F-834DC7E6B2B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015952" y="3884838"/>
                  <a:ext cx="2624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EF614488-77C4-492E-BBBD-E164428D47EB}"/>
                    </a:ext>
                  </a:extLst>
                </p14:cNvPr>
                <p14:cNvContentPartPr/>
                <p14:nvPr/>
              </p14:nvContentPartPr>
              <p14:xfrm>
                <a:off x="4472792" y="3901758"/>
                <a:ext cx="298440" cy="290880"/>
              </p14:xfrm>
            </p:contentPart>
          </mc:Choice>
          <mc:Fallback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EF614488-77C4-492E-BBBD-E164428D47E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63792" y="3892758"/>
                  <a:ext cx="3160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411D692C-BBF5-4049-A3DC-7E2EA6134F74}"/>
                    </a:ext>
                  </a:extLst>
                </p14:cNvPr>
                <p14:cNvContentPartPr/>
                <p14:nvPr/>
              </p14:nvContentPartPr>
              <p14:xfrm>
                <a:off x="4669352" y="3906078"/>
                <a:ext cx="322920" cy="220320"/>
              </p14:xfrm>
            </p:contentPart>
          </mc:Choice>
          <mc:Fallback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411D692C-BBF5-4049-A3DC-7E2EA6134F7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660712" y="3897078"/>
                  <a:ext cx="340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2" name="Рукописный ввод 151">
                  <a:extLst>
                    <a:ext uri="{FF2B5EF4-FFF2-40B4-BE49-F238E27FC236}">
                      <a16:creationId xmlns:a16="http://schemas.microsoft.com/office/drawing/2014/main" id="{FFFBAAFA-3004-44BA-911F-40450B1ED59C}"/>
                    </a:ext>
                  </a:extLst>
                </p14:cNvPr>
                <p14:cNvContentPartPr/>
                <p14:nvPr/>
              </p14:nvContentPartPr>
              <p14:xfrm>
                <a:off x="4921712" y="3832638"/>
                <a:ext cx="270000" cy="251640"/>
              </p14:xfrm>
            </p:contentPart>
          </mc:Choice>
          <mc:Fallback>
            <p:pic>
              <p:nvPicPr>
                <p:cNvPr id="152" name="Рукописный ввод 151">
                  <a:extLst>
                    <a:ext uri="{FF2B5EF4-FFF2-40B4-BE49-F238E27FC236}">
                      <a16:creationId xmlns:a16="http://schemas.microsoft.com/office/drawing/2014/main" id="{FFFBAAFA-3004-44BA-911F-40450B1ED59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913072" y="3823638"/>
                  <a:ext cx="2876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02D7BFC5-7D7D-4295-BCAA-7F47DAB62A20}"/>
                    </a:ext>
                  </a:extLst>
                </p14:cNvPr>
                <p14:cNvContentPartPr/>
                <p14:nvPr/>
              </p14:nvContentPartPr>
              <p14:xfrm>
                <a:off x="4273712" y="3808518"/>
                <a:ext cx="69120" cy="436680"/>
              </p14:xfrm>
            </p:contentPart>
          </mc:Choice>
          <mc:Fallback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02D7BFC5-7D7D-4295-BCAA-7F47DAB62A2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264712" y="3799878"/>
                  <a:ext cx="867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6F3354B8-EF2E-4948-996C-307A2EF1B390}"/>
                    </a:ext>
                  </a:extLst>
                </p14:cNvPr>
                <p14:cNvContentPartPr/>
                <p14:nvPr/>
              </p14:nvContentPartPr>
              <p14:xfrm>
                <a:off x="5469272" y="3740838"/>
                <a:ext cx="78120" cy="337320"/>
              </p14:xfrm>
            </p:contentPart>
          </mc:Choice>
          <mc:Fallback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6F3354B8-EF2E-4948-996C-307A2EF1B39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460272" y="3732198"/>
                  <a:ext cx="957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6F918EA1-169F-4116-9EF6-B21D03CD3BE2}"/>
                    </a:ext>
                  </a:extLst>
                </p14:cNvPr>
                <p14:cNvContentPartPr/>
                <p14:nvPr/>
              </p14:nvContentPartPr>
              <p14:xfrm>
                <a:off x="5619752" y="3805278"/>
                <a:ext cx="119160" cy="213840"/>
              </p14:xfrm>
            </p:contentPart>
          </mc:Choice>
          <mc:Fallback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6F918EA1-169F-4116-9EF6-B21D03CD3BE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610752" y="3796278"/>
                  <a:ext cx="1368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31761197-0CC0-47F8-89BB-13AE4B44238C}"/>
                    </a:ext>
                  </a:extLst>
                </p14:cNvPr>
                <p14:cNvContentPartPr/>
                <p14:nvPr/>
              </p14:nvContentPartPr>
              <p14:xfrm>
                <a:off x="5650352" y="3742998"/>
                <a:ext cx="112680" cy="275760"/>
              </p14:xfrm>
            </p:contentPart>
          </mc:Choice>
          <mc:Fallback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31761197-0CC0-47F8-89BB-13AE4B44238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641352" y="3734358"/>
                  <a:ext cx="1303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A52C3EA4-60B9-4DEB-837D-274C82CF9BF1}"/>
                    </a:ext>
                  </a:extLst>
                </p14:cNvPr>
                <p14:cNvContentPartPr/>
                <p14:nvPr/>
              </p14:nvContentPartPr>
              <p14:xfrm>
                <a:off x="5828912" y="3800238"/>
                <a:ext cx="187920" cy="222480"/>
              </p14:xfrm>
            </p:contentPart>
          </mc:Choice>
          <mc:Fallback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A52C3EA4-60B9-4DEB-837D-274C82CF9BF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20272" y="3791238"/>
                  <a:ext cx="205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6662C6C5-2BCC-460E-9DD6-EAF7ED6F4FB2}"/>
                    </a:ext>
                  </a:extLst>
                </p14:cNvPr>
                <p14:cNvContentPartPr/>
                <p14:nvPr/>
              </p14:nvContentPartPr>
              <p14:xfrm>
                <a:off x="6047432" y="3777918"/>
                <a:ext cx="153360" cy="253080"/>
              </p14:xfrm>
            </p:contentPart>
          </mc:Choice>
          <mc:Fallback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6662C6C5-2BCC-460E-9DD6-EAF7ED6F4FB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038432" y="3768918"/>
                  <a:ext cx="171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450550A1-5444-40C9-803B-04490AA8297B}"/>
                    </a:ext>
                  </a:extLst>
                </p14:cNvPr>
                <p14:cNvContentPartPr/>
                <p14:nvPr/>
              </p14:nvContentPartPr>
              <p14:xfrm>
                <a:off x="6234992" y="3761358"/>
                <a:ext cx="136080" cy="212040"/>
              </p14:xfrm>
            </p:contentPart>
          </mc:Choice>
          <mc:Fallback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450550A1-5444-40C9-803B-04490AA8297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26352" y="3752358"/>
                  <a:ext cx="153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359BDD6B-A473-4AC1-96C2-31655D741CE1}"/>
                    </a:ext>
                  </a:extLst>
                </p14:cNvPr>
                <p14:cNvContentPartPr/>
                <p14:nvPr/>
              </p14:nvContentPartPr>
              <p14:xfrm>
                <a:off x="6400232" y="3668478"/>
                <a:ext cx="195840" cy="264240"/>
              </p14:xfrm>
            </p:contentPart>
          </mc:Choice>
          <mc:Fallback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359BDD6B-A473-4AC1-96C2-31655D741CE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391592" y="3659838"/>
                  <a:ext cx="2134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0B2BC687-7B5B-41DB-AA8E-F5B3E557853F}"/>
                    </a:ext>
                  </a:extLst>
                </p14:cNvPr>
                <p14:cNvContentPartPr/>
                <p14:nvPr/>
              </p14:nvContentPartPr>
              <p14:xfrm>
                <a:off x="3654152" y="4428438"/>
                <a:ext cx="339840" cy="323280"/>
              </p14:xfrm>
            </p:contentPart>
          </mc:Choice>
          <mc:Fallback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0B2BC687-7B5B-41DB-AA8E-F5B3E557853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645512" y="4419798"/>
                  <a:ext cx="3574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394731BC-8947-41F5-8763-00AEA28E4D5C}"/>
                    </a:ext>
                  </a:extLst>
                </p14:cNvPr>
                <p14:cNvContentPartPr/>
                <p14:nvPr/>
              </p14:nvContentPartPr>
              <p14:xfrm>
                <a:off x="3961232" y="4464078"/>
                <a:ext cx="299160" cy="224640"/>
              </p14:xfrm>
            </p:contentPart>
          </mc:Choice>
          <mc:Fallback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394731BC-8947-41F5-8763-00AEA28E4D5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952592" y="4455438"/>
                  <a:ext cx="316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0D178AF2-FDB6-46BC-BD26-56123AF6725E}"/>
                    </a:ext>
                  </a:extLst>
                </p14:cNvPr>
                <p14:cNvContentPartPr/>
                <p14:nvPr/>
              </p14:nvContentPartPr>
              <p14:xfrm>
                <a:off x="4069952" y="4459758"/>
                <a:ext cx="210960" cy="215280"/>
              </p14:xfrm>
            </p:contentPart>
          </mc:Choice>
          <mc:Fallback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0D178AF2-FDB6-46BC-BD26-56123AF6725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060952" y="4451118"/>
                  <a:ext cx="2286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3E2EB657-A371-45C7-9562-9E92FF15C3A5}"/>
                    </a:ext>
                  </a:extLst>
                </p14:cNvPr>
                <p14:cNvContentPartPr/>
                <p14:nvPr/>
              </p14:nvContentPartPr>
              <p14:xfrm>
                <a:off x="4604912" y="4339518"/>
                <a:ext cx="196560" cy="373680"/>
              </p14:xfrm>
            </p:contentPart>
          </mc:Choice>
          <mc:Fallback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3E2EB657-A371-45C7-9562-9E92FF15C3A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96272" y="4330518"/>
                  <a:ext cx="21420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DBF2CDDF-BD35-4D5E-AE15-C945C5414ED9}"/>
                    </a:ext>
                  </a:extLst>
                </p14:cNvPr>
                <p14:cNvContentPartPr/>
                <p14:nvPr/>
              </p14:nvContentPartPr>
              <p14:xfrm>
                <a:off x="4814432" y="4612398"/>
                <a:ext cx="94320" cy="18720"/>
              </p14:xfrm>
            </p:contentPart>
          </mc:Choice>
          <mc:Fallback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DBF2CDDF-BD35-4D5E-AE15-C945C5414ED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805432" y="4603758"/>
                  <a:ext cx="111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E140FF14-645D-4478-9512-0D5D1E4DF5B5}"/>
                    </a:ext>
                  </a:extLst>
                </p14:cNvPr>
                <p14:cNvContentPartPr/>
                <p14:nvPr/>
              </p14:nvContentPartPr>
              <p14:xfrm>
                <a:off x="5127632" y="4326558"/>
                <a:ext cx="427320" cy="279360"/>
              </p14:xfrm>
            </p:contentPart>
          </mc:Choice>
          <mc:Fallback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E140FF14-645D-4478-9512-0D5D1E4DF5B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18632" y="4317558"/>
                  <a:ext cx="444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0AA44BC4-0956-4C2E-8C8F-FADD5C0FA4C8}"/>
                    </a:ext>
                  </a:extLst>
                </p14:cNvPr>
                <p14:cNvContentPartPr/>
                <p14:nvPr/>
              </p14:nvContentPartPr>
              <p14:xfrm>
                <a:off x="5559632" y="4321158"/>
                <a:ext cx="257400" cy="241560"/>
              </p14:xfrm>
            </p:contentPart>
          </mc:Choice>
          <mc:Fallback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0AA44BC4-0956-4C2E-8C8F-FADD5C0FA4C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50992" y="4312158"/>
                  <a:ext cx="275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404372B0-9839-4C4B-9913-FD1F4C2E4A24}"/>
                    </a:ext>
                  </a:extLst>
                </p14:cNvPr>
                <p14:cNvContentPartPr/>
                <p14:nvPr/>
              </p14:nvContentPartPr>
              <p14:xfrm>
                <a:off x="5810912" y="4187958"/>
                <a:ext cx="387720" cy="404280"/>
              </p14:xfrm>
            </p:contentPart>
          </mc:Choice>
          <mc:Fallback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404372B0-9839-4C4B-9913-FD1F4C2E4A2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801912" y="4179318"/>
                  <a:ext cx="405360" cy="42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79" name="Рукописный ввод 178">
                <a:extLst>
                  <a:ext uri="{FF2B5EF4-FFF2-40B4-BE49-F238E27FC236}">
                    <a16:creationId xmlns:a16="http://schemas.microsoft.com/office/drawing/2014/main" id="{D44BD502-A7CC-47AC-AE5F-C4D26302DCBF}"/>
                  </a:ext>
                </a:extLst>
              </p14:cNvPr>
              <p14:cNvContentPartPr/>
              <p14:nvPr/>
            </p14:nvContentPartPr>
            <p14:xfrm>
              <a:off x="7233272" y="3698718"/>
              <a:ext cx="155880" cy="685800"/>
            </p14:xfrm>
          </p:contentPart>
        </mc:Choice>
        <mc:Fallback>
          <p:pic>
            <p:nvPicPr>
              <p:cNvPr id="179" name="Рукописный ввод 178">
                <a:extLst>
                  <a:ext uri="{FF2B5EF4-FFF2-40B4-BE49-F238E27FC236}">
                    <a16:creationId xmlns:a16="http://schemas.microsoft.com/office/drawing/2014/main" id="{D44BD502-A7CC-47AC-AE5F-C4D26302DCBF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215272" y="3681078"/>
                <a:ext cx="191520" cy="72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" name="Группа 183">
            <a:extLst>
              <a:ext uri="{FF2B5EF4-FFF2-40B4-BE49-F238E27FC236}">
                <a16:creationId xmlns:a16="http://schemas.microsoft.com/office/drawing/2014/main" id="{C263A5BE-7060-418A-B773-68BDD5808152}"/>
              </a:ext>
            </a:extLst>
          </p:cNvPr>
          <p:cNvGrpSpPr/>
          <p:nvPr/>
        </p:nvGrpSpPr>
        <p:grpSpPr>
          <a:xfrm>
            <a:off x="7399232" y="3570918"/>
            <a:ext cx="500040" cy="913680"/>
            <a:chOff x="7399232" y="3570918"/>
            <a:chExt cx="500040" cy="91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B666EB9D-E8C1-4648-8D14-E2D7C57CA77C}"/>
                    </a:ext>
                  </a:extLst>
                </p14:cNvPr>
                <p14:cNvContentPartPr/>
                <p14:nvPr/>
              </p14:nvContentPartPr>
              <p14:xfrm>
                <a:off x="7547192" y="3814278"/>
                <a:ext cx="66960" cy="284400"/>
              </p14:xfrm>
            </p:contentPart>
          </mc:Choice>
          <mc:Fallback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B666EB9D-E8C1-4648-8D14-E2D7C57CA77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529552" y="3796638"/>
                  <a:ext cx="102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96096C9A-FB0D-4C75-A002-D1871B8FC80F}"/>
                    </a:ext>
                  </a:extLst>
                </p14:cNvPr>
                <p14:cNvContentPartPr/>
                <p14:nvPr/>
              </p14:nvContentPartPr>
              <p14:xfrm>
                <a:off x="7399232" y="3788358"/>
                <a:ext cx="269640" cy="44640"/>
              </p14:xfrm>
            </p:contentPart>
          </mc:Choice>
          <mc:Fallback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96096C9A-FB0D-4C75-A002-D1871B8FC80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381232" y="3770358"/>
                  <a:ext cx="30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E35F147F-3C4A-437B-B1B9-ED63165B6C52}"/>
                    </a:ext>
                  </a:extLst>
                </p14:cNvPr>
                <p14:cNvContentPartPr/>
                <p14:nvPr/>
              </p14:nvContentPartPr>
              <p14:xfrm>
                <a:off x="7461152" y="4153398"/>
                <a:ext cx="321480" cy="49320"/>
              </p14:xfrm>
            </p:contentPart>
          </mc:Choice>
          <mc:Fallback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E35F147F-3C4A-437B-B1B9-ED63165B6C5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443512" y="4135398"/>
                  <a:ext cx="357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Рукописный ввод 182">
                  <a:extLst>
                    <a:ext uri="{FF2B5EF4-FFF2-40B4-BE49-F238E27FC236}">
                      <a16:creationId xmlns:a16="http://schemas.microsoft.com/office/drawing/2014/main" id="{9789F4E0-F600-4BA5-A4A5-D3146C214C14}"/>
                    </a:ext>
                  </a:extLst>
                </p14:cNvPr>
                <p14:cNvContentPartPr/>
                <p14:nvPr/>
              </p14:nvContentPartPr>
              <p14:xfrm>
                <a:off x="7572032" y="3570918"/>
                <a:ext cx="327240" cy="913680"/>
              </p14:xfrm>
            </p:contentPart>
          </mc:Choice>
          <mc:Fallback>
            <p:pic>
              <p:nvPicPr>
                <p:cNvPr id="183" name="Рукописный ввод 182">
                  <a:extLst>
                    <a:ext uri="{FF2B5EF4-FFF2-40B4-BE49-F238E27FC236}">
                      <a16:creationId xmlns:a16="http://schemas.microsoft.com/office/drawing/2014/main" id="{9789F4E0-F600-4BA5-A4A5-D3146C214C1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554392" y="3553278"/>
                  <a:ext cx="362880" cy="9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Группа 187">
            <a:extLst>
              <a:ext uri="{FF2B5EF4-FFF2-40B4-BE49-F238E27FC236}">
                <a16:creationId xmlns:a16="http://schemas.microsoft.com/office/drawing/2014/main" id="{08C6374D-F648-447C-9614-A675B4A40A4F}"/>
              </a:ext>
            </a:extLst>
          </p:cNvPr>
          <p:cNvGrpSpPr/>
          <p:nvPr/>
        </p:nvGrpSpPr>
        <p:grpSpPr>
          <a:xfrm>
            <a:off x="8259632" y="3546798"/>
            <a:ext cx="1458720" cy="514440"/>
            <a:chOff x="8259632" y="3546798"/>
            <a:chExt cx="145872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DB2F3C61-933B-4B30-93DC-F866FB48E60E}"/>
                    </a:ext>
                  </a:extLst>
                </p14:cNvPr>
                <p14:cNvContentPartPr/>
                <p14:nvPr/>
              </p14:nvContentPartPr>
              <p14:xfrm>
                <a:off x="8259632" y="3674958"/>
                <a:ext cx="781200" cy="386280"/>
              </p14:xfrm>
            </p:contentPart>
          </mc:Choice>
          <mc:Fallback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DB2F3C61-933B-4B30-93DC-F866FB48E60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41632" y="3656958"/>
                  <a:ext cx="8168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0941645B-75F7-4A3D-BA9B-07C0E84D3B83}"/>
                    </a:ext>
                  </a:extLst>
                </p14:cNvPr>
                <p14:cNvContentPartPr/>
                <p14:nvPr/>
              </p14:nvContentPartPr>
              <p14:xfrm>
                <a:off x="8844632" y="3752358"/>
                <a:ext cx="205200" cy="20520"/>
              </p14:xfrm>
            </p:contentPart>
          </mc:Choice>
          <mc:Fallback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0941645B-75F7-4A3D-BA9B-07C0E84D3B8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26992" y="3734358"/>
                  <a:ext cx="2408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7" name="Рукописный ввод 186">
                  <a:extLst>
                    <a:ext uri="{FF2B5EF4-FFF2-40B4-BE49-F238E27FC236}">
                      <a16:creationId xmlns:a16="http://schemas.microsoft.com/office/drawing/2014/main" id="{BEDDB6CE-F480-4815-B854-34E703002D27}"/>
                    </a:ext>
                  </a:extLst>
                </p14:cNvPr>
                <p14:cNvContentPartPr/>
                <p14:nvPr/>
              </p14:nvContentPartPr>
              <p14:xfrm>
                <a:off x="9001952" y="3546798"/>
                <a:ext cx="716400" cy="327960"/>
              </p14:xfrm>
            </p:contentPart>
          </mc:Choice>
          <mc:Fallback>
            <p:pic>
              <p:nvPicPr>
                <p:cNvPr id="187" name="Рукописный ввод 186">
                  <a:extLst>
                    <a:ext uri="{FF2B5EF4-FFF2-40B4-BE49-F238E27FC236}">
                      <a16:creationId xmlns:a16="http://schemas.microsoft.com/office/drawing/2014/main" id="{BEDDB6CE-F480-4815-B854-34E703002D2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984312" y="3528798"/>
                  <a:ext cx="752040" cy="36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Группа 191">
            <a:extLst>
              <a:ext uri="{FF2B5EF4-FFF2-40B4-BE49-F238E27FC236}">
                <a16:creationId xmlns:a16="http://schemas.microsoft.com/office/drawing/2014/main" id="{3C05ACFA-8427-4952-BCCA-9C272759B9AB}"/>
              </a:ext>
            </a:extLst>
          </p:cNvPr>
          <p:cNvGrpSpPr/>
          <p:nvPr/>
        </p:nvGrpSpPr>
        <p:grpSpPr>
          <a:xfrm>
            <a:off x="172952" y="5164638"/>
            <a:ext cx="538920" cy="621000"/>
            <a:chOff x="172952" y="5164638"/>
            <a:chExt cx="538920" cy="62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23E414F5-32FA-42EE-9BA7-DBF5DBC20337}"/>
                    </a:ext>
                  </a:extLst>
                </p14:cNvPr>
                <p14:cNvContentPartPr/>
                <p14:nvPr/>
              </p14:nvContentPartPr>
              <p14:xfrm>
                <a:off x="172952" y="5485038"/>
                <a:ext cx="82800" cy="300600"/>
              </p14:xfrm>
            </p:contentPart>
          </mc:Choice>
          <mc:Fallback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23E414F5-32FA-42EE-9BA7-DBF5DBC2033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63952" y="5476398"/>
                  <a:ext cx="1004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DEF35EAB-A3E5-42EA-BD6C-4766A10049B4}"/>
                    </a:ext>
                  </a:extLst>
                </p14:cNvPr>
                <p14:cNvContentPartPr/>
                <p14:nvPr/>
              </p14:nvContentPartPr>
              <p14:xfrm>
                <a:off x="330272" y="5341398"/>
                <a:ext cx="213120" cy="349920"/>
              </p14:xfrm>
            </p:contentPart>
          </mc:Choice>
          <mc:Fallback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DEF35EAB-A3E5-42EA-BD6C-4766A10049B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21272" y="5332398"/>
                  <a:ext cx="2307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1" name="Рукописный ввод 190">
                  <a:extLst>
                    <a:ext uri="{FF2B5EF4-FFF2-40B4-BE49-F238E27FC236}">
                      <a16:creationId xmlns:a16="http://schemas.microsoft.com/office/drawing/2014/main" id="{43434542-671A-467F-B416-1054424CF0E1}"/>
                    </a:ext>
                  </a:extLst>
                </p14:cNvPr>
                <p14:cNvContentPartPr/>
                <p14:nvPr/>
              </p14:nvContentPartPr>
              <p14:xfrm>
                <a:off x="474632" y="5164638"/>
                <a:ext cx="237240" cy="592560"/>
              </p14:xfrm>
            </p:contentPart>
          </mc:Choice>
          <mc:Fallback>
            <p:pic>
              <p:nvPicPr>
                <p:cNvPr id="191" name="Рукописный ввод 190">
                  <a:extLst>
                    <a:ext uri="{FF2B5EF4-FFF2-40B4-BE49-F238E27FC236}">
                      <a16:creationId xmlns:a16="http://schemas.microsoft.com/office/drawing/2014/main" id="{43434542-671A-467F-B416-1054424CF0E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5632" y="5155998"/>
                  <a:ext cx="254880" cy="61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0E43FDBB-EFB0-4BAB-A2DD-D5C9664122DD}"/>
              </a:ext>
            </a:extLst>
          </p:cNvPr>
          <p:cNvGrpSpPr/>
          <p:nvPr/>
        </p:nvGrpSpPr>
        <p:grpSpPr>
          <a:xfrm>
            <a:off x="960272" y="5249958"/>
            <a:ext cx="447840" cy="505080"/>
            <a:chOff x="960272" y="5249958"/>
            <a:chExt cx="44784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05AAE05E-17F8-452E-BB42-5421C077EA68}"/>
                    </a:ext>
                  </a:extLst>
                </p14:cNvPr>
                <p14:cNvContentPartPr/>
                <p14:nvPr/>
              </p14:nvContentPartPr>
              <p14:xfrm>
                <a:off x="960272" y="5265798"/>
                <a:ext cx="277560" cy="489240"/>
              </p14:xfrm>
            </p:contentPart>
          </mc:Choice>
          <mc:Fallback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05AAE05E-17F8-452E-BB42-5421C077EA6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51272" y="5257158"/>
                  <a:ext cx="29520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8ACAA969-C4F0-4120-9A49-3D62CE92A70C}"/>
                    </a:ext>
                  </a:extLst>
                </p14:cNvPr>
                <p14:cNvContentPartPr/>
                <p14:nvPr/>
              </p14:nvContentPartPr>
              <p14:xfrm>
                <a:off x="1279592" y="5249958"/>
                <a:ext cx="128520" cy="221040"/>
              </p14:xfrm>
            </p:contentPart>
          </mc:Choice>
          <mc:Fallback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8ACAA969-C4F0-4120-9A49-3D62CE92A70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270952" y="5241318"/>
                  <a:ext cx="1461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Группа 211">
            <a:extLst>
              <a:ext uri="{FF2B5EF4-FFF2-40B4-BE49-F238E27FC236}">
                <a16:creationId xmlns:a16="http://schemas.microsoft.com/office/drawing/2014/main" id="{5360965D-B06D-4729-B25A-0744088122C2}"/>
              </a:ext>
            </a:extLst>
          </p:cNvPr>
          <p:cNvGrpSpPr/>
          <p:nvPr/>
        </p:nvGrpSpPr>
        <p:grpSpPr>
          <a:xfrm>
            <a:off x="4732712" y="4899318"/>
            <a:ext cx="831240" cy="552240"/>
            <a:chOff x="4732712" y="4899318"/>
            <a:chExt cx="831240" cy="55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08" name="Рукописный ввод 207">
                  <a:extLst>
                    <a:ext uri="{FF2B5EF4-FFF2-40B4-BE49-F238E27FC236}">
                      <a16:creationId xmlns:a16="http://schemas.microsoft.com/office/drawing/2014/main" id="{30E429AF-449B-4723-ACF9-C7E995F7DA24}"/>
                    </a:ext>
                  </a:extLst>
                </p14:cNvPr>
                <p14:cNvContentPartPr/>
                <p14:nvPr/>
              </p14:nvContentPartPr>
              <p14:xfrm>
                <a:off x="4732712" y="5015598"/>
                <a:ext cx="254880" cy="435960"/>
              </p14:xfrm>
            </p:contentPart>
          </mc:Choice>
          <mc:Fallback>
            <p:pic>
              <p:nvPicPr>
                <p:cNvPr id="208" name="Рукописный ввод 207">
                  <a:extLst>
                    <a:ext uri="{FF2B5EF4-FFF2-40B4-BE49-F238E27FC236}">
                      <a16:creationId xmlns:a16="http://schemas.microsoft.com/office/drawing/2014/main" id="{30E429AF-449B-4723-ACF9-C7E995F7DA2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724072" y="5006958"/>
                  <a:ext cx="27252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5D3A87D0-5961-476B-B2F9-3A007AE868BC}"/>
                    </a:ext>
                  </a:extLst>
                </p14:cNvPr>
                <p14:cNvContentPartPr/>
                <p14:nvPr/>
              </p14:nvContentPartPr>
              <p14:xfrm>
                <a:off x="4780232" y="5195958"/>
                <a:ext cx="137160" cy="25920"/>
              </p14:xfrm>
            </p:contentPart>
          </mc:Choice>
          <mc:Fallback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5D3A87D0-5961-476B-B2F9-3A007AE868B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771592" y="5186958"/>
                  <a:ext cx="154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E1091A68-85F8-42DD-A527-33B761A0C0C5}"/>
                    </a:ext>
                  </a:extLst>
                </p14:cNvPr>
                <p14:cNvContentPartPr/>
                <p14:nvPr/>
              </p14:nvContentPartPr>
              <p14:xfrm>
                <a:off x="5001992" y="5036838"/>
                <a:ext cx="470880" cy="242280"/>
              </p14:xfrm>
            </p:contentPart>
          </mc:Choice>
          <mc:Fallback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E1091A68-85F8-42DD-A527-33B761A0C0C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993352" y="5027838"/>
                  <a:ext cx="488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910A08A2-62BC-4F13-956F-F1B8E9A623D7}"/>
                    </a:ext>
                  </a:extLst>
                </p14:cNvPr>
                <p14:cNvContentPartPr/>
                <p14:nvPr/>
              </p14:nvContentPartPr>
              <p14:xfrm>
                <a:off x="5335712" y="4899318"/>
                <a:ext cx="228240" cy="201240"/>
              </p14:xfrm>
            </p:contentPart>
          </mc:Choice>
          <mc:Fallback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910A08A2-62BC-4F13-956F-F1B8E9A623D7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327072" y="4890318"/>
                  <a:ext cx="245880" cy="21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222" name="Рукописный ввод 221">
                <a:extLst>
                  <a:ext uri="{FF2B5EF4-FFF2-40B4-BE49-F238E27FC236}">
                    <a16:creationId xmlns:a16="http://schemas.microsoft.com/office/drawing/2014/main" id="{5B061D8F-E6F1-4053-AA7A-6E622FC89568}"/>
                  </a:ext>
                </a:extLst>
              </p14:cNvPr>
              <p14:cNvContentPartPr/>
              <p14:nvPr/>
            </p14:nvContentPartPr>
            <p14:xfrm>
              <a:off x="3018032" y="5780238"/>
              <a:ext cx="164520" cy="29880"/>
            </p14:xfrm>
          </p:contentPart>
        </mc:Choice>
        <mc:Fallback>
          <p:pic>
            <p:nvPicPr>
              <p:cNvPr id="222" name="Рукописный ввод 221">
                <a:extLst>
                  <a:ext uri="{FF2B5EF4-FFF2-40B4-BE49-F238E27FC236}">
                    <a16:creationId xmlns:a16="http://schemas.microsoft.com/office/drawing/2014/main" id="{5B061D8F-E6F1-4053-AA7A-6E622FC89568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009032" y="5771238"/>
                <a:ext cx="18216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Группа 239">
            <a:extLst>
              <a:ext uri="{FF2B5EF4-FFF2-40B4-BE49-F238E27FC236}">
                <a16:creationId xmlns:a16="http://schemas.microsoft.com/office/drawing/2014/main" id="{F44A8639-D029-43C9-BBCC-815DF7F92006}"/>
              </a:ext>
            </a:extLst>
          </p:cNvPr>
          <p:cNvGrpSpPr/>
          <p:nvPr/>
        </p:nvGrpSpPr>
        <p:grpSpPr>
          <a:xfrm>
            <a:off x="1741472" y="5053758"/>
            <a:ext cx="2656080" cy="974160"/>
            <a:chOff x="1741472" y="5053758"/>
            <a:chExt cx="2656080" cy="97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EAC1663A-CDF6-41A5-9DAA-A92A54EBEF60}"/>
                    </a:ext>
                  </a:extLst>
                </p14:cNvPr>
                <p14:cNvContentPartPr/>
                <p14:nvPr/>
              </p14:nvContentPartPr>
              <p14:xfrm>
                <a:off x="1741472" y="5218638"/>
                <a:ext cx="277920" cy="327240"/>
              </p14:xfrm>
            </p:contentPart>
          </mc:Choice>
          <mc:Fallback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EAC1663A-CDF6-41A5-9DAA-A92A54EBEF6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732832" y="5209998"/>
                  <a:ext cx="295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B702E9F8-7F19-44B2-A46B-6B8F557A6EEC}"/>
                    </a:ext>
                  </a:extLst>
                </p14:cNvPr>
                <p14:cNvContentPartPr/>
                <p14:nvPr/>
              </p14:nvContentPartPr>
              <p14:xfrm>
                <a:off x="2011112" y="5208198"/>
                <a:ext cx="440640" cy="205920"/>
              </p14:xfrm>
            </p:contentPart>
          </mc:Choice>
          <mc:Fallback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B702E9F8-7F19-44B2-A46B-6B8F557A6EE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002472" y="5199198"/>
                  <a:ext cx="458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F84814E9-85C4-4738-8829-C9A3B2DBF3AE}"/>
                    </a:ext>
                  </a:extLst>
                </p14:cNvPr>
                <p14:cNvContentPartPr/>
                <p14:nvPr/>
              </p14:nvContentPartPr>
              <p14:xfrm>
                <a:off x="2355992" y="5205318"/>
                <a:ext cx="174600" cy="206640"/>
              </p14:xfrm>
            </p:contentPart>
          </mc:Choice>
          <mc:Fallback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F84814E9-85C4-4738-8829-C9A3B2DBF3A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347352" y="5196678"/>
                  <a:ext cx="192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5A521CD9-6404-4A11-B079-1262A7688602}"/>
                    </a:ext>
                  </a:extLst>
                </p14:cNvPr>
                <p14:cNvContentPartPr/>
                <p14:nvPr/>
              </p14:nvContentPartPr>
              <p14:xfrm>
                <a:off x="2565512" y="5156358"/>
                <a:ext cx="376920" cy="229320"/>
              </p14:xfrm>
            </p:contentPart>
          </mc:Choice>
          <mc:Fallback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5A521CD9-6404-4A11-B079-1262A768860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556512" y="5147358"/>
                  <a:ext cx="394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5C38F833-5EF4-4911-8444-3F061F2D2E95}"/>
                    </a:ext>
                  </a:extLst>
                </p14:cNvPr>
                <p14:cNvContentPartPr/>
                <p14:nvPr/>
              </p14:nvContentPartPr>
              <p14:xfrm>
                <a:off x="3248792" y="5142678"/>
                <a:ext cx="176760" cy="303480"/>
              </p14:xfrm>
            </p:contentPart>
          </mc:Choice>
          <mc:Fallback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5C38F833-5EF4-4911-8444-3F061F2D2E9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239792" y="5134038"/>
                  <a:ext cx="1944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B3C7E0A0-F742-4C73-8F6A-13FE576F483A}"/>
                    </a:ext>
                  </a:extLst>
                </p14:cNvPr>
                <p14:cNvContentPartPr/>
                <p14:nvPr/>
              </p14:nvContentPartPr>
              <p14:xfrm>
                <a:off x="3143312" y="5306838"/>
                <a:ext cx="273960" cy="58320"/>
              </p14:xfrm>
            </p:contentPart>
          </mc:Choice>
          <mc:Fallback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B3C7E0A0-F742-4C73-8F6A-13FE576F483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134672" y="5298198"/>
                  <a:ext cx="291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02" name="Рукописный ввод 201">
                  <a:extLst>
                    <a:ext uri="{FF2B5EF4-FFF2-40B4-BE49-F238E27FC236}">
                      <a16:creationId xmlns:a16="http://schemas.microsoft.com/office/drawing/2014/main" id="{D69539EC-20AA-4FD8-A7FA-58938890F59A}"/>
                    </a:ext>
                  </a:extLst>
                </p14:cNvPr>
                <p14:cNvContentPartPr/>
                <p14:nvPr/>
              </p14:nvContentPartPr>
              <p14:xfrm>
                <a:off x="3456872" y="5152758"/>
                <a:ext cx="324000" cy="209520"/>
              </p14:xfrm>
            </p:contentPart>
          </mc:Choice>
          <mc:Fallback>
            <p:pic>
              <p:nvPicPr>
                <p:cNvPr id="202" name="Рукописный ввод 201">
                  <a:extLst>
                    <a:ext uri="{FF2B5EF4-FFF2-40B4-BE49-F238E27FC236}">
                      <a16:creationId xmlns:a16="http://schemas.microsoft.com/office/drawing/2014/main" id="{D69539EC-20AA-4FD8-A7FA-58938890F59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447872" y="5143758"/>
                  <a:ext cx="341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3" name="Рукописный ввод 202">
                  <a:extLst>
                    <a:ext uri="{FF2B5EF4-FFF2-40B4-BE49-F238E27FC236}">
                      <a16:creationId xmlns:a16="http://schemas.microsoft.com/office/drawing/2014/main" id="{91346A29-0436-498F-9D2B-0AA6B2957515}"/>
                    </a:ext>
                  </a:extLst>
                </p14:cNvPr>
                <p14:cNvContentPartPr/>
                <p14:nvPr/>
              </p14:nvContentPartPr>
              <p14:xfrm>
                <a:off x="3625352" y="5157438"/>
                <a:ext cx="160560" cy="32760"/>
              </p14:xfrm>
            </p:contentPart>
          </mc:Choice>
          <mc:Fallback>
            <p:pic>
              <p:nvPicPr>
                <p:cNvPr id="203" name="Рукописный ввод 202">
                  <a:extLst>
                    <a:ext uri="{FF2B5EF4-FFF2-40B4-BE49-F238E27FC236}">
                      <a16:creationId xmlns:a16="http://schemas.microsoft.com/office/drawing/2014/main" id="{91346A29-0436-498F-9D2B-0AA6B295751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616712" y="5148438"/>
                  <a:ext cx="178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77AC7A31-D907-45F0-BF31-D20FE574469B}"/>
                    </a:ext>
                  </a:extLst>
                </p14:cNvPr>
                <p14:cNvContentPartPr/>
                <p14:nvPr/>
              </p14:nvContentPartPr>
              <p14:xfrm>
                <a:off x="3776912" y="5129718"/>
                <a:ext cx="288720" cy="223920"/>
              </p14:xfrm>
            </p:contentPart>
          </mc:Choice>
          <mc:Fallback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77AC7A31-D907-45F0-BF31-D20FE574469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768272" y="5121078"/>
                  <a:ext cx="306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599C0556-BC9C-45FA-A788-68316AA28A65}"/>
                    </a:ext>
                  </a:extLst>
                </p14:cNvPr>
                <p14:cNvContentPartPr/>
                <p14:nvPr/>
              </p14:nvContentPartPr>
              <p14:xfrm>
                <a:off x="3979592" y="5136558"/>
                <a:ext cx="260640" cy="214560"/>
              </p14:xfrm>
            </p:contentPart>
          </mc:Choice>
          <mc:Fallback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599C0556-BC9C-45FA-A788-68316AA28A6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970592" y="5127558"/>
                  <a:ext cx="278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4914C987-1D53-44D1-AA54-0A22100618B7}"/>
                    </a:ext>
                  </a:extLst>
                </p14:cNvPr>
                <p14:cNvContentPartPr/>
                <p14:nvPr/>
              </p14:nvContentPartPr>
              <p14:xfrm>
                <a:off x="4291712" y="5053758"/>
                <a:ext cx="105840" cy="425880"/>
              </p14:xfrm>
            </p:contentPart>
          </mc:Choice>
          <mc:Fallback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4914C987-1D53-44D1-AA54-0A22100618B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282712" y="5044758"/>
                  <a:ext cx="1234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8" name="Рукописный ввод 227">
                  <a:extLst>
                    <a:ext uri="{FF2B5EF4-FFF2-40B4-BE49-F238E27FC236}">
                      <a16:creationId xmlns:a16="http://schemas.microsoft.com/office/drawing/2014/main" id="{59100891-640D-47B7-ADE6-07A257934E97}"/>
                    </a:ext>
                  </a:extLst>
                </p14:cNvPr>
                <p14:cNvContentPartPr/>
                <p14:nvPr/>
              </p14:nvContentPartPr>
              <p14:xfrm>
                <a:off x="2215232" y="5763318"/>
                <a:ext cx="272520" cy="264600"/>
              </p14:xfrm>
            </p:contentPart>
          </mc:Choice>
          <mc:Fallback>
            <p:pic>
              <p:nvPicPr>
                <p:cNvPr id="228" name="Рукописный ввод 227">
                  <a:extLst>
                    <a:ext uri="{FF2B5EF4-FFF2-40B4-BE49-F238E27FC236}">
                      <a16:creationId xmlns:a16="http://schemas.microsoft.com/office/drawing/2014/main" id="{59100891-640D-47B7-ADE6-07A257934E9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206232" y="5754678"/>
                  <a:ext cx="290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9" name="Рукописный ввод 228">
                  <a:extLst>
                    <a:ext uri="{FF2B5EF4-FFF2-40B4-BE49-F238E27FC236}">
                      <a16:creationId xmlns:a16="http://schemas.microsoft.com/office/drawing/2014/main" id="{C31E3E19-C4B6-45C0-A774-1C13B7FDCE59}"/>
                    </a:ext>
                  </a:extLst>
                </p14:cNvPr>
                <p14:cNvContentPartPr/>
                <p14:nvPr/>
              </p14:nvContentPartPr>
              <p14:xfrm>
                <a:off x="2512952" y="5745678"/>
                <a:ext cx="173520" cy="235800"/>
              </p14:xfrm>
            </p:contentPart>
          </mc:Choice>
          <mc:Fallback>
            <p:pic>
              <p:nvPicPr>
                <p:cNvPr id="229" name="Рукописный ввод 228">
                  <a:extLst>
                    <a:ext uri="{FF2B5EF4-FFF2-40B4-BE49-F238E27FC236}">
                      <a16:creationId xmlns:a16="http://schemas.microsoft.com/office/drawing/2014/main" id="{C31E3E19-C4B6-45C0-A774-1C13B7FDCE5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504312" y="5737038"/>
                  <a:ext cx="191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0" name="Рукописный ввод 229">
                  <a:extLst>
                    <a:ext uri="{FF2B5EF4-FFF2-40B4-BE49-F238E27FC236}">
                      <a16:creationId xmlns:a16="http://schemas.microsoft.com/office/drawing/2014/main" id="{34B2A703-DA31-46D6-A72F-18296E4A3CB9}"/>
                    </a:ext>
                  </a:extLst>
                </p14:cNvPr>
                <p14:cNvContentPartPr/>
                <p14:nvPr/>
              </p14:nvContentPartPr>
              <p14:xfrm>
                <a:off x="2440952" y="5652078"/>
                <a:ext cx="213120" cy="224280"/>
              </p14:xfrm>
            </p:contentPart>
          </mc:Choice>
          <mc:Fallback>
            <p:pic>
              <p:nvPicPr>
                <p:cNvPr id="230" name="Рукописный ввод 229">
                  <a:extLst>
                    <a:ext uri="{FF2B5EF4-FFF2-40B4-BE49-F238E27FC236}">
                      <a16:creationId xmlns:a16="http://schemas.microsoft.com/office/drawing/2014/main" id="{34B2A703-DA31-46D6-A72F-18296E4A3CB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432312" y="5643078"/>
                  <a:ext cx="230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1" name="Рукописный ввод 230">
                  <a:extLst>
                    <a:ext uri="{FF2B5EF4-FFF2-40B4-BE49-F238E27FC236}">
                      <a16:creationId xmlns:a16="http://schemas.microsoft.com/office/drawing/2014/main" id="{2204AF09-6509-4C42-985C-35055CB42964}"/>
                    </a:ext>
                  </a:extLst>
                </p14:cNvPr>
                <p14:cNvContentPartPr/>
                <p14:nvPr/>
              </p14:nvContentPartPr>
              <p14:xfrm>
                <a:off x="2664872" y="5714718"/>
                <a:ext cx="156960" cy="276480"/>
              </p14:xfrm>
            </p:contentPart>
          </mc:Choice>
          <mc:Fallback>
            <p:pic>
              <p:nvPicPr>
                <p:cNvPr id="231" name="Рукописный ввод 230">
                  <a:extLst>
                    <a:ext uri="{FF2B5EF4-FFF2-40B4-BE49-F238E27FC236}">
                      <a16:creationId xmlns:a16="http://schemas.microsoft.com/office/drawing/2014/main" id="{2204AF09-6509-4C42-985C-35055CB4296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656232" y="5706078"/>
                  <a:ext cx="1746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2" name="Рукописный ввод 231">
                  <a:extLst>
                    <a:ext uri="{FF2B5EF4-FFF2-40B4-BE49-F238E27FC236}">
                      <a16:creationId xmlns:a16="http://schemas.microsoft.com/office/drawing/2014/main" id="{6B386854-C191-4C3D-9AE3-45AED7457DDA}"/>
                    </a:ext>
                  </a:extLst>
                </p14:cNvPr>
                <p14:cNvContentPartPr/>
                <p14:nvPr/>
              </p14:nvContentPartPr>
              <p14:xfrm>
                <a:off x="2857112" y="5795718"/>
                <a:ext cx="237960" cy="170280"/>
              </p14:xfrm>
            </p:contentPart>
          </mc:Choice>
          <mc:Fallback>
            <p:pic>
              <p:nvPicPr>
                <p:cNvPr id="232" name="Рукописный ввод 231">
                  <a:extLst>
                    <a:ext uri="{FF2B5EF4-FFF2-40B4-BE49-F238E27FC236}">
                      <a16:creationId xmlns:a16="http://schemas.microsoft.com/office/drawing/2014/main" id="{6B386854-C191-4C3D-9AE3-45AED7457DD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848472" y="5786718"/>
                  <a:ext cx="2556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33" name="Рукописный ввод 232">
                  <a:extLst>
                    <a:ext uri="{FF2B5EF4-FFF2-40B4-BE49-F238E27FC236}">
                      <a16:creationId xmlns:a16="http://schemas.microsoft.com/office/drawing/2014/main" id="{06E1F881-3E67-48B7-96F3-2659FCBFCF4B}"/>
                    </a:ext>
                  </a:extLst>
                </p14:cNvPr>
                <p14:cNvContentPartPr/>
                <p14:nvPr/>
              </p14:nvContentPartPr>
              <p14:xfrm>
                <a:off x="2856032" y="5702118"/>
                <a:ext cx="194760" cy="224280"/>
              </p14:xfrm>
            </p:contentPart>
          </mc:Choice>
          <mc:Fallback>
            <p:pic>
              <p:nvPicPr>
                <p:cNvPr id="233" name="Рукописный ввод 232">
                  <a:extLst>
                    <a:ext uri="{FF2B5EF4-FFF2-40B4-BE49-F238E27FC236}">
                      <a16:creationId xmlns:a16="http://schemas.microsoft.com/office/drawing/2014/main" id="{06E1F881-3E67-48B7-96F3-2659FCBFCF4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47392" y="5693118"/>
                  <a:ext cx="212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34" name="Рукописный ввод 233">
                  <a:extLst>
                    <a:ext uri="{FF2B5EF4-FFF2-40B4-BE49-F238E27FC236}">
                      <a16:creationId xmlns:a16="http://schemas.microsoft.com/office/drawing/2014/main" id="{73D0F6D7-4507-4910-8892-9A93D5D09E8D}"/>
                    </a:ext>
                  </a:extLst>
                </p14:cNvPr>
                <p14:cNvContentPartPr/>
                <p14:nvPr/>
              </p14:nvContentPartPr>
              <p14:xfrm>
                <a:off x="3169232" y="5783478"/>
                <a:ext cx="43560" cy="166320"/>
              </p14:xfrm>
            </p:contentPart>
          </mc:Choice>
          <mc:Fallback>
            <p:pic>
              <p:nvPicPr>
                <p:cNvPr id="234" name="Рукописный ввод 233">
                  <a:extLst>
                    <a:ext uri="{FF2B5EF4-FFF2-40B4-BE49-F238E27FC236}">
                      <a16:creationId xmlns:a16="http://schemas.microsoft.com/office/drawing/2014/main" id="{73D0F6D7-4507-4910-8892-9A93D5D09E8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160592" y="5774838"/>
                  <a:ext cx="61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35" name="Рукописный ввод 234">
                  <a:extLst>
                    <a:ext uri="{FF2B5EF4-FFF2-40B4-BE49-F238E27FC236}">
                      <a16:creationId xmlns:a16="http://schemas.microsoft.com/office/drawing/2014/main" id="{27B7DB04-6611-44C4-83F7-E0D07D954E77}"/>
                    </a:ext>
                  </a:extLst>
                </p14:cNvPr>
                <p14:cNvContentPartPr/>
                <p14:nvPr/>
              </p14:nvContentPartPr>
              <p14:xfrm>
                <a:off x="3056192" y="5683038"/>
                <a:ext cx="245880" cy="55800"/>
              </p14:xfrm>
            </p:contentPart>
          </mc:Choice>
          <mc:Fallback>
            <p:pic>
              <p:nvPicPr>
                <p:cNvPr id="235" name="Рукописный ввод 234">
                  <a:extLst>
                    <a:ext uri="{FF2B5EF4-FFF2-40B4-BE49-F238E27FC236}">
                      <a16:creationId xmlns:a16="http://schemas.microsoft.com/office/drawing/2014/main" id="{27B7DB04-6611-44C4-83F7-E0D07D954E7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047552" y="5674398"/>
                  <a:ext cx="263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6" name="Рукописный ввод 235">
                  <a:extLst>
                    <a:ext uri="{FF2B5EF4-FFF2-40B4-BE49-F238E27FC236}">
                      <a16:creationId xmlns:a16="http://schemas.microsoft.com/office/drawing/2014/main" id="{351AC53F-919E-4B04-89AE-209E78C111C9}"/>
                    </a:ext>
                  </a:extLst>
                </p14:cNvPr>
                <p14:cNvContentPartPr/>
                <p14:nvPr/>
              </p14:nvContentPartPr>
              <p14:xfrm>
                <a:off x="3247712" y="5729118"/>
                <a:ext cx="236880" cy="252000"/>
              </p14:xfrm>
            </p:contentPart>
          </mc:Choice>
          <mc:Fallback>
            <p:pic>
              <p:nvPicPr>
                <p:cNvPr id="236" name="Рукописный ввод 235">
                  <a:extLst>
                    <a:ext uri="{FF2B5EF4-FFF2-40B4-BE49-F238E27FC236}">
                      <a16:creationId xmlns:a16="http://schemas.microsoft.com/office/drawing/2014/main" id="{351AC53F-919E-4B04-89AE-209E78C111C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238712" y="5720478"/>
                  <a:ext cx="254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7" name="Рукописный ввод 236">
                  <a:extLst>
                    <a:ext uri="{FF2B5EF4-FFF2-40B4-BE49-F238E27FC236}">
                      <a16:creationId xmlns:a16="http://schemas.microsoft.com/office/drawing/2014/main" id="{2163DED8-44BE-4B1D-B812-8726FAD0BC0C}"/>
                    </a:ext>
                  </a:extLst>
                </p14:cNvPr>
                <p14:cNvContentPartPr/>
                <p14:nvPr/>
              </p14:nvContentPartPr>
              <p14:xfrm>
                <a:off x="3453272" y="5638398"/>
                <a:ext cx="389520" cy="304200"/>
              </p14:xfrm>
            </p:contentPart>
          </mc:Choice>
          <mc:Fallback>
            <p:pic>
              <p:nvPicPr>
                <p:cNvPr id="237" name="Рукописный ввод 236">
                  <a:extLst>
                    <a:ext uri="{FF2B5EF4-FFF2-40B4-BE49-F238E27FC236}">
                      <a16:creationId xmlns:a16="http://schemas.microsoft.com/office/drawing/2014/main" id="{2163DED8-44BE-4B1D-B812-8726FAD0BC0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444632" y="5629398"/>
                  <a:ext cx="4071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8" name="Рукописный ввод 237">
                  <a:extLst>
                    <a:ext uri="{FF2B5EF4-FFF2-40B4-BE49-F238E27FC236}">
                      <a16:creationId xmlns:a16="http://schemas.microsoft.com/office/drawing/2014/main" id="{9945BE42-672C-4EB8-BA53-F5A660114B48}"/>
                    </a:ext>
                  </a:extLst>
                </p14:cNvPr>
                <p14:cNvContentPartPr/>
                <p14:nvPr/>
              </p14:nvContentPartPr>
              <p14:xfrm>
                <a:off x="3761072" y="5656758"/>
                <a:ext cx="231840" cy="232920"/>
              </p14:xfrm>
            </p:contentPart>
          </mc:Choice>
          <mc:Fallback>
            <p:pic>
              <p:nvPicPr>
                <p:cNvPr id="238" name="Рукописный ввод 237">
                  <a:extLst>
                    <a:ext uri="{FF2B5EF4-FFF2-40B4-BE49-F238E27FC236}">
                      <a16:creationId xmlns:a16="http://schemas.microsoft.com/office/drawing/2014/main" id="{9945BE42-672C-4EB8-BA53-F5A660114B4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752432" y="5647758"/>
                  <a:ext cx="249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9" name="Рукописный ввод 238">
                  <a:extLst>
                    <a:ext uri="{FF2B5EF4-FFF2-40B4-BE49-F238E27FC236}">
                      <a16:creationId xmlns:a16="http://schemas.microsoft.com/office/drawing/2014/main" id="{84316249-58E8-4BD0-B302-B799AE60B61E}"/>
                    </a:ext>
                  </a:extLst>
                </p14:cNvPr>
                <p14:cNvContentPartPr/>
                <p14:nvPr/>
              </p14:nvContentPartPr>
              <p14:xfrm>
                <a:off x="3969152" y="5578638"/>
                <a:ext cx="270360" cy="264600"/>
              </p14:xfrm>
            </p:contentPart>
          </mc:Choice>
          <mc:Fallback>
            <p:pic>
              <p:nvPicPr>
                <p:cNvPr id="239" name="Рукописный ввод 238">
                  <a:extLst>
                    <a:ext uri="{FF2B5EF4-FFF2-40B4-BE49-F238E27FC236}">
                      <a16:creationId xmlns:a16="http://schemas.microsoft.com/office/drawing/2014/main" id="{84316249-58E8-4BD0-B302-B799AE60B61E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960512" y="5569998"/>
                  <a:ext cx="288000" cy="28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41" name="Рукописный ввод 240">
                <a:extLst>
                  <a:ext uri="{FF2B5EF4-FFF2-40B4-BE49-F238E27FC236}">
                    <a16:creationId xmlns:a16="http://schemas.microsoft.com/office/drawing/2014/main" id="{5009AC4D-11D5-4F27-B770-FDC6FE1B7896}"/>
                  </a:ext>
                </a:extLst>
              </p14:cNvPr>
              <p14:cNvContentPartPr/>
              <p14:nvPr/>
            </p14:nvContentPartPr>
            <p14:xfrm>
              <a:off x="6445592" y="4783758"/>
              <a:ext cx="212760" cy="898920"/>
            </p14:xfrm>
          </p:contentPart>
        </mc:Choice>
        <mc:Fallback>
          <p:pic>
            <p:nvPicPr>
              <p:cNvPr id="241" name="Рукописный ввод 240">
                <a:extLst>
                  <a:ext uri="{FF2B5EF4-FFF2-40B4-BE49-F238E27FC236}">
                    <a16:creationId xmlns:a16="http://schemas.microsoft.com/office/drawing/2014/main" id="{5009AC4D-11D5-4F27-B770-FDC6FE1B7896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436592" y="4774758"/>
                <a:ext cx="230400" cy="9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242" name="Рукописный ввод 241">
                <a:extLst>
                  <a:ext uri="{FF2B5EF4-FFF2-40B4-BE49-F238E27FC236}">
                    <a16:creationId xmlns:a16="http://schemas.microsoft.com/office/drawing/2014/main" id="{72FAF67D-CD47-43E8-94EF-AAA09635E4C0}"/>
                  </a:ext>
                </a:extLst>
              </p14:cNvPr>
              <p14:cNvContentPartPr/>
              <p14:nvPr/>
            </p14:nvContentPartPr>
            <p14:xfrm>
              <a:off x="6754112" y="4906518"/>
              <a:ext cx="217080" cy="499320"/>
            </p14:xfrm>
          </p:contentPart>
        </mc:Choice>
        <mc:Fallback>
          <p:pic>
            <p:nvPicPr>
              <p:cNvPr id="242" name="Рукописный ввод 241">
                <a:extLst>
                  <a:ext uri="{FF2B5EF4-FFF2-40B4-BE49-F238E27FC236}">
                    <a16:creationId xmlns:a16="http://schemas.microsoft.com/office/drawing/2014/main" id="{72FAF67D-CD47-43E8-94EF-AAA09635E4C0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745472" y="4897878"/>
                <a:ext cx="234720" cy="5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2" name="Группа 251">
            <a:extLst>
              <a:ext uri="{FF2B5EF4-FFF2-40B4-BE49-F238E27FC236}">
                <a16:creationId xmlns:a16="http://schemas.microsoft.com/office/drawing/2014/main" id="{59F46A0F-1A27-4EA2-BD9A-00E3E6AE82C8}"/>
              </a:ext>
            </a:extLst>
          </p:cNvPr>
          <p:cNvGrpSpPr/>
          <p:nvPr/>
        </p:nvGrpSpPr>
        <p:grpSpPr>
          <a:xfrm>
            <a:off x="6404192" y="4599798"/>
            <a:ext cx="918360" cy="1072800"/>
            <a:chOff x="6404192" y="4599798"/>
            <a:chExt cx="918360" cy="10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43" name="Рукописный ввод 242">
                  <a:extLst>
                    <a:ext uri="{FF2B5EF4-FFF2-40B4-BE49-F238E27FC236}">
                      <a16:creationId xmlns:a16="http://schemas.microsoft.com/office/drawing/2014/main" id="{B4B23EA4-5C47-4ED0-BEC2-072CACF80D78}"/>
                    </a:ext>
                  </a:extLst>
                </p14:cNvPr>
                <p14:cNvContentPartPr/>
                <p14:nvPr/>
              </p14:nvContentPartPr>
              <p14:xfrm>
                <a:off x="6696512" y="4918758"/>
                <a:ext cx="344160" cy="460800"/>
              </p14:xfrm>
            </p:contentPart>
          </mc:Choice>
          <mc:Fallback>
            <p:pic>
              <p:nvPicPr>
                <p:cNvPr id="243" name="Рукописный ввод 242">
                  <a:extLst>
                    <a:ext uri="{FF2B5EF4-FFF2-40B4-BE49-F238E27FC236}">
                      <a16:creationId xmlns:a16="http://schemas.microsoft.com/office/drawing/2014/main" id="{B4B23EA4-5C47-4ED0-BEC2-072CACF80D7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678872" y="4900758"/>
                  <a:ext cx="37980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4" name="Рукописный ввод 243">
                  <a:extLst>
                    <a:ext uri="{FF2B5EF4-FFF2-40B4-BE49-F238E27FC236}">
                      <a16:creationId xmlns:a16="http://schemas.microsoft.com/office/drawing/2014/main" id="{840A12F6-F00C-49A6-BB5D-1F70F4155635}"/>
                    </a:ext>
                  </a:extLst>
                </p14:cNvPr>
                <p14:cNvContentPartPr/>
                <p14:nvPr/>
              </p14:nvContentPartPr>
              <p14:xfrm>
                <a:off x="6701192" y="5124678"/>
                <a:ext cx="225360" cy="30240"/>
              </p14:xfrm>
            </p:contentPart>
          </mc:Choice>
          <mc:Fallback>
            <p:pic>
              <p:nvPicPr>
                <p:cNvPr id="244" name="Рукописный ввод 243">
                  <a:extLst>
                    <a:ext uri="{FF2B5EF4-FFF2-40B4-BE49-F238E27FC236}">
                      <a16:creationId xmlns:a16="http://schemas.microsoft.com/office/drawing/2014/main" id="{840A12F6-F00C-49A6-BB5D-1F70F415563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683192" y="5106678"/>
                  <a:ext cx="261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5" name="Рукописный ввод 244">
                  <a:extLst>
                    <a:ext uri="{FF2B5EF4-FFF2-40B4-BE49-F238E27FC236}">
                      <a16:creationId xmlns:a16="http://schemas.microsoft.com/office/drawing/2014/main" id="{85F7CD71-8BD0-4CC5-9EE0-8023E388B87A}"/>
                    </a:ext>
                  </a:extLst>
                </p14:cNvPr>
                <p14:cNvContentPartPr/>
                <p14:nvPr/>
              </p14:nvContentPartPr>
              <p14:xfrm>
                <a:off x="7073432" y="4599798"/>
                <a:ext cx="249120" cy="765360"/>
              </p14:xfrm>
            </p:contentPart>
          </mc:Choice>
          <mc:Fallback>
            <p:pic>
              <p:nvPicPr>
                <p:cNvPr id="245" name="Рукописный ввод 244">
                  <a:extLst>
                    <a:ext uri="{FF2B5EF4-FFF2-40B4-BE49-F238E27FC236}">
                      <a16:creationId xmlns:a16="http://schemas.microsoft.com/office/drawing/2014/main" id="{85F7CD71-8BD0-4CC5-9EE0-8023E388B87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055432" y="4582158"/>
                  <a:ext cx="28476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6" name="Рукописный ввод 245">
                  <a:extLst>
                    <a:ext uri="{FF2B5EF4-FFF2-40B4-BE49-F238E27FC236}">
                      <a16:creationId xmlns:a16="http://schemas.microsoft.com/office/drawing/2014/main" id="{1C9F54B5-7A70-454B-BE56-801C08C47D40}"/>
                    </a:ext>
                  </a:extLst>
                </p14:cNvPr>
                <p14:cNvContentPartPr/>
                <p14:nvPr/>
              </p14:nvContentPartPr>
              <p14:xfrm>
                <a:off x="6404192" y="4711758"/>
                <a:ext cx="253080" cy="960840"/>
              </p14:xfrm>
            </p:contentPart>
          </mc:Choice>
          <mc:Fallback>
            <p:pic>
              <p:nvPicPr>
                <p:cNvPr id="246" name="Рукописный ввод 245">
                  <a:extLst>
                    <a:ext uri="{FF2B5EF4-FFF2-40B4-BE49-F238E27FC236}">
                      <a16:creationId xmlns:a16="http://schemas.microsoft.com/office/drawing/2014/main" id="{1C9F54B5-7A70-454B-BE56-801C08C47D4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386192" y="4693758"/>
                  <a:ext cx="288720" cy="9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Группа 250">
            <a:extLst>
              <a:ext uri="{FF2B5EF4-FFF2-40B4-BE49-F238E27FC236}">
                <a16:creationId xmlns:a16="http://schemas.microsoft.com/office/drawing/2014/main" id="{31EF2FAC-8BDD-4143-9BF6-8FE22E2F66FA}"/>
              </a:ext>
            </a:extLst>
          </p:cNvPr>
          <p:cNvGrpSpPr/>
          <p:nvPr/>
        </p:nvGrpSpPr>
        <p:grpSpPr>
          <a:xfrm>
            <a:off x="7706312" y="4515918"/>
            <a:ext cx="1023480" cy="684360"/>
            <a:chOff x="7706312" y="4515918"/>
            <a:chExt cx="1023480" cy="68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7" name="Рукописный ввод 246">
                  <a:extLst>
                    <a:ext uri="{FF2B5EF4-FFF2-40B4-BE49-F238E27FC236}">
                      <a16:creationId xmlns:a16="http://schemas.microsoft.com/office/drawing/2014/main" id="{234868ED-19DE-425E-8D5F-800335B493A5}"/>
                    </a:ext>
                  </a:extLst>
                </p14:cNvPr>
                <p14:cNvContentPartPr/>
                <p14:nvPr/>
              </p14:nvContentPartPr>
              <p14:xfrm>
                <a:off x="7706312" y="4663878"/>
                <a:ext cx="408960" cy="536400"/>
              </p14:xfrm>
            </p:contentPart>
          </mc:Choice>
          <mc:Fallback>
            <p:pic>
              <p:nvPicPr>
                <p:cNvPr id="247" name="Рукописный ввод 246">
                  <a:extLst>
                    <a:ext uri="{FF2B5EF4-FFF2-40B4-BE49-F238E27FC236}">
                      <a16:creationId xmlns:a16="http://schemas.microsoft.com/office/drawing/2014/main" id="{234868ED-19DE-425E-8D5F-800335B493A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688312" y="4646238"/>
                  <a:ext cx="44460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8" name="Рукописный ввод 247">
                  <a:extLst>
                    <a:ext uri="{FF2B5EF4-FFF2-40B4-BE49-F238E27FC236}">
                      <a16:creationId xmlns:a16="http://schemas.microsoft.com/office/drawing/2014/main" id="{CB9BCFF7-8B24-4081-B327-4A142370DDD1}"/>
                    </a:ext>
                  </a:extLst>
                </p14:cNvPr>
                <p14:cNvContentPartPr/>
                <p14:nvPr/>
              </p14:nvContentPartPr>
              <p14:xfrm>
                <a:off x="8212472" y="4551558"/>
                <a:ext cx="37800" cy="488520"/>
              </p14:xfrm>
            </p:contentPart>
          </mc:Choice>
          <mc:Fallback>
            <p:pic>
              <p:nvPicPr>
                <p:cNvPr id="248" name="Рукописный ввод 247">
                  <a:extLst>
                    <a:ext uri="{FF2B5EF4-FFF2-40B4-BE49-F238E27FC236}">
                      <a16:creationId xmlns:a16="http://schemas.microsoft.com/office/drawing/2014/main" id="{CB9BCFF7-8B24-4081-B327-4A142370DDD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194472" y="4533558"/>
                  <a:ext cx="7344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9" name="Рукописный ввод 248">
                  <a:extLst>
                    <a:ext uri="{FF2B5EF4-FFF2-40B4-BE49-F238E27FC236}">
                      <a16:creationId xmlns:a16="http://schemas.microsoft.com/office/drawing/2014/main" id="{66A56093-4788-4D2A-BCB2-9EA0A6E283C7}"/>
                    </a:ext>
                  </a:extLst>
                </p14:cNvPr>
                <p14:cNvContentPartPr/>
                <p14:nvPr/>
              </p14:nvContentPartPr>
              <p14:xfrm>
                <a:off x="8159192" y="4876278"/>
                <a:ext cx="145080" cy="36000"/>
              </p14:xfrm>
            </p:contentPart>
          </mc:Choice>
          <mc:Fallback>
            <p:pic>
              <p:nvPicPr>
                <p:cNvPr id="249" name="Рукописный ввод 248">
                  <a:extLst>
                    <a:ext uri="{FF2B5EF4-FFF2-40B4-BE49-F238E27FC236}">
                      <a16:creationId xmlns:a16="http://schemas.microsoft.com/office/drawing/2014/main" id="{66A56093-4788-4D2A-BCB2-9EA0A6E283C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141552" y="4858278"/>
                  <a:ext cx="1807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50" name="Рукописный ввод 249">
                  <a:extLst>
                    <a:ext uri="{FF2B5EF4-FFF2-40B4-BE49-F238E27FC236}">
                      <a16:creationId xmlns:a16="http://schemas.microsoft.com/office/drawing/2014/main" id="{7BC30B9F-5D53-46E1-8654-5AB11CE6C606}"/>
                    </a:ext>
                  </a:extLst>
                </p14:cNvPr>
                <p14:cNvContentPartPr/>
                <p14:nvPr/>
              </p14:nvContentPartPr>
              <p14:xfrm>
                <a:off x="8368712" y="4515918"/>
                <a:ext cx="361080" cy="457920"/>
              </p14:xfrm>
            </p:contentPart>
          </mc:Choice>
          <mc:Fallback>
            <p:pic>
              <p:nvPicPr>
                <p:cNvPr id="250" name="Рукописный ввод 249">
                  <a:extLst>
                    <a:ext uri="{FF2B5EF4-FFF2-40B4-BE49-F238E27FC236}">
                      <a16:creationId xmlns:a16="http://schemas.microsoft.com/office/drawing/2014/main" id="{7BC30B9F-5D53-46E1-8654-5AB11CE6C60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350712" y="4498278"/>
                  <a:ext cx="396720" cy="49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Группа 256">
            <a:extLst>
              <a:ext uri="{FF2B5EF4-FFF2-40B4-BE49-F238E27FC236}">
                <a16:creationId xmlns:a16="http://schemas.microsoft.com/office/drawing/2014/main" id="{13BC6E42-D3F2-4D30-8C90-8D8575E2A29A}"/>
              </a:ext>
            </a:extLst>
          </p:cNvPr>
          <p:cNvGrpSpPr/>
          <p:nvPr/>
        </p:nvGrpSpPr>
        <p:grpSpPr>
          <a:xfrm>
            <a:off x="237392" y="6183438"/>
            <a:ext cx="529560" cy="850320"/>
            <a:chOff x="237392" y="6183438"/>
            <a:chExt cx="529560" cy="85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53" name="Рукописный ввод 252">
                  <a:extLst>
                    <a:ext uri="{FF2B5EF4-FFF2-40B4-BE49-F238E27FC236}">
                      <a16:creationId xmlns:a16="http://schemas.microsoft.com/office/drawing/2014/main" id="{D70DC867-5768-4135-82E7-026D72A468C1}"/>
                    </a:ext>
                  </a:extLst>
                </p14:cNvPr>
                <p14:cNvContentPartPr/>
                <p14:nvPr/>
              </p14:nvContentPartPr>
              <p14:xfrm>
                <a:off x="237392" y="6417798"/>
                <a:ext cx="26280" cy="187200"/>
              </p14:xfrm>
            </p:contentPart>
          </mc:Choice>
          <mc:Fallback>
            <p:pic>
              <p:nvPicPr>
                <p:cNvPr id="253" name="Рукописный ввод 252">
                  <a:extLst>
                    <a:ext uri="{FF2B5EF4-FFF2-40B4-BE49-F238E27FC236}">
                      <a16:creationId xmlns:a16="http://schemas.microsoft.com/office/drawing/2014/main" id="{D70DC867-5768-4135-82E7-026D72A468C1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19392" y="6399798"/>
                  <a:ext cx="61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54" name="Рукописный ввод 253">
                  <a:extLst>
                    <a:ext uri="{FF2B5EF4-FFF2-40B4-BE49-F238E27FC236}">
                      <a16:creationId xmlns:a16="http://schemas.microsoft.com/office/drawing/2014/main" id="{08775384-E345-42B6-90E6-F92AC33105B4}"/>
                    </a:ext>
                  </a:extLst>
                </p14:cNvPr>
                <p14:cNvContentPartPr/>
                <p14:nvPr/>
              </p14:nvContentPartPr>
              <p14:xfrm>
                <a:off x="425672" y="6217998"/>
                <a:ext cx="223920" cy="387000"/>
              </p14:xfrm>
            </p:contentPart>
          </mc:Choice>
          <mc:Fallback>
            <p:pic>
              <p:nvPicPr>
                <p:cNvPr id="254" name="Рукописный ввод 253">
                  <a:extLst>
                    <a:ext uri="{FF2B5EF4-FFF2-40B4-BE49-F238E27FC236}">
                      <a16:creationId xmlns:a16="http://schemas.microsoft.com/office/drawing/2014/main" id="{08775384-E345-42B6-90E6-F92AC33105B4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07672" y="6200358"/>
                  <a:ext cx="25956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55" name="Рукописный ввод 254">
                  <a:extLst>
                    <a:ext uri="{FF2B5EF4-FFF2-40B4-BE49-F238E27FC236}">
                      <a16:creationId xmlns:a16="http://schemas.microsoft.com/office/drawing/2014/main" id="{9DE70DAB-ED9F-4AFF-BB58-0F1645D77C4A}"/>
                    </a:ext>
                  </a:extLst>
                </p14:cNvPr>
                <p14:cNvContentPartPr/>
                <p14:nvPr/>
              </p14:nvContentPartPr>
              <p14:xfrm>
                <a:off x="591272" y="6465318"/>
                <a:ext cx="9360" cy="173520"/>
              </p14:xfrm>
            </p:contentPart>
          </mc:Choice>
          <mc:Fallback>
            <p:pic>
              <p:nvPicPr>
                <p:cNvPr id="255" name="Рукописный ввод 254">
                  <a:extLst>
                    <a:ext uri="{FF2B5EF4-FFF2-40B4-BE49-F238E27FC236}">
                      <a16:creationId xmlns:a16="http://schemas.microsoft.com/office/drawing/2014/main" id="{9DE70DAB-ED9F-4AFF-BB58-0F1645D77C4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73632" y="6447678"/>
                  <a:ext cx="45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6" name="Рукописный ввод 255">
                  <a:extLst>
                    <a:ext uri="{FF2B5EF4-FFF2-40B4-BE49-F238E27FC236}">
                      <a16:creationId xmlns:a16="http://schemas.microsoft.com/office/drawing/2014/main" id="{783982D5-3250-475C-9C7C-E74E61C928F7}"/>
                    </a:ext>
                  </a:extLst>
                </p14:cNvPr>
                <p14:cNvContentPartPr/>
                <p14:nvPr/>
              </p14:nvContentPartPr>
              <p14:xfrm>
                <a:off x="586952" y="6183438"/>
                <a:ext cx="180000" cy="850320"/>
              </p14:xfrm>
            </p:contentPart>
          </mc:Choice>
          <mc:Fallback>
            <p:pic>
              <p:nvPicPr>
                <p:cNvPr id="256" name="Рукописный ввод 255">
                  <a:extLst>
                    <a:ext uri="{FF2B5EF4-FFF2-40B4-BE49-F238E27FC236}">
                      <a16:creationId xmlns:a16="http://schemas.microsoft.com/office/drawing/2014/main" id="{783982D5-3250-475C-9C7C-E74E61C928F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68952" y="6165798"/>
                  <a:ext cx="215640" cy="88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Группа 268">
            <a:extLst>
              <a:ext uri="{FF2B5EF4-FFF2-40B4-BE49-F238E27FC236}">
                <a16:creationId xmlns:a16="http://schemas.microsoft.com/office/drawing/2014/main" id="{C98F1BB6-39B0-4CF8-9963-F8F39CB61589}"/>
              </a:ext>
            </a:extLst>
          </p:cNvPr>
          <p:cNvGrpSpPr/>
          <p:nvPr/>
        </p:nvGrpSpPr>
        <p:grpSpPr>
          <a:xfrm>
            <a:off x="1125152" y="6380826"/>
            <a:ext cx="680400" cy="426960"/>
            <a:chOff x="1125152" y="6380826"/>
            <a:chExt cx="68040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8" name="Рукописный ввод 257">
                  <a:extLst>
                    <a:ext uri="{FF2B5EF4-FFF2-40B4-BE49-F238E27FC236}">
                      <a16:creationId xmlns:a16="http://schemas.microsoft.com/office/drawing/2014/main" id="{A2607D3E-414F-48BD-9A98-62FC77DBF3A7}"/>
                    </a:ext>
                  </a:extLst>
                </p14:cNvPr>
                <p14:cNvContentPartPr/>
                <p14:nvPr/>
              </p14:nvContentPartPr>
              <p14:xfrm>
                <a:off x="1125152" y="6388026"/>
                <a:ext cx="295920" cy="419760"/>
              </p14:xfrm>
            </p:contentPart>
          </mc:Choice>
          <mc:Fallback>
            <p:pic>
              <p:nvPicPr>
                <p:cNvPr id="258" name="Рукописный ввод 257">
                  <a:extLst>
                    <a:ext uri="{FF2B5EF4-FFF2-40B4-BE49-F238E27FC236}">
                      <a16:creationId xmlns:a16="http://schemas.microsoft.com/office/drawing/2014/main" id="{A2607D3E-414F-48BD-9A98-62FC77DBF3A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07512" y="6370026"/>
                  <a:ext cx="3315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9" name="Рукописный ввод 258">
                  <a:extLst>
                    <a:ext uri="{FF2B5EF4-FFF2-40B4-BE49-F238E27FC236}">
                      <a16:creationId xmlns:a16="http://schemas.microsoft.com/office/drawing/2014/main" id="{33DEAB66-1469-4BDC-919A-A9E05DE400DF}"/>
                    </a:ext>
                  </a:extLst>
                </p14:cNvPr>
                <p14:cNvContentPartPr/>
                <p14:nvPr/>
              </p14:nvContentPartPr>
              <p14:xfrm>
                <a:off x="1233872" y="6620226"/>
                <a:ext cx="93240" cy="32760"/>
              </p14:xfrm>
            </p:contentPart>
          </mc:Choice>
          <mc:Fallback>
            <p:pic>
              <p:nvPicPr>
                <p:cNvPr id="259" name="Рукописный ввод 258">
                  <a:extLst>
                    <a:ext uri="{FF2B5EF4-FFF2-40B4-BE49-F238E27FC236}">
                      <a16:creationId xmlns:a16="http://schemas.microsoft.com/office/drawing/2014/main" id="{33DEAB66-1469-4BDC-919A-A9E05DE400DF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216232" y="6602586"/>
                  <a:ext cx="128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60" name="Рукописный ввод 259">
                  <a:extLst>
                    <a:ext uri="{FF2B5EF4-FFF2-40B4-BE49-F238E27FC236}">
                      <a16:creationId xmlns:a16="http://schemas.microsoft.com/office/drawing/2014/main" id="{B92F9323-B5EC-4177-A44E-21E141387F8A}"/>
                    </a:ext>
                  </a:extLst>
                </p14:cNvPr>
                <p14:cNvContentPartPr/>
                <p14:nvPr/>
              </p14:nvContentPartPr>
              <p14:xfrm>
                <a:off x="1540592" y="6380826"/>
                <a:ext cx="264960" cy="283320"/>
              </p14:xfrm>
            </p:contentPart>
          </mc:Choice>
          <mc:Fallback>
            <p:pic>
              <p:nvPicPr>
                <p:cNvPr id="260" name="Рукописный ввод 259">
                  <a:extLst>
                    <a:ext uri="{FF2B5EF4-FFF2-40B4-BE49-F238E27FC236}">
                      <a16:creationId xmlns:a16="http://schemas.microsoft.com/office/drawing/2014/main" id="{B92F9323-B5EC-4177-A44E-21E141387F8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522952" y="6362826"/>
                  <a:ext cx="30060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Группа 276">
            <a:extLst>
              <a:ext uri="{FF2B5EF4-FFF2-40B4-BE49-F238E27FC236}">
                <a16:creationId xmlns:a16="http://schemas.microsoft.com/office/drawing/2014/main" id="{A0F8D7AD-9F1A-48CA-8D1F-4161DD2DE56E}"/>
              </a:ext>
            </a:extLst>
          </p:cNvPr>
          <p:cNvGrpSpPr/>
          <p:nvPr/>
        </p:nvGrpSpPr>
        <p:grpSpPr>
          <a:xfrm>
            <a:off x="2200112" y="6312786"/>
            <a:ext cx="1642320" cy="414000"/>
            <a:chOff x="2200112" y="6312786"/>
            <a:chExt cx="164232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61" name="Рукописный ввод 260">
                  <a:extLst>
                    <a:ext uri="{FF2B5EF4-FFF2-40B4-BE49-F238E27FC236}">
                      <a16:creationId xmlns:a16="http://schemas.microsoft.com/office/drawing/2014/main" id="{A52B5862-A629-4897-84B1-FCF891AB0AEF}"/>
                    </a:ext>
                  </a:extLst>
                </p14:cNvPr>
                <p14:cNvContentPartPr/>
                <p14:nvPr/>
              </p14:nvContentPartPr>
              <p14:xfrm>
                <a:off x="2200112" y="6418626"/>
                <a:ext cx="19440" cy="301680"/>
              </p14:xfrm>
            </p:contentPart>
          </mc:Choice>
          <mc:Fallback>
            <p:pic>
              <p:nvPicPr>
                <p:cNvPr id="261" name="Рукописный ввод 260">
                  <a:extLst>
                    <a:ext uri="{FF2B5EF4-FFF2-40B4-BE49-F238E27FC236}">
                      <a16:creationId xmlns:a16="http://schemas.microsoft.com/office/drawing/2014/main" id="{A52B5862-A629-4897-84B1-FCF891AB0AE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182472" y="6400626"/>
                  <a:ext cx="55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62" name="Рукописный ввод 261">
                  <a:extLst>
                    <a:ext uri="{FF2B5EF4-FFF2-40B4-BE49-F238E27FC236}">
                      <a16:creationId xmlns:a16="http://schemas.microsoft.com/office/drawing/2014/main" id="{8C178C9F-53E9-454F-ABCB-3D8D41102B21}"/>
                    </a:ext>
                  </a:extLst>
                </p14:cNvPr>
                <p14:cNvContentPartPr/>
                <p14:nvPr/>
              </p14:nvContentPartPr>
              <p14:xfrm>
                <a:off x="2233952" y="6425826"/>
                <a:ext cx="218520" cy="296280"/>
              </p14:xfrm>
            </p:contentPart>
          </mc:Choice>
          <mc:Fallback>
            <p:pic>
              <p:nvPicPr>
                <p:cNvPr id="262" name="Рукописный ввод 261">
                  <a:extLst>
                    <a:ext uri="{FF2B5EF4-FFF2-40B4-BE49-F238E27FC236}">
                      <a16:creationId xmlns:a16="http://schemas.microsoft.com/office/drawing/2014/main" id="{8C178C9F-53E9-454F-ABCB-3D8D41102B2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216312" y="6408186"/>
                  <a:ext cx="254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63" name="Рукописный ввод 262">
                  <a:extLst>
                    <a:ext uri="{FF2B5EF4-FFF2-40B4-BE49-F238E27FC236}">
                      <a16:creationId xmlns:a16="http://schemas.microsoft.com/office/drawing/2014/main" id="{22897F78-ADEF-4A33-9410-42912E4C44CA}"/>
                    </a:ext>
                  </a:extLst>
                </p14:cNvPr>
                <p14:cNvContentPartPr/>
                <p14:nvPr/>
              </p14:nvContentPartPr>
              <p14:xfrm>
                <a:off x="2325752" y="6416466"/>
                <a:ext cx="131400" cy="277560"/>
              </p14:xfrm>
            </p:contentPart>
          </mc:Choice>
          <mc:Fallback>
            <p:pic>
              <p:nvPicPr>
                <p:cNvPr id="263" name="Рукописный ввод 262">
                  <a:extLst>
                    <a:ext uri="{FF2B5EF4-FFF2-40B4-BE49-F238E27FC236}">
                      <a16:creationId xmlns:a16="http://schemas.microsoft.com/office/drawing/2014/main" id="{22897F78-ADEF-4A33-9410-42912E4C44C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307752" y="6398466"/>
                  <a:ext cx="1670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64" name="Рукописный ввод 263">
                  <a:extLst>
                    <a:ext uri="{FF2B5EF4-FFF2-40B4-BE49-F238E27FC236}">
                      <a16:creationId xmlns:a16="http://schemas.microsoft.com/office/drawing/2014/main" id="{79249571-06CF-4C15-8E44-9F29200D8DC1}"/>
                    </a:ext>
                  </a:extLst>
                </p14:cNvPr>
                <p14:cNvContentPartPr/>
                <p14:nvPr/>
              </p14:nvContentPartPr>
              <p14:xfrm>
                <a:off x="2514392" y="6521586"/>
                <a:ext cx="73440" cy="205200"/>
              </p14:xfrm>
            </p:contentPart>
          </mc:Choice>
          <mc:Fallback>
            <p:pic>
              <p:nvPicPr>
                <p:cNvPr id="264" name="Рукописный ввод 263">
                  <a:extLst>
                    <a:ext uri="{FF2B5EF4-FFF2-40B4-BE49-F238E27FC236}">
                      <a16:creationId xmlns:a16="http://schemas.microsoft.com/office/drawing/2014/main" id="{79249571-06CF-4C15-8E44-9F29200D8DC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496752" y="6503586"/>
                  <a:ext cx="1090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5" name="Рукописный ввод 264">
                  <a:extLst>
                    <a:ext uri="{FF2B5EF4-FFF2-40B4-BE49-F238E27FC236}">
                      <a16:creationId xmlns:a16="http://schemas.microsoft.com/office/drawing/2014/main" id="{A18FE6E5-CE96-4B5D-9AD9-ED7631D1A16E}"/>
                    </a:ext>
                  </a:extLst>
                </p14:cNvPr>
                <p14:cNvContentPartPr/>
                <p14:nvPr/>
              </p14:nvContentPartPr>
              <p14:xfrm>
                <a:off x="2649032" y="6463986"/>
                <a:ext cx="294480" cy="192240"/>
              </p14:xfrm>
            </p:contentPart>
          </mc:Choice>
          <mc:Fallback>
            <p:pic>
              <p:nvPicPr>
                <p:cNvPr id="265" name="Рукописный ввод 264">
                  <a:extLst>
                    <a:ext uri="{FF2B5EF4-FFF2-40B4-BE49-F238E27FC236}">
                      <a16:creationId xmlns:a16="http://schemas.microsoft.com/office/drawing/2014/main" id="{A18FE6E5-CE96-4B5D-9AD9-ED7631D1A16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631392" y="6445986"/>
                  <a:ext cx="330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6" name="Рукописный ввод 265">
                  <a:extLst>
                    <a:ext uri="{FF2B5EF4-FFF2-40B4-BE49-F238E27FC236}">
                      <a16:creationId xmlns:a16="http://schemas.microsoft.com/office/drawing/2014/main" id="{2643AFC2-B398-4B15-A28E-258035B8CE5B}"/>
                    </a:ext>
                  </a:extLst>
                </p14:cNvPr>
                <p14:cNvContentPartPr/>
                <p14:nvPr/>
              </p14:nvContentPartPr>
              <p14:xfrm>
                <a:off x="3005432" y="6379746"/>
                <a:ext cx="162000" cy="225360"/>
              </p14:xfrm>
            </p:contentPart>
          </mc:Choice>
          <mc:Fallback>
            <p:pic>
              <p:nvPicPr>
                <p:cNvPr id="266" name="Рукописный ввод 265">
                  <a:extLst>
                    <a:ext uri="{FF2B5EF4-FFF2-40B4-BE49-F238E27FC236}">
                      <a16:creationId xmlns:a16="http://schemas.microsoft.com/office/drawing/2014/main" id="{2643AFC2-B398-4B15-A28E-258035B8CE5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987792" y="6362106"/>
                  <a:ext cx="197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7" name="Рукописный ввод 266">
                  <a:extLst>
                    <a:ext uri="{FF2B5EF4-FFF2-40B4-BE49-F238E27FC236}">
                      <a16:creationId xmlns:a16="http://schemas.microsoft.com/office/drawing/2014/main" id="{460C3A9F-06BF-46FE-853C-5F83CD45EEE0}"/>
                    </a:ext>
                  </a:extLst>
                </p14:cNvPr>
                <p14:cNvContentPartPr/>
                <p14:nvPr/>
              </p14:nvContentPartPr>
              <p14:xfrm>
                <a:off x="3234392" y="6384786"/>
                <a:ext cx="343800" cy="219600"/>
              </p14:xfrm>
            </p:contentPart>
          </mc:Choice>
          <mc:Fallback>
            <p:pic>
              <p:nvPicPr>
                <p:cNvPr id="267" name="Рукописный ввод 266">
                  <a:extLst>
                    <a:ext uri="{FF2B5EF4-FFF2-40B4-BE49-F238E27FC236}">
                      <a16:creationId xmlns:a16="http://schemas.microsoft.com/office/drawing/2014/main" id="{460C3A9F-06BF-46FE-853C-5F83CD45EEE0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216752" y="6367146"/>
                  <a:ext cx="3794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0" name="Рукописный ввод 269">
                  <a:extLst>
                    <a:ext uri="{FF2B5EF4-FFF2-40B4-BE49-F238E27FC236}">
                      <a16:creationId xmlns:a16="http://schemas.microsoft.com/office/drawing/2014/main" id="{593CFCB3-D3A0-4109-9C6F-DCC7143F8872}"/>
                    </a:ext>
                  </a:extLst>
                </p14:cNvPr>
                <p14:cNvContentPartPr/>
                <p14:nvPr/>
              </p14:nvContentPartPr>
              <p14:xfrm>
                <a:off x="3648752" y="6312786"/>
                <a:ext cx="193680" cy="328320"/>
              </p14:xfrm>
            </p:contentPart>
          </mc:Choice>
          <mc:Fallback>
            <p:pic>
              <p:nvPicPr>
                <p:cNvPr id="270" name="Рукописный ввод 269">
                  <a:extLst>
                    <a:ext uri="{FF2B5EF4-FFF2-40B4-BE49-F238E27FC236}">
                      <a16:creationId xmlns:a16="http://schemas.microsoft.com/office/drawing/2014/main" id="{593CFCB3-D3A0-4109-9C6F-DCC7143F887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631112" y="6294786"/>
                  <a:ext cx="229320" cy="36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Группа 289">
            <a:extLst>
              <a:ext uri="{FF2B5EF4-FFF2-40B4-BE49-F238E27FC236}">
                <a16:creationId xmlns:a16="http://schemas.microsoft.com/office/drawing/2014/main" id="{17E5E5C3-4161-41D7-8AAF-A81E779E2B33}"/>
              </a:ext>
            </a:extLst>
          </p:cNvPr>
          <p:cNvGrpSpPr/>
          <p:nvPr/>
        </p:nvGrpSpPr>
        <p:grpSpPr>
          <a:xfrm>
            <a:off x="4243112" y="6049986"/>
            <a:ext cx="3499560" cy="890280"/>
            <a:chOff x="4243112" y="6049986"/>
            <a:chExt cx="3499560" cy="89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1" name="Рукописный ввод 270">
                  <a:extLst>
                    <a:ext uri="{FF2B5EF4-FFF2-40B4-BE49-F238E27FC236}">
                      <a16:creationId xmlns:a16="http://schemas.microsoft.com/office/drawing/2014/main" id="{4BA4EEA4-76BD-4C1A-8AA1-329A5ED7CC2F}"/>
                    </a:ext>
                  </a:extLst>
                </p14:cNvPr>
                <p14:cNvContentPartPr/>
                <p14:nvPr/>
              </p14:nvContentPartPr>
              <p14:xfrm>
                <a:off x="4243112" y="6211986"/>
                <a:ext cx="123480" cy="322560"/>
              </p14:xfrm>
            </p:contentPart>
          </mc:Choice>
          <mc:Fallback>
            <p:pic>
              <p:nvPicPr>
                <p:cNvPr id="271" name="Рукописный ввод 270">
                  <a:extLst>
                    <a:ext uri="{FF2B5EF4-FFF2-40B4-BE49-F238E27FC236}">
                      <a16:creationId xmlns:a16="http://schemas.microsoft.com/office/drawing/2014/main" id="{4BA4EEA4-76BD-4C1A-8AA1-329A5ED7CC2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225112" y="6194346"/>
                  <a:ext cx="1591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2" name="Рукописный ввод 271">
                  <a:extLst>
                    <a:ext uri="{FF2B5EF4-FFF2-40B4-BE49-F238E27FC236}">
                      <a16:creationId xmlns:a16="http://schemas.microsoft.com/office/drawing/2014/main" id="{E1977CA7-09FB-4EF8-BC69-062D22F34690}"/>
                    </a:ext>
                  </a:extLst>
                </p14:cNvPr>
                <p14:cNvContentPartPr/>
                <p14:nvPr/>
              </p14:nvContentPartPr>
              <p14:xfrm>
                <a:off x="4431752" y="6193626"/>
                <a:ext cx="266040" cy="282960"/>
              </p14:xfrm>
            </p:contentPart>
          </mc:Choice>
          <mc:Fallback>
            <p:pic>
              <p:nvPicPr>
                <p:cNvPr id="272" name="Рукописный ввод 271">
                  <a:extLst>
                    <a:ext uri="{FF2B5EF4-FFF2-40B4-BE49-F238E27FC236}">
                      <a16:creationId xmlns:a16="http://schemas.microsoft.com/office/drawing/2014/main" id="{E1977CA7-09FB-4EF8-BC69-062D22F34690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414112" y="6175986"/>
                  <a:ext cx="301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3" name="Рукописный ввод 272">
                  <a:extLst>
                    <a:ext uri="{FF2B5EF4-FFF2-40B4-BE49-F238E27FC236}">
                      <a16:creationId xmlns:a16="http://schemas.microsoft.com/office/drawing/2014/main" id="{DCF39AC2-10E5-490C-9E44-5578A662B05C}"/>
                    </a:ext>
                  </a:extLst>
                </p14:cNvPr>
                <p14:cNvContentPartPr/>
                <p14:nvPr/>
              </p14:nvContentPartPr>
              <p14:xfrm>
                <a:off x="4667192" y="6219906"/>
                <a:ext cx="76320" cy="245160"/>
              </p14:xfrm>
            </p:contentPart>
          </mc:Choice>
          <mc:Fallback>
            <p:pic>
              <p:nvPicPr>
                <p:cNvPr id="273" name="Рукописный ввод 272">
                  <a:extLst>
                    <a:ext uri="{FF2B5EF4-FFF2-40B4-BE49-F238E27FC236}">
                      <a16:creationId xmlns:a16="http://schemas.microsoft.com/office/drawing/2014/main" id="{DCF39AC2-10E5-490C-9E44-5578A662B05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649552" y="6202266"/>
                  <a:ext cx="111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4" name="Рукописный ввод 273">
                  <a:extLst>
                    <a:ext uri="{FF2B5EF4-FFF2-40B4-BE49-F238E27FC236}">
                      <a16:creationId xmlns:a16="http://schemas.microsoft.com/office/drawing/2014/main" id="{0BC506EB-68FA-4E44-B0EC-033873A5AB34}"/>
                    </a:ext>
                  </a:extLst>
                </p14:cNvPr>
                <p14:cNvContentPartPr/>
                <p14:nvPr/>
              </p14:nvContentPartPr>
              <p14:xfrm>
                <a:off x="4863032" y="6236106"/>
                <a:ext cx="282960" cy="268200"/>
              </p14:xfrm>
            </p:contentPart>
          </mc:Choice>
          <mc:Fallback>
            <p:pic>
              <p:nvPicPr>
                <p:cNvPr id="274" name="Рукописный ввод 273">
                  <a:extLst>
                    <a:ext uri="{FF2B5EF4-FFF2-40B4-BE49-F238E27FC236}">
                      <a16:creationId xmlns:a16="http://schemas.microsoft.com/office/drawing/2014/main" id="{0BC506EB-68FA-4E44-B0EC-033873A5AB34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845032" y="6218466"/>
                  <a:ext cx="3186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75" name="Рукописный ввод 274">
                  <a:extLst>
                    <a:ext uri="{FF2B5EF4-FFF2-40B4-BE49-F238E27FC236}">
                      <a16:creationId xmlns:a16="http://schemas.microsoft.com/office/drawing/2014/main" id="{96C154B4-64A5-4576-90AC-0D3FB305B54F}"/>
                    </a:ext>
                  </a:extLst>
                </p14:cNvPr>
                <p14:cNvContentPartPr/>
                <p14:nvPr/>
              </p14:nvContentPartPr>
              <p14:xfrm>
                <a:off x="5277392" y="6229986"/>
                <a:ext cx="268920" cy="296640"/>
              </p14:xfrm>
            </p:contentPart>
          </mc:Choice>
          <mc:Fallback>
            <p:pic>
              <p:nvPicPr>
                <p:cNvPr id="275" name="Рукописный ввод 274">
                  <a:extLst>
                    <a:ext uri="{FF2B5EF4-FFF2-40B4-BE49-F238E27FC236}">
                      <a16:creationId xmlns:a16="http://schemas.microsoft.com/office/drawing/2014/main" id="{96C154B4-64A5-4576-90AC-0D3FB305B54F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259392" y="6212346"/>
                  <a:ext cx="3045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8" name="Рукописный ввод 277">
                  <a:extLst>
                    <a:ext uri="{FF2B5EF4-FFF2-40B4-BE49-F238E27FC236}">
                      <a16:creationId xmlns:a16="http://schemas.microsoft.com/office/drawing/2014/main" id="{D4443E42-BDF7-4491-AB3A-3484323E9838}"/>
                    </a:ext>
                  </a:extLst>
                </p14:cNvPr>
                <p14:cNvContentPartPr/>
                <p14:nvPr/>
              </p14:nvContentPartPr>
              <p14:xfrm>
                <a:off x="5531552" y="6255186"/>
                <a:ext cx="211680" cy="334800"/>
              </p14:xfrm>
            </p:contentPart>
          </mc:Choice>
          <mc:Fallback>
            <p:pic>
              <p:nvPicPr>
                <p:cNvPr id="278" name="Рукописный ввод 277">
                  <a:extLst>
                    <a:ext uri="{FF2B5EF4-FFF2-40B4-BE49-F238E27FC236}">
                      <a16:creationId xmlns:a16="http://schemas.microsoft.com/office/drawing/2014/main" id="{D4443E42-BDF7-4491-AB3A-3484323E983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513552" y="6237546"/>
                  <a:ext cx="24732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9" name="Рукописный ввод 278">
                  <a:extLst>
                    <a:ext uri="{FF2B5EF4-FFF2-40B4-BE49-F238E27FC236}">
                      <a16:creationId xmlns:a16="http://schemas.microsoft.com/office/drawing/2014/main" id="{EEEA00EB-E7B2-4D8E-9F0F-4E8CF6ABFA59}"/>
                    </a:ext>
                  </a:extLst>
                </p14:cNvPr>
                <p14:cNvContentPartPr/>
                <p14:nvPr/>
              </p14:nvContentPartPr>
              <p14:xfrm>
                <a:off x="5777072" y="6161586"/>
                <a:ext cx="392040" cy="348840"/>
              </p14:xfrm>
            </p:contentPart>
          </mc:Choice>
          <mc:Fallback>
            <p:pic>
              <p:nvPicPr>
                <p:cNvPr id="279" name="Рукописный ввод 278">
                  <a:extLst>
                    <a:ext uri="{FF2B5EF4-FFF2-40B4-BE49-F238E27FC236}">
                      <a16:creationId xmlns:a16="http://schemas.microsoft.com/office/drawing/2014/main" id="{EEEA00EB-E7B2-4D8E-9F0F-4E8CF6ABFA59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759072" y="6143586"/>
                  <a:ext cx="42768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80" name="Рукописный ввод 279">
                  <a:extLst>
                    <a:ext uri="{FF2B5EF4-FFF2-40B4-BE49-F238E27FC236}">
                      <a16:creationId xmlns:a16="http://schemas.microsoft.com/office/drawing/2014/main" id="{330EFD0B-ED4D-4174-B5CF-66E2F263F101}"/>
                    </a:ext>
                  </a:extLst>
                </p14:cNvPr>
                <p14:cNvContentPartPr/>
                <p14:nvPr/>
              </p14:nvContentPartPr>
              <p14:xfrm>
                <a:off x="6153632" y="6164106"/>
                <a:ext cx="275400" cy="212040"/>
              </p14:xfrm>
            </p:contentPart>
          </mc:Choice>
          <mc:Fallback>
            <p:pic>
              <p:nvPicPr>
                <p:cNvPr id="280" name="Рукописный ввод 279">
                  <a:extLst>
                    <a:ext uri="{FF2B5EF4-FFF2-40B4-BE49-F238E27FC236}">
                      <a16:creationId xmlns:a16="http://schemas.microsoft.com/office/drawing/2014/main" id="{330EFD0B-ED4D-4174-B5CF-66E2F263F10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135992" y="6146106"/>
                  <a:ext cx="31104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81" name="Рукописный ввод 280">
                  <a:extLst>
                    <a:ext uri="{FF2B5EF4-FFF2-40B4-BE49-F238E27FC236}">
                      <a16:creationId xmlns:a16="http://schemas.microsoft.com/office/drawing/2014/main" id="{7F7C54C1-53C8-4190-87F3-503B5CE9CCA4}"/>
                    </a:ext>
                  </a:extLst>
                </p14:cNvPr>
                <p14:cNvContentPartPr/>
                <p14:nvPr/>
              </p14:nvContentPartPr>
              <p14:xfrm>
                <a:off x="6454592" y="6159066"/>
                <a:ext cx="81000" cy="262080"/>
              </p14:xfrm>
            </p:contentPart>
          </mc:Choice>
          <mc:Fallback>
            <p:pic>
              <p:nvPicPr>
                <p:cNvPr id="281" name="Рукописный ввод 280">
                  <a:extLst>
                    <a:ext uri="{FF2B5EF4-FFF2-40B4-BE49-F238E27FC236}">
                      <a16:creationId xmlns:a16="http://schemas.microsoft.com/office/drawing/2014/main" id="{7F7C54C1-53C8-4190-87F3-503B5CE9CCA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436592" y="6141066"/>
                  <a:ext cx="116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82" name="Рукописный ввод 281">
                  <a:extLst>
                    <a:ext uri="{FF2B5EF4-FFF2-40B4-BE49-F238E27FC236}">
                      <a16:creationId xmlns:a16="http://schemas.microsoft.com/office/drawing/2014/main" id="{DB50141F-DD4F-457C-A8A8-E7C6946AFBBE}"/>
                    </a:ext>
                  </a:extLst>
                </p14:cNvPr>
                <p14:cNvContentPartPr/>
                <p14:nvPr/>
              </p14:nvContentPartPr>
              <p14:xfrm>
                <a:off x="6836912" y="6157626"/>
                <a:ext cx="254880" cy="304920"/>
              </p14:xfrm>
            </p:contentPart>
          </mc:Choice>
          <mc:Fallback>
            <p:pic>
              <p:nvPicPr>
                <p:cNvPr id="282" name="Рукописный ввод 281">
                  <a:extLst>
                    <a:ext uri="{FF2B5EF4-FFF2-40B4-BE49-F238E27FC236}">
                      <a16:creationId xmlns:a16="http://schemas.microsoft.com/office/drawing/2014/main" id="{DB50141F-DD4F-457C-A8A8-E7C6946AFBB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818912" y="6139626"/>
                  <a:ext cx="29052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83" name="Рукописный ввод 282">
                  <a:extLst>
                    <a:ext uri="{FF2B5EF4-FFF2-40B4-BE49-F238E27FC236}">
                      <a16:creationId xmlns:a16="http://schemas.microsoft.com/office/drawing/2014/main" id="{EEAF399E-FD11-4553-931D-ACE4D237D0F3}"/>
                    </a:ext>
                  </a:extLst>
                </p14:cNvPr>
                <p14:cNvContentPartPr/>
                <p14:nvPr/>
              </p14:nvContentPartPr>
              <p14:xfrm>
                <a:off x="7069832" y="6049986"/>
                <a:ext cx="423720" cy="299880"/>
              </p14:xfrm>
            </p:contentPart>
          </mc:Choice>
          <mc:Fallback>
            <p:pic>
              <p:nvPicPr>
                <p:cNvPr id="283" name="Рукописный ввод 282">
                  <a:extLst>
                    <a:ext uri="{FF2B5EF4-FFF2-40B4-BE49-F238E27FC236}">
                      <a16:creationId xmlns:a16="http://schemas.microsoft.com/office/drawing/2014/main" id="{EEAF399E-FD11-4553-931D-ACE4D237D0F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052192" y="6031986"/>
                  <a:ext cx="4593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84" name="Рукописный ввод 283">
                  <a:extLst>
                    <a:ext uri="{FF2B5EF4-FFF2-40B4-BE49-F238E27FC236}">
                      <a16:creationId xmlns:a16="http://schemas.microsoft.com/office/drawing/2014/main" id="{E518606F-D526-4586-BD6C-1C125B921791}"/>
                    </a:ext>
                  </a:extLst>
                </p14:cNvPr>
                <p14:cNvContentPartPr/>
                <p14:nvPr/>
              </p14:nvContentPartPr>
              <p14:xfrm>
                <a:off x="6325712" y="6575226"/>
                <a:ext cx="38520" cy="365040"/>
              </p14:xfrm>
            </p:contentPart>
          </mc:Choice>
          <mc:Fallback>
            <p:pic>
              <p:nvPicPr>
                <p:cNvPr id="284" name="Рукописный ввод 283">
                  <a:extLst>
                    <a:ext uri="{FF2B5EF4-FFF2-40B4-BE49-F238E27FC236}">
                      <a16:creationId xmlns:a16="http://schemas.microsoft.com/office/drawing/2014/main" id="{E518606F-D526-4586-BD6C-1C125B92179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307712" y="6557586"/>
                  <a:ext cx="7416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85" name="Рукописный ввод 284">
                  <a:extLst>
                    <a:ext uri="{FF2B5EF4-FFF2-40B4-BE49-F238E27FC236}">
                      <a16:creationId xmlns:a16="http://schemas.microsoft.com/office/drawing/2014/main" id="{9A86F88F-CFC2-429F-A416-78CDE64129B4}"/>
                    </a:ext>
                  </a:extLst>
                </p14:cNvPr>
                <p14:cNvContentPartPr/>
                <p14:nvPr/>
              </p14:nvContentPartPr>
              <p14:xfrm>
                <a:off x="6199352" y="6652266"/>
                <a:ext cx="249840" cy="136080"/>
              </p14:xfrm>
            </p:contentPart>
          </mc:Choice>
          <mc:Fallback>
            <p:pic>
              <p:nvPicPr>
                <p:cNvPr id="285" name="Рукописный ввод 284">
                  <a:extLst>
                    <a:ext uri="{FF2B5EF4-FFF2-40B4-BE49-F238E27FC236}">
                      <a16:creationId xmlns:a16="http://schemas.microsoft.com/office/drawing/2014/main" id="{9A86F88F-CFC2-429F-A416-78CDE64129B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181712" y="6634626"/>
                  <a:ext cx="2854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6" name="Рукописный ввод 285">
                  <a:extLst>
                    <a:ext uri="{FF2B5EF4-FFF2-40B4-BE49-F238E27FC236}">
                      <a16:creationId xmlns:a16="http://schemas.microsoft.com/office/drawing/2014/main" id="{C1EDC2C6-90FF-4839-9F36-C91F700C0A1B}"/>
                    </a:ext>
                  </a:extLst>
                </p14:cNvPr>
                <p14:cNvContentPartPr/>
                <p14:nvPr/>
              </p14:nvContentPartPr>
              <p14:xfrm>
                <a:off x="6470432" y="6647586"/>
                <a:ext cx="230040" cy="220680"/>
              </p14:xfrm>
            </p:contentPart>
          </mc:Choice>
          <mc:Fallback>
            <p:pic>
              <p:nvPicPr>
                <p:cNvPr id="286" name="Рукописный ввод 285">
                  <a:extLst>
                    <a:ext uri="{FF2B5EF4-FFF2-40B4-BE49-F238E27FC236}">
                      <a16:creationId xmlns:a16="http://schemas.microsoft.com/office/drawing/2014/main" id="{C1EDC2C6-90FF-4839-9F36-C91F700C0A1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452432" y="6629946"/>
                  <a:ext cx="265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7" name="Рукописный ввод 286">
                  <a:extLst>
                    <a:ext uri="{FF2B5EF4-FFF2-40B4-BE49-F238E27FC236}">
                      <a16:creationId xmlns:a16="http://schemas.microsoft.com/office/drawing/2014/main" id="{13438C58-B1CB-4D47-8023-A6CD82E2C828}"/>
                    </a:ext>
                  </a:extLst>
                </p14:cNvPr>
                <p14:cNvContentPartPr/>
                <p14:nvPr/>
              </p14:nvContentPartPr>
              <p14:xfrm>
                <a:off x="6669512" y="6581346"/>
                <a:ext cx="633960" cy="291600"/>
              </p14:xfrm>
            </p:contentPart>
          </mc:Choice>
          <mc:Fallback>
            <p:pic>
              <p:nvPicPr>
                <p:cNvPr id="287" name="Рукописный ввод 286">
                  <a:extLst>
                    <a:ext uri="{FF2B5EF4-FFF2-40B4-BE49-F238E27FC236}">
                      <a16:creationId xmlns:a16="http://schemas.microsoft.com/office/drawing/2014/main" id="{13438C58-B1CB-4D47-8023-A6CD82E2C82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651512" y="6563346"/>
                  <a:ext cx="6696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8" name="Рукописный ввод 287">
                  <a:extLst>
                    <a:ext uri="{FF2B5EF4-FFF2-40B4-BE49-F238E27FC236}">
                      <a16:creationId xmlns:a16="http://schemas.microsoft.com/office/drawing/2014/main" id="{5B05CBA2-7F90-4F1E-9F69-0917AC4A2771}"/>
                    </a:ext>
                  </a:extLst>
                </p14:cNvPr>
                <p14:cNvContentPartPr/>
                <p14:nvPr/>
              </p14:nvContentPartPr>
              <p14:xfrm>
                <a:off x="7323272" y="6600786"/>
                <a:ext cx="251640" cy="208800"/>
              </p14:xfrm>
            </p:contentPart>
          </mc:Choice>
          <mc:Fallback>
            <p:pic>
              <p:nvPicPr>
                <p:cNvPr id="288" name="Рукописный ввод 287">
                  <a:extLst>
                    <a:ext uri="{FF2B5EF4-FFF2-40B4-BE49-F238E27FC236}">
                      <a16:creationId xmlns:a16="http://schemas.microsoft.com/office/drawing/2014/main" id="{5B05CBA2-7F90-4F1E-9F69-0917AC4A277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305632" y="6582786"/>
                  <a:ext cx="2872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9" name="Рукописный ввод 288">
                  <a:extLst>
                    <a:ext uri="{FF2B5EF4-FFF2-40B4-BE49-F238E27FC236}">
                      <a16:creationId xmlns:a16="http://schemas.microsoft.com/office/drawing/2014/main" id="{5D854E55-CFC3-4469-9F72-D9285F2D9182}"/>
                    </a:ext>
                  </a:extLst>
                </p14:cNvPr>
                <p14:cNvContentPartPr/>
                <p14:nvPr/>
              </p14:nvContentPartPr>
              <p14:xfrm>
                <a:off x="7552952" y="6498906"/>
                <a:ext cx="189720" cy="366840"/>
              </p14:xfrm>
            </p:contentPart>
          </mc:Choice>
          <mc:Fallback>
            <p:pic>
              <p:nvPicPr>
                <p:cNvPr id="289" name="Рукописный ввод 288">
                  <a:extLst>
                    <a:ext uri="{FF2B5EF4-FFF2-40B4-BE49-F238E27FC236}">
                      <a16:creationId xmlns:a16="http://schemas.microsoft.com/office/drawing/2014/main" id="{5D854E55-CFC3-4469-9F72-D9285F2D918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535312" y="6480906"/>
                  <a:ext cx="225360" cy="40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291" name="Рукописный ввод 290">
                <a:extLst>
                  <a:ext uri="{FF2B5EF4-FFF2-40B4-BE49-F238E27FC236}">
                    <a16:creationId xmlns:a16="http://schemas.microsoft.com/office/drawing/2014/main" id="{B4FD82E9-CB49-4529-966D-21825ED2E19D}"/>
                  </a:ext>
                </a:extLst>
              </p14:cNvPr>
              <p14:cNvContentPartPr/>
              <p14:nvPr/>
            </p14:nvContentPartPr>
            <p14:xfrm>
              <a:off x="8083232" y="5788626"/>
              <a:ext cx="125280" cy="759600"/>
            </p14:xfrm>
          </p:contentPart>
        </mc:Choice>
        <mc:Fallback>
          <p:pic>
            <p:nvPicPr>
              <p:cNvPr id="291" name="Рукописный ввод 290">
                <a:extLst>
                  <a:ext uri="{FF2B5EF4-FFF2-40B4-BE49-F238E27FC236}">
                    <a16:creationId xmlns:a16="http://schemas.microsoft.com/office/drawing/2014/main" id="{B4FD82E9-CB49-4529-966D-21825ED2E19D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8065232" y="5770986"/>
                <a:ext cx="160920" cy="79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Группа 301">
            <a:extLst>
              <a:ext uri="{FF2B5EF4-FFF2-40B4-BE49-F238E27FC236}">
                <a16:creationId xmlns:a16="http://schemas.microsoft.com/office/drawing/2014/main" id="{539B6E3C-17AA-4B76-95B8-C9B5BF55B9B0}"/>
              </a:ext>
            </a:extLst>
          </p:cNvPr>
          <p:cNvGrpSpPr/>
          <p:nvPr/>
        </p:nvGrpSpPr>
        <p:grpSpPr>
          <a:xfrm>
            <a:off x="8321192" y="5476866"/>
            <a:ext cx="2331720" cy="885960"/>
            <a:chOff x="8321192" y="5476866"/>
            <a:chExt cx="2331720" cy="88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92" name="Рукописный ввод 291">
                  <a:extLst>
                    <a:ext uri="{FF2B5EF4-FFF2-40B4-BE49-F238E27FC236}">
                      <a16:creationId xmlns:a16="http://schemas.microsoft.com/office/drawing/2014/main" id="{C50FB347-7F3D-45D8-B38A-97AB0A0D6B7E}"/>
                    </a:ext>
                  </a:extLst>
                </p14:cNvPr>
                <p14:cNvContentPartPr/>
                <p14:nvPr/>
              </p14:nvContentPartPr>
              <p14:xfrm>
                <a:off x="8321192" y="5806626"/>
                <a:ext cx="267480" cy="473760"/>
              </p14:xfrm>
            </p:contentPart>
          </mc:Choice>
          <mc:Fallback>
            <p:pic>
              <p:nvPicPr>
                <p:cNvPr id="292" name="Рукописный ввод 291">
                  <a:extLst>
                    <a:ext uri="{FF2B5EF4-FFF2-40B4-BE49-F238E27FC236}">
                      <a16:creationId xmlns:a16="http://schemas.microsoft.com/office/drawing/2014/main" id="{C50FB347-7F3D-45D8-B38A-97AB0A0D6B7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8303192" y="5788626"/>
                  <a:ext cx="30312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93" name="Рукописный ввод 292">
                  <a:extLst>
                    <a:ext uri="{FF2B5EF4-FFF2-40B4-BE49-F238E27FC236}">
                      <a16:creationId xmlns:a16="http://schemas.microsoft.com/office/drawing/2014/main" id="{D70ECAFD-DAA7-4451-B01A-58789E6F42CE}"/>
                    </a:ext>
                  </a:extLst>
                </p14:cNvPr>
                <p14:cNvContentPartPr/>
                <p14:nvPr/>
              </p14:nvContentPartPr>
              <p14:xfrm>
                <a:off x="8356112" y="6092106"/>
                <a:ext cx="210600" cy="13320"/>
              </p14:xfrm>
            </p:contentPart>
          </mc:Choice>
          <mc:Fallback>
            <p:pic>
              <p:nvPicPr>
                <p:cNvPr id="293" name="Рукописный ввод 292">
                  <a:extLst>
                    <a:ext uri="{FF2B5EF4-FFF2-40B4-BE49-F238E27FC236}">
                      <a16:creationId xmlns:a16="http://schemas.microsoft.com/office/drawing/2014/main" id="{D70ECAFD-DAA7-4451-B01A-58789E6F42C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8338472" y="6074106"/>
                  <a:ext cx="246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94" name="Рукописный ввод 293">
                  <a:extLst>
                    <a:ext uri="{FF2B5EF4-FFF2-40B4-BE49-F238E27FC236}">
                      <a16:creationId xmlns:a16="http://schemas.microsoft.com/office/drawing/2014/main" id="{935BACAA-602E-406C-8201-2D2F94AFD224}"/>
                    </a:ext>
                  </a:extLst>
                </p14:cNvPr>
                <p14:cNvContentPartPr/>
                <p14:nvPr/>
              </p14:nvContentPartPr>
              <p14:xfrm>
                <a:off x="8616392" y="5687466"/>
                <a:ext cx="166680" cy="675360"/>
              </p14:xfrm>
            </p:contentPart>
          </mc:Choice>
          <mc:Fallback>
            <p:pic>
              <p:nvPicPr>
                <p:cNvPr id="294" name="Рукописный ввод 293">
                  <a:extLst>
                    <a:ext uri="{FF2B5EF4-FFF2-40B4-BE49-F238E27FC236}">
                      <a16:creationId xmlns:a16="http://schemas.microsoft.com/office/drawing/2014/main" id="{935BACAA-602E-406C-8201-2D2F94AFD22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8598392" y="5669466"/>
                  <a:ext cx="20232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96" name="Рукописный ввод 295">
                  <a:extLst>
                    <a:ext uri="{FF2B5EF4-FFF2-40B4-BE49-F238E27FC236}">
                      <a16:creationId xmlns:a16="http://schemas.microsoft.com/office/drawing/2014/main" id="{2847D150-D742-4AEE-B8B4-8056D6EB67CD}"/>
                    </a:ext>
                  </a:extLst>
                </p14:cNvPr>
                <p14:cNvContentPartPr/>
                <p14:nvPr/>
              </p14:nvContentPartPr>
              <p14:xfrm>
                <a:off x="8998712" y="5803746"/>
                <a:ext cx="605520" cy="246240"/>
              </p14:xfrm>
            </p:contentPart>
          </mc:Choice>
          <mc:Fallback>
            <p:pic>
              <p:nvPicPr>
                <p:cNvPr id="296" name="Рукописный ввод 295">
                  <a:extLst>
                    <a:ext uri="{FF2B5EF4-FFF2-40B4-BE49-F238E27FC236}">
                      <a16:creationId xmlns:a16="http://schemas.microsoft.com/office/drawing/2014/main" id="{2847D150-D742-4AEE-B8B4-8056D6EB67CD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8980712" y="5786106"/>
                  <a:ext cx="641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97" name="Рукописный ввод 296">
                  <a:extLst>
                    <a:ext uri="{FF2B5EF4-FFF2-40B4-BE49-F238E27FC236}">
                      <a16:creationId xmlns:a16="http://schemas.microsoft.com/office/drawing/2014/main" id="{99EAC480-95C7-4B69-90A7-CD2BFBFE6E6A}"/>
                    </a:ext>
                  </a:extLst>
                </p14:cNvPr>
                <p14:cNvContentPartPr/>
                <p14:nvPr/>
              </p14:nvContentPartPr>
              <p14:xfrm>
                <a:off x="9712592" y="5482266"/>
                <a:ext cx="146160" cy="516240"/>
              </p14:xfrm>
            </p:contentPart>
          </mc:Choice>
          <mc:Fallback>
            <p:pic>
              <p:nvPicPr>
                <p:cNvPr id="297" name="Рукописный ввод 296">
                  <a:extLst>
                    <a:ext uri="{FF2B5EF4-FFF2-40B4-BE49-F238E27FC236}">
                      <a16:creationId xmlns:a16="http://schemas.microsoft.com/office/drawing/2014/main" id="{99EAC480-95C7-4B69-90A7-CD2BFBFE6E6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694592" y="5464266"/>
                  <a:ext cx="1818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8" name="Рукописный ввод 297">
                  <a:extLst>
                    <a:ext uri="{FF2B5EF4-FFF2-40B4-BE49-F238E27FC236}">
                      <a16:creationId xmlns:a16="http://schemas.microsoft.com/office/drawing/2014/main" id="{E600BC71-2F4B-4B58-878B-679EB1380A28}"/>
                    </a:ext>
                  </a:extLst>
                </p14:cNvPr>
                <p14:cNvContentPartPr/>
                <p14:nvPr/>
              </p14:nvContentPartPr>
              <p14:xfrm>
                <a:off x="9892232" y="5813826"/>
                <a:ext cx="97200" cy="441360"/>
              </p14:xfrm>
            </p:contentPart>
          </mc:Choice>
          <mc:Fallback>
            <p:pic>
              <p:nvPicPr>
                <p:cNvPr id="298" name="Рукописный ввод 297">
                  <a:extLst>
                    <a:ext uri="{FF2B5EF4-FFF2-40B4-BE49-F238E27FC236}">
                      <a16:creationId xmlns:a16="http://schemas.microsoft.com/office/drawing/2014/main" id="{E600BC71-2F4B-4B58-878B-679EB1380A2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874592" y="5795826"/>
                  <a:ext cx="1328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9" name="Рукописный ввод 298">
                  <a:extLst>
                    <a:ext uri="{FF2B5EF4-FFF2-40B4-BE49-F238E27FC236}">
                      <a16:creationId xmlns:a16="http://schemas.microsoft.com/office/drawing/2014/main" id="{4704BABA-0BD3-4B00-92DA-5E3432A88002}"/>
                    </a:ext>
                  </a:extLst>
                </p14:cNvPr>
                <p14:cNvContentPartPr/>
                <p14:nvPr/>
              </p14:nvContentPartPr>
              <p14:xfrm>
                <a:off x="9996272" y="5820666"/>
                <a:ext cx="192600" cy="213480"/>
              </p14:xfrm>
            </p:contentPart>
          </mc:Choice>
          <mc:Fallback>
            <p:pic>
              <p:nvPicPr>
                <p:cNvPr id="299" name="Рукописный ввод 298">
                  <a:extLst>
                    <a:ext uri="{FF2B5EF4-FFF2-40B4-BE49-F238E27FC236}">
                      <a16:creationId xmlns:a16="http://schemas.microsoft.com/office/drawing/2014/main" id="{4704BABA-0BD3-4B00-92DA-5E3432A8800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9978632" y="5803026"/>
                  <a:ext cx="228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00" name="Рукописный ввод 299">
                  <a:extLst>
                    <a:ext uri="{FF2B5EF4-FFF2-40B4-BE49-F238E27FC236}">
                      <a16:creationId xmlns:a16="http://schemas.microsoft.com/office/drawing/2014/main" id="{AE2549A0-41C1-4089-BFE8-DA58632A8136}"/>
                    </a:ext>
                  </a:extLst>
                </p14:cNvPr>
                <p14:cNvContentPartPr/>
                <p14:nvPr/>
              </p14:nvContentPartPr>
              <p14:xfrm>
                <a:off x="10274912" y="5476866"/>
                <a:ext cx="310320" cy="492120"/>
              </p14:xfrm>
            </p:contentPart>
          </mc:Choice>
          <mc:Fallback>
            <p:pic>
              <p:nvPicPr>
                <p:cNvPr id="300" name="Рукописный ввод 299">
                  <a:extLst>
                    <a:ext uri="{FF2B5EF4-FFF2-40B4-BE49-F238E27FC236}">
                      <a16:creationId xmlns:a16="http://schemas.microsoft.com/office/drawing/2014/main" id="{AE2549A0-41C1-4089-BFE8-DA58632A813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256912" y="5458866"/>
                  <a:ext cx="3459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01" name="Рукописный ввод 300">
                  <a:extLst>
                    <a:ext uri="{FF2B5EF4-FFF2-40B4-BE49-F238E27FC236}">
                      <a16:creationId xmlns:a16="http://schemas.microsoft.com/office/drawing/2014/main" id="{2778337D-CFD2-46CB-9A8C-ED94B93DDE44}"/>
                    </a:ext>
                  </a:extLst>
                </p14:cNvPr>
                <p14:cNvContentPartPr/>
                <p14:nvPr/>
              </p14:nvContentPartPr>
              <p14:xfrm>
                <a:off x="10368512" y="5740386"/>
                <a:ext cx="284400" cy="73800"/>
              </p14:xfrm>
            </p:contentPart>
          </mc:Choice>
          <mc:Fallback>
            <p:pic>
              <p:nvPicPr>
                <p:cNvPr id="301" name="Рукописный ввод 300">
                  <a:extLst>
                    <a:ext uri="{FF2B5EF4-FFF2-40B4-BE49-F238E27FC236}">
                      <a16:creationId xmlns:a16="http://schemas.microsoft.com/office/drawing/2014/main" id="{2778337D-CFD2-46CB-9A8C-ED94B93DDE4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350872" y="5722746"/>
                  <a:ext cx="320040" cy="10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975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D73A24-4CBB-4CA6-B9D5-60FA24A617C1}"/>
              </a:ext>
            </a:extLst>
          </p:cNvPr>
          <p:cNvSpPr txBox="1"/>
          <p:nvPr/>
        </p:nvSpPr>
        <p:spPr>
          <a:xfrm>
            <a:off x="3048786" y="1724634"/>
            <a:ext cx="609442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WHY IS IT IMPORTANT?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this logic, we can say something about all members of a class, called a universal sentence, or we can say something about some members of a class, called a particular sentence. </a:t>
            </a:r>
          </a:p>
          <a:p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GB" sz="1800" b="0" i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We can also make a positive claim, called an affirmation, or we can make a negative claim, called a negation</a:t>
            </a:r>
          </a:p>
          <a:p>
            <a:endParaRPr lang="en-GB" strike="noStrike" spc="-1" dirty="0"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r>
              <a:rPr lang="en-GB" strike="noStrike" spc="-1" dirty="0">
                <a:uFill>
                  <a:solidFill>
                    <a:srgbClr val="FFFFFF"/>
                  </a:solidFill>
                </a:u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way we do this is through standard categorical statements</a:t>
            </a:r>
            <a:endParaRPr lang="en-GB" sz="1800" strike="noStrike" spc="-1" dirty="0">
              <a:uFill>
                <a:solidFill>
                  <a:srgbClr val="FFFFFF"/>
                </a:solidFill>
              </a:u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49209D-0C4B-4509-8CE6-7D63A8BB1623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303030"/>
                </a:solidFill>
                <a:effectLst/>
                <a:latin typeface="tahoma" panose="020B0604030504040204" pitchFamily="34" charset="0"/>
              </a:rPr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010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BA0F47-EF29-4A7D-9DD8-6309FBC4875D}"/>
              </a:ext>
            </a:extLst>
          </p:cNvPr>
          <p:cNvSpPr txBox="1"/>
          <p:nvPr/>
        </p:nvSpPr>
        <p:spPr>
          <a:xfrm>
            <a:off x="3047215" y="2415694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S are P</a:t>
            </a:r>
          </a:p>
          <a:p>
            <a:pPr marL="342900" indent="-342900">
              <a:buAutoNum type="arabicPeriod"/>
            </a:pPr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2. No S are P</a:t>
            </a:r>
          </a:p>
          <a:p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3. Some S are P</a:t>
            </a:r>
          </a:p>
          <a:p>
            <a:endParaRPr lang="en-GB" sz="1800" dirty="0">
              <a:solidFill>
                <a:srgbClr val="22222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1800" dirty="0">
                <a:solidFill>
                  <a:srgbClr val="22222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4. Some S are not P</a:t>
            </a:r>
            <a:endParaRPr lang="en-GB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5D0822-38E3-48A0-AAFC-4F45197AF935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03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E654C0-989F-4594-8D5A-E4A86561B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46" y="0"/>
            <a:ext cx="334032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474D2E-8A2D-4FA0-B8B8-A885342BB7A0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6</a:t>
            </a:r>
            <a:endParaRPr lang="en-GB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BD520220-6E19-4CED-BA20-9B5E93D5CE15}"/>
              </a:ext>
            </a:extLst>
          </p:cNvPr>
          <p:cNvGrpSpPr/>
          <p:nvPr/>
        </p:nvGrpSpPr>
        <p:grpSpPr>
          <a:xfrm>
            <a:off x="1905992" y="420198"/>
            <a:ext cx="482760" cy="194760"/>
            <a:chOff x="1905992" y="420198"/>
            <a:chExt cx="482760" cy="19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23B9293B-9031-456C-8E3C-484BE440CA9E}"/>
                    </a:ext>
                  </a:extLst>
                </p14:cNvPr>
                <p14:cNvContentPartPr/>
                <p14:nvPr/>
              </p14:nvContentPartPr>
              <p14:xfrm>
                <a:off x="1905992" y="529998"/>
                <a:ext cx="209520" cy="2844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23B9293B-9031-456C-8E3C-484BE440CA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96992" y="520998"/>
                  <a:ext cx="2271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C1D42D19-4464-422D-8B8E-BB8C0D1EEB23}"/>
                    </a:ext>
                  </a:extLst>
                </p14:cNvPr>
                <p14:cNvContentPartPr/>
                <p14:nvPr/>
              </p14:nvContentPartPr>
              <p14:xfrm>
                <a:off x="2190032" y="420198"/>
                <a:ext cx="198720" cy="19476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C1D42D19-4464-422D-8B8E-BB8C0D1EEB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81032" y="411198"/>
                  <a:ext cx="21636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3BA1486-AED1-4096-9B54-0497CC8B0E90}"/>
              </a:ext>
            </a:extLst>
          </p:cNvPr>
          <p:cNvGrpSpPr/>
          <p:nvPr/>
        </p:nvGrpSpPr>
        <p:grpSpPr>
          <a:xfrm>
            <a:off x="5800832" y="274398"/>
            <a:ext cx="1190520" cy="342360"/>
            <a:chOff x="5800832" y="274398"/>
            <a:chExt cx="119052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4F660C61-C788-4B72-8B5D-46B4C63B82A7}"/>
                    </a:ext>
                  </a:extLst>
                </p14:cNvPr>
                <p14:cNvContentPartPr/>
                <p14:nvPr/>
              </p14:nvContentPartPr>
              <p14:xfrm>
                <a:off x="5800832" y="326238"/>
                <a:ext cx="296280" cy="29052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4F660C61-C788-4B72-8B5D-46B4C63B82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792192" y="317598"/>
                  <a:ext cx="313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4D81857-330A-40A3-8424-CC3A989200DC}"/>
                    </a:ext>
                  </a:extLst>
                </p14:cNvPr>
                <p14:cNvContentPartPr/>
                <p14:nvPr/>
              </p14:nvContentPartPr>
              <p14:xfrm>
                <a:off x="6123032" y="446118"/>
                <a:ext cx="143640" cy="12420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4D81857-330A-40A3-8424-CC3A989200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14392" y="437118"/>
                  <a:ext cx="161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EA3EA256-200C-4255-AE85-A599CCEB7165}"/>
                    </a:ext>
                  </a:extLst>
                </p14:cNvPr>
                <p14:cNvContentPartPr/>
                <p14:nvPr/>
              </p14:nvContentPartPr>
              <p14:xfrm>
                <a:off x="6295112" y="274398"/>
                <a:ext cx="218160" cy="28404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EA3EA256-200C-4255-AE85-A599CCEB71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86112" y="265758"/>
                  <a:ext cx="2358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326FE08B-D998-4AF3-97CE-AABAA09773C7}"/>
                    </a:ext>
                  </a:extLst>
                </p14:cNvPr>
                <p14:cNvContentPartPr/>
                <p14:nvPr/>
              </p14:nvContentPartPr>
              <p14:xfrm>
                <a:off x="6542792" y="345678"/>
                <a:ext cx="180720" cy="189720"/>
              </p14:xfrm>
            </p:contentPart>
          </mc:Choice>
          <mc:Fallback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326FE08B-D998-4AF3-97CE-AABAA09773C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33792" y="337038"/>
                  <a:ext cx="1983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FC4B2F5E-7414-42CC-B31B-22F64905BD32}"/>
                    </a:ext>
                  </a:extLst>
                </p14:cNvPr>
                <p14:cNvContentPartPr/>
                <p14:nvPr/>
              </p14:nvContentPartPr>
              <p14:xfrm>
                <a:off x="6822152" y="340278"/>
                <a:ext cx="169200" cy="20052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FC4B2F5E-7414-42CC-B31B-22F64905BD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13512" y="331638"/>
                  <a:ext cx="18684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A0DBD035-EECC-4BFE-A58B-3EA5A232CC82}"/>
              </a:ext>
            </a:extLst>
          </p:cNvPr>
          <p:cNvGrpSpPr/>
          <p:nvPr/>
        </p:nvGrpSpPr>
        <p:grpSpPr>
          <a:xfrm>
            <a:off x="7336592" y="227238"/>
            <a:ext cx="1638720" cy="415080"/>
            <a:chOff x="7336592" y="227238"/>
            <a:chExt cx="1638720" cy="4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AB2D0AE1-2B9E-48A8-A8B2-DFB980DB7AE3}"/>
                    </a:ext>
                  </a:extLst>
                </p14:cNvPr>
                <p14:cNvContentPartPr/>
                <p14:nvPr/>
              </p14:nvContentPartPr>
              <p14:xfrm>
                <a:off x="7336592" y="283398"/>
                <a:ext cx="141120" cy="34560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AB2D0AE1-2B9E-48A8-A8B2-DFB980DB7AE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327592" y="274758"/>
                  <a:ext cx="1587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2ACD027E-FD31-4F1E-AECB-6EF75A822350}"/>
                    </a:ext>
                  </a:extLst>
                </p14:cNvPr>
                <p14:cNvContentPartPr/>
                <p14:nvPr/>
              </p14:nvContentPartPr>
              <p14:xfrm>
                <a:off x="7581032" y="399318"/>
                <a:ext cx="174600" cy="1569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2ACD027E-FD31-4F1E-AECB-6EF75A82235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72032" y="390318"/>
                  <a:ext cx="192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70E73E11-A3D5-4917-950C-BF5966826077}"/>
                    </a:ext>
                  </a:extLst>
                </p14:cNvPr>
                <p14:cNvContentPartPr/>
                <p14:nvPr/>
              </p14:nvContentPartPr>
              <p14:xfrm>
                <a:off x="7833392" y="306078"/>
                <a:ext cx="244440" cy="23760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70E73E11-A3D5-4917-950C-BF59668260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24752" y="297078"/>
                  <a:ext cx="262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6B2985CB-3AC7-4B36-A40F-CC88DB4F84DB}"/>
                    </a:ext>
                  </a:extLst>
                </p14:cNvPr>
                <p14:cNvContentPartPr/>
                <p14:nvPr/>
              </p14:nvContentPartPr>
              <p14:xfrm>
                <a:off x="8144432" y="353598"/>
                <a:ext cx="207360" cy="20880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6B2985CB-3AC7-4B36-A40F-CC88DB4F84D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35432" y="344598"/>
                  <a:ext cx="2250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DEF76753-21E5-40FE-83DA-7006CF12BE97}"/>
                    </a:ext>
                  </a:extLst>
                </p14:cNvPr>
                <p14:cNvContentPartPr/>
                <p14:nvPr/>
              </p14:nvContentPartPr>
              <p14:xfrm>
                <a:off x="8101592" y="294198"/>
                <a:ext cx="242640" cy="19620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DEF76753-21E5-40FE-83DA-7006CF12BE9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92592" y="285558"/>
                  <a:ext cx="260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AFB2098A-A130-498C-AA3D-01E1F19DE5B8}"/>
                    </a:ext>
                  </a:extLst>
                </p14:cNvPr>
                <p14:cNvContentPartPr/>
                <p14:nvPr/>
              </p14:nvContentPartPr>
              <p14:xfrm>
                <a:off x="8473832" y="319038"/>
                <a:ext cx="194400" cy="24084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AFB2098A-A130-498C-AA3D-01E1F19DE5B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64832" y="310398"/>
                  <a:ext cx="212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6C35A60A-FEF3-45C5-91E5-B7CE81C4BD2E}"/>
                    </a:ext>
                  </a:extLst>
                </p14:cNvPr>
                <p14:cNvContentPartPr/>
                <p14:nvPr/>
              </p14:nvContentPartPr>
              <p14:xfrm>
                <a:off x="8785952" y="227238"/>
                <a:ext cx="189360" cy="41508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6C35A60A-FEF3-45C5-91E5-B7CE81C4BD2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77312" y="218238"/>
                  <a:ext cx="207000" cy="43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AC3C650F-2DF4-4773-B03F-71C248B68002}"/>
              </a:ext>
            </a:extLst>
          </p:cNvPr>
          <p:cNvGrpSpPr/>
          <p:nvPr/>
        </p:nvGrpSpPr>
        <p:grpSpPr>
          <a:xfrm>
            <a:off x="1264112" y="1128678"/>
            <a:ext cx="800280" cy="1874520"/>
            <a:chOff x="1264112" y="1128678"/>
            <a:chExt cx="800280" cy="18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3D815E8-2DED-45B8-9EC0-A0A8EBF951C9}"/>
                    </a:ext>
                  </a:extLst>
                </p14:cNvPr>
                <p14:cNvContentPartPr/>
                <p14:nvPr/>
              </p14:nvContentPartPr>
              <p14:xfrm>
                <a:off x="1264112" y="1128678"/>
                <a:ext cx="754200" cy="173304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3D815E8-2DED-45B8-9EC0-A0A8EBF951C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255472" y="1119678"/>
                  <a:ext cx="771840" cy="175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39892C9B-2827-4C9E-BCCB-C742EEE44307}"/>
                    </a:ext>
                  </a:extLst>
                </p14:cNvPr>
                <p14:cNvContentPartPr/>
                <p14:nvPr/>
              </p14:nvContentPartPr>
              <p14:xfrm>
                <a:off x="1753712" y="2594598"/>
                <a:ext cx="310680" cy="408600"/>
              </p14:xfrm>
            </p:contentPart>
          </mc:Choice>
          <mc:Fallback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39892C9B-2827-4C9E-BCCB-C742EEE4430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745072" y="2585958"/>
                  <a:ext cx="32832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42BDAC39-F0E5-4533-9E94-78AFBB83259B}"/>
              </a:ext>
            </a:extLst>
          </p:cNvPr>
          <p:cNvGrpSpPr/>
          <p:nvPr/>
        </p:nvGrpSpPr>
        <p:grpSpPr>
          <a:xfrm>
            <a:off x="6979472" y="1761198"/>
            <a:ext cx="1970640" cy="417240"/>
            <a:chOff x="6979472" y="1761198"/>
            <a:chExt cx="197064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73DDDDFD-411C-48FE-AA5F-D446F343B14F}"/>
                    </a:ext>
                  </a:extLst>
                </p14:cNvPr>
                <p14:cNvContentPartPr/>
                <p14:nvPr/>
              </p14:nvContentPartPr>
              <p14:xfrm>
                <a:off x="7200152" y="1864158"/>
                <a:ext cx="16560" cy="314280"/>
              </p14:xfrm>
            </p:contentPart>
          </mc:Choice>
          <mc:Fallback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73DDDDFD-411C-48FE-AA5F-D446F343B14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91152" y="1855158"/>
                  <a:ext cx="342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68EAB852-2CD1-429A-85E7-152524066B47}"/>
                    </a:ext>
                  </a:extLst>
                </p14:cNvPr>
                <p14:cNvContentPartPr/>
                <p14:nvPr/>
              </p14:nvContentPartPr>
              <p14:xfrm>
                <a:off x="6979472" y="1854078"/>
                <a:ext cx="261720" cy="2304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68EAB852-2CD1-429A-85E7-152524066B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70472" y="1845438"/>
                  <a:ext cx="279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FAAB20E9-1BE2-4497-A94E-5047F36ACF90}"/>
                    </a:ext>
                  </a:extLst>
                </p14:cNvPr>
                <p14:cNvContentPartPr/>
                <p14:nvPr/>
              </p14:nvContentPartPr>
              <p14:xfrm>
                <a:off x="7364672" y="1926078"/>
                <a:ext cx="217440" cy="1227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FAAB20E9-1BE2-4497-A94E-5047F36ACF9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55672" y="1917078"/>
                  <a:ext cx="235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FEDB3D25-DB4C-4605-A768-CADBF54033AD}"/>
                    </a:ext>
                  </a:extLst>
                </p14:cNvPr>
                <p14:cNvContentPartPr/>
                <p14:nvPr/>
              </p14:nvContentPartPr>
              <p14:xfrm>
                <a:off x="7680752" y="1842198"/>
                <a:ext cx="162000" cy="231480"/>
              </p14:xfrm>
            </p:contentPart>
          </mc:Choice>
          <mc:Fallback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FEDB3D25-DB4C-4605-A768-CADBF54033A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72112" y="1833558"/>
                  <a:ext cx="179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DD609462-5E64-4F94-97BA-4F145603C9C4}"/>
                    </a:ext>
                  </a:extLst>
                </p14:cNvPr>
                <p14:cNvContentPartPr/>
                <p14:nvPr/>
              </p14:nvContentPartPr>
              <p14:xfrm>
                <a:off x="7857512" y="1876038"/>
                <a:ext cx="213840" cy="201960"/>
              </p14:xfrm>
            </p:contentPart>
          </mc:Choice>
          <mc:Fallback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DD609462-5E64-4F94-97BA-4F145603C9C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48872" y="1867038"/>
                  <a:ext cx="231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FD3F4E25-DBFB-441D-AB89-055DF9E8BAF3}"/>
                    </a:ext>
                  </a:extLst>
                </p14:cNvPr>
                <p14:cNvContentPartPr/>
                <p14:nvPr/>
              </p14:nvContentPartPr>
              <p14:xfrm>
                <a:off x="8070992" y="1989078"/>
                <a:ext cx="201600" cy="108000"/>
              </p14:xfrm>
            </p:contentPart>
          </mc:Choice>
          <mc:Fallback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FD3F4E25-DBFB-441D-AB89-055DF9E8BA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62352" y="1980078"/>
                  <a:ext cx="219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34FEEEBD-62F5-44BD-AD3C-EC20E86EE024}"/>
                    </a:ext>
                  </a:extLst>
                </p14:cNvPr>
                <p14:cNvContentPartPr/>
                <p14:nvPr/>
              </p14:nvContentPartPr>
              <p14:xfrm>
                <a:off x="8106272" y="1857318"/>
                <a:ext cx="196200" cy="192960"/>
              </p14:xfrm>
            </p:contentPart>
          </mc:Choice>
          <mc:Fallback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34FEEEBD-62F5-44BD-AD3C-EC20E86EE0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097272" y="1848318"/>
                  <a:ext cx="213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66797CD-C424-470C-AF58-D3CB491AF4C3}"/>
                    </a:ext>
                  </a:extLst>
                </p14:cNvPr>
                <p14:cNvContentPartPr/>
                <p14:nvPr/>
              </p14:nvContentPartPr>
              <p14:xfrm>
                <a:off x="8383112" y="1837158"/>
                <a:ext cx="308880" cy="205200"/>
              </p14:xfrm>
            </p:contentPart>
          </mc:Choice>
          <mc:Fallback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66797CD-C424-470C-AF58-D3CB491AF4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74472" y="1828518"/>
                  <a:ext cx="3265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97343E60-FD9A-42E3-A9F9-D68F2321A9ED}"/>
                    </a:ext>
                  </a:extLst>
                </p14:cNvPr>
                <p14:cNvContentPartPr/>
                <p14:nvPr/>
              </p14:nvContentPartPr>
              <p14:xfrm>
                <a:off x="8772632" y="1761198"/>
                <a:ext cx="177480" cy="334080"/>
              </p14:xfrm>
            </p:contentPart>
          </mc:Choice>
          <mc:Fallback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97343E60-FD9A-42E3-A9F9-D68F2321A9E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992" y="1752198"/>
                  <a:ext cx="195120" cy="35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4" name="Рукописный ввод 33">
                <a:extLst>
                  <a:ext uri="{FF2B5EF4-FFF2-40B4-BE49-F238E27FC236}">
                    <a16:creationId xmlns:a16="http://schemas.microsoft.com/office/drawing/2014/main" id="{BD305CD3-9875-4058-BD14-7BE52BE65D54}"/>
                  </a:ext>
                </a:extLst>
              </p14:cNvPr>
              <p14:cNvContentPartPr/>
              <p14:nvPr/>
            </p14:nvContentPartPr>
            <p14:xfrm>
              <a:off x="2000312" y="3599718"/>
              <a:ext cx="386640" cy="447840"/>
            </p14:xfrm>
          </p:contentPart>
        </mc:Choice>
        <mc:Fallback>
          <p:pic>
            <p:nvPicPr>
              <p:cNvPr id="34" name="Рукописный ввод 33">
                <a:extLst>
                  <a:ext uri="{FF2B5EF4-FFF2-40B4-BE49-F238E27FC236}">
                    <a16:creationId xmlns:a16="http://schemas.microsoft.com/office/drawing/2014/main" id="{BD305CD3-9875-4058-BD14-7BE52BE65D5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991672" y="3591078"/>
                <a:ext cx="404280" cy="46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00A4385F-C2B3-42FF-A2FE-7BD9DF5EC399}"/>
              </a:ext>
            </a:extLst>
          </p:cNvPr>
          <p:cNvGrpSpPr/>
          <p:nvPr/>
        </p:nvGrpSpPr>
        <p:grpSpPr>
          <a:xfrm>
            <a:off x="5585912" y="3580278"/>
            <a:ext cx="2135880" cy="478080"/>
            <a:chOff x="5585912" y="3580278"/>
            <a:chExt cx="2135880" cy="47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26F43AF9-3D9F-4618-BFAC-8C4ED0D4B600}"/>
                    </a:ext>
                  </a:extLst>
                </p14:cNvPr>
                <p14:cNvContentPartPr/>
                <p14:nvPr/>
              </p14:nvContentPartPr>
              <p14:xfrm>
                <a:off x="5585912" y="3580638"/>
                <a:ext cx="55800" cy="336240"/>
              </p14:xfrm>
            </p:contentPart>
          </mc:Choice>
          <mc:Fallback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26F43AF9-3D9F-4618-BFAC-8C4ED0D4B60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576912" y="3571998"/>
                  <a:ext cx="734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5083F42B-1B30-4FC2-9324-8D50875A4507}"/>
                    </a:ext>
                  </a:extLst>
                </p14:cNvPr>
                <p14:cNvContentPartPr/>
                <p14:nvPr/>
              </p14:nvContentPartPr>
              <p14:xfrm>
                <a:off x="5694272" y="3580278"/>
                <a:ext cx="73800" cy="376200"/>
              </p14:xfrm>
            </p:contentPart>
          </mc:Choice>
          <mc:Fallback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5083F42B-1B30-4FC2-9324-8D50875A450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85632" y="3571278"/>
                  <a:ext cx="9144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FE891F9B-654B-4454-9C43-DB51030D1AA8}"/>
                    </a:ext>
                  </a:extLst>
                </p14:cNvPr>
                <p14:cNvContentPartPr/>
                <p14:nvPr/>
              </p14:nvContentPartPr>
              <p14:xfrm>
                <a:off x="5615072" y="3727878"/>
                <a:ext cx="343080" cy="174600"/>
              </p14:xfrm>
            </p:contentPart>
          </mc:Choice>
          <mc:Fallback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FE891F9B-654B-4454-9C43-DB51030D1AA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06432" y="3718878"/>
                  <a:ext cx="360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0A188738-B896-4525-8040-716855105C08}"/>
                    </a:ext>
                  </a:extLst>
                </p14:cNvPr>
                <p14:cNvContentPartPr/>
                <p14:nvPr/>
              </p14:nvContentPartPr>
              <p14:xfrm>
                <a:off x="5912792" y="3683598"/>
                <a:ext cx="93240" cy="374760"/>
              </p14:xfrm>
            </p:contentPart>
          </mc:Choice>
          <mc:Fallback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0A188738-B896-4525-8040-716855105C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03792" y="3674598"/>
                  <a:ext cx="1108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39C67FF4-A899-4B37-8ED2-F09A76E19F8A}"/>
                    </a:ext>
                  </a:extLst>
                </p14:cNvPr>
                <p14:cNvContentPartPr/>
                <p14:nvPr/>
              </p14:nvContentPartPr>
              <p14:xfrm>
                <a:off x="6057512" y="3688998"/>
                <a:ext cx="125280" cy="255960"/>
              </p14:xfrm>
            </p:contentPart>
          </mc:Choice>
          <mc:Fallback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39C67FF4-A899-4B37-8ED2-F09A76E19F8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48872" y="3679998"/>
                  <a:ext cx="1429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45F226BF-AA11-4C0F-9320-CE15A275674A}"/>
                    </a:ext>
                  </a:extLst>
                </p14:cNvPr>
                <p14:cNvContentPartPr/>
                <p14:nvPr/>
              </p14:nvContentPartPr>
              <p14:xfrm>
                <a:off x="6207992" y="3785478"/>
                <a:ext cx="135720" cy="129600"/>
              </p14:xfrm>
            </p:contentPart>
          </mc:Choice>
          <mc:Fallback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45F226BF-AA11-4C0F-9320-CE15A275674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198992" y="3776838"/>
                  <a:ext cx="153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1C96A9BF-6F49-4B11-9820-9E6B7817F925}"/>
                    </a:ext>
                  </a:extLst>
                </p14:cNvPr>
                <p14:cNvContentPartPr/>
                <p14:nvPr/>
              </p14:nvContentPartPr>
              <p14:xfrm>
                <a:off x="6418232" y="3716358"/>
                <a:ext cx="29880" cy="224280"/>
              </p14:xfrm>
            </p:contentPart>
          </mc:Choice>
          <mc:Fallback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1C96A9BF-6F49-4B11-9820-9E6B7817F92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409592" y="3707358"/>
                  <a:ext cx="475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17FBEB0F-2FE3-4568-A861-F9D4EF6B649D}"/>
                    </a:ext>
                  </a:extLst>
                </p14:cNvPr>
                <p14:cNvContentPartPr/>
                <p14:nvPr/>
              </p14:nvContentPartPr>
              <p14:xfrm>
                <a:off x="6321032" y="3712398"/>
                <a:ext cx="175680" cy="60480"/>
              </p14:xfrm>
            </p:contentPart>
          </mc:Choice>
          <mc:Fallback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17FBEB0F-2FE3-4568-A861-F9D4EF6B649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12392" y="3703758"/>
                  <a:ext cx="193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45C6E6C0-E6CD-4110-92F9-1C797C324360}"/>
                    </a:ext>
                  </a:extLst>
                </p14:cNvPr>
                <p14:cNvContentPartPr/>
                <p14:nvPr/>
              </p14:nvContentPartPr>
              <p14:xfrm>
                <a:off x="6530192" y="3701238"/>
                <a:ext cx="248400" cy="246600"/>
              </p14:xfrm>
            </p:contentPart>
          </mc:Choice>
          <mc:Fallback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45C6E6C0-E6CD-4110-92F9-1C797C32436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21552" y="3692598"/>
                  <a:ext cx="266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36287696-3FA7-470D-B2CD-797B26932F3D}"/>
                    </a:ext>
                  </a:extLst>
                </p14:cNvPr>
                <p14:cNvContentPartPr/>
                <p14:nvPr/>
              </p14:nvContentPartPr>
              <p14:xfrm>
                <a:off x="6691112" y="3763518"/>
                <a:ext cx="189360" cy="136440"/>
              </p14:xfrm>
            </p:contentPart>
          </mc:Choice>
          <mc:Fallback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36287696-3FA7-470D-B2CD-797B26932F3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82112" y="3754518"/>
                  <a:ext cx="207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BC9A01E2-1FDB-4B49-BC17-8318DCD9EB9E}"/>
                    </a:ext>
                  </a:extLst>
                </p14:cNvPr>
                <p14:cNvContentPartPr/>
                <p14:nvPr/>
              </p14:nvContentPartPr>
              <p14:xfrm>
                <a:off x="6647912" y="3678558"/>
                <a:ext cx="223200" cy="178200"/>
              </p14:xfrm>
            </p:contentPart>
          </mc:Choice>
          <mc:Fallback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BC9A01E2-1FDB-4B49-BC17-8318DCD9EB9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639272" y="3669558"/>
                  <a:ext cx="240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20220678-C1B5-4507-9BFE-7B788DAE60EE}"/>
                    </a:ext>
                  </a:extLst>
                </p14:cNvPr>
                <p14:cNvContentPartPr/>
                <p14:nvPr/>
              </p14:nvContentPartPr>
              <p14:xfrm>
                <a:off x="6901352" y="3679638"/>
                <a:ext cx="157320" cy="261720"/>
              </p14:xfrm>
            </p:contentPart>
          </mc:Choice>
          <mc:Fallback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20220678-C1B5-4507-9BFE-7B788DAE60E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92712" y="3670998"/>
                  <a:ext cx="174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0258FC03-273D-42DD-9242-67FC49136B57}"/>
                    </a:ext>
                  </a:extLst>
                </p14:cNvPr>
                <p14:cNvContentPartPr/>
                <p14:nvPr/>
              </p14:nvContentPartPr>
              <p14:xfrm>
                <a:off x="6909272" y="3721758"/>
                <a:ext cx="50760" cy="318240"/>
              </p14:xfrm>
            </p:contentPart>
          </mc:Choice>
          <mc:Fallback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0258FC03-273D-42DD-9242-67FC49136B5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00632" y="3713118"/>
                  <a:ext cx="684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0B32A09F-0ABF-48A6-81C7-7E11B17961C8}"/>
                    </a:ext>
                  </a:extLst>
                </p14:cNvPr>
                <p14:cNvContentPartPr/>
                <p14:nvPr/>
              </p14:nvContentPartPr>
              <p14:xfrm>
                <a:off x="6824312" y="3737598"/>
                <a:ext cx="200880" cy="55800"/>
              </p14:xfrm>
            </p:contentPart>
          </mc:Choice>
          <mc:Fallback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0B32A09F-0ABF-48A6-81C7-7E11B17961C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15672" y="3728598"/>
                  <a:ext cx="2185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Рукописный ввод 48">
                  <a:extLst>
                    <a:ext uri="{FF2B5EF4-FFF2-40B4-BE49-F238E27FC236}">
                      <a16:creationId xmlns:a16="http://schemas.microsoft.com/office/drawing/2014/main" id="{F698CE83-1CF1-4BFA-98E5-41D8EE271388}"/>
                    </a:ext>
                  </a:extLst>
                </p14:cNvPr>
                <p14:cNvContentPartPr/>
                <p14:nvPr/>
              </p14:nvContentPartPr>
              <p14:xfrm>
                <a:off x="7012232" y="3690078"/>
                <a:ext cx="80640" cy="294120"/>
              </p14:xfrm>
            </p:contentPart>
          </mc:Choice>
          <mc:Fallback>
            <p:pic>
              <p:nvPicPr>
                <p:cNvPr id="49" name="Рукописный ввод 48">
                  <a:extLst>
                    <a:ext uri="{FF2B5EF4-FFF2-40B4-BE49-F238E27FC236}">
                      <a16:creationId xmlns:a16="http://schemas.microsoft.com/office/drawing/2014/main" id="{F698CE83-1CF1-4BFA-98E5-41D8EE27138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003232" y="3681438"/>
                  <a:ext cx="98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25D0D379-7A56-40AA-A67A-1E5BF4680B6C}"/>
                    </a:ext>
                  </a:extLst>
                </p14:cNvPr>
                <p14:cNvContentPartPr/>
                <p14:nvPr/>
              </p14:nvContentPartPr>
              <p14:xfrm>
                <a:off x="7158392" y="3693318"/>
                <a:ext cx="371160" cy="250920"/>
              </p14:xfrm>
            </p:contentPart>
          </mc:Choice>
          <mc:Fallback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25D0D379-7A56-40AA-A67A-1E5BF4680B6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49752" y="3684318"/>
                  <a:ext cx="388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0B2DB5AA-2E15-4F1D-8BC0-6D6F6EB7986B}"/>
                    </a:ext>
                  </a:extLst>
                </p14:cNvPr>
                <p14:cNvContentPartPr/>
                <p14:nvPr/>
              </p14:nvContentPartPr>
              <p14:xfrm>
                <a:off x="7514432" y="3632118"/>
                <a:ext cx="207360" cy="272160"/>
              </p14:xfrm>
            </p:contentPart>
          </mc:Choice>
          <mc:Fallback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0B2DB5AA-2E15-4F1D-8BC0-6D6F6EB7986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505792" y="3623478"/>
                  <a:ext cx="2250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156EFAC4-D0DD-45E4-A767-D4720F34B082}"/>
              </a:ext>
            </a:extLst>
          </p:cNvPr>
          <p:cNvGrpSpPr/>
          <p:nvPr/>
        </p:nvGrpSpPr>
        <p:grpSpPr>
          <a:xfrm>
            <a:off x="6013592" y="4250238"/>
            <a:ext cx="2219400" cy="505440"/>
            <a:chOff x="6013592" y="4250238"/>
            <a:chExt cx="2219400" cy="5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A560DEBB-D298-41B0-9E15-C992C557C77A}"/>
                    </a:ext>
                  </a:extLst>
                </p14:cNvPr>
                <p14:cNvContentPartPr/>
                <p14:nvPr/>
              </p14:nvContentPartPr>
              <p14:xfrm>
                <a:off x="6013592" y="4403958"/>
                <a:ext cx="213120" cy="211680"/>
              </p14:xfrm>
            </p:contentPart>
          </mc:Choice>
          <mc:Fallback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A560DEBB-D298-41B0-9E15-C992C557C77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04592" y="4394958"/>
                  <a:ext cx="230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7ABB4679-EE4C-4D9D-BCE3-95B6590E313B}"/>
                    </a:ext>
                  </a:extLst>
                </p14:cNvPr>
                <p14:cNvContentPartPr/>
                <p14:nvPr/>
              </p14:nvContentPartPr>
              <p14:xfrm>
                <a:off x="6224912" y="4398918"/>
                <a:ext cx="288720" cy="356760"/>
              </p14:xfrm>
            </p:contentPart>
          </mc:Choice>
          <mc:Fallback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7ABB4679-EE4C-4D9D-BCE3-95B6590E313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215912" y="4389918"/>
                  <a:ext cx="3063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DCD8212D-61B5-4896-BCDC-D6A2518E7BD0}"/>
                    </a:ext>
                  </a:extLst>
                </p14:cNvPr>
                <p14:cNvContentPartPr/>
                <p14:nvPr/>
              </p14:nvContentPartPr>
              <p14:xfrm>
                <a:off x="6610472" y="4397838"/>
                <a:ext cx="172440" cy="171720"/>
              </p14:xfrm>
            </p:contentPart>
          </mc:Choice>
          <mc:Fallback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DCD8212D-61B5-4896-BCDC-D6A2518E7BD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01832" y="4388838"/>
                  <a:ext cx="190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5DA7CE86-798F-439E-9C6F-FAFD830C89FB}"/>
                    </a:ext>
                  </a:extLst>
                </p14:cNvPr>
                <p14:cNvContentPartPr/>
                <p14:nvPr/>
              </p14:nvContentPartPr>
              <p14:xfrm>
                <a:off x="6800912" y="4387038"/>
                <a:ext cx="457200" cy="129240"/>
              </p14:xfrm>
            </p:contentPart>
          </mc:Choice>
          <mc:Fallback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5DA7CE86-798F-439E-9C6F-FAFD830C89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92272" y="4378038"/>
                  <a:ext cx="4748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5C2A65E-1E3A-43E7-96EE-89AEB9440AB2}"/>
                    </a:ext>
                  </a:extLst>
                </p14:cNvPr>
                <p14:cNvContentPartPr/>
                <p14:nvPr/>
              </p14:nvContentPartPr>
              <p14:xfrm>
                <a:off x="7335512" y="4250238"/>
                <a:ext cx="181440" cy="253080"/>
              </p14:xfrm>
            </p:contentPart>
          </mc:Choice>
          <mc:Fallback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5C2A65E-1E3A-43E7-96EE-89AEB9440A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6512" y="4241598"/>
                  <a:ext cx="199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267B8DCA-EC92-435C-B557-B658E34A5C63}"/>
                    </a:ext>
                  </a:extLst>
                </p14:cNvPr>
                <p14:cNvContentPartPr/>
                <p14:nvPr/>
              </p14:nvContentPartPr>
              <p14:xfrm>
                <a:off x="7556192" y="4309638"/>
                <a:ext cx="76320" cy="194400"/>
              </p14:xfrm>
            </p:contentPart>
          </mc:Choice>
          <mc:Fallback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267B8DCA-EC92-435C-B557-B658E34A5C6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47552" y="4300638"/>
                  <a:ext cx="93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CC6295A6-57E5-40BB-AA33-1C910350BAA5}"/>
                    </a:ext>
                  </a:extLst>
                </p14:cNvPr>
                <p14:cNvContentPartPr/>
                <p14:nvPr/>
              </p14:nvContentPartPr>
              <p14:xfrm>
                <a:off x="7744112" y="4282998"/>
                <a:ext cx="114840" cy="226080"/>
              </p14:xfrm>
            </p:contentPart>
          </mc:Choice>
          <mc:Fallback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CC6295A6-57E5-40BB-AA33-1C910350BAA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35472" y="4273998"/>
                  <a:ext cx="132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5F358AB-BB74-4D23-907B-3A2F83A3E0A8}"/>
                    </a:ext>
                  </a:extLst>
                </p14:cNvPr>
                <p14:cNvContentPartPr/>
                <p14:nvPr/>
              </p14:nvContentPartPr>
              <p14:xfrm>
                <a:off x="7871912" y="4281558"/>
                <a:ext cx="361080" cy="280080"/>
              </p14:xfrm>
            </p:contentPart>
          </mc:Choice>
          <mc:Fallback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5F358AB-BB74-4D23-907B-3A2F83A3E0A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63272" y="4272918"/>
                  <a:ext cx="37872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2" name="Рукописный ввод 61">
                <a:extLst>
                  <a:ext uri="{FF2B5EF4-FFF2-40B4-BE49-F238E27FC236}">
                    <a16:creationId xmlns:a16="http://schemas.microsoft.com/office/drawing/2014/main" id="{8357B6EE-CCCE-4761-9887-A351FA67010C}"/>
                  </a:ext>
                </a:extLst>
              </p14:cNvPr>
              <p14:cNvContentPartPr/>
              <p14:nvPr/>
            </p14:nvContentPartPr>
            <p14:xfrm>
              <a:off x="1947392" y="5423838"/>
              <a:ext cx="538920" cy="492840"/>
            </p14:xfrm>
          </p:contentPart>
        </mc:Choice>
        <mc:Fallback>
          <p:pic>
            <p:nvPicPr>
              <p:cNvPr id="62" name="Рукописный ввод 61">
                <a:extLst>
                  <a:ext uri="{FF2B5EF4-FFF2-40B4-BE49-F238E27FC236}">
                    <a16:creationId xmlns:a16="http://schemas.microsoft.com/office/drawing/2014/main" id="{8357B6EE-CCCE-4761-9887-A351FA67010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938392" y="5415198"/>
                <a:ext cx="556560" cy="5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590B546E-218F-411E-925D-2ABC2A653457}"/>
              </a:ext>
            </a:extLst>
          </p:cNvPr>
          <p:cNvGrpSpPr/>
          <p:nvPr/>
        </p:nvGrpSpPr>
        <p:grpSpPr>
          <a:xfrm>
            <a:off x="5724872" y="5510238"/>
            <a:ext cx="1515600" cy="429120"/>
            <a:chOff x="5724872" y="5510238"/>
            <a:chExt cx="1515600" cy="42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B11152B3-ECC0-4478-87BE-8A42942B18D7}"/>
                    </a:ext>
                  </a:extLst>
                </p14:cNvPr>
                <p14:cNvContentPartPr/>
                <p14:nvPr/>
              </p14:nvContentPartPr>
              <p14:xfrm>
                <a:off x="5724872" y="5654598"/>
                <a:ext cx="66960" cy="284760"/>
              </p14:xfrm>
            </p:contentPart>
          </mc:Choice>
          <mc:Fallback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B11152B3-ECC0-4478-87BE-8A42942B18D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16232" y="5645598"/>
                  <a:ext cx="846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19D26F3B-3BD3-46B5-915B-058AD6C2BEF1}"/>
                    </a:ext>
                  </a:extLst>
                </p14:cNvPr>
                <p14:cNvContentPartPr/>
                <p14:nvPr/>
              </p14:nvContentPartPr>
              <p14:xfrm>
                <a:off x="5885432" y="5639118"/>
                <a:ext cx="236880" cy="280080"/>
              </p14:xfrm>
            </p:contentPart>
          </mc:Choice>
          <mc:Fallback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19D26F3B-3BD3-46B5-915B-058AD6C2BEF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876792" y="5630118"/>
                  <a:ext cx="2545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EE2C7121-BB60-4A2A-976A-056098BB5E95}"/>
                    </a:ext>
                  </a:extLst>
                </p14:cNvPr>
                <p14:cNvContentPartPr/>
                <p14:nvPr/>
              </p14:nvContentPartPr>
              <p14:xfrm>
                <a:off x="6160472" y="5611398"/>
                <a:ext cx="245880" cy="221040"/>
              </p14:xfrm>
            </p:contentPart>
          </mc:Choice>
          <mc:Fallback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EE2C7121-BB60-4A2A-976A-056098BB5E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151472" y="5602398"/>
                  <a:ext cx="263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2F653B15-B0AF-4B77-B54F-0CC0EFA2C1EF}"/>
                    </a:ext>
                  </a:extLst>
                </p14:cNvPr>
                <p14:cNvContentPartPr/>
                <p14:nvPr/>
              </p14:nvContentPartPr>
              <p14:xfrm>
                <a:off x="6448832" y="5599518"/>
                <a:ext cx="181080" cy="235800"/>
              </p14:xfrm>
            </p:contentPart>
          </mc:Choice>
          <mc:Fallback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2F653B15-B0AF-4B77-B54F-0CC0EFA2C1E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440192" y="5590878"/>
                  <a:ext cx="198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157CCEA6-A630-4FE1-B660-906DE06A9A7F}"/>
                    </a:ext>
                  </a:extLst>
                </p14:cNvPr>
                <p14:cNvContentPartPr/>
                <p14:nvPr/>
              </p14:nvContentPartPr>
              <p14:xfrm>
                <a:off x="6618392" y="5510238"/>
                <a:ext cx="197280" cy="221760"/>
              </p14:xfrm>
            </p:contentPart>
          </mc:Choice>
          <mc:Fallback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157CCEA6-A630-4FE1-B660-906DE06A9A7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609752" y="5501238"/>
                  <a:ext cx="214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6A80782B-020B-4BCD-88AC-A00BCB391AA8}"/>
                    </a:ext>
                  </a:extLst>
                </p14:cNvPr>
                <p14:cNvContentPartPr/>
                <p14:nvPr/>
              </p14:nvContentPartPr>
              <p14:xfrm>
                <a:off x="6866432" y="5599158"/>
                <a:ext cx="80640" cy="146880"/>
              </p14:xfrm>
            </p:contentPart>
          </mc:Choice>
          <mc:Fallback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6A80782B-020B-4BCD-88AC-A00BCB391AA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57432" y="5590158"/>
                  <a:ext cx="98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9BAAA7B2-2CDE-4266-B74F-BD694B3C9F43}"/>
                    </a:ext>
                  </a:extLst>
                </p14:cNvPr>
                <p14:cNvContentPartPr/>
                <p14:nvPr/>
              </p14:nvContentPartPr>
              <p14:xfrm>
                <a:off x="6988472" y="5511678"/>
                <a:ext cx="252000" cy="225000"/>
              </p14:xfrm>
            </p:contentPart>
          </mc:Choice>
          <mc:Fallback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9BAAA7B2-2CDE-4266-B74F-BD694B3C9F4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79832" y="5503038"/>
                  <a:ext cx="26964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Группа 97">
            <a:extLst>
              <a:ext uri="{FF2B5EF4-FFF2-40B4-BE49-F238E27FC236}">
                <a16:creationId xmlns:a16="http://schemas.microsoft.com/office/drawing/2014/main" id="{2E8B7504-82E0-4AEA-835F-C908D5DBE064}"/>
              </a:ext>
            </a:extLst>
          </p:cNvPr>
          <p:cNvGrpSpPr/>
          <p:nvPr/>
        </p:nvGrpSpPr>
        <p:grpSpPr>
          <a:xfrm>
            <a:off x="5838992" y="6094518"/>
            <a:ext cx="911160" cy="289800"/>
            <a:chOff x="5838992" y="6094518"/>
            <a:chExt cx="911160" cy="28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D739E829-F859-43CF-945E-D8BC147E8F0A}"/>
                    </a:ext>
                  </a:extLst>
                </p14:cNvPr>
                <p14:cNvContentPartPr/>
                <p14:nvPr/>
              </p14:nvContentPartPr>
              <p14:xfrm>
                <a:off x="5914952" y="6143838"/>
                <a:ext cx="50400" cy="240480"/>
              </p14:xfrm>
            </p:contentPart>
          </mc:Choice>
          <mc:Fallback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D739E829-F859-43CF-945E-D8BC147E8F0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05952" y="6135198"/>
                  <a:ext cx="68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D280E134-C5DC-4603-B344-020FE08C8F9D}"/>
                    </a:ext>
                  </a:extLst>
                </p14:cNvPr>
                <p14:cNvContentPartPr/>
                <p14:nvPr/>
              </p14:nvContentPartPr>
              <p14:xfrm>
                <a:off x="5838992" y="6094518"/>
                <a:ext cx="194400" cy="26280"/>
              </p14:xfrm>
            </p:contentPart>
          </mc:Choice>
          <mc:Fallback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D280E134-C5DC-4603-B344-020FE08C8F9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830352" y="6085878"/>
                  <a:ext cx="212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22747973-2311-4D40-BDA6-FC83A01DF1F6}"/>
                    </a:ext>
                  </a:extLst>
                </p14:cNvPr>
                <p14:cNvContentPartPr/>
                <p14:nvPr/>
              </p14:nvContentPartPr>
              <p14:xfrm>
                <a:off x="5853752" y="6256878"/>
                <a:ext cx="113040" cy="24840"/>
              </p14:xfrm>
            </p:contentPart>
          </mc:Choice>
          <mc:Fallback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22747973-2311-4D40-BDA6-FC83A01DF1F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845112" y="6247878"/>
                  <a:ext cx="130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FEA2D3B6-5064-42F8-96C0-CE1D16246541}"/>
                    </a:ext>
                  </a:extLst>
                </p14:cNvPr>
                <p14:cNvContentPartPr/>
                <p14:nvPr/>
              </p14:nvContentPartPr>
              <p14:xfrm>
                <a:off x="6065432" y="6221598"/>
                <a:ext cx="195840" cy="155160"/>
              </p14:xfrm>
            </p:contentPart>
          </mc:Choice>
          <mc:Fallback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FEA2D3B6-5064-42F8-96C0-CE1D1624654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056432" y="6212598"/>
                  <a:ext cx="2134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05103750-85D4-4A5A-A2F7-6FE527F7E2EB}"/>
                    </a:ext>
                  </a:extLst>
                </p14:cNvPr>
                <p14:cNvContentPartPr/>
                <p14:nvPr/>
              </p14:nvContentPartPr>
              <p14:xfrm>
                <a:off x="6326792" y="6120078"/>
                <a:ext cx="423360" cy="246960"/>
              </p14:xfrm>
            </p:contentPart>
          </mc:Choice>
          <mc:Fallback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05103750-85D4-4A5A-A2F7-6FE527F7E2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317792" y="6111438"/>
                  <a:ext cx="441000" cy="26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F0C6AF15-AE0E-489F-89AD-F5AE5D77363B}"/>
              </a:ext>
            </a:extLst>
          </p:cNvPr>
          <p:cNvGrpSpPr/>
          <p:nvPr/>
        </p:nvGrpSpPr>
        <p:grpSpPr>
          <a:xfrm>
            <a:off x="7043912" y="6061038"/>
            <a:ext cx="453960" cy="262080"/>
            <a:chOff x="7043912" y="6061038"/>
            <a:chExt cx="453960" cy="26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B66BCD68-0200-45F2-8E07-65303C738AA5}"/>
                    </a:ext>
                  </a:extLst>
                </p14:cNvPr>
                <p14:cNvContentPartPr/>
                <p14:nvPr/>
              </p14:nvContentPartPr>
              <p14:xfrm>
                <a:off x="7043912" y="6130158"/>
                <a:ext cx="194760" cy="183240"/>
              </p14:xfrm>
            </p:contentPart>
          </mc:Choice>
          <mc:Fallback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B66BCD68-0200-45F2-8E07-65303C738AA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034912" y="6121158"/>
                  <a:ext cx="212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98BA197E-CF97-493E-A614-72A279E5AC0F}"/>
                    </a:ext>
                  </a:extLst>
                </p14:cNvPr>
                <p14:cNvContentPartPr/>
                <p14:nvPr/>
              </p14:nvContentPartPr>
              <p14:xfrm>
                <a:off x="7300592" y="6122238"/>
                <a:ext cx="50040" cy="200880"/>
              </p14:xfrm>
            </p:contentPart>
          </mc:Choice>
          <mc:Fallback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98BA197E-CF97-493E-A614-72A279E5AC0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291952" y="6113598"/>
                  <a:ext cx="67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2CD9A717-50A1-4729-B797-79C3C8253839}"/>
                    </a:ext>
                  </a:extLst>
                </p14:cNvPr>
                <p14:cNvContentPartPr/>
                <p14:nvPr/>
              </p14:nvContentPartPr>
              <p14:xfrm>
                <a:off x="7299512" y="6061038"/>
                <a:ext cx="198360" cy="99360"/>
              </p14:xfrm>
            </p:contentPart>
          </mc:Choice>
          <mc:Fallback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2CD9A717-50A1-4729-B797-79C3C825383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90872" y="6052398"/>
                  <a:ext cx="21600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Группа 95">
            <a:extLst>
              <a:ext uri="{FF2B5EF4-FFF2-40B4-BE49-F238E27FC236}">
                <a16:creationId xmlns:a16="http://schemas.microsoft.com/office/drawing/2014/main" id="{6E32966C-CFFB-421D-BEC6-3F6A4A4936F4}"/>
              </a:ext>
            </a:extLst>
          </p:cNvPr>
          <p:cNvGrpSpPr/>
          <p:nvPr/>
        </p:nvGrpSpPr>
        <p:grpSpPr>
          <a:xfrm>
            <a:off x="7746272" y="5620758"/>
            <a:ext cx="3071520" cy="1179360"/>
            <a:chOff x="7746272" y="5620758"/>
            <a:chExt cx="3071520" cy="11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B97E81E6-1ECF-4898-9EB4-5BD7614C3E26}"/>
                    </a:ext>
                  </a:extLst>
                </p14:cNvPr>
                <p14:cNvContentPartPr/>
                <p14:nvPr/>
              </p14:nvContentPartPr>
              <p14:xfrm>
                <a:off x="7746272" y="6037998"/>
                <a:ext cx="439560" cy="276840"/>
              </p14:xfrm>
            </p:contentPart>
          </mc:Choice>
          <mc:Fallback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B97E81E6-1ECF-4898-9EB4-5BD7614C3E2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737632" y="6029358"/>
                  <a:ext cx="457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FED25EF1-5630-4F83-BBC1-F902BB6D35E3}"/>
                    </a:ext>
                  </a:extLst>
                </p14:cNvPr>
                <p14:cNvContentPartPr/>
                <p14:nvPr/>
              </p14:nvContentPartPr>
              <p14:xfrm>
                <a:off x="8239472" y="5975718"/>
                <a:ext cx="270360" cy="195120"/>
              </p14:xfrm>
            </p:contentPart>
          </mc:Choice>
          <mc:Fallback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FED25EF1-5630-4F83-BBC1-F902BB6D35E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30832" y="5967078"/>
                  <a:ext cx="2880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AB34A9F0-9935-46FE-B222-3D8E55116A1D}"/>
                    </a:ext>
                  </a:extLst>
                </p14:cNvPr>
                <p14:cNvContentPartPr/>
                <p14:nvPr/>
              </p14:nvContentPartPr>
              <p14:xfrm>
                <a:off x="8511272" y="5964558"/>
                <a:ext cx="195840" cy="179640"/>
              </p14:xfrm>
            </p:contentPart>
          </mc:Choice>
          <mc:Fallback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AB34A9F0-9935-46FE-B222-3D8E55116A1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502272" y="5955918"/>
                  <a:ext cx="213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3E0D45EA-6C84-46A2-8A1F-4C0ED44F962B}"/>
                    </a:ext>
                  </a:extLst>
                </p14:cNvPr>
                <p14:cNvContentPartPr/>
                <p14:nvPr/>
              </p14:nvContentPartPr>
              <p14:xfrm>
                <a:off x="8840312" y="5894358"/>
                <a:ext cx="74160" cy="258840"/>
              </p14:xfrm>
            </p:contentPart>
          </mc:Choice>
          <mc:Fallback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3E0D45EA-6C84-46A2-8A1F-4C0ED44F962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31312" y="5885358"/>
                  <a:ext cx="91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12310A48-4D1B-43FC-89A2-12B7AFE33D62}"/>
                    </a:ext>
                  </a:extLst>
                </p14:cNvPr>
                <p14:cNvContentPartPr/>
                <p14:nvPr/>
              </p14:nvContentPartPr>
              <p14:xfrm>
                <a:off x="9345752" y="5818038"/>
                <a:ext cx="116640" cy="224640"/>
              </p14:xfrm>
            </p:contentPart>
          </mc:Choice>
          <mc:Fallback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12310A48-4D1B-43FC-89A2-12B7AFE33D6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337112" y="5809038"/>
                  <a:ext cx="134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B2EFD169-6889-4DD4-AD89-E40595449222}"/>
                    </a:ext>
                  </a:extLst>
                </p14:cNvPr>
                <p14:cNvContentPartPr/>
                <p14:nvPr/>
              </p14:nvContentPartPr>
              <p14:xfrm>
                <a:off x="9498752" y="5865198"/>
                <a:ext cx="139320" cy="169920"/>
              </p14:xfrm>
            </p:contentPart>
          </mc:Choice>
          <mc:Fallback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B2EFD169-6889-4DD4-AD89-E4059544922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89752" y="5856558"/>
                  <a:ext cx="156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7F481008-69F1-4AA3-B92F-14C211D33910}"/>
                    </a:ext>
                  </a:extLst>
                </p14:cNvPr>
                <p14:cNvContentPartPr/>
                <p14:nvPr/>
              </p14:nvContentPartPr>
              <p14:xfrm>
                <a:off x="9722672" y="5843598"/>
                <a:ext cx="461880" cy="191880"/>
              </p14:xfrm>
            </p:contentPart>
          </mc:Choice>
          <mc:Fallback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7F481008-69F1-4AA3-B92F-14C211D3391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713672" y="5834598"/>
                  <a:ext cx="479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D064BCC6-1129-41B2-A0B4-1B1C12A25445}"/>
                    </a:ext>
                  </a:extLst>
                </p14:cNvPr>
                <p14:cNvContentPartPr/>
                <p14:nvPr/>
              </p14:nvContentPartPr>
              <p14:xfrm>
                <a:off x="10035872" y="5730918"/>
                <a:ext cx="186120" cy="186480"/>
              </p14:xfrm>
            </p:contentPart>
          </mc:Choice>
          <mc:Fallback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D064BCC6-1129-41B2-A0B4-1B1C12A2544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027232" y="5721918"/>
                  <a:ext cx="203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5EA34AD7-2860-462C-83FE-130F8D687039}"/>
                    </a:ext>
                  </a:extLst>
                </p14:cNvPr>
                <p14:cNvContentPartPr/>
                <p14:nvPr/>
              </p14:nvContentPartPr>
              <p14:xfrm>
                <a:off x="10289312" y="5764398"/>
                <a:ext cx="253080" cy="209520"/>
              </p14:xfrm>
            </p:contentPart>
          </mc:Choice>
          <mc:Fallback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5EA34AD7-2860-462C-83FE-130F8D68703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80672" y="5755398"/>
                  <a:ext cx="270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2A79DBD7-3023-42F3-890D-AC0225BE2EC1}"/>
                    </a:ext>
                  </a:extLst>
                </p14:cNvPr>
                <p14:cNvContentPartPr/>
                <p14:nvPr/>
              </p14:nvContentPartPr>
              <p14:xfrm>
                <a:off x="10612952" y="5620758"/>
                <a:ext cx="204840" cy="392040"/>
              </p14:xfrm>
            </p:contentPart>
          </mc:Choice>
          <mc:Fallback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2A79DBD7-3023-42F3-890D-AC0225BE2EC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603952" y="5611758"/>
                  <a:ext cx="2224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C0B8D83E-AA14-4916-A481-ABFC320D22EE}"/>
                    </a:ext>
                  </a:extLst>
                </p14:cNvPr>
                <p14:cNvContentPartPr/>
                <p14:nvPr/>
              </p14:nvContentPartPr>
              <p14:xfrm>
                <a:off x="7961192" y="6429678"/>
                <a:ext cx="248760" cy="370440"/>
              </p14:xfrm>
            </p:contentPart>
          </mc:Choice>
          <mc:Fallback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C0B8D83E-AA14-4916-A481-ABFC320D22E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952552" y="6420678"/>
                  <a:ext cx="2664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5712F648-216B-4938-8D55-28689104658C}"/>
                    </a:ext>
                  </a:extLst>
                </p14:cNvPr>
                <p14:cNvContentPartPr/>
                <p14:nvPr/>
              </p14:nvContentPartPr>
              <p14:xfrm>
                <a:off x="8315432" y="6436878"/>
                <a:ext cx="226440" cy="193320"/>
              </p14:xfrm>
            </p:contentPart>
          </mc:Choice>
          <mc:Fallback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5712F648-216B-4938-8D55-28689104658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06432" y="6427878"/>
                  <a:ext cx="2440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292F415-CC19-498D-B1B7-928C737B1E56}"/>
                    </a:ext>
                  </a:extLst>
                </p14:cNvPr>
                <p14:cNvContentPartPr/>
                <p14:nvPr/>
              </p14:nvContentPartPr>
              <p14:xfrm>
                <a:off x="8369792" y="6379638"/>
                <a:ext cx="276120" cy="76320"/>
              </p14:xfrm>
            </p:contentPart>
          </mc:Choice>
          <mc:Fallback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292F415-CC19-498D-B1B7-928C737B1E5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60792" y="6370638"/>
                  <a:ext cx="2937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2" name="Рукописный ввод 91">
                  <a:extLst>
                    <a:ext uri="{FF2B5EF4-FFF2-40B4-BE49-F238E27FC236}">
                      <a16:creationId xmlns:a16="http://schemas.microsoft.com/office/drawing/2014/main" id="{C352D359-F3D4-417A-A16F-8A24B436B6C5}"/>
                    </a:ext>
                  </a:extLst>
                </p14:cNvPr>
                <p14:cNvContentPartPr/>
                <p14:nvPr/>
              </p14:nvContentPartPr>
              <p14:xfrm>
                <a:off x="8337032" y="6475758"/>
                <a:ext cx="316080" cy="154080"/>
              </p14:xfrm>
            </p:contentPart>
          </mc:Choice>
          <mc:Fallback>
            <p:pic>
              <p:nvPicPr>
                <p:cNvPr id="92" name="Рукописный ввод 91">
                  <a:extLst>
                    <a:ext uri="{FF2B5EF4-FFF2-40B4-BE49-F238E27FC236}">
                      <a16:creationId xmlns:a16="http://schemas.microsoft.com/office/drawing/2014/main" id="{C352D359-F3D4-417A-A16F-8A24B436B6C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28032" y="6466758"/>
                  <a:ext cx="3337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D2782CC0-5916-43DC-92E9-6ABD3A6B745A}"/>
                    </a:ext>
                  </a:extLst>
                </p14:cNvPr>
                <p14:cNvContentPartPr/>
                <p14:nvPr/>
              </p14:nvContentPartPr>
              <p14:xfrm>
                <a:off x="8732672" y="6383598"/>
                <a:ext cx="587520" cy="219600"/>
              </p14:xfrm>
            </p:contentPart>
          </mc:Choice>
          <mc:Fallback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D2782CC0-5916-43DC-92E9-6ABD3A6B745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24032" y="6374958"/>
                  <a:ext cx="605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033AB001-1BD1-4BC0-A788-77C8485B7573}"/>
                    </a:ext>
                  </a:extLst>
                </p14:cNvPr>
                <p14:cNvContentPartPr/>
                <p14:nvPr/>
              </p14:nvContentPartPr>
              <p14:xfrm>
                <a:off x="9383192" y="6248958"/>
                <a:ext cx="234360" cy="256320"/>
              </p14:xfrm>
            </p:contentPart>
          </mc:Choice>
          <mc:Fallback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033AB001-1BD1-4BC0-A788-77C8485B757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374552" y="6240318"/>
                  <a:ext cx="252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8F98E096-75CD-49B3-830B-5EA8551A80B1}"/>
                    </a:ext>
                  </a:extLst>
                </p14:cNvPr>
                <p14:cNvContentPartPr/>
                <p14:nvPr/>
              </p14:nvContentPartPr>
              <p14:xfrm>
                <a:off x="9686672" y="6296838"/>
                <a:ext cx="167760" cy="210960"/>
              </p14:xfrm>
            </p:contentPart>
          </mc:Choice>
          <mc:Fallback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8F98E096-75CD-49B3-830B-5EA8551A80B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677672" y="6287838"/>
                  <a:ext cx="18540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Группа 105">
            <a:extLst>
              <a:ext uri="{FF2B5EF4-FFF2-40B4-BE49-F238E27FC236}">
                <a16:creationId xmlns:a16="http://schemas.microsoft.com/office/drawing/2014/main" id="{4FEA51C3-31E5-40A0-A324-EA2ED7716387}"/>
              </a:ext>
            </a:extLst>
          </p:cNvPr>
          <p:cNvGrpSpPr/>
          <p:nvPr/>
        </p:nvGrpSpPr>
        <p:grpSpPr>
          <a:xfrm>
            <a:off x="10220192" y="6197838"/>
            <a:ext cx="1018440" cy="330120"/>
            <a:chOff x="10220192" y="6197838"/>
            <a:chExt cx="101844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FE31F36E-659C-4BE4-9E7D-ED0C9EFF19F5}"/>
                    </a:ext>
                  </a:extLst>
                </p14:cNvPr>
                <p14:cNvContentPartPr/>
                <p14:nvPr/>
              </p14:nvContentPartPr>
              <p14:xfrm>
                <a:off x="10220192" y="6285318"/>
                <a:ext cx="136800" cy="220320"/>
              </p14:xfrm>
            </p:contentPart>
          </mc:Choice>
          <mc:Fallback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FE31F36E-659C-4BE4-9E7D-ED0C9EFF19F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11552" y="6276318"/>
                  <a:ext cx="154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28205516-AC4F-4FA6-BA87-346C1D6C3156}"/>
                    </a:ext>
                  </a:extLst>
                </p14:cNvPr>
                <p14:cNvContentPartPr/>
                <p14:nvPr/>
              </p14:nvContentPartPr>
              <p14:xfrm>
                <a:off x="10432592" y="6302598"/>
                <a:ext cx="196920" cy="199440"/>
              </p14:xfrm>
            </p:contentPart>
          </mc:Choice>
          <mc:Fallback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28205516-AC4F-4FA6-BA87-346C1D6C315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423592" y="6293598"/>
                  <a:ext cx="2145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4A32635B-6E11-47BC-8939-10AECA333A4C}"/>
                    </a:ext>
                  </a:extLst>
                </p14:cNvPr>
                <p14:cNvContentPartPr/>
                <p14:nvPr/>
              </p14:nvContentPartPr>
              <p14:xfrm>
                <a:off x="10233152" y="6237438"/>
                <a:ext cx="182160" cy="253800"/>
              </p14:xfrm>
            </p:contentPart>
          </mc:Choice>
          <mc:Fallback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4A32635B-6E11-47BC-8939-10AECA333A4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224512" y="6228798"/>
                  <a:ext cx="199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7B57DFD0-8951-4A16-881B-BBDB25AD3F83}"/>
                    </a:ext>
                  </a:extLst>
                </p14:cNvPr>
                <p14:cNvContentPartPr/>
                <p14:nvPr/>
              </p14:nvContentPartPr>
              <p14:xfrm>
                <a:off x="10796192" y="6313758"/>
                <a:ext cx="9360" cy="9360"/>
              </p14:xfrm>
            </p:contentPart>
          </mc:Choice>
          <mc:Fallback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7B57DFD0-8951-4A16-881B-BBDB25AD3F8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787192" y="6305118"/>
                  <a:ext cx="27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D68C5852-E68B-43DC-9730-F8E2033E272A}"/>
                    </a:ext>
                  </a:extLst>
                </p14:cNvPr>
                <p14:cNvContentPartPr/>
                <p14:nvPr/>
              </p14:nvContentPartPr>
              <p14:xfrm>
                <a:off x="10646792" y="6306558"/>
                <a:ext cx="253440" cy="221400"/>
              </p14:xfrm>
            </p:contentPart>
          </mc:Choice>
          <mc:Fallback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D68C5852-E68B-43DC-9730-F8E2033E272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638152" y="6297918"/>
                  <a:ext cx="271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709D94BF-CEFF-4193-B26B-57A4E1404840}"/>
                    </a:ext>
                  </a:extLst>
                </p14:cNvPr>
                <p14:cNvContentPartPr/>
                <p14:nvPr/>
              </p14:nvContentPartPr>
              <p14:xfrm>
                <a:off x="10946672" y="6197838"/>
                <a:ext cx="154080" cy="262800"/>
              </p14:xfrm>
            </p:contentPart>
          </mc:Choice>
          <mc:Fallback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709D94BF-CEFF-4193-B26B-57A4E140484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37672" y="6188838"/>
                  <a:ext cx="171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DDFDECD0-EA88-4CF3-B2C3-4A8963AFB4FF}"/>
                    </a:ext>
                  </a:extLst>
                </p14:cNvPr>
                <p14:cNvContentPartPr/>
                <p14:nvPr/>
              </p14:nvContentPartPr>
              <p14:xfrm>
                <a:off x="11165912" y="6407358"/>
                <a:ext cx="72720" cy="11520"/>
              </p14:xfrm>
            </p:contentPart>
          </mc:Choice>
          <mc:Fallback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DDFDECD0-EA88-4CF3-B2C3-4A8963AFB4F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1157272" y="6398718"/>
                  <a:ext cx="90360" cy="2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624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717A7D-3EB5-4626-B46B-2C6FE76C2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63" y="0"/>
            <a:ext cx="54236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66302-E2B8-4C37-9FD2-F68F49E5BA3F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7</a:t>
            </a:r>
            <a:endParaRPr lang="en-GB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5AA3D1B-E486-4FD8-8EA8-1E18B856CC22}"/>
              </a:ext>
            </a:extLst>
          </p:cNvPr>
          <p:cNvGrpSpPr/>
          <p:nvPr/>
        </p:nvGrpSpPr>
        <p:grpSpPr>
          <a:xfrm>
            <a:off x="3165992" y="656358"/>
            <a:ext cx="389520" cy="353520"/>
            <a:chOff x="3165992" y="656358"/>
            <a:chExt cx="38952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EFA74966-A841-470E-AE47-F3BB7E1AE1E0}"/>
                    </a:ext>
                  </a:extLst>
                </p14:cNvPr>
                <p14:cNvContentPartPr/>
                <p14:nvPr/>
              </p14:nvContentPartPr>
              <p14:xfrm>
                <a:off x="3341312" y="656358"/>
                <a:ext cx="39960" cy="353520"/>
              </p14:xfrm>
            </p:contentPart>
          </mc:Choice>
          <mc:Fallback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EFA74966-A841-470E-AE47-F3BB7E1AE1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32672" y="647358"/>
                  <a:ext cx="576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AB674EBC-E941-42DF-A71F-C559E428874E}"/>
                    </a:ext>
                  </a:extLst>
                </p14:cNvPr>
                <p14:cNvContentPartPr/>
                <p14:nvPr/>
              </p14:nvContentPartPr>
              <p14:xfrm>
                <a:off x="3165992" y="703518"/>
                <a:ext cx="389520" cy="1764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AB674EBC-E941-42DF-A71F-C559E42887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57352" y="694518"/>
                  <a:ext cx="407160" cy="3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E7E66DC-0773-46EC-BD25-3D6D9F72FBCB}"/>
              </a:ext>
            </a:extLst>
          </p:cNvPr>
          <p:cNvGrpSpPr/>
          <p:nvPr/>
        </p:nvGrpSpPr>
        <p:grpSpPr>
          <a:xfrm>
            <a:off x="2785832" y="2195718"/>
            <a:ext cx="442800" cy="390240"/>
            <a:chOff x="2785832" y="2195718"/>
            <a:chExt cx="442800" cy="39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64055BDD-3E2F-4CE6-8872-5493E32B687F}"/>
                    </a:ext>
                  </a:extLst>
                </p14:cNvPr>
                <p14:cNvContentPartPr/>
                <p14:nvPr/>
              </p14:nvContentPartPr>
              <p14:xfrm>
                <a:off x="2870792" y="2319918"/>
                <a:ext cx="50040" cy="266040"/>
              </p14:xfrm>
            </p:contentPart>
          </mc:Choice>
          <mc:Fallback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64055BDD-3E2F-4CE6-8872-5493E32B68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62152" y="2310918"/>
                  <a:ext cx="67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9B9A072-E681-4C82-9537-D4F9E457EB94}"/>
                    </a:ext>
                  </a:extLst>
                </p14:cNvPr>
                <p14:cNvContentPartPr/>
                <p14:nvPr/>
              </p14:nvContentPartPr>
              <p14:xfrm>
                <a:off x="2785832" y="2195718"/>
                <a:ext cx="442800" cy="6624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9B9A072-E681-4C82-9537-D4F9E457EB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77192" y="2187078"/>
                  <a:ext cx="460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13C07D75-121C-456E-B864-48AF44812591}"/>
                    </a:ext>
                  </a:extLst>
                </p14:cNvPr>
                <p14:cNvContentPartPr/>
                <p14:nvPr/>
              </p14:nvContentPartPr>
              <p14:xfrm>
                <a:off x="2800952" y="2345118"/>
                <a:ext cx="333720" cy="5040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13C07D75-121C-456E-B864-48AF448125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91952" y="2336478"/>
                  <a:ext cx="35136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CDB13D5-C143-401F-877E-3E203534F0F2}"/>
              </a:ext>
            </a:extLst>
          </p:cNvPr>
          <p:cNvGrpSpPr/>
          <p:nvPr/>
        </p:nvGrpSpPr>
        <p:grpSpPr>
          <a:xfrm>
            <a:off x="2568752" y="3846678"/>
            <a:ext cx="310320" cy="393480"/>
            <a:chOff x="2568752" y="3846678"/>
            <a:chExt cx="31032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67C8F8A1-5701-47D1-A1C9-C1656129B3B1}"/>
                    </a:ext>
                  </a:extLst>
                </p14:cNvPr>
                <p14:cNvContentPartPr/>
                <p14:nvPr/>
              </p14:nvContentPartPr>
              <p14:xfrm>
                <a:off x="2651552" y="3915078"/>
                <a:ext cx="11520" cy="32508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67C8F8A1-5701-47D1-A1C9-C1656129B3B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642912" y="3906438"/>
                  <a:ext cx="291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F5653678-E110-4B82-BA65-E26C54312632}"/>
                    </a:ext>
                  </a:extLst>
                </p14:cNvPr>
                <p14:cNvContentPartPr/>
                <p14:nvPr/>
              </p14:nvContentPartPr>
              <p14:xfrm>
                <a:off x="2568752" y="3846678"/>
                <a:ext cx="310320" cy="147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F5653678-E110-4B82-BA65-E26C543126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60112" y="3838038"/>
                  <a:ext cx="3279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D3B26DAA-9B6E-4146-B6F9-B727BE50FFB6}"/>
                    </a:ext>
                  </a:extLst>
                </p14:cNvPr>
                <p14:cNvContentPartPr/>
                <p14:nvPr/>
              </p14:nvContentPartPr>
              <p14:xfrm>
                <a:off x="2601872" y="3976278"/>
                <a:ext cx="177480" cy="1980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D3B26DAA-9B6E-4146-B6F9-B727BE50FFB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593232" y="3967278"/>
                  <a:ext cx="1951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19F8291-5294-4B69-9FAC-91C776A19077}"/>
              </a:ext>
            </a:extLst>
          </p:cNvPr>
          <p:cNvGrpSpPr/>
          <p:nvPr/>
        </p:nvGrpSpPr>
        <p:grpSpPr>
          <a:xfrm>
            <a:off x="3084632" y="5899398"/>
            <a:ext cx="549000" cy="379080"/>
            <a:chOff x="3084632" y="5899398"/>
            <a:chExt cx="549000" cy="37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7223D496-FECB-40CF-B8FE-CCDFF126B975}"/>
                    </a:ext>
                  </a:extLst>
                </p14:cNvPr>
                <p14:cNvContentPartPr/>
                <p14:nvPr/>
              </p14:nvContentPartPr>
              <p14:xfrm>
                <a:off x="3322952" y="5946198"/>
                <a:ext cx="20160" cy="33228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7223D496-FECB-40CF-B8FE-CCDFF126B97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314312" y="5937558"/>
                  <a:ext cx="378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9AF3BD0B-50E3-4E7F-88E4-5F2ECE4C0D42}"/>
                    </a:ext>
                  </a:extLst>
                </p14:cNvPr>
                <p14:cNvContentPartPr/>
                <p14:nvPr/>
              </p14:nvContentPartPr>
              <p14:xfrm>
                <a:off x="3084632" y="5899398"/>
                <a:ext cx="549000" cy="2484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9AF3BD0B-50E3-4E7F-88E4-5F2ECE4C0D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75992" y="5890398"/>
                  <a:ext cx="566640" cy="4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5720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C0F61-640D-42E8-8FCD-C84B423F2860}"/>
              </a:ext>
            </a:extLst>
          </p:cNvPr>
          <p:cNvSpPr txBox="1"/>
          <p:nvPr/>
        </p:nvSpPr>
        <p:spPr>
          <a:xfrm>
            <a:off x="3480848" y="1505634"/>
            <a:ext cx="60944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When the premisses of a deductive argument are true, the conclusion is always true as well</a:t>
            </a:r>
          </a:p>
          <a:p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? 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52E6F8-2092-4CB6-8E92-411772C3C2B3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8</a:t>
            </a:r>
            <a:endParaRPr lang="en-GB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8C6DD0E-6D03-4DFD-97B8-BF3DB8A6B8DA}"/>
              </a:ext>
            </a:extLst>
          </p:cNvPr>
          <p:cNvGrpSpPr/>
          <p:nvPr/>
        </p:nvGrpSpPr>
        <p:grpSpPr>
          <a:xfrm>
            <a:off x="3784832" y="3615918"/>
            <a:ext cx="757080" cy="439200"/>
            <a:chOff x="3784832" y="3615918"/>
            <a:chExt cx="757080" cy="43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AB880E44-711F-4554-A596-6C8E8A4EF0DA}"/>
                    </a:ext>
                  </a:extLst>
                </p14:cNvPr>
                <p14:cNvContentPartPr/>
                <p14:nvPr/>
              </p14:nvContentPartPr>
              <p14:xfrm>
                <a:off x="4139072" y="3615918"/>
                <a:ext cx="20880" cy="439200"/>
              </p14:xfrm>
            </p:contentPart>
          </mc:Choice>
          <mc:Fallback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AB880E44-711F-4554-A596-6C8E8A4EF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0072" y="3606918"/>
                  <a:ext cx="3852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4A60CB66-D777-429A-A0CF-F02BAC223F38}"/>
                    </a:ext>
                  </a:extLst>
                </p14:cNvPr>
                <p14:cNvContentPartPr/>
                <p14:nvPr/>
              </p14:nvContentPartPr>
              <p14:xfrm>
                <a:off x="3929552" y="3615918"/>
                <a:ext cx="612360" cy="39960"/>
              </p14:xfrm>
            </p:contentPart>
          </mc:Choice>
          <mc:Fallback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4A60CB66-D777-429A-A0CF-F02BAC223F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0912" y="3607278"/>
                  <a:ext cx="6300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244D0497-B0AD-4D96-8364-941744152D68}"/>
                    </a:ext>
                  </a:extLst>
                </p14:cNvPr>
                <p14:cNvContentPartPr/>
                <p14:nvPr/>
              </p14:nvContentPartPr>
              <p14:xfrm>
                <a:off x="3784832" y="3833718"/>
                <a:ext cx="509400" cy="47160"/>
              </p14:xfrm>
            </p:contentPart>
          </mc:Choice>
          <mc:Fallback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244D0497-B0AD-4D96-8364-941744152D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76192" y="3824718"/>
                  <a:ext cx="527040" cy="6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72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80DB6-F29F-4A15-909E-EDDF84322692}"/>
              </a:ext>
            </a:extLst>
          </p:cNvPr>
          <p:cNvSpPr txBox="1"/>
          <p:nvPr/>
        </p:nvSpPr>
        <p:spPr>
          <a:xfrm>
            <a:off x="3471421" y="2151727"/>
            <a:ext cx="60944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QUANTITY of a proposition is either universal or particular. </a:t>
            </a:r>
          </a:p>
          <a:p>
            <a:endParaRPr lang="en-GB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proposition is UNIVERSAL if its quantifier is ALL or NO. </a:t>
            </a:r>
          </a:p>
          <a:p>
            <a:endParaRPr lang="en-GB" sz="2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GB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proposition is particular if its quantifier is SOME.</a:t>
            </a:r>
            <a:endParaRPr lang="en-GB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AE08F-755D-4398-9B16-3DAA2889FF47}"/>
              </a:ext>
            </a:extLst>
          </p:cNvPr>
          <p:cNvSpPr txBox="1"/>
          <p:nvPr/>
        </p:nvSpPr>
        <p:spPr>
          <a:xfrm>
            <a:off x="953319" y="52168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2. </a:t>
            </a:r>
            <a:r>
              <a:rPr lang="en-GB" sz="2800" b="1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icrosoft YaHei"/>
              </a:rPr>
              <a:t>Quantity – how much?</a:t>
            </a:r>
            <a:endParaRPr lang="en-GB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45ACC-D27F-479C-9E28-44038AA0AF77}"/>
              </a:ext>
            </a:extLst>
          </p:cNvPr>
          <p:cNvSpPr txBox="1"/>
          <p:nvPr/>
        </p:nvSpPr>
        <p:spPr>
          <a:xfrm>
            <a:off x="11446498" y="6311305"/>
            <a:ext cx="525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03030"/>
                </a:solidFill>
                <a:latin typeface="tahoma" panose="020B0604030504040204" pitchFamily="34" charset="0"/>
              </a:rPr>
              <a:t>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2243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1194</Words>
  <Application>Microsoft Office PowerPoint</Application>
  <PresentationFormat>Широкоэкранный</PresentationFormat>
  <Paragraphs>208</Paragraphs>
  <Slides>31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tahoma</vt:lpstr>
      <vt:lpstr>Times New Roman</vt:lpstr>
      <vt:lpstr>Verdana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Prova Prova</dc:creator>
  <cp:lastModifiedBy>Prova Prova</cp:lastModifiedBy>
  <cp:revision>50</cp:revision>
  <dcterms:created xsi:type="dcterms:W3CDTF">2020-08-07T11:42:39Z</dcterms:created>
  <dcterms:modified xsi:type="dcterms:W3CDTF">2020-09-22T16:02:27Z</dcterms:modified>
</cp:coreProperties>
</file>