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8" r:id="rId2"/>
    <p:sldId id="257" r:id="rId3"/>
    <p:sldId id="286" r:id="rId4"/>
    <p:sldId id="294" r:id="rId5"/>
    <p:sldId id="288" r:id="rId6"/>
    <p:sldId id="296" r:id="rId7"/>
    <p:sldId id="297" r:id="rId8"/>
    <p:sldId id="262" r:id="rId9"/>
    <p:sldId id="264" r:id="rId10"/>
    <p:sldId id="261" r:id="rId11"/>
    <p:sldId id="259" r:id="rId12"/>
    <p:sldId id="260" r:id="rId13"/>
    <p:sldId id="263" r:id="rId14"/>
    <p:sldId id="265" r:id="rId15"/>
    <p:sldId id="283" r:id="rId16"/>
    <p:sldId id="266" r:id="rId17"/>
    <p:sldId id="267" r:id="rId18"/>
    <p:sldId id="284" r:id="rId19"/>
    <p:sldId id="268" r:id="rId20"/>
    <p:sldId id="269" r:id="rId21"/>
    <p:sldId id="270" r:id="rId22"/>
    <p:sldId id="271" r:id="rId23"/>
    <p:sldId id="272" r:id="rId24"/>
    <p:sldId id="273" r:id="rId25"/>
    <p:sldId id="276" r:id="rId26"/>
    <p:sldId id="295" r:id="rId27"/>
    <p:sldId id="280" r:id="rId28"/>
    <p:sldId id="29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2:42.5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 76,'1'-3'1820,"-1"2"-1515,1 0 0,-1 0 1,0 0-1,0 0 0,1 0 0,-1 0 0,0 0 0,0 0 0,0 0 1,1-13 12048,23 236-8914,18 111-1561,-24-235-1413,48 226 1139,-59-296-1454,-1-9-36,-2 0 1,0 1-1,1 26 0,-5-45 62,-32-75-239,4-66-322,9 55-3276,17 74 1711,-2-9-10580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2:53.3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248 292 300,'13'8'3334,"-13"-8"-3294,0 0 1,0 0 0,0 0 0,0 0 0,0 0 0,0 0 0,0 0 0,1 0-1,-1 0 1,0 0 0,0 0 0,0 0 0,0 0 0,0 0 0,0 0-1,0 0 1,0 0 0,0 0 0,0 0 0,0 0 0,0 0 0,0 0 0,0 0-1,0 0 1,-12-19 2566,8 13-3184,-34-47 1467,-52-55 1,58 72-1102,17 20-2112,-35-29 1,49 44 2220,-19-14-1158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8:12.1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 1116,'8'-16'14412,"-8"16"-14287,5 15 4306,-1 4-4588,38 287 6775,30 155-4199,-39-256-1624,52 279 576,-65-364-1040,17 119 130,53 400 369,-20-175-815,5-17-15,7 282 0,-62-453 0,4 87 0,-6 93 0,-16-375 0,17 472 0,-8 17 0,5 528 0,-6-750 0,7 436 0,-22-484 0,1 123 0,4 21 0,0-268 0,4 81 0,14 472 0,-10-337 0,-6-331 0,15 143 0,-3-45 0,8 391 0,-7-78 0,-4-256 0,-4-80 0,11 372 0,-20-471 0,1-24 0,1-1 0,-1 1 0,2 0 0,0-1 0,1 1 0,4 18 0,-6-31 0,0 1 0,0-1 0,1 0 0,-1 1 0,0-1 0,0 1 0,1-1 0,-1 0 0,0 1 0,1-1 0,-1 0 0,1 1 0,-1-1 0,0 0 0,1 0 0,-1 1 0,1-1 0,-1 0 0,1 0 0,-1 0 0,0 0 0,1 1 0,-1-1 0,1 0 0,-1 0 0,1 0 0,-1 0 0,1 0 0,-1 0 0,1 0 0,-1 0 0,1-1 0,-1 1 0,1 0 0,-1 0 0,1 0 0,-1 0 0,0-1 0,1 1 0,-1 0 0,1 0 0,0-1 0,4-4-109,-1 0 0,1 0 0,-1 0-1,1 0 1,-1-1 0,-1 0 0,6-10 0,-1 1-558,-2 5-782,3-4-5012,8-5-9183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7:41.4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74 164 308,'0'0'4278,"0"3"-2905,-3 26 824,2 0 0,1-1 1,7 55-1,23 90 900,-24-145-2486,99 399 6983,-102-418-7332,-3-6-138,1-1-1,0 1 1,-1 0 0,1-1 0,0 1 0,0-1 0,1 1 0,-1-1 0,0 0 0,3 3 0,-3-4 295,-1-6-316,-1 0 0,1 0 1,-1 1-1,1-1 0,-1 0 0,-1 1 1,-2-9-1,-3-8 86,-84-282 395,-22-96-1444,108 376 803,1-1 1,-1-35-1,5 51 51,0 0 0,0 0 0,1 0 0,0 0 0,1 0 0,0 0 0,0 0-1,0 1 1,1-1 0,8-14 0,-10 20 2,1 0 1,0 0 0,0 0-1,0 0 1,1 0-1,-1 0 1,0 0-1,1 1 1,-1-1-1,1 1 1,-1-1-1,1 1 1,0 0 0,0 0-1,0 0 1,-1 1-1,1-1 1,0 1-1,0 0 1,0-1-1,0 1 1,0 0-1,0 1 1,0-1-1,3 1 1,10 2-12,0 1 0,0 0-1,20 9 1,-18-6 6,-10-4-5,1-1-22,-1 1 0,0 0 0,0 1-1,12 7 1,-19-10 12,0-1 0,0 1 1,0 0-1,0 0 0,0 0 0,0 0 0,0 0 0,0 0 0,0 0 1,0 0-1,0 0 0,-1 0 0,1 0 0,0 0 0,-1 1 0,1-1 1,-1 0-1,0 0 0,1 1 0,-1-1 0,0 0 0,0 1 0,1-1 1,-1 0-1,0 1 0,-1-1 0,1 0 0,0 1 0,0-1 0,0 0 1,-1 1-1,1-1 0,-1 0 0,1 1 0,-1-1 0,1 0 0,-2 2 1,-8 9-493,1-1 0,-1 0 0,-1 0 0,0-1 1,-1-1-1,-21 15 0,-15 12-1911,-29 32-10101,56-43 9380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7:43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267 12 316,'0'0'272,"0"-1"1,0 1-1,0-1 1,0 1-1,0 0 1,0-1-1,0 1 1,0 0-1,0-1 0,0 1 1,0-1-1,0 1 1,-3-6 4631,2 6-4632,-9 6 7506,4-2-9696,-1 3 2362,1-1 0,-1 1 0,1 0 0,1 1 0,-1-1 0,-8 17 0,12-21-350,-128 273 3360,101-208-3663,18-47-295,7-14-2,1 1-1,0-1 0,0 0 1,0 1-1,1-1 0,0 1 1,-1 10-1,5-7-2425,5-2-4073,1-6 4546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7:43.6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349 348 736,'2'1'304,"-1"-1"0,1 0 0,0 1 0,-1-1 0,1 0 0,-1 0 0,1 0 0,0 0 0,-1 0 0,1 0 0,0 0 0,-1-1 0,1 1 0,-1 0 0,1-1 0,2-1 0,-4-2 669,-14-10-144,1 0 1,-2 0-1,0 1 0,-24-16 1,-24-20 290,38 27-1146,-87-81 770,43 32-8398,55 58 5782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7:44.3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38 109 736,'-3'-2'1001,"-1"0"0,1 0 0,0 0 0,0-1 0,1 0 0,-1 1 0,0-1 1,1 0-1,0-1 0,-4-5 0,5 8-177,-1-13 1456,3 12-2088,0-1 0,0 0 0,0 0 0,0 0-1,1 1 1,-1-1 0,1 1 0,0-1 0,0 1 0,0 0 0,0 0 0,0 0 0,0 0-1,0 0 1,5-3 0,-2 3-14,0-1-1,0 1 0,1 0 1,-1 0-1,0 0 0,1 1 1,10-1-1,-1 1 15,-1 0 0,1 2-1,0 0 1,-1 0 0,28 7-1,-22-2-18,0 0 0,0 2 0,0 0 0,-1 1 0,34 21 0,-45-24-111,-1 0 0,0 0 0,0 0 0,0 1 0,-1 0 0,0 0 0,5 8 0,-8-10-26,0 0 0,0 0 0,-1 1-1,0-1 1,0 0 0,0 1 0,-1-1 0,0 1 0,0 0 0,0-1 0,-1 1 0,0 8-1,-1-6-9,0 0 0,-1-1-1,0 1 1,0-1 0,-1 1-1,0-1 1,-1 0 0,1 0-1,-1 0 1,0-1 0,-1 1-1,0-1 1,0 0 0,0-1-1,-8 8 1,1-3-233,-1 0 1,1 0-1,-2-1 0,1-1 0,-1 0 0,-23 8 1,29-13-386,-1 0 0,1-1 0,0 0 0,-1-1 1,-14 1-1,-2-5-10345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7:51.4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69 108,'0'1'18215,"7"13"-18049,-4-2 293,0 0-1,0 1 1,0 21-1,3 12 299,-2-22-487,115 492 4014,-115-503-4141,-2-5-30,0-1 0,0 0 0,1 1 0,0-1 0,1 0 0,-1 0-1,1-1 1,8 11 0,-11-16 25,-1-5-43,-1-11-98,0 1-1,-1 0 0,-1 0 0,-8-25 1,-26-61-240,14 43 80,-10-29-115,-26-72-306,50 127 457,1 0-1,1-1 1,-3-37 0,10 63 118,0 0 1,0-1 0,0 1-1,1 0 1,0 0-1,0 0 1,0 0-1,1 1 1,0-1-1,0 0 1,0 0-1,1 1 1,-1 0-1,2-1 1,-1 1-1,0 0 1,1 1-1,0-1 1,0 0-1,1 1 1,-1 0-1,1 0 1,0 1-1,0-1 1,0 1-1,0 0 1,8-3-1,-4 2 16,1 0 1,0 1-1,1 0 0,-1 0 0,0 1 0,1 1 0,-1 0 1,1 0-1,0 1 0,-1 1 0,1-1 0,-1 2 1,1-1-1,19 7 0,-18-4 10,0-1-5,-1 1 1,1 1 0,-1 0 0,0 0 0,14 10 0,-23-14-20,0 1 1,0-1-1,-1 0 1,1 1-1,-1 0 1,1-1 0,-1 1-1,0 0 1,1 0-1,-1 0 1,0 0 0,0 0-1,0 0 1,-1 0-1,1 0 1,0 0 0,-1 0-1,1 0 1,-1 1-1,0-1 1,0 0 0,0 0-1,0 0 1,0 1-1,0-1 1,-1 0 0,1 0-1,-1 0 1,1 1-1,-1-1 1,0 0 0,0 0-1,0 0 1,0 0-1,0 0 1,-2 1 0,-4 6-145,0 0 0,-1-1 1,0 0-1,0-1 1,-1 0-1,0 0 1,0-1-1,-1 0 0,-13 7 1,-19 12-1069,-5 4-695,0 1-2308,19-7-4356,20-17 5879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7:52.3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26 224,'-3'-25'9447,"3"32"-8173,32 241 5728,-23-208-6246,1-1-1,2-1 1,1 0-1,27 52 1,-35-82-653,0 1 0,0-1 0,1-1 0,0 1 0,13 11 0,-16-16-340,-1-1-1,1 0 1,0 0-1,0 0 1,0 0 0,0-1-1,0 1 1,7 1 0,-9-3-204,1 0 0,0 1 0,0-1 0,-1 0 0,1 0 0,0 0 0,-1 0 0,1 0 0,0-1 0,0 1 1,-1-1-1,1 1 0,0-1 0,-1 1 0,1-1 0,-1 0 0,1 0 0,1-1 0,4-4-3582,-4 1 1221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7:53.0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573 26 896,'10'-25'5669,"-14"28"-4317,-18 23 360,1 0 0,0 2 0,-30 56 0,-37 98 786,81-165-2231,-200 558 5251,97-243-2915,101-306-2487,-33 105-1597,41-119 1461,1-12-159,0 1 0,0-1 1,0 0-1,0 1 1,0-1-1,0 0 0,0 1 1,0-1-1,1 0 0,-1 1 1,0-1-1,0 0 0,0 1 1,0-1-1,1 0 0,-1 0 1,0 1-1,0-1 0,1 0 1,-1 0-1,0 1 1,0-1-1,1 0 0,-1 0 1,0 0-1,0 1 0,1-1 1,1 0-471,-1 0 1,0 0 0,0 0 0,1-1 0,-1 1 0,0 0 0,1-1 0,-1 1-1,0-1 1,0 1 0,1-1 0,-1 1 0,0-1 0,0 0 0,1-1-1,11-6-2543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7:53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720 0 156,'0'0'1344,"-9"29"-20,-4-1 20,-9 12-92,-9 19-115,-16 34-69,-7 9-108,-18 31-76,0 3-112,6 2-176,0 1-212,12-32-260,4 1-344,3-1-384,-3-11-2976,12-2 1219,10-24 801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7:55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707 7 520,'27'-6'9736,"-58"21"-8209,-2-2 0,-42 13 0,7-3-423,-172 75 1489,179-68-1664,-105 68 1,161-95-881,0 1 1,0 0 0,0 0 0,0 1-1,1-1 1,0 1 0,0 0 0,0 0-1,1 1 1,0-1 0,-5 11 0,7-14-35,0 1 1,1 0 0,-1-1 0,0 1-1,1 0 1,0 0 0,0 0 0,0-1-1,0 1 1,0 0 0,1 0 0,-1 0-1,1-1 1,0 1 0,-1 0 0,1-1 0,1 1-1,-1-1 1,0 1 0,1-1 0,-1 1-1,1-1 1,-1 0 0,1 0 0,0 0-1,0 0 1,0 0 0,4 2 0,7 6 21,1-1 1,0 0-1,0-1 1,1 0-1,18 5 1,83 25 55,-52-19-59,2 2 3,12 2 148,143 66 1,-211-84-160,-1 0 0,0 0 0,-1 1 0,0 0 0,1 0 0,-2 1 0,14 14 1,-19-18-19,0 0 1,0 0-1,-1-1 1,1 1-1,-1 0 1,1 0-1,-1 0 1,0 1-1,0-1 1,0 0 0,-1 0-1,1 1 1,-1-1-1,0 0 1,0 1-1,0-1 1,0 0-1,0 1 1,-1-1-1,1 0 1,-1 0-1,0 0 1,0 1 0,0-1-1,-1 0 1,1 0-1,-4 5 1,0-2 5,0 0 1,0 0 0,0 0 0,-1-1-1,0 1 1,0-1 0,0-1 0,-1 1-1,-11 5 1,-8 3 30,-32 11-1,17-11-201,0-1-1,0-2 0,-1-2 0,0-1 0,-57 0 1,88-7-233,-1 0 1,1 0-1,-1-1 0,1-1 1,-17-4-1,24 5-75,0-1-1,0 0 1,0 1 0,0-1-1,0-1 1,0 1-1,-4-4 1,6 4-162,0 0 0,0 0 0,1 0 0,-1 0-1,0 0 1,1 0 0,-1-1 0,1 1 0,0-1 0,0 1 0,0-1 0,-1-4 0,0-13-2149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7:56.0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70 131 1024,'0'0'1229,"-1"-3"697,-2-13 9415,0 12-10017,2 0-1100,0 0 0,-1 0 0,1 1 0,-1-1 0,0 0 0,-3-4 0,-2-4 149,-3-13 145,8 19-156,0 0 0,-1 0 0,0 0 0,-5-8 0,7 13 550,0 4-466,-3 14 4,1 0 0,1 0-1,-1 33 1,8 57 483,-3-69-639,10 82 924,5 0 0,48 175 0,-64-290-1207,14 45 195,-13-47-287,-1 1 0,1-1 0,0-1 0,-1 1 0,1 0 0,0 0 0,1-1 0,-1 1 0,0-1 0,1 1 0,0-1 0,3 2 0,10 7-5993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8:13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40 544,'3'-10'3066,"7"-20"13727,-8 33-16007,5 8-322,-1-1 0,0 1 0,0 0 0,-1 0 0,-1 1 0,0 0 0,3 14 0,12 32 501,138 272 3327,-154-324-4144,1 0 0,0 0 0,0 0 1,0-1-1,0 1 0,6 4 0,-9-9 45,0-5-17,0-7-115,0 1 0,-1-1 0,0 0-1,-1 1 1,-1-1 0,1 0 0,-2 1 0,-4-15 0,-3-20-13,5 17-28,1 0 0,0-32 0,4 50-18,1 1-1,-1-1 1,2 1-1,-1-1 1,1 1-1,1 0 1,0 0-1,0 0 1,1 0-1,6-11 1,-3 8-11,-3 4-148,1 1 1,-1-1-1,2 1 1,-1 0-1,1 1 1,12-12-1,-13 13-692,0 0 0,-1 0 0,0 0 0,8-11-1,-7 2-10489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7:56.4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19 168 120,'-10'-11'3397,"2"-1"6134,8-1-7130,2 6-2085,0-1-1,0 1 1,1 0 0,0 0 0,1 0 0,-1 1 0,1-1-1,1 1 1,-1 0 0,1 0 0,0 0 0,0 1 0,1 0-1,0 0 1,0 0 0,12-7 0,-13 9-185,1 0-1,-1 1 1,1-1 0,0 1-1,0 1 1,0-1 0,0 1-1,0 0 1,1 0 0,-1 0-1,0 1 1,0 0 0,1 1-1,-1-1 1,0 1 0,0 0-1,0 1 1,0-1 0,0 1-1,0 1 1,7 3 0,2 2 104,-1 1-1,0 1 1,-1 0 0,0 1 0,-1 0 0,15 18 0,60 83 853,-73-91-920,3 1-290,11 17-317,-12-12-4261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8:20.4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628 1 308,'0'0'739,"3"0"-371,3 0 114,0 0-1,1 1 1,-1-1-1,9 4 0,-14-4-161,16 1 287,29 5 1040,64 19 0,-95-21-1494,-1 2 0,0 0-1,0 0 1,0 2 0,-1-1-1,0 2 1,-1-1-1,23 22 1,-20-15 21,0 0 0,-1 2 0,-1-1 0,0 2 1,18 35-1,-21-35-73,6 12 77,-2 0 0,0 1 0,11 43 0,-17-37-56,-1 0 0,-3 0-1,-1 0 1,-1 1 0,-8 70 0,2-83-31,-1-1 1,-1 0-1,-1 0 1,-11 24-1,2-4 29,4-14 22,-1 0 0,-23 35 1,18-34-28,9-16-39,-1-1-1,-12 14 0,3-6 33,7-10-56,0 0 1,-1-1 0,-1 0-1,0-1 1,0-1 0,-29 14-1,24-14-12,-1-1-1,0 0 0,0-2 1,0 0-1,-1-2 0,0 0 1,0-1-1,-1-1 0,-27-1 1,36 0-23,-22-2 17,3 0-21,0-2 1,0-2-1,1-1 0,-1-1 1,-59-22-1,66 16-138,1 0 1,-1-2-1,2 0 1,0-2-1,1-1 1,-19-20-1,14 11-1080,-22-31 1,-15-34-5265,48 64 4815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8:21.1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0 244 340,'4'-9'507,"1"0"0,0 0 0,0 0 0,1 1 1,0 0-1,0 0 0,1 0 0,0 1 0,1 0 0,8-6 0,14-10 601,44-24 0,-66 43-971,14-8 170,1 1 0,0 1 0,1 1 0,0 1 0,0 1 0,1 2 0,0 0 0,0 2 0,40-1 0,-14 4 130,-1 2 0,0 3-1,92 20 1,-107-18-291,-1 3-1,0 0 1,0 3 0,-1 1 0,-1 1 0,0 1 0,-2 2-1,0 1 1,0 2 0,-2 1 0,-1 1 0,25 26-1,-15-6-190,-2 1 0,-1 1-1,-3 2 1,45 91-1,4 39-2481,-10 5-3925,-34-89 4375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8:28.9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1 128 592,'0'0'1785,"0"-3"-936,3-14 2294,-3 14-2829,0 1 0,0-1 0,1 1 0,-1-1 0,1 1-1,0 0 1,-1-1 0,1 1 0,0 0 0,1-1 0,-1 1-1,0 0 1,0 0 0,1 0 0,0 0 0,-1 0 0,3-2-1,7-4-75,0 1-1,0 0 0,0 0 0,1 1 0,0 1 1,0 0-1,0 0 0,1 2 0,0-1 0,0 2 0,0-1 1,0 2-1,0 0 0,0 0 0,0 1 0,0 1 0,0 0 1,25 6-1,-32-5-202,-1 0 1,0 0 0,1 1-1,-1-1 1,0 1 0,0 0-1,0 0 1,-1 1-1,1 0 1,-1 0 0,0 0-1,0 0 1,0 0 0,-1 1-1,1 0 1,-1-1-1,0 1 1,0 1 0,-1-1-1,0 0 1,0 1 0,0-1-1,0 1 1,0 6-1,0-1-5,-1 0-1,-1-1 0,1 1 0,-2 0 0,0-1 1,0 1-1,-1-1 0,0 1 0,0-1 0,-2 0 1,1 1-1,-7 12 0,-34 49 200,44-72-219,0 1 0,0-1 1,0 1-1,-1-1 1,1 1-1,0 0 0,0-1 1,0 1-1,0-1 1,0 1-1,0-1 0,0 1 1,0-1-1,1 1 1,-1-1-1,0 1 0,0 0 1,0-1-1,1 1 1,-1-1-1,0 1 0,0-1 1,1 0-1,-1 1 1,0-1-1,1 1 0,-1-1 1,1 0-1,-1 1 1,0-1-1,1 1 0,-1-1 1,1 0-1,-1 0 1,1 1-1,-1-1 0,2 0 1,23 10 154,-18-8-101,18 8 65,0 0-1,0 2 1,-2 0 0,45 32 0,-65-42-117,0 1 0,0 0 1,0 0-1,0 0 0,0 0 0,-1 0 1,1 1-1,-1-1 0,0 1 0,0 0 1,0-1-1,-1 1 0,1 0 0,-1 0 1,0 0-1,0 0 0,0 0 0,-1 1 1,1-1-1,-1 0 0,0 0 0,0 0 1,0 0-1,-1 1 0,0-1 1,0 0-1,0 0 0,-2 6 0,-1-2 0,1-1-1,-1 1 1,-1-1-1,1 0 1,-1-1-1,0 1 1,-1-1-1,0 0 1,0 0-1,0-1 1,0 0-1,-1 0 1,-11 6-1,-11 3-270,-1-2 0,0-1 0,-1-1 0,-57 10 0,19-4-2557,49-14 214,1-1-4087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8:29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1 131 756,'9'-5'3760,"1"1"0,-1 0 0,1 1 0,16-3 0,-25 5-3579,0 1 0,0 0 0,0-1-1,0 1 1,0-1 0,0 0-1,-1 1 1,1-1 0,0 1 0,0-1-1,0 0 1,-1 0 0,1 0 0,0 1-1,-1-1 1,1 0 0,-1 0-1,1 0 1,-1 0 0,1 0 0,-1 0-1,1 0 1,-1 0 0,0 0-1,0 0 1,0-1 0,1-32-2443,-1 24 332,3-21-8852,0 20 7385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8:33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50 134 1020,'-8'-39'4778,"-3"-10"3711,8 54-7826,-2 6-344,1 0 0,0 1 0,0 0-1,1 0 1,1 0 0,0 0 0,-1 23 0,5 93 1018,1-82-811,2 1-1,21 83 0,-20-109-370,0 0 0,2-1 0,0 0 0,2 0 0,0-1 0,1 0 0,1-1 0,19 23 0,-26-35-111,1 0 0,0-1 0,1 1 0,-1-1 0,1 0 0,0-1 0,0 0 0,1 0 0,-1 0 0,1-1 0,0 0 0,0-1 0,0 0 0,0 0 0,0 0 0,0-1 0,1 0 0,-1-1 0,0 0 0,0 0 0,1-1 0,-1 0 0,0-1 0,0 1 0,9-4 0,-3 0-7,0 0-1,0-1 0,-1-1 1,0 0-1,0 0 0,-1-2 0,0 1 1,0-2-1,-1 1 0,0-2 1,-1 1-1,0-1 0,11-17 0,-11 13-23,-1-1 0,0 0-1,-1-1 1,-1 0 0,-1 0-1,0 0 1,5-28 0,-10 36-67,1 0 1,-1 1 0,-1-1 0,0 0 0,0 1 0,0-1 0,-1 0 0,-1 1 0,1-1 0,-2 1 0,1-1 0,-1 1 0,0 0-1,-1 0 1,1 0 0,-2 1 0,1-1 0,-6-6 0,6 10-119,0-1 0,0 1 0,1-1 0,0 0 0,0 0 0,0 0 0,-3-10 0,5 12 76,1 0 1,0 0 0,0 0-1,0 0 1,0 0 0,0 0-1,0 0 1,1 0 0,0 0-1,-1 0 1,1 0 0,0 0-1,0 1 1,1-1 0,-1 0-1,4-4 1,8-14-679,1 1 0,0 1-1,2 0 1,0 1 0,25-20 0,-26 25-1550,1 1 0,0 1 0,35-18 0,-25 17 308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8:33.9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2016,'104'6'5555,"-103"-6"-5485,-1 0-1,1 0 0,-1 0 0,0 0 0,1 0 1,-1 1-1,0-1 0,1 0 0,-1 0 0,0 0 1,1 0-1,-1 1 0,0-1 0,1 0 0,-1 0 1,0 1-1,1-1 0,-1 0 0,0 0 1,0 1-1,1-1 0,-1 0 0,0 1 0,0-1 1,0 0-1,0 1 0,1-1 0,-1 1 0,0-1 1,0 0-1,0 1 0,0-1 0,0 0 0,0 1 1,-1 14 1619,-27 86 2828,20-52-3734,1 0 1,3 0-1,1 0 0,3 0 1,2 1-1,12 71 0,0-72-550,-13-47-291,-1 0 1,1 0-1,0 0 1,0 0-1,0 0 1,0 0 0,0 0-1,0-1 1,0 1-1,1 0 1,-1-1-1,1 1 1,-1-1-1,1 0 1,0 1-1,-1-1 1,1 0-1,0 0 1,3 2 0,-4-3-69,0-1 1,0 1-1,-1 0 1,1 0 0,0 0-1,0-1 1,0 1-1,-1-1 1,1 1-1,0 0 1,0-1 0,-1 1-1,1-1 1,0 1-1,-1-1 1,1 0 0,-1 1-1,1-1 1,-1 0-1,1 1 1,-1-1-1,1 0 1,-1 0 0,1 1-1,-1-1 1,0 0-1,1-1 1,-1 0-607,1-1-87,0 1 1,0 0 0,0-1-1,-1 1 1,1-1 0,-1 1-1,0 0 1,0-1-1,0-3 1,0 3 207,0-12-2165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8:34.2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562 2 448,'12'-1'7498,"-16"8"-3322,-2-1-5289,-1-3 1481,0 1-1,-1-1 1,1 0-1,-1-1 1,1 0-1,-1 0 1,0 0 0,-12 0-1,-9 3 463,-34 5-40,1-2 1,-1-4-1,-112-5 1,160 1-1649,-32-4-376,18-5-8672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8:34.6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632 0 476,'7'2'818,"0"-1"0,0 1 1,0 0-1,0 0 0,0 1 0,11 6 0,-17-8-662,0 0-1,0-1 1,0 1-1,-1-1 1,1 1-1,0 0 0,0 0 1,-1-1-1,1 1 1,-1 0-1,1 0 0,0 0 1,-1 0-1,0 0 1,1 0-1,-1 0 0,0 0 1,1 0-1,-1 0 1,0 0-1,0 1 0,0 0-9,-1 0-1,1-1 0,-1 1 1,1 0-1,-1-1 0,0 1 1,0-1-1,0 1 0,0-1 1,0 1-1,0-1 0,0 0 1,-1 1-1,1-1 0,0 0 1,-1 0-1,-1 1 0,-10 6 387,1 0-1,-1-1 0,0 0 0,-1-1 1,1-1-1,-1 0 0,-17 3 0,-104 14 1799,-48-13 392,59-5-4079,43 4-5449,57-2 2256,10 2 1384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8:41.2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255 359 844,'-8'18'3526,"4"11"-1792,2 0 1,1 0 0,2 0-1,6 44 1,3-14-12,19 68-1,46 87 2252,-72-206-3756,17 37 800,-19-43-916,1 0 0,-1 1 0,0-1-1,1 0 1,-1 0 0,1 0-1,0 0 1,0 0 0,0 0 0,-1-1-1,2 1 1,-1-1 0,0 1-1,3 1 1,-3-3 295,0-4-40,0-2-271,1 0 0,-1 0 1,-1-1-1,1 1 1,-1-1-1,0 1 1,-1-1-1,1 1 1,-1-1-1,0 0 1,-1 1-1,-2-12 1,-4-16 89,-14-40-1,9 35-37,-16-59 76,-44-186-308,12-15-617,52 266 637,5 18 106,-1 1-1,2 0 1,-2-21 0,4 35-28,0 0-1,0-1 1,0 1 0,0-1 0,0 1-1,1-1 1,-1 1 0,0 0 0,0-1 0,0 1-1,0-1 1,1 1 0,-1 0 0,0-1-1,0 1 1,0 0 0,1-1 0,-1 1-1,0 0 1,1-1 0,-1 1 0,0 0-1,1 0 1,-1 0 0,0-1 0,1 1-1,-1 0 1,1 0 0,-1 0 0,17-1 57,16 9 17,-21-2-66,8 2 30,0 2 0,-1 0 1,0 0-1,32 25 0,-48-32-35,1 1 0,0-1 0,-1 0 0,0 1 0,0 0 0,0 0 0,0 0 0,-1 0 0,1 0 0,-1 0 0,0 1 0,-1-1 0,1 1 0,-1-1 0,1 1 0,-1 0 0,-1-1 0,1 1 0,-1 0 0,0 0 0,0 0 0,0 0 0,0-1 0,-1 1 0,0 0 0,0 0 0,-1-1 0,-1 5 0,-2 2 0,0-1-1,0 1 1,-2-1 0,1-1-1,-1 1 1,0-1-1,-11 10 1,-65 55-77,82-73 68,-130 91-645,54-42-2672,6 6-9213,56-39 9227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8:15.1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36 788,'-4'-13'5255,"7"-9"13773,6 37-18561,-2 1 1,0 1 0,-1-1-1,0 1 1,4 25-1,12 97 989,-20-119-1289,39 256 1442,8 57-293,9 1-1077,-13-91-135,-22-124-104,7 57 0,3 112 0,16 275 0,-41-463 0,53 487 0,-5-156 0,-22 98 0,-24-286 0,56 511 0,-3-87 0,-62-658 0,35 283 0,-10-97 0,41 613 0,-42-232 0,-16-116 0,-28 359 0,-2-159 0,14-305 0,4-138 0,-14 224 0,-3-26 0,16-248 0,4 76 0,-2-189 0,-12 269 0,8-54 0,6-253 0,26 350 0,-20-317 0,21 126 0,-4-37 0,-19-108 0,11 108 0,4 32 0,-11-108 0,28 141 0,-15-67 0,-20-125 0,7 33 0,-8-41 0,1 0 0,0 0 0,0 0 0,0 0 0,0 0 0,0-1 0,1 1 0,-1 0 0,1-1 0,3 5 0,-5-7 0,0 0 0,1 0 0,-1 1 0,0-1 0,0 0 0,0 0 0,0 0 0,1 0 0,-1 0 0,0 0 0,0 1 0,0-1 0,1 0 0,-1 0 0,0 0 0,0 0 0,0 0 0,1 0 0,-1 0 0,0 0 0,0 0 0,0 0 0,1 0 0,-1 0 0,0 0 0,0 0 0,0 0 0,1 0 0,-1 0 0,0-1 0,0 1 0,0 0 0,1 0 0,-1 0 0,2-2-322,1-1 0,-1 1 0,0-1 0,0 0 0,-1 0 0,1 0 0,0 0-1,-1 0 1,0 0 0,1 0 0,-1 0 0,-1 0 0,2-7 0,0 0-1826,-1 0-1,0 0 0,-1-15 1,-3-3-4539,-3 2 2031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8:48.7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21 868,'-14'-20'8576,"12"33"-7740,3 9 204,1 0 0,1 0 1,11 42-1,26 59 848,-34-106-1611,7 18 186,-2 0 89,2-1 0,1 0 0,2 0 0,24 36 0,-40-69-527,1 0 0,-1 0 0,1 0 0,0 0 0,-1 0-1,1 0 1,0-1 0,0 1 0,-1 0 0,1 0 0,0-1 0,0 1 0,0-1-1,0 1 1,0-1 0,0 1 0,0-1 0,0 1 0,0-1 0,0 0 0,0 0 0,0 0-1,0 1 1,0-1 0,2 0 0,-1-1 1,-1 0-1,1 1 1,-1-1 0,1 0-1,-1 0 1,1 0-1,-1 0 1,0 0 0,1 0-1,-1 0 1,0 0 0,0-1-1,0 1 1,2-3 0,2-5 7,0 0 1,-1 0-1,0-1 0,4-14 1,2-13-45,-8 24 7,2-1 0,0 1 0,0 0-1,8-15 1,-11 27 5,-1 0 0,1 0-1,-1 0 1,1 0 0,-1 0 0,1 0 0,0 0 0,0 0-1,0 0 1,-1 0 0,1 1 0,0-1 0,0 0-1,0 1 1,0-1 0,0 0 0,0 1 0,0-1 0,1 1-1,-1 0 1,0-1 0,0 1 0,2 0 0,-1 0-1,0 0 1,-1 1 0,1-1-1,0 1 1,-1-1 0,1 1 0,0 0-1,-1-1 1,1 1 0,-1 0-1,1 0 1,-1 0 0,3 3 0,3 3 3,0 1 0,0 0 1,-1 1-1,7 10 0,26 49 85,-25-40-27,2 0-1,1-1 1,2-1-1,36 40 1,-51-62-175,-1 0-1,2-1 1,-1 0-1,0 0 1,1 0 0,-1 0-1,1-1 1,0 1 0,0-1-1,0-1 1,0 1-1,0-1 1,0 1 0,0-1-1,0-1 1,8 1 0,18-5-3720,1-6-4180,-16 2 5258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8:49.5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24 109 72,'-13'-27'8064,"12"26"-7792,0 0 0,0 0-1,0 0 1,0 0 0,0 0 0,1-1 0,-1 1-1,0 0 1,1-1 0,-1 1 0,1 0-1,-1-1 1,1 1 0,0-1 0,0 1 0,0-1-1,0 1 1,0 0 0,0-1 0,0 1 0,0-1-1,0 1 1,0-1 0,1 1 0,-1 0-1,1-1 1,-1 1 0,1 0 0,0-1 0,-1 1-1,1 0 1,0 0 0,1-2 0,2 0-69,0 0 1,0 0-1,0 0 1,0 1-1,0 0 1,0 0-1,1 0 1,-1 0-1,9-2 1,3 1-45,0 0-1,0 1 1,0 1 0,0 1 0,0 0 0,0 1-1,0 0 1,-1 1 0,1 1 0,16 5 0,9 5 40,0 2 1,56 28-1,-70-30-102,0 2 0,-1 0 0,-1 2 0,-1 1 0,0 1 1,24 25-1,-39-34-57,-1 0 1,1 1-1,-2 0 0,1 0 1,-2 1-1,1 0 1,4 13-1,-8-17-14,-1 1-1,0-1 0,0 1 1,0 0-1,-1 0 1,0 0-1,-1 0 0,0-1 1,-1 1-1,0 0 0,-3 14 1,3-16-8,-2 0 0,1 1 0,-1-1-1,0 0 1,-1 0 0,1 0 0,-1-1 0,-1 1 0,1-1 0,-11 11 0,6-9 3,0 0 0,0-1 1,-1 0-1,0-1 0,0 0 1,-16 7-1,-9 0 18,-1-2 0,0-1 0,-54 8 0,82-17-37,-26 3-128,-12 4-1582,44-8 673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8:50.4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444 26 92,'8'-18'2970,"-8"18"-2895,0 0 0,0-1 0,0 1 0,0 0 0,0-1 0,0 1 0,0 0 0,0 0 0,0-1 0,0 1 0,0 0 1,0-1-1,-1 1 0,1 0 0,0 0 0,0-1 0,0 1 0,0 0 0,-1 0 0,1 0 0,0-1 0,0 1 0,-1 0 0,1 0 0,0 0 1,0 0-1,-1-1 0,1 1 0,0 0 0,0 0 0,-1 0 0,-1 0 73,-1 0-1,1 0 1,0 0-1,0 0 1,0 0 0,-1 1-1,1-1 1,0 1-1,0-1 1,0 1 0,-4 2-1,-16 9 353,0 0-1,1 2 0,1 1 1,-24 20-1,10-2 81,-40 47 0,47-47-234,1 2 0,2 0 0,2 2 1,1 1-1,-25 60 0,43-92-295,1-1 0,0 1 0,0-1-1,1 1 1,0 0 0,0 0 0,0-1 0,0 1-1,1 0 1,0 0 0,1 0 0,-1 0 0,1 0-1,0 0 1,0-1 0,1 1 0,0 0 0,0-1-1,0 1 1,0-1 0,1 0 0,0 0 0,0 0-1,1 0 1,-1 0 0,1-1 0,0 1-1,0-1 1,1 0 0,-1 0 0,6 3 0,31 19 89,2-1 0,1-2 0,91 33 0,-19-8 76,-102-42-186,9 4 37,-1 1-1,36 23 0,-53-31-53,-1 0 0,1 1 0,-1-1 0,1 1 0,-1 1 0,0-1 0,-1 0 0,1 1 0,-1 0 0,0 0 0,0 0 0,0 0 0,-1 0 1,0 0-1,0 1 0,0-1 0,1 8 0,-3-8-6,0 0 1,-1-1-1,1 1 0,-1 0 1,0 0-1,0 0 1,-1-1-1,1 1 0,-1 0 1,0-1-1,0 1 1,-1-1-1,1 0 0,-1 0 1,-6 7-1,0 0 15,-2 0-1,1 0 1,-23 16-1,13-13 59,-1-2 0,0 0 0,-1-1-1,-38 14 1,-19 0-2070,2-6-6702,73-17 6624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8:51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14 40,'-10'-13'8505,"14"46"-7654,0 0 0,3 0 1,0 0-1,15 38 0,-18-57-661,28 79 1477,3-1 0,61 111 1,-96-202-1655,24 39 710,-22-38-641,0 0 0,0 1 0,0-1 0,0 0 0,0 0 0,0 0 0,1 0 0,-1-1 0,1 1 0,0-1 0,-1 1 0,5 0 0,-3-4 146,2-8-91,0 0-1,0 0 0,6-18 1,-7 17-70,-1-1 0,2 2 0,-1-1 0,2 1 1,7-10-1,-12 17-56,0 1 0,1-1 1,0 1-1,-1 0 0,1 0 0,0 0 1,0 0-1,0 0 0,0 0 1,0 1-1,1 0 0,-1 0 0,0 0 1,1 0-1,-1 0 0,0 0 1,1 1-1,-1 0 0,1 0 0,-1 0 1,1 0-1,3 1 0,6 1 19,-1 1 0,1 1 0,-1-1 0,0 2-1,0 0 1,-1 1 0,14 7 0,75 57 447,-61-41-169,97 70-574,-126-90-2079,3 3-8530,-4-7 7727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9:22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651 51 424,'1'-10'3264,"1"3"-2661,5-26 6631,-10 36-6884,-50 51 570,-88 99-165,28-5-408,-151 258-1,243-370-232,2 0-1,-23 63 1,41-97-106,0 1-1,1-1 1,-1 1-1,1-1 1,-1 1 0,1-1-1,0 1 1,0 0-1,0-1 1,0 1 0,0-1-1,1 1 1,-1 0-1,1-1 1,0 1-1,0-1 1,1 3 0,-1-3 2,0 0 0,0-1 1,1 1-1,-1 0 0,1-1 1,-1 0-1,1 1 1,0-1-1,0 0 0,-1 0 1,1 0-1,0 0 0,0 0 1,0 0-1,0 0 1,0-1-1,0 1 0,0-1 1,0 0-1,0 1 0,4-1 1,31 0 139,0-2 0,66-11-1,-59 6-330,67-3-1,-93 11-359,26-2-2402,-18-6-3569,-17 4 4701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9:23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1 116,'0'0'1956,"-1"5"-981,-80 310 5200,26 11-3168,54-315-2874,0-1 0,1 1 0,0 0 0,0 0 0,2 0 0,-1 0 0,7 19 0,-7-25-233,1-1-1,0 0 0,0 1 1,0-1-1,1 0 0,0 0 1,-1-1-1,2 1 0,-1 0 1,0-1-1,1 0 0,-1 0 0,1 0 1,0 0-1,0-1 0,0 1 1,0-1-1,0 0 0,1 0 1,4 1-1,31 5-5841,-27-7 4061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9:23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14017,'0'0'2711,"2"3"-5258,-1-2 2816,7 8-1891,-7-8 928,0 1-1,0-1 0,1 0 0,-1 0 0,1 0 0,-1 0 0,1 0 0,0 0 0,2 1 0,5 1-1416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9:24.3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489 1 468,'-2'1'7449,"-13"11"-6995,-98 102 2126,60-57-1965,-157 163 1044,178-187-1317,-19 22 489,49-54-797,1 1 1,0-1-1,0 1 1,0 0-1,0-1 1,0 1-1,0 0 0,0-1 1,1 1-1,-1 0 1,1 0-1,-1 0 1,1-1-1,0 1 1,-1 0-1,1 0 0,0 3 1,1-4-11,-1 0 1,1 1 0,-1-1-1,1 0 1,-1 0-1,1 0 1,0 1-1,0-1 1,0 0-1,-1 0 1,1 0-1,0 0 1,0 0 0,0-1-1,1 1 1,-1 0-1,0 0 1,2 0-1,6 3 62,0-1 0,1 0-1,-1 0 1,1-1 0,13 1 0,-9-1-38,25 6 55,0 2 1,-1 1-1,0 2 1,-1 2 0,70 38-1,-99-48-85,0 0 0,0 1 1,0-1-1,-1 2 0,0-1 0,0 1 0,0 0 0,7 10 0,-12-13-12,0-1-1,0 1 1,0 0-1,0 0 0,0 0 1,-1 0-1,0 0 1,0 1-1,0-1 0,0 0 1,-1 1-1,0-1 1,0 0-1,0 1 0,0-1 1,-1 0-1,1 1 1,-1-1-1,0 0 0,-3 7 1,-2 2 0,0 0 1,-1 0-1,0-1 0,-1 0 1,0 0-1,-1-1 0,-1 0 1,0 0-1,0-1 0,-14 10 1,-9 5-234,-1-2 0,-47 25-1,66-41-301,0 0-1,-22 6 0,8-4-5168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9:24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22 992,'9'-22'12756,"-24"283"-6846,16 358-88,-1-614-5758,5 41 410,-5-45-448,0 0 0,0 0 0,0 0 0,0 1 0,0-1 1,1 0-1,-1 0 0,1 0 0,-1 0 0,1 1 0,-1-1 1,1 0-1,0 0 0,-1 0 0,1 0 0,0 0 0,0 0 1,0-1-1,-1 1 0,1 0 0,0 0 0,0-1 0,0 1 1,1 0-1,-1-1 0,0 1 0,0-1 0,2 1 0,-2-1-11,0-1-1,1 1 0,-1-1 0,0 0 1,0 1-1,0-1 0,0 0 0,0 0 1,0 1-1,0-1 0,0 0 0,0 0 1,-1 0-1,1 0 0,0 0 0,0-2 1,1 1 14,5-8-10,0-1-1,-1 0 1,0 0 0,-1 0 0,5-16-1,13-24-119,-23 50 80,8 18-65,-6-6 66,0 1 0,-1-1 0,0 0 0,-2 16 0,1 7-20,2-5 6,8 50-1,-9-71 27,1-1-1,0 1 1,0 0 0,1 0 0,0-1-1,0 0 1,1 1 0,0-1 0,1-1-1,-1 1 1,8 7 0,-9-11 0,0 0 1,0-1-1,0 0 1,1 1-1,-1-1 1,1 0-1,-1-1 1,1 1-1,0-1 1,0 0-1,0 0 0,0 0 1,6 1-1,-3-2-49,1 0-1,-1 0 1,1 0-1,-1-1 1,1-1 0,12-3-1,0-2-340,-1 0 0,1-2 0,-1-1 0,19-12 0,13-15-1581,-17 11-1514,1 5-6374,-25 17 6705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9:26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51 812 372,'0'0'334,"1"1"-1,0-1 1,0 0 0,0 1-1,0-1 1,-1 0 0,1 0-1,0 1 1,0-1 0,0 0-1,0 0 1,0 0-1,0 0 1,0 0 0,0 0-1,0 0 1,-1-1 0,1 1-1,0 0 1,0 0 0,0-1-1,0 1 1,0 0 0,1-2-1,-1 1-85,0 0 0,0-1 0,0 1 0,0 0 1,0-1-1,0 1 0,-1-1 0,1 1 0,-1-1 0,1 1 0,-1-1 0,1 1 0,-1-3 0,2-8-11,-1-1 0,-1 0 0,-1-15 0,0 11 657,-1-92 99,-4 0 0,-36-180 0,38 269-974,2 7-5,0 1 1,-1-1-1,-1 1 1,0-1-1,-11-20 1,14 32 6,1 5-17,0 0 0,0 0 0,1 0 1,-1 0-1,1 0 0,0-1 0,0 1 1,0 0-1,0 0 0,1-1 0,-1 1 1,1-1-1,0 1 0,0-1 0,0 0 1,1 0-1,-1 0 0,1 0 0,0 0 1,-1 0-1,1-1 0,1 1 0,-1-1 1,0 0-1,0 0 0,6 2 0,0-1 1,0-1-1,1 0 1,-1 0 0,1-1-1,-1 0 1,1-1-1,0 0 1,-1-1-1,1 0 1,-1 0-1,17-5 1,5-3 3,-1-1-1,34-17 1,17-14-10,18-8-34,-98 48 36,-1 1 0,1 0 0,0-1 0,-1 1 0,1-1 0,0 1 0,-1 0 0,1 0 0,0 0 0,0-1 1,-1 1-1,1 0 0,0 0 0,0 0 0,-1 0 0,1 0 0,0 0 0,0 0 0,-1 0 0,1 1 0,0-1 1,0 0-1,-1 0 0,1 1 0,0-1 0,-1 0 0,1 1 0,0-1 0,-1 0 0,1 1 0,0-1 0,-1 1 1,1 0-1,0 1 1,0 1-1,-1-1 1,1 0 0,-1 0 0,0 0 0,0 1 0,0-1 0,0 0 0,0 0 0,0 1 0,-1 2 0,-15 77 39,7-38 62,-5 61-1,13-92-68,1-1 0,0 1 0,1 0 0,1-1 0,0 0 0,0 1 0,1-1 0,0 0 0,9 19 0,-10-26-22,1-1 1,0 1-1,0 0 1,0-1-1,1 1 1,-1-1-1,1 0 1,0 0-1,0-1 1,0 1-1,1-1 1,-1 0-1,1 0 0,6 3 1,-4-3-3,1-1 1,0 1-1,0-1 1,0-1-1,-1 1 1,1-1-1,1-1 1,13 0-1,0-2-10,-1-2-1,1 0 0,-1-1 0,0-1 0,-1-1 0,24-11 1,74-42-128,-34 16 32,-83 43 93,1 0 1,-1 0-1,0 0 1,1 1-1,-1-1 1,0 1-1,1-1 1,-1 1-1,1-1 1,-1 1-1,1 0 1,-1 0-1,1 0 1,-1 0 0,1 0-1,0 0 1,-1 0-1,1 0 1,-1 0-1,1 1 1,-1-1-1,0 1 1,1-1-1,-1 1 1,1 0-1,-1-1 1,0 1-1,1 0 1,-1 0-1,0 0 1,0 0-1,0 0 1,0 0 0,1 1-1,2 4-20,-1 0 0,0 1 0,-1-1 0,1 0 0,-1 1 0,1 9 0,5 10 15,-6-19 4,0-1 0,1 1 0,1-1 0,-1 0 0,1 0 0,0 0 0,0-1 1,0 1-1,1-1 0,0 0 0,0 0 0,0-1 0,1 1 0,-1-1 0,1 0 0,0-1 0,0 0 0,1 0 0,-1 0 0,1 0 0,-1-1 1,1 0-1,9 1 0,-5-2-4,0 0 0,0 0 0,1-1 0,-1-1 0,0 0 0,0 0 0,0-1 1,0 0-1,0-1 0,0-1 0,0 0 0,-1 0 0,19-11 0,-20 10-7,0-1 0,-1 0 0,0 0 0,0-1 0,-1 0 0,0-1 0,0 0 0,0 0 0,-1 0 0,0-1 0,-1 1 0,0-1 0,-1-1-1,1 1 1,-2-1 0,1 0 0,-1 0 0,-1 0 0,0 0 0,1-18 0,-2 15-62,-1 1 0,-1-1-1,0 1 1,-1 0 0,0 0 0,-1 0 0,0 0-1,-1 0 1,0 0 0,-1 1 0,-1 0 0,1 0-1,-2 0 1,1 0 0,-2 1 0,1 1 0,-11-11-1,6 8-184,-2 0 0,0 1 0,0 1-1,-1 0 1,0 1 0,0 0-1,-1 1 1,-27-9 0,24 11-1321,1 1 1,-1 1-1,0 0 0,-30 0 1,15 3-329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8:21.0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0 155 32,'3'9'13444,"2"-24"-13965,1 1 986,0 1 0,0-1 0,2 1-1,-1 0 1,2 1 0,0 0 0,0 0-1,21-20 1,-28 31-411,1-1-1,-1 1 1,1-1-1,-1 1 0,1 0 1,-1 0-1,1 0 1,0 0-1,0 0 1,-1 1-1,1-1 1,0 1-1,0 0 1,0-1-1,0 1 0,-1 1 1,1-1-1,0 0 1,0 1-1,0-1 1,-1 1-1,1 0 1,0 0-1,0 0 1,-1 0-1,1 1 0,2 1 1,7 5 46,0 1-1,-1 0 1,0 1 0,13 14-1,9 8 222,-19-22-232,0 0 0,0-1 0,1 0 0,0-1 0,20 8 0,-28-13-219,1-1 0,-1 0-1,1 0 1,-1-1 0,1 0-1,0 0 1,0-1 0,0 0 0,-1 0-1,1-1 1,0 0 0,0-1 0,12-3-1,24-13-2907,-3-6-5093,-25 15 5620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9:26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0 300 24,'29'32'1612,"-23"-24"-803,1-1 0,0 0 1,0 0-1,10 8 0,-17-15-734,0 0 0,1 0 1,-1 0-1,1 1 0,-1-1 0,0 0 1,1 0-1,-1 0 0,1 0 0,-1 0 1,1 0-1,-1 0 0,0 0 1,1 0-1,-1 0 0,1 0 0,-1 0 1,1 0-1,-1 0 0,0-1 0,1 1 1,-1 0-1,1 0 0,-1 0 0,0-1 1,1 1-1,-1 0 0,0 0 0,1-1 1,0 0-1,7-10-123,-6 9 289,1-4-113,0 0 0,0 0 0,0-1 0,-1 1 0,0-1 0,0 0 0,-1 0 0,0 0 0,0 1 0,0-9 1,1-6 116,9-47 319,7-60 333,-18 123-829,0-1-1,1 1 1,0-1 0,0 1-1,0 0 1,1 0 0,0-1-1,0 1 1,0 0-1,3-4 1,8 23 160,-5-1-100,0 1-1,10 24 1,0 2 73,5 2 87,2-1 0,47 58 1,73 65 516,-130-148-720,24 25 81,-37-38-159,1 0 0,-1 1 0,0-1 0,1 1 0,-1 0 0,-1 0 0,1 0 0,-1 0 0,1 0 0,0 4 0,-2-6-20,0-1-1,-1 1 0,1 0 0,0 0 1,0-1-1,-1 1 0,1-1 0,-1 1 1,0 0-1,1-1 0,-1 1 1,0-1-1,0 1 0,0-1 0,0 0 1,0 1-1,0-1 0,-1 0 0,1 0 1,0 0-1,-1 0 0,1 0 0,0 0 1,-1 0-1,1 0 0,-1 0 1,0-1-1,1 1 0,-1-1 0,0 1 1,-2 0-1,-8 2-125,0 0 0,0-1 0,-15 1 0,19-3 62,-20 3-174,-118 9-1216,143-12 1343,10-4-137,109-60 230,-60 36 112,89-61-1,-105 59-33,-1-2 0,-1-1 0,-1-2-1,-3-2 1,0-1 0,48-75 0,-81 112-46,0-1 11,1-1 0,-1 1 0,1-1 0,-1 0 0,0 0 0,0 1 0,0-1 0,0 0 0,0 0-1,-1-3 1,0 5 26,-2 5 1,-4 5-5,1 1 0,1 0 0,-1 0 0,1 0 0,1 0 0,0 0 0,1 1 0,0 0-1,0-1 1,1 1 0,0 0 0,1 0 0,1 0 0,-1-1 0,2 1 0,-1 0 0,7 19 0,-6-22-11,0-1 1,1 0 0,0 0-1,0 0 1,1 0-1,-1-1 1,1 1-1,1-1 1,-1 0 0,1 0-1,0-1 1,1 1-1,-1-1 1,1 0 0,0-1-1,0 1 1,0-1-1,1-1 1,0 1-1,0-1 1,0 0 0,0 0-1,0-1 1,0 0-1,1-1 1,12 2 0,-4-3-21,0 0 0,0-2 0,0 0 0,0 0 0,0-2 0,-1 0 0,1-1 0,-1 0 0,0-1 0,-1-1 1,1 0-1,-1-1 0,-1-1 0,24-18 0,-21 13-172,0 0 0,-1-1-1,0-1 1,-2 0 0,0-1 0,0 0 0,-2-1-1,0-1 1,-1 0 0,14-36 0,-22 48-111,-1 1 0,1-1 1,-1 0-1,0-9 0,0 14-4,-1 1 0,0-1 0,0 0 0,0 1 0,0-1 0,-1 0 0,1 0 0,0 1 0,-1-1 0,1 0 0,-1 1 0,1-1 0,-1 1 0,0-1 0,0 0 0,0 1 0,0 0 0,0-1 0,0 1-1,0 0 1,-2-2 0,-6-1-1210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9:27.1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541 52 40,'2'-2'269,"0"-1"-9,1 1-1,-1-1 1,0 1 0,0-1-1,0 0 1,0 0 0,0 0-1,-1 0 1,1 0-1,1-5 1,-4 7-199,1 0 0,0 0 0,-1 1 0,1-1-1,-1 0 1,1 0 0,0 1 0,-1-1 0,0 0 0,1 1 0,-1-1 0,1 1 0,-1-1-1,0 1 1,1-1 0,-1 1 0,0-1 0,0 1 0,1 0 0,-1-1 0,0 1 0,0 0-1,0 0 1,1 0 0,-1 0 0,0-1 0,0 1 0,0 0 0,0 0 0,1 0 0,-1 1-1,0-1 1,0 0 0,0 0 0,0 0 0,1 1 0,-1-1 0,0 0 0,-1 1 0,-29 9 482,0 2 1,0 1-1,-48 29 1,60-31-321,0 2 1,1 0-1,1 1 1,0 1-1,1 0 0,-25 32 1,35-39-131,1-1-1,1 1 1,-1 0 0,1 0-1,0 1 1,1-1 0,0 1-1,0 0 1,1 0 0,0 0-1,1 0 1,0 0 0,0 0-1,1 1 1,0-1 0,1 0 0,0 0-1,0 0 1,3 10 0,2-1 74,1 0 1,0-1 0,1 0 0,0 0-1,2-1 1,0 0 0,1 0 0,18 19-1,-18-23-34,16 19 136,-26-29-244,1 0-1,0 0 0,-1 0 0,0 1 1,0-1-1,0 0 0,0 1 0,0-1 1,0 1-1,0-1 0,0 5 0,-1-5-14,-1-1 0,1 1-1,0-1 1,-1 0-1,0 1 1,1-1 0,-1 1-1,0-1 1,1 0 0,-1 0-1,0 1 1,0-1 0,0 0-1,0 0 1,0 0 0,-1 0-1,1 0 1,0 0 0,0-1-1,-2 2 1,-29 14-86,30-15 62,-20 7-343,0-1 0,-1-1 1,1-1-1,-44 4 0,-38-4-6867,87-5 5608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9:27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1 738 32,'57'115'6322,"-36"-89"-2260,-18-29-3457,2-5-420,-1-1-1,0 1 1,-1 0 0,0-1-1,0 0 1,-1 0-1,0 0 1,0 0 0,-1 0-1,0-10 1,-3-103 653,0 90-655,-18-171 519,-1-71-96,21 267-588,0 1 1,0-1 0,1 1-1,0-1 1,0 1 0,1-1-1,0 1 1,0 0 0,0 0-1,1 0 1,0 0 0,0 0-1,0 1 1,1-1 0,5-5-1,-6 7-5,1 1-1,0 0 1,0 0-1,0 0 1,0 1-1,0-1 1,1 1-1,-1 0 1,1 0-1,-1 1 1,1-1-1,0 1 1,0 0 0,0 0-1,0 0 1,-1 1-1,1 0 1,0 0-1,0 0 1,9 2-1,9 2 27,0 2 0,0 0 0,-1 1 0,0 2 0,0 0 1,0 1-1,-1 1 0,-1 1 0,31 24 0,-49-34-55,0-1 0,-1 0 1,1 0-1,-1 1 0,1-1 0,-1 1 0,0-1 1,0 1-1,1 0 0,-1 0 0,0-1 1,0 1-1,-1 0 0,1 0 0,0 0 1,-1 0-1,1 0 0,-1 0 0,0 0 1,1 0-1,-1 0 0,0 0 0,0 0 0,0 0 1,-1 4-1,0-3-54,-1-1-1,1 1 1,-1 0-1,1-1 1,-1 1 0,0-1-1,1 0 1,-1 1-1,-1-1 1,1 0 0,0 0-1,0 0 1,-1-1 0,1 1-1,-1-1 1,1 1-1,-6 1 1,-19 7-1404,0-2 0,-1 0 0,0-2-1,-36 4 1,34-6-570,-15 4 163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9:27.8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235 0 276,'0'0'2734,"-5"5"-1896,-21 23 115,1 1-1,1 1 0,2 0 0,-28 51 0,36-55-608,2 0 0,0 0 0,2 2 0,1-1 0,1 1-1,-7 53 1,14-69-221,0-1-1,1 1 0,0 0 1,1 0-1,0 0 0,1 0 1,0-1-1,7 20 0,-7-27-89,-1 0 0,1 0-1,0 0 1,0 0 0,1-1 0,-1 1-1,1-1 1,-1 1 0,1-1-1,0 0 1,1 0 0,-1 0-1,0-1 1,1 1 0,-1-1-1,1 0 1,0 0 0,0 0-1,0 0 1,0-1 0,0 1-1,0-1 1,0 0 0,1-1-1,-1 1 1,0-1 0,7 1 0,-1-2-8,1 0 0,-1-1 0,0 0 1,0-1-1,1 0 0,-2 0 1,1-1-1,0-1 0,-1 1 0,0-1 1,0-1-1,0 0 0,0 0 1,10-11-1,-3 2-40,-1-1 0,0 0 0,-1-1 0,-1-1 0,21-36 0,-27 40-30,0 0 0,0 0 0,-2-1 0,0 0 0,0 0 0,-2 0 0,0 0 0,2-24 0,-5 35-2,0 0 1,0 0 0,0 0 0,-1 0 0,0-1 0,0 1 0,0 0 0,0 0-1,-1 0 1,1 1 0,-1-1 0,0 0 0,0 0 0,-5-5 0,3 4-40,-1 0 0,0 0 0,1 1 0,-2 0 0,1 0 0,0 0 0,-1 1 0,-11-6 0,8 5-476,0 1 0,-1-1 1,0 2-1,0-1 0,1 1 0,-1 1 0,0 0 0,0 0 0,0 1 0,-1 0 0,1 1 0,-13 3 0,-6 4-928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9:28.3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1 359 124,'9'-8'436,"1"0"-1,-2 0 1,1-1-1,-1-1 1,0 1-1,-1-1 1,0 0 0,-1-1-1,8-17 1,2-10 977,16-58 1,-31 92-1318,0 2-13,-1 1 0,1-1 0,0 0 0,-1 0 0,1 0 0,0 0 0,0 0 0,0 1 0,0-1 0,0 0 0,1 1 0,-1-1 0,0 1 0,4-3-1,-4 4 284,7 19 80,0 1-1,-2 1 1,6 29 0,11 32 196,-14-57-447,1-1 0,1 0 0,2-1 0,0-1 0,17 23 0,-25-38-136,1 1 1,1-1-1,-1 0 0,1-1 1,1 1-1,-1-1 0,1-1 1,0 0-1,0 0 0,0 0 1,1-1-1,0 0 0,0-1 1,0 0-1,0 0 0,19 3 1,-22-6-44,-1 0 0,1-1-1,-1 1 1,1-1 0,-1 0 0,0 0 0,1-1 0,-1 1 0,0-1 0,0-1 0,0 1 0,0-1 0,0 1 0,0-1 0,-1-1 0,0 1 0,1-1 0,-1 1 0,-1-1 0,1 0 0,0-1 0,-1 1 0,0-1 0,3-4 0,2-6-29,0 0 1,-1-1-1,0 1 1,-1-1-1,-1 0 0,5-28 1,-6 21-64,-1-1 0,-1 1 0,-1-1 0,-1 1 0,-1-1 0,-1 0-1,-1 1 1,-1 0 0,-1 0 0,-11-32 0,14 51 54,1 1-1,-1 0 0,0 0 1,0 0-1,0 0 0,0 0 1,0 0-1,-3-2 1,4 5 18,1-1 0,-1 1 0,1-1 0,-1 1 0,0 0 0,1-1 0,-1 1 0,1 0 0,-1 0 0,0-1 1,1 1-1,-1 0 0,0 0 0,1 0 0,-1 0 0,0 0 0,1 0 0,-1 0 0,1 0 0,-1 0 0,0 0 0,1 0 1,-1 0-1,0 0 0,1 1 0,-1-1 0,0 0 0,1 1 0,-1-1 0,1 0 0,-1 1 0,1-1 0,-1 0 0,1 1 1,-1-1-1,1 1 0,-1-1 0,1 1 0,-1-1 0,1 1 0,0-1 0,-1 1 0,1 0 0,0-1 0,0 1 0,-1-1 1,1 1-1,0 0 0,0-1 0,0 2 0,-2 4-4,0 1 0,0-1 0,1 1-1,0 0 1,0 0 0,0-1 0,1 1 0,0 0 0,1 0 0,-1 0 0,4 10 0,-1 0 13,2-1 1,0 0 0,11 24 0,-9-27-12,-1 0 1,2 0-1,0-1 0,0 0 1,1 0-1,1-1 0,0 0 1,11 9-1,-16-16-71,1 0 1,-1 0-1,1 0 0,0-1 1,0 0-1,0 0 0,0 0 0,0-1 1,1 0-1,-1 0 0,1 0 0,0-1 1,-1 0-1,1-1 0,0 1 0,0-1 1,-1-1-1,1 1 0,10-3 0,0-2-1059,-1 0 0,1-2 0,-1 0 0,-1-1 0,25-16 0,-16 10-376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9:28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469 606 424,'0'-3'253,"-1"0"0,1 0 0,-1 0 0,0 0 0,0 0 0,0 0 0,0 0 0,-1 0 0,1 1 1,-1-1-1,0 0 0,1 1 0,-1 0 0,0-1 0,-1 1 0,1 0 0,-3-2 0,-1-2 76,-1 1 0,0 1 0,0-1 1,0 1-1,-10-4 0,-104-31 1774,42 15-1077,78 24-1010,0 0 0,0 0 0,0 0 0,0-1 0,0 1 0,0 0 0,0-1 0,0 1 0,0-1 0,0 1 0,0-1-1,0 0 1,0 1 0,0-1 0,1 0 0,-1 0 0,0 1 0,0-1 0,1 0 0,-1 0 0,1 0 0,-1 0 0,1 0 0,-1 0 0,1 0 0,-1 0 0,1 0 0,0 0 0,0 0 0,-1 0 0,1 0 0,0 0 0,0 0 0,0-1 0,0 1 0,0 0-1,0 0 1,1 0 0,-1 0 0,0 0 0,1 0 0,-1 0 0,0 0 0,1 0 0,0-1 0,4-6 30,0 1 0,0 1 0,0-1 1,13-11-1,-9 9-5,15-15 37,27-30 61,-46 48-124,-1 0 1,0 0-1,0 0 0,0-1 0,-1 0 1,0 0-1,4-11 0,-6 14-11,-1 1 0,0-1 0,0 0 1,0 1-1,0-1 0,0 1 0,-1-1 0,1 1 0,-1-1 0,0 1 0,0 0 0,0-1 0,-1 1 0,1 0 0,-1 0 0,0 0 0,0 0 0,0 0 0,0 0 0,0 0 0,-6-4 0,-5-5-22,0 0 0,-2 1 0,-16-10-1,17 12-49,-9-6-439,-1 1-1,-39-18 1,50 27-628,0 0-1,0 1 0,0 1 0,-16-2 0,7 4-363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9:28.9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0 507 284,'14'-25'541,"-2"0"-1,-1-1 1,-1 0-1,-1-1 1,-1 0 0,4-28-1,12-169 2125,-23 217-2442,-1-1 0,1 1 0,0 0 0,1 0 0,-1-1 0,1 1 0,6-12 0,-7 18 68,2 6-8,57 120 864,-44-97-886,1-1-1,2-1 1,40 45-1,-46-57-148,1-1-1,1 0 1,0-1-1,1-1 1,0 0-1,0-1 1,31 13-1,-42-21-109,0 0 0,1 0 0,-1 0 0,1-1 0,0 0-1,-1 0 1,1 0 0,0-1 0,0 0 0,-1 0 0,1 0-1,0-1 1,0 0 0,-1 0 0,1 0 0,-1-1 0,1 0-1,-1 0 1,1 0 0,-1-1 0,0 1 0,0-1 0,0-1-1,-1 1 1,1-1 0,-1 1 0,8-10 0,-2 0-175,0-1 1,-1 0 0,0-1-1,-1 0 1,-1 0 0,0 0-1,8-33 1,-7 15-2138,-1-1 0,3-66 1,-9 73 901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9:29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101 164 336,'5'-2'245,"0"-1"0,0 0-1,0 0 1,0 0 0,-1-1 0,0 1-1,1-1 1,-1 0 0,0 0 0,3-6-1,-5 9-147,-1-1-1,0 0 0,0 0 0,0 0 1,0 0-1,-1 0 0,1 0 1,0 0-1,-1 0 0,1 0 0,-1 0 1,0 0-1,0 0 0,0 0 0,0 0 1,0 0-1,0 0 0,-1 0 0,1 0 1,-1 0-1,1-1 0,-1 2 0,0-1 1,1 0-1,-1 0 0,0 0 1,-1 0-1,1 0 0,0 1 0,-2-3 1,-1-2 164,-1 0 0,0 1 0,0-1 1,0 1-1,-1 0 0,1 1 1,-1-1-1,0 1 0,-1 0 1,-10-5-1,17 9-232,-1 0 1,1 0-1,-1 1 1,1-1-1,-1 0 0,1 0 1,-1 0-1,1 0 1,-1 1-1,1-1 1,-1 0-1,1 0 0,-1 1 1,1-1-1,-1 0 1,1 1-1,0-1 1,-1 1-1,1-1 0,0 0 1,-1 1-1,1-1 1,0 1-1,0-1 1,-1 1-1,1-1 0,0 1 1,-1 0-1,-4 15 336,4-1-171,0 1 1,2 0-1,-1 0 0,2-1 1,0 1-1,1-1 1,7 22-1,-4-11-11,27 108 594,15 67 219,-40-156-734,-1 1-1,0 64 1,-7-103-336,0-1 1,-1 0 0,0 1-1,0-1 1,0 0 0,-1 0-1,1 0 1,-1 0-1,-1 0 1,1 0 0,-1 0-1,0-1 1,-1 1 0,1-1-1,-1 0 1,-5 6 0,2-5-626,-1 0 1,1 0 0,-1-1-1,0 0 1,0 0 0,0 0-1,-1-1 1,0-1 0,0 0-1,-12 3 1,-25 8-1266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0:37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345 26 1408,'2'-18'3873,"-2"18"-3736,0 0 0,0-1 1,0 1-1,0-1 0,0 1 1,0 0-1,-1-1 0,1 1 1,0 0-1,0-1 0,-1 1 1,1 0-1,0-1 0,0 1 0,-1 0 1,1-1-1,0 1 0,-1 0 1,1 0-1,0 0 0,-1-1 1,1 1-1,0 0 0,-1 0 0,-1 0 92,1 0-1,-1-1 0,0 2 0,1-1 0,-1 0 0,0 0 1,1 0-1,-1 1 0,1-1 0,-1 1 0,1-1 0,-1 1 0,1 0 1,-3 1-1,-9 7 560,1 1 0,0 0 1,1 1-1,0 0 0,1 1 0,0 0 0,-15 25 1,11-16-178,-25 35 1036,-41 82-1,44-79-1302,23-41-2624,-16 34-1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0:37.6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481 719 700,'0'-8'757,"-1"0"-1,0 0 1,0 1-1,-1-1 1,0 0-1,-1 1 1,0-1-1,0 1 1,-6-10-1,-6-8 576,-22-28-1,13 21-350,-28-43 426,-102-144 1004,47 76-5043,58 85-4324,32 31 4753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8:21.6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28 52,'0'5'1318,"2"66"2503,4-1 1,21 97-1,-12-93-2198,4-1 1,3-1 0,4 0-1,43 86 1,-67-154-1442,13 22 387,-15-25-519,1-1 1,-1 1-1,0 0 0,1 0 0,-1-1 0,1 1 0,-1-1 0,1 1 1,-1-1-1,1 1 0,0 0 0,-1-1 0,1 0 0,0 1 0,-1-1 1,1 1-1,0-1 0,-1 0 0,1 0 0,0 1 0,0-1 1,-1 0-1,1 0 0,0 0 0,0 0 0,0 0 0,1 0 0,-1-5 356,-2-13-147,-1 0-1,0 1 1,-9-32-1,-22-56 28,24 78-216,-84-228 108,49 139-129,26 68-32,7 22-1,1 0 0,2-1 0,-8-39-1,15 66-15,1-1-1,0 0 1,-1 0-1,1 0 1,0 0-1,0 1 1,0-1-1,0 0 1,0 0-1,0 0 1,0 0-1,0 0 1,0 1-1,1-1 1,-1 0-1,0 0 1,0 0-1,1 0 0,-1 1 1,0-1-1,1 0 1,-1 0-1,1 1 1,-1-1-1,1 0 1,-1 1-1,1-1 1,0 1-1,-1-1 1,1 0-1,0 1 1,0 0-1,-1-1 1,1 1-1,0-1 1,0 1-1,-1 0 1,1-1-1,0 1 1,0 0-1,0 0 1,0 0-1,0 0 1,-1 0-1,1 0 1,0 0-1,0 0 0,0 0 1,0 0-1,0 0 1,1 1-1,7 1-6,0 1-1,0 0 1,0 1-1,9 4 1,-5-2 3,3 1 5,44 18 24,73 41-1,-130-64-31,-1 0 0,1-1 0,0 1 0,-1 0 0,1 0 0,-1 0 0,1 1 0,-1-1 0,0 1 0,0-1 0,0 1 0,0 0 0,-1-1 0,1 1 0,-1 0 0,0 0 0,1 0 0,-1 0 0,0 6 0,0-6-19,-2 0-1,1 1 0,0-1 1,-1 0-1,1 1 0,-1-1 1,0 0-1,0 0 0,-1 0 1,1 0-1,0 0 0,-1 0 1,0 0-1,0 0 0,0 0 1,0-1-1,0 1 0,-5 3 1,-7 5-797,-1 0 1,0-1 0,-1 0 0,0-1 0,-1-1 0,-34 11-1,17-9-6169,21-7 2885,3 0 1344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0:38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244 1 1060,'-8'1'644,"0"2"1,1-1-1,-1 1 1,1 0-1,0 1 0,0-1 1,0 1-1,0 1 0,0-1 1,1 1-1,0 1 1,-11 11-1,5-4 186,0 1-1,1 0 1,1 1 0,-15 28-1,12-14-164,2-1-1,1 1 0,1 1 1,2 0-1,-8 60 0,11-37-103,2 0-1,8 87 1,-2-105-542,1-1 1,2 1-1,11 34 0,-13-55-378,0 1 0,1-1-1,0 0 1,2 0 0,-1-1 0,2 0-1,0 0 1,0-1 0,14 14-1,-18-21-338,0-1 0,0 0-1,1 1 1,-1-2 0,1 1-1,0-1 1,0 0 0,0 0-1,0-1 1,0 1 0,7 0-1,25-1-1942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0:38.3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34 100,'6'-4'462,"-1"0"0,1 1 0,0-1 0,0 1 0,0 0 0,1 1 1,-1-1-1,1 1 0,-1 1 0,1-1 0,0 1 0,0 0 0,-1 0 0,1 1 0,0 0 0,0 0 0,0 1 0,-1 0 0,9 2 1,3 1 125,0 1 0,0 1 0,-1 0 0,0 1 0,32 19 0,-21-8-174,-1 2 0,0 1 0,-2 1 0,0 1 0,-2 1 0,0 1 0,-2 1 0,-1 1 0,-1 1 0,26 52 0,-30-50-292,-2 0 0,-1 1 0,-1 0-1,-2 1 1,-1 0 0,-2 0 0,-1 1-1,-1 0 1,-2 0 0,-4 65 0,-1-77-540,-1 0-1,0 0 1,-1 0 0,-15 35 0,14-44-652,1 0-1,-2 0 1,0 0 0,0-1-1,-1 0 1,-1 0 0,0-1-1,-14 14 1,-6 0-1458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0:38.7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 72 1088,'27'-60'6084,"-27"59"-5960,0 1 1,0-1-1,0 1 0,0-1 0,0 1 1,0-1-1,0 1 0,0-1 0,-1 1 1,1-1-1,0 1 0,0 0 0,-1-1 1,1 1-1,0-1 0,-1 1 0,1 0 1,0-1-1,-1 1 0,1 0 0,-1 0 1,1-1-1,0 1 0,-1 0 1,1 0-1,-1-1 0,1 1 0,-1 0 1,1 0-1,-1 0 0,1 0 0,-1 0 1,1 0-1,0 0 0,-1 0 0,1 0 1,-1 0-1,1 0 0,-2 0 0,-6 5 246,1 0-1,-1 0 1,1 0-1,0 1 0,0 0 1,1 1-1,-1-1 0,2 1 1,-1 0-1,1 1 1,0-1-1,0 1 0,1 0 1,0 1-1,-3 9 0,-3 7 105,2 2 0,1-1 0,1 1 0,-3 28 0,5-10 31,2-1 1,5 72-1,25 86 405,-16-146-628,1-1-1,32 78 1,-32-100-291,2 0 0,1-2 0,2 0 1,1 0-1,24 28 0,-38-53-120,0 0-1,1-1 1,-1 1 0,1-1-1,1 0 1,-1 0-1,1-1 1,-1 0 0,1 0-1,1-1 1,12 5-1,-15-6-180,0-1 0,0 0 0,0-1 0,0 1 0,1-1 0,-1 0 0,0 0 0,5-2-1,-4 1-494,0 0 0,-1-1-1,1 0 1,-1 0 0,1 0 0,-1-1-1,9-5 1,23-22-3568,-2-8 1328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0:39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 12681,'-2'2'228,"-1"1"0,1 1 1,0-1-1,0 0 0,0 0 0,0 1 0,1-1 0,0 1 1,-1 0-1,1-1 0,0 1 0,1 0 0,-2 6 0,0 54 2032,2-49-1967,3 66 1252,19 122 0,32 76-463,-52-268-1385,0-1 0,1 1 1,0 0-1,1-1 0,0 0 0,10 18 1,-5-20-1168,-9-8 1130,1 0 0,0 0 0,0 1 0,-1-1 0,1 0 0,0 0 0,0 0 0,0 0 0,-1 0 0,1 0 0,0 0-1,0 0 1,-1 0 0,1-1 0,0 1 0,0 0 0,-1 0 0,1-1 0,0 1 0,-1 0 0,1-1 0,0 1 0,-1-1 0,1 1 0,0-1 0,-1 1 0,1-1 0,-1 1 0,1-1 0,0 0-1,8-13-2700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0:39.3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651 101 10813,'1'-2'53,"-1"1"-1,1-1 1,0 0-1,-1 0 1,1 0-1,-1 1 1,0-1-1,0 0 1,0 0-1,0 0 1,0 0 0,0 0-1,0 0 1,0 0-1,-1 1 1,1-1-1,-1 0 1,1 0-1,-1 0 1,0 1-1,0-1 1,0 0 0,0 1-1,0-1 1,0 1-1,0-1 1,0 1-1,-1-1 1,1 1-1,-1 0 1,1 0-1,-1 0 1,1 0 0,-1 0-1,0 0 1,1 0-1,-4-1 1,-7-3 207,0 1 0,0 0 0,-1 0 1,-16-1-1,25 4-269,-56-7 42,0 2 0,-105 4 0,133 4-1060,-50 9 0,-29 17-5896,78-17 5047</inkml:trace>
  <inkml:trace contextRef="#ctx0" brushRef="#br0" timeOffset="1">651 446 11129,'2'2'34,"0"0"-1,-1 0 1,1 0 0,-1 1-1,1-1 1,-1 0 0,0 1-1,0-1 1,2 5 0,-3-6-8,0 0 0,0 0 1,1 0-1,-1 0 0,-1 0 1,1 0-1,0 0 0,0 0 1,0 0-1,0 0 0,-1 0 1,1 0-1,0 0 0,-1 0 1,1 0-1,-1 0 1,1-1-1,-1 1 0,1 0 1,-1 0-1,0-1 0,1 1 1,-1 0-1,0-1 0,0 1 1,1 0-1,-1-1 0,0 1 1,0-1-1,-1 1 0,-9 4 281,-1 0 0,1 0-1,-1-2 1,0 1 0,0-1-1,-25 2 1,-77-2 438,47-3-447,22 0-556,-40 3 56,75-2-758,0 0 0,0 1 0,1 0 0,-1 1 1,1 0-1,-13 6 0,14-2-1861,6 1 857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0:39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349 1 768,'3'0'1260,"-2"0"-1105,0 0 0,0 0 1,-1 0-1,1 0 1,0 0-1,0 0 1,0 0-1,0 0 1,0 0-1,0 0 1,-1 0-1,1 1 1,0-1-1,0 0 0,0 1 1,-1-1-1,1 0 1,0 1-1,0-1 1,-1 1-1,1-1 1,0 1-1,-1 0 1,1-1-1,-1 1 1,1 0-1,0-1 0,-1 1 1,0 0-1,1 0 1,-1-1-1,1 1 1,-1 0-1,0 0 1,0 0-1,1 0 1,-1 0-1,0-1 1,0 1-1,0 1 0,-1 4 172,0-1 0,0 1-1,0 0 1,-1-1 0,-3 9-1,0-1 280,-116 314 3653,117-316-4312,-8 14-416,-6 13-800,15-14-3347,8-15 1615,1-3 911</inkml:trace>
  <inkml:trace contextRef="#ctx0" brushRef="#br0" timeOffset="1">610 389 1616,'12'-4'405,"-7"3"-155,0-1-1,0 0 1,0 1-1,-1-1 1,1-1 0,-1 1-1,6-5 1,-10 7-213,1 0 1,-1 0 0,0-1-1,0 1 1,1 0-1,-1 0 1,0-1 0,0 1-1,0 0 1,0-1-1,1 1 1,-1 0 0,0-1-1,0 1 1,0-1-1,0 1 1,0 0 0,0-1-1,0 1 1,0 0-1,0-1 1,0 1 0,0 0-1,0-1 1,0 1 0,0 0-1,0-1 1,-1 1-1,1 0 1,0-1 0,0 1-1,0-1 1,-13-11 735,-17-7 234,-25-6 336,-86-27 1,-65-6-950,133 38-991,48 13 245,-72-23-4945,71 19 3907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0:40.7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82 1064,'-1'-2'503,"1"0"1,-1-1-1,0 1 1,1 0-1,0 0 0,-1-1 1,1 1-1,0 0 1,0 0-1,0-1 0,0 1 1,1 0-1,-1 0 1,1-1-1,-1 1 0,1 0 1,0 0-1,0 0 1,1-3-1,0 3-265,0-1-1,0 0 1,0 1 0,1-1-1,-1 1 1,1 0 0,0 0 0,-1 0-1,1 0 1,0 1 0,0-1-1,6-2 1,-5 3-83,0 0 1,1 0-1,-1 0 1,1 1-1,-1 0 1,1-1-1,-1 1 1,1 1-1,-1-1 1,0 1-1,1 0 1,-1 0-1,1 0 1,-1 0-1,8 4 1,-1 1 69,-1-1 0,1 1 0,-1 1 0,17 14 0,-3 2 82,-1 0 0,-2 2 1,0 0-1,29 48 0,-17-17 155,35 83-1,-37-64 83,37 132 0,-59-169-446,-1 0 0,-2 1 0,-1 0 0,-2 0 0,-4 65-1,-1-84-454,-1 0 0,-1 0 0,-1-1 0,0 1 0,-2-1 0,0-1 0,-18 34 0,16-37-808,-1 0 0,-1-1 0,0 0 1,0 0-1,-2-1 0,1-1 0,-2 0 0,-25 18 0,-16 1-1931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0:42.1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20 159 1304,'-8'-14'3228,"-1"-1"2251,7 5 2366,7 11-6777,26 9-239,0-2 0,0-1-1,1-2 1,0-1 0,55 0-1,167-19 181,-207 10-809,17-1-1368,119-28 0,-175 32 701,1-1 0,-1 0 1,0-1-1,0 1 0,12-9 0,-17 10-10,0 0 1,0-1 0,-1 1-1,1-1 1,-1 0 0,1 1 0,1-5-1,-3 6-136,0-1-1,0 0 1,0 0-1,0 0 0,0 0 1,-1 0-1,1 0 1,-1 0-1,0 0 1,1-1-1,-1 1 0,0 0 1,0-2-1,-3-13-2101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0:42.5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49 1736,'-1'-2'251,"1"-1"0,-1 1 0,1 0 0,0-1 0,0 1 0,0-1 0,0 1 0,0-1 0,1 1 0,-1-1 0,1 1 0,0-1 0,1-3 0,-1 5-71,0 0 1,-1 1-1,1-1 0,0 0 1,0 0-1,0 1 0,0-1 1,0 0-1,0 1 0,0-1 1,0 1-1,0-1 0,0 1 1,0 0-1,0-1 0,0 1 1,0 0-1,0 0 0,0 0 1,1 0-1,-1 0 0,0 0 1,0 0-1,0 0 0,0 0 0,0 0 1,0 1-1,0-1 0,1 0 1,-1 1-1,0-1 0,0 1 1,1 0-1,1 0 94,-1 1 0,1 0 0,0-1 0,-1 1 0,1 0 0,-1 0 0,1 1-1,-1-1 1,0 0 0,0 1 0,3 4 0,16 34 1231,-19-36-1316,26 66 1406,-4 1 0,20 99 0,-8-30-35,20 56 796,-56-195-2301,6 17 195,-6-19-238,0 0 0,0 1 0,0-1 0,0 0 0,1 0 0,-1 1 0,0-1 0,0 0 0,0 1-1,0-1 1,0 0 0,0 0 0,0 1 0,1-1 0,-1 0 0,0 0 0,0 1 0,0-1 0,1 0 0,-1 0-1,0 0 1,0 1 0,0-1 0,1 0 0,-1 0 0,0 0 0,1 0 0,-1 1 0,0-1 0,0 0 0,1 0-1,-1 0 1,0 0 0,1 0 0,-1 0 0,0 0 0,0 0 0,1 0 0,-1 0 0,0 0 0,1 0 0,-1 0-1,1 0 1,-1-8 133,-2-38-209,-2 0 0,-1 1 0,-15-51 0,-46-142-1007,27 106 503,32 110 551,5 16 42,0 0 1,0 1-1,0-1 0,1 0 1,-1-10-1,2 14 362,4 9-199,13 24 8,1-1 0,1 0 0,2-2-1,1-1 1,1 0 0,2-2 0,0-1-1,2 0 1,34 22 0,192 106 760,-75-49 121,-175-101-1065,1 0 19,-1 0 0,1 0 0,-1 1 0,0-1 0,6 7 0,-9-8-27,1-1 0,-1 1 0,1 0 1,-1 0-1,1-1 0,-1 1 0,0 0 0,0 0 1,1-1-1,-1 1 0,0 0 0,0 0 0,0 0 0,0 0 1,0-1-1,0 1 0,0 0 0,0 0 0,0 0 1,0 0-1,-1-1 0,1 1 0,0 0 0,0 0 0,-1-1 1,1 1-1,-1 0 0,1 0 0,0-1 0,-1 1 0,1 0 1,-1-1-1,0 1 0,1-1 0,-2 2 0,-7 6-68,0-1 0,-1 0 0,0 0 0,0-1 0,-12 6 0,-58 22-1099,69-29 938,-158 69-6858,104-44-3631,44-20 7261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0:42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1424,'5'17'1397,"-1"0"0,0 1 0,-2-1 0,2 29 0,-2-12-197,40 351 7007,-24-224-5217,-14-126-2187,14 57-1,-26-151-14962,4 40 11197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8:23.1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57 1080,'3'-7'2164,"0"0"-1,0 0 1,8-12 0,-3 6 1930,0 10 1081,1 23-3706,-1 0-1,-2 0 0,1 1 0,5 38 1,1 5-186,58 310 2256,-48-228-2641,-4-36-773,54 356 451,-53-275-576,13 100 0,30 198 0,-10 46 0,-4 112 0,-23-243 0,-1 54 0,-19-87 0,11 243 0,-1-144 0,5 73 0,14-156 0,-7-97 0,29 341 0,11-13 0,-4-44 0,-14-121 0,7 86 0,-45-380 0,57 552 0,4-196 0,-38-243 0,-1 322 0,-34-476 0,5 468 0,-1-478 0,10 229 0,13 4 0,-25-327-40,-1 1 0,-1-1 0,0 1 0,-1-1 0,-1 0 0,0 1 0,-1-1 1,-8 23-1,8-34-1294,1 1 0,-1-1 1,0 1-1,-1-1 0,1 0 1,-1-1-1,1 1 0,-1-1 1,0 1-1,0-1 0,0 0 1,0-1-1,-5 3 0,9-4 1320,-28 7-4911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0:43.2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793 38 1340,'1'0'162,"0"-1"1,-1 1-1,1-1 1,0 0-1,0 1 0,0-1 1,-1 0-1,1 1 0,0-1 1,-1 0-1,1 0 1,-1 0-1,1 0 0,-1 1 1,1-1-1,-1 0 0,1 0 1,-1 0-1,0 0 0,0 0 1,1 0-1,-1 0 1,0 0-1,0 0 0,0 0 1,0 0-1,0 0 0,0 0 1,-1-2-1,0 2-1,0 0-1,-1 0 1,1 0-1,-1 0 0,1 0 1,0 1-1,-1-1 1,0 0-1,1 1 1,-1-1-1,1 1 1,-1 0-1,0-1 1,1 1-1,-1 0 1,0 0-1,1 0 1,-4 0-1,-82 5 1610,0 4 0,-87 19 0,171-27-1752,-26 4 28,-31 5-654,1 2 0,1 2 0,-64 26 0,110-34-74,0-1 1,-17 12-1,25-15 250,1 1 1,0-1 0,0 1-1,0-1 1,1 1 0,-1 0-1,1 0 1,-1 0 0,1 0 0,0 1-1,0-1 1,-2 6 0,0 9-1203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0:43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397 0 316,'105'20'4202,"-104"-20"-4123,0 0-1,0 0 1,-1 0 0,1 1 0,0-1-1,-1 0 1,1 0 0,0 0 0,-1 1 0,1-1-1,0 1 1,-1-1 0,1 0 0,-1 1 0,1-1-1,0 1 1,-1-1 0,1 1 0,-1-1 0,1 2-1,-1-2-11,0 1 0,0-1 0,0 0-1,0 1 1,0-1 0,0 1 0,0-1 0,0 1-1,-1-1 1,1 1 0,0-1 0,0 0-1,0 1 1,0-1 0,-1 1 0,1-1 0,0 0-1,-1 1 1,1-1 0,0 0 0,0 1 0,-1-1-1,0 1 1,-2 1 242,0 1-1,-1-1 1,1 0-1,-1 0 1,-6 3-1,-36 10 1442,-68 13 0,24-6-1097,-8 1-857,37-8-1665,1 1-4427,46-11 4354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0:43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3 1112,'-3'-2'8636,"3"2"-8479,-5 11 1796,-3 24-972,7-15-386,1-1 0,1 1 0,1 0 1,0-1-1,2 1 0,0-1 0,1 0 0,1 0 0,0 0 0,17 30 0,-19-41-452,1 1-1,0-1 0,0-1 1,1 1-1,0-1 0,1 0 1,0-1-1,0 1 0,0-1 1,0-1-1,1 1 0,0-1 1,1 0-1,-1-1 0,1 0 0,-1-1 1,1 0-1,0 0 0,0 0 1,1-1-1,-1-1 0,0 0 1,1 0-1,12-1 0,-7-1-5,0-1-1,1 0 1,-1-1-1,0-1 1,15-6-1,70-33 473,-31 12-150,-67 30-438,-1 0 0,0 0-1,0 1 1,0-1 0,1 1 0,-1-1-1,0 1 1,1-1 0,-1 1 0,0 0-1,1 0 1,-1 0 0,1 0-1,-1 0 1,0 0 0,1 0 0,-1 0-1,1 0 1,-1 1 0,0-1-1,1 1 1,-1-1 0,0 1 0,0-1-1,1 1 1,0 1 0,0 0 15,-1 0 1,0 0-1,0 0 0,-1 0 1,1 1-1,0-1 1,-1 0-1,1 0 1,-1 1-1,0-1 0,0 0 1,0 1-1,0-1 1,0 1-1,-1 3 0,-5 32 404,-21 70 0,10-46-180,-3 15-13,-53 265 257,72-334-690,0-1-1,0 1 0,1-1 1,0 1-1,2 12 0,-2-18-42,1 0 0,-1-1-1,1 1 1,0-1 0,-1 1-1,1-1 1,0 1 0,0-1-1,0 0 1,-1 1 0,2-1-1,-1 0 1,2 2 0,-2-2-307,0 0 1,1 0-1,-1-1 1,1 1-1,-1 0 1,1-1 0,0 1-1,-1-1 1,1 0-1,-1 1 1,1-1 0,0 0-1,-1 0 1,1 0-1,0 0 1,1-1 0,10-1-4373,-1 2 1490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0:44.2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2387 7 12,'40'-4'3880,"-25"3"3,-6-1 4055,-271 48-1141,-14-19-4104,167-17-1727,-162 15-83,-323 33 2669,6 37-1389,243-27-4703,339-66 3163,43-1-23988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0:45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442 17 216,'12'-17'9212,"-41"54"-3697,22-27-6237,-76 111 3859,-117 226 0,149-243-2361,-14 25-1090,51-99-313,10-14-1195,4-16 1573,0 1 1,0-1-1,0 0 1,0 1 0,0-1-1,0 0 1,0 1-1,0-1 1,0 0-1,0 1 1,0-1-1,0 0 1,0 1 0,0-1-1,0 0 1,1 1-1,-1-1 1,0 0-1,0 0 1,0 1-1,2 0-1241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0:46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648 461 13677,'5'3'-32,"-4"-3"231,-6-4 277,-199-144 1980,51 39-2166,88 58-795,-59-41-1195,38 39-7199,69 46 6757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0:46.4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0 848,'2'3'1573,"0"-2"-1339,-1 1 0,0 0 0,1 0 0,-1 0 0,0 0 0,0 0 0,0 0 0,0 1 0,0-1 0,-1 0 0,1 0 1,-1 1-1,1-1 0,-1 0 0,0 1 0,0-1 0,0 3 0,-7 49 2604,4-35-2177,-16 125 3060,0 192-1,20-241-2978,4 0 0,5-1 0,22 97 1,-24-157-422,20 53 0,-22-73-382,0 1 0,1-2 1,0 1-1,2-1 0,17 22 1,-25-32-108,1-1 0,0 0 1,0 0-1,0-1 0,0 1 1,0 0-1,0-1 0,1 1 1,-1-1-1,0 0 0,1 1 1,-1-1-1,1 0 0,-1-1 1,1 1-1,0 0 1,-1-1-1,1 0 0,0 1 1,0-1-1,-1 0 0,1 0 1,0-1-1,-1 1 0,1 0 1,0-1-1,4-1 0,0-1-782,-1-1 0,1 0 0,-1 0 0,0 0 0,0 0 0,0-1 0,0 0 0,7-9 0,18-22-1770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0:46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0 227 952,'2'0'227,"-1"1"0,1 0 0,-1-1 0,0 1 0,1 0 0,-1-1 0,0 1 0,1 0 0,-1 0 0,0 0 0,0 0 0,0 0 0,0 0 0,0 0 0,0 1 0,0-1 0,0 0 0,-1 1 0,1-1 0,0 0 0,-1 1 0,1 2 0,13 37 2139,5 36 159,99 349 3889,-115-417-6454,20 52 121,-21-58-296,0 1 0,-1-1-1,1 1 1,1-1 0,-1 1-1,0-1 1,1 0 0,0 0-1,-1 0 1,1-1 0,0 1-1,5 2 1,-8-4-197,1-1 0,0 0 0,0 1 0,0-1 0,0 0 0,0 1 0,0-1 0,0 0 0,0 0 0,0 0 0,0 0 0,0 0 0,0 0 0,0 0 0,0 0 0,0 0 0,-1-1 0,2 1 0</inkml:trace>
  <inkml:trace contextRef="#ctx0" brushRef="#br0" timeOffset="1">393 97 556,'3'-14'1036,"-6"0"12,0 2 28,-3 4-48,-7-3-87,1 2-81,-10 1-80,0 2-92,-7 0-184,-2 3-128,-1 1-192,-2-1-260,-1 6-268,4 2-276,-7 4-2117,10-1 933,-4 4 612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0:47.0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321 9 776,'9'6'1164,"-6"2"-80,-6 1-24,-9-4-20,-4 7-79,-3-4-97,-6-2-68,-3 2-120,-4-2-192,1-1-296,-4 1-300,4 0-328,-1-1-332,4 1-1873,3 0 901,9-1 592</inkml:trace>
  <inkml:trace contextRef="#ctx0" brushRef="#br0" timeOffset="1">751 0 1104,'-15'20'1352,"2"-3"-56,-6 9-48,-3 2-59,-3 12-117,0 2-112,-3 0-96,-1 6-144,4-5-148,3 2-200,0-8-248,0-6-296,10-3-332,-1-8-316,10-6-2368,3-2 1083,3-7 713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0:47.4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437 973 12,'22'-2'1080,"-15"3"-551,-1-2 0,0 1 1,1-1-1,-1 0 1,8-2-1,-13 3-481,-1 0 0,0-1-1,0 1 1,0 0-1,1 0 1,-1 0 0,0 0-1,0-1 1,0 1-1,0 0 1,1 0 0,-1-1-1,0 1 1,0 0-1,0 0 1,0-1 0,0 1-1,0 0 1,0 0-1,0-1 1,0 1 0,0 0-1,0-1 1,0 1-1,0 0 1,0 0 0,0-1-1,0 1 1,0 0-1,0 0 1,0-1 0,0 1-1,0 0 1,0 0-1,-1-1 1,1 1 0,0 0-1,0 0 1,0-1-1,0 1 1,-1 0 0,1 0-1,0-1 1,-10-8 278,10 8-218,-16-11 456,-1 0-1,0 0 0,-27-12 1,5 3-92,-51-29-47,-60-37-1715,119 67-1145,-31-28 0,32 22 1075</inkml:trace>
  <inkml:trace contextRef="#ctx0" brushRef="#br0" timeOffset="1">217 42 768,'4'-4'608,"-1"1"-1,1-1 1,0 1-1,0-1 1,1 1-1,-1 0 1,0 1-1,1-1 1,0 1-1,0 0 1,0 0-1,-1 1 1,2-1-1,-1 1 1,0 0-1,0 0 1,0 1-1,0 0 1,1 0-1,9 1 1,3 1 201,0 2 0,-1 0 1,1 1-1,31 14 0,-5 0-184,0 3 0,-2 2 0,0 2-1,-2 1 1,39 35 0,-26-15 121,-1 3 0,81 103 0,-96-103-424,-2 1-1,-2 2 0,-2 1 0,-3 2 0,-2 1 0,-3 1 0,-3 0 0,-1 2 0,13 84 0,-28-114-261,-1 0-1,-2 0 0,-1 0 0,-1 1 0,-7 37 1,4-47-169,0-1 0,-2 0 0,-1 0 1,0 0-1,-1-1 0,-1 0 1,-1 0-1,-16 22 0,7-17-722,-1 0 1,0-2-1,-2-1 1,0-1-1,-2 0 0,-46 28 1,14-15-4182,-121 51 0,54-36 1312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8:30.3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153 263 336,'0'-4'804,"0"1"1,1-1-1,0 0 0,-1 1 1,1-1-1,3-4 0,1-10 7995,-5 20-8605,0 1 1,-1-1 0,1 0-1,0 0 1,0 1 0,1-1-1,-1 0 1,1 4 0,1 13 720,1 27 461,2-1-1,10 47 1,-3-21-392,12 46 470,3 26 572,-27-135-1402,-4-8-246,-8-15-126,-14-33-118,-80-223-240,90 227 41,-63-185-491,76 220 526,1-1-1,0 0 1,0 0-1,1 0 1,0 0-1,1 1 1,0-1 0,3-19-1,-2 25 22,0 0 1,0 0-1,0 0 0,0 0 1,1 0-1,0 1 0,-1-1 1,1 1-1,1-1 0,3-5 1,-4 7 5,0 1 0,0-1 0,0 0 0,0 1 0,1-1 0,-1 1 1,0 0-1,1-1 0,-1 1 0,1 0 0,-1 1 0,1-1 0,0 0 1,-1 1-1,1 0 0,0-1 0,3 1 0,8 1-9,-1 0 0,0 1 0,1 0 0,-1 1 0,-1 1 0,1 0 0,0 0 1,14 9-1,-17-8 3,-1 0 1,0 0-1,0 1 1,0 0 0,-1 1-1,1 0 1,-2 1-1,1-1 1,-1 1-1,11 16 1,-16-19-1,1 1-1,0-1 1,-1 0-1,0 1 1,0-1-1,-1 1 1,0 0-1,0-1 1,0 1 0,-1 0-1,1 0 1,-1 0-1,-1 0 1,1-1-1,-1 1 1,0 0-1,0 0 1,-1-1-1,0 1 1,0-1 0,-3 8-1,1-6-118,0 0 0,-1 0-1,0 0 1,0-1 0,0 0 0,0 0-1,-1 0 1,0-1 0,-1 0 0,1 0-1,-1 0 1,0-1 0,0 0 0,-15 6 0,1-1-913,14-6 121,0 0 1,0 0-1,0-1 0,-1 0 1,1 0-1,0 0 0,-9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0:50.9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12 300 368,'-12'-18'14465,"53"185"-8213,39 81-2407,-70-223-3473,1 8 305,3 0-1,0-2 1,29 48-1,-42-78-628,0 1 1,0 0 0,1 0-1,-1-1 1,1 1-1,-1-1 1,1 1-1,-1-1 1,1 0-1,0 0 1,0 0-1,-1 0 1,5 2 0,-5-3-19,0 0 0,0 0-1,0 1 1,0-1 0,0 0 0,0-1 0,0 1 0,1 0 0,-1 0 0,0 0 0,0-1 0,0 1 0,0 0 0,0-1 0,0 1 0,0-1 0,-1 1 0,1-1 0,2-1 0,1-2 41,0-1-1,0 1 1,-1-1 0,1 0 0,-1 0-1,0-1 1,0 1 0,2-6-1,16-48 101,-1 0-1,17-99 1,-26 108-200,4-19-184,30-123-853,-34 154-849,2 1 0,34-70 0,-42 96-156,2 1 0,-1-1 0,2 1 0,-1 0 0,15-13 0,3 4-1860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0:57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1 368,'0'0'4100,"1"4"-2718,3 20 24,-1 0 0,0 1 1,-2-1-1,-1 1 0,-3 25 1,0 25 396,3-15-770,16 473 4949,-15-515-6803,2 0 1,5 23-1,-8-39 1156,-6-29-16254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0:57.8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548 42 144,'2'-1'680,"1"0"0,0 0 0,-1 0-1,1-1 1,-1 1 0,0-1 0,1 1 0,2-3 2794,-9 3-2133,-26-5 237,1 2 0,-1 2 0,-34 0-1,-14 0-148,37-1-896,-153-4-1887,157 11-922,29-2 859,0-1 0,1 1 0,0 1 0,0 0 0,-7 3 0,0 2-930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0:58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283 9 1120,'24'5'4254,"-32"-8"1519,-23-4-1163,8 4-5421,8 2 933,-1 1-1,0 1 1,1 0-1,-1 0 1,1 2 0,-1 0-1,-16 6 1,19-4-1715,1 0 0,1 0 0,-1 1 0,1 1 0,-15 10 0,7 0-692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0:58.5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55 160,'4'-4'1126,"0"0"1,0 0-1,0 0 0,0-1 1,4-8 4608,-14 16-5025,6-3-699,-4 2 129,0-1-1,0 1 0,0 0 1,0 1-1,1-1 0,-1 1 0,1-1 1,0 1-1,0 0 0,0 0 1,0 1-1,0-1 0,1 0 1,-4 7-1,2-2 149,1-1-1,1 1 1,-1 0 0,1 0 0,0 0-1,1 0 1,0 0 0,1 1-1,-1-1 1,3 15 0,-2-19-190,1 0-1,-1 0 1,1 0 0,0 0 0,1 0-1,-1-1 1,1 1 0,-1-1 0,1 1-1,0-1 1,1 1 0,-1-1 0,0 0-1,1 0 1,0 0 0,0 0 0,0-1-1,0 1 1,0-1 0,0 0 0,1 0-1,-1 0 1,1 0 0,6 2 0,-4-2-14,0-1 0,0 1 0,0-1 1,0 0-1,1-1 0,-1 0 0,0 0 1,1 0-1,-1-1 0,0 0 1,0 0-1,1 0 0,-1-1 0,0 0 1,-1 0-1,1-1 0,0 1 1,0-1-1,5-5 0,-7 6-57,-1-1 0,1 0 1,-1 0-1,0 0 0,0 0 0,0-1 0,-1 1 0,1-1 0,-1 1 1,0-1-1,0 0 0,0 0 0,0 0 0,-1 0 0,0-1 0,0 1 1,0 0-1,0 0 0,-1-1 0,1 1 0,-1 0 0,0-1 1,0 1-1,-1 0 0,1-1 0,-1 1 0,0 0 0,-3-8 0,1 5-21,0 0-1,-1 0 1,1 1-1,-1-1 0,-1 1 1,0 0-1,0 0 1,0 0-1,0 0 0,-1 1 1,0 0-1,0 0 1,0 1-1,-1 0 0,1 0 1,-1 0-1,0 1 1,0 0-1,-1 0 0,1 1 1,0 0-1,-1 0 0,1 1 1,-1 0-1,0 0 1,0 1-1,1 0 0,-1 0 1,0 1-1,1 0 1,-1 0-1,-9 3 0,6 0 69,0 1-1,0 0 0,0 1 1,1 0-1,0 0 0,0 1 1,0 1-1,1-1 1,0 2-1,-10 12 0,15-17 2,0 0 0,1 0 0,0 1 0,0-1-1,0 1 1,1 0 0,-1 0 0,1 0 0,0 0 0,1 0 0,-1 1-1,1-1 1,0 1 0,0-1 0,1 0 0,0 1 0,0-1 0,0 1-1,1-1 1,-1 1 0,1-1 0,0 0 0,1 1 0,-1-1-1,4 6 1,-1-5 20,0 1 0,0-1 0,1 0 0,-1-1 0,2 1 0,-1-1 0,0 0 0,1 0 0,0 0 0,0-1 0,1 0 0,-1 0 0,1-1 0,13 5 0,3 0 116,-1-1 0,1-1 0,36 4 0,7-5-188,0-2 1,84-8 0,-2 0-2668,-119 4 1778,22 1-3461,-48 0 3544,1 1-1,-1 0 0,0-1 1,1 1-1,-1 1 1,0-1-1,0 0 1,0 1-1,0-1 1,0 1-1,0 0 0,3 3 1,8 11-2687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0:59.0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2209 26 440,'17'-4'3763,"10"-6"4754,-33 9-6999,-25-4 135,-1 2 0,1 1 1,-61 4-1,61 0-1129,-818 58 6616,709-47-6176,-358 45 1794,12-1-2358,475-56-768,-20 1-1278,16 3-4325,30 18-11308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1:00.2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330 9 48,'1'-1'651,"0"0"1,0 0-1,0 0 0,1 1 1,-1-1-1,0 0 0,1 1 1,-1-1-1,0 1 0,1-1 1,-1 1-1,3-1 0,2 1-448,-5 0-218,-1 2 246,0-1 0,-1 1 0,1-1-1,0 0 1,0 1 0,-1-1 0,1 0-1,0 1 1,-1-1 0,-1 3 0,-72 155 4746,32-72-3694,-102 238 2058,56-122-8073,87-202 3310,-1 2-623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1:00.6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418 476 11785,'0'0'581,"-4"-4"-26,-93-105 2732,-72-86-1373,85 98-2216,46 56-4807,19 20-747,12 13 3393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1:00.9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48,'4'6'735,"0"1"0,0 0 0,-1 0 0,0 0 1,0 0-1,-1 0 0,0 1 0,2 14 0,2 66 2498,-6-71-2706,3 188 3659,13 213 1294,-10-388-5392,0-18-855,-6-12 703,0 0 0,0 0 0,0 0 0,1 0 0,-1 0 0,0 0 0,0 0 0,0 0 0,1 0-1,-1 0 1,0 0 0,0 1 0,0-1 0,1 0 0,-1 0 0,0-1 0,0 1 0,0 0 0,1 0 0,-1 0-1,0 0 1,0 0 0,0 0 0,0 0 0,1 0 0,-1 0 0,0 0 0,0 0 0,0-1 0,0 1-1,1 0 1,-1 0 0,0 0 0,0 0 0,0 0 0,0-1 0,0 1 0,0 0 0,1 0 0,-1 0-1,0 0 1,0-1 0,0 1 0,0 0 0,0 0 0,0-1 0,1 0-587,-1-1 0,1 0 0,0 0 0,-1 1 1,0-1-1,1 0 0,-1 0 0,0 0 0,0 1 0,0-1 0,0 0 1,-1-3-1,1 3 384,0-23-2488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1:01.2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519 88 8,'2'-1'317,"-1"-1"0,1 0 0,0 1 1,0-1-1,-1 0 0,1 0 0,-1 0 0,1-1 0,-1 1 0,0 0 0,0 0 1,0-1-1,0 1 0,1-5 0,-2 6-134,0-1 1,-1 1-1,1-1 0,0 1 1,-1 0-1,1-1 0,-1 1 1,0 0-1,1-1 1,-1 1-1,0 0 0,0 0 1,1-1-1,-1 1 0,0 0 1,0 0-1,-1 0 0,1 0 1,0 0-1,0 1 0,0-1 1,-1 0-1,1 0 0,0 1 1,-1-1-1,1 1 1,0-1-1,-2 1 0,-14-5 518,0 0 0,1 2 0,-2 0 0,1 1 0,-23 0 0,12 1-349,2 0-596,-1 1 0,1 1 0,-1 1 1,1 2-1,-34 9 0,26-4-3450,-54 24 0,41-13 1613</inkml:trace>
  <inkml:trace contextRef="#ctx0" brushRef="#br0" timeOffset="1">333 512 948,'19'6'1360,"-6"0"4117,-73-15-4629,32 4-76,-4 2-144,-2 3-212,-4-3-292,3 3-356,1 3-376,-1 0-2704,7 2 1127,0 4 741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8:30.8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 87 920,'-4'-5'1467,"1"-1"0,-1 1 0,-1 1 0,1-1-1,-6-4 1,5 5-558,0-1-1,1 1 0,0-1 1,0 1-1,-3-7 0,6 10-746,1 1-1,-1-1 0,1 0 0,-1 0 1,1 1-1,-1-1 0,1 0 1,0 0-1,-1 0 0,1 0 0,0 1 1,0-1-1,0 0 0,0 0 1,0 0-1,0 0 0,0-1 0,1 2-128,0-1 0,-1 1-1,1-1 1,0 1 0,0 0-1,0 0 1,0-1 0,1 1-1,-1 0 1,0 0 0,0 0-1,0 0 1,0 0 0,0 0-1,0 0 1,0 0 0,0 1-1,1-1 1,14 3 88,-1 1-1,0 0 1,0 0 0,-1 2-1,0 0 1,1 0 0,-2 1-1,1 1 1,-1 1 0,-1 0-1,20 17 1,-24-19-86,1 1 1,-2 0 0,1 1-1,-1 0 1,-1 0-1,1 0 1,-1 1 0,-1 0-1,0 0 1,-1 1-1,1-1 1,-2 1 0,0 0-1,0 0 1,-1 0-1,1 23 1,-2-30-16,-2 1-1,1-1 1,0 0 0,-1 1 0,0-1-1,0 0 1,0 0 0,-1 0 0,0 0-1,1 0 1,-1 0 0,0 0 0,-1 0-1,1-1 1,-1 1 0,0-1 0,1 0-1,-7 5 1,-2 0-456,0 0 0,0-1 0,-1-1-1,-20 9 1,23-11-338,0 5-2293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1:01.6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346 1 1128,'0'0'4645,"-28"31"-3097,9-8-96,-3 5-128,-3 6-128,-3 5-132,0 1-124,2-3-184,4-1-244,4-7-308,2-1-304,0-8-404,10 0-404,3-6-3600,6-9 1532,6 1 1011</inkml:trace>
  <inkml:trace contextRef="#ctx0" brushRef="#br0" timeOffset="1">475 484 13485,'-6'9'16,"0"-1"44,-10-5 124,-3-6 284,-6-5 212,-7-6-52,-8-12-96,-1 1-107,-6-15-97,0-5-104,3 0-168,3-1-256,3-2-341,10 9-379,9 5-324,6 3-3580,4-3 1640,6 8 1083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1:01.9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91 468,'-1'-4'447,"-6"-49"4971,7 49-4187,0 0 0,0 1 1,0-1-1,1 0 0,0 0 1,2-7 1607,2 15-1372,18 12-223,-1 1-1,-1 1 1,32 35 0,51 74 551,-60-64-1261,-3 3 0,-3 2 1,-3 1-1,-3 1 0,-3 2 0,-3 1 0,18 87 1,-34-117-323,-3 0 1,-1 1-1,0 63 1,-6-92-334,0 0 1,-1-1-1,-1 1 1,-1 0-1,0 0 1,-1-1-1,0 0 1,-2 0-1,1 0 1,-2 0-1,1-1 1,-2 0-1,-16 23 1,12-23-553,-1 0-1,0-1 1,-1 0-1,-16 11 1,13-12-1281,-1-1-1,1-1 1,-2 0 0,1-2 0,-1 0-1,-23 5 1,-36 4-2060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1:02.2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352 1 500,'0'0'1773,"-4"4"67,-27 29 1292,3 1 1,-47 70-1,47-55-939,-44 100-1,47-83-1386,4 1 1,2 0-1,3 1 1,-10 95-1,22-111-537,1 1-1,3 0 1,2-1-1,3 1 1,12 59-1,-10-82-341,1 0-1,0 0 1,3-1-1,0-1 1,2 0-1,1 0 1,1-1-1,1-1 0,2-1 1,22 27-1,-28-39-310,1-1-1,0-1 0,0 0 0,1 0 0,0-2 0,21 11 0,-25-15-619,0 0-1,0-1 0,1-1 1,0 0-1,-1 0 0,1-1 1,0 0-1,1-1 0,-1 0 1,19-2-1,17-6-2218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1:03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576 23 14857,'2'-16'877,"-8"10"1070,5 6-1829,-1 0 0,1 0 0,-1 0 0,1 0 0,0 0 1,-1 1-1,1-1 0,-1 0 0,1 1 0,0-1 0,0 1 0,-1 0 0,1-1 0,0 1 0,0 0 0,-2 1 0,-14 12 497,0 2 0,1 0 0,0 0 0,-13 21 1,19-25-379,-243 336 2453,166-224-3643,24-46-4261,34-47-5182,19-16 7121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1:03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925 1041 512,'2'-1'275,"-1"-1"1,1 0-1,0 0 1,-1 0-1,0 0 0,1 0 1,-1 0-1,0 0 0,0 0 1,0 0-1,0-1 0,0 1 1,-1 0-1,1-1 1,-1 1-1,1-1 0,-1 1 1,0-1-1,0 1 0,0 0 1,0-1-1,-1 1 1,1-1-1,-1 1 0,1 0 1,-1-1-1,0 1 0,0 0 1,0-1-1,0 1 0,0 0 1,-3-3-1,-4-7 476,0 1 0,-1 0 1,-1 1-1,-14-13 0,21 20-655,-138-129 3284,-358-358 266,467 454-3726,-53-59-4096,5-2-4107,48 53 5433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1:04.8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3116 1 988,'0'0'1164,"-3"-1"-6,-2 1-812,0 0-1,0 1 0,0-1 1,1 1-1,-1 0 0,0 0 1,1 1-1,-1-1 0,1 1 0,-1 0 1,1 0-1,0 1 0,-5 2 1,-13 10 688,-23 20-1,35-27-675,-39 36 699,1 1 1,-46 59-1,57-61-602,-335 421 2984,29 26-1129,-721 1317 2434,960-1604-4408,-220 420 763,-36-22-622,340-568-945,-2-1 0,-2-2 0,0 0 0,-45 41 0,57-64-1179,12-15-1939,15-18-1856,14-11 822,10-5 1402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1:05.2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5125 5028 856,'33'9'1600,"-26"-6"-670,1-1-1,0 0 0,0 0 1,12 0-1,-20-2-817,1-1-1,-1 1 1,0 0-1,1-1 1,-1 1 0,0-1-1,1 1 1,-1-1-1,0 1 1,0 0-1,0-1 1,1 1-1,-1-1 1,0 1-1,0-1 1,0 1-1,0-1 1,0 1 0,0-1-1,0 0 1,0 1-1,0-1 1,0 1-1,0-1 1,-1 1-1,1-1 1,0 1-1,0 0 1,0-1 0,-1 1-1,1-1 1,0 1-1,-1-1 1,-19-26 1039,-1 2 0,-2 0 0,-46-39 0,45 42-792,-206-184 1960,-163-154 192,-281-347 79,318 325-1646,-84-74-45,-130-137-141,283 282-544,-222-235 19,-6 24-291,99 156-400,301 279-669,-220-126 0,274 180 140,-21-11-3244,29 13-5239,36 19 6286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1:53.2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390 9 108,'20'-3'181,"0"2"-1,0 0 1,25 3-1,-23-1-141,1 0 0,25-4-1,8-2 317,-49 6-24,-32 5-226,0-3-41,0-1 0,-42-2 0,13 0-67,-266 3-1161,186 2 890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0:22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8 288,'-5'-8'8938,"-4"24"-7562,0-1 0,1 2 0,1-1 0,-7 26-1,7-13-232,0 0 0,-1 33-1,3 10 426,6 101 0,2-117-1029,2 1-1,3-1 1,17 64-1,-19-98-391,1-1 1,0-1-1,1 1 0,2-1 0,0-1 1,1 0-1,0 0 0,2-1 1,0 0-1,1-1 0,21 19 0,-25-28-74,-1-1-1,1 0 1,0 0-1,0-1 0,1 0 1,0-1-1,0-1 0,0 1 1,0-2-1,1 0 0,0 0 1,0-1-1,-1 0 1,15 0-1,-10-3-5,-1 1 1,0-2 0,0 0-1,1-1 1,-2-1 0,1 0-1,0-1 1,-1 0 0,0-1-1,23-14 1,-19 9-17,-2-1 0,0 0 0,0-1 0,-1-1 0,0 0 0,-1-1 0,-1 0 0,-1-1 0,0-1 0,-1 0 0,14-29 0,-15 23-6,0-1-1,-2 0 1,-1-1-1,-1 0 1,-1 0-1,0 0 1,-3 0-1,1-48 1,-5 28 15,-2-1 1,-2 1 0,-2 0-1,-2 0 1,-29-79 0,18 87 8,18 33-106,0 0 1,0-1-1,0 0 1,1 1-1,-1-1 0,1 0 1,0-1-1,1 1 1,-1 0-1,0-6 0,2 10-79,0 0 0,0 0 0,0 0 0,1 0-1,-1 0 1,0 1 0,1-1 0,-1 0 0,1 0-1,-1 0 1,1 1 0,-1-1 0,1 0 0,-1 0-1,1 1 1,0-1 0,-1 0 0,1 1 0,0-1-1,0 1 1,1-2 0,22-8-2363,-12 5 774,4-2-1539,11 1-6926,-11 6 6830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0:22.8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453 138 800,'2'-1'530,"0"0"0,1-1-1,-1 1 1,0-1 0,0 1 0,0-1-1,0 0 1,0 0 0,0 0 0,-1 0 0,1 0-1,0 0 1,-1 0 0,0-1 0,0 1-1,2-4 1,-3 4-324,0-1 0,0 1 0,0 0-1,0 0 1,-1-1 0,1 1 0,-1 0-1,0 0 1,1 0 0,-1 0 0,0 0-1,0 0 1,0 0 0,-1 0 0,1 0-1,0 0 1,-1 1 0,1-1 0,-1 0 0,-2-1-1,-2-3 51,1 1-1,-1-1 1,0 2-1,0-1 1,-1 1-1,1 0 0,-1 0 1,0 0-1,0 1 1,-1 0-1,1 1 1,0 0-1,-1 0 1,0 0-1,1 1 1,-1 0-1,0 0 0,0 1 1,1 0-1,-1 1 1,-11 1-1,8 1-55,0 0-1,0 1 1,1 0-1,-1 1 1,1 0-1,0 0 1,0 1 0,0 0-1,1 1 1,0 0-1,1 1 1,-1 0-1,-13 17 1,4-1 29,1 1 0,1 1 0,2 0 0,0 1 0,2 1 0,1 0 0,1 0 0,1 1 0,2 0 0,-5 40 0,8-36-65,1-1 1,2 1-1,1 0 0,2 0 1,1 0-1,2 0 1,1-1-1,2 0 0,14 40 1,-16-56-104,1 0 0,0-1 0,1 0 0,1 0 1,1-1-1,0 0 0,0-1 0,2 0 0,-1-1 0,2 0 0,0-1 1,0 0-1,1-1 0,0 0 0,0-2 0,1 1 0,1-2 1,-1 0-1,1-1 0,0 0 0,1-1 0,-1-1 0,1-1 0,34 3 1,-33-5-4,1-1 0,0-1-1,0 0 1,22-6 0,-35 6-46,-1 0 0,1 0 0,-1-1 0,1 0 0,-1 0 0,0 0 0,1-1 0,-1 1 0,0-1 0,-1 0 0,1-1 0,-1 0 0,1 1 0,-1-1 0,0 0 0,-1-1 0,1 1 0,3-6 0,-6 8-10,0 0-1,0 0 1,0 0-1,-1 0 1,1-1 0,0 1-1,-1 0 1,0 0-1,1-1 1,-1 1-1,0 0 1,0-1 0,0 1-1,0 0 1,-1-1-1,1 1 1,-1 0 0,1-1-1,-2-2 1,0 2-9,0 0-1,0-1 1,0 1 0,-1 0 0,1 0-1,-1 1 1,1-1 0,-1 0 0,0 1-1,-6-4 1,-2-1-47,-1 1 0,1 1 1,-1 0-1,0 1 0,-24-6 0,17 7-35,0 1 0,0 1 0,0 1 0,1 1 0,-1 0 0,0 2 0,1 0 0,-1 1 0,1 0 0,0 2 0,0 0 0,-26 14 0,25-7 83,18-12 42,6-1 15,8 1-9,-1-1 1,0-1-1,0 0 0,1-1 1,13-3-1,64-22 139,-38 11-96,176-55-1206,-180 54-3130,0 0-3814,-42 15 3173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8:31.4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1 844,'0'0'3806,"-1"3"-3107,-3 6-232,1 0 0,0 0 0,1 1 0,0-1 0,1 1 0,0-1 0,0 1 0,1 0 0,0-1 0,3 18 0,-3-22-300,1 1 0,0-1 0,1 1 0,-1-1 1,1 1-1,0-1 0,0 0 0,0 0 0,1 0 0,0 0 0,0 0 1,0 0-1,1-1 0,-1 0 0,1 0 0,0 0 0,0 0 1,1 0-1,-1-1 0,6 3 0,-3-3-38,0-1-1,0 1 1,0-2-1,0 1 1,0-1 0,0 0-1,1-1 1,-1 0 0,0 0-1,1 0 1,-1-1 0,0 0-1,11-3 1,-8 1-3,0 0 1,0 0-1,0-1 1,-1-1-1,1 1 1,-1-2-1,0 1 0,15-13 1,-22 16-102,0 0-1,-1 1 1,1-1 0,0 0 0,-1 0-1,1 0 1,-1 0 0,0 0 0,1 0-1,-1 0 1,0-1 0,0 1 0,-1 0 0,1-1-1,0 1 1,-1-1 0,1 1 0,-1 0-1,0-1 1,0 1 0,0-1 0,0 1-1,0-1 1,-1-3 0,0 4-14,0 0 0,-1-1 0,1 1 0,0 0 0,-1-1 0,1 1 0,-1 0 0,1 0 0,-1 0 0,0 1-1,0-1 1,0 0 0,0 1 0,0-1 0,-1 1 0,1-1 0,0 1 0,-1 0 0,1 0 0,0 0 0,-1 1 0,0-1 0,-2 0 0,-6 0-54,0 0 0,0 0 0,-1 1 0,1 0-1,0 1 1,0 1 0,0 0 0,-19 5 0,16-2-113,-1 0 0,1 0 0,0 2 0,1-1 0,-26 18 1,33-18-795,9-5 324,22-8 86,34-18 484,-57 24 93,0 0-1,-1 0 1,1 1-1,0-1 1,0 1-1,0-1 1,0 1 0,0 0-1,0 0 1,0 0-1,0 0 1,0 0-1,0 0 1,-1 0 0,1 0-1,0 1 1,0-1-1,0 1 1,0 0-1,0-1 1,-1 1 0,1 0-1,0 0 1,0 0-1,-1 0 1,1 1 0,-1-1-1,1 0 1,-1 1-1,0-1 1,1 1-1,-1-1 1,0 1 0,0-1-1,0 1 1,0 0-1,1 2 1,3 8 217,0 0 0,-1 0 0,-1 1 1,4 19-1,-4-21-59,64 253 3468,-45-199-1789,58 121 0,-61-156-1325,-18-29-591,0 0 0,0 1 1,0-1-1,0 0 0,0 0 0,0 1 1,1-1-1,-1 0 0,0 0 0,1-1 1,-1 1-1,1 0 0,-1 0 0,1-1 1,-1 1-1,1-1 0,1 1 0,-2-1-127,0 0-1,-1 0 0,1 0 1,-1-1-1,1 1 0,0 0 1,-1 0-1,1-1 1,-1 1-1,1 0 0,-1-1 1,1 1-1,-1 0 0,1-1 1,-1 1-1,1-1 1,-1 1-1,1-1 0,-1 1 1,1-2-1,3-12-11489,-4 8 8371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0:23.2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1 102 572,'0'-6'1926,"0"1"0,0-1 0,1 0 0,0 1 0,0-1 0,0 1 0,3-8-1,-2 11-1580,0 0-1,0 0 0,0 1 1,0-1-1,1 0 0,-1 1 1,0 0-1,1 0 0,-1-1 1,6 0-1,1-2 608,4-2-401,1 2 0,-1-1 0,1 2 1,0 0-1,-1 0 0,1 1 0,1 1 0,15 0 0,0 2 200,1 1 0,50 10 1,-56-6-432,0 0 0,0 2 1,-1 0-1,0 2 1,-1 1-1,0 1 0,-1 0 1,25 20-1,-31-20-173,-1 1 0,0 1 0,-1 0 0,-1 1-1,-1 0 1,0 1 0,0 0 0,-2 1 0,0 1 0,-1-1-1,7 22 1,-6-10-109,-2-1-1,-2 1 1,0 1-1,-2-1 0,-1 1 1,-1 0-1,-2-1 1,-1 1-1,-1 0 1,-9 42-1,2-31-475,-2-1 0,-2 0 0,-1 0 0,-2-2 0,-1 0 0,-43 67-1,-9-10-4644,46-69-1536,-36 32 0,22-24 2454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0:23.9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347 79 772,'0'-8'1240,"-1"0"0,1 0 1,-4-13-1,4 19-861,-1 0 0,1 0 0,-1 0 0,0-1 0,0 1 0,0 0 0,0 0 0,0 0 0,-1 0 0,1 1 0,-1-1 0,1 0 0,-1 0 0,1 1 0,-1-1 0,-2-1 0,-2 3 1340,-3 3-1184,1 1 0,-1 0 0,1 0 1,0 0-1,0 1 0,1 0 0,-1 0 1,1 1-1,0 0 0,1 1 1,-1-1-1,1 1 0,0 1 0,-4 7 1,-14 21 1176,-32 64 0,55-98-1667,-19 38 459,1 1 0,3 1 1,1 0-1,2 2 0,2-1 1,2 1-1,-5 60 0,13-78-118,0 1 1,3-1-1,0 0 0,1 0 1,13 49-1,-9-55-272,0 0-1,1-1 1,1 0-1,1 0 1,1-1-1,0 0 1,1-1-1,17 19 1,-12-19-172,0 1 0,2-2 0,0-1 0,1 0 0,0-1 0,2-1 0,-1-1 0,34 13-1,-14-10-317,0-2-1,2-1 0,81 11 0,26-9-1869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0:33.9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0 808,'0'0'6870,"2"4"-5493,3 15 290,-1 0 0,-1-1 0,2 32 0,1 8-68,105 526 4354,-96-514-6521,-12-21-2581,-6-41 786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0:34.3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679 55 280,'4'-3'441,"-2"1"-133,0 0 0,1 0 0,-1 0 0,0 0 0,0 0-1,0 0 1,0 0 0,-1-1 0,1 1 0,-1-1 0,1 1 0,-1-1 0,0 0 0,1-3 0,-3 5-133,0 0-1,0 0 1,0 1 0,0-1-1,0 0 1,0 0 0,0 1 0,-1-1-1,1 1 1,0-1 0,0 1-1,-1 0 1,-1-1 0,3 1-3,-9-2 316,0 1 0,0 0 0,0 0 0,0 1 1,0 0-1,0 1 0,-17 3 0,3-2 110,-70 11 1069,-115 29 1,11 16-4195,192-56 2380,-7 1-1777,0 1 0,1 1 0,-18 9 0,16-5-26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0:34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299 15 832,'0'0'3886,"-5"-2"-2549,-15-2 23,0 1 0,-1 0-1,-38 1 1,28 2-899,0 3-1,-33 6 1,32 0-2074,31-8 1203,-1-1-1,1 1 1,0 0-1,0-1 0,0 1 1,0 0-1,0 0 1,0 0-1,1 0 1,-1 0-1,0 0 1,0 0-1,1 0 1,-2 2-1,1 0-1422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0:34.9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6 408,'9'-6'4682,"-8"6"-4397,0 0 0,0 0 0,0 1 0,1-1 0,-1 0 0,0 0 0,0 1 0,0-1 0,1 1 0,-1-1 0,0 1 0,0 0 0,0-1 0,0 1 0,0 0 0,0 0 0,0-1 0,-1 1 0,1 0 0,0 0 0,0 0 0,-1 0 0,1 0 0,0 0 0,-1 1 0,1-1 0,0 2 0,18 44 1500,-11-23-673,0-8-712,0-1 1,0 0-1,2 0 1,-1-1-1,2 0 1,0-1 0,1 0-1,20 18 1,-21-23-205,0 1 1,1-2-1,0 0 1,1 0 0,-1-1-1,1-1 1,0 0-1,0-1 1,1 0-1,-1-1 1,18 2 0,94 0 1243,3 0 603,-125-4-1985,-1-1-1,0 0 0,0 1 1,0 0-1,0-1 0,0 1 1,0 0-1,0 0 0,0 0 1,0 1-1,0-1 1,0 0-1,-1 1 0,1-1 1,0 1-1,-1-1 0,1 1 1,-1 0-1,0 0 0,0 0 1,1 0-1,-1 0 0,-1 0 1,1 0-1,0 0 0,0 0 1,-1 0-1,1 0 0,-1 0 1,0 1-1,1-1 0,-1 4 1,0 7 135,-1 1 1,0-1-1,-1 1 1,-3 15 0,5-28-189,-67 236 1141,56-200-1015,-96 253 29,82-229-4109,-1-1-3995,23-49 1882,8-3 1841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1:55.3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1987 680,'0'0'3950,"5"-1"-3133,4-3-496,0 1 0,0-1-1,0 0 1,-1-1 0,0 0-1,0-1 1,11-9 0,56-56 1114,-44 41-964,158-166 1632,116-107 304,-181 200-1632,4 6-1,243-139 0,-14 49-40,-255 134-558,53-23 189,3 7 0,3 7-1,220-54 1,433-58 954,-710 153-1172,702-102 943,-286 101-46,-1 32-58,-451-8-881,679 58 545,-575-33-419,187 54-1,161 87 429,-284-74-357,237 132 0,203 173 168,689 463 1134,-1131-721-1279,-99-63-2613,-134-78 2005,0 1-1,0 0 1,0-1 0,0 1-1,0-1 1,0 1 0,0-1-1,0 0 1,0 1 0,0-1-1,1 0 1,-1 0 0,0 0 0,0 0-1,0 0 1,3 0 0,-3-1-45,0 0 0,1 0 1,-1 0-1,0 0 0,1 0 1,-1 0-1,0 0 0,0-1 1,0 1-1,0 0 0,0-1 1,1-2-1,9-18-8840,-2 8 6275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1:55.8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562 1 804,'0'0'801,"-4"3"-20,-153 152 3833,91-86-3659,-213 188 2692,266-248-3306,-16 14 680,28-22-914,0 0-1,0 0 1,-1 1-1,1-1 1,0 1-1,0-1 1,0 1-1,1-1 1,-1 1-1,0 0 1,0-1-1,1 1 1,-1 0-1,1-1 1,0 1-1,-1 2 1,2-2 3,-1-1 0,1 1 0,0 0 0,0-1 1,0 1-1,0-1 0,0 1 0,0-1 0,0 0 1,0 1-1,3 1 0,1 2-6,12 15 245,2-1-1,0-1 0,1-1 1,1-1-1,1-1 0,0 0 1,1-2-1,40 17 0,-32-17-55,0-2-1,1-1 1,1-1-1,-1-2 0,1-2 1,47 3-1,-70-8-210,0 0-1,1-1 0,-1 0 1,0 0-1,0-1 1,0 0-1,0-1 0,0 0 1,15-7-1,-19 6-55,1 0 1,-1 0-1,0 0 1,0 0-1,-1-1 0,0 0 1,1 0-1,-1-1 0,-1 1 1,1-1-1,-1 0 1,0 0-1,-1-1 0,4-7 1,-2 3-183,-2 0 1,1-1-1,-1 0 1,-1 0 0,0 0-1,0 0 1,-1 0-1,-1 0 1,0 0 0,-1 0-1,0 0 1,-3-13-1,-5-11-3302,-2 0 1,-23-53-1,26 70 1346,-8-26-791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6T10:29:27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0 102 3808,'0'0'816,"20"0"101,-20 0 47,17-3 144,-7 0 124,-4-3 76,1-3-20,-4 3-108,4-6-116,-4 3-108,0 0-120,-3-2-244,4 2-388,-1 3-452,0 0-640,1 0-4260,2 0 1752,-6 6 1151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2:55.4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1 588,'0'0'1168,"-1"6"-26,-8 57 1258,-3-1 1,-25 75-1,2-7-935,34-127-1632,1 1 1,-1 0-1,1 0 0,-1-1 1,1 1-1,0 0 0,1 6 1,8 14-5569,-4-13 4119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8:32.8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3 908,'-6'-3'8774,"-1"5"-6519,-7 6-3272,13-7 1897,-3 2-350,-1 1 0,1 0 0,0-1 0,0 2 0,1-1 0,-1 0 0,1 1 0,0 0 1,-5 9-1,3-3 203,1-1 0,0 1 1,-4 18-1,-2 31 577,3 0 0,2 1 0,3 0 0,3 0 0,12 96 0,78 300 2009,-65-346-2575,47 167-246,-5-18-186,40 268-312,-27-120 0,61 353 0,-39 7 0,22 291 0,-72-719 0,-23-166 0,-5-17 0,28 181 0,53 396 0,-102-713 0,5 40 0,35 273 0,16 260 0,2 100 0,-41-373 0,12 133 0,1-84 0,-5 13 0,16 129 0,-18-193 0,-7 22 0,-6-59 0,8 24 0,21 684 0,-39-803 0,-3-164 0,16 431 0,29-5 0,-40-421 0,-4-20 0,-1 0 0,1 0 0,-1 13 0,1-6-2638,3-22-3429,4-30-5280,-6 15 6785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2:55.7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9 512,'3'-1'418,"1"-1"1,0 1-1,0 0 0,-1 0 0,1 0 1,0 0-1,0 1 0,0-1 1,0 1-1,0 0 0,0 0 1,5 2-1,3-1 260,-1 2 0,1-1 0,11 6-1,-19-7-560,0 1 0,0 0 0,-1 0 0,1 0 0,-1 0 0,1 1 0,-1-1 0,0 1 0,0 0 0,0 0-1,0 0 1,0 0 0,-1 0 0,1 1 0,-1-1 0,0 1 0,0 0 0,0 0 0,-1 0 0,0 0-1,1 0 1,-1 0 0,0 0 0,-1 0 0,1 0 0,-1 0 0,0 5 0,0 10 133,-1 0 1,-2 0-1,1 0 1,-9 29-1,-9 16 160,-2-1 0,-39 79 1,1-6-92,60-135-320,-1 0-1,0 1 0,1-1 0,-1 0 0,1 1 1,-1-1-1,1 1 0,0-1 0,-1 0 0,1 1 1,0-1-1,0 1 0,0-1 0,0 1 0,0-1 1,1 1-1,-1-1 0,0 0 0,1 1 0,-1-1 1,1 1-1,-1-1 0,1 0 0,-1 0 1,1 1-1,1 1 0,1-1-59,0 0 0,1 0 0,-1 0 0,0-1 0,1 1 0,-1-1 0,1 0 0,-1 0 0,6 1 0,6 2-751,0 0 0,22 10 0,-32-12 130,1 1 1,0 1-1,-1-1 0,0 1 0,0 0 0,0 0 1,-1 0-1,1 1 0,4 5 0,4 9-1051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2:56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212 32 820,'6'-10'3132,"-6"9"-2993,0 0 0,0 0-1,0 0 1,0 1 0,0-1-1,0 0 1,0 0-1,0 0 1,-1 1 0,1-1-1,0 0 1,-1 0 0,1 1-1,0-1 1,-1 0-1,1 1 1,-1-1 0,1 0-1,-1 1 1,1-1 0,-1 1-1,0-1 1,1 1-1,-1-1 1,0 1 0,1-1-1,-1 1 1,0 0 0,1-1-1,-2 1 1,0-1 10,0 1 0,1 0 1,-1 0-1,0 0 0,0 0 0,0 0 1,1 0-1,-1 0 0,0 1 0,0-1 1,1 1-1,-4 0 0,-3 3 113,0 1-1,0-1 0,1 1 1,-1 1-1,1-1 0,0 1 1,1 0-1,-1 1 0,-6 8 1,-1 5 140,0 0 1,-13 24 0,20-31-203,0 0-1,1 1 1,0 0 0,1 1-1,1-1 1,-3 16 0,6-26-145,1 0 1,-1 0 0,1-1-1,0 1 1,0 0-1,0 0 1,0 0 0,1 0-1,-1 0 1,1 0-1,0 0 1,0-1 0,1 1-1,-1 0 1,1-1-1,0 1 1,0-1 0,0 1-1,0-1 1,0 0-1,1 0 1,0 0 0,-1 0-1,1-1 1,0 1-1,1-1 1,-1 1 0,4 1-1,2 0 32,0 0-1,1-1 0,-1 0 1,1 0-1,0-1 1,0 0-1,0-1 1,0 0-1,14 0 0,14-3 76,43-8-1,-35 4-220,55-7-527,28-4-1517,-46 11-3341,-47 6 2036,-4 2 1035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3:01.9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1 399 11333,'6'6'324,"-1"1"-1,1-1 1,-1 1-1,-1 0 0,1 0 1,-1 1-1,0-1 1,-1 1-1,5 14 1,1 9 624,5 39 0,-9-44-457,6 41 657,-8-39-195,2 1 1,1-1-1,20 54 1,-25-79-800,2-9 801,0-31-707,0 1-1,-3-1 0,-7-64 1,-27-117-201,21 146-47,-54-236-198,56 277 233,10 30 149,5 4-109,39 38 192,55 40-1,-37-35-133,360 294 386,-412-331-501,0 0 1,-1 0 0,0 0-1,-1 1 1,1 0 0,-2 0-1,0 1 1,7 16 0,-11-23-19,-1 0 0,0 0 0,0 0 0,0 1 0,0-1 0,-1 0 0,1 1 0,-1-1 0,0 1 0,-1-1 0,1 0 0,-1 1 0,0-1 0,0 0 0,0 1 0,0-1 0,-1 0 0,0 0 0,0 0 0,0 0 0,0-1 0,-1 1 0,1 0 0,-1-1 0,0 0 0,-4 5 0,-3 0-53,1-1-1,-1 1 0,0-2 0,-1 1 0,1-2 0,-21 9 1,-74 20-893,48-18 56,34-8 165,2 0 0,-37 19 0,50-23 174,1 1 0,0 0-1,0 0 1,-8 10-1,12-12-149,0 0 0,0 1 1,0-1-1,1 1 0,0 0 0,-1 0 0,1 0 0,1 0 0,-3 7 0,4 7-3164,8 1 1175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3:02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286 168 200,'1'-1'235,"0"1"-1,1 0 0,-1-1 1,1 1-1,-1 0 1,1 0-1,-1 0 1,1 0-1,-1 0 1,1 1-1,-1-1 1,1 0-1,-1 1 1,1-1-1,-1 1 1,1-1-1,-1 1 1,3 1-1,-4-1-78,1 0 0,0 1 0,0-1 1,-1 0-1,1 0 0,-1 0 0,1 0 0,-1 1 0,0-1 0,0 0 0,1 0 0,-1 1 0,0-1 0,0 0 0,0 0 0,0 1 0,0-1 0,0 0 1,-1 1-1,1-1 0,0 0 0,-1 2 0,-6 16 596,-1-1 1,-1 0-1,0 0 1,-1-1-1,-13 17 1,4-6-99,-94 129 1696,61-88-3918,50-67 1574,30-5-8732,-5 2 6758</inkml:trace>
  <inkml:trace contextRef="#ctx0" brushRef="#br0" timeOffset="1">396 603 3232,'61'35'2106,"-72"-44"-1203,1 0 0,0 0 0,-17-22-1,-35-49-201,33 41-231,-259-369-16,283 401-698,3 5-125,1 0-1,-1 0 1,1 1 0,0-1 0,0 0-1,0-1 1,0 1 0,0 0 0,0 0-1,0 0 1,1 0 0,-1-1 0,1 1-1,-1 0 1,1-3 0,3-4-1221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3:02.7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 65 276,'4'-6'518,"1"0"-1,1 1 1,-1 0 0,1 0 0,0 0-1,0 1 1,0 0 0,1 0-1,0 1 1,-1-1 0,1 1-1,0 1 1,9-3 0,-7 4-37,0-1 0,0 2 1,0-1-1,0 1 0,0 0 0,0 1 1,0 0-1,0 1 0,0 0 1,16 5-1,-2 2 113,-1 1 1,0 0-1,0 2 1,37 26-1,-21-9 203,57 59 0,-42-33 1,-3 3 1,74 111 0,-91-115-201,-2 1 1,-2 2-1,39 109 1,-56-129-227,-2 1 1,-1 0-1,5 68 1,-12-85-230,-2 1 1,-1 0-1,0-1 1,-2 1-1,0-1 1,-1 0-1,-2 0 0,-10 28 1,5-24-120,-2-1 0,0 0 0,-1-1 0,-2-1 1,0 0-1,-1-1 0,-1-1 0,-1-1 0,-1 0 0,-1-2 0,0 0 0,-36 21 1,-3-4-1155,-1-3 1,-2-2 0,-120 36-1,-103 13-9912,159-44 7558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2:58.8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439 81 292,'37'-70'9643,"-35"60"-2575,-18 22-5223,-23 25-999,-138 190 2374,94-114-2317,44-61-630,-65 79-1297,90-113 654,9-7-2414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2:59.1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412 498 1364,'1'0'161,"-1"0"0,0-1 0,0 1 0,1 0 0,-1 0 0,0 0 0,0-1 0,0 1 0,1 0 0,-1 0 0,0 0 0,0-1-1,0 1 1,0 0 0,1 0 0,-1-1 0,0 1 0,0 0 0,0-1 0,0 1 0,0 0 0,0 0 0,0-1 0,0 1 0,0 0 0,0-1 0,0 1 0,0 0 0,0 0 0,0-1 0,0 1 0,0-1-1,-9-10 2547,-22-14-1019,16 15-413,-39-38 476,2-1 0,-47-59 0,-18-48-3410,102 130-331,-4-15-5396,15 26 5031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3:00.0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205 20 580,'0'0'327,"0"-1"0,0 0 1,0 0-1,0 0 0,1 0 0,-1 0 0,0 0 0,-1 0 1,1 0-1,0 0 0,0 0 0,0 1 0,-1-1 1,1 0-1,0 0 0,-1 0 0,1 0 0,0 0 0,-1 1 1,1-1-1,-2-1 0,-6 6 3268,-2 4-4622,3-1 1411,0 1 0,1 0 0,-1 0 0,2 0-1,-1 1 1,1 0 0,-6 14 0,3-6 20,-11 23 482,2 1 0,1 1 0,-18 87 0,21-61 188,-7 129-1,19-159-785,1-1-1,2 1 1,2-1 0,1 0 0,17 60 0,-16-79-207,0 0 0,2 0 0,0-1 0,1 0 0,16 23 0,-17-29-114,1-1-1,-1 0 1,2 0-1,0-1 0,0 0 1,0-1-1,1 0 1,19 10-1,-21-14-239,0 0 0,-1-1 0,1 0 0,0 0 0,0-1 0,1 0 0,-1-1 0,0 0 0,1-1-1,11 0 1,-8-1-2410,0 0 0,0-2 0,24-6 0,-17 1-76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3:00.5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88 326 352,'9'111'6182,"-2"-44"-3895,57 402 10054,-52-441-9008,-14-71-2948,-2 0 1,-9-45-1,-26-91-406,21 104-64,-9-45-179,-46-210-1014,72 323 1236,0 0-1,0 0 1,0 0 0,1 0-1,0 0 1,1 0 0,1-11-1,-1 16 31,0-1 0,-1 0 0,1 1 0,0-1 0,0 1 0,1 0 0,-1-1 0,0 1-1,1 0 1,0 0 0,-1 0 0,1 0 0,0 0 0,0 0 0,0 0 0,0 1 0,0-1 0,1 1-1,-1-1 1,0 1 0,1 0 0,3-2 0,4 1 3,1 0-1,-1 0 0,1 1 1,-1 0-1,1 1 1,-1 0-1,19 2 1,76 19-55,-92-18 63,41 9 34,-2 2 0,1 2 0,62 30 0,-112-45-39,-1 0-1,1 0 1,-1 1-1,1 0 1,-1-1-1,0 1 1,1 0 0,-1 0-1,0 0 1,0 1-1,0-1 1,-1 0-1,1 1 1,0-1-1,-1 1 1,0-1-1,1 1 1,-1 0-1,0 0 1,0 3-1,-1-3-28,1 1 0,-1-1 0,-1 0-1,1 0 1,0 1 0,-1-1 0,0 0 0,0 0 0,0 0-1,0 1 1,0-1 0,-1 0 0,1 0 0,-1-1 0,0 1-1,0 0 1,-3 3 0,-8 8-343,0-1-1,0 0 1,-1-1-1,-18 12 1,-66 36-2050,41-26-1539,3 2-3297,28-16 4731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3:00.8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204 2 960,'0'0'108,"1"-1"0,-1 1 0,0 0-1,1 0 1,-1 0 0,0 0 0,0 0 0,1 0-1,-1 0 1,0 0 0,1 0 0,-1 0 0,0 0-1,1 0 1,-1 0 0,0 0 0,1 0 0,-1 0-1,0 0 1,1 1 0,-1-1 0,0 0 0,0 0-1,1 0 1,-1 0 0,0 1 0,0-1 0,1 0 0,-1 0-1,0 0 1,0 1 0,1-1 0,-1 0 0,0 1-1,0-1 1,0 0 0,0 0 0,0 1 0,1-1-1,-1 0 1,0 1 0,0-1 0,0 0 0,0 1-1,0-1 1,0 0 0,0 1 0,0-1 0,0 0-1,0 1 1,0-1 0,0 0 0,0 0 0,-1 1 0,1-1-1,0 1 1,-4 20 1008,-112 209 6169,65-136-5967,33-65-1275,13-22-366,1 0 0,0 0 0,0 0 0,-3 9 1,7-15 108,0-1 1,0 1-1,-1-1 1,1 1-1,0-1 1,0 1-1,1-1 1,-1 1 0,0-1-1,0 1 1,0-1-1,0 1 1,0-1-1,0 1 1,1-1-1,-1 1 1,0-1-1,0 1 1,1-1-1,-1 1 1,0-1 0,1 1-1,-1-1 1,1 0-1,-1 1 1,0-1-1,1 0 1,-1 1-1,1-1 1,-1 0-1,1 0 1,-1 0-1,1 1 1,-1-1-1,1 0 1,-1 0 0,1 0-1,-1 0 1,1 0-1,-1 0 1,1 0-1,11 1-2045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2:54.3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145 4 856,'8'-3'4804,"-7"4"-4711,0 1 0,0-1 1,0 1-1,0 0 0,0 0 0,0-1 1,-1 1-1,1 0 0,-1 0 0,1 0 1,-1-1-1,0 1 0,0 0 0,0 0 1,0 0-1,0 0 0,0 0 0,-1 0 1,1-1-1,0 1 0,-1 0 0,1 0 1,-1 0-1,0-1 0,0 1 0,0 0 1,-1 2-1,-8 13 294,0 0 0,-1 0 1,-1-1-1,-1 0 0,-24 24 0,18-24-1028,-5 4-1231,10-5-2639,10-9 3229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8:38.9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68 192,'-8'-8'9438,"12"3"-8883,0 0 0,0 0 0,0 1 0,1-1 0,0 1 0,0 0 0,0 1 0,1-1 0,-1 1-1,1 0 1,-1 0 0,13-4 0,-13 6-361,0 0 0,0 0 0,0 1-1,0-1 1,0 1 0,0 0 0,1 0 0,-1 1-1,0-1 1,6 3 0,-9-3-152,-1 1 0,1-1 1,0 1-1,0 0 0,-1 0 0,1 0 0,0 0 1,-1 0-1,1 1 0,-1-1 0,1 0 0,-1 1 1,0-1-1,0 1 0,0-1 0,1 1 0,-1 0 1,-1-1-1,1 1 0,0 0 0,0 0 0,-1 0 1,1-1-1,-1 1 0,1 0 0,-1 0 0,0 0 0,0 0 1,0 3-1,-2 14 99,0-1 1,-1 1 0,-1-1-1,-12 33 1,5-17-23,-27 77 168,-11 34 129,43-122-365,2-8 31,0-1 0,1 1 0,0 0 0,1 0-1,0 19 1,2-31-66,0 0 0,1-1 0,-1 1 0,0 0 0,1-1 0,0 1 0,0-1 0,-1 1 0,2-1 0,-1 1 0,0-1 0,0 1 1,1-1-1,-1 0 0,1 0 0,0 0 0,-1 0 0,1 0 0,0 0 0,0 0 0,1-1 0,-1 1 0,0-1 0,0 1 0,1-1 0,-1 0 0,1 0 0,-1 0 0,1 0 0,-1 0 0,1-1 0,0 1 0,-1-1 0,1 0 0,0 0 0,2 0 0,18 0-10,0-2 0,0 0 1,0-2-1,-1 0 0,30-11 0,-21 7-785,57-9 1,-82 16 465,3 0-162,1 0 1,-1 1-1,10 1 0,4 5-3029,-2 7-4175,-11-2 4811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3:01.2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359 538 996,'-45'-77'4761,"-27"-35"-1917,-52-66-213,36 51-3075,62 88-5839,22 35 4666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3:01.5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63 192,'38'-26'12006,"-18"17"-8328,-11 5-3489,-1 0-1,1 0 1,0 0 0,0 2-1,1-1 1,-1 1 0,0 0-1,1 1 1,-1 0-1,1 1 1,0 0 0,-1 0-1,1 1 1,-1 0 0,1 1-1,-1 0 1,9 3-1,-8-2-79,-1 0-1,0 1 1,0 0-1,0 1 1,0-1-1,-1 2 1,0-1-1,0 1 1,0 1-1,-1-1 1,0 1-1,0 1 0,0-1 1,-1 1-1,-1 0 1,9 14-1,-12-18-61,0 1 0,0-1 0,-1 1 0,1-1 0,-1 1 0,0-1 0,0 1 0,-1 0 0,0-1 0,1 1 0,-1 0 0,-1 0 0,1-1 0,-1 1 0,0 0 0,0-1 0,0 1 0,0-1 0,-1 1 0,0-1 0,0 1 0,0-1 0,-1 0 0,1 0 0,-1 0 0,0-1 0,-3 5 0,-3 1-93,-1-1 0,0 0 0,0 0 0,0-1 0,-1 0 0,0 0 0,-1-1 0,-21 7 0,4-1-962,-25 7-807,19-13-5793,26-12 922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3:05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304 46 52,'28'-46'15821,"-31"52"-14865,-260 444 5777,253-432-6559,-46 64-1773,73-96-12325,-3 4 10975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3:05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563 634 1276,'6'-11'4270,"-8"6"-3725,0 1 0,0-1 0,0 0 0,-1 0 1,1 1-1,-1-1 0,0 1 0,-1 0 0,-5-5 0,5 4-204,-145-168 4896,-83-79-1870,143 165-3428,50 53-5214,16 13-2398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3:05.9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196 20 852,'-1'-1'212,"1"0"-1,0 0 1,-1 0 0,1 0-1,-1 0 1,1 0-1,-1 0 1,1 0 0,-1 0-1,0 1 1,1-1-1,-1 0 1,0 0 0,0 0-1,1 1 1,-1-1-1,0 1 1,0-1 0,0 0-1,0 1 1,0-1 0,0 1-1,0 0 1,0-1-1,-2 1 1,1 0 18,0 0 0,1 0 0,-1 1 0,0-1 0,0 1 0,0-1 0,0 1 0,1 0 0,-1-1 0,0 1 0,1 0 0,-1 0 0,-2 2 0,-2 3 274,-1-1 0,1 2 0,0-1 0,0 1 0,-7 10 0,-2 9 122,1 0-1,1 2 0,2-1 1,1 2-1,0-1 0,3 1 0,0 1 1,-4 42-1,7-26-101,2 0 0,2 1-1,2-1 1,14 81 0,-10-95-275,2 0 1,1 0-1,1-1 0,27 55 0,-29-72-332,0-1 1,0-1-1,1 0 1,1 0-1,15 15 0,-18-20-257,0-1 0,1-1 0,-1 1 0,1-1 0,1 0-1,-1-1 1,1 0 0,0 0 0,14 3 0,-19-6-627,1 0-1,0 0 1,0 0 0,-1-1 0,1 0 0,0 0 0,0 0 0,0-1 0,6-1 0,15-5-2092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3:07.5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44 122 696,'0'1'10063,"-3"16"-9192,-6 139 5307,8-87-4521,4 0 1,2 0 0,17 82 0,-22-149-1602,0-1 1,0 1 0,0-1-1,0 0 1,1 1-1,-1-1 1,1 1-1,-1-1 1,1 0 0,0 1-1,-1-1 1,1 0-1,0 0 1,0 0-1,0 1 1,0-1 0,0 0-1,0 0 1,0 0-1,0 0 1,0-1-1,1 1 1,-1 0-1,2 0 1,-1-5 306,1-12-198,-1 0 0,0-1-1,-1 1 1,-2-30 0,-13-72-202,7 71-22,-36-188-689,34 188 556,-7-49-70,16 95 259,0 0 0,-1 0-1,1 0 1,0 0 0,1 0 0,-1 0-1,0 0 1,0 0 0,0 0-1,0 0 1,1 0 0,-1 0-1,1 0 1,-1 0 0,0 0-1,1 1 1,0-1 0,-1 0 0,1 0-1,-1 0 1,1 1 0,0-1-1,0 0 1,-1 1 0,2-2-1,-1 2 5,0 0-1,0-1 0,0 1 0,0 0 0,0 0 0,0 0 0,0 0 1,-1 0-1,1 0 0,0 0 0,0 0 0,0 0 0,0 0 1,0 0-1,0 0 0,0 1 0,0-1 0,0 0 0,-1 1 1,1-1-1,0 1 0,0-1 0,0 1 0,1 0 0,0 1 4,41 19 54,-2 3 1,0 1-1,-2 2 1,0 1-1,-2 2 1,-2 2-1,40 44 1,-47-46-1,61 69 122,-78-86-154,-1 0-1,-1 1 1,-1 1 0,0-1-1,11 28 1,-18-36-19,1-1 1,-1 1-1,0-1 1,0 1 0,0-1-1,-1 1 1,0 0-1,0-1 1,0 1-1,-1 0 1,0-1-1,0 1 1,0-1 0,-1 1-1,0-1 1,0 0-1,0 0 1,-4 6-1,2-4-13,-1 0 0,0 0-1,-1-1 1,0 0 0,0 0 0,0 0-1,-1 0 1,0-1 0,0 0-1,0-1 1,-11 6 0,-7 1-240,0-1 0,-1-1 0,-46 10 0,-83 3-5710,136-21 3926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3:07.8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270 3 1164,'1'-1'217,"0"1"-1,0-1 1,0 1 0,0 0-1,0 0 1,0 0 0,0-1-1,0 1 1,0 0 0,-1 0-1,1 0 1,0 0 0,0 1 0,0-1-1,0 0 1,0 0 0,0 1-1,0-1 1,0 0 0,1 1-1,-2 0-95,1-1-1,-1 1 1,0 0-1,1-1 1,-1 1-1,1-1 1,-1 1-1,0 0 1,0 0-1,1-1 1,-1 1-1,0 0 1,0-1-1,0 1 1,0 0-1,0 0 1,0-1-1,0 1 1,0 0-1,0 0 1,-2 6 368,0 0-1,0 0 1,0 0 0,-5 8 0,6-12-240,-122 251 5243,-11-5-4859,129-241-983,-8 14-1459,13-21 1493,-1 0 1,1-1-1,0 1 0,-1-1 0,1 1 1,0 0-1,0-1 0,-1 1 1,1 0-1,0-1 0,0 1 0,0 0 1,0 0-1,0-1 0,0 1 1,0 0-1,0-1 0,0 1 0,0 0 1,1-1-1,-1 1 0,0 0 0,0-1 1,1 1-1,0 1 0,4 1-2087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3:08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412 436 264,'1'1'100,"0"-1"-1,0 1 1,-1-1-1,1 1 1,0-1-1,0 0 0,0 1 1,0-1-1,0 0 1,-1 0-1,1 1 1,0-1-1,0 0 1,0 0-1,0 0 1,0 0-1,0 0 1,1-1-1,-1 1-11,-1 0 0,1-1 0,-1 1 0,1 0 0,-1-1-1,0 1 1,1-1 0,-1 1 0,1 0 0,-1-1 0,0 1-1,1-1 1,-1 1 0,0-1 0,1 1 0,-1-1 0,0 0-1,0 1 1,0-1 0,0 1 0,1-2 0,-1-1 180,0 0 0,0 0 0,0-1 1,0 1-1,0 0 0,-1-1 1,1 1-1,-1 0 0,-2-5 0,-7-16 522,-1 1 0,-1 0 0,-1 1 0,-1 1 0,-19-24 0,4 11-65,-1 1-1,-39-32 1,49 48-738,0 1 1,-25-14-1,34 24-1093,1 0 0,-1 1 1,0 0-1,0 1 0,-1 1 0,-20-5 1,4 7-1016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3:09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29 416,'0'0'1305,"14"-11"9537,-13 11-10785,48-14 4554,-42 13-4439,0 0 0,-1 0 1,1 1-1,0 0 0,0 0 0,-1 1 0,1-1 1,0 1-1,9 3 0,1 2 7,0 0-1,-1 1 1,0 1 0,0 0-1,-1 1 1,0 1 0,0 0 0,-1 1-1,-1 1 1,0 0 0,0 1-1,-1 0 1,-1 1 0,0 0-1,-1 1 1,-1 0 0,8 16-1,-14-24-157,-1-1-1,0 0 0,0 1 0,0 0 0,-1 0 1,0-1-1,0 1 0,-1 0 0,0 0 0,0 0 1,0 0-1,-1-1 0,0 1 0,-1 0 0,1 0 1,-1-1-1,0 1 0,-1-1 0,0 0 0,0 1 1,0-1-1,-1-1 0,0 1 0,0 0 0,0-1 1,0 0-1,-1 0 0,0 0 0,0-1 0,-1 1 1,1-1-1,-1-1 0,0 1 0,0-1 0,0 0 1,-9 3-1,2-2-739,0 0 0,-1-1 0,-14 2 1,14-4-3661,0 0-3601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3:10.1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729 70 704,'38'-19'1520,"-27"14"-204,1-1 0,-1-1 0,20-14-1,-31 21-1268,0 0-1,0 0 1,1 0 0,-1 0-1,0-1 1,0 1-1,0 0 1,0 0-1,0 0 1,0 0-1,0 0 1,0 0 0,1 0-1,-1-1 1,0 1-1,0 0 1,0 0-1,0 0 1,0 0-1,0 0 1,0 0 0,0-1-1,0 1 1,0 0-1,0 0 1,0 0-1,0 0 1,0 0-1,0-1 1,0 1-1,0 0 1,0 0 0,0 0-1,0 0 1,0 0-1,0-1 1,0 1-1,-1 0 1,1 0-1,0 0 1,0 0 0,0 0-1,0 0 1,0 0-1,0-1 1,-9-2 1232,-7 1-385,-14 4-161,0 1 0,0 2-1,1 1 1,0 2 0,-33 12-1,60-19-692,-45 15 418,1 3-1,0 2 1,2 1-1,0 3 0,2 1 1,1 2-1,-63 57 1,79-62-113,2 1-1,-33 46 1,44-53-168,1 0 1,1 0-1,1 1 0,0 0 1,-9 31-1,16-41-107,0-1-1,0 0 1,1 1-1,1-1 1,-1 1-1,1-1 1,0 1 0,1-1-1,-1 1 1,2-1-1,1 10 1,-1-12-36,0 0 0,0 0 0,1 0 1,-1 0-1,1-1 0,0 1 0,0-1 0,0 0 0,1 0 0,0 0 1,0 0-1,0 0 0,0-1 0,0 0 0,0 0 0,7 3 0,7 3-2,0-2-1,1 0 0,0-1 0,0-1 0,0-1 0,1 0 0,20 0 0,17-1-447,66-5-1,37-11-1855,-89 7-1419,-1 0-5507,-47 6 6444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8:39.3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13 167 1092,'-3'-18'4565,"0"9"-3442,1 1 1,1-1-1,-1 1 1,1-1-1,1 1 1,0-16 0,0 21-986,1 0 0,-1 0-1,1 0 1,0 0 0,0 0 0,0 0 0,0 1 0,0-1 0,1 0 0,-1 1 0,1-1 0,0 1 0,-1 0 0,1-1 0,0 1 0,0 0 0,1 0 0,-1 0 0,0 0 0,1 1-1,-1-1 1,1 1 0,0-1 0,2 0 0,6-2 25,0 1 0,0 1-1,0 0 1,0 0 0,0 1-1,1 0 1,-1 1 0,0 0 0,0 1-1,1 1 1,-1-1 0,0 2-1,0 0 1,0 0 0,-1 1-1,1 0 1,13 7 0,-17-7-118,0 0 1,-1 0 0,1 0-1,-1 1 1,0-1 0,0 2-1,-1-1 1,1 1 0,-1-1-1,-1 1 1,1 1 0,-1-1-1,0 1 1,0 0-1,-1 0 1,0 0 0,0 0-1,0 0 1,-1 1 0,0-1-1,-1 1 1,0-1 0,0 1-1,0 0 1,-1 0 0,-1 8-1,0-8-16,-1 0 0,0 0 0,0 0 0,-1 0-1,0 0 1,-1-1 0,1 1 0,-2-1 0,1 0 0,-1 0-1,-5 7 1,-3 0-45,-1 0-1,1 0 0,-27 17 1,-3-4-639,33-21-206,-1 0-1,1 1 1,-10 8-1,20-15 642,-1 0 0,1 0 0,0 0 0,0 1-1,-1-1 1,1 0 0,0 0 0,0 1 0,-1-1-1,1 0 1,0 0 0,0 1 0,-1-1 0,1 0-1,0 1 1,0-1 0,0 0 0,0 1 0,0-1 0,-1 0-1,1 1 1,0-1 0,0 0 0,0 1 0,0-1-1,0 0 1,0 1 0,0-1 0,0 0 0,0 1 0,0-1-1,0 0 1,1 1 0,-1-1 0,0 0 0,0 1-1,0-1 1,0 0 0,0 1 0,1-1 0,-1 0 0,0 1-1,0-1 1,1 0 0,-1 0 0,0 0 0,0 1-1,1-1 1,-1 0 0,1 1 0,0-1 612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3:10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488 0 1348,'-82'76'8111,"-3"6"-5048,-96 88-920,143-136-1975,-53 50-1795,83-73 247,8-10 1044,0 0 1,-1-1-1,1 1 1,0 0-1,-1 0 1,1 0-1,0 0 1,0 0-1,0 0 1,0 0-1,0-1 1,0 1-1,0 0 1,0 0-1,0 0 1,0 0-1,0 0 1,1 1-1,4 7-1623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3:10.8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556 835 164,'0'0'111,"22"-2"950,-14-4 94,-8 6-1090,0-1 0,0 1 0,0-1 1,0 1-1,0-1 0,0 1 0,0-1 0,-1 1 0,1-1 1,0 1-1,0-1 0,-1 1 0,1 0 0,0-1 1,-1 1-1,1-1 0,0 1 0,-1 0 0,1-1 0,-1 1 1,1 0-1,0-1 0,-1 1 0,0 0 0,-219-148 4420,150 107-4262,-101-42 0,149 75-2200,-37-9 0,42 12 664,-3 0-47</inkml:trace>
  <inkml:trace contextRef="#ctx0" brushRef="#br0" timeOffset="1">701 23 216,'3'-2'703,"-1"-1"0,1 1 0,0-1-1,0 1 1,0 0 0,1 0 0,-1 0 0,7-2 0,-8 4-418,0 0 0,1-1 0,-1 1 0,0 0 0,1 1 0,-1-1-1,0 0 1,1 1 0,-1-1 0,0 1 0,0 0 0,1-1 0,-1 1 0,0 0 0,0 1 0,3 1 0,8 7 271,-1 0-1,0 1 0,-1 0 0,0 1 1,-1 1-1,0-1 0,-1 2 0,10 18 1,13 27 414,-2 1 0,-3 2 1,21 70-1,-40-108-663,-1 1-1,-1 0 1,-2 0 0,0 1-1,-1 0 1,-2 35-1,-2-49-320,0 0 0,-1 0-1,0 0 1,-1-1 0,0 1-1,-1-1 1,0 0 0,-1 0 0,0 0-1,0 0 1,-1-1 0,-1 0-1,0 0 1,0-1 0,-1 0-1,-10 9 1,-4 1-719,-1-2 1,0 0-1,-2-1 0,0-2 1,-30 14-1,-143 47-8195,85-39 5753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3:13.3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946 17 1248,'17'-16'8341,"-114"174"-3085,-532 1104 2661,590-1171-7696,-138 287-625,174-373 194,-5 10-494,7-15 660,1 0 0,0 0 1,0 0-1,0 1 1,0-1-1,0 0 1,0 0-1,0 0 1,0 0-1,-1 1 1,1-1-1,0 0 0,0 0 1,0 0-1,0 0 1,-1 0-1,1 0 1,0 0-1,0 0 1,0 1-1,0-1 1,-1 0-1,1 0 1,0 0-1,0 0 0,0 0 1,-1 0-1,1 0 1,0 0-1,0 0 1,0 0-1,-1 0 1,1 0-1,0 0 1,0 0-1,0 0 0,-1-1 1,1 1-1,0 0 1,0 0-1,0 0 1,0 0-1,-1 0 1,1 0-1,0 0 1,0-1-1,0 1 1,0 0-1,0 0 0,-1 0 1,1 0-1,0-1 1,0 1-1,0 0 1,3-7-2214,38-58-6797,-13 26 6195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3:13.6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888 0 14473,'-112'113'5313,"3"17"-3360,-91 150-405,87-106-840,-170 356-1,238-414-2660,23-39-5665,18-38 2471,6-2 1564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3:15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404 7 508,'0'-1'208,"0"1"0,1-1 0,-1 1 1,1-1-1,-1 1 0,1-1 0,0 1 0,-1 0 0,1-1 0,-1 1 0,1 0 1,0-1-1,-1 1 0,1 0 0,0 0 0,-1 0 0,1 0 0,0 0 0,0 0 1,0 0-89,-1 0-1,0 0 1,0 0 0,1 1 0,-1-1 0,0 0 0,1 0 0,-1 1 0,0-1 0,0 0 0,0 0 0,1 1 0,-1-1 0,0 0 0,0 1 0,0-1 0,0 0 0,0 1 0,1-1 0,-1 0 0,0 1 0,0-1-1,0 1 1,0-1 0,0 1 0,0 1 129,0 1-1,0 0 1,-1 0-1,1-1 0,-1 1 1,1 0-1,-1-1 1,0 1-1,-1 2 1,-49 80 3770,-105 137 1,145-207-3709,-95 116 1670,33-47-3766,71-82 1274,-14 17-1523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3:15.5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478 668 1072,'13'0'1612,"-1"0"-176,-5-5 1405,-7-15-1265,-13-3 4,-6-5-68,-9-12-140,-13-13-128,-19-18-132,1-3-176,-4 1-311,3 2-449,13 12-528,6 13-685,10 7-4303,2 2 1816,10 9 1195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3:17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329 12 152,'4'-12'8324,"-18"17"-4648,5-1-4609,2 0 1347,-1 1-1,1 0 1,1 1 0,-1-1 0,1 1-1,0 0 1,0 1 0,-8 11-1,-2 7 526,-16 32 0,21-35-543,-17 34 471,4 0 0,-21 69 1,-19 129 950,56-213-1683,1 1 0,3 1 0,1-1 0,3 1-1,1-1 1,2 1 0,2-1 0,1 0 0,3 0 0,1-1 0,18 44 0,-22-71-302,0 0 0,1-1-1,0 1 1,1-2 0,1 1 0,0-1 0,1-1 0,0 1 0,13 10 0,-17-17-331,0 0 0,1-1 1,0 1-1,0-2 1,1 1-1,-1-1 0,15 5 1,-16-6-381,1-1 1,0 0-1,0 0 1,0-1 0,0 0-1,0 0 1,0 0-1,0-1 1,-1 0-1,9-2 1,22-10-1978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3:17.5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1 580 14305,'4'4'324,"2"3"-135,0 0-1,0 0 1,-1 0-1,0 1 1,0 0-1,-1 0 1,0 0-1,0 1 0,3 10 1,22 94 1594,-16-57-1032,10 35 433,51 181 3640,-68-257-4338,-6-14-461,0-1 0,0 0-1,0 1 1,0-1 0,0 0-1,0 0 1,0 1 0,0-1-1,0 0 1,0 1 0,1-1 0,-1 0-1,0 0 1,0 1 0,0-1-1,1 0 1,-1 0 0,0 0-1,0 1 1,0-1 0,1 0-1,-1 0 1,0 0 0,0 0-1,1 0 1,-1 1 0,0-1-1,1 0 1,-1 0 0,0 0 0,0 0-1,1 0 1,-1 0 0,0 0-1,1 0 1,-1 0 0,0 0-1,1 0 1,-1 0 0,0 0-1,1-1 1,-1-6 380,-5-86 189,-24-131 0,28 217-586,-118-707-1116,113 669 1004,-20-90 180,30 139-81,1 0 0,-1-1 0,0 1-1,1-1 1,9 5 0,41 21-38,150 58 8,-58-28-22,-147-59 57,9 4-18,0 1 1,0-1 0,-1 1 0,9 7-1,-16-11 4,1 0-1,-1 0 1,1 0 0,-1 0-1,0 1 1,0-1 0,1 0-1,-1 1 1,0-1-1,0 1 1,-1 0 0,1-1-1,0 1 1,0 0-1,-1-1 1,1 1 0,-1 0-1,1 0 1,-1 0 0,0-1-1,0 1 1,0 0-1,0 0 1,0 0 0,0 0-1,0-1 1,-1 1-1,1 0 1,-1 1 0,-3 5-93,0-1-1,0 0 1,0-1 0,-1 1 0,1-1-1,-2 0 1,1 0 0,-8 6 0,-54 40-1148,52-41 897,-87 56-2217,5-3-2091,36-16-4180,35-24 6083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3:17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232 1 776,'0'0'1551,"1"5"18,-1 0-1164,0 1-1,-1 0 1,1 0-1,-1 0 1,0 0-1,0 0 1,-1-1 0,-3 8-1,-23 50 2096,10-24-1429,-20 47 616,1-5-348,3 2 0,-29 110 0,62-190-1485,0-1 1,1 1 0,0-1 0,-1 1-1,1-1 1,0 1 0,0-1 0,0 1 0,0-1-1,1 1 1,-1-1 0,0 0 0,2 4-1,-1-5-153,0 0-1,0 0 1,0 0 0,0 0-1,0 0 1,0 0-1,0 0 1,0-1-1,0 1 1,0-1-1,0 1 1,0 0 0,0-1-1,1 0 1,-1 1-1,0-1 1,0 0-1,1 0 1,-1 1-1,0-1 1,1 0 0,-1 0-1,0 0 1,0-1-1,1 1 1,-1 0-1,2-1 1,18-4-1999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3:18.2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685 509 1304,'2'1'247,"0"0"0,-1 0 0,1-1 0,-1 1 0,1 0 0,0 0 0,-1 1 1,1-1-1,-1 0 0,0 0 0,0 1 0,3 2 1879,-10-5-1164,-13-6-351,1 0 0,1-1 0,0-1 0,-28-19 0,-65-55 680,96 72-1153,-146-123 1112,-56-43-2672,151 132-4767,45 29 4221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8:39.9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1 232 296,'51'-57'3327,"-24"15"4628,-23 45-7410,2 4-241,-1 0 0,1 0 0,-1 0 0,-1 0 0,1 1-1,3 11 1,-1-6 234,-1 0 1,12 16-1,-15-26-411,0 1 1,0-1 0,0 1-1,1-1 1,-1 0 0,1 0-1,-1-1 1,1 1-1,0-1 1,0 0 0,7 3-1,-3-2-20,0-2 0,-1 1 0,1-1-1,0 0 1,0-1 0,0 1 0,0-2 0,-1 1 0,1-1-1,0 0 1,0-1 0,-1 0 0,1 0 0,0 0-1,-1-1 1,0 0 0,0-1 0,0 0 0,0 0-1,-1 0 1,1-1 0,6-6 0,-7 5-59,1 1 1,-1-1-1,0-1 1,-1 1-1,0-1 1,0 0-1,0-1 1,-1 1-1,0-1 1,0 1-1,-1-1 1,0 0-1,-1-1 1,0 1-1,0 0 1,0-1-1,-1 1 1,0-1-1,-1 1 1,-1-13-1,1 17-48,-1 0-1,1 1 0,-1-1 1,0 1-1,0-1 0,0 1 1,0-1-1,-1 1 1,0 0-1,1 0 0,-1-1 1,0 1-1,-1 0 0,1 1 1,0-1-1,-1 0 0,0 1 1,1-1-1,-1 1 1,0 0-1,0 0 0,0 0 1,-1 0-1,1 1 0,0-1 1,-1 1-1,1 0 0,-1 0 1,1 0-1,-1 0 1,1 1-1,-1 0 0,0-1 1,-4 1-1,-4 1-97,0 0-1,0 1 1,0 0 0,0 0-1,0 1 1,1 1 0,-1 0-1,1 1 1,-12 6 0,-2 4-553,1 0 0,0 2 0,2 1 0,-28 26 0,49-42 500,-1-1 0,0 0 1,1 1-1,-1 0 0,1-1 0,0 1 1,0 0-1,-1-1 0,1 1 0,0 0 1,1 0-1,-1 0 0,0 0 0,1 0 1,-1 0-1,1 0 0,-1 4 0,1-5-427,10-2 357,0-1-1,0 0 1,-1-1-1,1 0 1,-1-1-1,1 1 1,-1-2-1,0 1 1,-1-1-1,10-7 1,29-15 444,-44 26-55,0-1 0,1 1 0,-1 0 0,0 0 0,1 0 0,-1 0 0,0 1 0,1 0 0,4-1 1,-6 1-116,-1 1 1,0-1 0,1 0 0,-1 1 0,1-1 0,-1 1 0,0-1-1,1 1 1,-1 0 0,0 0 0,1 0 0,-1-1 0,0 1 0,0 0-1,0 0 1,0 0 0,0 1 0,0-1 0,0 0 0,0 0 0,-1 1-1,2 1 1,8 20 608,-2 0 0,0 0 0,7 44 0,-5-22-14,9 25 1063,38 99 0,-53-160-1599,1 5 191,1-1 0,0 1 0,1-1 1,10 13-1,-16-23-335,1-1 1,-1 0 0,1 0-1,-1 0 1,1-1 0,0 1-1,0 0 1,0-1 0,0 1-1,0-1 1,0 0 0,0 1-1,1-1 1,-1 0-1,0 0 1,1-1 0,-1 1-1,0 0 1,1-1 0,-1 1-1,1-1 1,-1 0 0,1 0-1,-1 0 1,1 0-1,-1 0 1,1-1 0,-1 1-1,1-1 1,-1 0 0,4-1-1,-4 1-305,0 0-1,0-1 0,0 1 0,0 0 1,0-1-1,0 0 0,0 1 1,-1-1-1,1 0 0,1-3 1,10-22-9601,-12 16 7167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3:19.5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40 452,'-16'-23'8980,"14"14"-6343,2 9-2546,0 0 0,-1 0 1,1 0-1,0 0 0,0-1 1,0 1-1,0 0 0,0 0 0,0-1 1,0 1-1,0 0 0,0 0 1,0 0-1,0-1 0,0 1 0,0 0 1,0 0-1,0-1 0,0 1 1,0 0-1,0 0 0,0 0 0,0-1 1,0 1-1,1 0 0,-1 0 1,0 0-1,0 0 0,0-1 1,0 1-1,0 0 0,0 0 0,1 0 1,-1 0-1,0-1 0,0 1 1,0 0-1,1 0 0,-1 0 0,0 0 1,0 0-1,0 0 0,1 0 1,-1 0-1,0 0 0,23 3 564,0 1-1,0 2 1,-1 0-1,26 11 0,-3 3-79,0 2-1,-2 2 1,0 2-1,53 43 1,-90-65-500,-1 1 0,0 0 0,0 0 1,0 0-1,-1 1 0,1 0 0,-1-1 0,-1 2 1,7 11-1,-9-14-45,0-1 1,0 1 0,0 0-1,0 0 1,0-1-1,-1 1 1,0 0-1,0 0 1,0 0 0,0-1-1,-1 1 1,1 0-1,-1 0 1,0-1-1,0 1 1,-1 0 0,1-1-1,-1 1 1,1-1-1,-4 4 1,-1 3-25,-2-1 1,1 0-1,-1 0 0,-1-1 1,1 0-1,-1-1 0,-1 1 1,0-2-1,0 0 0,0 0 1,0 0-1,-22 7 0,8-5-1062,-39 9 0,-23-3-5196,83-14 4752,-2 0-616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3:20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660 73 104,'3'-3'405,"0"-1"0,1 1 0,-1 0 0,-1-1 0,1 0 0,0 0 0,3-7 0,-6 10-296,1 0 0,-1 0 0,0 1-1,0-1 1,1 0 0,-1 0-1,0 0 1,0 0 0,0 0-1,0 0 1,0 0 0,0 0 0,0 0-1,-1 0 1,1 0 0,0 0-1,0 0 1,-1 0 0,1 0 0,-1 0-1,1 0 1,-1 1 0,1-1-1,-1 0 1,1 0 0,-1 0-1,0 1 1,1-1 0,-1 0 0,0 1-1,0-1 1,0 1 0,1-1-1,-1 1 1,0-1 0,0 1 0,0-1-1,0 1 1,0 0 0,0 0-1,0-1 1,-2 1 0,-5-2 263,-1 1 0,1 0-1,-1 0 1,1 1 0,-1 0 0,0 1 0,1 0 0,-1 0 0,-10 3 0,-79 27 1584,86-27-1693,-20 8 239,1 1 1,0 2-1,1 1 1,0 2-1,2 1 1,0 1 0,-33 30-1,41-30-199,0 0 0,1 1 1,2 2-1,0-1 0,1 2 0,1 0 0,1 1 0,2 1 0,-11 28 1,19-42-201,1 0 0,0 0 0,0 1 1,2-1-1,-1 1 0,2-1 0,-1 1 0,2-1 1,0 1-1,0-1 0,1 1 0,1-1 1,0 0-1,0 0 0,2 0 0,-1 0 1,1-1-1,1 0 0,0 0 0,1 0 1,0-1-1,0 1 0,1-2 0,1 1 0,-1-1 1,2-1-1,-1 0 0,1 0 0,0 0 1,13 6-1,1-2-74,0 0 1,0-2-1,1-1 1,1 0-1,-1-2 1,1-2 0,0 0-1,0-1 1,37 0-1,-25-4-1894,74-9 0,-64 1-4376,50-16 1,-71 18 3263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3:20.4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432 0 1184,'0'0'1339,"-5"5"-24,-18 13 220,0 2 1,-34 40-1,-40 59 1040,76-92-2141,-160 201 1512,163-199-2917,17-28 603,0 0 0,1 1-1,-1-1 1,1 0 0,-1 1-1,1-1 1,-1 1 0,1-1 0,-1 1-1,1-1 1,0 1 0,0-1-1,0 1 1,0-1 0,0 1-1,0-1 1,1 1 0,-1 1-1,6 5-1581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3:20.7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513 1152 372,'0'0'1920,"-16"-23"-908,-2 6 4,-11-5-100,-5-9-95,-13-9-85,-4 0-64,-2 1-120,3-1-180,-4 6-236,13 6-360,4 3-316,5 5-2101,4 6 897,6 5 596</inkml:trace>
  <inkml:trace contextRef="#ctx0" brushRef="#br0" timeOffset="1">497 38 464,'2'-3'787,"-1"0"0,1 0-1,0 0 1,0 0 0,0 1 0,0-1-1,1 0 1,-1 1 0,5-3 0,-5 4-506,0 0 0,1 0 0,-1 0 0,0 0 0,1 0 0,-1 1 1,1-1-1,-1 1 0,1 0 0,0 0 0,-1 0 0,1 0 0,-1 0 0,4 1 0,13 2 512,-1 1 0,1 1-1,-1 0 1,0 2-1,27 13 1,-5 1 211,45 32 0,-39-20-209,-2 1 0,-2 3 0,74 83 0,-68-63 33,-4 2-1,56 96 0,-79-117-406,-1 1 0,-2 1 0,-1 1 1,11 46-1,-22-66-243,-2 1 0,0-1 0,-2 1 0,0 0 0,-2 0 0,0 0 0,-1-1 0,-1 1 0,-1 0 1,-8 26-1,4-24-126,-2-1 0,0 1 0,-2-2 0,-1 1 0,0-1 0,-31 39-1,22-36-112,-1-1 0,-1-1 0,-1-1 0,-53 37 0,40-35-1110,-1-2 1,0-2-1,-54 20 0,45-23-3086,-1-2 0,-75 13 0,20-13 79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3:58.2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154 70 1076,'2'-1'11919,"19"-8"-11687,-1-1 8,2 0 0,0 2 0,0 1 0,0 0 0,1 2 0,-1 0 0,1 2 0,1 0 0,-1 2 0,0 0 0,25 4 0,-41-3-201,1 1 1,-1 1 0,0-1-1,0 1 1,0 0 0,0 1-1,0 0 1,0 0 0,-1 0-1,11 8 1,-14-8-27,0-1 0,0 0 1,-1 1-1,1 0 0,-1 0 0,0-1 1,0 1-1,0 0 0,0 1 0,0-1 0,-1 0 1,1 0-1,-1 1 0,0-1 0,0 1 0,0-1 1,-1 1-1,1 0 0,-1-1 0,0 1 1,0-1-1,0 1 0,-1 4 0,-1 1 9,0 1 0,-1-1 0,0 0 0,0 1 0,-1-2 0,0 1 0,0 0 0,-10 12 0,-5 4 57,-29 30-1,10-11-35,37-44-36,1 1 1,-1 0-1,1-1 1,-1 1-1,1 0 0,-1-1 1,1 1-1,-1 0 1,1 0-1,0 0 1,0-1-1,-1 1 1,1 0-1,0 0 1,0 0-1,0 0 1,0 0-1,0-1 1,0 1-1,0 0 1,0 0-1,0 0 1,0 0-1,1 0 1,-1-1-1,0 1 1,0 0-1,1 0 1,-1-1-1,1 1 1,-1 0-1,1 0 1,-1-1-1,1 1 1,-1 0-1,1-1 1,0 1-1,0 0 1,4 3 21,0-1 0,0 1 1,1-1-1,8 4 0,-4-2-5,73 36 80,46 26-18,-106-54-73,-2 1 0,0 1 0,30 28 0,-49-41-13,1 0 0,-1 1 0,1-1 0,-1 1 0,0 0 1,0-1-1,0 1 0,0 0 0,-1 0 0,1 1 0,-1-1 0,0 0 0,0 0 0,0 1 0,0-1 0,-1 1 0,1-1 0,-1 5 0,0-5-1,-1 1 0,0-1 0,0 1 0,0-1 0,0 0 0,0 1 0,-1-1 0,0 0 0,1 0 0,-1 0 0,0 0 0,-1 0 0,1 0 0,-5 4 0,-2 1 1,-1-1-1,0 0 1,0 0-1,0-1 1,-1 0 0,0-1-1,0 0 1,-24 6-1,3-4 33,-1-1 0,0-2-1,-37 1 1,-100-9 339,37 0 182,59 1 13,42 1-479,-42 2-1,72 0-324,-1 0-1,1 1 0,-1-1 1,1 1-1,-1 0 0,1 0 1,-1 0-1,-2 1 0,2 0-1185,0 1-1,0-1 0,0 0 0,1 1 0,-1 0 1,-4 5-1,0 1-1308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3:59.9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26570,'5'10'3397,"25"21"196,-18-22-7463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4:05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1 425 400,'1'26'5796,"5"31"0,11 39-1742,31 100-2232,-42-176-1070,54 168 2398,-60-187-3122,0-1-1,0 1 1,0 0-1,0-1 1,1 1-1,-1-1 1,0 1-1,0-1 1,1 1-1,-1-1 1,0 1-1,1 0 1,-1-1-1,0 0 1,1 1-1,-1-1 1,1 1-1,-1-1 1,0 1-1,1-1 1,-1 0-1,1 1 1,-1-1-1,1 0 1,0 1-1,0-2-2,0 1-1,-1-1 1,1 1-1,-1 0 1,1-1-1,-1 1 0,0-1 1,1 1-1,-1-1 1,0 0-1,1 1 1,-1-1-1,0 1 1,1-1-1,-1 0 0,0 1 1,0-1-1,0 0 1,5-38 311,-65-418-728,55 426 319,-61-346-927,61 356 951,3 14 42,0-1 0,0 0 0,1 0 0,0 1 1,1-1-1,0 0 0,1-14 0,-1 19 13,0 2-6,1 1 1,-1 0 0,0-1-1,0 1 1,0 0 0,1 0-1,-1-1 1,0 1-1,0 0 1,1 0 0,-1-1-1,0 1 1,1 0 0,-1 0-1,0 0 1,0 0-1,1-1 1,-1 1 0,0 0-1,1 0 1,-1 0 0,0 0-1,1 0 1,-1 0-1,0 0 1,1 0 0,-1 0-1,1 0 1,-1 0-1,0 0 1,1 0 0,-1 0-1,46 13 114,-1 1 0,74 35 1,-54-21-20,-61-26-94,0-1 0,0 1 0,0 0 0,-1 0 0,1 0 0,-1 1 0,1 0 0,-1-1 0,0 1 0,0 0 0,4 6 0,-6-8-8,0 1 0,0-1-1,-1 1 1,1 0 0,-1 0 0,1-1 0,-1 1 0,0 0-1,1 0 1,-1 0 0,0-1 0,0 1 0,-1 0 0,1 0-1,0 0 1,0-1 0,-1 1 0,1 0 0,-1 0 0,0-1-1,1 1 1,-1-1 0,0 1 0,0 0 0,0-1 0,0 0-1,0 1 1,-1-1 0,0 2 0,-23 24-521,-1-2 0,-38 29 0,32-27-890,-37 38 1,50-43-2010,0 0 0,-19 31 1,19-20 811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4:06.3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211 3 456,'1'0'150,"-1"0"-1,0-1 1,1 1 0,-1 0 0,0 0-1,1-1 1,-1 1 0,0 0-1,1 0 1,-1 0 0,1 0 0,-1 0-1,0 0 1,1 0 0,-1 0-1,1 0 1,-1 0 0,0 0 0,1 0-1,-1 0 1,1 0 0,-1 0-1,0 0 1,1 0 0,-1 0 0,1 0-1,-1 1 1,0-1 0,1 0-1,-1 0 1,0 1 0,1-1 0,1 13 2372,-2-10-2790,-1 5 748,-1 1 0,1-1 0,-2 0 0,1 1 0,-1-1 0,0 0 0,-6 8 0,-1 8 309,-64 141 2572,33-78-2162,10-23-644,3-7-1431,12-19-2546,14-33 1242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4:06.6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617 416 476,'0'0'120,"1"0"-1,-1 0 1,1 0 0,-1 0-1,0 0 1,1 0 0,-1 0-1,1 0 1,-1 0-1,1 0 1,-1 0 0,1-1-1,-1 1 1,0 0 0,1 0-1,-1 0 1,0-1 0,1 1-1,-1 0 1,1 0 0,-1-1-1,0 1 1,1 0-1,-1-1 1,0 1 0,0 0-1,1-1 1,-1 1 0,0-1-1,-2-13 1464,-18-15 44,-11 2-280,0 0 0,-67-41 0,46 33-633,29 19-500,-123-81 1169,112 76-2076,-2 1-1,-48-18 0,33 23-5434,32 12 4182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4:06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50 272,'1'-2'549,"0"1"1,0-1-1,0 0 0,0 1 1,0-1-1,-1 0 0,1 0 0,-1 1 1,1-1-1,-1 0 0,0 0 1,1 0-1,-1-3 0,3-11 5152,-3 15-5636,1 1 0,-1 0 1,0-1-1,1 1 1,-1 0-1,0-1 0,1 1 1,-1 0-1,1-1 1,-1 1-1,1 0 0,-1 0 1,1 0-1,-1-1 1,1 1-1,-1 0 0,1 0 1,-1 0-1,1 0 1,-1 0-1,1 0 0,-1 0 1,1 0-1,-1 0 1,1 0-1,-1 0 0,1 0 1,-1 0-1,1 1 1,-1-1-1,2 1 0,13 2 176,1 2 0,-1 0-1,0 0 1,0 2-1,-1 0 1,0 0-1,0 2 1,14 10 0,8 8 469,56 56 1,-85-76-600,0 1-1,0 0 1,0 0-1,-1 1 1,0 0-1,0 0 1,-1 0-1,-1 1 0,5 12 1,-7-16-60,-1 0-1,0 0 1,0 0 0,0 0 0,-1 0 0,0 0-1,0 0 1,0 0 0,-1 0 0,0 0 0,0 0-1,0 0 1,-1-1 0,0 1 0,0 0 0,-1-1-1,-5 11 1,-1-3 10,-1 0 1,0-1-1,0 0 0,-1-1 0,-1 0 0,0 0 0,0-1 1,-1-1-1,0 0 0,-1-1 0,-20 9 0,-1-2-1222,-2-1 0,0-2 0,-57 11 0,73-20-1811,2-3-4434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8:41.2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0 84,'-9'0'20575,"7"9"-22376,1-1 2478,0 1 0,0 0 0,1-1 0,0 1 0,0 0 0,1 0 0,3 15 0,1 12 412,24 267 3489,-4-77-2911,-2-30-508,5 37-1159,-10-94 0,54 409 0,-55-425 0,173 922 0,-112-716 0,46 218 0,50 513 0,-63-327 0,-44-310 0,17 395 0,-33-263 0,33 320 0,-55-541 0,34 168 0,-34-297 0,28 141 0,-14-96 0,-19-123 0,2 8 0,11 116 0,24 179 0,-11-42 0,13 110 0,-33-257 0,12 121 0,77 643 0,-101-857 0,24 128 0,37 185 0,-71-390 0,34 137 0,-42-206 0,0-1 0,0-1 0,0 1 0,1 0 0,-1-1 0,0 1 0,0 0 0,0-1 0,1 1 0,-1 0 0,0-1 0,1 1 0,-1 0 0,0-1 0,1 1 0,-1-1 0,1 1 0,-1-1 0,1 1 0,-1-1 0,1 1 0,-1-1 0,1 0 0,1 1 0,4-8 0,0-14-3136,-5 14 1001,-1 0 0,1 0 0,-1 0 0,0 0 0,-1 0 1,-1-10-1,-6-16-3135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4:07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83 737 48,'94'141'12133,"-97"-192"-11005,-2 0 1,-22-89-1,9 49-632,-61-272 837,41 198-311,33 148-483,5 18-526,0-1 1,0 0-1,0 0 1,0 0-1,0 0 1,0 0-1,0 0 1,0 0-1,0 0 1,0 0-1,0 0 1,0 0-1,0 0 1,0 0-1,0 0 1,0 1-1,0-1 1,0 0-1,0 0 1,0 0-1,0 0 1,0 0-1,0 0 1,0 0-1,0 0 1,0 0 0,0 0-1,0 0 1,0 0-1,0 0 1,0 0-1,0 1 1,0-1-1,0 0 1,0 0-1,0 0 1,0 0-1,0 0 1,-1 0-1,1 0 1,0 0-1,0 0 1,0 0-1,0 0 1,0 0-1,0 0 1,0 0-1,0 0 1,0 0-1,0 0 1,0 0-1,0 0 1,0 0-1,-1 0 1,1 0-1,0 0 1,1 2 32,-1 0 0,0 0 0,1 0 0,0 0 1,-1-1-1,1 1 0,0 0 0,0 0 0,0 0 1,0-1-1,0 1 0,0-1 0,1 1 0,1 1 1,26 20 323,1-1 1,2-1 0,47 23 0,-8-5-62,7 8 28,-3 3 0,110 96 0,-175-137-306,0 1 0,0 0-1,-1 0 1,0 1 0,-1 0 0,0 1-1,6 13 1,-11-20-21,-1 1 0,0-1 0,0 1 0,-1-1 0,1 1-1,-1 0 1,-1 0 0,1 0 0,-1-1 0,0 1 0,0 0 0,-1 0 0,1 0 0,-1 0 0,-1-1 0,1 1-1,-1 0 1,0-1 0,-3 6 0,0-1-17,-1 0 1,0-1-1,-1 0 0,0 0 1,-1-1-1,1 0 0,-1 0 1,-1 0-1,-13 9 0,-12 4-323,-47 24 0,53-30 4,-26 12-609,24-13-1185,-45 29-1,60-28-870,15-15 2799,0 1-1,0-1 0,-1 1 1,1-1-1,0 0 0,0 1 1,0-1-1,0 1 0,0-1 1,-1 1-1,1-1 0,0 0 1,0 1-1,0-1 0,0 1 1,0-1-1,1 1 0,-1-1 0,0 1 1,0-1-1,0 0 0,0 1 1,0-1-1,0 1 0,1-1 1,-1 0-1,0 1 0,0-1 1,1 1-1,-1-1 0,0 0 1,1 1-1,-1-1 0,0 0 1,1 0-1,-1 1 0,0-1 1,1 0-1,-1 0 0,1 1 1,8 2-2159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4:07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321 12 176,'28'-12'5431,"-27"15"-4091,0-1-1155,0 0 0,-1 0 0,1 0 0,-1 0 0,0 1-1,0-1 1,1 0 0,-2 0 0,1 1 0,0-1 0,0 0 0,-1 0 0,1 0-1,-1 0 1,0 1 0,1-1 0,-1 0 0,0 0 0,-2 2 0,-28 49 1485,21-37-1140,-165 257 4349,50-98-9135,121-164-2925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4:08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519 419 160,'0'0'3140,"-38"-25"-1984,10 5 1,-3-2-81,-7-7-88,-9-13-52,-3-1-208,-1 1-240,-18-20-364,16 11-616,9 11-2728,6 15 1095,7 8 725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4:10.7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248 13 780,'2'-1'285,"-1"0"1,0 0-1,1 0 0,-1 0 1,0 0-1,1 0 0,0 0 1,-1 0-1,1 0 0,-1 1 1,1-1-1,0 1 0,2-1 1,-4 1-154,1 0 1,0 0 0,-1 0 0,1 0-1,0 0 1,-1 0 0,1 1-1,-1-1 1,1 0 0,0 0 0,-1 1-1,1-1 1,-1 0 0,1 1-1,-1-1 1,1 0 0,-1 1 0,1-1-1,-1 1 1,1-1 0,-1 1-1,1-1 1,-1 1 0,1 0 0,0 2 107,0 0 0,0 0 0,0 0 0,-1 1 0,1-1 0,-1 0 1,0 0-1,0 0 0,0 1 0,0-1 0,0 0 0,-1 0 0,0 4 0,-14 46 888,-3 0 0,-29 61-1,11-27-501,-9 22 5,-76 222 987,120-324-1567,-1-1-1,1 0 0,0 1 0,0-1 1,0 1-1,2 11 0,-1-17-40,0 1 0,0 0 0,1 0-1,-1-1 1,1 1 0,-1 0 0,1-1 0,0 1 0,0-1-1,-1 1 1,1-1 0,0 1 0,0-1 0,1 1 0,-1-1-1,0 0 1,0 0 0,1 0 0,-1 1 0,0-1 0,1 0-1,-1-1 1,1 1 0,0 0 0,-1 0 0,1-1 0,0 1-1,-1-1 1,4 1 0,6 0-7,0 0-1,-1 0 1,1-1 0,0-1-1,0 0 1,14-3-1,66-20-188,-41 9-1,73-13-535,30-9-4286,-122 23-1547,-20 8 4500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4:11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24,'-1'0'617,"-1"2"-330,2 6 3041,8 283 6117,3-156-7231,36 171-1,-24-210-1317,-19-85-905,0 0 0,0-1 0,0 0 1,2 1-1,-1-1 0,10 12 0,-14-21-84,-1 0-1,1 0 1,0 0-1,0 0 0,0 0 1,0 0-1,0 0 1,0-1-1,0 1 1,0 0-1,0 0 0,0-1 1,0 1-1,0-1 1,1 1-1,-1-1 1,0 1-1,0-1 0,1 0 1,-1 0-1,0 0 1,0 1-1,1-1 0,-1 0 1,0 0-1,1-1 1,-1 1-1,0 0 1,0 0-1,1-1 0,-1 1 1,0-1-1,0 1 1,0-1-1,3-1 0,-1 0-679,0-1 0,0 1-1,-1-1 1,1 0-1,0 0 1,-1 0 0,0-1-1,1 1 1,-1-1-1,2-5 1,5-13-1773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4:15.7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23962,'0'0'1772,"3"11"-816,9-5-1368,-9-3-396,4 2-2776,5 15-12013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4:17.3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91 252,'0'0'2123,"2"5"-1099,2 17 73,-1-1 1,0 1-1,-1 44 0,0-3 223,3 8 194,3-1-1,3 0 0,3-1 1,33 98-1,-38-146-914,-9-21-549,1 1 0,-1 0 0,0 0 0,1-1 0,-1 1 1,1 0-1,0-1 0,-1 1 0,1 0 0,-1-1 0,1 1 0,0-1 0,-1 1 0,1-1 1,0 1-1,0-1 0,0 0 0,-1 1 0,1-1 0,2 1 0,-1-6 376,0-9-275,-1-1-1,-1 0 1,0 0-1,-1 0 1,-5-27-1,2 10-102,-43-281-500,10 81 187,36 226 284,0-1 1,1 1 0,-1-1-1,2-9 1,0 14-5,-1 1 0,0-1 0,0 1 0,1 0 0,-1-1 0,1 1 0,-1 0 0,1-1 0,-1 1 0,1 0 0,0 0 0,-1 0 0,1-1 0,0 1-1,0 0 1,0 0 0,0 0 0,0 0 0,0 1 0,0-1 0,1 0 0,-1 0 0,0 1 0,0-1 0,2 0 0,-2 1-4,0 0 1,0 0-1,1 1 0,-1-1 1,0 0-1,0 1 0,0-1 1,0 1-1,0-1 0,0 1 0,0 0 1,0-1-1,0 1 0,0 0 1,1 1-1,0 0 17,25 18 74,-2 1 1,0 2-1,-1 1 1,25 32 0,-9-11-25,99 98 126,-66-68-52,106 100 318,-175-170-459,1-1 0,-1 1-1,0 0 1,0 1 0,0-1 0,-1 1 0,0-1 0,0 1 0,4 11 0,-7-14-26,1 0 0,-1 0 0,1 0 1,-1 0-1,0 0 0,0 0 0,-1 0 0,1 0 0,-1 0 0,1 0 0,-1 0 0,0-1 0,0 1 1,0 0-1,0 0 0,-1-1 0,1 1 0,-1 0 0,1-1 0,-1 0 0,0 1 0,0-1 0,-3 3 1,-9 6-546,0 0 0,0-1 1,-1-1-1,0 0 0,-28 11 1,4-1-3163,2 3-3392,21-11 4725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4:17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0 244,'0'8'4835,"-4"37"-2835,-66 188 3673,24-93-3732,23-74-1247,13-39-968,-12 50 0,21-58-2021,4-12-4007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4:18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494 433 32,'0'-14'1308,"-7"0"48,-5-3 36,-1-3 29,-9-3-41,-9-8-124,-4 0-128,-2-3-108,-7-2-104,-4-1-116,1 0-212,10 6-216,-1 5-352,3 1-396,7 5-388,3 3-3268,3 6 1371,9 2 905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4:18.3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70 1136,'24'-12'9232,"10"-10"-5140,-29 18-3846,0 0 1,1 0-1,-1 1 0,1 0 0,0 0 0,0 0 1,0 1-1,8-3 0,1 3-95,0 1-1,0 0 1,0 1-1,0 0 1,1 1-1,-1 1 0,0 1 1,0 0-1,-1 1 1,1 0-1,-1 1 1,23 11-1,-21-8-51,0 1 1,0 0-1,-1 1 0,0 1 0,-1 1 1,0-1-1,-1 2 0,0 0 0,-1 1 1,12 18-1,-18-23-41,0 1 0,-1 0 1,-1 0-1,1 0 0,-2 1 0,1 0 0,-1-1 1,-1 1-1,0 0 0,-1 0 0,0 1 1,0-1-1,-1 0 0,-1 0 0,0 0 1,-2 12-1,0-11-52,0 0-1,-1 0 1,-1-1 0,0 1 0,0-1 0,-1 0-1,0 0 1,-1-1 0,-1 0 0,1 0-1,-2 0 1,1-1 0,-1-1 0,-12 10 0,1-2-309,-1-2 1,-38 20 0,3-12-2726,48-20 1033,-1 0 1,0 0-1,1-1 0,-13 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8:50.6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25 295 192,'0'1'424,"0"0"1,-1 0-1,1 0 0,0 0 1,-1 0-1,1 0 0,-1 0 1,1 0-1,-1-1 1,1 1-1,-1 0 0,0 0 1,1-1-1,-1 1 0,0 0 1,0-1-1,0 1 0,1-1 1,-1 1-1,0-1 0,0 1 1,-1-1-1,-5-4 3250,4-12-4142,4 6 772,0 1-1,0-1 1,1 0-1,1 1 1,-1 0 0,1-1-1,1 1 1,0 0 0,0 0-1,9-13 1,8-7 514,35-41-1,-52 64-694,4-2 88,-1 0 0,1 0 0,0 1 0,0 0 1,1 0-1,14-8 0,-21 14-162,1-1 1,-1 1-1,1 0 1,0 0-1,0 0 1,-1 0-1,1 0 1,0 1-1,0-1 1,0 1-1,-1 0 1,1 0-1,0 0 0,0 0 1,0 0-1,0 1 1,0-1-1,-1 1 1,1 0-1,0 0 1,0 0-1,-1 0 1,1 0-1,-1 0 1,1 1-1,-1 0 1,0-1-1,1 1 0,2 4 1,14 14 319,17 27-1,-24-31-137,0 0-1,1-1 0,23 22 0,-30-33-367,-1 0-1,1 0 1,0 0-1,0-1 0,0 0 1,0 0-1,1-1 1,-1 1-1,1-1 1,0-1-1,-1 1 1,1-1-1,0 0 1,10 0-1,17-1-3081,1 0-6750,-22 0 7232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4:18.6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712 11 420,'16'-8'2430,"-16"8"-2380,0 0 1,0 0 0,0 0-1,0 0 1,0 0-1,0 0 1,0 0 0,0 0-1,0 0 1,0 0-1,0 0 1,0 0 0,0 0-1,-1 0 1,1 0-1,0 0 1,0 0 0,0 0-1,0 0 1,0 0 0,0 0-1,0 0 1,0 0-1,0 0 1,0 0 0,0 0-1,-1 0 1,1 0-1,0 0 1,0 0 253,0 0-254,0 0 1,0-1-1,0 1 1,0 0 0,0 0-1,0 0 1,0 0 0,0 0-1,0 0 1,0 0-1,0 0 1,0 0 0,0 0-1,0 0 1,0 0-1,0-1 1,0 1 0,0 0-1,0 0 1,0 0-1,0 0 1,0 0 0,0 0-1,0 0 1,0 0-1,0 0 1,0 0 0,0 0-1,-29 4 2311,28-4-2526,-38 11 1201,0 1 0,1 2 0,0 2 1,-65 37-1,64-30-653,1 2 1,0 1-1,2 2 0,2 2 1,0 1-1,2 1 0,1 2 1,2 1-1,2 1 1,-26 44-1,46-66-219,0 0-1,0 0 1,2 0-1,0 1 1,0-1-1,2 1 1,0 0-1,-3 29 1,6-37-103,0 1 0,1-1-1,-1 1 1,1-1 0,1 1 0,0-1 0,0 1 0,0-1 0,1 0-1,0 0 1,0 0 0,0-1 0,1 1 0,0-1 0,1 0-1,-1 0 1,1 0 0,1 0 0,8 7 0,-3-5-25,1 0 0,0 0 0,1-1 0,0-1 0,0 0 1,0-1-1,1-1 0,-1 0 0,1 0 0,0-2 0,20 3 0,16-2-270,93-7 1,-90 0-480,0-2 1,66-17-1,-45 2-2804,-3-6-4163,-46 17 5147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4:19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660 9 11917,'10'-3'175,"-9"2"-97,1 0 0,0 0-1,0 0 1,0 1 0,0-1 0,0 1 0,0 0-1,0-1 1,1 1 0,2 0 0,-8 6 291,-11 17 7,-1 0 1,-33 37-1,-48 41 115,2-3-225,37-36-275,21-25-778,-30 42 0,51-53-1221,14-25 1584,0 1-1,0 0 1,1 0 0,-1-1 0,1 1 0,-1 0-1,1 0 1,0 0 0,0 0 0,0 0 0,0-1 0,0 1-1,1 3 1,4 7-1613</inkml:trace>
  <inkml:trace contextRef="#ctx0" brushRef="#br0" timeOffset="1">635 622 3040,'44'6'776,"-6"3"92,-10-7-19,-6 1-49,-12-8-56,-10-1 24,-7-5 64,-15-3 8,-18-12-72,-20-5-76,-34-11-88,-10-1-268,-6 1-560,3 2-896,7 3-2476,24 12 1223,20 11 805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4:43.0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0 10741,'-25'3'-2712,"-3"0"-21,-1 0 929,1-3 616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4:50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22 880,'2'1'215,"0"-1"-1,0 1 1,1 0 0,-1 0 0,0 0-1,0 1 1,0-1 0,0 0-1,-1 1 1,1-1 0,0 1-1,-1-1 1,1 1 0,0 0-1,-1 0 1,0 0 0,0 0 0,3 4-1,1 5 524,0 1-1,4 17 1,-1-5 37,36 106 2044,-23-63-273,52 114 1,-73-179-2468,1-1 0,0 0 0,-1 1 0,1-1 0,0 0 0,0 0 0,0 0 0,0 1 0,0-1 0,0 0 0,0 0 0,0 0 0,3 1 1,-2-5 388,1-11-278,-1 0 0,0 0-1,-1 1 1,0-1-1,-3-22 1,-11-75 113,5 60-147,5 31-100,-1-4 77,1 0 0,2 1 1,0-1-1,4-45 0,-2 66-100,-1 0-1,1-1 1,0 1 0,0 0-1,0 0 1,0 0-1,0 0 1,1 0 0,0 0-1,-1 0 1,1 1-1,0-1 1,0 0 0,1 1-1,-1 0 1,0-1-1,1 1 1,0 0 0,-1 0-1,1 1 1,0-1-1,4-1 1,0 0 28,0 1 1,0 1-1,1 0 0,-1 0 0,1 0 0,-1 1 1,1 0-1,12 1 0,125 7-80,-48-12-4787,-86 3-769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4:43.9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48 956,'0'0'2057,"2"2"-1066,0 0-772,0 0 0,0 0 0,-1 1 0,1-1 0,-1 1 0,0-1 0,0 1 0,0-1 0,0 1 0,0 0 0,0-1 0,0 5 0,3 42 1619,-1-18-944,14 128 1758,22 137 596,27-20 31,-66-273-3214,1-1 1,-1 0 0,1 1-1,-1-1 1,1 0 0,0 0-1,0 0 1,0 0-1,0 1 1,1-1 0,-1-1-1,0 1 1,1 0 0,0 0-1,-1 0 1,1-1 0,0 1-1,0-1 1,3 2 0,-2-6 278,0-5-268,0 0 0,0 0 0,-1 0 0,-1 0 0,1 0 0,-1 0 0,-1-1 0,1-10 0,-9-74 111,4 57-146,-9-63-152,-40-156 1,-34-59-153,86 307 312,0 0 0,0 0 0,0-14 1,1 18-21,0 3-22,1-1-1,-1 1 0,0-1 0,0 1 0,0-1 1,0 1-1,1 0 0,-1-1 0,0 1 1,1-1-1,-1 1 0,0 0 0,1-1 1,-1 1-1,0 0 0,1-1 0,-1 1 1,1 0-1,-1 0 0,0-1 0,1 1 1,-1 0-1,1 0 0,-1 0 0,1-1 0,-1 1 1,1 0-1,-1 0 0,1 0 0,-1 0 1,1 0-1,21 1 135,182 43 161,-169-34-238,0 1-1,-1 2 1,61 33 0,-90-43-58,-1 0 0,1 0 0,0 0 1,-1 1-1,0 0 0,0 0 0,7 8 0,-10-10-6,0 0 0,1 0 1,-1 0-1,-1 0 0,1 0 0,0 0 1,0 0-1,-1 0 0,1 0 0,-1 0 1,0 0-1,1 0 0,-1 0 1,0 0-1,0 0 0,0 1 0,-1-1 1,1 0-1,-1 0 0,1 0 1,-1 0-1,1 0 0,-1 0 0,-1 2 1,-3 4-36,1-1 0,-1-1-1,0 1 1,-1-1 0,0 0 0,0 0 0,0 0 0,-11 7 0,-61 33-652,63-38 500,-33 16-1241,-77 25 0,56-23-2032,2 3-4033,40-15 4969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4:45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20 107 92,'-1'-1'182,"-1"-1"0,1 1 0,-1 0 0,1 0 0,0-1 1,0 1-1,0-1 0,-1 1 0,1-1 0,0 1 0,1-1 0,-1 0 0,0 1 0,0-1 0,1 0 0,-1 0 0,1 1 1,0-1-1,-1 0 0,1 0 0,0 0 0,0 0 0,0 0 0,0 0 0,0 1 0,1-1 0,-1 0 0,1 0 0,-1 0 1,1 1-1,-1-1 0,1 0 0,0 1 0,0-1 0,0 0 0,0 1 0,0-1 0,0 1 0,1-1 0,2-1 1,0-1-4,1 0 1,0 0 0,-1 1 0,2 0 0,-1 0 0,0 0-1,1 1 1,-1-1 0,1 1 0,0 1 0,11-3 0,-1 3 74,1 0 0,0 1 1,0 1-1,0 1 1,0 0-1,0 1 0,24 8 1,-9 0 214,-1 1 1,56 30-1,-77-36-376,-1 0-1,0 0 1,0 1-1,0 0 1,-1 0-1,0 1 1,0 0-1,-1 0 1,0 1-1,6 10 1,-11-15-63,0 0 0,0 0 0,0 0 1,0 0-1,-1 0 0,1 1 0,-1-1 1,-1 1-1,1-1 0,0 1 0,-1-1 1,0 1-1,0-1 0,-1 1 0,1-1 0,-1 1 1,0-1-1,0 0 0,0 1 0,-1-1 1,1 0-1,-1 0 0,0 0 0,0 0 1,-1 0-1,1 0 0,-5 4 0,2-1-149,-1 0-1,0 0 0,-1-1 0,0 0 0,0 0 0,0 0 0,-1-1 0,0 0 1,0-1-1,0 0 0,0 0 0,-1-1 0,1 0 0,-1 0 0,0-1 1,0 0-1,-13 1 0,21-3-735,23-14-7996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4:45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26 160 628,'3'-3'417,"0"0"1,0 0-1,0 0 0,0 0 0,0 0 1,-1-1-1,0 1 0,0-1 0,0 0 1,3-7-1,-4 9 156,-5-1 214,4 3-747,0 0-1,0 0 1,0-1-1,0 1 1,0 0-1,0 0 1,-1-1 0,1 1-1,0 0 1,0 0-1,0 0 1,0 0-1,-1-1 1,1 1-1,0 0 1,0 0 0,-1 0-1,1 0 1,0 0-1,0-1 1,0 1-1,-1 0 1,1 0-1,0 0 1,0 0 0,-1 0-1,1 0 1,0 0-1,-1 0 1,1 0-1,0 0 1,0 0-1,-1 0 1,1 0 0,0 0-1,0 0 1,-1 0-1,1 1 1,0-1-1,0 0 1,-1 0-1,1 0 1,0 0 0,-1 1-1,-2 1 109,-1 1 0,1 0-1,0 0 1,0 0 0,0 1 0,0-1 0,1 1-1,-1-1 1,1 1 0,0 0 0,0 0 0,0 0-1,0 0 1,-1 8 0,2-7-39,0 0 1,0 1-1,1-1 0,0 0 1,0 1-1,0-1 0,1 1 1,-1-1-1,1 0 0,0 1 1,1-1-1,0 0 0,-1 0 1,1 0-1,6 9 0,-4-9-43,0 1 0,0-2-1,0 1 1,1 0-1,0-1 1,0 0-1,0 0 1,1 0 0,-1 0-1,1-1 1,0 0-1,0-1 1,6 3 0,2 0 9,0-2 0,0 0 0,0 0 0,0-2 1,0 1-1,0-2 0,0 0 0,1-1 0,24-4 1,-16 1-12,0-2 0,-1 0 0,1-2 1,-2 0-1,25-14 0,-32 15-27,-2-1 0,1-1 0,-1 1 0,-1-2 1,21-21-1,-26 25-31,-1 0 1,0-1 0,0 0-1,0 0 1,-1 0-1,0-1 1,-1 0 0,1 1-1,-1-1 1,-1 0-1,4-16 1,-6 20-16,1 1 0,-1-1-1,0 1 1,0 0 0,0-1 0,-1 1-1,1 0 1,-1-1 0,1 1 0,-1 0-1,0-1 1,-1 1 0,1 0 0,0 0-1,-1 0 1,0 0 0,0 0 0,0 0-1,-2-3 1,0 3-22,0 0 0,0 0 1,0 0-1,0 1 0,-1-1 0,1 1 0,-1 0 0,1 0 0,-1 1 1,0-1-1,-9 0 0,-7-1-167,0 2 0,0 1-1,0 0 1,-39 6 0,38-2-122,-1 0-1,1 1 1,-29 11 0,124-23-974,-69 7 1358,0-1 0,0 0 0,-1 1 0,1 0 0,0 0 1,0 0-1,0 0 0,0 1 0,-1 0 0,1-1 0,0 1 0,-1 1 0,1-1 0,-1 0 1,1 1-1,-1 0 0,1 0 0,-1 0 0,0 0 0,0 0 0,3 4 0,-1-1 59,0 1-1,-1 0 1,0 0 0,0 1-1,-1-1 1,0 1-1,0 0 1,0 0 0,-1 0-1,2 11 1,12 70 1141,6 124 0,-15-125-799,0-3 11,27 198 1297,-32-269-1692,12 41 210,-14-51-321,1 0-1,1 0 1,-1 0-1,0 0 1,1 0 0,-1-1-1,1 1 1,0-1 0,0 1-1,0-1 1,0 0-1,0 0 1,1 0 0,2 2-1,-4-3-45,0-1 0,0 1 0,0-1 0,0 0 0,0 0 0,0 1 0,0-1 0,1 0 0,-1 0 0,0 0 0,0 0 1,0 0-1,0 0 0,0-1 0,0 1 0,0 0 0,1-1 0,-1 1 0,0 0 0,0-1 0,0 1 0,0-1 0,0 0 0,0 1 0,-1-1 0,1 0 0,0 1 0,1-3 0,20-25-5684,-9 6 2183,-1 0 1087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4:45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201 1 12465,'3'28'292,"-6"17"-108,-3 14 60,-7 15 40,-2 33-40,-7-2-64,0 0-40,3-20-16,0-18-64,3-13-80,1-6-172,-1-11-228,0-12-300,4-10-260,5-10-3064,4-10 1375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4:46.3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1 151 608,'3'0'925,"-2"-1"-773,2 1 463,0-1 1,1 1-1,-1-1 1,0 1-1,0 0 1,1 0-1,3 1 1,-5-1-479,-1 1 1,1 0 0,0-1-1,-1 1 1,1 0 0,-1 0 0,0 0-1,1 0 1,-1 0 0,0 0 0,1 0-1,-1 1 1,0-1 0,0 0 0,0 1-1,0-1 1,0 1 0,0 1 0,4 6 14,1 0 0,0-1 1,0 0-1,0 0 1,1 0-1,0-1 1,1 0-1,0 0 1,0-1-1,0 0 1,1-1-1,0 1 1,0-2-1,0 1 1,1-1-1,-1-1 1,1 1-1,0-2 1,14 3-1,-5-2-94,1 0 0,-1-2 1,1 0-1,0-1 0,-1-1 0,1-1 0,-1 0 0,1-2 0,-1 0 1,0-1-1,-1-1 0,1-1 0,-1-1 0,22-12 0,-32 15-51,-1 0-1,-1-1 1,1 1-1,-1-1 1,0-1-1,0 1 1,-1-1-1,0 0 1,0 0-1,-1 0 1,0-1-1,0 0 1,3-10 0,-5 14-15,-1 1 1,0-1 0,-1 1 0,1-1 0,0 0 0,-1 1 0,0-1 0,0 0-1,0 0 1,-1 1 0,1-1 0,-1 1 0,0-1 0,0 0 0,0 1 0,0-1 0,-1 1-1,1 0 1,-1-1 0,0 1 0,0 0 0,0 0 0,0 0 0,-1 0 0,1 1-1,-1-1 1,0 1 0,1-1 0,-1 1 0,0 0 0,-1 0 0,1 0 0,-3-1 0,-6-3-42,-1 1 1,1 1-1,-1 0 1,1 1-1,-1 0 1,0 1-1,-15-1 1,-95 3-381,93 1 321,2 0-27,0 1-1,1 1 0,-1 1 0,-32 11 1,59-15 117,0 0 0,0 0 0,0 0 0,0 1 1,0-1-1,0 0 0,0 1 0,0-1 0,0 1 0,0-1 0,0 1 1,0-1-1,0 1 0,1 0 0,-1-1 0,0 1 0,1 0 1,-1 0-1,0 0 0,1-1 0,-1 1 0,1 0 0,-1 0 1,0 2-1,5-1-135,19 1 15,-1 0-1,1-2 1,24-1 0,-16 0 109,39 4 0,-60-2 84,-1-1 0,0 1 0,0 1 0,0 0 0,0 0 0,0 1 0,-1 0 0,13 8 0,-15-7 7,0 0 0,-1 0 0,1 0 1,-1 1-1,-1 0 0,1 0 0,-1 1 0,0-1 0,-1 1 1,1 0-1,-1 0 0,4 14 0,0 6 258,9 57 0,10 254 1152,-13-109-605,-13-224-1065,1 2 207,0 0-1,0 0 0,0 0 0,3 7 1,-4-13-142,0 0 0,0 0 0,0-1 0,1 1 0,-1 0 0,0-1 0,1 1 1,-1 0-1,0-1 0,1 1 0,-1 0 0,1-1 0,-1 1 0,1-1 0,-1 1 1,1-1-1,0 1 0,-1-1 0,1 1 0,-1-1 0,1 0 0,0 1 0,0-1 1,-1 0-1,1 1 0,0-1 0,-1 0 0,1 0 0,0 0 0,0 0 0,-1 0 1,1 0-1,0 0 0,0 0 0,0 0 0,-1 0 0,1 0 0,0 0 1,0-1-1,-1 1 0,1 0 0,0 0 0,-1-1 0,1 1 0,1-1 0,13-8-2654,3-4 845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4:46.8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6 186 788,'-5'-62'5969,"5"58"-5828,1-1-1,0 0 1,0 1-1,0-1 1,0 0 0,1 1-1,0-1 1,0 1-1,0 0 1,0 0-1,1 0 1,-1 0-1,1 0 1,0 0-1,0 1 1,1-1 0,-1 1-1,1 0 1,0 0-1,-1 0 1,1 0-1,1 1 1,7-4-1,-1 1 15,0 0-1,0 1 0,1 0 1,-1 1-1,1 1 0,0-1 0,0 2 1,16-1-1,-11 3-25,1 0 0,-1 1 0,0 1 0,0 0 0,0 1 0,0 1-1,17 8 1,-25-9-79,-1 0 0,1 0 0,-1 1 0,0 0 0,-1 0 0,1 0 0,-1 1-1,0 1 1,0-1 0,-1 1 0,0 0 0,0 1 0,-1-1 0,9 16 0,-12-18-27,0 0 0,-1 0 1,1 0-1,-1 0 0,0 0 1,0 1-1,-1-1 0,0 0 1,0 0-1,0 1 1,0-1-1,-1 0 0,-1 6 1,0-3 4,-1 0 1,1-1 0,-2 1-1,1-1 1,-1 0 0,0 0-1,-10 13 1,4-9 9,0 1 1,-1-1-1,-1-1 0,0 0 1,0-1-1,0 0 0,-1-1 1,-21 10-1,22-14-26,-1 0 0,1 0-1,0-1 1,-17 2 0,-5 1-616,31-6-5,-2-3-2260,-2 1-1845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8:51.2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1 192 1224,'12'-6'2773,"-5"5"799,-4 3-3295,0 0 0,0 0 1,0 0-1,0 0 0,0 1 0,0-1 1,-1 1-1,1 0 0,-1-1 0,0 1 1,0 0-1,0 1 0,3 5 1,22 56 2785,-14-31-1909,117 259 6714,-122-275-7229,-7-15-476,0 0-1,0 1 1,1-1 0,-1 0-1,1 1 1,0-1 0,0 0-1,0 0 1,0-1 0,0 1-1,1 0 1,-1-1 0,1 1-1,4 2 1,-4-24 659,-5 0-689,0 0 0,-1 1 0,-1-1 0,-1 1 0,0 0 0,-9-19 0,2 6-68,-109-278-175,112 284 142,0 1 1,-7-38-1,15 58-26,0 0 0,1 0 0,0 0 1,0 0-1,0 0 0,0 0 0,2-7 0,-2 9-4,0 1-1,1-1 0,-1 1 1,1 0-1,-1-1 1,1 1-1,0 0 0,0-1 1,-1 1-1,1 0 0,0 0 1,0 0-1,0 0 1,0 0-1,0 0 0,0 0 1,1 0-1,-1 0 1,0 0-1,0 1 0,1-1 1,1 0-1,0 0 0,-1 1-1,1 0 1,-1 0 0,1 0-1,-1 1 1,0-1 0,1 0-1,-1 1 1,0 0-1,1-1 1,-1 1 0,3 2-1,26 14 22,7 9 29,-2 2 0,-1 2 0,37 39 0,-68-65-61,0 0 0,-1 1 0,1-1-1,-1 0 1,0 1 0,0 0 0,-1 0-1,1 0 1,-1 0 0,0 0-1,-1 0 1,1 1 0,1 8 0,-3-10-30,0 0 0,0 0 0,-1 1 0,0-1 0,1 0 1,-1 0-1,0-1 0,-1 1 0,1 0 0,-1 0 0,0 0 0,0-1 1,0 1-1,0-1 0,0 0 0,-1 1 0,0-1 0,-4 4 1,-6 4-337,0-1 1,-1 0 0,0-1 0,-1-1 0,-21 9-1,2 0-749,16-9-62,-29 10 0,-11 4-3395,23-1-5175,27-13 6976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4:47.5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72 315 560,'-14'-19'2898,"7"13"-2483,1 1 1,0-2 0,0 1-1,0-1 1,1 0 0,0 0-1,-4-8 1,7 12-324,1 0 0,0-1 0,0 1 0,0 0 1,0-1-1,1 1 0,0-1 0,-1 1 0,1-1 0,0 0 0,1 1 1,-1-1-1,1 1 0,-1-1 0,1 1 0,0 0 0,0-1 1,1 1-1,-1 0 0,1 0 0,1-4 0,4-3 55,0-1 0,1 1 0,0 0 0,1 0-1,0 1 1,0 1 0,1-1 0,0 2 0,1-1 0,11-6 0,-7 6 17,1 0 0,-1 1 0,1 1 1,0 1-1,0 0 0,1 0 0,19-1 1,-33 5-131,0 1-1,0-1 1,0 1 0,-1 0 0,1 0 0,0 0-1,0 1 1,0-1 0,0 1 0,0-1 0,0 1 0,0 0-1,-1 0 1,1 0 0,0 0 0,4 4 0,-5-3-15,-1 0 0,1-1 0,-1 1 0,0 1 0,0-1 0,0 0 0,0 0 1,0 0-1,0 1 0,0-1 0,-1 0 0,0 1 0,1-1 0,-1 0 0,0 1 1,0-1-1,0 1 0,0-1 0,0 0 0,-1 1 0,0 3 0,-7 27 128,-2 0 0,-1 0 0,-2-1 0,-22 42 0,19-40-12,13-29-112,-110 263 2002,111-262-1931,1-1 0,-1 1 0,1 0 0,0 0 0,0-1 0,1 1 0,-1 0 0,2 0 0,-1 0 0,1 6 0,0-10-56,0 1 0,-1-1 0,1 1 1,0-1-1,1 0 0,-1 0 0,0 0 1,1 1-1,-1-1 0,1-1 0,-1 1 0,1 0 1,0 0-1,0-1 0,0 1 0,0 0 1,0-1-1,0 0 0,0 0 0,1 0 1,-1 0-1,0 0 0,1 0 0,-1 0 1,5 0-1,7 2 71,0-2-1,0 1 1,1-2 0,-1 0 0,17-2-1,75-14 291,-45 5-173,-34 6-303,-11 1 53,31-2 0,-44 6-189,1 0 0,-1 0 0,0 0 0,1 0 0,-1 1-1,0-1 1,0 1 0,1 0 0,-1 0 0,0 0 0,0 0 0,0 1 0,0-1 0,0 1 0,3 2-1,2 14-4605,-3-2 20,1-4 2714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4:47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201 2 11489,'1'-1'42,"-1"1"0,1 0 0,-1 0 0,0 0-1,1 0 1,-1 0 0,1-1 0,-1 1 0,1 0 0,-1 0 0,1 0 0,-1 0-1,1 0 1,-1 0 0,0 0 0,1 1 0,-1-1 0,1 0 0,-1 0-1,1 0 1,-1 0 0,0 0 0,1 1 0,-1-1 0,1 0 0,-1 0 0,0 1-1,1-1 1,-1 0 0,0 1 0,1-1 0,-1 0 0,0 1 0,0-1 0,1 0-1,-1 1 1,0-1 0,0 1 0,0-1 0,0 1 0,1-1 0,-1 0 0,0 1-1,0-1 1,0 1 0,0 0 0,1 2 12,0 0 0,0 1 0,0-1 0,0 1 0,0-1 0,-1 6 0,-1 38 359,-3 0 1,-15 71-1,-33 86-415,-14-7-1494,-1 2-6444,53-147 5915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4:49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91 574 852,'-4'-1'5817,"1"40"-3638,2 1 0,6 74 0,22 82 600,-26-188-2633,6 41 824,2-1-1,2 0 1,31 83-1,-31-115-459,-10-15-496,-1-1 0,0 0 0,0 0 0,1 0-1,-1 0 1,0 0 0,0 0 0,0 0 0,1 0 0,-1 0 0,0 0-1,0 0 1,1 0 0,-1 0 0,0 0 0,0 0 0,1-1-1,-1 1 1,0 0 0,0 0 0,0 0 0,1 0 0,-1 0 0,0 0-1,0-1 1,0 1 0,0 0 0,1 0 0,-1 0 0,0 0 0,0-1-1,0 1 1,0 0 0,0 0 0,1 0 0,-1-1 0,0 1 0,0 0-1,0-1 1,1-3 48,0-1 0,0 1-1,0-1 1,0 1 0,-1-1 0,0-6-1,-3-61-139,-26-134-1,21 157-20,-129-591-1711,128 600 1666,3 16 59,2 10 48,1 0-1,0 0 1,-1-21-1,10-59-641,-5 84 697,-2 3-1079,-5 15-6039,5-6 6637,1-1 0,-1 1 1,1-1-1,0 1 0,0 0 0,-1-1 1,1 1-1,0 2 0,3 7-1718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4:49.4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75 948,'-13'3'4828,"10"-5"-4173,3 2-567,-1-1 1,0 1-1,0-1 1,0 1-1,0-1 1,1 0-1,-1 0 1,0 1-1,1-1 1,-1 0-1,0 0 1,1 0-1,-1 0 1,1 1-1,-1-1 1,1 0-1,0 0 1,-1 0-1,1 0 1,0 0 0,0 0-1,0 0 1,-1 0-1,1 0 1,0 0-1,1 0 1,-1 0-1,0 0 1,0 0-1,0 0 1,0 0-1,1 0 1,-1 0-1,1 0 1,-1 0-1,0 0 1,1 0-1,-1 0 1,1 0-1,0 0 1,-1 1-1,1-1 1,0 0 0,0 0-1,-1 1 1,1-1-1,0 1 1,0-1-1,0 1 1,0-1-1,2 0 1,6-4 128,0 0 1,1 1 0,0 0 0,0 0-1,0 1 1,1 1 0,-1 0 0,1 0-1,-1 1 1,1 0 0,-1 1 0,1 0-1,18 3 1,-2 2 78,1 0-1,-1 2 1,53 20-1,-45-13 13,-1 2-1,45 28 0,-65-35-211,-2 0 0,1 0 0,-1 1 0,-1 1 0,1 0 0,-2 0 0,0 1 0,14 21 0,-23-31-81,1 1 1,-1 0 0,0 0-1,1 0 1,-2 0 0,1 0-1,0 0 1,0 0 0,-1 0-1,0 1 1,0-1 0,0 0-1,0 0 1,0 0 0,0 1 0,-1-1-1,0 0 1,1 0 0,-1 0-1,0 0 1,-1 0 0,1 0-1,0 0 1,-1-1 0,0 1-1,1 0 1,-1-1 0,0 1-1,-1-1 1,-3 4 0,-5 3 5,1 0 0,-2-1 1,1 0-1,-1-1 0,-23 11 1,10-7-437,-1-1 0,0-1 0,0-1 0,-1-1 0,-1-1 0,1-2 1,-1-1-1,-52 0 0,77-4-132,0 1 0,0 0 0,1-1 1,-1 0-1,0 1 0,1-1 0,-1 0 0,1 0 0,-1-1 0,1 1 1,0-1-1,-1 1 0,1-1 0,-3-2 0,4 0-1508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4:49.9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39 668,'1'-30'8432,"0"29"-8324,0 0 0,0 0 1,0 1-1,0-1 1,1 0-1,-1 1 0,0-1 1,0 1-1,0-1 1,0 1-1,1-1 1,-1 1-1,0 0 0,1 0 1,-1 0-1,0-1 1,0 1-1,1 0 1,-1 1-1,0-1 0,3 0 1,32 9 864,-26-6-707,14 6 71,0 1-1,-1 1 1,0 0 0,-1 2-1,0 1 1,-1 1 0,24 21-1,-35-27-170,1 0 0,-2 1 0,1 0-1,-2 0 1,15 23 0,-20-29-124,-1 0 0,0 1 0,0-1 1,0 1-1,0 0 0,-1 0 1,0-1-1,0 1 0,0 0 1,-1 0-1,0 0 0,1 0 0,-2 0 1,1 0-1,-1 0 0,1 0 1,-1 0-1,-1 0 0,-2 7 1,0-3 1,-1 0 1,0 0-1,0-1 1,-1 0-1,0 0 1,0-1-1,-1 1 1,0-1-1,0-1 1,-1 1 0,0-1-1,0-1 1,-10 6-1,-9 3-797,-1 0 0,-57 17 0,71-25-37,0 0-1991,4-4-3173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4:50.7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5407 0 1332,'-588'124'7249,"-74"18"-2986,-357 73-155,784-167-3227,-518 97 1991,677-131-2557,-1470 294 5529,1117-183-6343,413-120-493,1 0-1,1 1 1,-1 1 0,-16 11-1,30-18 746,1 0-1,-1 1 1,1-1 0,0 0-1,-1 0 1,1 0-1,0 0 1,-1 1-1,1-1 1,0 0 0,-1 0-1,1 1 1,0-1-1,-1 0 1,1 1-1,0-1 1,0 0 0,0 1-1,-1-1 1,1 0-1,0 1 1,0-1-1,0 1 1,0-1 0,0 0-1,-1 1 1,1-1-1,0 1 1,0-1-1,0 0 1,0 1 0,0-1-1,0 1 1,0-1-1,1 0 1,-1 1-1,0-1 1,0 1 0,0-1-1,0 0 1,0 1-1,1-1 1,-1 0-1,0 1 1,1 0 0,7 9-3350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4:53.3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1 880,'0'0'2797,"0"2"-1946,0 0-683,0 1-1,0-1 0,0 0 0,0 0 1,-1 0-1,1 1 0,-1-1 0,0 0 1,1 0-1,-1 0 0,0 0 0,0 0 0,0 0 1,-1 0-1,1 0 0,0-1 0,-1 1 1,-1 2-1,-13 21 1341,11-14-933,3-7-274,-1 1 0,2-1 0,-1 1 0,0 0 0,1 0 0,-1 9 0,2-13-252,0 1 0,0 0 1,0-1-1,1 1 0,-1-1 1,0 0-1,1 1 0,-1-1 0,1 1 1,0-1-1,-1 0 0,1 1 1,0-1-1,0 0 0,0 0 1,0 1-1,0-1 0,0 0 1,0 0-1,0 0 0,1 0 1,-1-1-1,0 1 0,1 0 1,-1 0-1,0-1 0,1 1 1,1 0-1,21 6 208,0-1 0,0 0-1,0-2 1,29 1 0,20 5 114,-27-2-117,-1 2-1,0 3 0,46 18 0,-73-23-160,1 0 0,-1 2 0,-1 0 0,0 0 0,0 2 0,-1 0 0,-1 1 0,0 0 0,22 26 0,-32-32-60,-1-1-1,1 1 0,-1 0 0,-1 0 1,1 0-1,-1 0 0,0 1 1,-1 0-1,0-1 0,0 1 1,-1 0-1,0 0 0,0 0 0,-1 0 1,0 0-1,0-1 0,-2 9 1,1-6-8,-2-1 1,1 0-1,-1 0 1,-1 0-1,1 0 1,-2 0 0,1-1-1,-1 0 1,0 0-1,-1 0 1,0 0-1,0-1 1,-13 11 0,4-5-119,-2 0 1,0-1-1,0-1 1,-1 0 0,-1-2-1,1 0 1,-37 12 0,37-16-1464,-31 4 0,34-7-912,0-1-1,-21-1 1,16-2 96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4:53.6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987 37 372,'-3'-14'1232,"-13"3"4,-12 5 60,-10 1 81,-12 5-9,-6 0-68,-17 0-112,-2 0-116,-16 2-120,0 1-160,3 0-256,9 5-292,1 1-364,5 5-432,20 0-428,6 3-2868,15 3 1307,17-6 865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4:54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21806,'15'0'784,"-5"0"-520,2 0-112,-2 3-84,-1-6-28,7 0-224,-10 1-1388,-3-1-312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4:55.5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144 334 1120,'-1'-6'1173,"1"5"-764,0 0 1,0-1-1,0 1 0,0-1 0,0 1 0,1 0 0,-1-1 0,0 1 0,0 0 0,3-5 4057,-2 11-3281,8 30 1250,5 64 0,-4-22-1028,3 1-279,81 403 5007,-89-467-4979,-2-26-806,-5-30-117,-56-242-176,-24 5-728,11 73-185,-6-20-328,76 223 1160,0 0-1,0 0 1,0 0 0,1 0-1,-1 0 1,1 0-1,0 0 1,0 0-1,0-4 1,0 6 17,1 0 0,-1 0 0,1 0-1,-1 1 1,1-1 0,-1 0 0,1 0 0,0 0 0,-1 1 0,1-1 0,0 0 0,0 1 0,0-1 0,-1 1-1,1-1 1,0 1 0,0-1 0,0 1 0,0-1 0,0 1 0,0 0 0,0 0 0,0-1 0,0 1 0,0 0-1,0 0 1,0 0 0,0 0 0,0 0 0,0 0 0,1 1 0,17 0-27,0 2 0,-1 1-1,1 0 1,30 12 0,-1-2 6,43 11-73,141 57 0,-231-82 83,1 1-1,-1 0 1,1-1 0,-1 1-1,1 0 1,-1-1 0,0 1-1,1 0 1,-1 0-1,0 0 1,0 0 0,0 0-1,0 0 1,0 1-1,0-1 1,0 0 0,0 1-1,0-1 1,0 0 0,-1 1-1,1-1 1,-1 1-1,1 1 1,-1 0-46,0-1 0,-1 1-1,1-1 1,-1 1 0,0-1 0,0 0 0,0 1-1,0-1 1,0 0 0,0 0 0,-1 1 0,1-1-1,-1 0 1,-2 2 0,-29 33-2319,-53 48 0,46-48-2978,-35 44 1,43-42 2883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8:51.8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0 509 208,'0'0'5112,"2"-4"-3895,10-28 1855,12-49-1,12-101 1031,-13 57-1765,-7 40 641,-14 89-2604,7 16 77,-1-1 0,-2 2-1,9 38 1,5 16 283,-4-27-349,-1 1 149,2-1 0,48 92-1,-64-137-681,1 0-1,-1 0 0,1-1 0,0 1 0,0-1 0,0 1 0,0-1 0,0 0 0,1 0 0,-1 0 0,1 0 0,-1 0 0,1-1 0,0 1 1,4 1-1,-6-4-94,0 0 0,0 0 0,0 0 1,1 0-1,-1 0 0,-1 0 0,1 0 0,0-1 1,0 1-1,0 0 0,0-1 0,-1 1 1,1-1-1,-1 1 0,1 0 0,-1-3 1,7-29-11840,-7 24 9067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4:55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297 0 60,'0'0'4059,"-1"5"-2690,-3 16-328,-2 0 0,0 0 0,-2 0 1,0-1-1,-20 34 0,3-3 27,-165 342 2840,186-385-4353,-10 25 346,14-31-224,-1-1 0,1 0 0,-1 1 0,1-1 0,0 0 1,0 1-1,0-1 0,0 1 0,0-1 0,0 0 0,0 1 0,0-1 0,0 1 0,1-1 0,-1 0 0,0 1 1,1-1-1,-1 0 0,2 3 0,5-1-2980,1-2 1001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4:56.2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399 453 1012,'13'0'2188,"-4"-8"-1056,-9-1 57,-3-5 59,-6-3-24,-10-6-92,-3-5-108,-10-9-104,-2 1-140,-7-10-264,0 4-284,-3-3-368,6 11-452,-2-3-456,2 6-2640,3 5 1251,10 7 829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4:57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54 1072,'-23'-19'9382,"23"19"-9273,0-1 0,0 1-1,-1-1 1,1 1 0,0-1-1,0 0 1,0 1-1,0-1 1,0 1 0,0-1-1,0 0 1,1 1 0,-1-1-1,0 1 1,0-1 0,0 1-1,0-1 1,1 0 0,-1 1-1,0-1 1,1 1 0,-1-1-1,0 1 1,1 0-1,-1-1 1,1 1 0,-1-1-1,0 1 1,2-1 0,21-9 1388,29 2-151,-28 7-1004,0 2 1,0 0-1,1 2 0,-2 1 1,29 8-1,-17-2-5,0 2 1,56 27-1,-76-32-236,-1 2-1,0-1 1,0 1 0,-1 1-1,0 1 1,14 14-1,-23-22-78,-1 1 0,0 0 0,0 0 0,0 0 0,0 0 0,-1 0 0,1 0 0,-1 1 0,0-1 0,-1 1-1,1 0 1,-1 0 0,0-1 0,0 1 0,0 0 0,-1 0 0,0 0 0,0 0 0,0 0 0,0 0 0,-1 0-1,0 0 1,0 0 0,-3 8 0,-1-2 5,0-1-1,-1 0 1,0 1-1,0-2 0,-1 1 1,-1-1-1,1 0 1,-2-1-1,1 0 1,-1 0-1,0-1 1,-1 0-1,0 0 0,-15 7 1,0-2-946,-1-1 1,0-2-1,0 0 0,-1-2 1,-29 5-1,35-7-7459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4:57.5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592 37 564,'0'0'83,"1"-1"-1,0 1 1,-1 0 0,1-1-1,-1 1 1,1-1-1,-1 1 1,1-1 0,-1 1-1,1-1 1,-1 1 0,1-1-1,-1 0 1,0 1-1,1-1 1,-1 0 0,0 1-1,1-1 1,-1 0 0,0 1-1,0-1 1,0 0-1,0 0 1,0 1 0,0-1-1,0 0 1,0 1 0,0-1-1,0 0 1,0 0-1,0 1 1,-1-2 0,0 1 59,0 0 0,0 0 1,-1 0-1,1 0 0,0 0 1,-1 0-1,1 1 0,-1-1 1,1 0-1,-1 1 0,1-1 1,-1 1-1,-2-1 0,-8-1 422,1 1-1,0 0 1,-14 1-1,-1 2-97,0 1-1,0 1 1,1 1 0,0 2-1,0 0 1,0 2-1,1 0 1,0 2-1,1 1 1,0 1-1,1 0 1,1 2-1,0 1 1,-23 21 0,30-24-263,2 1 1,-1 0 0,2 0 0,0 1 0,0 1 0,2 0 0,0 0 0,0 1 0,2 0 0,0 0 0,1 1 0,1-1 0,0 2 0,2-1-1,0 0 1,1 1 0,1-1 0,0 1 0,2 0 0,3 26 0,-1-29-86,0 0 1,1 0-1,1 0 1,1-1-1,0 0 0,0 0 1,2-1-1,0 0 1,0 0-1,2 0 0,0-1 1,19 19-1,-16-19-40,2-1-1,-1-1 1,2 0-1,-1-1 1,2 0-1,-1-2 1,1 0-1,0 0 1,1-2-1,32 8 1,-23-9-138,1-1 1,-1-1-1,1-1 1,0-2-1,-1 0 1,1-2-1,0-1 1,48-12-1,-49 7-710,-1-1 0,0 0-1,0-2 1,0-1 0,24-16-1,1-11-7008,-45 34 7027,15-13-1942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4:57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624 23 11481,'2'-2'79,"-1"1"-33,0 0 0,0-1-1,0 1 1,0 0 0,-1 0 0,1-1-1,0 1 1,0 0 0,-1-1 0,1 1-1,-1 0 1,1-1 0,-1-2 931,-5 8-314,-33 23 140,2 2 0,-33 33 0,-67 75 278,120-120-952,-305 335 176,319-350-539,1 0 0,-1 1 0,1-1 0,-1 1 0,1-1 0,0 1 1,0-1-1,-1 4 0,1-5-13,1 0 0,0 0 0,0-1 0,0 1-1,0 0 1,-1-1 0,1 1 0,0 0 0,0 0 0,1-1 0,-1 1 0,0 0 0,0 0 0,0-1 0,0 1 0,1 0 0,-1 0 0,0-1 0,1 1 0,-1 0-1,0-1 1,1 1 0,-1-1 0,1 1 0,-1-1 0,1 1 0,-1 0 0,1-1 0,-1 0 0,1 1 0,0-1 0,-1 1 0,1-1 0,1 1 0,10 2-2256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4:58.2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510 379 776,'9'-6'1104,"-5"-2"8,-8-6 68,1 0 76,-9-6 29,-7-3-69,-13-5-120,-5-3-104,-14-6-112,-5 3-208,2-3-324,-8 3-596,5 6-868,-3 0-2472,16 8 1219,13 3 805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5:11.1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501 7 664,'10'-6'6319,"-10"17"-2203,-1 5-3153,1-15-898,0-1 0,0 1 1,0 0-1,0 0 1,0-1-1,0 1 0,-1 0 1,1 0-1,0-1 0,-1 1 1,1 0-1,0 0 0,-1-1 1,1 1-1,-1-1 0,1 1 1,-1 0-1,0-1 1,1 1-1,-1-1 0,1 1 1,-1-1-1,-1 1 0,-21 6 566,-30-7-191,53 0-432,-259-24 179,253 23-205,0 1 0,0 0 0,0 0 0,0 0 0,-1 1 0,1 0 0,1 0 0,-1 0 0,0 1 0,0 0 0,0 0 0,1 1 0,-1-1 0,1 1 0,0 0 0,0 1 0,0-1 0,0 1 0,1 0 0,-1 0 0,1 1 0,0-1 0,0 1-1,1 0 1,-1 0 0,1 0 0,0 1 0,1-1 0,-1 1 0,1-1 0,-3 12 0,1 7 75,1-1 1,1 0-1,1 1 0,1 0 0,1-1 0,1 1 0,1-1 0,7 26 0,-7-31 11,-3-11-39,1 0 0,1-1 0,-1 1 0,5 10 0,-5-16-24,-1 0 0,1 1 0,0-1 0,-1 0 1,1 0-1,0 0 0,0 1 0,0-1 0,0 0 0,0 0 0,0-1 0,1 1 0,-1 0 0,0 0 0,0 0 0,1-1 0,-1 1 0,0-1 0,1 1 0,-1-1 0,0 1 0,1-1 1,-1 0-1,1 0 0,-1 0 0,2 0 0,1 0-1,0-1 0,-1 0 0,1 0 0,0 0 0,-1-1 1,1 1-1,-1-1 0,1 0 0,-1 0 0,0 0 0,0-1 1,4-2-1,6-6 12,-2 4-12,0 0 0,1 1-1,0 0 1,-1 1 0,2 0 0,-1 0-1,0 2 1,1-1 0,0 2-1,0 0 1,0 0 0,0 1-1,0 1 1,0 0 0,0 1-1,23 4 1,-11 0-2,0 1 0,-1 2 0,1 0 0,-1 2 1,-1 1-1,0 0 0,26 19 0,-21-11 26,0 2-1,-2 1 1,0 1 0,41 50-1,-55-58 4,0 1 1,-1 1-1,-1 0 0,-1 0 0,0 1 0,-1 0 0,-1 1 0,-1-1 0,8 37 0,-12-43-21,0 0 0,-1 0 0,-1 0 0,0 0 0,-1 0 0,0 0 0,0 0-1,-1 0 1,-1 0 0,0-1 0,-1 1 0,0-1 0,-1 0 0,0 0 0,0 0 0,-1-1 0,-11 14 0,9-14-70,-1-1 1,0 0 0,0 0-1,-1-1 1,-1 0 0,1 0-1,-1-1 1,0-1 0,-1 0-1,0 0 1,0-1-1,0-1 1,0 0 0,-1-1-1,0 0 1,-14 1 0,13-3-651,0 0 0,-1-1 0,-21-3 0,22 1-828,0 0 1,1-2-1,-23-8 1,0-6-605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5:13.2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645 99 360,'18'-27'1360,"-10"18"15,-1-1-1,10-20 1,2 7 5550,-22 23-6847,1 1-1,0-1 1,0 0-1,0 1 1,0-1-1,-1 1 1,1 0-1,0 0 1,0 0-1,-3 2 1,-3 1 75,-7 4 183,0-1 0,0 2 0,-27 20 0,22-14-162,-12 10 32,1 1 0,0 2 0,2 1-1,-30 40 1,-85 139 274,114-158-346,2 1 0,-23 60 0,40-82-65,2 1 1,0 0-1,2 0 0,1 0 0,-3 53 0,8-76-53,1 1 1,0-1-1,1 0 1,0 0 0,0 0-1,0 0 1,1 0-1,0 0 1,0 0-1,1-1 1,3 7-1,-3-8-7,0-1 1,1 0-1,-1 0 0,1 0 1,-1 0-1,1-1 0,0 1 1,1-1-1,-1 0 0,1 0 1,-1 0-1,1-1 0,0 0 1,0 0-1,7 2 0,-1-1-4,0 0-1,0-1 0,0-1 0,0 1 1,0-2-1,0 0 0,0 0 0,20-3 0,-27 2-3,1 0 0,-1 0 0,1 0-1,-1 0 1,1-1 0,-1 0-1,0 1 1,0-2 0,0 1 0,0 0-1,0-1 1,-1 0 0,1 0-1,-1 0 1,1 0 0,-1-1 0,0 1-1,0-1 1,-1 1 0,1-1-1,-1 0 1,0 0 0,3-7 0,-4 8-13,-1 0 1,1 0-1,-1 1 1,1-1-1,-1 0 1,0 0-1,0 0 1,0 0 0,-1 0-1,1 0 1,-1 1-1,1-1 1,-1 0-1,0 0 1,0 0-1,0 1 1,-1-1 0,1 1-1,0-1 1,-1 1-1,0-1 1,1 1-1,-1 0 1,0 0-1,0 0 1,-1 0-1,1 0 1,0 0 0,-1 1-1,1-1 1,-1 1-1,-4-2 1,-1-1-41,0 1 1,0 0-1,0 0 1,-1 1-1,1 0 1,-1 0-1,1 1 0,-1 0 1,1 1-1,-10 0 1,1 2-282,0 1-1,0 0 1,0 1 0,1 1 0,-29 12-1,33-11-588,0 1-1,-21 14 0,25-15-350,1 0-1,0 1 0,0 0 1,-9 12-1,4-1-859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5:13.6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18710,'13'-3'900,"-4"3"-524,4-5-244,-19-1-1324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5:18.4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48 102 468,'-5'8'585,"0"0"-1,1 1 1,0-1 0,0 1-1,1-1 1,0 1 0,1 0-1,-3 15 1,-3 77 1269,7-75-1323,-2 41 357,3 0 0,4 0 0,2 0 0,3-1 0,3 0 0,27 85 0,-33-131-617,2-1 0,0 1 0,2-2 0,0 1 0,1-1 0,0 0 0,2-1 0,0-1 0,1 0 0,1-1 0,22 19 0,-27-27-154,0 0-1,0 0 1,0-1-1,1 0 0,0-1 1,0 0-1,0-1 1,1-1-1,-1 1 0,1-2 1,0 0-1,0 0 1,0-1-1,0 0 1,0-1-1,0-1 0,0 0 1,0 0-1,0-1 1,0-1-1,14-4 1,-8 0-28,-1-1 0,0 0 0,0-1 0,0-1 1,-1-1-1,-1 0 0,0-1 0,0 0 1,-1-1-1,-1-1 0,0 0 0,-1-1 1,10-17-1,-7 9-2,-2 0 0,0-1-1,-2 0 1,0-1 0,-2-1 0,-1 1 0,-1-1 0,7-49-1,-11 41 6,-2-1 0,-1 0 0,-1 0 0,-2 0 0,-12-57 0,-4 20-188,-43-110 0,53 161-415,4 9 329,0 1-1,1-1 1,-4-22 0,7 30-179,1 1-1,0-1 1,0 0 0,0 1 0,0-1-1,0 0 1,2-3 0,-1 4-251,0 0 1,0 0-1,0 1 0,0-1 1,0 1-1,1-1 0,-1 1 0,1-1 1,0 1-1,2-3 0,11-8-3361,1-1 1206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8:53.2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57 145 680,'0'-3'511,"0"0"0,-1 1-1,0-1 1,1 0 0,-1 1 0,0-1-1,-1 1 1,1-1 0,0 1 0,-1-1 0,1 1-1,-4-4 1,-23-23 3936,27 29-4346,0-1 11,0 0 1,0 1-1,0-1 1,1 0-1,-1 1 1,0-1-1,1 0 1,-1 0-1,0 0 1,1 0 0,-1 1-1,1-1 1,-1 0-1,1 0 1,0 0-1,-1 0 1,1 0-1,0 0 1,0 0-1,0 0 1,-1 0-1,1 0 1,0 0-1,0-1 1,1 1-1,-1 0 1,0 0-1,0 0 1,0 0 0,1 0-1,-1 0 1,0 0-1,1 0 1,-1 1-1,1-1 1,-1 0-1,1 0 1,0 0-1,-1 0 1,1 1-1,0-1 1,0 0-1,-1 0 1,1 1-1,0-1 1,0 1-1,2-2 1,3-2 55,1 0 0,0 1 0,0 0 1,12-4-1,-9 4 24,0 0 1,0 0 0,1 1-1,-1 1 1,1 0 0,-1 0 0,1 1-1,17 2 1,-24-2-158,0 1 0,0 0-1,0 0 1,-1 0 0,1 0 0,0 1 0,-1 0 0,0-1-1,1 1 1,-1 1 0,0-1 0,0 0 0,0 1 0,0-1-1,0 1 1,0 0 0,-1 0 0,0 0 0,1 0 0,-1 1 0,0-1-1,-1 1 1,1-1 0,-1 1 0,1 0 0,0 4 0,0 2 5,0 1 1,0-1 0,-2 0 0,1 1-1,-1 0 1,-1-1 0,1 1 0,-4 11-1,-3 9 61,-15 40 0,9-31-40,-5 10 31,-27 51 0,-15 42 258,59-139-305,0 1 1,0 0-1,0-1 0,0 1 0,1 0 1,0-1-1,0 1 0,0 7 0,1-11-25,-1 1 0,0 0 0,0-1 0,1 1 0,-1-1 0,1 1-1,0-1 1,-1 1 0,1-1 0,0 1 0,0-1 0,0 0 0,0 1 0,0-1 0,0 0-1,0 0 1,0 0 0,1 0 0,-1 0 0,0 0 0,1 0 0,-1 0 0,1 0 0,-1-1-1,1 1 1,-1-1 0,3 1 0,3 1 71,25 3 293,-30-5-363,0 0 0,0-1 0,-1 1 0,1 0 0,0 0 0,-1-1 0,1 1 0,0-1 0,-1 1 0,1-1 0,-1 0 0,1 1 0,-1-1 0,1 0 0,-1 0 0,0 0 0,1 0 0,0-2 0,4-5 20,-4 5-116,0 0-1,0 0 0,1 0 1,-1 1-1,1-1 0,-1 1 1,1-1-1,0 1 0,6-3 1,-6 3-178,1 0 1,0 1-1,0 0 1,0 0-1,-1 0 1,1 0 0,5 0-1,44 4-1832,-52-3 1843,1 0 0,0 0 0,0 0 0,0 1 1,0-1-1,-1 0 0,1 1 0,0-1 0,0 1 1,-1 0-1,1 0 0,0-1 0,-1 1 0,1 0 1,-1 1-1,2 0 0,-2 0-272,0 0 1,-1 0-1,1-1 1,-1 1-1,1 0 1,-1 0-1,0 0 1,0 0-1,0 0 1,0 0-1,0-1 1,0 1-1,-1 0 1,1 0-1,-1 0 1,0 2-1,-2 10-2751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5:19.9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430 44 1240,'1'0'205,"0"-1"-1,0 1 1,0 0 0,0-1-1,-1 1 1,1-1-1,0 1 1,0-1 0,0 1-1,-1-1 1,1 0 0,0 1-1,-1-1 1,1 0-1,0 0 1,-1 1 0,1-1-1,-1 0 1,1 0 0,-1 0-1,1-1 1,-1 2-49,-1-1-1,1 0 1,0 1 0,0-1-1,0 0 1,0 1 0,-1-1 0,1 1-1,0-1 1,-1 0 0,1 1 0,0-1-1,-1 1 1,1-1 0,-1 1-1,1-1 1,-1 1 0,1-1 0,-1 1-1,1-1 1,-2 0 0,-2-1 190,0 0 0,0 0 1,0 0-1,0 1 1,0 0-1,0-1 0,0 1 1,-5 0-1,-1 0-7,1 1-1,0 0 0,0 1 1,0 0-1,0 0 0,0 1 1,0 0-1,0 1 1,0-1-1,-13 8 0,10-4-55,1 1-1,-1 1 0,1 0 0,1 0 0,-1 1 0,-13 15 0,6-2-21,1 0 1,1 2-1,1-1 0,0 2 0,2 0 0,-12 35 0,9-17 109,2 2 0,1 0 0,-11 90 0,21-109-196,1 1 1,2 0-1,0 0 0,2-1 0,1 1 0,1-1 1,2 1-1,10 32 0,-10-45-92,0 0-1,1 0 1,0 0-1,1-1 1,0-1 0,2 1-1,-1-1 1,1-1-1,1 0 1,0 0-1,0-1 1,24 16 0,-27-21-55,0-1-1,0 0 1,0 0 0,0 0 0,1-1 0,0 0 0,-1-1 0,1 0 0,0 0-1,0-1 1,0 0 0,0 0 0,1-1 0,-1-1 0,0 0 0,0 0 0,0 0 0,0-1-1,0 0 1,-1-1 0,1 0 0,14-8 0,-14 7-24,0-2 0,-1 1 0,0-1-1,0-1 1,0 1 0,-1-1 0,0-1 0,0 1 0,-1-1 0,0 0-1,0-1 1,-1 1 0,0-1 0,-1 0 0,5-14 0,-6 16-17,-1 0 1,-1 0-1,1 0 1,-1-1-1,-1 1 1,1 0-1,-1-1 1,-1 1-1,1 0 1,-1-1-1,0 1 1,-1 0-1,0 0 1,0 0-1,0 0 1,-1 0-1,0 0 1,0 1-1,-1-1 1,0 1-1,-9-11 1,6 10-20,0-1 1,-1 1-1,0 0 1,0 1-1,0-1 1,-1 2-1,0-1 1,0 1-1,-1 1 1,1 0 0,-1 0-1,0 1 1,0 0-1,-14-2 1,9 3 14,1 1 1,-1 0 0,0 1-1,0 0 1,1 2 0,-1-1-1,0 2 1,1 0 0,-24 8-1,35-10 45,0 1 0,0-1 0,0 1 0,0-1 0,0 1 0,0 0 0,1 0-1,-1 0 1,1 0 0,-1 1 0,1-1 0,0 1 0,0-1 0,-3 6 0,4-7-9,1 0 1,0 0 0,-1 0 0,1-1-1,0 1 1,0 0 0,-1 0-1,1 0 1,0 0 0,0 0 0,0 0-1,0 0 1,0 0 0,1-1 0,-1 1-1,0 0 1,0 0 0,1 0 0,-1 0-1,0 0 1,1 1 0,1-1 9,-1 0 0,0 1 0,1-1 1,-1 0-1,0 0 0,1 0 0,0 0 0,-1 0 0,1 0 1,0 0-1,-1 0 0,1-1 0,0 1 0,3 0 1,17 4 239,-1-1 0,2-1 0,-1-2 0,0 0 0,28-2 0,112-21 1263,-149 20-1416,62-9 370,-71 11-695,0-1 0,0 1 0,1-1 0,-1 1-1,0 1 1,0-1 0,0 0 0,6 3 0,-8-1-1149,1 5-508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5:23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488 133 232,'0'-28'4872,"6"-39"1,0 44-1578,-6 22-2570,0-10 616,-1 11-1278,1 0-1,0 1 0,0-1 0,0 0 0,0 0 1,0 0-1,0 0 0,0 0 0,-1 0 1,1 0-1,0 1 0,0-1 0,0 0 0,0 0 1,0 0-1,-1 0 0,1 0 0,0 0 0,0 0 1,0 0-1,0 0 0,0 0 0,-1 0 1,1 0-1,0 0 0,0 0 0,0 0 0,0 0 1,-1 0-1,1 0 0,0 0 0,0 0 1,0 0-1,0 0 0,0 0 0,-1-1 0,1 1 1,0 0-1,0 0 0,0 0 0,0 0 0,0 0 1,0 0-1,-1 0 0,1-1 0,0 1 1,0 0-1,0 0 0,0 0 0,0 0 0,0 0 1,0-1-1,0 1 0,0 0 0,0 0 1,0 0-1,0 0 0,0-1 0,0 1 0,0 0 1,0 0-1,0 0 0,0 0 0,0-1 0,-41 64 714,-36 75 0,57-101-659,-281 594 1460,252-525-3342,45-94-1128,20-22-8516,-12 6 11959,7-7-3105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5:24.0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503 450 244,'13'6'4394,"-19"-8"-1197,-18-9-1591,-10-10-490,1-2-1,0-2 1,-45-44 0,47 41-653,-128-125 750,108 100-3784,1 0-4373,33 35 4767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5:24.3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246 6 212,'0'0'153,"-1"-1"1,0 0-1,1 1 1,-1-1-1,0 1 1,0-1-1,0 1 1,0 0-1,1-1 1,-1 1-1,0 0 0,0 0 1,0-1-1,0 1 1,0 0-1,0 0 1,0 0-1,0 0 1,1 0-1,-1 0 1,0 1-1,0-1 0,0 0 1,-1 1-1,0 0 109,-1 0 0,1 0 0,0 1 0,-1-1 1,1 1-1,0-1 0,0 1 0,-3 3 0,-2 3 361,0 1 1,0 1-1,-5 10 1,-11 22 261,2 2 1,3 0-1,1 1 0,-12 52 1,10-16 131,-13 125-1,27-144-634,2 0-1,2 0 0,10 69 0,-4-94-365,1 0 0,2-1 0,1 0 0,2 0 0,2-1 0,22 44 0,-28-66-117,0 0 0,1-1 0,0 0 0,1 0 1,0-1-1,1 0 0,0-1 0,21 16 0,-23-20-337,0-1-1,0-1 0,1 1 1,0-2-1,-1 1 0,1-1 1,1 0-1,-1-1 0,0 0 1,1-1-1,-1 0 0,0 0 1,1-1-1,12-1 0,35-8-2796,-2-9 980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5:24.7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44 12733,'2'-3'180,"0"-1"1,1 1-1,-1 0 0,1 0 0,-1 1 1,1-1-1,0 0 0,0 1 0,0 0 1,0-1-1,1 1 0,-1 0 0,0 1 1,1-1-1,0 1 0,-1-1 0,8 0 1,-6 1 4,0 1 0,0 0 0,0 1 0,0-1 0,0 1 1,0 0-1,-1 0 0,1 0 0,0 1 0,-1 0 0,1 0 1,6 3-1,4 6 113,1 0 1,-1 0-1,0 2 1,-2-1-1,1 2 0,13 18 1,14 21-242,-3 2 1,-2 1-1,-3 2 1,-3 1 0,-2 1-1,-2 2 1,-3 1-1,-4 0 1,-1 2-1,-4 0 1,-3 1-1,-2 0 1,-1 87-1,-8-117-1027,-3 0-1,-1-1 1,-12 54 0,8-61-2210,0-2 1,-20 44-1,6-30 357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5:25.3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327 349 448,'0'0'3682,"-2"6"-2635,-2 7-305,1 0-1,0 0 0,1 1 1,0-1-1,1 27 0,9 78 2194,-5-79-2162,11 105 3658,37 165 0,-47-291-3127,-7-31-247,-2-4-1031,-96-303 790,-66-99-1161,94 254-72,59 134 332,10 25 82,0 0 0,1-1 0,0 1 0,1-1-1,-1 0 1,1 0 0,0 0 0,1 0 0,0 0-1,0 0 1,1-11 0,0 17 2,0-1 0,1 1 0,-1-1 0,1 1 0,0-1 0,0 1 0,-1-1 0,1 1 0,0 0 0,0 0 1,0-1-1,0 1 0,1 0 0,-1 0 0,0 0 0,0 0 0,1 0 0,-1 0 0,0 0 0,1 1 0,-1-1 0,1 0 0,-1 1 0,1-1 0,0 1 0,-1 0 0,1-1 0,1 1 1,7-1-6,-1 0 1,1 1 0,14 1 0,-20-1 4,95 10-9,0 4 1,0 5-1,104 33 0,-197-50-18,-1-1 0,0 1 0,0 0 0,0 1 0,0-1 0,0 1 1,-1 0-1,8 5 0,-11-7 8,1 1 0,-1-1 0,0 0 1,0 1-1,0-1 0,-1 0 0,1 1 1,0-1-1,0 1 0,-1-1 0,1 1 1,-1 0-1,1-1 0,-1 1 0,0-1 1,0 1-1,1 0 0,-1-1 0,0 1 1,-1 0-1,1-1 0,0 1 0,0 0 1,-1-1-1,1 1 0,-1 0 0,1-1 1,-1 1-1,0-1 0,1 1 0,-3 1 0,-4 8-187,-2-1 0,0 0 0,0-1-1,0 1 1,-1-2 0,-1 1-1,1-2 1,-16 10 0,1-1-314,-64 39-1691,17-12-2179,27-10-3339,32-19 5280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5:26.3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 0 1096,'0'0'2568,"-3"3"-1289,-4 4-705,1 0-1,0 1 1,1 0-1,0-1 1,-8 18 0,-20 50 1492,30-67-1899,-30 76 2368,-45 173 1,77-253-2688,0 2 117,-1 1 1,1 0-1,1 0 1,-1 0-1,1 8 1,0-14-153,0 0 0,1 1 0,-1-1 0,0 1 1,1-1-1,-1 1 0,1-1 0,0 0 0,-1 1 0,1-1 1,0 0-1,2 3 0,-2-4-214,0 1 0,0 0-1,0 0 1,0 0 0,0-1 0,0 1 0,1-1-1,-1 1 1,0-1 0,0 1 0,1-1 0,-1 0-1,0 0 1,1 1 0,-1-1 0,3 0 0,11-4-1784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5:26.7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327 275 336,'13'4'2476,"-18"-4"-80,-19-7-1031,18 5-1152,0-1-1,0 0 0,0 0 1,0 0-1,1-1 0,0 0 1,-7-6-1,-9-7 293,-24-17 537,-50-48 0,7-4-5806,80 74 2689,6 4 629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5:27.3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67 368,'-17'-21'9516,"17"21"-9401,-1-1 0,1 1 1,0 0-1,0 0 0,-1-1 1,1 1-1,0 0 1,0-1-1,-1 1 0,1 0 1,0-1-1,0 1 0,0 0 1,0-1-1,0 1 1,0 0-1,-1-1 0,1 1 1,0-1-1,0 1 0,0 0 1,0-1-1,0 1 1,0 0-1,0-1 0,1 1 1,-1-1-1,0 1 0,0 0 1,0-1-1,0 1 1,0 0-1,1-1 0,-1 1 1,14-12 1256,-8 9-1187,0 0 0,0 1 0,0-1 0,8 0 0,6-1 77,0 2 1,1 1 0,-1 0-1,1 1 1,-1 2-1,1 0 1,-1 1-1,31 8 1,-23-2-94,-1 0-1,0 1 1,-1 2-1,0 1 1,38 25-1,-54-31-116,0 1 0,-1-1 0,0 2 0,-1-1 0,0 1 0,0 0 0,-1 1-1,0 0 1,7 12 0,-11-15-24,1 1 0,-1-1-1,0 1 1,-1-1 0,0 1 0,0 0-1,-1 0 1,0 0 0,0 0-1,-1 0 1,0 0 0,0 0-1,-1 1 1,-3 12 0,2-11-58,-2 0-1,1 0 1,-1 0 0,-1-1 0,0 1-1,0-1 1,0 0 0,-2 0-1,1-1 1,-1 0 0,0 0 0,0 0-1,-1-1 1,-13 10 0,12-12-568,0 1 0,0-1 0,0-1 0,-1 1 0,1-2-1,-1 1 1,0-1 0,0-1 0,-16 2 0,16-2-3506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5:27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501 45 24,'4'-4'690,"-1"0"-1,1-1 1,-2 0 0,1 0 0,3-7-1,-6 12-626,0-1 0,0 1 0,0-1-1,0 1 1,0 0 0,0-1 0,0 1-1,0-1 1,-1 1 0,1 0 0,0-1-1,0 1 1,0 0 0,0-1 0,-1 1-1,1 0 1,0-1 0,0 1-1,-1 0 1,1-1 0,0 1 0,-1 0-1,1 0 1,0-1 0,-1 1 0,1 0-1,0 0 1,-1 0 0,1 0 0,-1-1-1,1 1 1,0 0 0,-1 0 0,1 0-1,0 0 1,-1 0 0,1 0 0,-1 0-1,1 0 1,0 0 0,-1 0 0,0 0-1,-16 1 643,17-1-690,-17 2 453,0 0-1,0 2 1,0 0 0,0 1-1,1 0 1,0 2-1,0 0 1,-26 16 0,18-7-75,0 1 1,0 1-1,2 1 0,-24 26 1,26-23-124,1 1 1,1 1-1,1 0 0,2 1 1,0 1-1,1 0 1,2 1-1,1 1 0,1 0 1,-9 41-1,16-53-119,1 1 0,0-1 0,1 1 0,1-1-1,0 1 1,1-1 0,1 1 0,1-1 0,0 0 0,1 0-1,6 16 1,-5-20-81,1 1 0,0-2 0,1 1 0,0-1 0,0 0 0,1-1-1,1 1 1,0-2 0,0 1 0,1-1 0,0-1 0,0 1 0,1-2 0,14 8-1,-9-6-143,0-2 0,1 0 0,0-1 0,0-1 0,0 0 0,1-1 0,0-1 0,-1-1 0,1 0 0,0-2 0,0 0 0,0-1-1,0 0 1,0-2 0,18-4 0,-17 2-823,0-1 0,-1-1 0,21-10-1,-21 8-1028,-1-1 0,0-1 1,17-15-1,-1-4-629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8:55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273 37 20426,'0'10'1286,"-1"-8"-1385,1 0 1,-1 0-1,0 1 1,0-1-1,0 0 1,0 0-1,0 0 1,0 0-1,0 0 1,-1-1-1,1 1 1,-1 0-1,1-1 0,-1 1 1,-2 1-1,-1 1-108,-1 0 0,1 0 0,-1 0 0,-6 3 0,10-7 127,2 1 75,0-1 0,0 0 0,0 0 0,0 0-1,0 1 1,0-1 0,-1 0 0,1 0 0,0 0-1,0 0 1,0 0 0,0 0 0,-1 1 0,1-1-1,0 0 1,0 0 0,0 0 0,-1 0-1,1 0 1,0 0 0,0 0 0,0 0 0,-1 0-1,1 0 1,0 0 0,0 0 0,-1 0 0,1 0-1,0 0 1,0 0 0,0 0 0,-1 0 0,1 0-1,0 0 1,0 0 0,0 0 0,-1 0 0,1-1-1,0 1 1,0 0 0,0 0 0,0 0 0,-1 0-1,1-1 1,-11-4-114,11 4 143,-26-27-98,19 19 59,-3-6 10,9 13 11,-1 0 1,1-1-1,-1 1 0,1 0 1,-1 0-1,0 0 0,0 0 1,1 0-1,-1 1 1,-3-3-1,-5-6 137,10 9-112,0 0 0,-1 1 0,1-1 0,0 0 0,-1 1-1,1-1 1,-1 1 0,1-1 0,-1 1 0,1-1 0,-1 1-1,1-1 1,-1 1 0,1-1 0,-1 1 0,0 0 0,1-1 0,-2 1-1,0 2 22,0 0 0,0 1 0,0-1 0,0 1 0,0-1 0,1 1 0,-2 3 0,-9 24 153,1 1 0,1 0 0,-7 40 1,11-42-86,-6 30 215,-6 94 1,9 61 113,7-123-253,17 278 608,-8-281-612,24 217 275,4 39-227,-7 26-13,-3-64-11,9 181 287,-22-323-316,11 110 116,59 455 489,-46-255-270,-9-95-204,29 93 281,-31-284-399,19 209 106,9 78 151,-34-342-288,57 370 246,-42-294-271,36 181 65,71 155 375,-123-480-511,187 839 695,-117-473-486,13 53 53,-25 7-106,9 201-34,-8-162-21,-73-504-161,133 650 258,-54-289-50,-51-241-127,-8-45-18,11 118 0,-16 249-62,-16-441-78,-3-26-54,0-6-615,3-49-3076,-5 21-2507,-3 4-3786,-4 9 5937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5:28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23 92,'29'-23'9484,"-83"142"-6433,16-41-1929,-9 24-27,-34 83-1678,79-183 365,2 1 0,-1 0 0,0 0 0,0 0 0,1 0 0,0 0 0,-1 5 0,1-7-38,0 0 0,1 0 0,-1 0-1,0 0 1,0 0 0,0 0 0,1 0 0,-1-1-1,0 1 1,1 0 0,-1 0 0,1 0-1,-1 0 1,1 0 0,-1 0 0,1-1-1,0 1 1,-1 0 0,1-1 0,0 1 0,-1 0-1,1-1 1,0 1 0,0-1 0,0 1-1,1 0 1,13 2-1755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5:28.4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572 328 588,'-2'2'3228,"-11"0"-2357,-19-3-174,-4-10 43,0-2 1,2-1-1,-1-2 1,-51-31-1,-119-96-391,173 118-638,27 22 249,-1-1-625,0-1 1,0 1-1,0-1 0,1-1 0,0 1 1,0-1-1,-5-6 0,3 0-695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5:28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32 836,'0'0'144,"-1"-1"0,1 0 1,0 0-1,0 0 0,-1 0 0,1 0 1,0 0-1,0 1 0,0-1 0,0 0 0,0 0 1,0 0-1,0 0 0,0 0 0,0 0 0,0 0 1,1 0-1,-1 1 0,0-1 0,0 0 0,1 0 1,-1 0-1,1 0 0,-1 1 0,1-1 0,-1 0 1,1 0-1,0 1 0,-1-1 0,1 0 1,0 1-1,-1-1 0,1 1 0,0-1 0,0 1 1,-1-1-1,1 1 0,0 0 0,0-1 0,0 1 1,0 0-1,0 0 0,1-1 0,3 1 255,0 0-1,-1 0 1,1 0 0,0 0-1,0 1 1,7 2 0,9 2 98,0 2 0,-1 0 0,0 1 0,21 12 0,72 51 781,-61-32-865,-1 1 0,-1 3 0,-3 2 1,-1 2-1,38 52 0,-49-53-172,-3 2 1,-1 0-1,-3 2 0,-1 1 0,-3 2 0,17 57 0,-33-87-212,-2 1 0,-1 0 0,0 0 1,0 27-1,-5-37-101,0-1 1,-1 1 0,0 0 0,-1-1 0,0 1 0,-1-1 0,-1 0 0,0 0-1,-7 14 1,-2-3-332,-1-1 0,-1 0-1,-1-1 1,-1 0 0,-1-2-1,0 0 1,-2-1 0,-40 30-1,8-12-2052,-1-2-1,-100 48 1,11-19 179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5:29.1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328 14 368,'-1'-1'220,"1"0"1,-1 0-1,1 0 0,-1 0 1,0 1-1,0-1 0,1 0 1,-1 0-1,0 1 0,0-1 1,0 1-1,0-1 0,0 0 1,0 1-1,0 0 0,0-1 1,0 1-1,0 0 0,0-1 1,0 1-1,0 0 0,0 0 1,0 0-1,0 0 0,0 0 1,0 0-1,0 0 0,0 0 1,-1 1-1,1-1 0,0 0 1,0 0-1,0 1 0,0-1 1,0 1-1,1-1 0,-3 2 1,-3 2 267,0 0-1,0 0 1,0 1 0,-10 9 0,2 2 187,1 0 0,1 0 1,0 2-1,-15 29 0,-32 83 1150,35-65-1234,2 1 1,3 1-1,3 0 1,4 2 0,2 0-1,3 0 1,3 107-1,7-123-462,2-1-1,3 0 0,1 0 0,3-1 1,3 0-1,1-1 0,3-1 0,2 0 1,39 67-1,-45-92-241,1-1-1,2-1 1,0-1-1,1 0 1,0-1-1,2-1 1,35 25-1,-39-33-537,1 0 0,0-2 0,1 0 0,25 9 0,-27-13-978,0-1-1,0 0 1,0-1 0,1-1-1,24 1 1,6-3-1408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5:35.1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37 207 544,'-8'-2'11794,"2"17"-11016,1 0 0,0 0 0,1 1 0,1-1 0,0 1-1,2 0 1,-1 27 0,12 117 911,-9-152-1573,4 37 300,2 0-1,12 45 1,-14-74-298,0-1 1,0 0-1,2 0 0,0 0 0,0-1 0,2 0 0,-1-1 0,2 0 1,13 15-1,-19-23-84,0-1 0,1 0 0,-1-1 0,1 1 0,0-1 1,0 0-1,0 0 0,1 0 0,-1-1 0,0 0 0,1 0 0,0 0 1,-1 0-1,1-1 0,0 0 0,0-1 0,0 1 0,0-1 0,0 0 1,-1-1-1,1 1 0,0-1 0,0 0 0,0-1 0,-1 1 0,1-1 1,-1 0-1,8-4 0,4-3 23,0-1 0,-1 0 0,1-2 0,-2 0 0,0 0 0,23-26 0,-10 6 27,-2-1 1,24-39-1,-28 35-10,-1-1 1,-3 0-1,-1-2 0,23-79 1,19-173 21,-58 288-163,4-34 51,-5 36-99,0 0-1,0 0 0,0 0 0,0 0 0,0 1 0,0-1 0,0 0 1,-1 0-1,1 0 0,-1 0 0,0 0 0,1 1 0,-1-1 0,0 0 1,-2-2-1,29-1-15767,-8-2 13337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5:35.5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1 920,'0'0'2498,"-2"6"-1136,-10 34 830,2 0 0,2 1 1,2 0-1,-3 54 0,8-25 204,13 128 0,-10-180-2036,1 0 1,0 0 0,1-1 0,12 29-1,-13-40-684,0 0 0,0 0 0,0 0 0,1-1 0,0 1 0,8 7 0,-9-10-729,1 0 1,-1 0-1,1 0 1,0-1-1,0 1 0,0-1 1,0 0-1,0-1 1,0 1-1,9 2 0,-3-1-1996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5:35.9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1 1100,'-4'-1'6732,"0"7"-5200,-2 10-1923,5-15 793,-7 28 685,1 0 1,1 0-1,-4 59 1,7-58-622,-3 37 973,4 115 1,4-152-1043,2-1 0,0 1 0,2-1 1,1 0-1,1 0 0,16 36 0,-19-54-256,1-1-1,-1 0 1,1 0-1,1-1 0,0 0 1,0 0-1,1 0 0,0-1 1,0 0-1,1-1 0,0 1 1,13 6-1,-14-9-48,1-1 0,0-1 0,0 1-1,0-1 1,0-1 0,0 0 0,1 0 0,-1-1-1,0 0 1,1 0 0,-1-1 0,1-1 0,-1 1 0,1-2-1,13-2 1,-5-1 8,0-2 0,0 1-1,0-2 1,-1-1 0,0 0-1,-1-1 1,0 0 0,22-20 0,-16 11 6,0-2 1,-1 0 0,-2-2-1,32-45 1,-35 42-47,0-2 1,-2 0-1,-1-1 1,17-57-1,-24 64-330,-1 0 0,-1 0 0,-1 0 0,-1 0-1,-1 0 1,-1-1 0,-6-38 0,6 57 82,-1-1 1,0 0-1,-1 0 0,1 1 1,-1-1-1,0 1 0,0-1 1,0 1-1,-5-7 1,-13-6-3244,17 15 2082,0 1 0,-1-1 0,1 1 0,0 0 0,0 0 1,-6-1-1,-1 2-1510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5:36.3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0 1288,'0'6'8275,"-2"26"-7082,-41 301 6583,38-263-6266,3 0 0,13 122 0,-9-169-1243,2 10 432,14 57 0,-17-83-718,2 1-1,-1-1 1,1 1 0,0-1-1,1 0 1,0 0 0,0 0-1,0-1 1,1 0 0,0 1-1,0-2 1,1 1 0,6 5-1,-10-9-135,0-1 1,0 0-1,-1 1 0,1-1 0,0 0 0,1-1 0,-1 1 1,0 0-1,0 0 0,0-1 0,0 0 0,1 1 0,-1-1 1,0 0-1,0 0 0,1 0 0,-1 0 0,0 0 0,0-1 0,1 1 1,-1-1-1,0 1 0,0-1 0,2-1 0,1-1-1141,0 0-1,0 0 1,-1-1 0,1 1-1,-1-1 1,0 0-1,0-1 1,4-4-1,3-6-1903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5:38.8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19 752,'1'-19'15925,"1"36"-12592,0 21-4756,-1-20 3449,24 270 2090,91 377-649,-111-637-3410,-4-19-155,1-1 0,0 1 0,0-1 0,0 1 0,1-1 1,1 0-1,-1 0 0,1 0 0,6 8 0,-10-15-62,1 0-1,-1-1 1,1 1 0,0 0-1,-1-1 1,1 1 0,-1 0-1,1-1 1,0 1 0,0-1-1,-1 0 1,1 1 0,0-1-1,0 1 1,-1-1 0,1 0 0,0 0-1,0 1 1,0-1 0,0 0-1,0 0 1,-1 0 0,1 0-1,0 0 1,0 0 0,0 0-1,0 0 1,0 0 0,-1-1-1,1 1 1,0 0 0,0 0 0,0-1-1,0 1 1,-1-1 0,1 1-1,1-1 1,0-1-1104,1-1-1,-1 1 1,0 0 0,0-1 0,0 1-1,0-1 1,0 0 0,1-4 0,4-7-2255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5:39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13293,'0'0'73,"1"0"-1,-1 0 1,1 0-1,-1 0 1,0 0-1,1 0 1,-1 0 0,1 0-1,-1 0 1,0 0-1,1 1 1,-1-1-1,0 0 1,1 0-1,-1 1 1,0-1-1,1 0 1,-1 0-1,0 1 1,1-1 0,-1 0-1,0 1 1,0-1-1,1 0 1,-1 1-1,0-1 1,0 1-1,0-1 1,0 0-1,1 1 1,-1-1-1,0 1 1,0-1 0,0 0-1,0 1 1,0-1-1,0 1 1,5 21 614,1 108 1769,8 73-775,-1-100-780,5 0 0,60 192 0,-75-287-911,2 6 45,0 0 1,12 21-1,-16-33-124,1 1 0,-1-1 0,0 0 0,1 0 0,-1 0 0,1 0 1,0 0-1,0 0 0,0 0 0,0-1 0,0 1 0,0-1 0,0 1 0,0-1 0,1 0 0,-1 0 0,0 0 0,1 0 0,-1 0 0,1-1 1,4 1-1,-6-1-112,1 0 1,-1 0-1,0 0 0,1 0 1,-1-1-1,0 1 1,1 0-1,-1-1 1,0 0-1,0 1 1,1-1-1,-1 1 0,0-1 1,0 0-1,0 0 1,0 0-1,0 0 1,0 0-1,0 0 1,0 0-1,0 0 1,0-2-1,1 1-658,-1 0-1,0-1 1,0 1-1,0-1 1,-1 1-1,1-1 1,0 0-1,-1 1 1,0-1-1,1-3 1,-1-8-1887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17.6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0 634 904,'60'-124'6637,"-13"-6"-3598,26-138 489,-52 186-1150,-8 53 50,-1 48-1423,-9-15-903,0-1 0,-1 1 0,0 0 0,0-1 0,0 1 0,1 4 0,32 87 1532,3-2 0,5-2 1,60 95-1,-96-175-1589,0 0 0,1-1 0,0 0 0,0-1 0,11 10 0,-17-18-136,0 1-1,0-1 0,-1 0 1,1 1-1,0-1 1,0 0-1,0 0 0,1-1 1,-1 1-1,0 0 0,0-1 1,0 1-1,1-1 1,-1 0-1,2 0 0,-2 0-97,0 0-1,0-1 1,0 0-1,-1 1 1,1-1-1,0 0 1,-1 0-1,1 0 1,0 0-1,-1 0 1,1 0-1,-1 0 1,0-1-1,1 1 1,-1 0-1,0-1 1,0 1-1,0-1 1,0 0-1,0 1 1,1-3-1,3-8-3039,-5 10 2428,0 1 0,1 0 1,-1-1-1,0 1 0,0 0 0,0-1 1,0 1-1,-1 0 0,1-1 0,0 1 1,-1-3-1,-2-4-2417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5:39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588 173 1028,'0'-14'1092,"-6"2"36,-4 1 24,-8 0 29,-4 0-33,-4-1-56,-11 1-128,-4 0-84,-9-4-160,-7 4-140,4 0-208,-4 0-312,1-1-352,12 7-420,0-1-2824,6 0 1203,10 3 793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5:39.8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349 71 656,'4'-11'1563,"-1"6"-614,-1 0 1,0 0-1,-1-1 0,1 1 0,0-8 1,-2 13-790,-1-1 1,1 0 0,0 0 0,-1 0 0,1 0-1,-1 0 1,1 0 0,-1 0 0,1 1-1,-1-1 1,1 0 0,-1 0 0,0 1-1,0-1 1,1 0 0,-1 1 0,0-1-1,0 1 1,0-1 0,1 1 0,-1-1-1,0 1 1,0 0 0,0-1 0,0 1 0,0 0-1,0 0 1,-1-1 0,-25-2 1910,18 4-1634,-1 0 0,1 0-1,1 1 1,-1 0 0,0 0 0,-14 7 0,-48 26 1482,68-34-1832,-9 7 215,-1 0-1,1 0 1,0 1 0,1 1 0,0 0-1,1 0 1,0 1 0,1 0-1,-14 22 1,17-24-122,0 1 0,1 0-1,0 1 1,1-1 0,0 1-1,1 0 1,0 0 0,1 0 0,0 0-1,1 0 1,0 1 0,0-1-1,2 15 1,1-16-63,0 0 1,1-1-1,0 1 0,1 0 0,-1-1 1,2 0-1,-1 0 0,2 0 1,-1 0-1,1-1 0,0 0 1,1 0-1,12 11 0,10 8 239,2-2 0,40 25 1,-32-23-73,24 16 122,-31-23-131,-1 1 0,-2 2 0,41 39-1,-68-59-250,1-1-1,0 1 0,-1 1 1,0-1-1,0 0 0,0 0 1,0 1-1,0 0 0,0-1 1,-1 1-1,0 0 1,0-1-1,0 1 0,0 0 1,-1 0-1,1 0 0,-1 0 1,0 6-1,-1-6-6,0 0 0,-1 1 1,1-1-1,-1 0 0,0 0 1,0 0-1,0-1 0,0 1 0,-1 0 1,0-1-1,1 1 0,-1-1 1,0 0-1,-1 0 0,1 0 1,-6 3-1,-3 2-29,0 0 1,-1-1-1,0-1 1,-1 0-1,0-1 1,0 0-1,0-1 1,-16 3-1,-3-2-918,-1-1-1,-47-1 0,35-7-2969,34 2 858,1 0 0,-1-1 1,-19-8-1,8 0-1093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6:05:49.0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44 979 332,'1'-37'11058,"-46"120"-240,47-90-10271,10-22-177,2 1-1,0 1 1,1 0-1,24-30 0,-17 24-203,77-108 744,6 5 0,6 4 1,229-210-1,-330 334-869,2-4-115,1 1-1,22-15 1,-20 18-226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6:05:49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1 28139,'-31'31'-104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6:05:50.3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11 192 228,'-10'8'15519,"213"-102"-11222,-143 69-3496,99-25-1,-119 41-470,-1 1 1,1 2-1,0 2 0,0 1 0,1 2 0,40 5 0,-62-1-113,-1 0 0,1 1-1,-1 1 1,0 0 0,-1 1 0,26 14 0,-32-14-70,1 1 0,-1 0 1,-1 1-1,0 0 0,0 1 0,0 0 1,-1 1-1,-1 0 0,1 0 1,7 14-1,-9-11-11,-1 1 0,0 0 0,0 1 0,-1-1 0,-1 1 0,-1 0 0,0 0 0,-1 0 0,0 1 0,-2-1 0,1 0 0,-2 1 0,0-1 0,-6 26 0,0-8-52,-1 0 0,-2 0 0,-1-1 0,-2-1 0,-25 46-1,36-74-334,-11 21 145,-29 39 1,36-56-892,1-1 1,-2 1-1,-11 9 1,14-14-731,0 1 1,0 0-1,0-1 0,0 0 1,-1 0-1,1 0 0,-9 2 1,2-1-2357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6:19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435 37 256,'29'-5'5814,"-27"5"-4843,9 0 30,-9 0 961,9 2 647,1 3 3310,-12-5-5853,0 0-1,0 1 1,0-1 0,0 0 0,0 0 0,0 1 0,0-1 0,-1 0-1,1 0 1,0 1 0,0-1 0,0 0 0,0 0 0,0 1 0,-1-1-1,1 0 1,0 0 0,0 0 0,0 1 0,-1-1 0,1 0 0,0 0 0,0 0-1,0 0 1,-1 1 0,1-1 0,0 0 0,0 0 0,-1 0 0,1 0-1,0 0 1,-1 0 0,1 0 0,0 0 0,-20 4 484,-21-2-277,-22-5 78,-106-18 1,43 3-689,72 10 469,52 8-35,-5 2 44,7-2-136,0 0 0,-1 0 0,1 0 0,-1 0 1,1 0-1,-1 0 0,1 0 0,-1 0 0,1 1 1,-1-1-1,1 0 0,-1 0 0,1 0 1,0 1-1,-1-1 0,1 0 0,-1 0 0,1 1 1,0-1-1,-1 0 0,1 1 0,-1 0 0,0 5 44,0 1 0,0 0 0,1-1 0,0 1 0,0 0 0,0 0 0,1-1 0,0 1 0,1 0 0,1 6 0,3 19 52,41 199 656,-28-149-389,57 237 1206,-75-312-1509,0-1 1,1 1 0,0-1-1,0 1 1,6 10-1,-6-14-38,-1-1 0,1 0 0,0 1 0,0-1 0,0 0 0,1 0 0,-1-1 0,0 1 0,1 0 0,-1-1 0,1 1 0,-1-1 0,1 0 0,0 0-1,4 2 1,6-1 84,1 0 0,0 0 0,0-1 0,0-1-1,25-2 1,5 0 29,20 0-82,70-12 0,-51 2-4868,-78 12 4505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6:20.3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412 29 436,'4'-2'1355,"-1"0"0,0 1 0,1-1 1,0 1-1,-1 0 0,14-2 9338,-65 1-9425,-1 2 0,-77 11-1,98-8-1311,1-1-1,-36-2 0,-13-8-3204,65 5 1645,10 3 895,-1-1 1,1 1-1,0-1 1,-1 0-1,1 1 1,0-1-1,0 0 0,0 0 1,0 0-1,0 0 1,0 0-1,0 0 1,-2-2-1,0-3-2219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6:21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56 8,'18'-1'2545,"1"-1"0,-1-1 0,23-7 0,-16 4 540,-25 6-2982,1 0 0,-1 0 0,1 0-1,-1 0 1,1 0 0,-1 0 0,1 0-1,-1 0 1,1-1 0,-1 1 0,1 0 0,-1 0-1,1 0 1,-1-1 0,1 1 0,-1 0-1,0-1 1,1 1 0,-1 0 0,1-1-1,-1 1 1,0-1 0,1 1 0,-1 0 0,0-1-1,0 1 1,1-1 0,-1 0 0,0 0-2,0 0 1,-1 1-1,1-1 0,0 0 1,-1 1-1,1-1 1,-1 1-1,1-1 1,-1 1-1,1-1 0,-1 0 1,1 1-1,-1 0 1,1-1-1,-1 1 1,-1-1-1,-27-13 1385,24 14-1327,-1-1 0,1 1 0,-1-1 0,1 1-1,-1 1 1,1-1 0,-1 1 0,1 0 0,-1 0-1,1 1 1,0 0 0,0-1 0,0 2-1,0-1 1,0 1 0,0-1 0,1 1 0,-9 7-1,0 1 92,1 0 0,0 1-1,1 0 1,-19 26-1,20-22-130,1 1-1,0 0 0,1 1 0,1 0 0,0 0 0,2 0 0,0 1 0,1 0 0,1 0 1,0 0-1,2 0 0,0 1 0,1-1 0,3 21 0,0-16-42,1-1-1,0 1 1,2-2-1,1 1 1,0 0-1,2-1 1,1-1 0,0 0-1,1 0 1,2-1-1,16 21 1,-19-29-56,0-1 1,2 0 0,-1-1 0,1 0-1,1-1 1,-1 0 0,2-1-1,-1-1 1,1 0 0,17 6-1,-21-9-23,0-1-1,0 0 0,1 0 0,-1-2 0,1 1 0,-1-1 0,1-1 0,0 1 0,-1-2 0,1 0 0,-1 0 0,1-1 0,-1 0 0,0-1 0,16-6 0,-22 8-4,-1-1-1,0 0 0,0 1 0,0-1 0,-1-1 0,1 1 0,0 0 0,-1-1 0,1 1 0,-1-1 0,0 0 0,0 0 1,0 0-1,0 0 0,2-5 0,-3 6 4,-1 1 1,0-1 0,1 1-1,-1 0 1,0-1 0,0 1-1,0-1 1,0 1-1,0-1 1,0 1 0,0-1-1,-1 1 1,1 0 0,0-1-1,-1 1 1,1-1-1,-1 1 1,0 0 0,1-1-1,-1 1 1,0 0-1,0 0 1,0 0 0,0 0-1,0 0 1,0 0 0,0 0-1,0 0 1,0 0-1,0 0 1,-1 0 0,1 0-1,0 1 1,-1-1 0,1 1-1,0-1 1,-1 1-1,-1-1 1,-6-2-40,0 1 0,-1 0 0,1 0 0,-1 1 0,1 1 0,-13-1 0,-59 8-231,42-2 194,10-1 41,27-3 87,8-3 2,28-8 19,0-2 1,0-1-1,-1-2 0,33-20 0,-49 26-453,-12 7-457,1-1 0,-1 0 0,0 0 0,7-6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6:21.4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44 1076,'-1'-2'768,"1"0"-1,0 0 1,0 0-1,0 0 1,0 0-1,1 0 1,-1 0-1,0 0 1,1 0 0,-1 0-1,1 0 1,0 0-1,0 0 1,0 0-1,2-3 1,-1 4-526,0 0 1,0 0-1,0 0 1,0 0-1,0 0 1,1 1 0,-1-1-1,0 1 1,1-1-1,-1 1 1,0 0-1,1 0 1,-1 0-1,4 1 1,5 0 121,1 0 1,-1 1 0,0 0-1,0 1 1,0 1-1,0-1 1,0 2-1,17 9 1,6 6 437,37 27 1,-38-23-475,-1 2 0,-2 1 0,0 1 1,-2 1-1,-1 2 0,-2 0 1,-1 2-1,-1 1 0,-2 1 0,22 48 1,-36-65-260,0 2 0,-1-1 0,-1 0 0,-1 1 0,-1 0 0,-1 0 0,0 0 0,-1 0 0,-4 35 1,-1-31-324,0-1 1,-1 0-1,-2 0 1,0-1 0,-1 0-1,-1 0 1,-2-1 0,-14 23-1,9-19-985,-36 42 0,26-38-2828,-2-2 0,-52 40 0,24-27 757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6:22.0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11 304,'8'-8'2795,"-8"8"-2479,1-1 1,-1 1-1,1 0 0,-1 0 0,1-1 0,-1 1 0,0 0 0,1 0 0,-1 0 0,1 0 0,-1 0 0,1-1 0,-1 1 0,1 0 0,-1 0 0,1 0 1,-1 1-1,1-1 0,-1 0 0,1 0 0,-1 0 0,1 0 0,-1 0 0,1 1 0,-1-1 0,1 0 0,-1 0 0,0 0 0,1 1 0,0 0 949,0 0-949,-1-1 0,1 1 0,1 6 736,-2 0-571,-1-1-1,0 0 1,0 0-1,-1 0 1,1 0-1,-1 0 1,-1 0 0,1-1-1,-7 11 1,1 1 426,-7 18 832,2 1 0,-16 66 0,20-56-807,2 1 0,2 0 0,3 87 0,4-94-700,2-1 1,2 0-1,2 0 0,1 0 0,2-1 1,2-1-1,1 0 0,2-1 0,32 54 1,-32-66-359,0-1 1,2 0-1,0-1 0,1-2 1,44 37-1,-45-43-227,0-1-1,2-1 0,-1-1 1,1-1-1,1-1 0,0 0 0,0-2 1,25 6-1,30 0-2509,100-4-10784,-167-9 13149,79 3-3767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2:54.6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227 379 560,'3'-11'1440,"-13"-9"-740,4 6-16,-3-8-68,-7-7-56,0-5-68,-6-8-192,0-1-320,-6-2-412,-7-3-1236,4 11 568,-3 3 372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17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399 99 904,'0'-11'1044,"-3"0"-12,-3 2 16,-4-2-24,-2 2-47,-7 1-89,-3 0-88,-3 2-76,-4 0-80,-2 1-124,0-1-144,-4 3-200,4 0-244,-4 0-276,7 6-248,-4-6-2520,7 6 1055,0 0 701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6:29.3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61 928,'6'-61'15531,"-2"82"-13855,6 37-1041,4 45 716,7 38-866,-7-48-3312,-12-87 1290,-4-27-10033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6:29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377 11 468,'7'-9'2759,"-13"8"525,-18 8 698,20-6-4813,-28 5 2525,-53 3 1,-4 1-327,77-8-1344,1 0 1,0 1-1,0 1 1,0 0-1,-17 9 0,24-10-202,-1 0-1,0 0 1,1 1-1,0-1 1,0 1-1,0 0 1,0 0-1,0 1 1,-2 4-1,4-5-328,0-1 0,0 0 0,0 0 0,1 1 0,0-1 0,-1 1 0,1-1 0,1 1 0,-1-1 0,0 1 0,1 0 0,0-1 0,0 1 0,0 6 0,5 7-1352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6:30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0 13269,'3'0'213,"15"3"137,-12 3 249,-6-5-562,-1-1 0,1 1 0,0 0 0,0-1 0,-1 1 0,1 0 0,0-1 0,-1 1 0,1-1 0,0 1 0,-1-1 0,1 1 0,-1-1 0,1 1 0,-1-1 0,1 1 0,-1-1 0,0 1 0,-21 14 361,-37 18 1,36-22-1274,0 2 0,-26 20 1,46-31 269,1 1 0,-1-1 0,1 1 0,-1 0 0,1-1 0,0 1 0,0 0 1,0 0-1,1 1 0,-1-1 0,1 0 0,-2 6 0,-1 7-1350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6:30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56 137 276,'3'-7'643,"4"-8"636,-1 0-1,4-16 1,-9 28-987,0 0 1,0 0-1,-1 0 0,1-1 1,-1 1-1,0 0 0,0-1 1,0 1-1,0 0 0,-1 0 1,1-1-1,-1 1 0,0 0 1,0 0-1,0 0 1,-2-5-1,2 7-206,1 0 0,-1 1 0,1-1 0,-1 0 0,1 1 0,-1-1 0,0 1 0,1-1 0,-1 1 0,0-1 0,1 1 0,-1 0 0,0-1 0,1 1 0,-1 0 0,0-1 1,0 1-1,0 0 0,1 0 0,-1 0 0,0 0 0,0-1 0,0 1 0,0 1 0,1-1 0,-1 0 0,0 0 0,0 0 0,0 0 0,1 0 0,-1 1 0,0-1 0,0 0 0,1 1 0,-1-1 0,0 0 0,0 1 0,1-1 0,-1 1 0,1 0 0,-1-1 0,0 1 0,1-1 1,-1 1-1,1 0 0,-1 1 0,-3 2 136,1 0 1,0 0 0,0 0-1,0 1 1,1-1 0,-3 7-1,0 3 221,1 1 0,0 0 0,1 0 0,-2 28 0,5-35-270,0-1 0,0 0-1,0 1 1,1-1-1,0 1 1,0-1 0,1 0-1,0 1 1,0-1 0,1 0-1,6 12 1,-7-17-123,-1 0 1,1 0 0,0 0-1,0 0 1,0 0-1,0 0 1,1 0 0,-1-1-1,0 1 1,1-1 0,-1 0-1,1 0 1,-1 0-1,1 0 1,0 0 0,-1 0-1,1-1 1,0 1-1,0-1 1,-1 0 0,1 1-1,0-1 1,0-1-1,0 1 1,-1 0 0,1-1-1,0 1 1,-1-1-1,1 0 1,3-2 0,5-1 40,-1 0 1,0-1-1,-1 0 0,1-1 1,-1 0-1,12-10 1,-12 8-22,0-1 1,0 0-1,11-15 1,-19 22-57,1 0 1,0-1-1,0 1 1,-1-1-1,1 1 1,-1-1-1,0 0 1,0 1-1,0-1 1,0 0-1,0 0 1,-1 0-1,1 0 1,-1 0-1,0 0 1,0 0-1,0 0 1,0 1-1,0-1 1,-2-5-1,2 7-8,-1 0-1,0 0 0,1 1 1,-1-1-1,0 0 0,1 0 1,-1 1-1,0-1 0,0 0 1,0 1-1,0-1 0,1 1 0,-1-1 1,0 1-1,0-1 0,0 1 1,0 0-1,0 0 0,0-1 1,0 1-1,0 0 0,0 0 1,0 0-1,-1 0 0,1 0 1,0 0-1,0 0 0,0 0 1,0 1-1,0-1 0,0 0 0,0 1 1,0-1-1,0 1 0,-1 0 1,-4 1 13,1 1-1,0 0 1,-1 0 0,1 0 0,-6 5 0,0 1 62,1 1 1,1 0-1,0 0 0,0 1 0,1 0 1,0 1-1,1 0 0,0 0 1,-8 22-1,12-26 4,0 1 0,1-1 0,0 0 0,0 0 0,1 1 0,0-1 0,0 1 0,1-1 0,0 1 0,1-1 0,0 1-1,0-1 1,1 1 0,0-1 0,0 0 0,1 0 0,4 9 0,-5-13-33,1 1 0,-1-1 0,1 0 0,0 0 1,0 0-1,1 0 0,-1-1 0,1 1 0,0-1 0,-1 0 0,2 0 0,-1 0 0,0-1 0,10 5 0,-7-5-43,0 0 0,0 0 0,0 0-1,1-1 1,-1 0 0,0-1 0,1 0 0,-1 0 0,9-1-1,11-4-347,-1-1-1,0-2 1,0 0-1,32-16 0,-57 24 330,92-45-5552,-8 4-2903,-33 22 4808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6:34.3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3 262 944,'0'0'1214,"-3"-10"4133,18-32-27,-11 33-4736,0 0 0,1 0 0,1 0 0,11-13 0,-1 4 19,2 1 1,0 0 0,1 2-1,1 0 1,0 2 0,1 0-1,44-20 1,-61 31-516,-1 1-1,1-1 1,0 1-1,0 0 1,0 0 0,0 0-1,0 0 1,0 1 0,0-1-1,0 1 1,0 0 0,0 0-1,0 1 1,0-1 0,0 1-1,7 2 1,-7-1-31,-1 0 0,1 0 0,-1 1 0,1-1 0,-1 1 0,0-1 0,0 1 0,-1 0 1,1 0-1,0 1 0,-1-1 0,0 0 0,0 1 0,0 0 0,0-1 0,2 8 0,15 45 682,22 117-1,-21-80-289,169 624 2347,-175-670-2549,-9-27-194,1 0-1,1 0 1,1-1-1,13 22 1,-21-40-84,0 0 0,1 0-1,-1-1 1,1 1 0,-1 0 0,1-1 0,-1 1 0,1 0 0,0-1-1,-1 1 1,1-1 0,0 1 0,-1-1 0,1 1 0,0-1-1,0 1 1,0-1 0,-1 0 0,1 0 0,0 1 0,1-1 0,0-2-1031,-2 1 1112,7-12-1571,-7 13 1324,0-1-1,0 1 1,0-1-1,0 0 0,0 1 1,0-1-1,0 1 0,0-1 1,0 0-1,0 1 1,0-1-1,0 1 0,0-1 1,0 1-1,-1-1 0,1 0 1,0 1-1,-1-1 1,1 1-1,0-1 0,-1 1 1,1 0-1,0-1 0,-2 0 1,-19 2-12290,10-3 9750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6:34.6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604 272 1072,'-1'-5'305,"0"-1"0,0 0 0,1 0 0,0 0 0,1-8-1,-2-25 1627,-1 30-1383,0-1 0,0 0 0,-1 0 0,-1 1 0,1-1 0,-1 1 0,-1 0 0,-6-9 0,7 13-269,0 0-1,0 0 1,-1 1-1,1-1 1,-1 1-1,0 1 1,-1-1-1,1 1 1,-1-1-1,1 2 0,-1-1 1,0 0-1,0 1 1,-8-1-1,-37-8 970,-1 3 0,0 3 0,-98 1 0,5 0-9159,127 1 4160,7-2 1140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6:35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181 1 1304,'0'0'1492,"0"4"38,-6 22 289,-1 0 0,-1 0-1,-21 44 1,4-7-227,-5 22 49,-43 104-574,70-182-2732,19-22-7611,-15 14 9990,9-10-2752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6:35.3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374 419 636,'0'-11'1264,"-3"-1"24,-3-2 56,-3-6-3,-10-2-85,-3-7-112,-7-2-132,-5-5-92,-1-1-180,4 3-200,-4 0-328,1-3-384,2 9-460,1 0-3072,0 5 1259,9 0 829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6:35.6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74 104,'1'-2'418,"0"1"0,-1-1 0,1 0 0,-1 1 0,1-1 0,-1 0 0,0 1 1,1-1-1,-1 0 0,0 0 0,0 0 0,-1 1 0,1-1 0,0 0 0,0 0 0,-1 1 0,1-1 0,-1 0 0,0 1 0,0-3 0,-1 2 5,0 0-1,0 0 0,0 0 1,0 1-1,0-1 0,0 0 1,-1 1-1,1-1 1,0 1-1,-1 0 0,1 0 1,-5-1-1,-4-2-71,0 1 0,0 1 0,0 0 0,-1 0 1,-17 0-1,0 3-3606,0 2-3734,17-1 4748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6:36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27 848,'1'-2'343,"1"0"-1,-1 1 1,0-1 0,1 0-1,0 0 1,-1 1 0,1-1 0,0 1-1,-1-1 1,1 1 0,0 0-1,0 0 1,0 0 0,0 0-1,1 0 1,-1 0 0,0 0-1,0 1 1,0-1 0,1 1-1,-1 0 1,3-1 0,-2 1-111,1 1 0,-1-1 0,0 0-1,0 1 1,0-1 0,0 1 0,0 0 0,0 0 0,0 1 0,0-1 0,0 0 0,0 1 0,-1 0 0,1 0 0,-1-1 0,3 4-1,11 13 334,-1 2-1,-2 0 0,0 1 0,-1 0 0,13 31 0,-22-47-512,32 74 71,-2 1 1,-5 1-1,-2 2 0,21 130 1,-40-153-1244,-4-24-3154,-4 68-1,-7-46 1742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18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68 660,'5'1'730,"-1"-1"0,1 2 1,0-1-1,0 0 0,6 4 0,17 5 1135,-7-7-1037,0 0 1,0-1-1,1-1 1,41-4-1,-49 2-599,1-1-1,-1-1 1,0-1-1,0 0 0,-1-1 1,1 0-1,-1-1 0,16-9 1,-26 13-165,0 0-1,0 0 1,-1 0 0,1 0-1,0 0 1,-1-1 0,1 1-1,-1-1 1,0 1 0,0-1 0,0 0-1,3-5 1,-5 7-54,0 1-1,0-1 1,0 1-1,-1 0 1,1-1 0,0 1-1,0-1 1,0 1 0,0 0-1,-1-1 1,1 1 0,0-1-1,0 1 1,-1 0-1,1-1 1,0 1 0,0 0-1,-1-1 1,1 1 0,0 0-1,-1 0 1,1-1 0,-1 1-1,1 0 1,0 0-1,-1 0 1,1 0 0,-1-1-1,1 1 1,0 0 0,-1 0-1,0 0 1,-12-3 126,13 3-130,-6 1 39,-1-1 0,1 1 0,0 1 0,0-1 0,0 1 0,-1 0 0,2 1 0,-1-1 1,0 1-1,0 1 0,1-1 0,0 1 0,0 0 0,-8 6 0,1 2 94,1 0 0,0 1 0,0 0 0,-10 18 0,10-12 65,0 0-1,1 1 1,1 0 0,1 1-1,1 0 1,1 0 0,-5 34 0,9-42-125,1 0 0,0 0 1,0 0-1,2 0 0,0 0 0,0 0 1,1 0-1,0 0 0,2 0 1,-1-1-1,1 1 0,1-1 1,0 0-1,8 12 0,-10-19-137,0 0-1,1-1 0,-1 1 0,1-1 1,0 0-1,1 0 0,-1 0 0,0 0 1,1-1-1,0 0 0,0 0 0,0 0 0,1 0 1,-1-1-1,0 0 0,1 0 0,0 0 1,-1-1-1,1 0 0,0 0 0,0-1 1,-1 1-1,12-2 0,-4 0-728,-1-1 0,1-1 0,0 0-1,-1-1 1,1 0 0,-1-1 0,0 0 0,-1-1-1,19-12 1,7-8-2378,-4 0 962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6:36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0 272,'0'0'2438,"-6"4"-1170,0 1-840,-1 0 0,1 1 1,1-1-1,-1 2 1,1-1-1,0 0 0,0 1 1,1 0-1,0 0 0,0 0 1,-2 9-1,-3 8 289,2 1 1,1-1-1,1 1 0,1 0 0,-1 31 0,4 0 311,8 76 0,-1-72-616,2-1-1,3 1 1,3-2 0,37 104 0,-39-135-748,1-1 0,1 0 0,1-1 0,1-1 0,20 24 0,-22-32-794,0-1 1,2-1-1,-1 0 1,2-1 0,0 0-1,0-2 1,37 19 0,-4-9-1200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6:37.5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3 1272,'-1'0'146,"1"0"1,0-1-1,-1 1 1,1 0-1,0 0 0,-1 0 1,1 0-1,-1-1 0,1 1 1,0 0-1,-1 0 0,1 0 1,-1 0-1,1 0 0,-1 0 1,1 0-1,0 0 0,-1 0 1,1 0-1,-1 0 0,1 0 1,0 0-1,-1 1 0,1-1 1,-1 0-1,1 0 0,-1 1 1,-5 7 523,1 0 0,-1 1 0,2 0 0,-1 0 0,1 0 0,0 0 0,1 1 0,0-1 0,1 1 0,-2 15 0,0 10 817,0 60 1,6-22-661,3 0 0,4 0 0,3-1 0,37 124 0,-35-150-598,3 0-1,1-1 1,3-1-1,1-1 0,53 76 1,-68-110-335,0 0 1,1 0-1,0-1 1,0 0-1,1-1 1,0 0 0,18 11-1,-23-16-128,1 1 1,-1-1-1,1 0 0,0-1 0,0 1 0,0-1 1,0 0-1,0 0 0,0-1 0,0 1 1,1-1-1,-1 0 0,0-1 0,0 1 0,0-1 1,0 0-1,0 0 0,0-1 0,8-3 0,-4 1-963,-1 0-1,1-1 0,-1 0 0,-1-1 0,1 0 0,11-12 0,13-17-1430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6:37.8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1288,'0'0'1514,"3"6"-53,7 22 46,-1 1 0,-2 1-1,6 35 1,-5-20-621,15 77 945,17 80 385,-29-157-2047,2 0 0,25 56 1,-16-62-1080,-6-25-1549,-15-14 2185,-1 1-1,1-1 1,0 0 0,0 1-1,-1-1 1,1 0 0,0 0 0,-1 0-1,1 0 1,0 0 0,0 0 0,0 0-1,-1 0 1,1 0 0,0 0 0,0 0-1,-1 0 1,1-1 0,0 1-1,-1 0 1,2-1 0,13-9-1998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6:38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532 24 12381,'0'0'119,"-3"-1"29,-3-2-14,0 1 1,0 0 0,0 0-1,0 1 1,0-1 0,-13 0-1,-45 0 209,28 2-268,-26-3-313,-79-1-357,121 5-411,1 0 1,0 2 0,0 0 0,0 1 0,-19 7-1,18-2-1423,4-2 735</inkml:trace>
  <inkml:trace contextRef="#ctx0" brushRef="#br0" timeOffset="1">321 174 680,'25'3'948,"-3"3"-12,-9-3-84,0-1 4,-10 4 1625,-28 5-1693,3-2-64,-4-6-104,1 2-128,-6 1-220,-1-3-268,4 3-280,0 2-316,0 1-2396,-1 2 1015,11 0 669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6:38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277 0 1128,'0'0'1336,"0"14"-16,0 0-76,-9 3-43,-1 9-129,-2 8-84,-4 0-152,0 3-172,-3 5-208,4-8-252,-1 0-304,3 0-336,4-9-320,0-2-2360,9-6 1059,0-3 701</inkml:trace>
  <inkml:trace contextRef="#ctx0" brushRef="#br0" timeOffset="1">340 436 728,'19'0'1172,"-3"-3"-116,-4-3-108,-6-5-44,-6-3 5,-6-6 3,-6-8-60,-7-1-88,-10-10-84,-8 2-116,-4-5-196,-6-1-288,-4 4-368,11 8-356,-1 2-2420,3 1 1043,7 8 685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6:38.8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14 664,'7'-2'449,"-1"-1"0,1 1 0,0 0 0,0 1 0,0 0 0,0 0-1,0 0 1,0 1 0,0 0 0,0 0 0,0 1 0,0 0 0,0 0 0,0 1 0,0 0 0,0 0 0,-1 0-1,1 1 1,-1 0 0,0 0 0,1 1 0,9 7 0,13 12 164,0 1 1,-1 1-1,-2 1 1,0 1-1,-2 2 1,-1 0-1,-1 1 0,-2 2 1,21 43-1,0 11 270,-4 1-1,37 136 1,-54-153-404,-2 1-1,-4 0 1,4 75-1,-15-116-460,-3 0 1,0 0-1,-2 0 1,-1 0-1,-1 0 0,-2-1 1,-1 0-1,-1 0 1,-2 0-1,-13 29 0,8-31-757,0 0 0,-39 50 0,30-49-1469,-1-1 0,-1-2 0,-1 0 0,-39 26 0,-1-6-889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6:40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24 484,'17'-23'12702,"-17"23"-12610,5 24 1179,-1-1 0,-1 1-1,-2 1 1,0-1 0,-3 28 0,2 17 232,96 966 6284,-93-1017-5903,2 1-9200,-19-53-10432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6:40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937 16 1808,'1'-1'464,"11"-13"7428,-216 62-2092,12-1-3362,42-20-1614,-53 13-1672,162-29-1037,-48 20 0,82-28 912,1 0 1,0 0-1,0 1 0,0-1 1,0 1-1,0 0 0,-5 6 1,-5 7-1479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6:40.8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450 0 16,'24'12'1131,"-16"-8"-544,0-1 0,0 1-1,-1 0 1,0 1 0,0 0-1,8 7 1,-15-12-525,0 0 1,0 0-1,1 0 0,-1 1 1,0-1-1,0 0 1,1 0-1,-1 1 0,0-1 1,0 0-1,0 1 1,1-1-1,-1 0 0,0 0 1,0 1-1,0-1 1,0 0-1,0 1 0,0-1 1,0 0-1,0 1 1,0-1-1,0 1 0,0-1 1,0 0-1,0 1 1,0-1-1,0 0 1,0 1-1,0-1 0,0 0 1,0 1-1,-1-1 1,1 0-1,0 0 0,0 1 1,0-1-1,-1 0 1,1 1-1,0-1 0,0 0 1,-1 0-1,1 0 1,0 1-1,0-1 0,-1 0 1,1 0-1,0 0 1,-1 0-1,1 1 0,0-1 1,-1 0-1,1 0 1,-21 5 1756,18-5-1877,-34 4 2413,-74-2 0,-8 1-1071,94 0-1674,0 1 0,-42 12-1,56-13-595,1 1 1,-1 0-1,1 1 0,0 0 0,0 1 1,1 0-1,-1 0 0,-11 11 1,1 6-1292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6:41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422 28 1148,'0'0'5941,"-7"3"-4903,1-1-721,-1 1 0,0 0 0,0 0-1,1 1 1,0 0 0,0 0 0,0 1 0,-8 7-1,2 0 424,1 2 0,0-1 1,1 1-1,-14 26 0,21-35-571,1-1-1,0 1 1,0 0 0,1 0 0,-1 0 0,1 0 0,0 0-1,0 0 1,1 0 0,0 1 0,0-1 0,0 0 0,0 0-1,1 0 1,0 0 0,0 0 0,0 1 0,0-2 0,1 1-1,2 5 1,-1-6-66,-1 0 1,1 0-1,0-1 0,0 1 0,0-1 0,0 0 0,1 0 0,-1 0 1,1 0-1,0-1 0,0 1 0,0-1 0,0 0 0,0 0 0,0 0 1,1-1-1,-1 1 0,1-1 0,-1 0 0,1-1 0,-1 1 0,1-1 0,-1 0 1,1 0-1,0 0 0,5-1 0,0-1 8,0 1-1,-1-1 1,1-1 0,0 0-1,-1 0 1,0-1 0,0 0 0,0 0-1,0-1 1,-1 0 0,10-8-1,-12 8-52,0-1 1,-1 1-1,0-1 0,0 0 0,0 0 0,-1-1 0,0 1 0,0-1 0,-1 0 0,0 0 0,0 0 1,0-1-1,-1 1 0,0-1 0,-1 1 0,2-10 0,-3 11-32,0 0 1,0 0-1,-1 1 0,0-1 0,1 0 0,-2 1 1,1-1-1,-1 1 0,0-1 0,0 1 1,0 0-1,-1 0 0,0 0 0,0 0 0,0 0 1,-1 1-1,1-1 0,-1 1 0,0 0 1,0 0-1,-1 0 0,-7-4 0,4 2-9,-1 2 0,0-1 0,-1 2 0,1-1 0,-1 1 0,1 0-1,-1 1 1,0 0 0,0 1 0,0 0 0,0 0 0,0 1 0,0 1 0,0-1 0,0 2 0,0-1-1,0 1 1,-16 6 0,2 0 17,1 2-1,0 0 0,0 1 1,1 2-1,1 0 1,-28 22-1,33-22 44,1 0 1,0 1-1,-25 31 0,36-39-39,-1 0 0,1 1 0,0-1 0,0 1 1,1 0-1,0 0 0,0 0 0,1 1 0,-1-1 0,2 1 0,-1-1 0,1 1 0,0 12 0,1-15-16,1-1 0,0 0 0,0 0 0,0 0 1,0 0-1,1 0 0,-1 0 0,1 0 0,0 0 0,0-1 0,1 1 0,-1-1 0,1 0 1,0 1-1,-1-1 0,2 0 0,-1 0 0,0-1 0,0 1 0,6 2 0,1 1 13,1 0 0,0-1 0,1 0-1,-1-1 1,22 6 0,6-3-59,-1-1 0,1-2 0,0-2 1,43-3-1,158-21-1352,-189 16 801,25-5-581,41-4-2209,-97 13 675,0 2 0,0 0-1,36 6 1,-18 2-411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18.6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79 299 516,'0'0'1037,"-3"7"192,3-4-606,7-4 3081,22-14-3217,0 0 0,-2-2 0,1-2 1,-2 0-1,-1-1 0,0-2 0,-2 0 0,39-49 1,-58 66-410,0-1 0,-1 1 0,1-1 0,-1 0 0,-1 0 0,1 0 0,2-9 0,-5 14-57,0-1-1,1 1 0,-1 0 0,0 0 0,0 0 1,0-1-1,0 1 0,0 0 0,-1 0 0,1-1 1,0 1-1,0 0 0,-1 0 0,1 0 0,-1 0 1,1-1-1,-1 1 0,0-1 0,0 1-2,0 0-1,-1 0 0,1 0 0,0 1 1,0-1-1,-1 0 0,1 1 1,0-1-1,-1 1 0,1-1 1,0 1-1,-1 0 0,1-1 1,-1 1-1,1 0 0,-1 0 1,1 0-1,-1 0 0,-2 1 1,-3 0 23,1 0 0,-1 1 0,0 0 0,0 0 0,1 1 0,-1 0 1,1 0-1,-1 0 0,1 1 0,-10 8 0,-3 4 158,-30 31-1,27-22 84,0 1 0,2 0 0,1 2 1,1 1-1,-20 42 0,27-46 2,1 0 1,1 0-1,1 1 0,1 0 1,1 1-1,2-1 0,-2 32 1,6-47-165,0 0 0,0 0 0,1 0 0,0 0 0,1 0 0,1-1 0,0 1 0,0-1 0,9 20 0,-8-24-118,0 1-1,0-1 0,1 0 0,0 0 0,0 0 1,0-1-1,1 1 0,0-1 0,0-1 0,0 1 1,1-1-1,-1 0 0,1-1 0,12 5 0,-8-4-226,1 0-1,0-1 0,0-1 0,0 0 0,1 0 1,-1-1-1,0-1 0,17-1 0,-7-2-2223,1 0 1,-1-1-1,36-13 0,-20 5-84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6:41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3265 0 14873,'10'2'174,"4"-1"164,0 2 1,-1 0-1,19 6 1,-32-9-311,1 0 1,-1 0 0,1 0-1,-1 0 1,1 1-1,-1-1 1,1 0-1,-1 0 1,1 0 0,-1 0-1,1 1 1,-1-1-1,0 0 1,1 1-1,-1-1 1,0 0 0,1 1-1,-1-1 1,0 0-1,1 1 1,-1-1 0,0 1-1,1-1 1,-1 0-1,0 1 1,0-1-1,0 1 1,0-1 0,1 1-1,-1-1 1,0 1-1,0-1 1,0 1-1,0-1 1,0 1 0,0-1-1,0 1 1,0-1-1,0 1 1,0-1-1,-1 1 1,1-1 0,0 0-1,0 1 1,0-1-1,0 1 1,-1-1 0,1 1-1,0-1 1,-1 0-1,1 1 1,0-1-1,-1 0 1,1 1 0,0-1-1,-1 0 1,0 1-1,-27 18 1356,4-8-820,0 0 0,-1-2 0,-30 7 0,-83 14 595,120-26-1009,-590 76 3172,-12-44-430,319-22-1375,-303 30-290,1 44-425,493-67-1739,-77 17-2635,179-37 1664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6:43.0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35 136 1184,'-34'-32'10410,"34"32"-10340,0-1 0,0 1 0,0-1 0,-1 1 0,1 0 0,0-1 1,0 1-1,0-1 0,0 1 0,0 0 0,0-1 0,0 1 0,0-1 0,0 1 0,0 0 1,0-1-1,0 1 0,0-1 0,1 1 0,-1 0 0,0-1 0,0 1 0,0-1 0,1 1 1,-1 0-1,0-1 0,0 1 0,1 0 0,-1-1 0,0 1 0,0 0 0,1 0 0,-1-1 1,0 1-1,1 0 0,0-1 0,16-8 924,-14 7-596,21-10 414,0 2 0,1 0 1,0 2-1,44-9 0,-17 8 589,75-3 1,-121 12-1259,1 0-1,0 0 1,0 1 0,0-1-1,0 2 1,0-1 0,0 1-1,-1 0 1,1 0 0,-1 1-1,1 0 1,-1 0-1,8 6 1,-6-4 13,-1 1-1,0 1 1,-1 0-1,1 0 1,-1 0 0,-1 0-1,1 1 1,-1 0-1,6 13 1,9 28 434,-1 1-1,16 72 1,-21-70-284,18 64 676,5-2 0,76 162 0,-22-101 103,-90-174-1077,-1 1-1,1-1 1,0 1 0,0-1-1,-1 1 1,1-1 0,-1 1-1,1-1 1,-1 1 0,1-1 0,-1 1-1,0 0 1,0-1 0,0 1-1,0 0 1,0-1 0,0 1-1,0 0 1,-1-1 0,1 1-1,-1-1 1,1 1 0,-1-1 0,0 1-1,-1 2 1,0-2 3,-1 0 0,0 0 1,0-1-1,0 1 0,0-1 0,0 1 1,-1-1-1,1 0 0,0 0 0,-1 0 0,-5 0 1,-24 2 30,1-1-1,-56-3 1,53 0-29,-190-18-374,133 9-486,4-1-910,77 9 1033,0-1 1,0 0 0,0 0 0,0-1 0,-16-9 0,13 3-1877,13 8 1836,0 1-1,0-1 0,-1 1 0,1-1 1,0 0-1,0 0 0,0 1 1,1-1-1,-1 0 0,0 0 0,1 0 1,-1 0-1,1 0 0,0 0 1,-1-3-1,3-12-2979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6:43.3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577 67 1044,'8'-7'819,"6"-7"3773,-13 14-4471,-1-1 1,0 1-1,0-1 1,0 0-1,0 1 0,0-1 1,1 1-1,-1-1 1,0 0-1,-1 1 0,1-1 1,0 0-1,0 1 1,0-1-1,0 1 0,0-1 1,-1 0-1,1 1 1,0-1-1,0 1 0,-1-1 1,1 1-1,0-1 1,-1 1-1,1-1 0,-1 1 1,1-1-1,-2 0 1,0-1 224,-1 0 0,0 0 0,1 0 1,-1 0-1,0 1 0,-1-1 1,1 1-1,0 0 0,0 0 1,-7-1-1,-35-4 1637,45 6-1955,-72-5 2735,-142 10 0,168 0-3578,0 2 1,-49 14-1,91-19 688,-16 4-2862,19-6 2568,0 1 1,1-1 0,-1 1 0,0-1-1,0 1 1,0-1 0,1 1 0,-1-1 0,0 1-1,1 0 1,-1-1 0,0 1 0,1 0-1,-1-1 1,1 1 0,-1 0 0,1 0 0,-1 1-1,3 6-2372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6:43.7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374 6 124,'2'0'563,"0"-1"0,1 0 0,-1 0 0,0 1 0,0 0 0,1-1 0,-1 1-1,0 0 1,0 0 0,1 0 0,-1 0 0,0 0 0,4 2 0,-6-2-416,1 0 1,-1 0-1,1 1 1,-1-1-1,0 0 1,1 1-1,-1-1 0,0 0 1,0 1-1,1-1 1,-1 1-1,0-1 0,0 1 1,1-1-1,-1 0 1,0 1-1,0-1 0,0 1 1,0-1-1,0 1 1,0-1-1,0 1 1,0-1-1,0 1 0,-6 21 685,-13 16 1150,-36 51-1,20-34-1005,-61 96 842,30-53-3567,66-98 1650,-1 0 1,1 1-1,-1-1 1,1 1 0,-1-1-1,1 1 1,0 0-1,-1-1 1,1 1 0,0-1-1,0 1 1,-1 0-1,1-1 1,0 1 0,0 0-1,0-1 1,0 1-1,0 0 1,0-1 0,0 1-1,0 0 1,1 0-357,0-1 0,0 0 1,-1 1-1,1-1 0,0 0 1,0 0-1,0 0 0,0 0 1,0 0-1,0 0 0,0 0 1,0 0-1,0 0 0,-1 0 1,1 0-1,0 0 0,0-1 1,0 1-1,1-1 0,26-6-1796</inkml:trace>
  <inkml:trace contextRef="#ctx0" brushRef="#br0" timeOffset="1">434 431 6981,'144'-4'2453,"-143"5"-2387,-1-1 0,1 0 0,0 0 1,-1 0-1,1 0 0,0-1 1,-1 1-1,1 0 0,0 0 1,-1 0-1,1 0 0,0-1 0,-1 1 1,1 0-1,-1 0 0,1-1 1,-1 1-1,1-1 0,-1 1 1,1 0-1,-1-1 0,1 1 0,-1-1 1,1 1-1,-1-1 0,1-1 1,-1 2-13,0-1 1,0 0 0,0 0 0,-1 0 0,1 0 0,0 1-1,-1-1 1,1 0 0,0 0 0,-1 1 0,1-1 0,-1 0-1,1 1 1,-1-1 0,1 0 0,-1 1 0,-1-2 0,-37-27 955,34 27-819,-274-180 3130,92 59-4923,159 103-233,-9-14-5190,26 20 4774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6:44.0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84 516,'0'-6'1045,"0"1"0,0-1-1,0 0 1,1 0 0,0 0 0,0 0 0,1 0-1,3-10 1,-4 15-739,0-1 0,0 1-1,0 0 1,0-1 0,0 1-1,0 0 1,1 0-1,-1 0 1,0 0 0,0 0-1,1 0 1,-1 0 0,1 0-1,-1 1 1,1-1 0,-1 0-1,1 1 1,2-1-1,-1 0-176,0 1 0,1 0-1,-1 0 1,0 0-1,1 0 1,-1 0-1,5 2 1,7 2 221,1 1-1,-1 1 1,1 0-1,-2 1 1,1 1 0,-1 0-1,0 1 1,-1 0 0,0 1-1,0 1 1,-1 0 0,14 17-1,-2 1-51,-1 0 0,-2 2 0,0 0 0,21 48-1,-13-18 335,39 127 0,-56-146-403,-2 2 0,-2 0 0,5 88 0,-13-106-387,-1 0 1,-1 1-1,-2-1 1,0 0-1,-2-1 1,0 1-1,-2-1 1,-1 0-1,-1-1 1,-1 0-1,-1-1 1,-1 0 0,-1 0-1,-1-2 1,-1 0-1,-1-1 1,-25 24-1,10-17-2009,0-2 0,-1-1 0,-2-1 0,0-2 0,-75 32 0,4-15-1112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6:44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247 11 12553,'2'-6'218,"-2"6"-171,1 0 0,-1 0-1,0 0 1,0 0-1,0 0 1,0-1 0,0 1-1,0 0 1,0 0-1,0 0 1,0 0 0,0-1-1,0 1 1,0 0-1,0 0 1,-1 0-1,1 0 1,0 0 0,0 0-1,0-1 1,0 1-1,0 0 1,0 0 0,0 0-1,0 0 1,0 0-1,0 0 1,0 0 0,-1-1-1,1 1 1,0 0-1,0 0 1,0 0-1,0 0 1,0 0 0,0 0-1,-1 0 1,1 0-1,0 0 1,0 0 0,0 0-1,0 0 1,0 0-1,-1 0 1,1 0 0,0 0-1,0 0 1,0 0-1,0 0 1,0 0-1,-1 0 1,1 0 0,0 0-1,0 0 1,0 0-1,0 0 1,0 0 0,-1 0-1,1 0 1,0 0-1,0 1 1,0-1 0,0 0-1,0 0 1,0 0-1,0 0 1,-1 0-1,-8 5 206,0-1-1,1 1 0,-1 0 0,1 1 0,0 0 0,0 0 0,1 1 0,-1 0 0,2 0 0,-9 11 0,-3 9 167,2 0 0,0 1 1,2 0-1,1 1 0,1 1 0,-14 58 1,16-41-97,1 1 1,3 1 0,-1 89-1,8-95-237,2-1 0,2 0 0,2-1 0,2 1 0,1-1 0,2-1-1,25 55 1,-23-64-160,2 0 0,2-2 0,0 0 0,2 0 0,1-2 0,2-1 0,0 0 0,1-2 0,43 33 0,-33-34-348,0-1-1,2-1 1,0-2-1,1-2 1,1-1-1,52 15 0,-48-20-1424,0-2 0,0-2 0,1-2 0,0-1-1,86-4 1,4-15-1309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6:44.7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414 20 620,'-3'-2'351,"-1"0"-1,0-1 1,1 1-1,-1 0 1,0 1-1,0-1 1,0 1-1,0 0 1,0 0-1,-1 0 1,1 0-1,0 1 1,0-1-1,-1 1 1,1 0-1,0 1 1,0-1-1,-1 1 1,1 0-1,0 0 1,0 0-1,0 0 1,0 1-1,0 0 1,0-1-1,0 1 1,-5 5-1,-3 2 210,0 0 0,1 2 0,0-1 0,0 1 0,2 1-1,-14 19 1,-3 9 179,2 0-1,2 2 1,2 1-1,1 0 1,3 2 0,-15 60-1,15-33-34,3 0 0,4 1 0,-1 99 0,10-97-98,3-1-1,25 138 1,-20-172-532,3 1 0,1-1 0,2-1 1,1-1-1,2 0 0,36 57 0,-46-83-228,1 0 0,1-1 0,0 0 0,1 0-1,0-1 1,0 0 0,1 0 0,14 8 0,-20-15-218,0-1 0,-1 1 0,1-1 0,0-1 0,0 1 1,0-1-1,0 1 0,1-2 0,-1 1 0,9 0 0,-9-1-465,1-1 1,-1 0-1,1 0 0,-1 0 1,0-1-1,0 1 0,1-1 1,-1-1-1,0 1 0,-1-1 1,9-5-1,22-21-2451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6:45.0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1104,'5'3'6025,"1"32"-3231,3 52 1,-4-25-1262,3 10-197,1 15 114,31 134 0,-40-221-1470,2 9-186,1 0 0,0-1 1,5 13-1,7-5-2588,-14-15 2353,0 0-1,0-1 0,0 1 0,0-1 0,0 0 0,0 1 0,0-1 0,0 0 1,0 0-1,0 0 0,0 1 0,0-1 0,1 0 0,-1 0 0,0-1 0,0 1 1,1 0-1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6:45.4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597 153 384,'2'-1'170,"-1"-1"0,0 1 0,0-1 0,0 0 0,0 1 0,0-1 0,0 0 0,-1 0 1,1 0-1,-1 0 0,1 1 0,-1-1 0,1 0 0,-1 0 0,0 0 0,0 0 0,0 0 0,0 0 0,0 0 0,-1 0 0,1 0 0,-1 0 0,1 0 0,-1 0 0,0 0 1,1 1-1,-1-1 0,0 0 0,0 0 0,0 1 0,-1-1 0,1 1 0,0-1 0,-1 1 0,-2-3 0,-2-2 240,-1 1 0,1 0-1,-2 0 1,1 0 0,0 1-1,-16-7 1,-2 1-35,-1 2-1,0 0 1,0 2-1,-1 1 1,0 1-1,0 1 1,-38 1-1,41 3-807,0 1-1,1 2 0,-1 0 1,1 1-1,-26 9 0,38-9-606,0-1-1,1 1 1,0 1-1,-12 8 1,-6 8-602</inkml:trace>
  <inkml:trace contextRef="#ctx0" brushRef="#br0" timeOffset="1">308 422 116,'55'11'1663,"-39"-9"-377,1 1 1,19 7 0,-32-9-1035,-11 1 3353,-152-2-819,-59 3-5228,213-2 1785,0-1 1,1 1 0,-1 0 0,1 0 0,-1 0 0,1 1 0,-5 2-1,-2 4-993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6:45.7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333 0 11933,'0'0'44,"0"1"0,1-1 1,-1 1-1,0-1 0,1 1 0,-1-1 0,0 1 0,1-1 1,-1 1-1,0-1 0,0 1 0,0-1 0,0 1 0,0-1 1,0 1-1,1 0 0,-1-1 0,0 1 0,-1-1 0,1 1 1,0-1-1,0 1 0,0-1 0,0 1 0,0-1 0,0 1 1,-1 0-1,1-1 0,-1 1 0,-10 15 1056,8-12-1047,-101 119 3050,8-9-2094,57-65-776,14-18-715,-24 39 0,49-69 289,-1 0 0,0 1 1,0-1-1,1 0 0,-1 1 1,1-1-1,-1 1 0,1-1 1,0 0-1,-1 1 0,1-1 1,0 1-1,0-1 0,0 1 0,0 2 1,1-3-142,-1 0 1,0 0-1,1 0 0,-1 0 1,1-1-1,0 1 1,-1 0-1,1 0 0,-1 0 1,1-1-1,0 1 1,0 0-1,-1-1 0,1 1 1,0-1-1,0 1 1,0-1-1,0 1 0,0-1 1,0 0-1,0 1 1,1-1-1,13 4-2194</inkml:trace>
  <inkml:trace contextRef="#ctx0" brushRef="#br0" timeOffset="1">521 467 2480,'55'5'2635,"-53"-5"-1115,-6-3-732,-21-11 284,-28-13-1,-1 1-251,-50-28 61,-63-36-777,63 22-6584,77 48 4725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22.7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23 608,'-12'-23'20412,"19"68"-19280,3-1 0,18 55 0,-17-64-756,2 7 35,81 326 2008,-74-262-1936,6 40-7,47 343 898,-40-270-905,13 65 235,62 249 303,-67-320-721,47 199-154,55 316 82,-92-343-214,7 46 0,14 55 0,68 373 0,-97-584 0,63 532 0,-32-211 0,45 249 0,48 374 0,-59-494 0,13 60 0,-59-182 0,-24-203 0,53 367 0,-37-89 0,-34-359 0,-8-158 0,-3-55 0,3 70 0,-2-56 27,-4-69-300,-5-49 113,-1-1 0,0 0 1,0 0-1,0 0 0,1 0 0,-1 0 1,1 1-1,-1-1 0,1 0 0,-1 0 0,1 0 1,0 0-1,-1 0 0,2 1 0,2 1-3256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6:46.0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66 1100,'2'-4'466,"0"0"-1,1-1 1,-1 1-1,1 0 1,0 1-1,0-1 1,1 0-1,-1 1 1,1 0-1,-1 0 1,1 0-1,0 0 1,0 1 0,1-1-1,-1 1 1,0 0-1,1 0 1,-1 1-1,1-1 1,0 1-1,-1 0 1,1 0-1,0 1 1,5-1-1,7 1 267,0 0 0,1 2 0,-1 0 0,1 0 0,23 8 0,-5 1-64,0 1 1,-2 2 0,1 1 0,34 22 0,-12-3 372,75 61 0,-78-50-491,-2 2 0,-2 2-1,-2 2 1,-2 3 0,-3 1 0,-3 2 0,41 74-1,-56-83-248,-2 1 0,-2 1 0,-2 1-1,-2 0 1,-3 1 0,-2 1 0,-2 0 0,-3 1-1,1 102 1,-9-121-262,-2 1 1,-2-1-1,-1 1 1,-2-1-1,-1-1 0,-2 0 1,-1 0-1,-29 55 0,22-55-294,-2 0-1,-2-2 1,0-1-1,-2 0 1,-2-2-1,0-1 0,-55 42 1,-47 17-2286,55-46-2076,-2-4 1,-106 37 0,21-19 351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6:59.9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14113,'1'-1'83,"0"0"1,0 1-1,0-1 0,0 0 0,0 0 1,0 0-1,0 1 0,0-1 0,0 0 0,0 1 1,0-1-1,0 1 0,0-1 0,1 1 0,-1 0 1,0-1-1,0 1 0,1 0 0,-1 0 0,0 0 1,0 0-1,1 0 0,-1 0 0,0 0 0,0 1 1,0-1-1,1 0 0,-1 1 0,0-1 0,0 1 1,2 0-1,-1 1 44,0 0-1,-1-1 1,1 1-1,0 0 1,-1 0 0,0 0-1,0 0 1,0 1 0,1-1-1,-2 0 1,1 0 0,0 1-1,0-1 1,-1 0 0,1 4-1,2 28 836,-1 47 0,-1-30-457,-1 356 1679,28 323-154,-12-573-4865,-16-144 1006,0-9-526,0-37-10558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7:00.2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949 48 12513,'1'-1'35,"0"0"1,0-1-1,0 1 0,0 0 0,0 0 0,-1-1 0,1 1 1,0-1-1,-1 1 0,1 0 0,-1-1 0,0 1 1,1-1-1,-1 1 0,0-1 0,0 1 0,0-1 1,0 1-1,0-2 0,-1 1 23,0 1-1,0 0 1,0 0 0,-1 0 0,1 0-1,0 0 1,0 1 0,0-1 0,-1 0-1,1 1 1,0-1 0,-1 0-1,1 1 1,0-1 0,-1 1 0,1 0-1,-1 0 1,1-1 0,-1 1 0,-2 0-1,-52-3 589,-1 2-1,1 2 0,-60 9 1,38-2-420,-307 43-2534,319-34 672,54-13 547,0 1 0,0-1-1,0 2 1,1 0 0,0 0 0,-10 8 0,-3 8-948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7:00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676 1 212,'3'2'269,"1"0"0,-1 1 1,0-1-1,0 1 0,0 0 0,0 0 1,2 3-1,-4-5-198,-1 0 0,1 0 0,-1-1 0,0 1 0,1 0 0,-1 0 0,0 0 0,1 0 0,-1 0 0,0 0 0,0 0 0,0-1 0,0 1-1,0 0 1,0 0 0,0 0 0,0 0 0,0 0 0,0 0 0,0 0 0,0 0 0,-1 0 0,1-1 0,-1 1 0,1 0 0,0 0 0,-1 0 0,1 0 0,-1-1 0,1 1 0,-1 0 0,0-1 0,1 1 0,-1 0 0,0-1 0,0 1 0,1-1 0,-2 1 0,-7 5 407,0-1-1,0 0 1,0 0 0,-1-1-1,0-1 1,-18 5 0,-64 7 1304,71-12-1397,-300 17 2886,233-17-3277,81-3-107,-6 1-583,1-1 1,-1 1-1,-21 6 0,34-7 494,-1 0-1,1 0 0,-1 0 0,1 0 1,-1 0-1,1 0 0,-1 1 0,1-1 1,0 0-1,-1 0 0,1 1 0,-1-1 1,1 0-1,-1 1 0,1-1 0,0 0 1,-1 1-1,1-1 0,0 0 0,-1 1 1,1-1-1,0 1 0,0-1 0,-1 1 0,1-1 1,0 1-1,0-1 0,0 2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7:00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1198 16 8,'1'-1'196,"-1"0"0,0 1-1,0-1 1,0 1 0,0-1 0,-1 0-1,1 1 1,0-1 0,0 1 0,0-1-1,0 0 1,-1 1 0,1-1 0,0 1-1,0-1 1,-1 1 0,1-1 0,-1 1-1,1-1 1,0 1 0,-1 0 0,1-1 0,-1 1-1,1-1 1,-1 1 0,1 0 0,-1-1-1,1 1 1,-1 0 0,1 0 0,-2-1-1,1 2-60,0-1 0,0 1 0,1 0 0,-1-1-1,0 1 1,0 0 0,0-1 0,0 1 0,1 0-1,-1 0 1,0 0 0,1 0 0,-1 0 0,1 0-1,-1 1 1,-4 8 617,1 0 0,-6 19-1,3-1 174,2 0 1,0 0-1,2 0 0,1 1 0,2 36 0,1-50-660,1-1 0,0 0-1,1 0 1,0 0 0,1-1 0,1 1 0,0-1-1,1 0 1,0 0 0,1-1 0,1 1-1,14 17 1,-15-22-112,1 0-1,-1 0 1,1-1 0,1-1-1,-1 1 1,1-1-1,1-1 1,-1 0 0,1 0-1,0-1 1,0 0-1,0 0 1,21 3 0,-15-4 30,0-2 0,1 0 0,-1-1 1,1-1-1,0 0 0,-1-1 0,0-1 1,23-6-1,-33 7-112,1-1 13,-1 1 0,1 1 0,0-1 0,-1 1-1,1 0 1,0 0 0,0 1 0,0 0-1,8 1 1,-14 0-50,0-1-1,0 1 0,0-1 1,0 1-1,0 0 0,0 0 0,0 0 1,0-1-1,0 1 0,0 0 1,0 0-1,0 0 0,-1 0 1,1 0-1,0 0 0,-1 0 1,1 1-1,-1-1 0,0 0 1,1 0-1,-1 0 0,0 1 1,1-1-1,-1 0 0,0 0 1,0 1-1,0-1 0,0 1 0,-7 41 543,5-35-487,-42 149 968,16-62-605,-8 22-26,-9 31-48,37-116-853,2 0 0,-4 54 1,10-81 239,0-1-1,0 0 1,0 1 0,0-1 0,1 0 0,0 1 0,0-1-1,0 0 1,2 5 0,-2-8-160,0 1 0,0-1-1,0 1 1,0-1 0,0 1 0,0-1 0,0 0 0,1 0-1,-1 1 1,3 0 0,-3-1-454,1 0 1,0 0-1,0 0 0,-1 0 1,1-1-1,0 1 0,0-1 1,0 0-1,0 1 0,0-1 1,2 0-1,14-2-2743</inkml:trace>
  <inkml:trace contextRef="#ctx0" brushRef="#br0" timeOffset="1">2534 1619 568,'240'37'9429,"-226"-33"-7173,-20-1-202,-24 0-72,27-2-2058,-24 0 1260,-34-2-1,9 0-352,-62-1 501,-464-9 2839,167-6-2264,-271-8 882,502 24-1761,-250 30 0,408-27-1458,1 1 1,0 0-1,0 2 1,0 1 0,1 0-1,-1 1 1,-20 12 0,21-3-4192,19-16 4198,1 1 0,-1-1 1,1 1-1,-1 0 0,1-1 0,-1 1 0,1 0 1,0-1-1,-1 1 0,1 0 0,0-1 0,0 1 0,0 0 1,-1 0-1,1-1 0,0 1 0,0 0 0,0 0 0,0-1 1,0 1-1,0 0 0,1 0 0,-1-1 0,0 1 1,0 0-1,0 0 0,1 0 0,8 11-3803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7:02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55 776,'-7'-10'3360,"6"10"-3018,0-1-1,1 0 1,-1 0 0,0 0 0,1 1 0,-1-1-1,1 0 1,-1 0 0,1 0 0,-1 0 0,1 0-1,-1 0 1,1 0 0,0-5 4505,1 4-3980,1 0-676,0 1 0,0-1 0,1 1 0,-1 0 0,0-1 0,1 1 0,-1 0 0,0 0 0,1 1 0,0-1 0,-1 1 0,3-1 0,41-5 773,-32 5-567,6-1-21,0 1 1,1 1-1,-1 0 1,0 2-1,0 0 1,0 1-1,-1 1 1,29 10-1,-35-9-221,-1 0 1,0 1-1,-1 0 0,1 1 1,-1 0-1,-1 1 0,1 0 0,-1 1 1,-1 0-1,0 0 0,0 1 0,-1 0 1,0 1-1,7 12 0,2 8 142,-2 1 0,-1 0 1,18 66-1,13 108 400,-33-146-495,23 126 360,77 316 1463,-35-242-387,-76-257-1615,0-1-1,0 1 0,0 0 1,0-1-1,-1 1 0,0 0 1,1 0-1,-1 0 0,0-1 1,0 1-1,0 0 0,-1 0 1,1 0-1,-2 2 0,1-3-9,0-1 0,0 0 0,0 1 0,0-1-1,-1 0 1,1 0 0,-1 0 0,1 0 0,-1 0-1,1 0 1,-1 0 0,1-1 0,-1 1 0,0 0-1,1-1 1,-1 0 0,0 1 0,1-1 0,-1 0-1,0 0 1,0 0 0,-2 0 0,-21-1 52,0-1-1,1 0 1,-39-11 0,38 8-37,-493-112-2355,494 111 1089,0 1-99,-27-11 0,17 0-3563,30 14 3195,1-1-1,-1 0 1,1 1-1,-1-1 1,-4-7-1,0-4-1903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7:02.5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572 143 13469,'2'0'55,"-1"-1"-1,1 0 0,0-1 0,-1 1 1,1 0-1,-1 0 0,0-1 1,1 1-1,-1 0 0,0-1 0,0 0 1,0 1-1,0-1 0,0 0 1,1-2-1,-2 3 9,0 0-1,0-1 1,0 1-1,0 0 1,0 0-1,0-1 1,0 1 0,-1 0-1,1 0 1,0-1-1,-1 1 1,1 0-1,-1 0 1,1 0 0,-1 0-1,0 0 1,1 0-1,-1 0 1,0 0-1,0 0 1,0 0 0,0 0-1,0 0 1,0 0-1,-1 0 1,-8-6 309,0 0-1,0 2 1,0-1 0,-1 1-1,0 0 1,-17-4 0,-68-14 721,58 15-1284,0 2 0,-1 2-1,1 1 1,-1 2 0,0 2-1,-44 6 1,54 0-2078,-11 10-6138,29-8 5662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7:02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698 2 460,'2'-1'1442,"-3"7"3419,-15 36-1945,-38 75 0,25-60-1718,-29 61 754,-31 66-823,86-176-1325,-1-2-18,2 0-1,-1 0 1,1 1-1,-2 10 0,4-16-44,-1 0-1,1 0 1,0 0-1,0 0 1,0 0-1,0 0 1,0 0-1,0 0 1,0 1-1,1-1 0,-1 0 1,0 0-1,0 0 1,1 0-1,-1 0 1,1 0-1,-1 0 1,1 0-1,0 0 0,-1-1 1,1 1-1,0 0 1,-1 0-1,1 0 1,0-1-1,0 1 1,0 0-1,0-1 1,0 1-1,0-1 0,-1 1 1,1-1-1,1 1 1,0 0-1,13 0-2081</inkml:trace>
  <inkml:trace contextRef="#ctx0" brushRef="#br0" timeOffset="1">817 553 3576,'41'-8'3549,"-47"4"-2549,-63-35 733,-1 4 0,-78-27 0,98 41-1347,-247-93 958,196 79-3900,1 4-4494,83 27 5094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7:03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1 1528,'-2'4'1616,"-10"31"1334,1 0 0,-10 68 1,14-69-2133,-17 100 2123,6 1 0,-2 193 1,20-314-2797,-1 10 49,2 1 0,0-1 1,1 1-1,10 40 0,-11-62-285,0 0 0,0-1 0,0 1 0,1 0 0,-1-1 0,1 1 0,-1-1 0,1 0 0,0 1 0,3 2 0,-4-4-31,-1-1-1,1 1 0,0-1 0,-1 0 1,1 0-1,-1 1 0,1-1 1,0 0-1,-1 0 0,1 1 0,-1-1 1,1 0-1,0 0 0,-1 0 0,1 0 1,0 0-1,-1 0 0,1 0 1,0 0-1,0-1 0,0 1-309,0-1 0,1 0 0,-1 1 0,0-1-1,0 0 1,0 0 0,0 0 0,0 1 0,0-1 0,-1 0 0,1 0 0,0-1-1,0 1 1,0-1 0,9-17-3886,-2-3 1311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7:04.0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450 146 988,'1'0'83,"5"-2"567,1-1 1,-1 0-1,0 0 1,1 0-1,9-8 0,-16 10-514,1 1-1,0-1 1,0 0 0,-1 0-1,1 0 1,0 0-1,-1 0 1,1 1-1,-1-1 1,1 0 0,-1 0-1,1 0 1,-1-1-1,0 1 1,1 0-1,-1 0 1,0 0 0,0-1-1,0 0-14,0 1 0,-1-1 0,1 1 0,-1-1-1,1 1 1,-1-1 0,0 1 0,1 0 0,-1-1 0,0 1-1,0 0 1,0 0 0,0-1 0,0 1 0,0 0 0,-2-1 0,-7-6 259,0 1 1,0 1 0,0-1 0,-1 2 0,0 0-1,0 0 1,-22-6 0,6 4-71,0 1 0,-39-3 0,53 8-551,1 0 1,-1 1 0,1 1-1,-1 0 1,1 1-1,-1 0 1,1 1-1,-18 6 1,18-4-1096,1 0 0,-1 1-1,1 0 1,-19 15 0,10-4-363</inkml:trace>
  <inkml:trace contextRef="#ctx0" brushRef="#br0" timeOffset="1">227 330 672,'126'48'7301,"-134"-50"-6523,-35-9 466,-70-8 0,90 18-1894,-40 1 0,50 1-494,0 1 0,0 0 1,0 1-1,-15 5 0,6 0-372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19.8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19 272 644,'2'4'1310,"8"20"161,-2 0 1,-1 1-1,-1 0 0,5 36 1,5 28 912,-7-52-1542,6 26 1769,30 81-1,-45-143-2570,0-1-1,0 1 1,1 0-1,-1-1 0,0 1 1,0 0-1,1-1 1,-1 1-1,0-1 0,1 1 1,-1 0-1,0-1 1,1 1-1,-1-1 0,1 1 1,-1-1-1,1 1 1,-1-1-1,1 0 0,-1 1 1,1-1-1,0 0 1,-1 1-1,2-1 0,-2 0-7,1 0 0,-1-1 0,1 1-1,-1-1 1,1 1 0,-1 0 0,1-1-1,-1 1 1,0-1 0,1 1-1,-1-1 1,0 0 0,1 1 0,-1-1-1,0 1 1,1-1 0,-1 0 0,0 1-1,0-2 1,7-37 398,-7-17-392,-2 1 0,-2 0-1,-13-63 1,-48-161-639,60 257 547,-11-38-37,14 55 109,0 0 1,0 1-1,0-1 1,-1 0-1,1 1 1,-1-1-1,0 1 1,-8-8-1,11 12-9,0-1 0,-1 1-1,1 0 1,-1-1 0,1 1 0,-1-1 0,1 1-1,-1 0 1,1 0 0,-1-1 0,1 1 0,-1 0-1,1 0 1,-1-1 0,0 1 0,1 0-1,-1 0 1,1 0 0,-1 0 0,0 0 0,1 0-1,-1 0 1,1 0 0,-1 0 0,0 0 0,1 1-1,-1-1 1,1 0 0,-1 0 0,1 0-1,-1 1 1,1-1 0,-1 0 0,1 1 0,-1-1-1,1 0 1,-1 1 0,1-1 0,-1 1 0,1-1-1,-1 0 1,1 1 0,0-1 0,0 1 0,-1 0-1,1-1 1,0 1 0,-1 0 0,0 3 41,-1-1 0,1 1 0,-1 0 1,1 0-1,0 0 0,0 6 0,0-6-13,1 1 0,0 0 0,0-1 0,1 1 0,-1 0 0,1-1 0,0 1 0,0 0 0,1-1 0,-1 1 0,1-1 0,0 0 0,3 6 0,0-4 7,-1 1 0,1-1 0,0 0 1,1-1-1,-1 1 0,1-1 1,9 6-1,6 2 59,0-1 0,0-1 0,1-1 0,29 8 1,-28-10-26,0-1 1,0-2 0,0 0-1,1-1 1,-1-1 0,1-2-1,41-2 1,-55 1-91,-1-1 1,1-1-1,-1 0 0,0 0 1,0-1-1,0 0 0,0 0 1,0-1-1,-1 0 0,0-1 1,1 0-1,-2 0 0,1-1 0,-1 0 1,1 0-1,-2 0 0,1-1 1,-1 0-1,0-1 0,0 1 1,-1-1-1,6-11 0,-9 15-40,-1 1 0,1-1 0,-1 1 0,0-1 0,0 1 0,0-1 0,0 0 0,-1 0 0,1 1 0,-1-1 0,0 0 0,0 0 0,0 1 0,-1-1 0,0 0-1,1 0 1,-1 1 0,0-1 0,-1 1 0,1-1 0,-1 1 0,-2-5 0,1 4-66,0-1 1,-1 1-1,0 0 1,0 0-1,0 0 0,0 1 1,-1 0-1,1 0 0,-1 0 1,0 0-1,0 1 1,0-1-1,0 1 0,-7-1 1,11 2 72,5-1-87,7-6 89,1 1-1,22-9 1,-32 15 50,-1 5 7,1 8-1,-1 0-1,-1 0 1,1 0-1,-2 0 1,-1 16-1,0-11 56,1 0 1,2 27-1,0-28 45,1-1 0,1 1 0,1-1-1,9 29 1,-11-40-90,0 0-1,0 0 0,0-1 1,0 1-1,0-1 0,1 1 1,-1-1-1,1 0 1,0 0-1,0 0 0,0 0 1,1-1-1,-1 1 0,0-1 1,1 0-1,0 0 1,0 0-1,-1 0 0,1-1 1,0 1-1,0-1 0,0 0 1,7 1-1,0-2-7,0 0 0,0 0 0,0-1-1,0-1 1,0 0 0,-1 0 0,1-1-1,0 0 1,-1-1 0,0 0 0,0-1 0,13-8-1,-8 4-77,0-2 0,0 1 0,-1-2 0,-1 0 0,0 0 0,20-26 0,-31 36 47,33-50-357,-33 49 327,1-1 0,-2 1 0,1-1 0,0 0 0,-1 1 0,1-1 0,-1 0 0,0 0 0,-1 0 1,1 0-1,-1 0 0,1-7 0,-1 11 22,-1-4 8,1 4 7,-1-1-1,1 1 0,0 0 1,0 0-1,0 0 0,-1 0 1,1 0-1,0 0 1,0 0-1,0 0 0,-1 0 1,1 0-1,0 0 0,0 0 1,0 0-1,-1 0 0,1 0 1,0 0-1,0 0 0,-1 0 1,1 0-1,0 0 1,0 0-1,0 1 0,0-1 1,-1 0-1,1 0 0,0 0 1,0 0-1,0 0 0,0 1 1,-1-1-1,1 0 1,0 0-1,0 0 0,0 0 1,0 1-1,0-1 0,-10 10-25,1 1 0,1 0 0,0 1 0,0 0 0,1 0-1,-9 23 1,7-13 30,1 1-1,-6 30 0,12-44 31,1-1 0,0 1 0,0 0-1,1 0 1,0-1 0,0 1 0,1 0 0,0-1-1,4 16 1,-4-22-23,0 0 0,0 0-1,0 0 1,0 0 0,1-1 0,-1 1-1,0 0 1,1-1 0,-1 1 0,1-1-1,-1 1 1,1-1 0,0 0 0,0 0-1,0 1 1,-1-1 0,1-1 0,0 1-1,0 0 1,0 0 0,1-1 0,-1 1-1,0-1 1,0 0 0,0 1 0,0-1-1,0 0 1,1 0 0,-1-1 0,0 1-1,0 0 1,2-1 0,6-1-16,-1 0 0,0-1 1,0 0-1,-1 0 0,1-1 1,8-4-1,4-5-81,-1 0 1,-1-2-1,0 0 1,23-24-1,60-76-639,-93 104 662,-4 3 5,1 1-1,0 0 0,0 0 1,10-6-1,-16 13 66,0 0 1,0 0 0,0-1 0,0 1 1,0 0-1,0 0 0,0 0 0,0 0 1,1 0-1,-1 0 0,0 0 0,0-1 1,0 1-1,0 0 0,1 0 0,-1 0 1,0 0-1,0 0 0,0 0 0,0 0 0,0 0 1,1 0-1,-1 0 0,0 0 0,0 0 1,0 0-1,0 0 0,1 0 0,-1 0 1,0 0-1,0 0 0,0 0 0,0 0 1,1 0-1,-1 1 0,0-1 0,0 0 1,0 0-1,0 0 0,0 0 0,0 0 0,1 0 1,-1 0-1,0 1 0,0-1 0,0 0 1,0 0-1,0 0 0,0 0 0,0 0 1,0 1-1,0-1 0,0 0 0,1 0 1,-1 0-1,0 0 0,0 0 0,0 1 1,0-1-1,0 0 0,0 0 0,0 0 0,0 0 1,0 1-1,-1-1 0,2 17 90,-3 33-1,1-37 17,0 0 0,0-1 0,2 1 0,-1 0 0,2-1 0,-1 1-1,6 15 1,-7-26-95,1-1 0,0 0 0,-1 1 0,1-1 0,0 0 0,0 0 0,0 0 0,0 0 0,0 1 0,0-2 0,0 1 0,1 0 0,-1 0 0,0 0 0,0 0 0,1-1 0,-1 1 0,1-1 0,-1 1 0,0-1 0,1 1 0,-1-1 0,1 0 0,-1 0 0,1 0 0,-1 0 0,1 0 0,-1 0 0,1 0 0,-1 0 0,1 0 0,-1-1 0,2 0 0,7-1-1,-1-1 1,1 0-1,15-9 0,-22 11-6,31-18-70,-1-1 0,39-30 0,-45 30 10,-20 15 49,0 1 0,0 0 0,1 0 0,-1 1 0,9-3 0,-15 6 9,0 1 1,0-1-1,0 0 1,0 1 0,0 0-1,0-1 1,0 1-1,-1-1 1,1 1 0,0 0-1,0 0 1,-1 0-1,1-1 1,0 1 0,-1 0-1,1 0 1,0 2-1,-1-3 1,3 6 29,-1 0-1,0 1 0,0-1 1,-1 1-1,0-1 1,0 1-1,0 0 0,-1 8 1,2 13 113,0-16-79,-2-6-16,1 0 1,0 0 0,0-1-1,0 1 1,1 0-1,2 5 1,-3-10-48,0 0-1,-1 0 1,1 0-1,0 0 1,0 0-1,-1 0 1,1 0-1,0-1 1,0 1 0,0 0-1,0 0 1,0-1-1,0 1 1,1-1-1,-1 1 1,0-1 0,0 1-1,0-1 1,0 0-1,1 1 1,-1-1-1,0 0 1,0 0-1,1 0 1,-1 0 0,0 0-1,0 0 1,1 0-1,-1 0 1,0-1-1,0 1 1,0 0-1,2-2 1,9-2-90,-1 0 0,0-1-1,0-1 1,-1 0 0,18-13-1,45-43-526,-60 51 513,4-7-57,-12 13 105,-1 0 1,1 0-1,0 1 1,1-1-1,-1 1 1,1 0-1,-1 0 1,1 1-1,0 0 1,13-5-1,-19 8 52,1 0-1,-1 0 1,1 0-1,-1 0 1,0 0 0,1 0-1,-1 0 1,1 0-1,-1 0 1,0 0-1,1 0 1,-1 0 0,1 0-1,-1 1 1,0-1-1,1 0 1,-1 0-1,0 0 1,1 1-1,-1-1 1,0 0 0,1 1-1,2 4 41,0 0 0,0 1 0,0-1 1,-1 1-1,0 0 0,0 0 0,-1 0 0,0 0 0,0 0 0,0 0 0,0 9 0,-1-5 75,2 0 0,-1 1-1,5 12 1,-6-22-121,1 0 0,-1 1 1,1-1-1,-1 0 0,0 0 0,1 0 0,0 0 0,-1 1 0,1-1 0,0 0 0,0 0 0,-1 0 0,1 0 0,0-1 1,0 1-1,0 0 0,0 0 0,0 0 0,0-1 0,0 1 0,1-1 0,-1 1 0,0-1 0,0 1 0,0-1 0,1 0 0,-1 1 1,0-1-1,0 0 0,1 0 0,-1 0 0,0 0 0,3 0 0,0-1-132,-1-1 1,1 1-1,0-1 0,0 0 1,-1 0-1,1 0 0,-1 0 1,0-1-1,6-5 0,29-26-2195,-1-1-5471,-27 26 5751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7:04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536 0 752,'0'0'1438,"-5"4"46,-147 131 5124,-68 91-2867,188-192-3403,5-7-553,1 2-1,-36 50 1,61-77-7,-1 0-1,1 1 1,0-1-1,0 0 1,0 1 0,0-1-1,0 1 1,1-1-1,-1 1 1,0 4-1,1-5-27,0-1-1,0 0 1,1 0-1,-1 1 1,0-1-1,1 0 1,-1 0 0,1 1-1,-1-1 1,1 0-1,0 0 1,0 0-1,-1 0 1,1 0-1,0 0 1,0 0-1,0 0 1,0 0-1,0-1 1,0 1 0,0 0-1,0 0 1,2 0-1,17 8-1638</inkml:trace>
  <inkml:trace contextRef="#ctx0" brushRef="#br0" timeOffset="1">319 637 4780,'121'5'2367,"-120"-5"-2322,0 1 1,-1-1-1,1 0 1,-1 0-1,1 0 1,0 0-1,-1 0 0,1 0 1,0 0-1,-1 0 1,1 0-1,0 0 1,-1-1-1,1 1 1,-1 0-1,1 0 1,0 0-1,-1-1 1,1 1-1,-1 0 1,1-1-1,-1 1 1,1-1-1,-1 1 1,1-1-1,-1 1 1,1 0-1,-1-1 1,0 1-1,1-1 1,-1 0-1,1 0 1,-2 0 21,1-1 1,0 1 0,0 0 0,-1-1 0,1 1 0,-1 0 0,0 0 0,1-1 0,-1 1-1,0 0 1,1 0 0,-1 0 0,0 0 0,-1-1 0,-39-34 954,-97-56 140,60 42-2610,5-2-4364,53 35 4162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7:04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49 648,'-1'-4'869,"2"0"0,-1-1-1,0 1 1,1 0 0,0 0 0,0 0 0,0 0 0,0 0-1,2-3 1,-2 6-665,0 1-1,-1-1 1,1 1-1,0-1 1,-1 1-1,1 0 0,0-1 1,0 1-1,-1 0 1,1 0-1,0 0 1,0-1-1,-1 1 1,1 0-1,0 0 1,0 0-1,0 0 1,-1 0-1,1 1 1,0-1-1,0 0 0,-1 0 1,2 1-1,17 4 1101,-19-5-1275,13 6 451,0 0-1,-1 0 1,0 1 0,0 0-1,-1 1 1,0 1 0,11 9-1,64 75 1021,-81-87-1398,41 50 412,-3 2 1,-2 2 0,-2 1 0,-4 2 0,-2 2 0,-3 1 0,-3 1-1,28 110 1,-45-135-343,-1 1-1,-2 0 1,-3 1 0,-1-1-1,-2 1 1,-7 69-1,3-92-303,0 0-1,-2-1 1,0 0-1,-1 1 1,-2-2-1,1 1 1,-2-1-1,-1-1 1,0 1-1,-2-2 1,1 1-1,-2-2 0,-1 0 1,0 0-1,-29 24 1,21-24-551,-1-1 1,0-1-1,-1-1 1,0-1-1,-1-2 1,0 0-1,-32 7 1,-2-2-2533,-1-4 1,-67 5 0,-15-6-231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7:05.0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506 1 1532,'1'0'148,"-1"0"1,1 0-1,0 0 0,-1 0 0,1 0 0,-1 1 1,1-1-1,0 0 0,-1 0 0,1 1 0,-1-1 1,1 0-1,-1 1 0,1-1 0,0 1 1,-1-1-1,0 0 0,1 1 0,-1-1 0,1 1 1,-1-1-1,0 1 0,1-1 0,-1 1 0,0 0 1,1-1-1,-1 1 0,0-1 0,0 1 0,0 0 1,0-1-1,1 1 0,-1 0 0,0-1 1,0 1-1,0 0 0,0-1 0,-1 1 0,1-1 1,0 1-1,0 0 0,0-1 0,0 1 0,-1 0 1,1 0-1,-14 38 1907,10-32-1388,-60 143 3277,-103 262 1018,-21 194-771,162-491-3836,5 1-1,5 2 0,-2 161 0,18-247-627,1 0-1,1-1 1,2 1-1,1-1 1,16 52 0,21 12-1379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7:07.3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1105 16606,'-4'-17'2836,"-1"-29"-1302,1-59 1,4 60-1138,-25-494 1841,19 422-1759,1 57-170,2 17 479,2-55 1,1 96-712,0 0 1,0 0 0,0-1 0,0 1 0,1 0 0,-1 0 0,1 0 0,0-1 0,-1 1 0,1 0 0,0 0 0,0 0-1,0 0 1,3-2 0,-1 6 250,18 28 70,-2 0 0,23 48-1,3 6-55,150 231 423,-148-247-327,3-3-1,90 91 1,-139-155-436,10 10 20,1 0 0,0-1 0,0 0 0,1 0 0,14 7 0,-24-16-22,-1 0 1,1 1-1,0-1 1,-1 0-1,1 0 0,0-1 1,0 1-1,-1 0 0,1-1 1,0 0-1,0 0 1,0 0-1,0 0 0,0 0 1,-1 0-1,1-1 0,0 1 1,0-1-1,-1 0 0,1 0 1,0 0-1,-1 0 1,1-1-1,-1 1 0,1-1 1,-1 1-1,1-1 0,-1 0 1,0 0-1,0 0 1,0 0-1,0 0 0,-1 0 1,4-5-1,1-3 2,0-1 1,-1 0-1,0 0 0,0 0 1,-1-1-1,-1 1 1,0-1-1,2-21 0,-1-9-35,-2-48-1,-3 66-7,-13-231-3036,-7 87-3399,16 139 3013,-1 2-6839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7:07.6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214 25 32,'-1'-1'191,"1"-1"0,0 1 0,0 0 0,-1 0 0,1 0 0,-1-1 0,1 1 0,-1 0 0,1 0 1,-1 0-1,0 0 0,1 0 0,-1 0 0,0 0 0,0 0 0,0 0 0,0 0 0,0 1 0,0-1 0,0 0 0,0 1 0,0-1 0,0 0 0,-3 0 0,3 1-42,-1 0-1,0 0 0,1 0 0,-1 1 1,0-1-1,1 1 0,-1-1 0,0 1 1,1-1-1,-1 1 0,1 0 1,-1 0-1,1-1 0,-1 1 0,-1 2 1,-5 4 311,1 0 0,0 0-1,0 0 1,1 1 0,-6 10 0,-6 12 173,2 1-1,1 1 1,1 0 0,2 1-1,1 0 1,2 1-1,1 0 1,2 0-1,1 1 1,2 0 0,1 0-1,2 0 1,5 38-1,-3-58-386,1 0 0,0 0-1,1 0 1,1-1 0,0 0 0,1 0-1,1 0 1,0-1 0,10 14-1,-14-23-173,0 0 1,0 1-1,0-2 0,1 1 0,0 0 0,-1-1 0,1 0 1,1 0-1,-1 0 0,0 0 0,1-1 0,-1 1 0,1-1 0,0 0 1,0-1-1,0 1 0,0-1 0,0 0 0,0 0 0,0-1 1,0 1-1,0-1 0,1 0 0,-1-1 0,0 1 0,0-1 1,0 0-1,0 0 0,0-1 0,5-1 0,0-2 6,1 1-1,-1-1 1,0-1-1,-1 0 1,1 0-1,-1-1 1,0 0-1,-1 0 1,0-1-1,0 0 1,-1-1-1,9-12 1,-8 8-22,0-1 1,-1 0 0,0 0-1,-1-1 1,-1 1-1,0-1 1,-2 0 0,4-21-1,-4 14-138,-2 0 0,0 0-1,-1-1 1,-1 1 0,-1 0 0,-1 0-1,-2 1 1,0-1 0,-1 1-1,0 0 1,-2 0 0,-19-35 0,21 46-213,0 0 1,-1 0 0,0 1 0,-1 0-1,0 1 1,-1-1 0,0 2 0,0-1 0,-20-11-1,22 15-319,1 0 0,-2 1 0,1 1 0,0-1 0,-1 1 0,-13-2 0,14 3-287,0 1 0,1 0 0,-1 0 0,0 0 0,0 1 0,0 0 0,1 0 0,-10 4 0,-28 13-2182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7:08.2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82 929 13705,'3'-1'98,"-1"0"0,1 0 0,0 0 0,0 0 0,-1 0 0,1 0-1,0-1 1,-1 1 0,1-1 0,-1 0 0,0 1 0,0-1 0,1 0 0,-1-1-1,2-1 1,-1-2 53,0 1 0,1 0-1,-2-1 1,1 1 0,-1-1-1,4-11 1,-2-2 132,-1-1 0,0 1 1,0-30-1,-2-37-8,-4 0 0,-3 1-1,-5 0 1,-3 0 0,-32-108 0,42 179-311,0 0 0,-1 1 0,-1 0 0,0 0 0,-1 0 0,-16-22 0,22 34 33,1 0-1,-1 1 1,0-1 0,1 0 0,-1 1 0,0-1 0,1 0-1,-1 1 1,0-1 0,0 1 0,0-1 0,1 1 0,-1-1 0,0 1-1,0 0 1,0 0 0,0-1 0,-1 1 0,2 0-1,-1 0 1,1 0-1,-1 0 1,1 1-1,-1-1 1,1 0-1,0 0 1,-1 0-1,1 1 1,0-1-1,-1 0 1,1 0-1,0 1 1,-1-1-1,1 0 1,0 1-1,0-1 1,-1 1-1,1-1 1,0 0-1,0 1 1,-1-1 0,1 0-1,0 1 1,0-1-1,0 1 1,-1 1-4,1 0 1,0-1 0,0 1 0,0 0-1,0-1 1,0 1 0,0 0-1,0-1 1,1 1 0,-1 0 0,0-1-1,1 1 1,0 0 0,-1-1 0,1 1-1,0-1 1,0 1 0,0-1 0,2 3-1,2 0 19,0 0-1,1 0 1,-1 0-1,1-1 0,0 0 1,0 0-1,0-1 0,1 1 1,-1-1-1,1-1 1,-1 1-1,1-1 0,0 0 1,7 0-1,8 0 59,1-2 0,42-5 0,-4-5 66,-44 6-22,0 1 0,0 2 0,0-1 0,0 2 0,29 1 0,-42 1-89,0 0 0,-1 0 1,1 1-1,0-1 0,0 1 0,-1 0 0,1 0 0,-1 1 0,0-1 0,1 0 1,-1 1-1,0 0 0,-1 0 0,1 0 0,0 0 0,-1 0 0,0 1 0,0-1 1,0 1-1,0-1 0,0 1 0,-1 0 0,2 5 0,3 11 45,0-1 0,-2 1 0,3 25 0,-7-45-68,16 188 516,-12-112 185,18 93-1,-21-163-631,0 0-1,1 0 0,-1 0 1,2-1-1,-1 1 1,0 0-1,1-1 0,0 1 1,1-1-1,-1 0 0,5 5 1,-6-8-45,0 0 1,0-1 0,1 1-1,-1-1 1,0 1 0,0-1-1,1 0 1,-1 0-1,1 0 1,-1-1 0,1 1-1,-1 0 1,1-1 0,0 0-1,-1 0 1,1 1 0,0-2-1,-1 1 1,1 0-1,-1 0 1,1-1 0,0 1-1,-1-1 1,1 0 0,-1 0-1,0 0 1,1 0 0,3-3-1,7-3 41,-1-1 0,1 0 0,-1-1 0,-1-1 0,0 0-1,17-20 1,52-75 121,-42 42-115,-2-2 0,35-86 0,7-17 78,-78 168-148,13-20 21,-13 20-22,1 0-1,-1-1 1,0 1-1,1 0 1,-1-1-1,0 1 0,1 0 1,-1-1-1,0 1 1,1 0-1,-1 0 1,0 0-1,1-1 1,-1 1-1,1 0 0,-1 0 1,0 0-1,1 0 1,-1 0-1,1 0 1,-1-1-1,1 1 0,-1 0 1,1 0-1,-1 1 1,0-1-1,1 0 1,-1 0-1,1 0 1,-1 0-1,1 0 0,-1 0 1,0 0-1,1 1 1,-1-1-1,1 0 1,-1 0-1,0 1 0,1-1 1,-1 0-1,0 1 1,1-1-1,-1 0 1,0 1-1,0-1 1,1 0-1,-1 1 0,0-1 1,0 0-1,0 1 1,1-1-1,-1 2 1,9 19 22,-2 1 0,7 30 0,0 0 26,4 4 95,3-1 0,33 65 0,-34-85-2,0-1-1,3 0 1,1-2 0,32 34 0,32 19 421,-88-84-516,-6-4-48,-213-87-1552,163 71 271,-2 2 1,-59-9 0,8 12-2442,3 7-6119,70 4 6874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7:08.5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73 16,'24'-14'668,"-5"3"805,0 0 0,1 0-1,42-14 1,-61 25-1326,0 0 0,1 0-1,-1-1 1,0 1 0,1 0-1,-1 1 1,0-1 0,1 0-1,-1 0 1,0 0 0,1 1-1,-1-1 1,0 1 0,0-1-1,1 1 1,-1-1 0,0 1-1,0 0 1,0 0 0,0-1-1,0 1 1,0 0 0,0 0-1,0 0 1,0 0 0,0 0-1,0 0 1,-1 0 0,1 1-1,0-1 1,-1 0 0,1 0-1,-1 1 1,1-1 0,-1 0-1,1 3 1,1 6 406,1 1 0,-1 0 0,0 17 0,-1-16-3,2 9-5,11 109 2285,42 170 0,-38-240-2363,3 0 0,2-2-1,3-1 1,2 0 0,3-3 0,2 0 0,40 49 0,128 134 1085,-48-59-226,-149-174-1261,0 1 0,-1-1-1,1 1 1,-1 0 0,-1 0 0,1 1 0,-1-1-1,4 10 1,-6-13-53,0-1 0,0 1-1,0 0 1,0 0 0,0-1 0,0 1-1,0 0 1,-1 0 0,1-1 0,-1 1-1,1 0 1,-1-1 0,1 1 0,-1-1-1,0 1 1,0-1 0,0 1 0,0-1-1,0 1 1,0-1 0,0 0-1,-1 0 1,1 1 0,0-1 0,-1 0-1,1 0 1,-1 0 0,1-1 0,-1 1-1,1 0 1,-1 0 0,-3 0 0,-11 5-166,-1-1 0,0 0 0,0-1 1,-21 2-1,-74 2-1273,51-5 380,19 0 190,7 1-1042,-1-2 1,1-1-1,-69-8 0,99 6 999,0 0 0,0-1 0,1 1-1,-1-1 1,0 0 0,1 0 0,-1 0-1,1 0 1,-8-7 0,-2-9-1920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7:08.9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261 385 708,'8'-22'482,"24"-71"1568,-30 83-1534,0-1 1,0 1-1,-1-1 1,0 1-1,-1-1 1,0 0-1,-2-11 1,2 20-386,0 0 0,-1 0 0,1 0 0,-1 1 0,1-1 0,-1 0 0,0 0 0,0 1 0,0-1 0,0 0 0,0 1 1,0-1-1,0 1 0,0 0 0,-1-1 0,1 1 0,-1 0 0,1 0 0,-1-1 0,1 1 0,-1 0 0,1 1 0,-1-1 0,0 0 0,0 0 0,1 1 0,-1-1 0,0 1 0,0 0 0,0-1 0,0 1 0,0 0 0,0 0 1,1 0-1,-1 0 0,0 1 0,-3 0 0,-4 0 230,0 1 0,0 1 1,0-1-1,1 2 0,-1-1 0,-11 7 1,6 0-121,0 0 0,1 1 0,0 0 1,1 0-1,0 2 0,1-1 0,1 2 1,-1-1-1,2 1 0,0 1 1,1 0-1,1 0 0,0 0 0,1 1 1,0 0-1,1 1 0,1-1 0,1 1 1,-2 24-1,5-34-167,0 1 1,0-1-1,0 1 0,1-1 1,0 0-1,1 0 1,0 0-1,0 0 0,0 0 1,1 0-1,0 0 0,1-1 1,-1 1-1,1-1 1,0 0-1,1 0 0,-1 0 1,1-1-1,0 0 1,1 0-1,10 8 0,-7-8-8,-1 0 1,1 0-1,0-1 0,1-1 0,-1 1 0,1-2 0,-1 1 0,1-1 0,0-1 0,0 0 1,0 0-1,0-1 0,0 0 0,0 0 0,20-5 0,-12 1-17,0-2-1,-1 1 1,1-2 0,-1-1-1,0 0 1,-1-1 0,0-1-1,0 0 1,-1-1-1,0-1 1,-1 0 0,0-1-1,22-28 1,-27 31-63,-1-1 0,-1 0 0,0-1 0,0 1 0,-1-1 0,-1 0 0,0-1 0,0 1 0,-2-1 0,1 0 0,-2 0 0,1-1 0,-2 1 0,0 0 0,0 0 0,-2-1 0,1 1 0,-2-1 0,0 1 0,-5-21 0,2 21-97,1 1 0,-1-1 0,-1 1 0,0 1 0,-1-1 0,0 1 0,-1 0 0,0 1 0,-1 0 0,0 0 0,0 1-1,-14-11 1,13 14-116,1-1 0,-1 2-1,0-1 1,-1 1-1,1 1 1,-1 0-1,0 0 1,0 1-1,0 1 1,0 0-1,-1 0 1,1 1 0,0 1-1,-22 1 1,17 0-274,0 1 1,1 1 0,-1 1 0,1 0 0,-21 9 0,27-9-285,0 0 1,1 1 0,-1 0 0,1 0-1,0 1 1,1 0 0,-1 0 0,1 1-1,0 0 1,-6 9 0,-9 14-1480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7:09.2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1 694 120,'43'5'646,"-18"-1"233,1-2 0,-1 0 0,41-3-1,-59 0-614,1 0-1,-1-1 1,-1 1-1,1-1 1,0 0-1,0-1 1,-1 0-1,1 0 1,-1 0-1,0-1 1,0 0-1,0 0 1,-1 0-1,1-1 1,-1 0-1,0 0 1,7-10-1,-4 3 42,-1 0 0,-1-1 0,1 0 0,-2 0 0,0 0 0,-1-1-1,0 0 1,-1 0 0,0 0 0,0-16 0,-1-21 653,-5-76-1,0 65-372,-3-22 199,2 53-312,2 1 0,2-37 0,3 51-268,1 8 5,-4 8-200,0 0 1,0 0-1,0 0 1,0 0-1,0 0 1,1 0 0,-1 0-1,0 0 1,0 0-1,0 0 1,0 0 0,0 0-1,0 0 1,0 0-1,0 0 1,0 0-1,1 0 1,-1 0 0,0 0-1,0 0 1,0 0-1,0 0 1,0 0-1,0 0 1,0 0 0,0 0-1,0 0 1,1 0-1,-1 0 1,0 0 0,0 0-1,0 0 1,0 0-1,0 0 1,0 0-1,0 0 1,0 0 0,0 0-1,0 0 1,0 1-1,0-1 1,0 0-1,1 0 1,-1 0 0,0 0-1,0 0 1,0 0-1,0 0 1,0 0 0,0 0-1,0 1 1,0-1-1,0 0 1,0 0-1,0 0 1,50 147 998,-9-20-160,-32-106-608,0 0-1,1-1 0,23 34 1,-29-48-181,1-1 0,-1 1 0,1-1 0,0-1 1,1 1-1,-1-1 0,1 1 0,0-2 0,7 5 1,3-1 86,0 0 0,21 4 1,-22-6-105,0-1 1,-1 2 0,1 0 0,14 9-1,-21-9-162,1 0 0,-2 0 0,1 1 0,-1 0 1,0 1-1,0-1 0,10 18 0,0 3-1009,15 34 1,-3-4-1586,12 15-5882,-22-44 5881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7:12.0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6143 1 24,'-14'1'731,"0"0"1,0 2-1,0 0 1,0 0-1,0 2 0,0-1 1,-16 10-1,-8 1 31,-23 8 110,-495 186 4239,-13-25-2443,-240 14 257,-17-42-205,383-82-1328,-239 41 591,22 27-147,155 18-521,371-104-1330,-196 110-1,145-53-838,146-86-101,1 1 1,-51 50-1,83-73 439,0 1 0,1 1 0,-1-1 0,1 1 0,1 0 0,-1 0 0,1 0 0,-3 10 0,6-16 207,1 0 1,0 0-1,-1 0 1,1 1-1,0-1 1,0 0-1,0 0 1,0 0-1,0 1 1,0-1-1,0 0 1,0 0-1,1 0 1,-1 0-1,0 1 1,1-1-1,-1 0 1,1 0-1,-1 0 0,1 0 1,0 0-1,-1 0 1,1 0-1,0 0 1,0 0-1,0 0 1,-1-1-1,1 1 1,0 0-1,0 0 1,0-1-1,2 2 1,21 8-2880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20.3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86 69 392,'27'-58'4612,"-27"58"-4561,1-1 1,-1 1-1,0 0 1,0 0-1,0-1 1,0 1 0,0 0-1,0 0 1,0-1-1,0 1 1,0 0-1,0-1 1,0 1-1,0 0 1,0 0-1,0-1 1,0 1-1,0 0 1,0 0-1,0-1 1,0 1 0,0 0-1,0 0 1,0-1-1,0 1 1,-1 0-1,1 0 1,0-1-1,0 1 1,0 0-1,0 0 1,-1 0-1,1-1 1,0 1 0,0 0-1,-1 0 1,1 0-1,0 0 1,0-1-1,0 1 1,-1 0-1,1 0 1,0 0-1,-1 0 1,1 0-1,0 0 1,0 0-1,-1 0 1,1 0 0,0 0-1,0 0 1,-1 0-1,1 0 1,0 0-1,-1 0 1,1 0-1,0 0 1,0 0-1,-1 1 1,1-1-1,-9 7 213,0 0 0,1 1-1,0 1 1,0-1-1,1 1 1,0 0 0,-9 18-1,10-17-52,2 0-1,-1 0 1,1 0-1,1 1 1,0 0-1,1-1 1,0 1-1,0 0 1,1 0-1,1 0 1,0 16-1,1-21-116,-1 1-1,1-1 1,1 0-1,-1 0 0,1 0 1,0 0-1,0 0 1,1-1-1,0 1 0,0-1 1,0 1-1,1-1 1,0 0-1,0 0 0,0 0 1,0-1-1,1 0 1,-1 0-1,1 0 1,0 0-1,9 4 0,3 0-50,0-1-1,1 0 1,0-2-1,0 0 1,0-1-1,29 3 1,-39-7-74,-1 0 0,0-1 1,1 0-1,-1 0 0,1-1 0,-1 1 1,0-2-1,0 1 0,0-1 0,0 0 1,0 0-1,-1-1 0,0 0 1,1 0-1,7-7 0,9-10-17,0-1-1,27-33 1,-21 24 13,5-6-30,-2-1 1,43-65-1,-66 80 45,-8 22 20,-1 1 0,0 0 0,0-1 0,0 1 0,0-1-1,0 1 1,0 0 0,0-1 0,0 1 0,0-1 0,-1 1 0,1 0 0,0-1 0,0 1 0,0-1 0,0 1 0,-1 0 0,1-1 0,0 1 0,0 0 0,-1-1 0,1 1 0,0 0 0,0 0 0,-1-1 0,1 1 0,0 0 0,-1 0 0,1-1 0,0 1 0,-1 0 0,1 0 0,-1 0 0,1 0 0,0-1 0,-1 1 0,1 0 0,-1 0 0,1 0 0,0 0 0,-1 0 0,1 0 0,-1 0 0,1 0 0,0 0 0,-1 0 0,1 0 0,-1 1-1,1-1 1,0 0 0,-1 0 0,1 0 0,0 0 0,-1 1 0,1-1 0,0 0 0,-1 1 0,-10 7 65,0 2 0,1-1 0,1 1 0,-1 0 0,1 1 0,1 0 0,0 1 0,1 0 0,0 0 0,1 0 0,0 1 0,1 0 0,1 0 0,0 0 0,0 0 0,-2 22 0,6-34-69,-1 1 0,1-1 0,0 0 0,0 1 1,0-1-1,0 0 0,0 1 0,0-1 0,0 0 0,0 1 0,1-1 0,-1 0 0,0 0 0,1 1 1,-1-1-1,1 0 0,-1 0 0,1 0 0,0 1 0,-1-1 0,1 0 0,0 0 0,0 0 0,0 0 1,0 0-1,0-1 0,0 1 0,0 0 0,0 0 0,2 1 0,0-2-73,0 0 1,-1 0-1,1 1 0,-1-2 0,1 1 0,0 0 0,-1 0 1,1-1-1,-1 0 0,1 1 0,-1-1 0,1 0 0,-1 0 1,1 0-1,1-2 0,87-52-8452,-65 38 6564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7:12.4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3995 53 1032,'38'-9'1038,"65"-19"2731,-102 28-3678,-1-1-1,1 1 1,0 0-1,-1 0 0,1 0 1,0 0-1,-1 0 1,1-1-1,0 1 1,-1 0-1,1 0 1,0-1-1,-1 1 1,1-1-1,-1 1 1,1 0-1,-1-1 0,1 1 1,-1-1-1,1 1 1,-1-1-1,1 0 1,-1 1-1,0-1 1,1 1-1,-1-1 1,0 0-1,0 1 1,1-1-1,-1 0 0,0 1 1,0-1-1,0-1 1,-14 2 1599,-208 26 1868,-626 97 1997,634-92-4632,-286 36 990,-328 53 1389,621-80-2806,-390 131 0,111 37-5430,445-188 1047,0 1-1,-60 43 1,49-19 208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6:05:35.6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0 408 496,'2'0'212,"0"0"-1,0 0 1,0 0 0,-1 0-1,1 1 1,0-1 0,0 1-1,0 0 1,-1-1 0,1 1-1,0 0 1,-1 0 0,1 0-1,-1 0 1,1 0 0,-1 0-1,1 1 1,-1-1 0,0 0-1,1 1 1,-1-1 0,0 1-1,0 0 1,0-1 0,1 3-1,4 8 395,0 0 0,6 18 0,-9-22-338,114 323 5220,-70-192-3491,-28-89-1217,-11-30-302,0 0-1,-2 0 1,6 32 0,-11-52-463,-1 0-1,0 0 1,0 0-1,0 0 1,0 0-1,0 0 1,0 1-1,0-1 1,0 0-1,0 0 1,1 0-1,-1 0 1,0 0-1,0 1 1,0-1-1,0 0 1,0 0-1,0 0 1,0 0-1,0 0 1,0 1-1,0-1 1,0 0-1,0 0 1,0 0-1,0 0 1,0 0-1,0 1 1,0-1-1,0 0 1,-1 0-1,1 0 1,0 0-1,0 0 1,0 0-1,0 1 1,0-1-1,0 0 1,0 0-1,0 0 1,0 0-1,-1 0 1,1 0-1,0 0 1,0 0-1,0 0 1,0 1-1,0-1 1,0 0-1,-1 0 1,1 0-1,0 0 1,0 0-1,-7-9 205,-10-21-104,-67-165 40,53 117-178,3 4-66,4-2-1,-18-92 1,36 137 63,1 1 0,2-1 1,0-55-1,4 73 61,0 0 1,1 0-1,0 0 1,1 0-1,0 0 1,1 1-1,0-1 1,2 1-1,-1 0 1,1 0-1,11-15 0,-14 23-6,0 0-1,1 1 0,-1-1 0,1 1 0,0-1 0,0 1 0,0 0 0,0 1 0,0-1 1,1 1-1,-1 0 0,1 0 0,0 0 0,5-1 0,-3 1 9,0 1-1,1 0 1,-1 1-1,1 0 1,-1 0-1,1 0 1,-1 1 0,14 3-1,-9-1 2,0 1 0,-1 0 0,1 1-1,-1 0 1,1 0 0,-2 2 0,1-1 0,-1 1 0,0 1-1,18 17 1,-21-18-22,-1 1 0,0 0 1,0 0-1,-1 0 0,1 1 0,-2 0 0,0 0 0,5 14 0,-8-20-24,0 1-1,0-1 1,0 1-1,-1-1 0,0 1 1,0-1-1,0 1 1,0 0-1,0-1 0,-1 1 1,1-1-1,-1 1 0,0-1 1,0 1-1,-1-1 1,1 0-1,-1 1 0,1-1 1,-1 0-1,0 0 1,0 0-1,0 0 0,-1 0 1,1-1-1,-1 1 1,-3 2-1,-1 1-66,-1-1 1,0 0-1,0-1 1,0 0-1,-1 0 1,1-1-1,-17 5 1,-66 9-716,44-10 374,45-7 413,0 0 0,0 0 0,0 1 0,1-1 0,-1 1 0,0-1 0,0 1 1,0 0-1,0-1 0,1 1 0,-1 0 0,0 0 0,1 1 0,-1-1 0,1 0 0,-1 0 1,1 1-1,0-1 0,0 1 0,-1-1 0,1 1 0,0 0 0,0-1 0,0 1 0,1 0 0,-1 0 1,0-1-1,1 1 0,-1 0 0,1 0 0,-1 0 0,1 0 0,0 0 0,0 0 0,0 0 1,0 0-1,0 0 0,1-1 0,-1 1 0,0 0 0,2 4 0,2 7 78,1 0 0,1-1 0,0 1-1,13 19 1,-17-28-59,13 19 107,2-1-1,0 0 1,1-2 0,1 0-1,1 0 1,1-2-1,1-1 1,0-1-1,1 0 1,1-2-1,0-1 1,46 18-1,-57-26-87,1-1 0,0-1 0,-1 0-1,1-1 1,0-1 0,1 0 0,-1-1 0,0 0-1,0-1 1,0-1 0,0 0 0,0-1 0,-1 0 0,25-10-1,-26 8-33,-1-1 1,1 0-1,-2-1 0,1 0 0,-1-1 0,0 0 1,0 0-1,-1-1 0,-1 0 0,1-1 0,-1 0 0,-1 0 1,0-1-1,0 0 0,-1 0 0,8-20 0,-8 12-19,-1 0-1,0 0 0,-1-1 0,-2 1 1,0-1-1,0 1 0,-2-1 0,-1 0 1,-4-33-1,-4 10-36,0 0 1,-3 0-1,-22-51 0,33 90 56,-11-23-28,11 26 31,1 0 1,-1-1-1,0 1 1,0 0-1,0 0 1,0-1 0,0 1-1,0 0 1,0 0-1,0 0 1,0 0-1,0 0 1,-1 1-1,1-1 1,-2-1-1,4 6 44,2 5-8,0 0-1,1 0 0,0-1 1,0 0-1,1 0 0,0 0 1,1 0-1,0-1 0,10 11 1,3 1 44,1-2 1,28 20 0,-25-21-34,1-1-1,0-1 1,1-1-1,47 17 1,-60-26-58,0 0 1,0-1-1,0 0 0,1-1 1,-1-1-1,0 0 1,1-1-1,-1 0 0,1 0 1,-1-2-1,1 1 1,-1-2-1,14-4 0,-19 5-12,0-2 0,0 1-1,-1 0 1,0-1 0,0-1-1,0 1 1,0-1 0,0 0 0,-1 0-1,0 0 1,0-1 0,-1 0-1,1 0 1,-1 0 0,0 0-1,-1-1 1,0 1 0,0-1-1,0 0 1,-1 0 0,0 0-1,0 0 1,0-8 0,1-3-289,-2 0 0,0 0 0,-1 0 0,-1 0 0,0 0 0,-2 0 0,0 0 0,-7-25 0,-1 15-1012,-2-10-1989,9 12-4247,6 14 5287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6:05:35.9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2 276,'-1'0'157,"0"-1"0,0 1 1,1 0-1,-1 0 0,0-1 0,0 1 1,1 0-1,-1 0 0,0 0 0,0 0 0,0 0 1,0 0-1,1 0 0,-1 0 0,0 1 0,0-1 1,1 0-1,-1 0 0,0 1 0,0-1 1,1 0-1,-1 1 0,0-1 0,0 1 0,1-1 1,-2 1-1,1 1 96,-1 0 0,0 0 1,0 1-1,1-1 0,-1 0 1,1 1-1,0-1 0,-1 4 0,-2 3 344,2 0 1,-1 0-1,-1 17 0,0 14 605,3 0-1,2 0 1,1 0 0,12 64 0,-5-59-599,2-1 0,2-1 0,2 0 1,2-1-1,2-1 0,43 72 0,-54-102-509,0 0-1,0 0 1,1-1-1,0 0 0,1 0 1,18 14-1,-25-22-155,1 0-1,-1 1 0,1-1 1,-1-1-1,1 1 1,-1 0-1,1-1 0,0 0 1,0 0-1,0 0 1,0 0-1,0 0 0,0-1 1,0 0-1,0 0 0,0 0 1,0 0-1,0-1 1,0 1-1,0-1 0,0 0 1,-1 0-1,1-1 1,0 1-1,0-1 0,6-4 1,-3 1-389,1-1 0,-1 0 1,0 0-1,0 0 0,-1-1 1,0-1-1,6-8 0,-4 4-1580,-1-1 0,0-1-1,9-24 1,-4 1-358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6:05:36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1172,'0'1'5731,"3"13"-3148,8 16-1433,0-9-576,1 0 1,1-1-1,1 0 0,1-2 0,1 1 0,0-2 0,1 0 1,1-1-1,31 21 0,-34-27-707,0-1 1,1 0-1,0-2 0,0 0 1,1 0-1,0-2 1,0 0-1,0-1 0,0 0 1,1-2-1,0 0 1,0-1-1,26-2 0,-12-3-2736,-1-2 0,39-11 0,-66 16 2526,25-8-1660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6:05:36.6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837 661 108,'0'0'1848,"-11"-10"648,6 7-2124,1 0 0,0 1 0,-1-1 0,0 1 0,1 0 0,-1 0 0,0 1 0,0-1 0,0 1 0,-7-1 0,-57-4 1216,60 6-1380,-30 1 356,0 1-1,0 2 1,-46 10 0,-58 7 148,140-21-699,0 0 1,0 0-1,0 0 0,0 0 1,0 0-1,1 0 0,-1-1 0,0 1 1,0-1-1,0 0 0,0 0 0,0 0 1,1 0-1,-1-1 0,-3-1 0,5 2 0,0-1 0,0 1 0,0-1-1,0 1 1,1-1 0,-1 1 0,0-1 0,1 1-1,-1-1 1,1 0 0,-1 1 0,1-1 0,0 0-1,-1 1 1,1-1 0,0 0 0,0 0-1,1 1 1,-1-1 0,0 0 0,0 1 0,1-1-1,-1 0 1,1 1 0,-1-1 0,1 1-1,1-3 1,8-19 211,2 1 0,0 0 0,29-38 0,-13 21 82,-3 1 211,-1 0 0,-2-1 0,-2-1 1,26-72-1,-44 105-374,0-1 0,-1 1 0,1-1 0,-2 1 0,1-1 0,-1 0 0,0 0 0,0 1 0,-2-9 0,1 12-64,0 0 0,0 0 0,-1 1 0,1-1 0,-1 1 0,0-1 0,0 1 0,0 0 0,0-1 0,0 1 0,-1 0 0,1 0 0,-1 1 0,0-1 0,0 1 0,0-1 0,0 1 0,-1 0 0,-4-3 0,-4 1 79,1-1-1,-1 1 0,0 1 1,0 0-1,0 1 0,-1 0 0,-16 1 1,-89 4 135,102-1-359,-50 3-501,-6 1-3933,2-4-3508,39-2 4747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6T10:40:35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81 1028,'0'0'1000,"0"0"-76,13-6-64,-9 0-56,-4 6-52,10-9-79,-7 0-45,0 3-80,1-3-64,-1-3-156,-3 3-316,3-3-472,0 9-2121,-3 3 881,0 0 576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7:35.3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20 456,'1'-19'4428,"2"26"1152,0 19-1118,-1-10-5113,45 344 8160,-25-234-5876,10 50-1801,-32-174-57,0 1 1,1-1-1,-1 1 1,1-1-1,0 1 1,0-1-1,0 1 1,0-1-1,0 0 1,0 0-1,3 4 1,9 2-4085,6-8-3283,-4-5 4487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7:35.7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16450,'16'11'1036,"3"-3"-728,-1 1-172,-5-1-40,0-2-64,-4-3-40,4 3-208,-4-6-244,-3 2-1777,1 13-6307,-4 1 6299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7:36.2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83 520 920,'-22'-38'3431,"10"19"-1183,0-2 0,2 1-1,-15-40 1,24 54-2021,1 1 0,-1-1 0,1 0 1,0 1-1,0-1 0,1 1 0,0-1 1,0 1-1,0-1 0,0 1 0,4-8 0,2-4 186,1 0-1,10-16 0,-5 12-148,2 1 0,0 0 1,1 1-1,1 1 0,1 1 1,0 1-1,1 0 0,1 1 0,1 1 1,31-16-1,-47 27-192,-1 1 0,0 0 0,1 1 0,0-1 0,-1 1 0,1 0 0,0 0 0,-1 0-1,1 1 1,0 0 0,9 0 0,-12 1-42,1-1 0,-1 1-1,0 0 1,1-1-1,-1 1 1,0 1 0,1-1-1,-1 0 1,0 0-1,0 1 1,0-1 0,0 1-1,-1 0 1,1-1-1,0 1 1,-1 0 0,1 0-1,-1 0 1,1 0-1,-1 1 1,0-1 0,0 0-1,0 0 1,1 4-1,1 5 37,-1 1-1,0-1 0,0 1 0,-1-1 1,-1 1-1,0 0 0,-1-1 0,0 1 1,0-1-1,-1 1 0,-6 17 1,-4 8 47,-1-1 0,-21 39 0,-54 112 438,86-183-497,0 0 1,0 0-1,1 0 1,0 0-1,0 0 1,0 0-1,0 0 1,1 0-1,-1 0 1,1 1-1,1 4 0,-1-7-28,0 0-1,1-1 0,-1 1 1,1 0-1,0 0 1,0-1-1,-1 1 0,1 0 1,0-1-1,1 1 0,-1-1 1,0 1-1,0-1 0,1 1 1,-1-1-1,0 0 0,1 0 1,-1 0-1,1 0 0,0 0 1,-1 0-1,1 0 1,0 0-1,0-1 0,-1 1 1,1-1-1,2 1 0,5 1 42,1-1-1,-1 0 1,0-1-1,1 0 0,-1-1 1,0 0-1,1 0 1,15-5-1,74-27-500,-82 27 79,-4 1-926,0 1 1,17-3-1,28 3-10830,-36 4 8984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7:36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2352,'16'6'1680,"-4"-4"-159,1 1-169,-1 0-160,1-3-164,-4 3 356,10 0-1448,-13 0-820,1 2-2368,-4 9 1103,0 0 733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20.7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47 872,'1'-1'163,"0"0"0,0 0 1,0 0-1,0 0 0,-1-1 0,1 1 0,-1 0 1,1 0-1,-1-1 0,1 1 0,-1 0 0,0-1 1,0 1-1,1 0 0,-1-1 0,0 1 1,0-1-1,0 1 0,-1 0 0,1-1 0,0 1 1,0 0-1,-1-1 0,1 1 0,-1 0 0,1-1 1,-1 1-1,-1-2 0,1 2-47,-1 0-1,0 0 1,1 0 0,-1 1 0,0-1-1,0 0 1,0 1 0,0-1 0,0 1-1,1-1 1,-1 1 0,0 0 0,0 0-1,0 0 1,0 0 0,0 0 0,0 1-1,-2 0 1,2-1-53,1 0 1,0 1-1,-1-1 0,1 1 1,-1-1-1,1 1 0,0 0 1,-1-1-1,1 1 0,0 0 1,0 0-1,0 0 0,-1 0 1,1 0-1,0 0 0,1 1 1,-1-1-1,0 0 0,0 0 1,0 1-1,1-1 0,-1 1 1,1-1-1,-1 0 0,1 1 1,-1 1-1,0 4 155,0 0 0,0 0 0,0 0 0,1 8 0,1-9-51,-1 8 135,2 0 0,-1 1 0,2-1 0,0 0 0,6 16 0,31 70 1287,-17-45-681,-11-29-490,-9-21-449,0 1 0,0 0 0,0 0 0,-1 0 0,0 0 0,0 0 0,-1 0 0,0 0 0,0 1 0,0 9 0,-3-12-523,0 0 1,0-1-1,0 1 1,0-1-1,-1 1 1,0-1 0,0 0-1,0 0 1,0 0-1,0 0 1,-1-1-1,-6 5 1,-1 1-1719,-7 6 230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7:43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393 26 1056,'9'-10'2397,"-8"9"-1695,1-1 0,-1 1 0,0-1-1,1 1 1,-1 0 0,1 0 0,-1 0-1,1 0 1,-1 0 0,1 0 0,5-2 2345,-26 25-1711,1 0-1,1 1 1,1 1-1,-14 29 1,-4 5-228,6-13-503,-175 264 2654,180-283-3628,18-21-204,1-1-1,-1 1 0,1 1 0,0-1 0,0 0 0,1 1 0,-4 7 1,6-9-313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7:44.0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453 541 1296,'1'0'199,"0"0"0,0-1 0,0 1 0,0 0 0,0 0-1,0 0 1,0-1 0,0 1 0,0 0 0,0-1 0,0 1 0,0-1 0,0 1 0,-1-1 0,1 0-1,0 1 1,0-1 0,0 0 0,0 0 0,-1 0 12,0 0-1,0-1 1,0 1 0,0 0 0,0 0-1,0 0 1,0 0 0,0 0 0,0 0-1,-1 0 1,1 0 0,0 0 0,-1 0-1,1 0 1,-1 0 0,1 0 0,-1 0-1,0 0 1,1 0 0,-2-1 0,-13-17 1680,-2 1 0,-33-31 1,7 8-453,-101-101 1533,-13-15-4721,131 126-1293,24 27 2144,1 1 0,-1 0 0,1-1 0,-1 1 1,1-1-1,0 1 0,0-1 0,0-5 0,0-6-1583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7:44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1188,'7'-2'494,"1"0"-1,-1 1 1,1 0-1,-1 0 1,0 1 0,1 0-1,-1 0 1,1 1-1,-1 0 1,1 0-1,10 4 1,-3 0 89,1 0 0,-1 1 0,-1 1 0,17 9 0,-6 1-22,-1 0 0,0 1 0,-2 2 0,0 0-1,-1 1 1,-1 2 0,30 44 0,-22-24 124,-2 1 1,-3 2-1,31 82 1,-40-92-237,-2 2 0,-1-1 1,-3 2-1,7 60 0,-13-86-526,-2 1 1,0 0-1,-1-1 0,0 1 0,-1 0 1,0-1-1,-1 0 0,-1 0 0,0 1 1,-1-2-1,0 1 0,-1-1 0,0 0 1,-1 0-1,-1 0 0,-14 17 0,10-17-1441,-1 0 1,0 0-1,-1-1 0,0 0 0,-1-2 0,-24 14 0,-8 0-1201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7:44.7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241 12 1016,'0'-1'256,"-1"0"1,1 1-1,0-1 0,-1 0 0,1 1 0,-1-1 1,1 0-1,-1 1 0,0-1 0,1 1 1,-1-1-1,0 1 0,1-1 0,-1 1 0,0 0 1,1-1-1,-1 1 0,0 0 0,0-1 0,1 1 1,-1 0-1,0 0 0,-1 0 0,0 0-16,0 0-1,0 0 0,1 1 0,-1-1 1,0 1-1,1-1 0,-1 1 0,1 0 1,-1 0-1,-2 1 0,-3 3 389,0 1 0,1 0 0,-10 10 0,3 1 157,0 0 0,1 1 0,1 0 0,1 1-1,1 0 1,-14 41 0,4 1 518,-11 63 0,20-70-734,2 0 1,3 1 0,2-1 0,2 1 0,2-1 0,17 100-1,-11-119-434,2-1 0,1-1 0,1 0 0,30 59-1,-28-69-264,1 0-1,1-1 0,1 0 1,1-1-1,1-1 1,40 35-1,-41-42-432,1 1 1,1-2-1,0-1 1,0 0-1,43 15 1,-42-19-1026,0-1 1,1-1 0,0-1 0,0-1 0,0-1 0,28 0 0,21-5-1884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7:45.1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1 1112,'-5'2'1645,"-3"4"-1052,0 0 0,0 0 0,1 0 0,0 1 0,0 0 0,0 1 0,1 0 0,0 0 0,1 0-1,0 1 1,0-1 0,-5 14 0,-4 10 599,2 1-1,-11 43 1,9-13-21,2 0 0,-3 89 0,13-109-640,2 1-1,1-1 1,3 1 0,16 79-1,-12-92-345,1 0 0,2 0 0,1 0 0,1-2 0,2 1 0,35 53 0,-37-66-317,1 0 1,1-1 0,0-1 0,1 0-1,1-1 1,0-1 0,1 0 0,20 10-1,-20-14-1746,30 11 0,-32-14-2085,36 6 1,-14-6 861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7:46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395 111 852,'2'-4'487,"3"-4"668,-1 0 1,0 0-1,0 0 1,4-18-1,-7 24-1031,-1 1 0,0-1-1,1 1 1,-1 0 0,0-1-1,0 1 1,0-1 0,0 1 0,0-1-1,0 1 1,-1-1 0,1 1-1,-1-1 1,1 1 0,-1-1-1,1 1 1,-1 0 0,0-1-1,1 1 1,-1 0 0,0 0-1,0-1 1,0 1 0,0 0 0,0 0-1,0 0 1,0 0 0,-1 0-1,1 0 1,0 1 0,0-1-1,-1 0 1,1 1 0,-1-1-1,1 1 1,0-1 0,-3 0-1,-5 0 142,1 0 0,0 0 0,-1 0-1,1 1 1,-1 0 0,1 1 0,-1 0-1,1 0 1,-1 1 0,1 0 0,0 1-1,0-1 1,-10 6 0,-3 2 175,1 1 1,1 1-1,-32 24 0,37-24-271,0 1 0,1 0 0,1 1 0,0 0 0,1 1 0,1 0 0,0 1 0,1 0 0,1 1 0,0 0 0,2 0 0,-1 0 0,-3 24 0,6-25-65,1 0-1,0 1 0,2-1 0,0 1 0,1 0 0,0-1 1,1 1-1,1 0 0,1-1 0,0 0 0,1 0 0,1 0 1,1 0-1,14 29 0,-13-34-55,1 0 1,1 0-1,0-1 0,0 0 1,1-1-1,0 0 1,0-1-1,1 0 0,0-1 1,1 0-1,0 0 0,0-1 1,0-1-1,1 0 1,14 4-1,10 0-166,0 0 1,0-3-1,0-1 0,45 0 0,-55-5-776,51-6 1,-10-6-7479,-55 11 4555,-3 1 1158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7:47.2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272 0 356,'0'0'1454,"-3"4"19,-24 27 1289,2 2-1,-29 49 1,-32 42 310,69-104-2802,-38 53-2215,53-70 864,1-3 894,1 0 0,0 0-187,0 1 187,-1-1 0,1 0-1,0 0 1,0 1 0,0-1 0,0 0 0,0 0 0,-1 1 0,1-1 0,0 0 0,0 1 0,0-1 0,0 0 0,0 1 0,0-1 0,0 0 0,0 0 0,0 1 0,0-1 0,0 0 0,0 1-1,0-1 1,0 0 0,1 0 0,-1 1 0,0-1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7:47.5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459 419 552,'0'0'1189,"-2"-3"40,-87-94 4569,-63-39-2622,126 114-2668,9 7-652,-80-68 930,32 30-8623,55 44 5948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7:47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90 568,'16'-19'10890,"-13"2"-7963,-3 14-2374,0 1-1,0 0 1,1 0 0,-1 0-1,1 0 1,-1 0-1,1 0 1,0 0-1,1-3 1,14-8 234,-10 10-617,0 0 1,0 1-1,0 0 1,0 0 0,1 1-1,-1 0 1,0 0-1,1 0 1,-1 1-1,11 0 1,6 2 205,35 6 1,-24-1-136,0 0 0,-1 2 0,0 2 0,-1 1-1,0 1 1,-1 1 0,53 35 0,-79-45-205,-1-1 0,1 1 0,-1 1 0,1-1 0,-1 1 0,0-1 0,-1 1 0,1 0 0,-1 0 0,0 1 0,-1-1 0,1 1 0,-1-1 0,0 1 0,0 0 0,-1 0 0,0 0 0,0 0 0,0 0 0,-1 0 0,1 0 0,-2 0 0,1 0 0,-1 0 0,0 0 0,0 0 0,0 0 0,-1 0 0,0-1 0,0 1 0,0 0 0,-1-1 0,0 0 0,0 1 0,0-1 0,-1 0 0,-4 4 0,-1 1 23,-1 0-1,0-2 0,0 1 1,-1-1-1,0 0 0,0-1 1,-24 11-1,0-4 59,-54 13 0,48-15-156,20-5-112,-28 6-956,39-11-2080,30-3-12282,-14 1 16778,9 2-4423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7:49.1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525 120 904,'17'-22'3897,"-7"9"-875,0 0 0,-1 0 0,9-18-1,-18 30-2947,0 0 1,0 1-1,0-1 0,0 0 0,0 0 0,0 1 1,0-1-1,-1 1 0,1-1 0,0 0 0,0 1 1,-1-1-1,1 1 0,0-1 0,-1 0 0,1 1 1,-1-1-1,1 1 0,-1-1 0,1 1 0,-1 0 1,1-1-1,-1 1 0,1-1 0,-1 1 0,0 0 1,1 0-1,-1-1 0,0 1 0,1 0 1,-1 0-1,0 0 0,0-1 0,-24-6 812,9 5-590,0 1 0,0 1 0,0 0 0,0 1 0,0 0 0,1 1-1,-31 9 1,10 0-7,1 1 0,-42 22 0,47-19-122,2 1 0,0 1 1,1 2-1,0 0 0,2 2 0,-26 27 1,48-46-139,1 1 1,-1 0-1,1 0 1,0 0-1,-1 0 1,1 0-1,1 1 1,-1-1-1,0 1 1,1-1-1,0 1 1,0-1-1,0 1 1,0 0-1,0 0 1,1 5-1,0-5-11,1-1 0,-1 0 0,1 0 0,0 0 1,0 0-1,0-1 0,1 1 0,-1 0 0,1 0 0,-1-1 0,1 1 0,0-1 0,0 1 0,0-1 0,0 0 0,1 0 0,-1 0 0,1 0 0,-1 0 0,6 2 0,27 15 69,2-1-1,39 13 1,-31-14-55,-5 0 1,96 40 52,-111-44-68,0 1 1,-1 1 0,26 19-1,-44-29-15,-1 0-1,1 0 0,-1 0 1,0 1-1,0 0 0,-1 0 1,0 0-1,0 0 0,5 10 1,-8-12-5,0-1 0,1 1 0,-2 0 1,1-1-1,0 1 0,-1 0 0,1-1 1,-1 1-1,0 0 0,0 0 0,-1-1 1,1 1-1,-1 0 0,0-1 0,0 1 1,0 0-1,0-1 0,-1 1 0,1-1 0,-4 5 1,-2 2-17,0-1 1,-1 0-1,0-1 1,0 0-1,-1 0 1,0-1-1,0 0 1,-1-1-1,0 1 0,0-2 1,-1 0-1,-14 6 1,2-3-64,0-1 1,0-1-1,-1 0 0,0-2 1,-24 1-1,22-3-191,0-2 0,-41-3 0,59 2-9,0-1 0,0 1 0,0-1 1,0 0-1,1-1 0,-1 0 0,1 0 0,0-1 0,0 1 0,0-2 1,0 1-1,-10-9 0,15 10-104,0 0-1,-1 0 1,1 1 0,0-1-1,0-1 1,-1-3 0,1 4-347,1 1 0,0-1 0,1 1 0,-1-1 0,0 0 0,1 0 1,-1 1-1,1-1 0,0 0 0,0 0 0,0 1 0,0-1 0,2-5 0,6-7-2082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24.0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160 17 516,'5'-16'16259,"-17"25"-15864,0 0 0,1 1 0,1 1-1,-1 0 1,2 0 0,-1 1 0,2 0 0,-11 18 0,9-10-32,1-1 1,1 1-1,1 1 1,0-1-1,-5 32 1,8-24-92,1 0 0,1 0 1,1 1-1,2-1 0,0 1 1,2-1-1,2 0 0,0 0 1,12 35-1,-10-42-135,1-1 0,1 1 1,0-2-1,2 1 0,0-1 1,2-1-1,16 21 0,-23-33-383,-1 0 0,1 0 0,1-1 0,-1 1 1,1-1-1,0-1 0,0 1 0,0-1 0,1 0 0,-1-1 0,1 0 0,0 0 0,0-1 0,0 1 1,0-2-1,0 1 0,1-1 0,-1-1 0,0 0 0,1 0 0,14-2 0,-14 1-451,21-4-10865,-21 3 8453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7:49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249 1 1408,'0'0'4405,"-2"4"-2963,-8 18 141,-1-1 0,-1 0 0,-17 21 1,-11 21 583,8-7-693,-67 108 733,96-161-2556,-5 11-466,6-4-2986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7:49.8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377 447 164,'23'-2'3840,"-21"1"-2555,-5-3 45,-14-16 285,-1 1 0,-31-27-1,-17-15 194,-12-20-227,-48-53-2656,118 124-953,0-1 0,1 0 1,-10-19-1,12 13-6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7:50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1180,'16'-2'768,"0"0"1,-1 1-1,1 0 1,0 1-1,0 1 0,0 1 1,0 0-1,-1 1 0,1 0 1,-1 2-1,0 0 1,0 0-1,16 9 0,8 7 162,0 1-1,-2 1 1,50 43-1,-49-35-197,-1 3-1,-2 0 1,-1 3-1,-3 0 1,36 54-1,-50-64-364,-1 0-1,-1 1 0,-2 0 0,0 1 0,-2 1 0,-1 0 0,-2 1 0,-1 0 0,4 40 1,-10-53-317,0 1 1,-2-1 0,0 0-1,-1 0 1,-1 1 0,-1-1 0,0-1-1,-1 1 1,-1-1 0,-1 0-1,0 0 1,-2-1 0,0 0 0,0 0-1,-1-1 1,-1 0 0,-14 14 0,-1-2-653,-2-2 0,0-1 0,-1-1 1,-2-2-1,0-1 0,-1-1 0,-56 23 0,-178 66-9942,143-63 7221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7:57.7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638 1 1172,'78'25'16022,"-61"-36"-11994,-35 9-2458,16 2-1804,-29-1 673,-54 7 0,57-3-311,-10 0-20,0 2 0,1 2 1,0 1-1,0 3 0,1 0 0,-38 19 0,55-21-82,1 1-1,0 0 1,0 2-1,1 0 0,1 1 1,0 0-1,1 1 1,1 1-1,0 1 0,1 0 1,0 1-1,-17 31 1,22-33 3,0 1 1,2-1-1,0 1 1,0 1-1,2-1 1,0 1 0,1 0-1,0 0 1,1 31-1,2-38 0,1 0-1,0 0 1,1 0-1,0-1 1,0 1-1,1 0 1,0-1-1,1 0 1,0 0-1,1 0 1,0 0-1,0-1 0,1 1 1,0-1-1,0-1 1,1 1-1,0-1 1,9 7-1,-3-4 23,1 0-1,1-1 1,-1 0-1,1-2 1,1 0-1,-1 0 0,1-1 1,1-1-1,-1-1 1,1 0-1,31 2 1,-3-4 9,0-2 1,1-2-1,53-10 1,-64 7-370,53-6-1431,-76 11-481,0 0 0,20 2 0,-20 3-7172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7:58.2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226 11 408,'10'-11'15913,"12"215"-10221,-5-109-3530,41 122 0,-56-209-2010,0-1 1,0 1-1,0-1 1,-1 1-1,0 0 1,0 10-1,-1-16-126,-1-1 1,1 1-1,0 0 1,-1 0-1,1-1 0,-1 1 1,1 0-1,-1-1 1,0 1-1,0 0 1,0-1-1,0 1 0,0-1 1,0 0-1,0 1 1,0-1-1,-1 0 1,1 0-1,0 1 0,-1-1 1,1 0-1,-1 0 1,1-1-1,-1 1 1,0 0-1,1 0 0,-1-1 1,0 1-1,1-1 1,-1 0-1,0 1 1,-2-1-1,-17 2-316,0-2 1,0 0-1,-1-1 0,-22-4 1,-44-2-4640,62 5 1195,-13 1-5542,17 4 6084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7:59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124 116 624,'-2'-17'4281,"2"15"-4019,-1 0 1,1 0 0,0 0-1,0 0 1,0 0 0,0 1 0,0-1-1,0 0 1,0 0 0,1 0 0,-1 0-1,1 0 1,-1 0 0,1 1 0,0-1-1,0 0 1,0 0 0,0 1 0,0-1-1,0 1 1,0-1 0,2-1 0,3-3 71,0 1 1,0 0-1,1 0 1,0 0-1,0 1 1,0 0-1,0 1 1,1-1-1,-1 1 1,11-2-1,-12 3-132,0 1 1,0-1-1,0 1 1,0 1-1,0-1 0,0 1 1,0 0-1,1 1 0,-1-1 1,0 1-1,0 0 0,0 1 1,0-1-1,7 4 0,-11-3-143,1-1 0,-1 1 0,0 0 0,0 0 0,0 0 0,0 0 0,0 0 0,0 0 0,0 0 0,-1 1 0,1-1 0,-1 1 0,0-1 0,1 1 0,-1 0 0,-1-1 0,1 1 0,0 0 0,-1 0 0,1-1 0,-1 1 1,0 0-1,0 0 0,0 0 0,0 0 0,0-1 0,-1 1 0,0 5 0,-2 5 75,-1 1 1,0-1 0,-1 0 0,-10 20 0,-7 7 90,-1 0 0,-3-1-1,-45 53 1,-89 100 847,158-190-1044,1 0 0,-1 0 0,1 0 0,0 0 0,-1 0 0,1 0 0,0 0 0,1 1 0,-1-1 0,0 0 0,0 3 0,1-4-18,0 0-1,0 0 0,0-1 0,0 1 1,1 0-1,-1 0 0,0-1 0,0 1 1,1 0-1,-1-1 0,0 1 0,1 0 1,-1-1-1,1 1 0,-1 0 0,1-1 1,-1 1-1,1-1 0,-1 1 0,1-1 1,0 1-1,-1-1 0,1 0 0,-1 1 1,1-1-1,0 0 0,0 1 0,-1-1 1,1 0-1,0 0 0,-1 0 0,1 0 1,0 1-1,0-1 0,-1 0 0,1 0 1,0-1-1,1 1 0,20 0 90,0-1-1,-1-1 1,1-1-1,0-1 1,39-13 0,34-6 177,-65 18-245,-7 0-435,1 1-1,-1 2 1,1 0 0,41 3-1,-54 0 209,27 4-4232,1 4-4216,-21-2 5655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7:59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21690,'13'0'1152,"9"-3"-768,-10 3 368,7 0-260,0 0-572,-7 0-436,1-3-576,0 0-812,-1 1-5197,1-1 2417,-1 3 1592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8:01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827 3 944,'5'-3'10326,"-22"22"-7670,-32 31-970,-264 284 5417,61-17-3789,96-115-2720,140-184-1025,11-13 25,1-1 0,-1 2 0,1-1 0,-5 10 0,9-15 324,0 0-1,-1 0 0,1 0 1,0 1-1,0-1 0,0 0 1,0 0-1,0 0 1,0 1-1,0-1 0,0 0 1,-1 0-1,1 1 0,0-1 1,0 0-1,0 0 0,0 0 1,0 1-1,0-1 1,0 0-1,0 0 0,0 1 1,0-1-1,0 0 0,1 0 1,-1 0-1,0 1 0,0-1 1,0 0-1,0 0 1,0 0-1,0 1 0,0-1 1,1 0-1,-1 0 0,0 0 1,0 0-1,0 1 0,0-1 1,1 0-1,-1 0 1,0 0-1,0 0 0,0 0 1,1 0-1,-1 0 0,0 1 1,0-1-1,0 0 1,1 0-1,-1 0 0,0 0 1,0 0-1,1 0 0,-1 0 1,0 0-1,0 0 0,0 0 1,1 0-1,-1 0 1,0 0-1,0-1 0,1 1 1,-1 0-1,0 0 0,18-5-4700,-15 4 4149,22-6-3888,3-4 1374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8:01.5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752 65 724,'38'-25'1952,"-20"13"1759,33-15 4806,-66 43-6909,-297 242 8427,70-58-6347,176-146-3234,-111 121 0,149-137-1766,10-5-708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8:03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101 142 468,'-10'-24'2197,"7"14"-847,-1 0-1,0 1 1,-1-1 0,0 1 0,-1 0 0,0 0-1,-9-10 1,14 18-1112,0 0 1,0 0-1,0-1 0,0 1 0,1 0 0,-1 0 1,0-1-1,1 1 0,-1 0 0,1 0 0,-1-1 0,1 1 1,0-2-1,0 2-179,-1 1 0,1-1 1,0 1-1,0 0 0,0-1 1,0 1-1,0-1 0,1 1 1,-1-1-1,0 1 0,0-1 1,0 1-1,0-1 0,0 1 1,1-1-1,-1 1 0,0 0 1,0-1-1,1 1 0,-1 0 1,0-1-1,1 1 0,-1-1 1,0 1-1,1 0 0,-1 0 1,0-1-1,1 1 0,-1 0 1,1 0-1,-1-1 0,0 1 1,1 0-1,-1 0 0,1 0 1,-1 0-1,1 0 0,-1 0 1,1 0-1,-1 0 0,1 0 1,0 0-1,24 0 271,1 2 0,-1 1 0,0 1 0,0 1 0,-1 1 0,0 2 0,0 0 0,0 1 0,-1 2 0,0 0-1,-1 1 1,38 28 0,-31-16-101,-1 1 0,-1 1 0,-1 1 0,-1 1 1,-2 1-1,0 2 0,-3 0 0,21 39 0,1 16 733,46 136 1,6 100 1323,-94-320-2269,1-1-1,-1 1 1,1 0 0,-1-1 0,0 1-1,1 0 1,-1-1 0,0 1 0,0 0 0,-1 0-1,1-1 1,0 1 0,0 0 0,-1-1-1,1 1 1,-1 0 0,0-1 0,1 1 0,-1-1-1,0 1 1,0-1 0,0 1 0,-1 1-1,-1-1 4,0 0 0,0 0-1,0-1 1,0 1 0,0-1-1,0 1 1,-1-1 0,1 0-1,0 0 1,-7 0-1,-73 14 46,-1-5-1,0-3 0,0-4 0,0-3 0,-133-18 0,191 15-420,9 1-505,0 0-1,0-1 1,0-1-1,0-1 1,-19-7 0,34 11 212,0 0 0,0 0 1,0 0-1,1 0 0,-1 0 1,0-1-1,1 1 0,-1-1 1,1 1-1,-1-1 0,1 1 1,0-1-1,0 0 0,0 0 1,0 1-1,0-1 0,0 0 1,0 0-1,0 0 0,1 0 1,-1 0-1,0-4 0,1-11-3108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24.8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33 142 16,'0'0'5746,"-4"-10"-3819,0 4-1465,0 0 0,1-1-1,0 1 1,0-1 0,0 1-1,1-1 1,0 0 0,1 0-1,-1 0 1,1 0-1,1-1 1,-1 1 0,1 0-1,1-8 1,-1 14-395,0 0 0,1 0 0,-1 0 0,0 0 0,0 0 0,0 0 0,1 0 0,-1 1 0,0-1 1,1 0-1,-1 0 0,1 0 0,-1 1 0,1-1 0,-1 0 0,1 1 0,0-1 0,-1 0 0,1 1 0,0-1 0,-1 1 0,1-1 0,0 1 0,0-1 0,0 1 0,-1-1 0,1 1 1,0 0-1,0 0 0,0-1 0,0 1 0,0 0 0,0 0 0,1 0 0,0 0 52,1-1 0,0 1 0,-1 0 0,1 1 0,0-1 0,-1 0 0,1 1 0,3 0 0,-4 0-64,0 0 0,0 0 0,-1 0 0,1 0 0,0 0 0,0 1 0,0-1 0,-1 0 0,1 1 1,-1-1-1,1 1 0,-1 0 0,0-1 0,1 1 0,-1 0 0,0 0 0,0 0 0,0 2 0,0-3 82,-2 0-129,1-1 0,0 1-1,-1-1 1,1 1 0,-1-1 0,1 1 0,-1-1-1,0 1 1,1-1 0,-1 0 0,1 1 0,-1-1-1,0 0 1,1 0 0,-1 0 0,0 1 0,1-1-1,-1 0 1,0 0 0,1 0 0,-1 0 0,0 0-1,0 0 1,1 0 0,-1 0 0,-1-1 0,0 1-5,0-1 0,1 1 0,-1-1 0,0 1 0,0-1 1,1 0-1,-1 0 0,0 0 0,1 0 0,-3-1 0,3 1 9,0 0-1,0 0 0,0 0 1,1 0-1,-1 0 0,0 0 1,0 0-1,1 0 0,-1 0 1,1 0-1,-1 0 0,0-3 1,1 4-8,0-1 0,1 1 0,-1-1 0,0 1 0,0-1 1,0 1-1,1-1 0,-1 1 0,0-1 0,0 1 0,1 0 1,-1-1-1,0 1 0,1-1 0,-1 1 0,1 0 0,-1-1 1,0 1-1,1 0 0,-1 0 0,1-1 0,-1 1 0,1 0 1,-1 0-1,1 0 0,-1-1 0,1 1 0,-1 0 0,1 0 1,-1 0-1,1 0 0,-1 0 0,1 0 0,-1 0 0,1 0 1,-1 0-1,1 0 0,-1 1 0,1-1 0,0 0 0,7 0 31,0 1-1,0 0 0,-1 0 0,1 1 0,0-1 0,11 6 0,13 3 1465,-35-6-3158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8:03.7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580 60 16029,'63'0'7556,"-74"-1"-6644,-187-18 2749,-14 0-1438,186 15-2331,-85-9-1593,38 10-4680,69 3 4413,-4 0-1945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8:04.1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346 1 704,'3'0'1705,"12"3"2246,-15-3-3819,1 1-1,-1-1 1,0 0 0,1 1 0,-1-1-1,0 0 1,0 1 0,0-1 0,1 0 0,-1 1-1,0-1 1,0 1 0,0-1 0,0 0 0,0 1-1,0-1 1,0 1 0,1-1 0,-1 0-1,0 1 1,0-1 0,-1 1 0,1 0 0,-1 3 450,0 0 0,-1 0 0,0-1 0,1 1 0,-6 7 0,5-8-464,-16 24 1727,-1-1 1,-41 42-1,17-21-410,-74 82 1140,34-49-5153,72-68 1051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8:04.4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261 1164 3796,'53'7'2129,"-30"-3"2806,-29-9-3754,-227-204 4501,209 185-6241,-18-18-1072,18 11-4173,18 17 2494,5 0 1003</inkml:trace>
  <inkml:trace contextRef="#ctx0" brushRef="#br0" timeOffset="1">221 61 1400,'1'-4'531,"1"0"1,0 1-1,0-1 0,0 1 0,0-1 1,0 1-1,1 0 0,0 0 0,0 0 0,0 0 1,0 0-1,0 1 0,0-1 0,1 1 1,-1 0-1,6-3 0,-4 4-103,1-1 0,0 1 0,-1 0 0,1 1-1,0-1 1,0 1 0,-1 0 0,1 0 0,0 1 0,0 0 0,8 2-1,4 2 89,0 1-1,0 0 0,0 2 0,-1 0 0,0 1 1,0 0-1,-1 1 0,23 20 0,-10-5 91,0 2 0,-2 1 0,27 36-1,-24-24-77,-2 1 0,-2 1-1,-2 1 1,-2 1 0,-1 1-1,-3 1 1,-2 1 0,13 60 0,-25-88-376,-1 0 0,0 1 0,-2-1 0,-1 1 0,0 0 0,-1-1 0,-8 39 0,5-43-268,0-1 1,-1 0-1,-1 0 1,0-1-1,-1 1 1,-1-1-1,0-1 1,0 0-1,-1 0 1,-21 21 0,14-18-583,0-1 0,-1-1 0,-1-1 0,0 0 0,-1-1 0,-25 10-1,9-6-3422,0-3 0,-66 15 0,28-14 507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8:04.8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695 9 1372,'4'-2'3488,"-4"1"-3343,0 1 1,0 0-1,-2-5 4070,2 5-4070,-16 0 1977,-27 11-571,7 5-601,1 2-1,1 1 1,1 2-1,0 1 0,2 2 1,1 0-1,1 3 1,-30 33-1,21-16-175,3 1 0,1 1 0,3 2 0,-50 101 0,63-109-491,2 0 0,2 1 0,1 0 1,2 2-1,2-1 0,2 1 1,2 0-1,0 67 0,5-86-329,2 0 0,1 0 0,1-1 0,1 1 0,0-1 1,2 0-1,1 0 0,1-1 0,1 0 0,1-1 0,0 0 0,2 0 0,0-1 0,2-1 0,0 0 0,33 30 1,-24-29-221,0-2 0,1-1 0,1-1 0,1-1 0,1-1 0,-1-2 0,33 10 0,-5-4-599,1-2 0,0-3 0,78 8 0,75-11-6213,-52-16 2027,3-8 1536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8:05.2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659 32 676,'-1'-2'346,"0"0"0,-1 0-1,1 0 1,-1 0 0,1 0 0,-1 0 0,0 0-1,0 1 1,0-1 0,0 1 0,0-1-1,0 1 1,0 0 0,-1 0 0,1 0 0,-4-1-1,1 1 58,0 0 0,0 0 0,0 1 0,1-1 0,-1 1 0,0 1 0,0-1 0,-6 2 0,-7 2 638,0 2 0,0 0 0,-25 12 0,38-16-812,-23 13 462,1 0-1,0 2 1,1 1-1,1 1 1,1 1-1,0 1 1,2 1-1,1 1 1,0 1-1,-22 36 1,18-22-43,1 2 1,2 1 0,2 0-1,2 2 1,2 0 0,-17 68-1,25-79-299,2 1-1,1-1 1,1 1-1,2 0 0,2 1 1,0-1-1,9 48 0,-3-46-106,3-1 0,0-1-1,3 0 1,0 0 0,2-1-1,2-1 1,1 0 0,1-1-1,1-1 1,32 36 0,-32-44-829,0-1 1,2-1 0,0-1 0,1-1-1,43 25 1,-44-31-1592,0 0 1,36 11-1,-35-16-1514,0 0 1,43 5-1,-39-8-265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8:06.9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430 51 568,'2'-1'415,"-1"-1"0,0 1 0,0-1 0,0 0 0,0 1 0,0-1-1,0 0 1,-1 0 0,1 1 0,-1-1 0,1 0 0,-1 0 0,1 0 0,-1 0 0,0 0 0,0-3 0,-1 4-273,1 0 1,-1 0-1,1 0 1,-1 0-1,1 0 1,-1 0 0,0 0-1,0 1 1,1-1-1,-1 0 1,0 0-1,0 0 1,0 1-1,0-1 1,0 0 0,0 1-1,0-1 1,0 1-1,0-1 1,0 1-1,0 0 1,0-1-1,0 1 1,-1 0 0,1 0-1,0 0 1,0 0-1,-2 0 1,-8 0 429,0 0 0,-1 0 1,1 1-1,0 1 1,0 0-1,0 1 0,-13 4 1,-6 4 395,-35 19 1,63-30-935,-105 58 1605,96-50-1434,0-1 1,0 1 0,1 1-1,0 0 1,1 0-1,-17 22 1,23-27-153,1-1 0,0 1-1,0 0 1,0 0 0,0 0 0,0 0 0,1 0-1,0 1 1,0-1 0,0 0 0,1 1 0,-1-1-1,1 0 1,0 1 0,1 5 0,0-4-4,0 1 0,1-1-1,0-1 1,0 1 0,1 0 0,0 0 0,0-1 0,0 0-1,7 10 1,7 3 45,0 0 1,1-1-1,1-1 0,29 19 0,-40-29-62,45 32 115,-2-3 114,-2 3 0,50 48 0,-96-83-244,0 0-1,0 0 0,-1 0 1,1 1-1,-1-1 1,0 0-1,0 1 1,0-1-1,0 1 0,-1 0 1,0 0-1,1 0 1,-1 0-1,0 7 0,-1-8-7,0 0 0,0 0 0,-1-1 0,1 1 1,-1 0-1,0 0 0,0-1 0,0 1 0,0-1 0,0 1 0,-1-1 0,1 1 0,-1-1 0,0 0 0,1 1 0,-1-1 0,0 0 0,0 0 0,-1-1 0,1 1 0,-4 2 0,-6 4-30,0-2 1,-1 1-1,1-2 0,-1 0 1,-1 0-1,-13 2 1,-83 13-1976,44-15-1828,23-4-6840,35-1 7805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8:07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319 0 204,'-6'8'8545,"-35"30"-4922,-4 4-1662,-8 12 479,1 2-1,-55 79 1,94-110-2307,12-24-311,1 0-1,0 0 1,-1 0 0,1 0 0,0 1-1,0-1 1,0 0 0,0 0-1,0 1 1,0-1 0,1 0-1,-1 0 1,0 0 0,1 1 0,-1-1-1,0 0 1,2 2 0,0-2-612,0-1 1,-1 0 0,1 1 0,0-1-1,0 0 1,-1 0 0,1 0 0,0 0 0,0 0-1,1-1 1,2 1-1529,4 0-402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8:07.6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560 1292 644,'20'6'2170,"-18"-6"-1071,-2-2 77,-1 0-973,1 0 0,-1 0 0,1 0 0,-1 1-1,0-1 1,0 0 0,0 1 0,0-1 0,0 0 0,0 1 0,0-1-1,0 1 1,-3-2 0,-26-24 1652,14 12-972,-130-143 3606,13-12-3280,121 155-1311,8 9-221,-25-37-692,20 19-1603,8 22 1933,1-1 0,-1 1 0,1 0 1,0-1-1,0 1 0,0 0 0,0-1 0,1-2 0,4-9-1522</inkml:trace>
  <inkml:trace contextRef="#ctx0" brushRef="#br0" timeOffset="1">585 57 924,'0'-3'489,"0"0"0,0 1 0,0-1 0,0 0 0,0 1 0,1-1 0,-1 1 0,1-1 0,0 1 0,0-1 0,0 1 0,0-1 0,0 1 0,1 0 0,-1 0 0,3-3 0,-2 3-135,0 1 1,0 0 0,0 0 0,0 0 0,0 0-1,0 0 1,0 0 0,0 1 0,1-1 0,-1 1-1,0-1 1,0 1 0,1 0 0,-1 0 0,0 0 0,1 0-1,-1 0 1,0 1 0,4 0 0,16 4 428,0 1-1,-1 1 1,1 1 0,-2 1 0,1 1 0,-1 1-1,-1 0 1,24 19 0,0 4-26,-2 1 1,48 55-1,-34-29 41,-2 3-1,77 125 1,-103-143-498,-2 1 1,-2 1 0,-3 0-1,-1 2 1,18 80 0,-32-100-275,-1-1 1,-1 1 0,-2 0-1,0 0 1,-3 0-1,0 0 1,-2-1 0,-1 1-1,-1-1 1,-11 29 0,4-22-190,-1 0 0,-2-2 1,-2 1-1,-1-2 1,-1-1-1,-2 0 1,-35 38-1,3-12-584,-3-3 0,-76 57 0,-138 83-3071,-194 98-8318,229-159 8317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7:37.2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33 163 252,'-18'-33'8944,"5"8"-5385,12 24-2818,1-7 316,0 6-891,0-1 0,-1 1 0,1 0 0,0 0 0,0 0 0,1 0 0,-1 0 0,0-1-1,1 1 1,-1 0 0,1 0 0,0 0 0,0 0 0,0 0 0,0 0 0,0 0 0,0 1 0,0-1 0,0 0 0,1 1-1,-1-1 1,1 0 0,-1 1 0,1 0 0,3-3 0,3-1 34,0-1 0,1 2 0,0-1-1,0 1 1,0 0 0,1 1 0,-1 0 0,1 1 0,0 0-1,17-2 1,-12 3-39,1 1 0,0 0 0,-1 1 0,1 1 0,-1 0-1,18 5 1,-30-6-134,0 0 0,0 0 0,0 0 0,0 0 0,0 1 0,0-1 0,0 1 0,-1-1-1,1 1 1,-1 0 0,1 0 0,-1 1 0,0-1 0,1 0 0,-1 1 0,-1-1 0,1 1-1,0 0 1,0-1 0,-1 1 0,0 0 0,1 0 0,-1 0 0,0 0 0,0 6 0,0-4-6,-1 0 1,0 0 0,0 0 0,0 0-1,-1 0 1,0 0 0,0 0 0,0 0-1,-1 0 1,1 0 0,-1 0 0,0-1 0,-1 1-1,1-1 1,-5 6 0,-17 22 86,15-21 20,0 0-1,1 1 1,1 0 0,-11 22 0,18-33-115,0-1 0,0 1 0,0-1 0,0 1 1,0 0-1,0-1 0,0 1 0,0-1 1,0 1-1,1-1 0,-1 1 0,0 0 1,0-1-1,1 1 0,-1-1 0,0 1 0,1-1 1,-1 1-1,0-1 0,1 0 0,-1 1 1,1-1-1,-1 1 0,1-1 0,-1 0 1,1 1-1,-1-1 0,1 0 0,-1 0 0,1 1 1,-1-1-1,1 0 0,-1 0 0,1 0 1,0 0-1,22 6 197,-21-6-188,25 4 176,45-1 0,-51-3-116,0 1 0,-1 0 0,1 2 0,27 6 0,-46-8-77,0-1 0,1 1 0,-1 0 1,0 0-1,0 0 0,0 0 0,0 0 0,0 1 1,0-1-1,0 1 0,0-1 0,0 1 0,-1 0 1,1-1-1,-1 1 0,1 0 0,-1 0 1,0 0-1,0 0 0,1 1 0,-1-1 0,-1 0 1,1 0-1,0 1 0,-1-1 0,1 0 0,-1 1 1,0-1-1,1 0 0,-1 1 0,0-1 0,-1 1 1,1-1-1,0 0 0,-1 1 0,1-1 1,-2 4-1,-2 6 3,0 0 0,-1-1 0,0 0 0,-1 0 0,0 0 0,-8 10 0,-5 5-263,-1-2 0,-1 0 0,0-2 0,-2 0 0,-1-1 0,-1-2 0,0 0 1,-1-2-1,-46 23 0,66-37-549,0 0 1,0-1 0,-1 0 0,-8 2-1,13-4-42,0 1-1,0-1 0,0 0 1,-1 0-1,1 0 1,0 0-1,0-1 0,0 1 1,0 0-1,0-1 0,-2 0 1,-3-4-2394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7:37.5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2252,'0'0'2464,"22"2"45,-13 1 2579,4 0 53,-4 0 2731,1-9-6356,-4-11-3640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26.0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125 28 1020,'0'0'2153,"17"-9"9312,-17 8-11250,-17-14 3131,20 14-3027,7 0-25,-7 0 203,0 3-288,30 25 616,-33-26-820,0-1 0,0 0-1,0 0 1,0 0 0,1 1-1,-1-1 1,0 0 0,0 1-1,0-1 1,0 0 0,0 0-1,0 1 1,0-1 0,0 0 0,0 0-1,0 1 1,0-1 0,0 0-1,0 1 1,0-1 0,0 0-1,0 0 1,0 1 0,0-1-1,0 0 1,0 0 0,-1 1-1,1-1 1,0 0 0,0 0 0,0 1-1,0-1 1,-1 0 0,1 0-1,0 0 1,0 1 0,0-1-1,-1 0 1,1 0 0,0 0-1,0 0 1,-1 1 0,1-1-1,0 0 1,-1 0 0,1 0 0,0 0-1,0 0 1,-1 0 0,1 0-1,0 0 1,-1 0 0,-1 1-36,-1 1 17,-1-5-17,4 3 30,-20-10-24,19 9 25,0 0 0,0 1-1,0-1 1,-1 0-1,1 0 1,0 0 0,0 0-1,0 0 1,0 0 0,0 0-1,0 0 1,1 0-1,-1 0 1,0 0 0,1-1-1,-2-1 1,-13-5 1029,86 64-136,-68-54-910,0 0 0,-1 0 1,0 0-1,1 0 0,-1 0 0,0 1 0,3 4 0,-4-6 99,9 16 185,-6-9-222,-3-5-32,0-1 0,0 0 0,0 1 0,0-1 0,0 1 0,-1-1 0,1 1 0,-1-1 0,1 1 0,-1 3 0,0-5-21,0-1 5,0 0 0,0 0 0,0 0 0,0 0 0,0 1 0,1-1-1,-1 0 1,0 0 0,0 0 0,0 1 0,0-1 0,0 0 0,0 0 0,0 0 0,0 1 0,0-1-1,0 0 1,0 0 0,0 0 0,0 1 0,0-1 0,0 0 0,0 0 0,-1 0 0,1 0 0,0 1-1,0-1 1,0 0 0,0 0 0,0 0 0,0 0 0,0 1 0,-1-1 0,1 0 0,0 0 0,0 0-1,0 0 1,0 0 0,-1 0 0,1 0 0,0 1 0,0-1 0,0 0 0,0 0 0,-1 0 0,1 0 0,0 0-1,0 0 1,0 0 0,-1 0 0,1 0 0,0 0 0,0 0 0,0 0 0,-1 0 0,1 0 0,0 0-1,0 0 1,0 0 0,0-1 0,-1 1 0,-76-31-60,75 30 341,0 9-137,2-7-123,-1-1-1,1 1 1,0 0-1,0 0 1,-1 0-1,1 0 1,0 0-1,0-1 0,0 1 1,0 0-1,0 0 1,0 0-1,0 0 1,0 0-1,0 0 1,1-1-1,-1 3 1,3 13 189,-3-14-167,3 3 14,-3-3-77,-4-4-108,3 1 132,-3-2 4,1 0 0,-1 0 0,1 0 0,0 0-1,0-1 1,-3-3 0,6 6 39,-3-4 34,3 5-67,1 0 1,-1 0-1,0 0 1,0 0 0,0 0-1,0 0 1,0 0-1,0 0 1,0 0-1,0 0 1,0 0-1,0 0 1,0 0-1,0 0 1,0 0-1,1 0 1,-1 0-1,0 0 1,0 0-1,0 0 1,0 0-1,0 0 1,0 0-1,0 0 1,0 0-1,0 0 1,0 0-1,0 0 1,0 0-1,0 0 1,0 0-1,0 0 1,0 0-1,0 0 1,1 0-1,-1 0 1,0 0-1,0 0 1,0-1-1,0 1 1,0 0-1,0 0 1,0 0-1,0 0 1,0 0-1,0 0 1,0 0 0,12 9 12,-9-6-16,-3-3-26,0 0 7,0 0 0,0 0 0,0 1 1,0-1-1,-1 0 0,1 0 0,0 0 0,0 0 0,0 0 0,0 0 1,-1 1-1,1-1 0,0 0 0,0 0 0,0 0 0,-1 0 0,1 0 1,0 0-1,0 0 0,-1 0 0,1 0 0,0 0 0,0 0 0,0 0 0,-1 0 1,1 0-1,0 0 0,0 0 0,0 0 0,-1 0 0,1 0 0,0-1 1,0 1-1,0 0 0,-1 0 0,1 0 0,0 0 0,0 0 0,0 0 1,-1-1-1,-18-9-195,-22-17-170,41 27 382,-1 0 0,0-1 0,0 1 0,1-1 0,-1 1 0,0-1 0,1 1 0,-1-1 1,0 1-1,1-1 0,-1 1 0,1-1 0,-1 0 0,1 0 0,-1 1 0,1-1 0,-1 0 0,1 0 0,-1-1 0,13 1 247,-5 1-325,-2 0 88,-2 1-6,7 2-4,-7-2-22,4 0-1,-7-1-2,0 0 1,0 0 0,0 0-1,0 0 1,0 0 0,0-1 0,0 1-1,0 0 1,0 0 0,0 0 0,0 0-1,0 0 1,0 0 0,0 0 0,0 0-1,0 0 1,0 0 0,0 0-1,0-1 1,0 1 0,0 0 0,0 0-1,0 0 1,0 0 0,0 0 0,0 0-1,0 0 1,0 0 0,0 0-1,0 0 1,0 0 0,0 0 0,0-1-1,0 1 1,0 0 0,0 0 0,0 0-1,1 0 1,-1 0 0,0 0-1,0 0 1,0 0 0,0 0 0,0 0-1,0 0 1,0 0 0,0 0 0,0 0-1,1 0 1,-54-40-1574,18 9-4659,26 21-1573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9:09.0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449 487 1016,'1'3'225,"0"0"0,1 1 0,-2-1-1,1 0 1,0 1 0,-1-1 0,1 1 0,-1-1 0,0 1-1,0 0 1,-1-1 0,1 1 0,-1-1 0,0 1 0,0-1-1,0 0 1,0 1 0,0-1 0,-1 0 0,1 0 0,-1 0 0,0 0-1,0 0 1,0 0 0,0 0 0,-1-1 0,1 1 0,-1-1-1,0 0 1,1 1 0,-1-1 0,0 0 0,0-1 0,-1 1-1,1-1 1,0 1 0,0-1 0,-1 0 0,-5 1 0,-1-1-1,0-1 0,0 0 0,0 0 0,0-1 0,1 0 0,-1-1 1,0 0-1,1-1 0,-1 0 0,1 0 0,0-1 0,0 0 1,0-1-1,-11-8 0,0 0 47,1-2 1,0 0-1,1-1 1,-30-36-1,34 35-105,1 0 0,1-2 0,0 1-1,2-2 1,0 1 0,-11-31-1,17 38-6,1 0 0,0 0 0,0 0 0,1-1 0,1 1 0,0 0 0,0-1 0,2 1-1,-1-1 1,2 1 0,-1-1 0,8-22 0,-7 29-25,0 0 0,1 0 0,0 0 0,0 0 0,0 1 0,1-1 0,0 1 0,0 0 0,0 0 0,1 0 0,0 1 0,0 0 0,0 0 0,0 0 1,1 0-1,-1 1 0,1 0 0,0 0 0,0 0 0,0 1 0,0 0 0,0 0 0,1 0 0,-1 1 0,1 0 0,8 0 0,-2 1 130,0 0 0,-1 1 0,1 0-1,0 1 1,0 0 0,-1 1 0,1 0 0,-1 1 0,0 1 0,0 0 0,0 1-1,15 10 1,-8-4 72,-1 2 0,-1 0 0,0 1 0,-2 0 0,1 1 0,-2 1 0,0 1 0,-1 0 0,-1 1 0,-1 0 0,0 0 0,-1 1 0,7 23 0,-16-39-250,0 0 0,0 0 1,0 1-1,0-1 0,-1 0 0,0 1 0,0-1 1,0 0-1,0 1 0,-1-1 0,0 0 0,-2 8 1,3-11-59,-1 1 0,0 0 1,0 0-1,0-1 1,0 1-1,0-1 1,0 1-1,0-1 0,-1 0 1,1 1-1,0-1 1,-1 0-1,1 0 1,-1 0-1,0 0 0,1 0 1,-1 0-1,0 0 1,1 0-1,-1-1 1,0 1-1,0-1 0,0 0 1,0 1-1,1-1 1,-1 0-1,0 0 1,0 0-1,0 0 0,0 0 1,-2-1-1,-6-1 14,0 0 1,0-1-1,0-1 0,1 1 0,-1-1 1,1-1-1,0 0 0,-10-7 0,-66-54-137,78 61 81,-9-9-34,-3-2-1,0 0 1,-17-20 0,36 36 59,-2-3-26,8 4 181,4 4-132,1 0-1,-2 1 0,1 1 1,-1 0-1,0 0 0,0 0 1,-1 1-1,0 1 0,0-1 0,-1 1 1,10 16-1,11 19 161,25 55 1,-51-96-195,4 8 0,-3-7 0,0 1 0,-1 0 0,1 0 0,-1 0 0,0 0 0,0 0 0,-1 1 0,1-1 0,-1 0 0,-1 1 0,1-1 0,-1 1 0,0 6 0,0-11 0,0 0 0,-1 0 0,1-1 0,-1 1 0,1 0 0,-1 0 0,1 0 0,-1 0 0,0-1 0,1 1 0,-1 0 0,0-1 0,0 1 0,0 0 0,1-1 0,-1 1 0,0-1 0,0 1 0,0-1 0,0 0 0,0 1 0,0-1 0,0 0 0,0 0 0,0 0 0,0 1 0,0-1 0,0 0 0,0 0 0,0 0 0,0-1 0,0 1 0,0 0 0,0 0 0,0-1 0,0 1 0,1 0 0,-3-1 0,-3-1 0,0-1 0,0 1 0,0-1 0,-9-5 0,-11-10-125,1-1 1,1-1-1,1-1 0,1-1 1,-30-38-1,67 84 159,-2 1 0,-1 1 1,-1-1-1,12 42 0,1 3 237,15 42 29,-51-150-449,2 0 1,2-1-1,-4-44 0,8 56 77,-27-173-186,22 270 724,3-18-366,-14 113 265,19-160-392,0 0 1,0 0-1,-1 0 1,0-1-1,-2 6 1,4-9 15,-1 0 1,1 0-1,-1 0 1,0 0-1,1 0 1,-1 0-1,0 0 1,0 0-1,0 0 1,0 0-1,0-1 1,0 1 0,0 0-1,0 0 1,0-1-1,0 1 1,0-1-1,0 1 1,0-1-1,0 0 1,-1 1-1,1-1 1,-2 0-1,-3-3-189,0-5 106,1 1 1,0-1-1,0 1 0,1-1 0,0-1 0,0 1 1,1 0-1,0-1 0,0 0 0,1 0 0,-1-12 0,-2-14-419,1-62-1,4 87 454,1 0-1,0 0 0,4-18 0,-5 26 66,0 0-1,0 0 0,1 1 1,-1-1-1,1 0 0,0 1 1,-1-1-1,1 0 0,0 1 1,0-1-1,0 1 1,0-1-1,0 1 0,0-1 1,1 1-1,-1 0 0,0-1 1,1 1-1,-1 0 0,1 0 1,-1 0-1,1 0 1,0 1-1,-1-1 0,1 0 1,0 1-1,0-1 0,2 0 1,-2 2 1,-1 0 0,0 0 1,1 0-1,-1 0 1,0 0-1,0 0 0,0 0 1,0 0-1,0 1 0,0-1 1,0 0-1,-1 1 1,1-1-1,0 0 0,-1 1 1,1-1-1,-1 1 0,1 2 1,-1-4-4,2 9-88,0 0 0,-1-1 1,0 1-1,-1 0 0,0-1 1,0 1-1,-1 0 0,-3 14 1,1 2-5757,2 0-7113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9:09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243 39 416,'11'-6'1965,"1"1"0,21-6 0,10-5 9835,-52 16-10757,-12 4-1077,5 1 354,-1 2 1,1 0-1,1 0 0,-1 2 1,1 0-1,1 1 1,0 0-1,0 1 0,1 1 1,0 0-1,1 0 1,1 1-1,0 1 0,-12 18 1,11-12-63,0 2 0,0-1 1,2 1-1,1 1 0,1-1 1,1 1-1,0 1 0,2 0 1,-3 37-1,7-47-115,1-1 0,0 0 0,1 0 0,0 0 0,1 0-1,1 0 1,0 0 0,0 0 0,1-1 0,1 0 0,1 1 0,7 12 0,-8-17-69,0-1 1,0 0 0,1 0-1,0 0 1,1-1 0,-1 0-1,1 0 1,1-1 0,-1 1-1,1-2 1,-1 1 0,2-1-1,-1 0 1,0-1 0,1 0-1,-1 0 1,1-1 0,14 3-1,-6-4 26,1 0-1,0-1 0,-1 0 1,1-2-1,-1 0 0,23-5 0,101-36-2970,-111 33 842,-19 7 1019,-10 3 90,1 0-1,-1 0 1,0 0 0,0 1-1,1-1 1,-1 0-1,0 1 1,0-1 0,0 0-1,0 1 1,0-1 0,1 1-1,-1 0 1,2 1-921,5 5-1690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9:09.9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74 16153,'31'-3'1085,"-6"-3"-449,-3 1-152,-3-4-56,0 4-32,-3-4-100,-1 4-68,-2-4-80,-4 1-180,-2-1-236,-1 3-360,-19 26-13198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9:10.6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65 1280,'-19'-31'10542,"18"31"-10372,1-1-1,-1 1 1,1 0-1,-1-1 1,1 1-1,-1-1 1,1 1-1,-1-1 0,1 1 1,-1-1-1,1 1 1,0-1-1,-1 1 1,1-1-1,0 0 1,0 1-1,0-1 0,-1 0 1,1 1-1,0-1 1,0 0-1,0 1 1,0-1-1,0 0 1,0 1-1,0-1 1,0 1-1,0-1 0,0 0 1,1 1-1,-1-1 1,0 0-1,0 1 1,1-1-1,-1 1 1,0-1-1,1 0 0,-1 1 1,0-1-1,1 1 1,-1-1-1,1 1 1,-1-1-1,1 1 1,-1 0-1,2-1 0,9-2 129,1 1 0,0 1 0,0 0-1,0 0 1,0 1 0,0 1 0,0 0-1,0 1 1,0 0 0,0 1-1,0 0 1,-1 1 0,0 0 0,16 8-1,-12-5-102,-1 1 0,0 1 1,0 0-1,-1 0 0,0 1 0,-1 1 0,0 0 0,-1 1 0,0 0 0,13 20 0,-19-24-141,0 1-1,-1 0 1,0 0-1,0 0 1,-1 0-1,0 1 1,-1-1-1,0 1 1,-1 0-1,0-1 1,0 1-1,-1 0 1,0 0-1,-1 0 1,0-1-1,-1 1 1,0 0-1,0-1 1,-1 1-1,0-1 1,-1 0-1,0 0 1,0 0-1,-1-1 1,0 1-1,-1-1 1,0 0-1,0-1 1,-12 13-1,1-4-115,11-12 21,0 2 1,1-1 0,0 1-1,0 0 1,-4 7 0,9-13 38,0 1 1,0 0 0,0-1-1,0 1 1,0-1 0,0 1-1,0 0 1,0-1 0,1 1 0,-1-1-1,0 1 1,0-1 0,1 1-1,-1-1 1,0 1 0,1-1-1,-1 1 1,0-1 0,1 1-1,-1-1 1,1 1 0,-1-1 0,1 0-1,-1 1 1,1-1 0,-1 0-1,1 1 1,-1-1 0,2 0-1,16 9-1,31 15 17,-1 1 0,-1 2 1,-2 3-1,48 40 0,-81-61 19,0 1-1,0 0 0,-1 1 1,0 1-1,15 19 0,-24-27-26,0-1-1,0 0 0,0 1 0,0-1 0,-1 1 0,1 0 0,-1-1 0,0 1 1,0 0-1,0 0 0,-1 0 0,1 0 0,-1 0 0,0-1 0,0 1 1,0 0-1,-1 0 0,1 0 0,-1 0 0,0 0 0,0 0 0,0-1 1,-1 1-1,1 0 0,-1-1 0,0 1 0,-3 4 0,-1-1 2,0 0-1,-1 0 1,0 0 0,0-1-1,0 0 1,0 0-1,-1-1 1,0 0-1,0-1 1,-1 1 0,-14 4-1,-8 1-742,-66 12 1,34-9-2507,42-5-2696,8-3-1843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9:11.0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1248,'12'0'2128,"4"0"157,-4 0 7,-2 2 2032,6 1 1377,-4-8-2745,-12-4-1940,3 6-560,-3-11-2044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9:22.6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821 34 936,'1'-3'506,"5"-16"2521,-5 18-2962,-1 1 0,0 0-1,0-1 1,0 1 0,0 0 0,0-1 0,0 1 0,0 0-1,0-1 1,0 1 0,0 0 0,0-1 0,0 1-1,0 0 1,0-1 0,0 1 0,0 0 0,0-1 0,0 1-1,-1 0 1,1-1 0,0 1 0,0 0 0,0-1-1,0 1 1,-1 0 0,1 0 0,0-1 0,0 1 0,-1 0-1,1 0 1,0-1 0,-1 1 0,1 0 0,0 0-1,-1 0 1,1 0 0,0 0 0,-1-1 0,1 1 0,0 0-1,-1 0 1,1 0 0,0 0 0,-1 0 0,-17 1 726,0 1 1,1 1 0,-1 0-1,0 1 1,-31 12 0,-83 43 986,88-35-1359,2 2 0,1 2 0,1 2 0,1 1 0,2 2 0,1 1 0,2 2 0,2 2 0,-53 77 0,59-73 35,-24 51-1,42-75-274,0 0-1,1 1 0,1 0 1,1 0-1,-4 32 1,8-44-128,1 0 1,0 0 0,0 0 0,0 0 0,1 0 0,0-1-1,0 1 1,1 0 0,0 0 0,0-1 0,1 1 0,0-1 0,0 0-1,0 0 1,1 0 0,-1 0 0,2 0 0,-1-1 0,0 0 0,1 0-1,0 0 1,0-1 0,10 7 0,-3-3 8,1-1 0,0 0 0,0-2-1,1 1 1,-1-1 0,1-1 0,0-1 0,1 0 0,-1 0 0,19 0-1,31-1 204,122-12 0,61-27-694,-76 11-2063,-158 24 2300,35-4-3182,-40 5 1197,0 1-1,0 0 1,13 2-1,-7 1-462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9:23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380 1 200,'-6'-1'8545,"-6"32"-6815,2 1-1,0-1 1,3 1-1,-8 61 1,9-29-21,6 105 0,7-77-195,25 125 1,38 86 1274,-60-263-2342,-2-11-114,-4-17-160,-1 1-1,0-1 1,0 1-1,-2 0 1,1 0 0,-1 15-1,-2-26-145,1 0 0,-1 0-1,0 0 1,1 0 0,-1 0-1,0 0 1,0 0 0,0 0-1,0-1 1,-1 1 0,1 0-1,0-1 1,-1 1 0,1-1-1,-1 1 1,1-1-1,-1 0 1,0 1 0,0-1-1,1 0 1,-1 0 0,0 0-1,0-1 1,0 1 0,0 0-1,0-1 1,0 1 0,-3-1-1,-8 2 56,0 0 0,-1-1 0,-18 0 0,10-1-7,-18 2-546,0 1 1,-59 14 0,31-7-1759,19-3-2841,26-6-6144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9:23.8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63 1140,'-6'-18'5488,"-1"-4"10201,20 15-14858,-2 3-596,-1 1 0,1 0 0,0 1 0,1 0 0,18 0 0,58 5 355,-31 2-206,72 15 1,-101-13-283,-1 0 0,0 2 0,0 1 0,41 21-1,-59-26-81,0 0-1,-1 1 0,1 0 0,-1 0 0,-1 1 1,1 0-1,-1 1 0,0 0 0,-1 0 1,0 0-1,0 1 0,0-1 0,-1 1 0,4 11 1,-6-10-10,0-1 0,-1 0 0,0 1 0,-1-1 0,1 1 0,-2 0 0,0-1 0,0 1 0,0 0 0,-1-1 0,-1 1 0,0 0-1,0-1 1,-1 0 0,-3 10 0,0-5-1,-1 0-1,0-1 0,-1 1 0,0-2 1,-1 1-1,0-1 0,-1-1 1,-1 1-1,1-2 0,-2 0 0,0 0 1,0-1-1,0 0 0,-23 11 0,11-8 9,0-2 0,-1-1-1,0-1 1,0 0-1,-1-2 1,1-1 0,-47 2-1,47-4-27,17-2-95,0 0-1,0 0 1,0-1-1,0 0 1,0-1-1,-13-2 1,20 3 5,0 0-1,0 0 1,1-1 0,-1 1 0,0 0-1,1-1 1,-1 1 0,0-1-1,1 1 1,-1-1 0,1 0-1,-1 1 1,1-1 0,-1 1-1,1-1 1,-1 0 0,1 1-1,-1-1 1,1 0 0,0 0 0,0 1-1,-1-1 1,1 0 0,0 0-1,0 1 1,0-1 0,0 0-1,0 0 1,0 0 0,0 1-1,0-1 1,0-1 0,4-12-4967,5 2-3735,-3 7 5515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9:24.4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454 42 224,'19'-20'5134,"-21"18"-4927,0 1-1,1-1 1,-1 1 0,0 0 0,0 0 0,0 0-1,0 0 1,0 0 0,0 0 0,0 0-1,0 1 1,-4-1 0,-9-2 358,-1 1 0,0 0 0,0 2 1,0 0-1,0 0 0,0 2 0,0 0 0,1 0 0,-26 9 0,23-5-107,0 0-1,1 2 1,0 0-1,0 0 1,1 2-1,0 0 0,-27 23 1,41-31-374,-1 0 0,0 1 1,1-1-1,0 1 0,0 0 0,-1-1 0,1 1 1,1 0-1,-1 0 0,0 0 0,1 1 1,0-1-1,0 0 0,0 0 0,0 1 1,0-1-1,0 1 0,1-1 0,0 1 0,0-1 1,0 1-1,0-1 0,0 0 0,1 1 1,-1-1-1,1 1 0,0-1 0,0 0 0,1 1 1,-1-1-1,0 0 0,1 0 0,0 0 1,0 0-1,0 0 0,4 4 0,8 10 166,1-1 0,0 0 0,32 24-1,61 35 225,-41-29-216,-25-17-71,-1 2-1,55 55 1,-91-81-167,0 1 0,0 0-1,-1 0 1,1 1 0,-1-1 0,-1 1-1,5 10 1,-7-13-12,0-1 0,0 1-1,0-1 1,-1 1 0,1 0 0,-1 0 0,0-1-1,0 1 1,0 0 0,-1 0 0,1-1-1,-1 1 1,0 0 0,0-1 0,0 1 0,-1-1-1,-1 5 1,-4 4 6,-1-1-1,0-1 0,-1 1 1,1-1-1,-2-1 1,0 0-1,0 0 1,0-1-1,-1 0 0,0-1 1,-1 0-1,0-1 1,-20 8-1,-4 0 6,0-2 0,-1-2 0,-59 9-1,54-14-213,-64-1-1,102-4 95,0 0 0,0 0 0,0-1 0,-1 0 0,1 0 0,0 0 0,0 0 0,0 0 1,-5-3-1,8 3-32,1 1 0,-1-1 0,0 1 0,0-1 0,0 0 0,1 1 0,-1-1 0,0 0 0,1 0 0,-1 0 0,1 1 0,-1-1 0,1 0 0,-1 0 0,1 0 1,-1 0-1,1 0 0,0 0 0,0 0 0,-1 0 0,1 0 0,0 0 0,0 0 0,0 0 0,0 0 0,0 0 0,0 0 0,1 0 0,-1 0 0,0 0 0,0 0 1,1 0-1,-1 0 0,1 0 0,-1 0 0,0 0 0,1 1 0,0-1 0,-1 0 0,1 0 0,0 0 0,0 0 0,0-1-484,0 1 0,1-1 0,-1 1-1,0 0 1,0 0 0,1-1 0,-1 1 0,1 0-1,-1 0 1,1 0 0,0 0 0,-1 1 0,4-2-1,13-4-2097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9:24.9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398 20 236,'0'-1'369,"0"0"-1,0 1 1,0-1-1,0 0 1,0 0-1,0 1 1,0-1-1,0 0 1,0 0-1,0 0 1,0 1-1,0-1 1,0 0 0,-1 1-1,1-1 1,0 0-1,-1 0 1,1 1-1,0-1 1,-1 0-1,1 1 1,-1-1-1,1 1 1,-1-1 0,0 0-1,0 1 98,-1 0-1,1 0 0,0 0 1,0 1-1,0-1 1,0 0-1,0 0 1,0 1-1,0-1 1,0 1-1,0-1 1,-2 2-1,-6 2-1683,5-1 1546,0-1 0,1 0 0,-1 1 0,0 0-1,1 0 1,-1 0 0,1 0 0,0 0 0,0 1 0,0-1-1,1 1 1,-1 0 0,1 0 0,0 0 0,0 0 0,0 0-1,1 0 1,-3 9 0,1 4 280,0 0 1,1 1-1,0 24 0,2-27-276,0 37 412,2-1 0,2 1 0,13 58-1,46 145 709,-34-146-837,-1-3 25,41 187 1279,-67-284-1838,-1 1 0,0 0 0,0-1 1,-1 1-1,-1 0 0,1-1 0,-2 1 0,-3 14 1,4-19-50,0-1 0,-1 0 1,0 0-1,0 0 0,0 0 1,0-1-1,-1 1 0,1 0 1,-1-1-1,0 0 0,0 1 1,0-1-1,-1-1 0,1 1 1,-1 0-1,0-1 0,1 0 1,-1 1-1,0-1 0,-8 2 1,2-1-38,-1 0 0,1-1 0,-1-1 0,0 0 1,0 0-1,-14-1 0,-66-11 356,-2 0-822,82 11 106,0 0-1,0 1 0,0 0 1,0 0-1,0 1 0,-15 5 1,22-5 104,-40 16-3295,24-5-1623,19-12 4498,0 0 0,0 0 0,0 0 0,1 0 0,-1 0 0,0 0 0,0 1 0,1-1 0,-1 0 0,1 0 0,-1 0 0,1 1-1,-1 0 1,3 10-3414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4:32.1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89 624,'0'0'3743,"-9"-13"281,9 11-3734,0 0 1,0-1-1,1 1 0,-1 0 0,1 0 0,0 0 0,-1 0 0,1 0 0,0 0 0,0 0 0,0 0 0,0 0 0,1 0 0,-1 0 0,0 1 0,1-1 0,-1 1 0,1-1 0,0 1 0,-1-1 0,1 1 0,0 0 0,0 0 0,0 0 0,0 0 0,0 0 0,3-1 0,7-2-107,0 1 0,1 0-1,22-2 1,-5 1 534,8-1-317,1 2-1,-1 2 1,54 5-1,-1-1 228,-5 0 17,-84-3-586,0 0 2,1 0-79,-1-1 92,0 1 1,1 0 0,-1 1-1,0-1 1,0 0-1,0 1 1,1-1 0,3 2-1,-5-1-53,-1-1 1,1 1-1,0-1 0,-1 1 1,1 0-1,0 0 0,-1-1 1,1 1-1,-1 0 0,1 0 1,-1 0-1,0-1 0,1 1 0,-1 0 1,0 0-1,1 0 0,-1 0 1,0 0-1,0 0 0,0 0 1,0 0-1,0 0 0,0 0 0,0 0 1,0-1-1,0 1 0,-1 2 1,-17 123 791,-4 13-83,-4 202 0,26-315-645,0 147 965,25 197 0,-24-361-1099,0 0 0,1 0 1,0-1-1,1 1 0,0-1 0,0 1 1,1-1-1,0 0 0,0 0 0,1-1 0,0 1 1,6 6-1,-10-13-241,0 0 1,0 0-1,-1 0 1,1 0 0,-1 0-1,1 0 1,0-1-1,-1 1 1,0 0 0,1 1-1,-1-1 1,1 0-1,-1 0 1,0 0-1,0 0 1,0 0 0,0 0-1,0 0 1,0 0-1,0 0 1,0 0 0,0 1-1,0-1 1,-1 0-1,1 0 1,0 0 0,-1 0-1,1 0 1,-1 0-1,1 0 1,-1 0-1,1 0 1,-1 0 0,0-1-1,1 1 1,-3 1-1,-5 11-6714,4-4 4056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26.4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4 632,'8'-3'6231,"-3"3"-5467,0-1 0,0 2 1,0-1-1,-1 0 1,1 1-1,0 0 1,0 0-1,0 1 0,-1-1 1,6 3-1,56 27 2013,-44-20-1922,32 15-11,-1 3-1,-2 3 1,-1 1-1,-1 3 1,-2 2-1,68 71 1,-89-80-528,-1 1 0,-2 2 0,-1 0 0,29 57 0,-39-63-51,-1 1-1,-1 1 1,-1-1 0,-2 1-1,0 1 1,4 52 0,-10-59-171,-1 0 0,-1-1 0,0 1 0,-2-1 1,0 1-1,-2-1 0,0 0 0,-1 0 1,-1-1-1,-2 0 0,1 0 0,-2-1 0,-1 0 1,0 0-1,-22 25 0,28-38-303,0-1 0,-1 0 0,1 0 0,-1 0-1,0 0 1,-1-1 0,1 0 0,-1-1 0,0 1 0,-7 2 0,9-5-664,-1 1-1,1-1 1,-1 0 0,1-1 0,-11 1 0,10-1-855,0-1 0,0 0 1,0 0-1,0 0 0,-9-4 0,-5-3-2521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9:40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363 29 920,'22'-29'9136,"-23"35"-8842,0 0 1,-1-1 0,0 1-1,0-1 1,0 1 0,0-1-1,-1 0 1,-5 8-1,-1 2 300,-87 164 2128,-139 287 1704,231-457-4252,0 0 0,1 0 0,0 1 0,0-1 0,1 1 0,-1 12 0,3-20-141,0 1 1,0-1-1,0 0 1,0 1-1,1-1 1,-1 0-1,1 1 1,-1-1-1,1 0 1,0 1-1,0-1 1,0 0 0,0 0-1,0 0 1,0 0-1,1 0 1,-1 0-1,1 0 1,-1-1-1,1 1 1,0 0-1,0-1 1,0 1-1,-1-1 1,1 0-1,1 1 1,-1-1-1,0 0 1,0 0 0,4 0-1,5 2 20,0-1-1,0 0 1,0-1-1,0 0 1,0-1 0,0 0-1,17-3 1,80-19-67,-84 17-30,339-94-3757,-350 95 2875,34-12-948,-44 14 1106,-1 1 1,1-1-1,-1 1 0,0-1 0,1 0 1,-1 1-1,4-5 0,0-5-2744,-5-1 1066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9:40.6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21 1432,'-20'-21'8006,"18"40"-6693,0 1-1,1-1 1,3 40 0,0-27-541,0 32 197,3-1 0,3 0 0,2-1 0,34 113 1,-38-159-1239,1 0 1,0 0 0,14 20 0,-16-28-561,1 0 0,0-1 0,8 9 0,-10-13-391,0 1-1,0-1 1,0 0-1,1 0 1,-1 0-1,9 3 1,8 1-1427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9:41.0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22922,'0'0'1394,"3"0"-961,4-1-193,0 1 0,-1 0 0,1 0 0,7 1 0,-4-8-4674,21 0-11252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9:41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623 91 652,'3'-4'482,"4"-2"752,-1-1-1,-1 0 0,1-1 1,7-14-1,-12 21-1064,-1 0 0,1 0 0,-1 0 0,0 0 0,1 0-1,-1-1 1,0 1 0,0 0 0,0 0 0,0 0 0,0 0 0,0 0 0,0 0-1,0 0 1,0-1 0,0 1 0,-1 0 0,1 0 0,-1-2 0,0 2-53,0 0 0,0 0 1,0 0-1,-1 0 1,1 0-1,0 0 0,-1 1 1,1-1-1,0 0 1,-1 1-1,1-1 0,-1 1 1,1-1-1,-1 1 1,1 0-1,-1-1 0,1 1 1,-1 0-1,-1 0 1,-9 0 271,0 0 0,-1 1 1,1 0-1,0 1 1,0 1-1,0 0 0,-13 4 1,-8 6 259,-38 19 1,12-1 12,0 2 0,2 3 1,2 2-1,-96 86 0,146-119-562,1-1-1,0 0 1,0 1-1,1 0 1,-1 0-1,1 0 1,0 0-1,-3 9 1,5-12-69,1 0 0,-1-1 0,1 1 0,-1 0 0,1 0 0,0 0 0,0 0 0,0 0 0,0 0 1,0 0-1,0 0 0,1 0 0,-1 0 0,1-1 0,-1 1 0,1 0 0,-1 0 0,1 0 0,0-1 0,0 1 0,0 0 0,0-1 1,0 1-1,1-1 0,-1 1 0,0-1 0,1 1 0,-1-1 0,3 2 0,5 3 50,0-1-1,1 1 1,0-1-1,0-1 1,16 6-1,59 11 169,-36-10-140,101 31 112,194 82 1,-305-108-193,-1 1 0,-1 3-1,58 38 1,-91-55-25,1 1 0,-1 0 0,1 0 0,-1 0 0,0 0 0,-1 1 0,1 0 0,-1 0 0,0 0 0,0 0 0,0 0 0,3 10 1,-6-12-4,1 0 1,-1 1 0,1-1 0,-1 0 0,0 0 0,0 1 0,0-1 0,-1 0 0,1 0 0,-1 0-1,0 1 1,0-1 0,0 0 0,0 0 0,-1 0 0,1 0 0,-1-1 0,1 1 0,-1 0 0,0 0-1,0-1 1,0 0 0,-5 5 0,-7 5-39,0-1 0,-1 0 0,0-1 1,-1-1-1,0 0 0,0-1 0,-1-1 0,-22 7 0,-21 2-1379,-65 11 0,72-17-551,44-8 1589,7-1-289,-1 0-1,0-1 1,1 1 0,-1 0-1,0-1 1,0 0 0,0 0-1,1 0 1,-1 0-1,0 0 1,0 0 0,0-1-1,1 1 1,-1-1-1,-3-1 1,1-6-2108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9:41.7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154 74 908,'-4'-21'2030,"3"13"-364,0 0-1,-1 1 1,0-1-1,-6-14 2628,4 40-3145,1 0 0,1 0 0,0 0 1,2 30-1,14 75 670,-10-92-1367,83 422 3054,30-7-772,-69-259-1204,-46-180-1435,-1 0 0,1 1 1,-2-1-1,1 1 0,-1-1 0,-1 0 1,0 9-1,1-13-63,-1-1 1,0 1-1,1-1 1,-1 0-1,0 1 1,0-1-1,0 0 1,-1 1-1,1-1 1,0 0-1,-1 0 1,0 0-1,1 0 1,-1 0-1,0 0 1,0-1-1,0 1 1,0-1-1,0 1 1,0-1-1,-1 0 1,1 0-1,0 0 1,-3 1 0,-8 1-152,1-1 1,-1 0-1,1-1 1,-1 0 0,0-1-1,1-1 1,-17-2 0,7 1-1137,-35 2 1,20 3-1019,17 0-2356,0 0 0,-29 10 0,14 0 473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9:42.8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196 815 416,'11'16'1928,"-10"-13"-1333,1 0-1,0 0 1,0 0 0,0-1-1,1 1 1,-1-1-1,0 1 1,1-1 0,5 4 1461,-5-10-676,1-3-1066,-1 1 0,1-1 0,-1 1-1,-1-1 1,1 0 0,-1 0 0,0-1 0,-1 1-1,0 0 1,0-1 0,0 1 0,-1 0-1,-1-12 1,-2-19 539,-8-46 0,11 83-844,-56-265 1838,40 205-1697,-4 1 0,-36-76-1,53 128-154,-4-6-4,-1-1 0,-10-15-1,16 28 7,1-1 0,-1 1 0,0 0 0,0-1 0,0 1 0,0 0 0,0 0 0,0 0 0,-1 1 0,1-1 0,0 1 0,-1-1 0,0 1 0,1 0 0,-1 0 0,0 0 0,1 0 0,-1 0-1,-4 0 1,7 1 3,-1 0-1,0 0 0,0 0 0,1 1 0,-1-1 0,0 0 0,1 0 1,-1 1-1,0-1 0,1 1 0,-1-1 0,1 0 0,-1 1 0,1-1 0,-1 1 1,1-1-1,-1 1 0,1-1 0,-1 1 0,1 0 0,0-1 0,-1 1 1,1 0-1,0-1 0,-1 1 0,1 0 0,0-1 0,0 1 0,0 0 1,0-1-1,0 1 0,0 0 0,0 0 0,0-1 0,0 1 0,0 0 1,0 1-1,0 0-1,0 1 0,1 0-1,-1-1 1,1 1 0,-1 0 0,1-1 0,0 1 0,2 4 0,2-1 7,1 0 0,-1 0 0,1 0 0,0 0 0,1-1 0,-1 0 1,1-1-1,0 1 0,0-1 0,1-1 0,-1 1 0,1-1 0,-1-1 0,1 1 0,0-1 0,0-1 0,11 2 0,15 0 35,0-1 1,61-5-1,-86 2-38,62-6 51,127-31 0,-176 33-40,-20 4-7,-1 1 1,1-1 0,-1 1-1,1-1 1,-1 1-1,1 0 1,-1 0 0,1 0-1,-1 0 1,1 0-1,0 0 1,-1 0 0,1 0-1,-1 0 1,1 1-1,-1-1 1,1 1 0,-1-1-1,0 1 1,1-1-1,-1 1 1,1 0 0,-1 0-1,0 0 1,0 0-1,2 2 1,-2-1 11,1 1 0,-2 0 0,1 0 0,0 0 0,-1 0 0,1 0 0,-1 0 0,0 0-1,0 0 1,0 0 0,0 0 0,-1 6 0,0-8-13,-7 63 374,3 0 0,4 89 0,3-131-234,1-1 0,1 1 0,0-1 1,12 30-1,-11-39-55,0 0 0,0 0-1,2-1 1,-1 0 0,1 0 0,1-1 0,0 0 0,15 14 0,-18-18-41,2-1 0,-1 0 0,1 0 0,0-1 0,0 0 0,0 0-1,0-1 1,1 1 0,-1-2 0,1 1 0,0-1 0,0 0 0,8 0 0,-5-1 6,0-1 0,0 0-1,0 0 1,0-2 0,0 1 0,0-1 0,-1-1 0,19-7-1,-9 2 0,-1-2-1,0 0 0,0-1 0,-1-1 1,-1 0-1,0-2 0,-1 0 0,0-1 1,16-20-1,33-55 85,-23 29-124,-40 59-18,-2 8 2,-4 15 14,0 0 1,1 0-1,2 0 0,0 32 1,1-47-10,1-1 0,-1 1 0,1 0 0,0-1 0,1 1 1,0-1-1,-1 0 0,2 0 0,-1 1 0,1-1 0,-1 0 0,1-1 1,1 1-1,-1 0 0,1-1 0,-1 0 0,1 0 0,0 0 1,1 0-1,-1-1 0,1 0 0,-1 0 0,8 4 0,-2-3 4,2 0 0,-1-1 0,0 0 0,1 0 1,-1-1-1,1-1 0,0 0 0,0-1 0,-1 0 0,1-1 0,0 0 0,0 0 0,-1-2 0,1 1 0,-1-1 0,0-1 0,0 0 0,0-1 0,16-9 0,-20 10-12,0 0-1,0 0 1,-1-1-1,1 0 1,-1-1-1,0 0 1,-1 0-1,1 0 1,-1 0-1,0-1 1,-1 0-1,0 0 1,0 0-1,0 0 1,-1-1-1,0 1 1,0-1-1,-1 0 1,0 0-1,0 0 1,-1 0-1,0 0 1,-1 0-1,0-1 1,0 1-1,0 0 1,-1 0-1,-1 0 1,-1-8-1,-2 1-117,0 1-1,0 0 1,-1 0 0,-1 1-1,-1 0 1,0 0-1,0 1 1,-1 0 0,-1 0-1,0 1 1,0 0-1,-23-17 1,17 16-397,0 1 1,0 0-1,-1 2 0,-1 0 0,1 1 1,-1 0-1,-1 1 0,1 2 1,-29-6-1,37 9 222,-38-5-2864,41 7 1593,0 0 1,0 0-1,-1 0 1,-9 2-1,6 1-829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9:43.4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0 252 168,'40'26'955,"-20"-12"760,0-1-1,1-1 1,0-1 0,38 14-1,-58-24-1637,0-1-1,0 0 0,0 0 1,0-1-1,0 1 0,0 0 1,0 0-1,0 0 0,0-1 1,0 1-1,0 0 0,0-1 1,0 1-1,-1-1 1,1 1-1,0-1 0,0 1 1,0-1-1,-1 0 0,1 1 1,0-1-1,-1 0 0,1 0 1,-1 1-1,1-1 0,-1 0 1,2-1-1,10-24 902,-4-2-443,-1 0-1,-2-1 1,0 0 0,-2 0-1,-1-30 1,2-13 199,-2 32 575,4 62-1218,-3-8 52,1 0 1,0 1-1,1-2 1,1 1-1,0 0 1,1-1-1,11 16 1,-1-8 74,1-2 1,2 0 0,0-1-1,31 22 1,95 54 384,-71-49-316,-37-21 69,63 51-1,-99-73-337,0-1-1,0 1 1,0 0 0,-1 0 0,1 0-1,0 1 1,-1-1 0,1 0-1,-1 1 1,0-1 0,0 0-1,0 1 1,0 0 0,0-1-1,0 1 1,0 4 0,-1-5-8,-1 0-1,1 0 1,0 0-1,-1 0 1,0 0 0,1 0-1,-1 0 1,0-1 0,0 1-1,0 0 1,0 0-1,0-1 1,0 1 0,0-1-1,-1 1 1,1-1 0,-1 1-1,1-1 1,-1 0 0,1 0-1,-1 0 1,0 0-1,-2 1 1,-7 4-48,-1 0 0,0-2 1,-1 1-1,1-2 0,-1 1 0,1-2 0,-21 3 0,-95-2-642,91-3 462,10 0 43,-40-2-286,67 2 456,-1 0 0,1 0 1,0 0-1,0 0 0,0 0 1,-1 0-1,1 0 1,0 0-1,0 0 0,0 0 1,-1 0-1,1 0 0,0 0 1,0 0-1,0 0 1,-1 0-1,1 0 0,0-1 1,0 1-1,0 0 1,-1 0-1,1 0 0,0 0 1,0 0-1,0-1 0,0 1 1,0 0-1,0 0 1,-1 0-1,1 0 0,0-1 1,0 1-1,0 0 0,0 0 1,0 0-1,0-1 1,0 1-1,0 0 0,0 0 1,0-1-1,0 1 0,0 0 1,0 0-1,0 0 1,0-1-1,0 1 0,0 0 1,0 0-1,0 0 1,0-1-1,0 1 0,1 0 1,-1 0-1,0 0 0,0-1 1,0 1-1,0 0 1,0 0-1,0 0 0,1 0 1,-1 0-1,0-1 0,11-9-142,-10 9 164,12-8-61,0 0 0,0 1 1,15-6-1,21-13 29,-4-1 91,-3-1 0,0-3 0,-2-1 0,-2-2 0,50-57 0,-10-17 403,-82 122-275,1 0 0,0-1-1,-2 27 1,3-22-110,1 0 0,1 0 0,0 1-1,2-1 1,-1 0 0,2 0-1,1 0 1,10 31 0,-11-38-47,2-1 1,-1 0-1,1 0 1,1 0 0,0-1-1,0 0 1,0 0-1,1 0 1,0-1-1,1 0 1,0 0-1,0-1 1,0 0-1,1 0 1,-1-1-1,13 5 1,-10-5-9,1-1 1,-1 0-1,1 0 0,0-2 1,0 1-1,0-1 1,1-1-1,-1-1 1,0 1-1,1-2 0,-1 0 1,0 0-1,0-1 1,0-1-1,0 0 0,0 0 1,14-7-1,-13 4-22,0-1 0,-1 0 1,1-1-1,-1 0 0,-1-1 0,0 0 0,0-1 0,-1-1 0,0 1 0,0-1 0,-1-1 1,-1 0-1,0 0 0,8-18 0,-10 17-97,0-1 0,-1 0 0,-1 0 0,0 0 0,-1-1 0,0 0 0,-1 1 1,-1-1-1,-1-30 0,0 39-98,-1 0-1,0 0 1,0 0 0,0 0 0,-1 0 0,1 0 0,-2 0 0,1 0 0,-1 1-1,1-1 1,-2 1 0,1 0 0,0 0 0,-1 0 0,0 0 0,0 1 0,-1 0-1,1-1 1,-1 1 0,0 1 0,0-1 0,0 1 0,-1 0 0,1 0 0,-1 1-1,-7-4 1,8 5-411,0 0-1,0 0 0,0 1 0,0-1 0,0 1 1,-8 1-1,11-1-38,0 0 1,0 1-1,1-1 1,-1 0 0,0 1-1,0 0 1,0-1-1,1 1 1,-1 0 0,0 0-1,-2 1 1,-2 6-1950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9:43.7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35 209 792,'48'-2'641,"62"-6"1258,-95 6-1436,0-1-1,-1-1 1,1 0-1,0-1 1,17-9-1,-17 7 88,-1-1 0,0 0-1,16-14 1,-26 19-393,0 0 0,-1 0 0,1-1 0,-1 1 1,0-1-1,0 0 0,0 0 0,-1 0 0,0 0 0,1-1 0,-1 1 0,-1 0 0,1-1 0,-1 1 1,2-9-1,-3 11-101,0 0 0,0 0 0,0 1 0,-1-1 0,1 0 0,0 0 0,-1 0 1,0 1-1,1-1 0,-1 0 0,0 0 0,0 1 0,0-1 0,0 1 0,0-1 1,0 1-1,0-1 0,-1 1 0,1 0 0,-1 0 0,1-1 0,-1 1 0,1 0 0,-1 0 1,1 0-1,-1 1 0,0-1 0,0 0 0,1 1 0,-1-1 0,0 1 0,-2-1 0,-6-1 93,1 0 0,0 1-1,-1 0 1,1 0-1,-12 2 1,10-1-33,1 1 0,0 1 0,0 0 0,0 0 1,0 1-1,0 1 0,0-1 0,1 2 0,-17 9 1,22-12-70,0 1 1,0 0-1,0 0 1,1 0 0,-1 1-1,1-1 1,0 1 0,0 0-1,0 0 1,1 0-1,-1 0 1,1 0 0,0 0-1,0 1 1,0-1 0,1 1-1,0 0 1,0-1-1,0 1 1,0 0 0,1 0-1,-1 0 1,2 5-1,0 1 42,1 0 0,1-1 0,-1 1 0,2 0-1,0-1 1,0 0 0,1 0 0,0 0 0,0-1 0,1 1-1,10 11 1,10 10 360,50 46 0,-24-36 44,-41-33-350,0-1 0,0 2 0,-1-1 0,-1 2 0,15 15 0,-24-24-136,1-1 0,-1 1 0,0-1 0,1 1 0,-1-1 0,1 1 0,-1 0 0,0-1 0,0 1 0,1-1 0,-1 1 0,0 0 0,0-1 0,0 1 0,0 0 0,0-1 0,0 1 0,0 0 0,0-1 0,0 1 0,0 0 0,0-1-1,0 1 1,0-1 0,0 1 0,0 0 0,-1-1 0,1 1 0,0 0 0,-1-1 0,1 1 0,0-1 0,-1 1 0,1-1 0,-1 1 0,1-1 0,-1 1 0,1-1 0,-1 1 0,1-1 0,-1 0 0,1 1 0,-1-1 0,1 0 0,-1 0 0,-1 1-1,-3 1-29,0-1 0,0 1 0,0-1-1,-9 1 1,8-1-20,-91 12-1300,-60 10-1862,55 0-5516,79-15 6536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9:44.3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76 950 1104,'33'29'4989,"2"-1"0,49 30 0,-83-58-4912,-1 1 0,1-1 0,-1 1 0,1-1-1,-1 0 1,1 0 0,0 1 0,-1-1 0,1 0 0,-1 0 0,1 0 0,0 1 0,-1-1 0,1 0 0,-1 0 0,1 0 0,0 0 0,-1 0-1,1 0 1,0 0 0,-1-1 0,1 1 0,-1 0 0,1 0 0,0 0 0,-1-1 0,2 0 0,-2 1-10,1-1 1,0 0-1,0 0 1,-1 0-1,1 0 1,-1 0-1,1 0 1,-1 0-1,0 0 1,1 0-1,-1 0 1,0-1-1,1-1 1,-2-36 762,-14-36-205,-3 1-1,-42-111 0,36 116-431,-2-5-30,-72-239 418,95 301-550,0 1 1,1-1-1,1-1 0,0 1 1,0 0-1,1 0 0,1 0 1,0 0-1,6-24 0,-6 32-24,0 0 0,1 0 0,-1 0 0,1 0 0,0 0 0,1 0 0,-1 0-1,1 0 1,-1 1 0,1 0 0,0-1 0,0 1 0,1 0 0,-1 0-1,1 1 1,-1-1 0,1 1 0,0 0 0,0 0 0,0 0 0,0 0 0,0 1-1,0-1 1,0 1 0,1 0 0,-1 1 0,1-1 0,-1 1 0,9 0-1,6 1 3,-1 0 0,0 2 0,0 0 0,0 1-1,0 1 1,0 0 0,25 13 0,-8-1-5,0 2 1,48 34-1,-77-49-14,-1 0-1,1 1 0,-1 0 0,0 0 0,0 0 0,0 0 0,5 9 0,-9-12-2,0-1-1,-1 0 0,1 1 1,-1-1-1,1 0 0,-1 1 1,1-1-1,-1 0 1,0 1-1,0-1 0,0 1 1,0-1-1,0 1 0,0-1 1,0 0-1,0 1 0,-1 1 1,0-1-22,0 0 1,0 0-1,0-1 1,0 1-1,-1-1 1,1 1 0,0-1-1,-1 1 1,1-1-1,-1 1 1,0-1-1,1 0 1,-1 0-1,0 0 1,-3 1-1,-4 2-215,1-1 0,-1 0 0,1-1 0,-1 0 0,0-1 0,0 0-1,0 0 1,-18-1 0,-5-2-1391,-36-8-1,46 6 530,-61-9-7348,49 9 5793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9:44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276 140 476,'5'-3'398,"1"-1"1,-1 0-1,0 0 1,0 0-1,0 0 1,0-1-1,-1 0 0,0 0 1,0 0-1,3-6 1,-6 9-267,0 0 1,0 0 0,0 0-1,-1 0 1,1 0-1,-1 0 1,1 0 0,-1-1-1,0 1 1,1 0-1,-1 0 1,-1 0 0,1 0-1,0-1 1,0 1 0,-1 0-1,1 0 1,-1 0-1,0 0 1,1 0 0,-1 0-1,0 0 1,0 0-1,-1 0 1,1 0 0,0 1-1,0-1 1,-1 0-1,1 1 1,-1-1 0,0 1-1,1 0 1,-4-3 0,1 2-3,1 0 1,-1 0 0,0 0-1,0 0 1,0 0 0,0 1-1,-1 0 1,1 0 0,0 0 0,0 0-1,-1 1 1,1-1 0,-1 1-1,1 0 1,0 1 0,-1-1 0,1 1-1,0-1 1,-1 2 0,1-1-1,0 0 1,0 1 0,0-1-1,0 1 1,-6 4 0,-5 3 149,1 1-1,0 0 1,1 0 0,0 2 0,-14 15 0,16-13-91,0-1 0,1 2 0,0-1 0,1 1 0,1 1 0,0-1 0,1 2 0,1-1 0,1 1 0,0-1 0,1 1 0,1 1 0,0-1 0,0 23 0,3-33-115,1 0 0,-1 1 1,1-1-1,1 0 0,-1 0 1,1 1-1,1-1 0,-1-1 1,1 1-1,0 0 0,1-1 1,-1 1-1,1-1 0,1 0 1,-1 0-1,1-1 0,0 1 1,0-1-1,1 0 0,-1 0 1,1-1-1,0 0 0,8 5 0,-3-4 1,-1 0-1,1-1 0,1 0 1,-1 0-1,1-1 0,-1-1 1,1 0-1,0 0 0,0-1 1,0-1-1,-1 0 0,1 0 1,20-4-1,-8-2 10,0 0 0,0-1 0,0-2 0,-1 0 1,0-2-1,39-24 0,-46 24-65,0 0 0,-1-1 0,-1 0 1,0-1-1,0-1 0,-1 0 0,-1-1 0,-1-1 0,15-25 1,-24 39-44,-1-1 0,1 0 1,-1 0-1,0 0 1,0 1-1,0-1 1,0 0-1,0 0 1,-1-1-1,1 1 1,-1 0-1,0 0 0,0 0 1,0 0-1,0 0 1,-1 0-1,1 0 1,-1 0-1,0 0 1,0 0-1,0 0 0,0 0 1,0 0-1,-1 0 1,1 1-1,-1-1 1,0 1-1,0-1 1,0 1-1,0-1 0,0 1 1,0 0-1,-1 0 1,-4-3-1,-3-1-172,-1 0 0,0 0-1,0 1 1,0 1 0,0 0-1,-1 1 1,-20-4 0,16 4-373,-1 0 0,1 2 0,-1 0 0,0 1 0,0 0 1,1 2-1,-1 0 0,1 0 0,-1 2 0,-23 8 0,37-11-155,0 0-1,-1 1 0,1-1 1,0 1-1,0 0 1,0 0-1,0 1 0,-3 2 1,-1 4-1327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29.3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28 580,'3'-15'3749,"0"2"2800,10 180 1724,-3-76-6306,-1 13 33,5 0 1,43 165-1,-54-258-2051,0 0 35,1 0 0,8 22 0,-11-32-96,-1 1-1,1 0 1,0-1-1,0 1 1,0-1-1,0 1 1,0-1 0,0 0-1,0 1 1,0-1-1,1 0 1,-1 0 0,0 0-1,1 0 1,-1 0-1,1 0 1,-1 0-1,1 0 1,0-1 0,-1 1-1,1 0 1,0-1-1,-1 0 1,1 1-1,0-1 1,0 0 0,1 0-1,-1 0-198,-1 0 0,1-1-1,0 0 1,-1 1 0,1-1 0,-1 0-1,1 0 1,-1 1 0,1-1 0,-1 0-1,0-1 1,0 1 0,1 0 0,-1 0-1,0 0 1,0-1 0,0 1 0,0-1-1,1-1 1,0-2-1117,0 1 0,0-1 0,0 0 0,0 0 0,0-6 0,2-11-1830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9:45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0 586 704,'4'0'213,"-1"1"0,1-1 0,0 0 0,-1 0 0,1 0 0,0 0 0,-1-1 0,1 0 0,-1 1 0,1-1 0,-1 0 0,1-1 0,-1 1 0,0-1 0,0 1 0,0-1 0,1 0 0,-2 0 0,1 0 0,0-1 0,0 1 1,-1-1-1,1 0 0,-1 1 0,0-1 0,0 0 0,0 0 0,0 0 0,0-1 0,1-5 0,4-9 268,-1 0 1,0 0 0,-2 0 0,4-28 0,-7 41-385,7-65 1632,-3-116-1,-5 148-818,0 34-440,0-1 0,1 1 0,-1 0 0,1 0 0,3-8 0,29 66 274,-21-32-512,2-1 0,0 1 0,2-2 0,0 0 0,26 24 0,-17-24-89,0-1 1,1-1-1,1-1 0,0-1 1,2-2-1,35 13 0,-46-20-83,-1-1-1,1-1 0,1-1 0,-1-1 1,1 0-1,-1-1 0,1-1 0,0-1 1,-1-1-1,1 0 0,0-1 0,19-6 1,-29 6-64,0-2-1,0 1 1,0-1 0,-1 0 0,1-1 0,-1 0 0,0 0 0,0-1 0,-1 0 0,0-1 0,0 1 0,0-1 0,-1-1 0,0 1 0,0-1-1,-1 0 1,0 0 0,-1-1 0,0 1 0,0-1 0,0 0 0,-1 0 0,3-19 0,-4 15-113,0 0 0,-1 0 1,0 0-1,-1 0 0,-1 0 1,0 0-1,-1 0 0,0 0 0,-1 1 1,0-1-1,-1 1 0,0 0 0,-1 0 1,-1 0-1,0 0 0,-1 1 0,-9-14 1,14 23 66,0 0 0,0 0 0,0 0 0,0 1 0,0-1 0,0 0 0,0 1 1,0-1-1,0 1 0,-1 0 0,-2-1 0,4 1-131,0 2 18,1-1 154,-1 0 1,1 0 0,-1 1 0,1-1-1,-1 1 1,1-1 0,-1 0-1,1 1 1,0-1 0,-1 1 0,1-1-1,-1 1 1,1-1 0,0 1-1,0-1 1,-1 1 0,1-1 0,0 1-1,0 0 1,0-1 0,0 1-1,-1-1 1,1 1 0,0 0 0,0 0-1,8 19-116,-4-14 96,0-1 1,0 1 0,10 9-1,27 17 4,2-2 0,0-1 0,57 26 0,2-3-1171,-58-30-2478,-9-5-2766,-19-9 4320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9:45.5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702 529 300,'-45'4'2429,"1"-1"1,-71-6-1,-86-21-265,194 23-2090,-43-8 405,46 8-426,0 0-1,0 0 1,1 0 0,-1-1-1,0 1 1,1-1 0,0 0-1,-1 0 1,1 0 0,-4-4-1,7 5-37,-1 0 0,0 0-1,0 0 1,1 0 0,-1 0-1,1 0 1,-1 0 0,1 0-1,0-1 1,-1 1 0,1 0-1,0 0 1,0-1 0,0 1-1,0 0 1,0 0 0,0-1-1,0 1 1,0 0 0,0 0-1,0-1 1,1 1 0,-1 0-1,1 0 1,-1 0 0,1 0-1,-1 0 1,1-1 0,0 1-1,-1 0 1,1 0 0,0 1-1,0-1 1,1-1 0,4-5 42,0 1-1,1 0 1,12-9 0,-11 10 4,51-36 292,-42 31-167,-1-1-1,0-1 0,-1 0 0,27-27 0,-41 37-167,1 0-1,-1 1 1,0-1-1,0 0 1,0 0 0,0 0-1,0 0 1,0 0-1,0 0 1,-1 0-1,1 0 1,-1 0 0,1 0-1,-1 0 1,0-1-1,0 1 1,0 0-1,-1-4 1,0 2 4,0 1-1,0-1 1,-1 0 0,1 1-1,-1-1 1,0 1 0,0-1-1,0 1 1,-5-5 0,-4-4-2,0 2 0,-1-1-1,0 1 1,-15-9 0,-8-3-328,0 1-1,-60-25 1,68 36-1518,1 0 1,-40-7 0,41 14-630,5 2 744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9:45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1 513 660,'9'5'285,"-1"0"206,1 0 0,0-1 0,0 0 0,0 0 0,14 3 0,-20-7-364,-1 0 0,1 1 0,-1-1-1,1 0 1,-1 0 0,1 0 0,-1-1 0,0 1 0,1-1 0,-1 1 0,1-1-1,-1 0 1,0 0 0,1 0 0,-1 0 0,0 0 0,0 0 0,0-1 0,0 1-1,0-1 1,0 1 0,0-1 0,-1 0 0,1 0 0,-1 0 0,1 0-1,1-3 1,2-4 132,0-1 0,0 0-1,-1 0 1,-1-1-1,0 1 1,0-1 0,2-17-1,2-79 898,-7 82-876,0-32 608,-14-93 1,4 70-39,32 198 1037,-13-89-1691,1-1 0,1-1 0,1 0 0,21 34 0,-21-42-75,0-1 0,2 0 0,0 0 0,1-2 0,1 0 1,24 19-1,-35-31-91,0 0 1,0-1 0,0 0 0,1 0 0,-1 0 0,1-1 0,0 1-1,0-1 1,0-1 0,0 1 0,0-1 0,0 0 0,0 0 0,0-1-1,10 0 1,-12-1-25,1 0-1,0 0 1,-1 0-1,1-1 1,-1 0-1,1 0 1,-1 0-1,0 0 1,0-1-1,0 1 1,0-1-1,0 0 1,-1 0-1,1 0 1,-1-1-1,0 1 1,0-1-1,0 0 1,0 0-1,3-7 1,1-4-233,0 0 1,-1 0-1,-1-1 1,0 0 0,-1 0-1,-1 0 1,-1-1-1,0 1 1,-1-1-1,0 0 1,-2 1-1,0-1 1,-1 1-1,0-1 1,-1 1-1,-6-18 1,-5 4-2187,1 17-3978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9:46.2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226 231 296,'5'-6'399,"0"0"0,0 0 0,-1-1 0,1 0 0,-2 0 0,6-11 0,-8 15-254,0 0 1,-1 0-1,1 0 0,-1 0 0,0 0 0,0 0 0,0 0 1,0 0-1,0 0 0,0 0 0,-1 0 0,0 0 1,1 0-1,-1 0 0,0 0 0,-1 1 0,1-1 0,0 0 1,-1 1-1,-2-5 0,-4-2 119,0-1 0,-1 1 1,0 1-1,0 0 0,-1 0 0,0 1 1,0 0-1,-1 0 0,1 2 0,-2-1 1,1 1-1,0 1 0,-1 0 0,-23-5 1,32 8-208,1 1 1,-1-1 0,1 1-1,0 0 1,-1 0 0,1 0-1,-1 0 1,1 0 0,-1 0-1,1 0 1,-1 1 0,1-1-1,0 1 1,-1 0 0,1 0-1,0 0 1,0 0 0,-1 0-1,1 0 1,0 1 0,0-1-1,0 1 1,1-1 0,-1 1-1,0 0 1,0 0 0,1 0-1,-1 0 1,1 0 0,0 0-1,0 0 1,0 0 0,0 0-1,0 1 1,0-1 0,0 0-1,0 4 1,0 1 56,0-1-1,1 1 1,0 0-1,0 0 1,0-1-1,1 1 1,0 0-1,0 0 1,1-1-1,0 1 1,0-1-1,4 10 1,7 5 132,1 0 1,1-1-1,1-1 0,0 0 1,1-1-1,27 22 1,-18-17 91,-1 2 0,27 35 0,-42-47-226,0 0 0,-1 1 0,-1 0 1,0 1-1,-1-1 0,0 1 0,-2 1 0,0-1 0,0 1 0,-1 0 0,-1 0 0,-1 1 0,0-1 1,-2 0-1,0 24 0,-4-13 3,0-1 1,-2 1-1,-1-1 1,-1-1-1,-1 0 1,-1 0-1,-1 0 1,-1-1-1,-1-1 1,-2 0-1,0-1 1,-1-1-1,-1 0 1,-33 30 0,-48 38-3855,96-87 2951,-1 0 0,1 0-1,0 0 1,-1 1 0,1-1 0,0 1-1,1 0 1,-1-1 0,0 1 0,-1 4-1,2 7-1948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9:50.4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289 12 996,'0'0'155,"1"0"1,-1-1-1,0 1 0,0 0 0,1-1 1,-1 1-1,0-1 0,0 1 1,1-1-1,-1 1 0,0 0 0,0-1 1,0 1-1,0-1 0,0 1 1,0-1-1,0 1 0,0-1 0,0 1 1,0-1-1,0 1 0,0-1 1,0 1-1,0-1 0,-9 3 3159,-13 14-1640,14-9-1346,1 1 0,0 0 0,1 0 0,0 0 0,0 1 0,0 0-1,-4 13 1,-1-3 120,-13 28 499,2 1 1,-22 66 0,-15 107 800,44-149-1124,2 0-1,4 1 1,1 129-1,10-161-448,1 0-1,2-1 1,2 1 0,1-1-1,2 0 1,2-1 0,2 0-1,22 43 1,-28-67-231,1 1 0,0-2 1,1 1-1,1-1 0,0-1 0,1 0 1,0-1-1,1 0 0,22 16 0,-24-21-363,0-1 0,0 0-1,0-1 1,1 0 0,21 6 0,-21-9-586,0 0 1,0 0 0,0-1 0,0 0-1,0-1 1,18-2 0,17-7-2904,0-4 1185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9:50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296 138 660,'-1'-8'973,"2"0"0,-1 0 0,1 1 0,0-1-1,0 0 1,1 1 0,0-1 0,4-7 0,-4 12-779,0-1 1,0 0-1,1 1 1,-1-1-1,1 1 1,0-1-1,0 1 1,0 0-1,1 1 1,-1-1-1,1 0 1,-1 1-1,1 0 1,0 0-1,7-3 1,-5 3 7,0 0 1,0 0 0,-1 1-1,1-1 1,0 1 0,0 1-1,0-1 1,1 1 0,-1 0-1,0 0 1,0 1-1,7 1 1,-11-1-132,0 0 0,1-1 1,-1 1-1,1 0 0,-1 1 0,0-1 0,0 0 0,1 1 0,-1-1 1,0 1-1,0-1 0,-1 1 0,1 0 0,0 0 0,0 0 0,-1 0 1,1 0-1,-1 0 0,0 0 0,0 1 0,0-1 0,0 1 0,0-1 1,0 0-1,-1 1 0,1-1 0,-1 1 0,1-1 0,-1 1 0,0 4 1,-1 3 34,0 1 0,-1-1 0,0 0 1,0 0-1,-1 0 0,0 0 1,-6 10-1,-35 63 346,16-40-224,-1-1 0,-62 65 1,-84 67 570,101-104-94,70-66-562,0 1 1,0-1-1,0 1 0,0-1 1,-3 8-1,6-11-115,1-1-1,0 1 0,-1 0 0,1 0 0,-1 0 0,1 0 1,0 0-1,0 0 0,-1-1 0,1 1 0,0 0 1,0 0-1,0 0 0,0 0 0,0 0 0,0 0 0,0 0 1,0 0-1,1 0 0,-1 0 0,0 0 0,1 0 1,-1-1-1,0 1 0,1 0 0,-1 0 0,1 0 0,-1-1 1,1 1-1,0 0 0,-1 0 0,1-1 0,0 1 1,-1 0-1,1-1 0,0 1 0,0-1 0,-1 1 0,1-1 1,0 0-1,0 1 0,2 0 0,8 2 92,0 1 1,1-1-1,0-1 1,0 0-1,0-1 0,12 0 1,76-4 29,-73 1-176,181-16-2130,-139 10-2183,-1-2-5002,-42 7 6467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9:51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1336,'12'14'1084,"4"3"24,-3 3-112,-1 3-88,1-4-107,-1 1-113,-2-3-184,-1-3-260,4-5-316,-4-4-368,4-7-1997,-4-4 829,7-8 548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9:51.5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40 189 268,'-4'-15'1455,"-1"0"1,-1 0-1,-10-19 0,15 32-1276,0 0 0,0 0-1,0 0 1,0 0 0,0 0-1,0-1 1,1 1 0,-1 0 0,1 0-1,-1-1 1,1 1 0,0 0-1,0-1 1,0 1 0,0 0-1,1-1 1,-1 1 0,1 0 0,-1-1-1,1 1 1,1-3 0,0 2-23,0 0 0,0 0 1,0 0-1,1 1 0,-1-1 1,1 1-1,-1-1 0,1 1 1,0 0-1,0 0 0,0 0 1,5-2-1,2-1 87,0 1 0,0 1-1,0 0 1,0 0 0,0 1 0,0 1-1,1-1 1,19 1 0,-13 2 39,47 5 742,-60-5-952,0 0-1,-1 0 1,1 0 0,0 0 0,-1 0 0,1 1 0,-1 0 0,1 0 0,-1 0 0,0 0-1,0 0 1,0 0 0,5 5 0,-7-4-43,0-1-1,0 0 1,-1 1-1,1-1 1,0 1-1,-1-1 1,0 1-1,1-1 1,-1 1-1,0-1 1,0 1-1,0-1 1,-1 1-1,1-1 0,-1 1 1,1-1-1,-1 1 1,0-1-1,0 0 1,0 1-1,0-1 1,-2 2-1,-3 8 73,0-2 0,0 1 0,-10 11-1,15-21-90,-2 3 33,0-1-1,0 1 1,0 0-1,1 0 1,-1 1 0,-1 4-1,4-7-28,-1-1 1,1 1-1,0 0 0,0-1 0,0 1 0,0-1 0,0 1 1,0-1-1,0 1 0,0-1 0,1 1 0,-1-1 0,0 1 1,1-1-1,0 1 0,-1-1 0,1 0 0,0 1 0,0-1 1,0 0-1,-1 0 0,1 1 0,3 1 0,14 14 336,1 0-1,23 15 1,3 4 179,-42-34-500,8 7 176,0 0 1,0 1-1,-1 0 0,16 23 0,-24-31-188,0 1 0,-1 0 0,1-1 0,-1 1 0,0 0 0,0 0 0,0 0-1,0 0 1,0 0 0,-1 0 0,1 1 0,-1-1 0,0 0 0,0 0 0,0 0 0,0 0 0,-1 0-1,1 0 1,-1 1 0,0-1 0,0 0 0,0 0 0,0-1 0,-1 1 0,1 0 0,-1 0-1,1-1 1,-3 4 0,-3 3-345,-1-1 0,0 1 0,0-1 0,-1-1 0,0 0 0,0 0 0,0 0 0,-1-1 0,-11 5 0,-19 4-3584,-1-8-3494,25-6 4973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29:51.9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42 1088,'1'-3'379,"0"1"0,0 0 1,0 0-1,0-1 0,0 1 0,0 0 0,1 0 0,-1 0 0,1 0 1,0 1-1,-1-1 0,1 0 0,0 1 0,0-1 0,0 1 1,0-1-1,0 1 0,0 0 0,0 0 0,1 0 0,-1 0 0,0 0 1,0 1-1,1-1 0,-1 1 0,1-1 0,-1 1 0,1 0 0,-1 0 1,4 0-1,7 1 367,0 1-1,0 0 1,0 0 0,16 6 0,-28-7-726,43 14 733,-2 2-1,1 2 1,-2 2 0,-1 2 0,42 30-1,-6 1 175,-2 3 0,97 97-1,-127-108-469,-2 2 0,-2 1 0,-3 2-1,50 88 1,-75-115-278,0 0 0,-2 0-1,-1 1 1,-1 0 0,6 33 0,-11-42-89,-1-1 0,-1 1 0,-1 0 0,0 0 0,-1 0 0,0 0 0,-1 0 0,-1-1 0,-1 1 0,-7 20 0,2-15-95,-1 0 1,0-1 0,-2 0-1,0 0 1,-1-2-1,-25 29 1,15-23 37,-1-2 1,-1 0-1,-1-1 1,-33 20-1,21-19-954,-1-1 0,-72 28 0,68-34-2021,-1-2 1,-62 11-1,1-11-2765,14-7 1733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0:16.2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6 1300,'-2'-5'8036,"-109"157"-996,103-141-6633,4-6-150,1 0 0,-1 1 0,1-1 0,0 1 0,0 0 0,-2 7 0,5-11-219,-1-1 0,1 0 0,0 1 0,0-1 1,0 0-1,0 1 0,0-1 0,0 0 0,1 1 0,-1-1 1,0 0-1,1 1 0,-1-1 0,1 0 0,-1 0 0,1 1 1,-1-1-1,1 0 0,0 0 0,0 0 0,0 0 0,0 0 1,-1 0-1,1 0 0,1 0 0,-1 0 0,0-1 0,0 1 1,0 0-1,0-1 0,0 1 0,1 0 0,-1-1 0,0 0 1,3 1-1,12 4 103,0-1 0,1-1-1,-1-1 1,1 0 0,17-1 0,22 3 53,167 34 253,-190-30-393,-1 2-1,-1 2 0,1 0 1,50 30-1,-73-37-39,-1 1 0,1 0 0,-1 1 0,0 0-1,-1 0 1,0 0 0,0 1 0,0 0 0,-1 1-1,0-1 1,-1 1 0,9 19 0,-12-21-5,1 0-1,-1 1 1,-1-1-1,1 1 1,-1-1 0,-1 1-1,1-1 1,-1 1 0,0 0-1,-1-1 1,0 1-1,0 0 1,-1-1 0,0 1-1,0-1 1,-1 0-1,0 0 1,-4 9 0,-1-4 3,0 1 1,-1-1 0,0 0-1,-1-1 1,-1 0 0,0 0-1,0-1 1,-1-1 0,0 0-1,-26 15 1,20-14-1035,-1-1 1,-36 11-1,36-14-2791,0-2-1,-38 5 1,41-9 1054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29.6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622 35 416,'1'-1'113,"-1"0"1,0 0-1,0 0 0,0 1 1,1-1-1,-1 0 0,0 0 1,0 0-1,0 0 0,0 0 0,-1 0 1,1 0-1,0 1 0,0-1 1,-1 0-1,1 0 0,0 0 1,-1 0-1,1 1 0,-1-1 1,1 0-1,-1 0 0,1 1 0,-1-1 1,1 0-1,-1 1 0,0-1 1,1 1-1,-1-1 0,0 1 1,0-1-1,1 1 0,-1-1 1,0 1-1,0 0 0,0-1 0,1 1 1,-1 0-1,0 0 0,-2-1 1,-4-1 457,-1 1 1,1 0-1,-14 0 1,19 0-479,-63 1 2212,-101 11 0,12 9-2495,3 0-7059,128-17 5593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0:16.5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582 57 944,'0'-2'311,"1"1"0,-1-1 0,1 1 0,-1-1 0,0 1 1,0-1-1,0 0 0,0 1 0,0-1 0,0 1 0,0-1 0,0 0 0,-1 1 0,1-1 0,-1 1 0,1-1 0,-1 1 0,0-1 1,1 1-1,-2-2 0,0 1-54,1 1 1,-1-1-1,0 1 0,0 0 1,0-1-1,0 1 1,0 0-1,0 0 1,0 0-1,0 0 1,0 0-1,0 1 0,-1-1 1,-1 0-1,-22-2 838,0 1 0,0 1 0,0 1 0,-36 5-1,19-1-250,-113 9 1186,121-8-3446,-1 1 0,-45 15-1,79-20 596,0-1-1,-1 1 1,1 0-1,0 0 1,0 0-1,0 1 1,0-1-1,0 0 1,-3 4-1,1 1-1772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0:16.9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 16562,'0'0'1456,"-3"1"-187,-16 3 5508,18-3-6318,-12 4 3723,13-5-4390,0 1 1,1 0-1,-1-1 1,0 1 0,1 0-1,-1-1 1,1 1-1,-1-1 1,1 1 0,-1 0-1,1-1 1,-1 1-1,1-1 1,-1 0-1,1 1 1,0-1 0,-1 0-1,2 1 1,19 9-14011,-6-5 9717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0:18.0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1 155 1088,'0'-20'3781,"-1"13"-2528,1 1-1,0-1 1,0 0-1,2-8 1,-1 12-1055,0 0 1,0 1-1,0-1 1,0 1-1,0-1 1,1 1-1,-1 0 1,1-1-1,-1 1 1,1 0-1,0 0 1,0 0-1,0 0 1,3-2-1,4-3 90,0 0 1,1 1-1,-1 0 0,1 1 0,1 0 0,-1 1 0,0 0 0,1 1 0,17-4 0,-22 6-183,1 1 1,-1-1-1,1 1 0,-1 0 0,1 1 0,-1 0 0,1 0 0,-1 0 0,1 1 0,-1 0 0,0 0 0,0 0 0,0 1 0,0 0 0,-1 0 0,1 1 0,9 7 0,-3 0 44,-2-1 1,0 2-1,0 0 0,-1 0 1,0 0-1,-1 1 0,0 0 0,7 19 1,4 16 241,14 53 0,-32-96-368,69 240 996,99 288 1734,-148-483-2460,-8-21-39,-2 1-1,10 37 1,-21-66-248,1-1 1,-1 1 0,0 0-1,0-1 1,0 1 0,0 0-1,0-1 1,0 1 0,0 0-1,-1-1 1,1 1-1,0 0 1,0-1 0,0 1-1,-1-1 1,1 1 0,0 0-1,-1-1 1,1 1 0,0-1-1,-1 1 1,1-1 0,-1 1-1,1-1 1,-1 1-1,1-1 1,-1 0 0,1 1-1,-1-1 1,1 0 0,-1 1-1,0-1 1,1 0 0,-1 0-1,1 1 1,-1-1 0,0 0-1,1 0 1,-1 0-1,0 0 1,0 0 0,-30 0 94,26-1-81,-75-2 183,-58-6 23,83 2-301,-92-16 249,127 19-1004,-1-2 0,1 0 0,1-1 0,-37-19-1,51 23-114,0 0-1,0-1 1,0 1-1,-7-7 0,11 8 450,0 1-1,0 0 0,0-1 1,0 1-1,0-1 0,0 1 1,0-1-1,0 1 0,1-1 1,-1 0-1,0 1 0,1-1 1,-1 0-1,1 1 0,0-1 1,0 0-1,0 0 0,0-2 1,4-11-2545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0:18.3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515 31 860,'13'-5'2869,"9"-7"4074,-26 10-6424,0 0-1,0 0 1,0 1-1,0-1 1,0 1-1,0 0 1,0 0-1,-9 0 1,-49 3 1673,-67 10 0,-58 19-1962,161-26-546,-31 6-1544,21-2-5010,29-6 3160,6 2 1125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0:18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519 1 268,'-11'10'7087,"-72"65"-1956,-229 258 1351,216-227-6402,86-93-209,3-5-2626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0:19.0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607 425 32,'0'0'3303,"-2"-4"-2144,-2-1-811,1 0 0,-2 0 0,1 0 0,0 1 0,-1 0 1,0 0-1,0 0 0,-8-5 0,-55-29 1480,35 21-1109,-281-185 2277,255 162-3848,48 33-597,0-1 0,1-1 0,0 0 0,-17-19-1,14 11-370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0:19.3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23 784,'22'-7'3494,"-14"4"-2641,1 0-1,0 0 1,0 1 0,0 1 0,0-1-1,0 1 1,11 1 0,16 3-84,-1 3 0,1 0 1,-1 2-1,-1 2 0,0 1 1,0 2-1,-1 1 0,43 26 1,-36-16-392,-1 2 0,-1 2-1,-1 1 1,-2 2 0,62 69 0,-60-54-8,-2 0 0,-3 3 0,-2 1 1,41 90-1,-54-101-197,-3 1-1,-1 0 1,-2 1 0,-1 0 0,-3 1 0,-1 0-1,0 51 1,-7-78-245,0 0-1,-1 1 1,-1-1 0,0 0-1,-1 0 1,0-1-1,-2 1 1,1-1 0,-2 0-1,0 0 1,-1-1-1,0 0 1,-1 0 0,0-1-1,-1 0 1,0-1-1,-1 0 1,-17 14 0,5-7-683,0-1 0,-1-1 0,-39 20 0,25-19-2457,-68 24 0,-3-10-1110,1-5 1311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0:19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1 408,'-3'0'320,"1"0"1,-1 0-1,0 0 0,0 0 0,0 0 1,0 1-1,0-1 0,0 1 0,0 0 1,1 0-1,-1 0 0,0 0 0,1 1 1,-1-1-1,0 1 0,1-1 1,0 1-1,-1 0 0,1 0 0,0 0 1,0 0-1,-2 3 0,-5 5 501,0 1 0,1-1 0,-10 19 0,4-2-81,1 1 0,2 0-1,0 0 1,3 1-1,0 0 1,-5 43 0,5-5 447,1 119 1,9-121-873,3-1 1,2 0-1,4 0 0,2-1 1,3-1-1,2 0 1,4-1-1,2-1 0,45 81 1,-50-109-315,2 0 1,1-1 0,2-2 0,0 0-1,2-1 1,1-2 0,49 37-1,-55-48-424,1-2-1,1 0 0,0-1 1,47 17-1,-49-23-598,-1 0-1,1-2 1,1 0 0,-1-2 0,0 0 0,33-2-1,35-10-3230,14-11 1290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0:21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23 1104,'0'0'396,"0"-15"1385,0 15-1642,0 0 1,0-1-1,0 1 1,0 0-1,0 0 0,0-1 1,0 1-1,0 0 1,0 0-1,0-1 1,0 1-1,0 0 1,0 0-1,0-1 1,0 1-1,0 0 1,-1 0-1,1 0 1,0-1-1,0 1 1,0 0-1,0 0 1,0 0-1,-1-1 1,1 1-1,0 0 0,0 0 1,0 0-1,-1 0 1,1 0-1,0-1 1,0 1-1,0 0 1,-1 0-1,1 0 1,0 0-1,0 0 1,-1 0-1,1 0 1,0 0-1,0 0 1,-1 0-1,1 0 1,0 0-1,0 0 1,0 0-1,-1 0 0,1 0 1,0 0-1,0 0 1,-1 0-1,1 0 1,0 0-1,0 1 1,0-1-1,-1 0 1,1 0-1,0 0 1,-8 7 280,0-1 0,0 1 1,1 1-1,0-1 0,1 1 0,0 1 1,-10 15-1,-1 14 483,2 1 1,2 1-1,-14 66 1,-7 120 635,29-165-1119,2 1 0,4-1 0,8 70 0,-4-88-284,3-1 0,1 0 0,3-1 0,1 0 0,22 47 0,-27-71-161,1-1-1,0 0 1,2 0-1,0-1 1,0-1-1,2 0 1,-1 0-1,2-1 0,18 14 1,-22-20-428,0-1 0,0 1 0,1-2 0,0 1 0,0-2 0,17 6 0,-19-8-755,1 0 1,-1-1-1,1 1 0,-1-2 1,1 0-1,-1 0 0,1 0 1,16-4-1,9-4-1746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0:21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429 39 668,'22'-28'6522,"-22"27"-6391,0 1 0,0 0 0,0-1 1,0 1-1,0-1 0,0 1 0,0 0 0,-1-1 0,1 1 1,0-1-1,0 1 0,0 0 0,-1-1 0,1 1 0,0 0 1,0-1-1,-1 1 0,1 0 0,0-1 0,-1 1 0,1 0 0,0 0 1,-1-1-1,0 1 0,-6-1 312,-1 1 1,0 0-1,0 0 1,0 1-1,0 0 0,0 0 1,0 1-1,1 0 1,-1 0-1,-12 6 0,-11 6 480,-34 22 0,42-22-481,-98 61 1279,108-65-1419,0 0 0,1 1-1,0 1 1,1-1 0,0 2 0,-15 22-1,25-33-255,0 0 0,0-1 0,0 1 0,0 0-1,1 0 1,-1 0 0,0 0 0,1 0 0,-1 0 0,1 0-1,0 0 1,0 0 0,0 0 0,0 0 0,0 0 0,0 0-1,0 0 1,1 0 0,-1 0 0,1 0 0,-1 0 0,1 0-1,0 0 1,0-1 0,0 1 0,0 0 0,0 0 0,0-1-1,0 1 1,2 1 0,4 4 64,1-1 0,-1 0 0,1 0 0,0-1 0,10 5 0,-4-1-28,88 52 339,197 135 104,-291-190-515,108 89 184,-102-81-159,0 1 1,0 0-1,-2 0 0,0 1 0,15 26 1,-25-39-29,-1 1 0,1-1 0,0 1 0,-1 0 0,0 0 0,0-1 1,0 1-1,0 0 0,0 0 0,-1 0 0,0 0 0,0 0 0,0 0 0,0 0 1,-1 0-1,1 0 0,-3 6 0,1-6-1,0 0-1,0 0 1,0 0 0,-1 0-1,1 0 1,-1-1 0,0 1-1,0-1 1,-1 0 0,1 0-1,-1 0 1,1 0 0,-6 2-1,-3 2-34,0-1 0,-1 0 0,0-1 0,0-1 0,0 0-1,0-1 1,-1 0 0,1-1 0,-17 1 0,-7-3-585,0-1 0,-72-12 0,49-1-2707,3-3-3888,41 11 2944,6-2 1294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30.1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1 720,'0'0'2874,"2"2"-1374,4 7-559,-1 1 0,0-1 0,-1 1 0,0 0 0,-1 0 0,0 1 0,0-1-1,1 12 1,7 23 866,0-9-611,60 168 3416,-39-128-2962,4-2 0,48 77 0,-75-138-1386,-1-1 12,-1 0 1,2-1-1,-1 0 1,20 18-1,-25-27-261,-1 0-1,0 0 1,0-1-1,1 1 0,-1-1 1,1 1-1,0-1 1,-1 0-1,1 0 1,0 0-1,0-1 1,-1 1-1,1-1 0,0 1 1,0-1-1,0 0 1,0 0-1,0 0 1,-1 0-1,1-1 1,0 1-1,0-1 0,0 0 1,-1 0-1,1 0 1,0 0-1,-1 0 1,1 0-1,3-3 1,0-1-82,0 1 0,0-2 0,0 1 0,-1 0 0,0-1 0,0 0 0,-1 0 0,8-14 0,2-5-386,9-29 0,-18 44 301,1-1-1,-1 12 68,0 23 153,-4-18-31,0 0 0,0 0 1,0-1-1,1 1 0,-1 0 1,2-1-1,-1 1 1,0-1-1,1 1 0,0-1 1,0 0-1,7 7 0,-7-8-16,1-1-1,-1 0 0,1 0 0,0-1 1,0 1-1,0-1 0,0 0 0,1 0 1,-1 0-1,0 0 0,1-1 0,0 0 1,-1 0-1,1 0 0,0 0 1,5-1-1,10 0-19,-1 0 1,0-2 0,0-1-1,0 0 1,-1-1 0,1-1-1,-1-1 1,0 0-1,28-15 1,-22 8-98,-2 0 1,0-1-1,-1-2 1,0 0-1,-1-1 1,27-29-1,-20 13-69,-26 30 145,1 0 0,0 1 0,-1-1 0,1 0 0,-1 0 0,0 0 0,0 1 0,0-1 0,0-1 0,1-5 0,-2 9-28,-8 3 30,0 2 45,0 0 0,1 0 0,-1 1 0,1-1 0,0 2 0,0-1 1,1 1-1,-7 9 0,1 2 137,0 0 0,-15 37 0,23-46-73,0 0-1,1 0 1,1 1-1,-1 0 1,1-1-1,1 1 1,0 0 0,0 15-1,1-22-86,1-1 0,-1 1 0,0 0 0,1 0 0,0 0 0,-1-1 0,1 1 0,0-1 0,1 1 0,-1-1 0,0 1 0,1-1 0,-1 1 0,1-1 0,0 0 0,0 0 0,0 0 0,0 0 0,2 2 0,0-2-46,0 0 0,0 0-1,0 0 1,0 0 0,1-1 0,-1 0 0,0 0 0,0 0 0,1 0 0,-1-1 0,6 1 0,3-2-321,1 0 0,-1 0 0,0-1 0,0-1 0,0 0 1,0-1-1,13-6 0,1-3-3272,43-28-1,-34 19-4661,-17 11 5153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0:21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311 18 228,'24'-17'12027,"-36"26"-11321,0 1 0,1 1-1,0 0 1,0 0 0,-16 25 0,-42 74 1246,54-85-1586,-130 215 568,143-237-1171,-13 26-2077,10-10-7014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0:22.3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315 422 660,'0'0'1204,"-2"-3"27,-8-13 1376,-21-25 0,0 2-852,-85-116 1179,36 54-5706,48 55-2690,19 26 3750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0:22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65 656,'1'-4'560,"0"1"-1,0 0 1,1 0-1,-1 0 1,1 0-1,-1 0 1,1 0-1,0 1 1,0-1-1,1 0 1,-1 1 0,0-1-1,1 1 1,-1 0-1,5-2 1,-3 1-4,1 1 0,0-1 0,0 1 0,0 0 0,0 1 0,1 0 0,-1-1 0,10 0 1,-1 2 87,-1 0 0,1 1 0,0 0 0,-1 1 0,0 0 0,26 9 0,24 13 268,-1 2 1,-1 4 0,-2 2-1,-1 3 1,-1 2 0,90 78-1,-112-84-599,-1 2-1,-2 2 0,-1 1 0,-2 1 1,-1 1-1,-2 2 0,-2 1 0,-2 0 1,19 48-1,-30-58-187,-1-1 0,-1 2 1,-1-1-1,-2 1 0,-1 0 1,-2 0-1,-1 1 0,-1-1 0,-2 0 1,-1 1-1,-2-1 0,-1 0 1,-2 0-1,-10 33 0,2-28-155,-2 1 0,-1-2 1,-1-1-1,-3 0 0,0-1 0,-2-2 0,-39 41 0,39-49-417,-1 0-1,-1-2 0,-1-2 0,-1 0 0,-1-2 0,0 0 0,-58 23 0,44-25-2348,-70 18-1,-48-6-7229,73-18 6052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0:33.9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0 993 896,'0'0'6265,"3"4"-5561,21 42 952,-14-26-701,1-1 0,17 25 0,-27-44-925,-1 1-1,1 0 0,-1 0 0,1 0 0,0-1 0,-1 1 0,1 0 0,0 0 1,-1-1-1,1 1 0,0-1 0,0 1 0,0-1 0,-1 1 0,1-1 0,0 1 1,0-1-1,0 0 0,0 0 0,0 1 0,0-1 0,0 0 0,0 0 0,0 0 0,0 0 1,0 0-1,0 0 0,0 0 0,0 0 0,0 0 0,0-1 0,-1 1 0,1 0 1,0-1-1,0 1 0,0-1 0,0 1 0,0-1 0,1 0 0,2-3 41,0-1 0,0 1-1,0-1 1,-1 0 0,6-8 0,-8 11-62,219-431 886,-42 71-841,-155 319-96,55-86-1736,-69 116 858,1 0 0,0 1 0,0 1 0,2 0 0,-1 0 0,2 1 0,19-12 0,14-2-1138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6T10:46:58.6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221 35 1072,'-3'-29'4609,"3"29"-4547,0 0 1,-1-1-1,1 1 1,0 0 0,0 0-1,0-1 1,0 1 0,0 0-1,0-1 1,0 1-1,-1 0 1,1 0 0,0 0-1,0-1 1,0 1 0,0 0-1,-1 0 1,1 0-1,0-1 1,0 1 0,-1 0-1,1 0 1,0 0 0,0 0-1,-1 0 1,1 0-1,0 0 1,-1-1 0,-6 3 3777,2 0-3467,-1 2-1,0-1 1,1 0-1,0 1 1,0 0-1,0 0 1,0 1-1,-7 8 1,-7 14 325,1 0-1,1 1 1,2 0-1,0 1 1,3 1-1,0 0 1,2 1-1,1 0 1,1 1-1,2 0 1,1 0-1,2 0 1,1 63 0,2-83-599,1-1 1,1 0-1,0 0 1,0 0-1,1 0 1,0 0-1,1 0 1,1-1 0,-1 1-1,1-1 1,1-1-1,0 1 1,1-1-1,-1 0 1,2 0-1,-1-1 1,1 0-1,0 0 1,1-1 0,0 0-1,0 0 1,1-1-1,0 0 1,0-1-1,15 6 1,-1-3-110,1-2 1,-1 0-1,1-2 0,0 0 1,0-2-1,38-1 1,155-22-2345,-99 7-1357,-70 3-255,-19 4-5173,-25 7 6336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6T10:46:59.0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869 377 784,'1'0'303,"-1"-1"1,1 1-1,0 0 1,-1-1-1,1 1 0,0-1 1,-1 1-1,1-1 1,-1 1-1,1-1 0,-1 1 1,1-1-1,-1 0 1,1 1-1,-1-1 0,1 0 1,-1 1-1,0-1 1,1 0-1,-1-1 0,0 2-192,0-1 0,0 1 0,0 0 0,-1-1 0,1 1 0,0-1 0,0 1 0,-1-1 0,1 1 0,0-1 0,-1 1 0,1 0 0,0-1 0,-1 1 0,1 0 0,0-1 0,-1 1 0,1 0 0,-1 0 0,1-1 0,-1 1 0,0 0 0,-33-9 2650,-39 3 538,-75 4-1,45 2-1899,-83-1 485,-84-2-2658,265 2 527,-27-2-663,31 3 797,0 0 1,0 0-1,1 0 1,-1 0-1,0 0 0,0 0 1,0 0-1,0-1 0,0 1 1,1 0-1,-1-1 0,0 1 1,0-1-1,0 1 1,1-1-1,-1 1 0,0-1 1,1 1-1,-1-1 0,1 0 1,-1 1-1,0-1 0,1 0 1,-1 0-1,1 1 1,0-1-1,-1-1 0,5-2-1181,33-17-35,0 2 0,0 2 1,51-17-1,53-24 1225,-114 46 308,42-24 609,-62 32-568,0 0 1,0-1-1,0 0 1,-1-1-1,0 1 0,10-13 1,-15 17-177,-1 0-1,1 1 1,0-1 0,-1 0-1,1-1 1,0 1-1,-1 0 1,1 0 0,-1 0-1,0 0 1,1 0 0,-1 0-1,0-1 1,0 1 0,0 0-1,0 0 1,0 0 0,0-1-1,0 1 1,0 0 0,0 0-1,0 0 1,-1-1 0,0-1-1,0 1 17,0 1 0,-1-1 1,1 0-1,-1 1 0,1-1 0,-1 0 0,0 1 0,1 0 0,-1-1 0,0 1 0,0 0 0,-3-1 0,-4-2 121,-1 1-1,1 0 1,-1 0-1,1 1 1,-11-1-1,4 2-178,-1 1 0,0 0-1,1 1 1,-1 1 0,1 1 0,0 0 0,0 1-1,-24 9 1,27-8-1093,1 1 0,-1 0 0,1 0 0,0 2 0,1 0 0,-14 11 0,4 4-2376,7-2 1044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6T10:47:00.1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46 1232,'4'-41'8432,"-5"36"-2175,1 10-2528,-3 25-1454,0 43-1601,5-21 329,2 1 0,2-1 0,22 89 0,-26-136-1059,-1-1 0,0 0 0,1 1 0,0-1 1,0 0-1,0 0 0,1 1 0,0-2 0,3 5 0,-5-6-262,1 0 0,0-1-1,0 1 1,0 0 0,0-1 0,0 0-1,0 0 1,0 1 0,1-1 0,-1-1 0,5 3-1,-2-2-987,-4 0-2644,-1-1-3837,0 0 4490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6T10:47:00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716 21 15205,'45'-14'2355,"-44"13"-1717,4-2 262,-4 1-630,-7 1 1181,-71 5 427,-81 16 0,68-8-971,78-10-836,-94 10 100,-142 37-1,246-48-302,-6 1-516,0 0-1,0 1 1,-14 7-1,5 6-3905,16-15 3909,0 0 0,1 0 0,-1 1 1,0-1-1,1 0 0,0 1 1,-1-1-1,1 0 0,0 1 0,0-1 1,-1 1-1,1-1 0,0 0 1,1 3-1,2 8-2565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6T10:47:00.8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819 1 996,'61'11'9213,"-59"-10"-7726,-2-1 68,-55 6 3329,18 0-3127,-108 9 2443,-290 42 2987,307-34-6605,118-21-1445,-36 5 666,32-2-3480,4 2-4290,9-5 1450,1-1 1982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1:14.4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265 88 432,'20'-4'2167,"-11"2"-466,0 1-1,0-1 1,15-7 0,-21 8-1360,-1 0 0,1 0 0,-1-1 0,1 0 1,-1 1-1,0-1 0,0 0 0,0 0 0,0 0 1,0 0-1,0 0 0,0-1 0,-1 1 0,1-1 1,-1 1-1,2-5 0,12-21 2549,-15 26-2517,-3 1 22,-9 0-3,9 0-6,-4 3-5,-13 7-142,0 1 1,1 1 0,0 0 0,1 1 0,1 1 0,-1 1 0,-26 29 0,20-18-47,2 1 0,1 1 0,1 1 0,-25 47 0,35-53-123,1 1 0,1-1-1,1 1 1,1 0-1,1 1 1,1 0 0,1-1-1,1 1 1,1 0-1,1 0 1,4 26 0,4 9 28,2 0 0,3-1 0,26 73 0,-15-64-11,2 0 0,3-2 0,3-2 0,3-1 0,78 106 0,-101-153-143,1-1 1,0 0-1,0 0 1,1-1-1,1-1 0,1-1 1,20 13-1,-29-20-189,-1-1 0,1 0 0,-1 0-1,1-1 1,0 0 0,0 0 0,0-1 0,0 0-1,0 0 1,0 0 0,0-1 0,1 0 0,-1-1-1,0 0 1,0 0 0,0 0 0,0-1-1,0 0 1,0 0 0,-1 0 0,1-1 0,7-5-1,-4 2-1729,0-1 0,-1 0-1,0-1 1,16-16-1,-2-7-1142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30.4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32,'0'0'1383,"3"4"-29,3 8-430,-1 0 0,0 1 0,-1 0 0,0-1 1,-1 1-1,0 1 0,1 19 0,10 43 1596,1-25-473,24 54-1,-31-89-1535,0 1-1,1-1 1,0 0-1,1-1 1,1 0-1,24 26 1,-31-37-393,0-1 0,0 1-1,1-1 1,-1 0 0,1 0 0,0 0 0,0-1 0,0 0 0,0 0 0,0 0 0,0 0 0,1-1 0,-1 0 0,0 0 0,7 0 0,-4-1-41,-1 0-1,0-1 0,1 0 0,-1-1 1,0 0-1,1 0 0,-1 0 0,0-1 0,-1 0 1,8-4-1,3-3-125,-1-1 1,-1-1-1,1 0 0,-2-1 0,0-1 1,-1 0-1,19-26 0,-9 9-866,-1-1 0,-2 0-1,-1-2 1,16-40-1,-28 47-441,-7 12-1153,0 14 2137,0 1 0,0-1 0,0 1 0,-1-1 0,1 1 0,0-1 0,0 1-1,-1-1 1,1 1 0,0-1 0,-1 1 0,-3-3-2985,-4 0 1056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1:15.0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 96,'4'-1'1273,"8"-1"314,15-5 3804,-26 6-4429,2 0-49,15-2 407,1 1 1,-1 1 0,1 1 0,-1 0 0,30 4 0,-27 0-1028,-1 1 0,1 1 1,-1 0-1,-1 2 0,1 0 0,-1 1 0,-1 1 1,25 17-1,1 5 86,-2 1 0,-1 3 0,-1 1 0,-3 2 0,-1 2-1,-2 1 1,52 82 0,-61-80-150,-2 0-1,-2 2 1,-2 0-1,-2 1 0,-2 1 1,-2 0-1,-2 1 1,8 83-1,-18-102-320,-1 1 0,-1-1 0,-1 1 0,-2-1 0,-1 1 0,-1-2 0,-2 1-1,-1-1 1,-18 39 0,15-43-1467,-1 0 0,-18 25 0,16-30-1888,-1 1 0,-26 25 1,3-13-120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1:40.3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11 268 1512,'-11'-13'20693,"32"-11"-19367,0 2 0,36-29-1,-30 30-893,1 1-1,0 2 1,1 1-1,1 1 1,1 1 0,0 2-1,57-16 1,-80 27-329,-1 0-1,1 0 1,0 1 0,0 0 0,0 1-1,0 0 1,0 0 0,0 0 0,0 1 0,0 1-1,12 2 1,-14-1-53,0-1-1,0 1 0,-1 1 0,1-1 1,-1 1-1,0 0 0,0 0 1,0 0-1,-1 0 0,0 1 0,1 0 1,-1 0-1,-1 0 0,1 1 1,2 6-1,5 8 45,-2 1 1,0 1-1,-2-1 1,6 27-1,14 97 197,-21-107-221,23 143-4,34 198 76,23-4-73,20-39-69,-86-275 0,-21-53 0,-6-3 0,-12-5 0,-236-7-2212,-81-5-2281,310 9 2029,12 1-1857,0 0 0,-17-6-1,12 0 505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1:40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833 67 1396,'4'-2'543,"1"1"276,0-1 0,-1 1 0,0-1 0,1-1 0,-1 1 0,6-5 1570,-15 5-827,-9-2-659,0 0 0,0 0 0,0 1 1,-22-1-1,-66 0 1306,46 3-1283,-391-18 1574,349 17-4742,66 5-1300,1 2-3654,20 0 4333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1:40.9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400 1 360,'0'0'3246,"0"4"-1648,0 1-1167,-1-1 1,0 1-1,0 0 0,0 0 1,0-1-1,-1 1 0,0-1 1,0 0-1,0 1 1,-5 6-1,-35 43 2393,21-28-1767,-139 180 3599,52-70-5469,93-120-18,-4 6-1971,6 0-4395,12-14 4738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1:41.3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481 413 1116,'3'0'252,"-1"-1"0,0 0 0,0 0 0,0 0 0,0 0 0,0 0 0,0 0 0,0 0 0,0-1 0,0 1 0,0-1 0,-1 0 0,1 1 0,-1-1 0,1 0 0,0-2 0,-1 2-89,-1 0 0,1 0 1,-1 0-1,0 1 0,0-1 0,0 0 1,0 0-1,0 0 0,0 1 0,0-1 0,-1 0 1,1 0-1,-1 0 0,1 1 0,-1-1 1,0 0-1,1 1 0,-1-1 0,0 1 0,0-1 1,0 1-1,-2-3 0,-11-14 835,-1 1 1,-1 0-1,-29-24 0,-59-39 530,91 71-1387,-147-93-794,46 49-7997,90 44 6669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1:41.9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7 388,'0'0'120,"0"0"1,0-1-1,1 1 0,-1 0 0,0-1 0,0 1 1,0 0-1,0-1 0,1 1 0,-1 0 1,0 0-1,0-1 0,1 1 0,-1 0 1,0 0-1,0-1 0,1 1 0,-1 0 1,0 0-1,1 0 0,-1-1 0,0 1 1,1 0-1,-1 0 0,0 0 0,1 0 0,-1 0 1,1 0-1,-1 0 0,0 0 0,1 0 1,-1 0-1,0 0 0,1 0 0,-1 0 1,0 0-1,1 0 0,-1 0 0,0 0 1,1 1-1,-1-1 0,0 0 0,1 0 1,-1 0-1,0 0 0,1 1 0,-1-1 1,0 0-1,0 0 0,1 1 0,-1-1 0,11 18 1903,-10-16-2132,11 24 1198,-2 1 1,-1 0-1,-1 0 0,5 38 1,-4-24-350,144 606 5960,-79-339-4975,-65-280-4779,-15-51-8762,-1 4 8836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1:42.3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812 14 1416,'-1'0'132,"1"-1"-1,0 0 1,0 1-1,-1-1 1,1 0-1,0 1 1,-1-1-1,1 1 1,-1-1-1,1 0 1,-1 1-1,1-1 1,-1 1 0,1-1-1,-1 1 1,1 0-1,-1-1 1,0 1-1,1 0 1,-1-1-1,0 1 1,1 0-1,-1 0 1,0-1-1,1 1 1,-1 0-1,0 0 1,-1 0-1,-23-2 1192,-173 19 3685,95-6-4131,-194 27-1055,273-34-523,-39 14 0,56-15 63,0 0 1,0 0-1,1 0 1,-1 1-1,1 0 1,-1 0-1,1 1 1,1 0 0,-10 9-1,4 3-973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1:42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856 0 100,'0'1'93,"1"0"-1,-1 0 1,0 0 0,1 0-1,-1 0 1,0 0 0,0 0-1,0 0 1,1 0 0,-1 0-1,0 0 1,0 0 0,0 0-1,-1 0 1,1 0 0,0 0-1,0 0 1,-1 0 0,1 0-1,-1 2 1,-1-1 69,1 1 1,-1-1-1,0 1 1,0-1-1,1 0 1,-2 0-1,-2 3 1,-6 3 432,0 0 0,-18 9 0,26-16-475,-42 22 858,-1-3-1,-57 18 1,-101 19 716,106-31-2539,-112 43 0,200-64-245,-1 0 1,1 1-1,-19 12 0,12-3-287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1:42.9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343 3 12989,'1'0'106,"0"0"1,0-1-1,1 1 0,-1-1 0,0 1 0,0 0 0,0 0 1,0 0-1,1 0 0,-1 0 0,0 0 0,0 0 1,0 0-1,0 0 0,1 0 0,-1 1 0,0-1 0,0 0 1,0 1-1,0-1 0,1 2 0,-1-2-48,-1 1-1,1 0 0,-1 0 1,1 0-1,-1-1 1,1 1-1,-1 0 1,0 0-1,1 0 1,-1 0-1,0 0 0,0 0 1,0 0-1,0 0 1,0 0-1,0 0 1,0 0-1,0 0 1,-1 2-1,-1 6 138,-1 0 1,0 0-1,-1 0 0,-4 8 1,7-16-152,-60 110 890,-111 151 0,80-128-2705,88-128 1433,0-1 0,1 1 0,0 0 0,0 0-1,0 0 1,1 0 0,-2 8 0,4-13 232,-1 1 1,1-1-1,0 1 1,0-1-1,0 1 1,1-1 0,-1 0-1,0 1 1,0-1-1,1 1 1,-1-1-1,1 1 1,-1-1-1,1 0 1,0 1-1,-1-1 1,1 0-1,0 1 1,0-1-1,0 0 1,0 0-1,0 0 1,0 0-1,0 0 1,1 0-1,-1 0 1,0-1-1,0 1 1,1 0-1,-1-1 1,0 1-1,1 0 1,-1-1-1,1 0 1,-1 1-1,1-1 1,-1 0-1,2 0 1,22 3-318,0 0-1,0-2 1,0-2 0,29-3 0,-30 3 352,8-1 50,49-3 802,1-3 1,83-20 0,-163 28-689,1-1-1,0 0 1,0 0 0,0 0 0,0 0 0,-1-1 0,1 1-1,-1-1 1,1 1 0,-1-1 0,3-2 0,-5 3-59,1 1 1,-1-1 0,0 1-1,0 0 1,1-1-1,-1 1 1,0-1-1,0 1 1,0-1 0,1 1-1,-1-1 1,0 1-1,0 0 1,0-1-1,0 1 1,0-1 0,0 1-1,0-1 1,0 1-1,0-1 1,0 1-1,0-1 1,0 1-1,-1-1 1,1 1 0,0-1-1,-1-1 16,0 1 0,0 0 0,0 0 0,-1 0 0,1 0 0,0 0 0,0 0 0,-1 0 0,1 0 0,-1 0 0,1 0 0,-3 0 0,-20-7 294,0 0-1,-1 2 1,-47-6-1,39 6-221,-33-4 37,-78-15-1901,4-11-5697,92 19 5254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1:43.3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1 880,'0'0'3259,"5"3"-1617,2 2-1179,-1 0-1,0 0 1,0 1-1,0 0 1,-1 0-1,0 1 1,0 0-1,0-1 1,-1 2-1,4 7 1,36 89 1698,-33-73-1666,44 125 1517,-7 2 1,38 226-1,-74-310-1493,-4 1 0,-2 0 0,-6 100 0,-2-141-509,-2 0 0,-1 0 0,-1-1 1,-2 0-1,-2 0 0,-24 57 0,24-68-462,-2-1 0,0-1-1,-1 0 1,-19 21 0,18-25-691,-1-1 0,0-1 0,-1-1 0,0 0 0,-23 14 0,20-17-998,-39 17 0,-15-2-843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30.7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0 512,'0'0'2278,"-2"4"-1136,0 3-641,0 0 0,1-1 0,0 1 1,0 0-1,0 0 0,1 0 0,0 0 0,1 0 0,1 11 0,16 68 2890,-17-82-3256,10 36 1573,23 56 0,-27-79-1257,1 0-1,1-1 0,0 0 1,1-1-1,22 26 1,-28-37-464,0 0-1,0-1 1,0 1 0,0-1 0,0 0 0,1 0 0,-1-1 0,1 1 0,0-1 0,0 0 0,0 0-1,0-1 1,0 1 0,0-1 0,1 0 0,-1-1 0,0 1 0,1-1 0,-1 0 0,0 0-1,1-1 1,-1 0 0,0 0 0,9-2 0,-4 0-693,0-1 0,-1 0 0,1 0 0,16-12 0,-13 8-1865,-2-1-1,21-19 1,-7 2 51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1:43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413 0 396,'-27'16'721,"2"1"1,0 2-1,1 0 1,1 1-1,0 2 0,2 0 1,1 1-1,0 1 1,2 1-1,1 1 0,1 0 1,-20 47-1,13-19 123,3 1 0,2 1 0,3 0 0,2 2 0,-10 102 0,19-102-503,3 0 0,2-1 0,2 1-1,3 0 1,2-1 0,3 0 0,3-1 0,2-1 0,2 0 0,29 59-1,-25-68-292,2-2 0,2 0 0,2-2-1,2-1 1,2-1 0,1-1-1,2-2 1,2-2 0,1-1-1,2-2 1,77 47 0,-61-49-456,2-2 1,0-3-1,2-3 1,1-2-1,1-3 1,0-3-1,66 7 0,-72-16-1702,-1-2-1,1-3 0,106-14 0,21-11-565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1:43.9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4573 3 688,'20'-2'2239,"-20"2"-2190,0 0 0,0 0 0,1 0 1,-1 0-1,0 0 0,0 0 0,0 0 0,0 0 0,0 0 0,0 0 1,0 0-1,0 0 0,0-1 0,0 1 0,0 0 0,1 0 0,-1 0 0,0 0 1,0 0-1,0 0 0,0 0 0,0 0 0,0 0 0,0 0 0,0 0 1,0 0-1,0 0 0,1 1 0,-1-1 0,0 0 0,0 0 0,0 0 0,0 0 1,0 0-1,0 0 0,0 0 0,0 0 0,0 0 0,0 0 0,0 0 1,0 0-1,1 0 0,-1 0 0,0 0 0,0 0 0,0 1 0,0-1 1,0 0-1,0 0 0,0 0 0,0 0 0,0 0 0,0 0 0,0 0 0,0 0 1,0 0-1,0 0 0,0 1 0,0-1 0,0 0 0,0 0 0,0 0 1,0 0-1,0 0 0,0 0 0,0 0 0,0 0 0,0 0 0,0 1 0,-29 13 3164,26-12-3515,-347 126 5715,255-97-4531,-601 171 3376,-8-37-1550,-9-20-241,61-14-253,9 21-1002,183-33-2906,265-72-9010,160-38 5252,14-1 1656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1:44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 12513,'1'-4'248,"-1"1"-48,1 0-1,-1 1 1,1-1 0,0 1-1,-1-1 1,2 1-1,-1-1 1,0 1 0,3-5 1103,0 17-1030,-1 0 0,0 0 0,-1 1 0,0-1 0,-1 1 0,0 0 0,-1-1-1,0 15 1,0 13 217,63 639 3550,-28-462-2635,68 235 0,-94-422-1687,23 49-1,-32-76 201,0 0-1,1 0 1,-1 0-1,1 0 0,-1 0 1,1 0-1,0 0 1,-1 0-1,1 0 0,0-1 1,0 1-1,-1 0 1,3 1-1,-3-2 9,1 0 0,-1 0 0,0 0-1,0 0 1,1 0 0,-1 0 0,0 0 0,0 0-1,1 0 1,-1 0 0,0 0 0,0-1 0,1 1-1,-1 0 1,0 0 0,0 0 0,1 0 0,-1 0-1,0-1 1,0 1 0,0 0 0,1 0 0,-1 0-1,0-1 1,0 1 0,0 0 0,0 0 0,0 0-1,1-1 1,-1 1 0,0 0 0,0 0 0,0-1 0,1-2-917,0 0 0,0-1 1,0 1-1,-1 0 0,0-1 1,1 1-1,-1-6 1,-4-20-3598,-1-5 1392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1:44.8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908 8 1324,'21'-7'4416,"-23"7"-2517,-30 9 629,-230 56 2899,-1-23-3773,106-19-1868,118-17-193,-56 10-3063,82-12 1218,0 0-1,-20 9 0,13-2-46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1:45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635 1 96,'2'1'131,"-1"0"-1,0 0 1,0 0-1,0 0 1,0 1-1,0-1 1,0 0 0,0 1-1,0-1 1,-1 1-1,1-1 1,-1 1-1,1-1 1,-1 1 0,1 0-1,-1-1 1,0 1-1,0-1 1,0 1-1,0 0 1,0 2 0,-1-2 28,0 0 0,0 0 0,-1 0 0,1 0 0,-1-1 0,1 1 0,-1-1 1,1 1-1,-1-1 0,0 1 0,0-1 0,0 0 0,0 0 0,0 0 1,0 0-1,-2 1 0,-11 3 459,0 1 0,0-2 1,0 0-1,-1-1 0,-20 2 1,-83-1 1353,40-2-1085,73-2-853,-132 12-133,115-9-1657,0 1 0,0 2 0,-40 14 0,31-6-94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1:45.5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331 229 568,'12'-13'1498,"22"-27"2421,-32 37-3541,0 0-1,0 0 1,-1 0-1,1 0 1,-1-1-1,1 1 1,-1 0-1,0 0 1,0-1 0,-1 1-1,1-7 1,-1 10-320,0-1 0,0 1 0,0-1 0,0 1 0,0-1 1,-1 1-1,1-1 0,0 1 0,0 0 0,-1-1 0,1 1 0,0-1 1,-1 1-1,1 0 0,0-1 0,-1 1 0,1 0 0,-1-1 0,1 1 1,-1 0-1,1 0 0,-1-1 0,1 1 0,0 0 0,-1 0 1,1 0-1,-1 0 0,1 0 0,-1-1 0,0 1 0,1 0 0,-1 0 1,1 0-1,-1 0 0,1 1 0,-1-1 0,1 0 0,-1 0 0,1 0 1,-1 0-1,1 0 0,-1 1 0,1-1 0,0 0 0,-1 0 1,0 1-1,-24 12 1096,18-8-908,1 1-1,0 0 0,0 0 1,1 0-1,0 1 0,0 0 0,0 0 1,1 1-1,0-1 0,1 1 1,-1 0-1,1 0 0,-3 15 0,5-18-161,0 0-1,1 0 1,-1 0-1,1 0 1,0 0-1,1 0 1,-1 0-1,1 0 1,0 0-1,0 0 0,1-1 1,-1 1-1,1 0 1,0-1-1,0 1 1,1-1-1,-1 0 1,1 0-1,0 0 1,0 0-1,0 0 0,1-1 1,-1 1-1,9 5 1,-4-3 15,1-1 0,0 0 0,0 0 1,1-1-1,-1 0 0,1-1 0,0 0 1,0 0-1,14 1 0,-8-2 12,0-2 1,1 1-1,-1-2 0,1 0 0,22-5 1,-15 1-18,-1-1 0,0-1 1,0-1-1,-1-2 1,0 0-1,-1-1 1,0-1-1,20-15 0,-33 21-60,-1 0-1,-1 0 0,1-1 1,-1 0-1,0 0 0,0 0 0,-1-1 1,0 0-1,-1 0 0,0 0 1,0-1-1,5-16 0,-7 20-20,-1 0 0,0 0 0,-1 1 0,1-1 0,-1 0 0,0 0 0,0 0 0,-1 0 0,1 0 0,-1 1 0,0-1 0,-1 0 0,1 0-1,-1 1 1,1-1 0,-2 1 0,1-1 0,0 1 0,-1 0 0,0 0 0,0 0 0,0 0 0,0 1 0,-1-1 0,-7-5 0,-2-1 3,-1 1 1,-1 1-1,0 0 1,0 1-1,0 1 1,-1 0-1,0 1 1,0 1 0,0 1-1,0 0 1,-1 1-1,0 0 1,1 2-1,-1 0 1,-24 3-1,12 0 14,1 2-1,-1 1 1,1 2-1,0 0 0,1 2 1,-1 1-1,2 1 1,-27 16-1,26-11 69,0 1 1,1 2-1,1 0 0,-41 44 0,57-54 25,0 0-1,0 1 1,1 0-1,1 1 1,0 0-1,0 0 1,1 0-1,1 1 1,0 0-1,1 0 1,0 1-1,1-1 1,-3 25-1,6-33-56,1 1-1,0-1 0,-1 1 1,2-1-1,-1 1 0,1-1 1,0 0-1,0 0 0,0 0 1,1 0-1,-1 0 0,1 0 1,0 0-1,1-1 0,-1 0 1,1 0-1,0 0 0,0 0 1,0 0-1,1-1 0,-1 0 1,6 3-1,7 5 88,2-2 1,-1 0-1,1-1 1,31 9-1,-8-6 19,1-2 0,-1-2 0,1-2 0,1-2-1,-1-2 1,0-2 0,0-1 0,68-14 0,-4-6-218,-2-5-1,124-49 1,-166 52-1466,112-60-1,-128 55-3999,-3-2-4668,-36 24 6270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1:47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7 820 860,'-7'-24'24603,"9"19"-24912,0 3 736,0 1-26,134-49 1736,120-39-1092,-197 72-585,1 4 0,86-10 0,26 14 530,27-3-3,-129 5-744,-69 7-244,0 0 0,0 0 1,0-1-1,0 1 1,0 0-1,-1-1 0,1 1 1,0-1-1,0 1 1,0-1-1,-1 1 0,1-1 1,0 1-1,-1-1 1,1 0-1,0 1 0,-1-1 1,1 0-1,-1 0 0,1 1 1,-1-1-1,0 0 1,1-1-1,0-1-6,0 0 0,0 0 0,-1 0 1,1 0-1,-1 0 0,0 0 0,0-4 0,-1-5-65,-1 0-1,-5-21 1,-16-44-724,-43-96 0,-1-1-688,57 139 1370,11 34 118,-1 0 0,0 1-1,1-1 1,-1 1-1,0-1 1,1 1-1,-1-1 1,1 1 0,-1-1-1,0 1 1,1-1-1,-1 1 1,1 0 0,0-1-1,-1 1 1,1 0-1,-1-1 1,1 1-1,0 0 1,-1 0 0,1-1-1,-1 1 1,1 0-1,0 0 1,-1 0 0,1 0-1,0 0 1,-1 0-1,2 0 1,20 1 106,456 66 1259,-441-62-1205,0 2-1,-1 1 1,0 2-1,46 19 1,-79-27-146,1 0 1,0 0-1,-1 0 1,0 0-1,1 1 1,-1-1-1,0 1 0,0 0 1,0 0-1,0 0 1,-1 0-1,3 4 1,-4-4-6,1 0 1,-1 0-1,0-1 1,-1 1-1,1 0 1,0 0-1,-1 0 1,0 0-1,1 0 1,-1 0-1,-1 0 1,1 0-1,0 0 1,-1 0-1,1 0 1,-1 0-1,0 0 1,-1 2-1,-4 9 23,0-1-1,-1 0 0,-1 0 0,0-1 1,0 1-1,-2-2 0,1 0 0,-17 15 1,-9 5 94,-53 37 1,-274 164-131,345-222-24,1 1 1,-1 0-1,-27 27 0,42-30-4771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1:51.3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1592 249 904,'1'-2'508,"-1"-1"-1,1 1 1,-1-1 0,1 1 0,0 0-1,0-1 1,0 1 0,0 0-1,1 0 1,-1 0 0,1 0 0,-1 0-1,1 0 1,-1 0 0,1 0-1,0 0 1,0 1 0,4-3 0,6-5 489,27-13 1,-21 13 65,15-8-248,1 3 1,1 0 0,0 3 0,71-15 0,-61 18-392,1 2 0,0 2 0,1 2 0,-1 2 1,0 2-1,1 2 0,-2 2 0,1 2 0,-1 2 1,0 2-1,48 19 0,-18-2-45,-2 3 0,-2 3-1,-1 3 1,-2 3 0,83 66 0,-113-76-214,-1 2 0,-1 1 1,-2 2-1,-2 2 1,-1 1-1,-2 1 0,-2 1 1,-2 1-1,35 81 0,-39-68-35,-3 0-1,-2 1 0,-2 1 0,-3 0 0,-3 1 0,-2 0 0,-2 0 0,-3 1 0,-12 98 0,4-115-50,-2-1 0,-2 0 1,-2 0-1,-2-2 0,-1 1 0,-28 47 0,9-27 42,-3-1-1,-3-2 1,-48 52-1,37-53-56,-3-1-1,-3-4 1,-1-1-1,-3-4 1,-1-2-1,-3-3 1,-1-2-1,-114 45 1,32-27 48,-291 68 0,315-101-59,-2-4 0,-235 3 1,287-24-39,-1-4-1,1-3 1,-105-25 0,128 20-12,0-2-1,2-3 1,0-2-1,1-2 1,-75-46-1,89 44 5,1-2 0,1 0 0,2-3-1,0 0 1,3-2 0,0-1-1,-38-59 1,36 42 3,3-1-1,1-1 1,3-1-1,2-1 1,-16-64 0,21 50 21,2 0-1,3-1 1,3-1 0,3 1 0,3-1-1,3 0 1,3 0 0,3 0 0,3 1-1,3 0 1,3 1 0,2 1 0,43-98-1,-24 81 22,57-90-1,-62 121-24,3 2-1,74-82 0,-62 84-23,2 2 0,3 1 0,97-63 0,-102 80-122,1 1 0,1 3-1,2 2 1,0 2 0,55-14-1,-10 11-579,1 4 0,0 5-1,137-4 1,33 29-4112,-187-1-1265,101 26 1,-71-6 2370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1:53.4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1 920,'-5'4'550,"1"1"0,0 0 0,0 1-1,0-1 1,1 1 0,0 0 0,0 0 0,0 0 0,1 0-1,0 0 1,0 0 0,0 1 0,1-1 0,-1 9 0,0 6 531,1 0 0,1 0 0,4 25 0,-3-37-880,0-1 0,1 1 0,0 0-1,1-1 1,0 1 0,0-1 0,1 0 0,0 0 0,1 0 0,-1 0 0,1-1 0,1 0 0,-1 0-1,1 0 1,1-1 0,-1 1 0,1-2 0,0 1 0,0-1 0,1 0 0,0 0 0,0-1-1,0 0 1,0-1 0,0 0 0,1 0 0,0 0 0,-1-1 0,1-1 0,0 0 0,12 1-1,7-2-16,-1 0 0,1-2 0,0-1 0,-1-2 0,43-11 0,31-18-2813,-4-4-8149,-83 32 8045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1:53.7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525 487 652,'-1'-2'279,"0"0"0,0-1 0,0 1 1,-1 0-1,1 0 0,-1 0 0,0 1 0,1-1 0,-1 0 0,0 0 0,0 1 1,0-1-1,0 1 0,0 0 0,0 0 0,0-1 0,-1 1 0,1 1 0,0-1 1,-1 0-1,-2 0 0,-6-1 219,-1 0 0,0 1 0,-15 0 0,9 1 179,-162 8 1917,79-1-3134,35 2-1319,22-2-3582,33-6 3925</inkml:trace>
  <inkml:trace contextRef="#ctx0" brushRef="#br0" timeOffset="1">494 15 348,'-3'-9'784,"-10"7"-16,-3-1-28,-6 3-36,-6 0-72,-3 5-56,-1-2-108,-6 6-176,1-1-260,-1 3-264,-3-5-1508,10 5 592,-1 1 388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31.6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1 151 556,'3'-13'9286,"4"32"-6981,5 40-1038,-10-38-671,31 229 4386,-26-216-4421,1 0-1,2-1 1,1 0 0,2 0-1,19 33 1,-27-56-404,0-1-1,1 1 1,0-2-1,1 1 1,0-1-1,1 0 1,15 13 0,-20-19-137,0 0 0,0 0 0,0 0 1,0-1-1,0 1 0,1-1 1,-1 0-1,0 0 0,1 0 1,-1 0-1,1 0 0,0-1 1,-1 0-1,1 0 0,-1 0 0,1 0 1,0 0-1,-1-1 0,1 0 1,-1 1-1,1-1 0,-1 0 1,0-1-1,1 1 0,-1-1 1,5-3-1,4-3-73,-2 0 0,1-1 0,-2 0 0,1-1 0,-1 0 1,0-1-1,-1 0 0,9-16 0,-14 23 34,-1 1 0,1-1 0,-1 1-1,1 0 1,0 0 0,1 0 0,-1 0 0,4-2 0,-6 4 10,11 75 323,-11-69-274,-1 0 0,1 1 0,0-1 0,0 0 0,1 0 0,0 1 0,0-1 0,0 0 0,0 0 0,1-1 0,0 1 0,6 7 0,-6-9-28,-1-1 0,1 1 1,1-1-1,-1 0 1,0 0-1,0 0 1,1 0-1,-1-1 0,1 1 1,-1-1-1,1 0 1,0 0-1,-1 0 0,1-1 1,0 1-1,0-1 1,0 0-1,7-1 1,-4 1-8,1-1 0,0-1 1,-1 1-1,0-1 1,1-1-1,-1 1 0,0-1 1,13-8-1,0-2-31,29-25-1,-26 20-33,33-22 0,-54 39 59,0 19-15,-2-16 17,1 1 0,-1 0 0,1-1 0,-1 1 0,0 0 0,0 0 0,0-1 1,-1 4-1,-1 3 2,0-1 0,0 0 0,1 1 0,1-1 0,-1 1 0,1-1 1,2 10-1,-2-15-2,1-1 0,-1 0-1,1 0 1,0 1 0,0-1 0,0 0 0,0 0 0,1 0 0,-1 0-1,1 0 1,-1 0 0,1 0 0,0 0 0,-1-1 0,1 1 0,0-1 0,0 1-1,0-1 1,0 0 0,0 0 0,1 0 0,-1 0 0,0 0 0,0 0 0,1-1-1,-1 1 1,1-1 0,-1 1 0,3-1 0,5 1-24,0-1 1,0 0-1,-1-1 1,1 0-1,-1 0 1,1-1-1,-1 0 1,1-1-1,-1 0 1,15-7-1,-19 8-33,0 0-1,0-1 0,-1 0 1,1 0-1,0 0 1,-1 0-1,0-1 0,0 1 1,0-1-1,0 0 0,0-1 1,-1 1-1,0-1 1,0 1-1,0-1 0,-1 0 1,1 0-1,-1 0 0,0 0 1,1-6-1,-3 8 5,1 0 0,-1 1 0,0-1 0,0 0 0,0 0 0,0 1-1,-1-1 1,1 0 0,-1 1 0,1-1 0,-1 0 0,0 1 0,0-1 0,0 1 0,-1-1 0,1 1 0,-3-4-1,1 2-38,0 1 0,-1 0 0,1 0 0,0 1-1,-1-1 1,0 1 0,1 0 0,-1 0 0,0 0-1,-5-2 1,-4 0-148,1 1 0,-1 0 1,1 1-1,-1 0 0,0 1 0,-21 1 0,3 3-208,-1 0 0,1 3 0,-46 12 0,76-17 371,8-4-51,10-4 123,0 0 0,0-2 1,-1 1-1,15-13 1,0-3-32,-2-1 1,-1-1 0,-1-2-1,-1-1 1,-1-1-1,30-48 1,-39 52-72,-1 0-1,-1-1 1,-2-1 0,0-1-1,-2 0 1,-1 0-1,-2-1 1,7-53-1,-13 75 45,-1-1-1,0 0 0,-1 1 0,1-1 0,-2 0 0,-2-9 0,4 17 59,0-1 1,0 1-1,-1 0 0,1 0 0,-1-1 1,1 1-1,-1 0 0,1 0 1,-1 0-1,0-1 0,1 1 1,-1 0-1,0 0 0,0 0 0,0 0 1,0 0-1,0 1 0,0-1 1,0 0-1,0 0 0,0 1 0,0-1 1,-1 0-1,1 1 0,0-1 1,0 1-1,-1 0 0,1-1 1,0 1-1,-1 0 0,1 0 0,0 0 1,-1 0-1,1 0 0,0 0 1,-1 0-1,1 0 0,0 1 0,-1-1 1,1 0-1,0 1 0,0-1 1,-1 1-1,1-1 0,0 1 1,0 0-1,0 0 0,-2 1 0,-7 5 82,0 0-1,0 1 0,1 1 0,0-1 0,1 1 0,0 1 1,-13 18-1,-40 80 637,58-103-682,-17 36 486,-25 74 0,37-89-258,1 0 1,1 1-1,1-1 1,-1 35-1,6-54-198,0 0 0,0 0 0,1 0 0,-1 0 0,2 0 0,-1 0 0,1-1 0,0 1 0,0-1 0,1 1 0,0-1 0,0 0 0,5 8 0,-4-9-32,0-1 0,-1 0 1,1 0-1,0-1 0,1 1 0,-1-1 1,1 0-1,-1 0 0,1 0 0,0-1 1,0 1-1,0-1 0,0-1 0,1 1 1,-1-1-1,0 1 0,9-1 0,3 0-60,-1-1-1,1 0 1,0-1-1,-1-1 1,1-1 0,-1 0-1,0-2 1,0 1-1,0-2 1,24-12-1,-8 2-229,-1-2 0,-1-1-1,52-43 1,-31 14-421,-51 47 612,-2 6 46,-20 40 382,-31 93-1,45-109-108,1 0 1,1 1 0,1 0 0,-1 52 0,6-76-208,1 1 0,-1-1 0,1 0 1,0 1-1,0-1 0,1 0 1,0 0-1,0 1 0,0-1 1,1-1-1,0 1 0,4 6 0,-5-9-48,1 0 0,0 0 0,-1 0 0,1 0-1,0-1 1,0 0 0,0 1 0,1-1-1,-1 0 1,1 0 0,-1-1 0,1 1 0,-1-1-1,1 0 1,0 0 0,0 0 0,0 0-1,-1-1 1,1 1 0,0-1 0,6 0 0,6-2-134,0 0 0,0-1 0,0 0 0,0-1 0,0-1 0,-1-1 0,16-7 0,8-7-574,50-34 1,40-43-1581,-89 62-735,-2-1-1,49-62 1,-40 39 486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1:54.1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329 0 256,'1'5'375,"-1"1"-1,0-1 0,0 1 1,0-1-1,-1 1 1,0-1-1,0 0 1,0 1-1,-1-1 1,0 0-1,-4 9 1,-3 9 415,-140 322 4329,35-92-3314,99-220-1845,10-25-236,1 1-1,0 0 0,1 0 0,0 0 0,0 0 0,1 0 0,-2 18 1,4-25-112,0 0 0,0 0 0,0-1 0,0 1 1,1 0-1,-1 0 0,1-1 0,0 1 0,-1 0 1,1-1-1,0 1 0,0-1 0,2 3 0,5 5-1328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1:54.4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481 719 128,'3'0'243,"-2"0"-140,1 0-1,-1 0 1,0 1 0,0-1 0,0 0-1,0-1 1,1 1 0,-1 0-1,0 0 1,0 0 0,0-1 0,0 1-1,0-1 1,0 1 0,0-1 0,0 1-1,0-1 1,0 1 0,0-1-1,0 0 1,1-1 0,-2 1 39,-1 0 0,0 0 0,0 0 0,1-1 0,-1 1 0,0 0 0,0 0 0,0 0 0,0 0 0,0 0 0,-2-1 0,3 2 16,-18-14 772,1 2-1,-2 0 1,-38-18 0,23 13-301,12 5-355,-247-126-208,260 133-1285,0 1 1,0-1-1,-11-9 0,7 2-327</inkml:trace>
  <inkml:trace contextRef="#ctx0" brushRef="#br0" timeOffset="1">475 1 1172,'12'17'1456,"-1"1"1,0 1-1,-2 0 0,13 34 0,18 85 2044,-22-72-2025,-7-23-648,3 0-1,2 0 1,22 42 0,-37-83-913,1 1 1,0 0-1,0 0 0,0-1 0,0 1 1,0-1-1,1 0 0,-1 1 1,1-1-1,-1 0 0,1-1 1,3 3-1,-4-3-275,0-1 0,-1 1 0,1-1 0,-1 1 0,1-1 0,0 0 0,-1 1 0,1-1 0,0 0 0,-1 0 0,1 0 0,0 0 0,0-1 0,-1 1 0,1 0 0,-1-1 0,1 1 0,0-1 0,-1 0 0,1 1 0,-1-1 0,1 0 0,-1 0 0,3-2 0,8-7-2007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1:54.7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215 164 256,'3'-13'1001,"0"0"0,0 0 1,-1 0-1,0 0 0,-1-24 0,-1 34-856,0 1-1,-1-1 1,1 0-1,0 1 1,-1-1-1,1 1 1,-1-1-1,0 1 1,0-1-1,0 1 1,0 0-1,0-1 0,-1 1 1,1 0-1,-1 0 1,1 0-1,-1 0 1,0 0-1,0 0 1,0 1-1,0-1 1,0 1-1,0-1 1,0 1-1,-1 0 1,1-1-1,0 1 1,-1 1-1,1-1 1,-1 0-1,1 0 1,-1 1-1,1 0 1,-1-1-1,1 1 1,-6 0-1,0 1 29,0-1-1,-1 1 1,1 1-1,0-1 1,0 1-1,0 1 1,0 0-1,1 0 1,-1 0-1,1 1 1,0 0-1,0 0 1,0 1 0,0 0-1,1 0 1,0 1-1,0 0 1,0 0-1,1 0 1,0 0-1,-5 8 1,9-12-124,0 1 1,1-1-1,-1 0 1,0 0-1,1 1 1,0-1-1,0 0 0,-1 1 1,1-1-1,0 0 1,1 1-1,-1-1 1,0 0-1,1 1 1,-1-1-1,1 0 1,0 0-1,0 1 0,0-1 1,0 0-1,0 0 1,0 0-1,1 0 1,-1 0-1,1-1 1,-1 1-1,1 0 1,0-1-1,-1 1 1,4 1-1,5 5 153,1 0 0,1-1 0,22 12 0,-30-17-166,36 15 390,54 16 1,-58-22-68,-1 2 0,50 25 0,-81-36-322,0 1-1,0-1 1,0 1-1,0 0 0,-1 0 1,0 0-1,1 0 1,-1 0-1,0 1 0,-1-1 1,4 6-1,-5-7-38,0 1 0,0-1-1,0 0 1,-1 0 0,1 1 0,-1-1-1,0 0 1,0 1 0,1-1-1,-1 0 1,-1 1 0,1-1 0,0 0-1,-1 1 1,1-1 0,-1 0-1,1 0 1,-1 1 0,0-1 0,0 0-1,0 0 1,0 0 0,-2 2 0,-4 6-287,0-1 0,0 0 1,0 0-1,-16 13 1,19-19-115,0 0 0,0 0 0,0 0 0,-1-1 0,-8 4 0,10-5-143,1 0 1,-1 0-1,0-1 1,1 1-1,-1-1 1,0 0-1,0 0 1,1 0-1,-1 0 1,0 0-1,-4-2 1,-2-3-2752,2-3 1002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1:55.1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32 189 13281,'19'14'384,"-4"6"128,1 0 72,3 8 108,-3 1 4,-1 4-123,4-4-145,-3 2-92,-3-3-88,-1-8-124,1 0-240,-1-6-252,-2-6-360,-1-8-361,10-17-5191,-6 3 3124,-4-3 1071</inkml:trace>
  <inkml:trace contextRef="#ctx0" brushRef="#br0" timeOffset="1">400 5 14037,'-1'0'33,"1"0"0,0-1 0,0 1 0,-1 0 0,1-1 0,0 1 0,0 0 0,-1 0 0,1-1 0,0 1 0,-1 0 0,1 0 0,0-1 0,-1 1 0,1 0 0,0 0 0,-1 0 0,1 0 0,-1-1 0,1 1 0,0 0 0,-1 0 0,1 0 0,-1 0 0,1 0 0,0 0 0,-1 0 0,-65 7 847,-72-3 1,0-9-5051,103 5-2515,22 2 4578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1:55.4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1028,'8'5'643,"0"0"1,-1 0-1,0 0 0,0 1 1,-1 0-1,0 1 0,11 13 1,-1 3 1348,16 31 0,-21-34-948,0 0 0,26 31 0,-32-45-963,1 0-1,-1-1 1,1 0-1,0 0 1,1 0-1,-1-1 1,1 0-1,0 0 1,0-1-1,0 1 0,0-1 1,9 1-1,-3 0-413,1-2-1,0 0 0,18 0 0,80-8-7052,-65 3 5370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1:55.7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670 351 936,'-207'-21'7233,"-103"14"-3629,305 7-3543,0 0-1,1 0 1,-1-1-1,0 0 1,0 0-1,-5-2 1,9 3-51,0 0 0,1 0 0,-1-1 0,0 1 0,1 0 0,-1-1 0,1 1 0,-1-1 0,1 1 0,-1-1 0,1 1 0,-1-1 0,1 1 0,-1-1 0,1 1 0,-1-1 0,1 1 0,0-1 0,-1 0 0,1 1 0,0-1 0,0 0 0,-1 1 0,1-1 0,0 0 0,0 1 0,0-1 0,0 0 0,0 1 0,0-1 0,0 0 0,0 0 0,0 1 0,0-1 0,0 0 0,1 1 0,-1-1 0,0 0 0,0 1 0,1-1 0,-1 0 0,1 1 0,-1-1 0,0 1 0,1-1 0,-1 1 0,1-1 0,-1 1 0,1-1 0,0 0-1,15-16 141,0 0-1,1 1 0,37-26 0,16-15 199,-56 45-263,-6 5-32,-1 0 0,1 0 0,-1-1 0,-1 1 0,1-2 0,-1 1 0,0-1 0,4-9 0,-10 17-45,1 0 1,-1-1 0,0 1 0,0 0 0,1 0-1,-1 0 1,0-1 0,0 1 0,-1 0-1,1 0 1,0-1 0,0 1 0,0 0 0,-1 0-1,1 0 1,-1 0 0,1-1 0,-1 1-1,1 0 1,-1 0 0,0 0 0,1 0 0,-1 0-1,0 0 1,0 1 0,0-1 0,0 0-1,0 0 1,0 0 0,0 1 0,0-1 0,0 1-1,0-1 1,0 1 0,0-1 0,0 1-1,0-1 1,-1 1 0,0 0 0,-6-3-21,0 1 0,0 1 0,0 0 0,-12-1 1,-17 1-897,-1 2 0,-38 6 1,47-3-2304,-41 13 0,35-6 1287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1:56.1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32 837 368,'6'2'450,"0"0"0,0-1 0,1 1 0,-1-1 0,1-1 0,8 1-1,-13-1-310,-1 0-1,1-1 1,-1 1-1,1 0 1,0-1-1,-1 1 1,1-1-1,-1 0 0,0 1 1,1-1-1,-1 0 1,1 0-1,-1 0 1,0 0-1,0 0 0,0 0 1,0 0-1,1 0 1,-1-1-1,-1 1 1,1 0-1,0-1 0,0 1 1,0-1-1,-1 1 1,1-1-1,-1 1 1,1-1-1,-1 1 1,0-1-1,1-2 0,0-7 280,0 0-1,-1 0 1,-1 0-1,0 0 1,0 0-1,-1 1 0,-4-16 1,-28-74 1365,27 83-1442,4 9-207,-45-105 2342,48 112-2408,0 0 0,-1 1 1,1-1-1,0 0 0,-1 0 1,1 1-1,0-1 0,-1 0 0,1 1 1,-1-1-1,0 1 0,1-1 1,-1 0-1,1 1 0,-1-1 0,0 1 1,-1-1-1,2 1-23,0 0-1,-1 0 1,1 0 0,0 0 0,-1 1-1,1-1 1,0 0 0,0 0-1,-1 0 1,1 1 0,0-1 0,0 0-1,-1 0 1,1 1 0,0-1 0,0 0-1,-1 0 1,1 1 0,0-1-1,0 0 1,0 1 0,0-1 0,0 0-1,0 1 1,0-1 0,-1 0 0,1 1-1,0 3 149,-1 0 0,0 0 0,1 1 0,0-1 0,0 8 0,5 7 94,0-1 0,1 1 0,1-1 1,1-1-1,1 1 0,0-1 0,1-1 0,16 21 1,-18-26-162,1 0 1,0-1 0,0 0-1,1 0 1,0-1 0,1 0-1,0-1 1,1-1 0,-1 0-1,20 9 1,-22-13-80,-1 0 0,1 0-1,0-1 1,0 0 0,0 0 0,0-1 0,0-1-1,0 1 1,0-1 0,0-1 0,0 0 0,0 0-1,0-1 1,0 0 0,-1 0 0,16-7 0,-9 1-83,0 0 0,0-1 0,-1-1 0,0 0 0,-1 0 0,0-2 0,-1 0 1,0 0-1,-1-1 0,-1 0 0,14-23 0,-11 15-306,-2 0-1,0-1 1,-1 0 0,-2 0-1,0-1 1,-1-1-1,5-36 1,-11 48-52,0 0 1,0 0-1,-1 0 0,-1 0 1,0 0-1,-3-14 0,3 23 221,0-1-1,1 0 1,-1 1-1,-1-1 1,1 1-1,-1-1 0,1 1 1,-1 0-1,0 0 1,0 0-1,0 0 1,-1 0-1,1 0 1,-1 0-1,1 1 1,-1-1-1,0 1 1,0 0-1,0 0 0,0 0 1,-1 0-1,1 0 1,-6-1-1,8 2 176,0 1-1,0 0 0,0 0 1,0-1-1,0 1 1,0 0-1,0 0 0,0 0 1,0 0-1,0 0 0,0 0 1,0 0-1,0 0 1,0 1-1,0-1 0,0 0 1,0 1-1,0-1 0,0 0 1,0 1-1,0-1 1,0 1-1,0 0 0,1-1 1,-1 1-1,0 0 0,0-1 1,1 1-1,-1 0 1,0 0-1,1-1 0,-1 1 1,1 0-1,-1 0 0,1 0 1,0 0-1,-1 0 1,1 0-1,0 0 0,-1 0 1,1 0-1,0 0 0,0 0 1,0 0-1,0 0 1,0 0-1,0 0 0,0 0 1,1 0-1,-1 0 0,0 0 1,0 0-1,1 0 1,-1 0-1,1 0 0,-1 0 1,1 0-1,-1-1 0,1 1 1,-1 0-1,1 0 1,1 1-1,9 12 407,1-1 0,0 0-1,0 0 1,1-1 0,1-1 0,0-1 0,28 17-1,-33-22-299,0 0-1,1-1 0,-1 0 1,1 0-1,19 4 1,-25-7-302,-1-1 1,1 1 0,0-1 0,0 0 0,0-1 0,0 1 0,0-1 0,0 1 0,0-1-1,0 0 1,-1 0 0,1-1 0,0 1 0,-1-1 0,1 0 0,-1 0 0,1 0-1,3-4 1,-1 1-1759,-1 1 0,0-1 0,8-12 0,-3 1-511</inkml:trace>
  <inkml:trace contextRef="#ctx0" brushRef="#br0" timeOffset="1">836 59 912,'0'0'1348,"-3"-11"-148,0 5-88,-3-2-47,-7 2-13,-9 1-32,-6-4-92,-13 4-96,-6-1-116,-7 6-164,-8-3-208,-4 3-256,-3 6-312,3 2-308,0-2-312,3 5-2412,9 0 1107,10 1 733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1:56.4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0 992,'41'37'1284,"-7"-3"-8,-5 0 24,-4 0 1,3 0-105,-3 3-120,-3-3-116,-3-6-164,0 0-164,-3-8-332,-4-3-368,7-3-484,-6-11-3016,2-6 1211,1-5 801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1:56.8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0 677 780,'2'0'189,"0"1"1,0-1-1,0 0 1,0 0-1,0 1 1,0-1-1,0-1 0,0 1 1,0 0-1,0 0 1,0-1-1,0 1 1,0-1-1,0 1 0,0-1 1,0 0-1,-1 0 1,1 0-1,0 0 1,0 0-1,-1 0 0,1-1 1,-1 1-1,1-1 1,-1 1-1,0-1 1,1 1-1,-1-1 0,0 0 1,0 1-1,0-1 1,0 0-1,0 0 0,-1 0 1,1 0-1,0-2 1,2-9 249,0 0-1,-1 0 1,-1 0 0,0-21 0,0 19-50,-8-189 2685,3 150-2041,-2-8 1518,6 60-1473,2 9-593,3 10-240,1 0 1,0-1-1,1 0 0,1 0 0,0-1 1,1 0-1,1 0 0,0-1 1,1 0-1,1-1 0,0-1 0,14 12 1,13 8 166,2-1 1,1-3-1,46 24 0,-78-47-368,-5-2-55,0-1 1,0 1-1,0 0 0,0 1 0,0-1 0,-1 1 1,6 5-1,-29-3-511,-10 1-650,1-1-1,-32 1 0,-20-1-4397,33-3-164,9 0 2845</inkml:trace>
  <inkml:trace contextRef="#ctx0" brushRef="#br0" timeOffset="1">299 49 1148,'10'-13'1059,"-6"9"-311,-1 0 0,1-1 0,0 1 0,0 0 0,1 1 0,-1-1 0,7-3 0,-10 7 665,-2 4-30,-3 29 465,-3 16 170,3 0 1,2 87-1,5-95-987,2 0 0,12 44 1,-14-73-776,0-1-1,1 1 1,1-1 0,-1 0-1,2 0 1,0 0 0,0-1-1,1 0 1,0 0 0,1-1 0,15 16-1,-16-20-135,1 0 0,-1 0-1,1-1 1,0 0-1,1 0 1,-1-1 0,1 0-1,-1 0 1,1-1 0,0-1-1,0 1 1,0-1 0,0-1-1,0 1 1,15-3-1,11-2-185,0-1-1,54-16 1,-73 17-114,24-8-449,27-6-726,-59 16 732,-1 1 1,0 0-1,1 1 1,-1 0-1,0 0 1,14 2-1,-18-2 154,-1 1 0,1 0 0,-1 0-1,0 0 1,1 0 0,-1 0 0,0 1 0,0-1-1,0 0 1,0 1 0,0 0 0,0-1 0,0 1-1,-1 0 1,1 0 0,-1 0 0,1 0 0,-1 0-1,0 1 1,1-1 0,-1 0 0,0 3 0,8 30-2924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1:57.2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1 716 13369,'1'4'125,"0"0"36,0-1 0,0 0 1,0 0-1,0 1 0,0-1 1,1 0-1,-1 0 0,1 0 1,0 0-1,0 0 0,0-1 0,0 1 1,1 0-1,-1-1 0,3 2 1,-1-8 314,1-8-324,0 0 1,0 0-1,-2-1 0,1 1 1,-2-1-1,0 0 1,0 0-1,-1-15 1,-5-111 412,-30-224 397,32 353-926,1-12 134,-2 1 0,-1 0-1,-7-24 1,10 44-25,1 5 21,-2 12-34,2 0 0,0 1 1,1-1-1,0 1 0,2-1 0,0 0 1,1 0-1,0 0 0,1 0 0,10 19 1,-9-20-13,1 0 1,1-1 0,1 0-1,0-1 1,0 0-1,2 0 1,-1-1 0,1 0-1,1-1 1,22 16-1,-26-22-80,-1 0-1,1-1 0,0 0 0,0-1 1,0 1-1,0-2 0,1 1 0,-1-1 1,1 0-1,0-1 0,-1 0 0,1 0 1,0-1-1,10-1 0,-8-1-53,0 0-1,0-1 1,-1 0 0,1-1-1,-1 0 1,1 0 0,-2-1-1,1 0 1,0-1 0,8-7-1,2-4-306,-1 0-1,-1 0 1,-1-2-1,-1 0 1,0-1 0,-2-1-1,0 0 1,-1-1-1,10-25 1,-12 25-846,14-35 261,-19 28-2394,-7 2-4464,-2 23 5131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32.8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226 15 16,'3'-14'3905,"-7"20"-2562,-12 24-250,0 1-1,2 1 0,2 0 0,0 0 0,-9 47 0,-23 177 1903,36-191-2155,2 0-1,5 78 1,3-99-428,3 0 1,1-1-1,2 1 1,16 46-1,-18-71-316,1 0 1,1-1-1,0 0 0,12 18 0,-16-30-123,0-1-1,0 0 0,1 1 1,0-1-1,0-1 0,9 8 0,-11-10-17,0 0-1,0 0 0,0-1 0,0 1 0,0-1 0,1 0 1,-1 0-1,0 0 0,1 0 0,-1-1 0,1 1 1,-1-1-1,1 0 0,3 0 0,-4-1-25,1 0 0,-1 0-1,1 0 1,-1 0 0,0 0 0,0-1-1,1 1 1,-1-1 0,0 0 0,-1 0-1,1 0 1,0 0 0,3-5 0,-4 6 18,0-1 1,-1 0-1,1 0 1,0 0-1,-1 0 1,0 0-1,1-1 1,-1 1-1,0 0 1,0-1-1,0 1 1,-1-1-1,1 1 1,0-1-1,-1 1 1,0-1-1,0 1 1,0-5-1,0 6 41,0 0 0,-1 0-1,1 0 1,-1 0 0,1 0-1,-1 0 1,0 0 0,1 0 0,-1 0-1,0 0 1,0 1 0,1-1-1,-1 0 1,0 0 0,0 1-1,0-1 1,0 1 0,0-1 0,0 1-1,0-1 1,0 1 0,0-1-1,-1 1 1,1 0 0,0 0 0,0 0-1,0-1 1,0 1 0,0 0-1,-1 0 1,1 1 0,-1-1-1,-46 6 2,35-3-15,12-3 25,-169 20-117,166-20 119,1 0 0,0 0 0,0 0 0,0 0 0,-1 0 0,1-1 0,0 1 0,0-1 0,0 0 0,0 0 0,0 0 0,0 0 0,0-1 0,0 1 0,-3-3 0,5 3 0,0-1 0,0 1 0,-1-1 0,1 0 0,0 1 1,0-1-1,0 0 0,0 0 0,1 1 0,-1-1 0,1 0 1,-1 0-1,1 0 0,-1 0 0,1 0 0,0 0 1,0 0-1,0 0 0,0 0 0,0 0 0,0 0 0,1 0 1,-1 0-1,1 0 0,0-2 0,7-18 4,1 0 0,1 0 0,1 1 0,0 0 0,21-26-1,-1-2 9,45-84 57,93-232 0,-125 272 868,-44 143 690,-8 53-689,4 0-1,5 0 0,4 0 0,24 137 1,-26-223-789,1 0 1,1 0 0,0 0 0,1-1 0,16 31-1,-20-42-128,1-1-1,0 1 0,1-1 1,-1 1-1,1-1 0,0 0 0,0-1 1,0 1-1,0-1 0,1 1 0,-1-1 1,1-1-1,0 1 0,0-1 1,0 0-1,0 0 0,0 0 0,1 0 1,-1-1-1,0 0 0,1 0 0,10 0 1,-6-2-55,1 0 0,-1 0 0,1-1 1,-1-1-1,1 1 0,-1-2 1,0 1-1,14-8 0,7-6-220,35-25-1,6-3-159,-56 34 302,-14 9 83,1 0 0,0 0 0,0 0 0,0 1-1,0-1 1,0 1 0,0-1 0,1 1 0,-1 0-1,6-1 1,-8 2 23,-1 1 0,1-1 0,-1 0-1,1 0 1,-1 1 0,1-1 0,-1 0 0,0 1-1,1-1 1,-1 0 0,1 1 0,-1-1 0,0 1-1,1-1 1,-1 0 0,0 1 0,1-1 0,-1 1-1,0-1 1,0 1 0,1-1 0,-1 1 0,0 0-1,0-1 1,0 1 0,0-1 0,0 2 0,2 15-46,-11 145 89,8-160-37,1 0 0,0 0 0,0 0 0,1 0 0,-1 0 0,0 0 0,1 0 0,-1 0 1,1 0-1,-1-1 0,1 1 0,0 0 0,0 0 0,0-1 0,0 1 0,0 0 0,0-1 0,1 1 0,-1-1 0,0 1 0,3 1 0,-2-2-6,1 0-1,-1 0 1,1 0-1,-1 0 1,1 0-1,0-1 1,-1 1-1,1-1 1,0 1 0,0-1-1,-1 0 1,1 0-1,4-1 1,7-1-27,1-2 0,0 1 1,-1-2-1,19-8 0,-32 12 32,115-56-180,-78 37 37,72-29 1,-109 48 140,-1 1 0,1 0 0,0 0 0,-1-1 0,1 1 0,-1 0 0,1 0 0,-1 0 0,1 0 1,0 0-1,-1 0 0,1 0 0,-1 0 0,1 0 0,0 0 0,-1 0 0,1 0 0,-1 0 0,1 0 0,0 1 0,-1-1 1,1 0-1,-1 0 0,1 1 0,-1-1 0,1 0 0,-1 1 0,1-1 0,-1 1 0,1-1 0,-1 0 0,0 1 0,1-1 1,-1 1-1,0-1 0,1 1 0,-1-1 0,0 1 0,0 0 0,1-1 0,-1 1 0,0-1 0,0 1 0,0-1 0,0 1 1,0 0-1,0 0 0,1 6-3,-1 0 0,-1-1 0,-2 14 0,1 0 32,2-18-21,0-1-1,0 1 1,0-1 0,0 1-1,0-1 1,0 1 0,1-1-1,-1 1 1,0-1 0,1 1-1,-1-1 1,1 0 0,0 1-1,-1-1 1,1 0 0,0 1 0,0-1-1,1 1 1,-1-1-7,1 0 0,-1-1 1,0 1-1,1 0 0,-1-1 1,1 0-1,-1 1 0,1-1 0,-1 0 1,1 0-1,-1 0 0,1 0 0,-1 0 1,1 0-1,-1 0 0,1 0 1,-1-1-1,2 0 0,30-7-53,-1-3 0,-1 0 0,36-19 0,8-3-147,-36 15 45,-31 14 94,0-1 0,0 1-1,1 1 1,-1 0 0,1 0 0,0 1 0,0 0 0,12-2-1,-20 7 43,0-1-1,0 1 1,0 0-1,-1-1 1,1 1-1,-1 0 1,0-1-1,0 1 1,0 0 0,0 5-1,0-6 4,-1-1 15,1 0 1,0 0-1,0-1 0,0 1 0,0 0 1,0 0-1,0 0 0,0 0 0,0-1 0,1 1 1,-1 0-1,0 0 0,0 0 0,1-1 0,-1 1 1,0 0-1,1 0 0,-1-1 0,1 1 0,-1 0 1,1-1-1,-1 1 0,1 0 0,-1-1 0,1 1 1,0-1-1,-1 1 0,1-1 0,0 1 0,0-1 1,-1 0-1,1 1 0,0-1 0,0 0 0,-1 0 1,1 1-1,0-1 0,1 0 0,2 0-7,0-1-1,0 1 0,0-1 0,0 0 1,0-1-1,6-1 0,2-2-20,382-115-379,-381 116 390,-6 2-3,-1 0-1,1-1 0,-1 0 1,1 0-1,-1 0 0,0-1 1,0 0-1,5-5 0,-10 8 16,1 0-1,-1-1 1,0 0-1,0 1 1,0-1-1,0 0 1,0 1 0,0-1-1,-1 0 1,1 0-1,-1 0 1,1 0-1,-1 0 1,0 0-1,1 1 1,-1-1 0,0 0-1,0 0 1,-1 0-1,1 0 1,0 0-1,-1 0 1,1 0-1,-1 0 1,1 0-1,-1 1 1,0-1 0,0 0-1,0 0 1,0 1-1,0-1 1,0 0-1,-2-1 1,-21-31-197,-1 2 1,-2 0-1,-2 2 0,-43-38 1,71 67 200,0 0 1,0 0-1,0 0 1,-1 1-1,1-1 1,0 0-1,0 0 1,-1 1-1,1-1 1,0 1-1,0-1 1,-1 1-1,1 0 1,-1-1-1,1 1 1,0 0-1,-1 0 1,1 0-1,-1 0 1,1 0-1,0 0 1,-3 1-1,2 0 7,1 0-1,-1 0 0,1 0 1,-1 0-1,1 0 0,0 0 1,-1 0-1,1 1 0,0-1 1,0 1-1,0-1 0,0 1 1,0-1-1,0 1 0,0 1 1,-3 8 46,0 0 0,1 0 0,1 0 1,-2 17-1,-2 28 268,3 98 1,18 56 114,-12-167-351,51 421 804,-29-270-429,-15-136-314,-6-44-215,-1 1 0,-1 0 1,0 0-1,-1 0 0,0-1 0,-3 23 1,1-33 10,-2-11-1677,-3-47-398,6 26-2854,3-40 0,5 28 2162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1:57.5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0 714 2452,'1'6'177,"-1"0"1,1-1-1,1 1 0,-1 0 0,1 0 1,0 0-1,0-1 0,1 1 0,0-1 1,0 0-1,6 9 0,-7-12-72,0 0 0,0 0 0,0-1 0,0 1 0,0 0 0,0-1 0,1 0 0,-1 0 0,1 1 0,-1-1 0,0 0 0,1-1 0,0 1 0,-1 0 0,1-1 0,-1 0-1,1 1 1,0-1 0,-1 0 0,1 0 0,0-1 0,-1 1 0,1-1 0,0 1 0,-1-1 0,1 0 0,-1 0 0,1 0 0,1-1 0,7-3 168,-1-1 1,0 0-1,0-1 0,-1 0 1,0-1-1,0 0 0,-1 0 1,1-1-1,-2 0 0,0 0 1,11-18-1,1-6 344,-2-1 0,18-46 0,-6-4 528,-3-2 0,-5 0 0,20-158 0,-39 231-867,-1 11-186,-1 0 1,1-1 0,-1 1-1,1 0 1,-1-1-1,0 1 1,0-1 0,0 1-1,0-1 1,0 1 0,-2-4-1,2 5 303,-2 6-39,-1 7-238,0 0 0,1 1 1,1 0-1,0-1 0,0 1 0,1 0 0,1 0 1,0-1-1,1 1 0,0 0 0,1-1 0,0 0 0,1 1 1,7 12-1,-3-5 0,2-1 0,0-1 0,1 0 0,1 0 0,0-1 0,1-1-1,1 0 1,16 14 0,35 30 87,-64-60-272,0 2 141,-6 0-859,-55 7-1142,-24 4-6034,45-4 3894,1 1 1234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1:57.9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53 886 12949,'12'-7'52,"0"0"1,-1-1-1,0 0 0,-1-1 0,0 0 0,0-1 1,-1 0-1,0 0 0,-1-1 0,0 0 0,0-1 1,-1 1-1,-1-1 0,0-1 0,-1 1 1,0-1-1,-1 0 0,0 0 0,-1 0 0,1-17 1,-1 7-19,-1 1 1,-2-1 0,0 0-1,-1 0 1,-2 0-1,0 1 1,-1-1 0,-2 1-1,0 0 1,-1 0 0,-13-27-1,14 38-65,0-1 0,-1 2 0,0-1 0,-1 1 0,0 0 0,-1 0-1,0 1 1,0 0 0,-1 1 0,0 0 0,0 1 0,-23-13 0,-4-2-94,37 21 127,0 0 0,0 0 0,0 0 0,1-1 0,-1 1 0,0 0 0,1 0 0,-1 0 0,1 0 0,-1 0 0,1 0 0,0 0 0,-1 0 0,1 0 1,0 0-1,1-2 0,54-49 81,57-48 786,-110 97-720,1 1 0,-1 0 1,1 0-1,0 0 0,0 1 1,0-1-1,6-1 0,-5 5 225,-2 2-289,0 0 1,1 0-1,-2 0 0,1 1 0,0-1 1,-1 0-1,0 1 0,0 0 1,0 0-1,1 7 0,11 61 540,-10-45-420,8 47 307,-1-3 77,3-1 1,29 88-1,-38-142-471,2 0 0,0-1 0,1 0 0,1-1 0,19 28 0,-25-39-156,0 0 0,1-1 0,-1 1 0,1-1-1,-1 0 1,1 0 0,0 0 0,0 0 0,0-1-1,1 0 1,-1 0 0,1 0 0,-1 0 0,1-1-1,-1 1 1,1-1 0,0 0 0,0-1 0,0 1-1,-1-1 1,1 0 0,0 0 0,0-1-1,0 1 1,0-1 0,7-2 0,0-2-239,0 0 0,0-1 1,-1 0-1,0-1 0,0 0 1,-1 0-1,0-1 0,15-16 0,7-10-1609,27-37 0,-2-8-5554,-37 47 5103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1:58.2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2992,'0'0'453,"0"5"62,0 10-186,0 10 1343,4 35 1,-3-52-1264,0 1-1,1-1 1,0 1-1,1-1 1,0 0 0,4 9-1,-5-14-306,-1-1-1,1 0 1,-1 1 0,1-1-1,0 0 1,0 0 0,0 1-1,0-2 1,1 1 0,-1 0-1,0 0 1,1-1-1,-1 1 1,1-1 0,0 0-1,-1 0 1,1 0 0,0 0-1,0 0 1,0-1 0,-1 1-1,5-1 1,3 1-48,0-2 1,0 0 0,0 0-1,0-1 1,0 0 0,0 0-1,0-1 1,0-1 0,-1 0-1,18-9 1,6-7-1563,49-39 1,-23 16-4061,-36 28 3826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1:58.6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864 301 2364,'-2'6'597,"-3"3"-261,0 1 0,0-1 0,-1 0 1,0-1-1,-1 1 0,-9 9 0,11-14-150,0 1-1,0-1 1,-1 0 0,1 0-1,-1-1 1,0 1 0,0-1 0,0-1-1,0 1 1,-1-1 0,1 0-1,-8 1 1,0-1 91,0-1 0,0 0 0,0-1-1,0-1 1,0 0 0,0-1 0,-24-6 0,28 5-149,-1-1 1,1 1-1,0-2 1,0 1-1,1-1 1,-1-1-1,1 0 1,0 0-1,1-1 1,-14-12-1,20 16-69,-1 0 0,1 0 0,-1 0 0,1-1 0,0 1 0,0-1 0,1 1 0,-1-1 0,1 1 0,0-1 0,0 0 0,0 0 0,0 0 0,0 1 0,1-1 0,0-5 0,1-2 288,0 0 0,1 0 0,1 0 0,4-14 0,-5 20-212,0 0-44,-1 0-1,1-1 0,-1 1 0,0 0 1,0-1-1,-1 1 0,0-1 0,0 1 1,0-1-1,0 1 0,-1 0 0,0-1 0,0 1 1,-1 0-1,1-1 0,-1 1 0,0 0 1,-1 0-1,1 0 0,-1 1 0,0-1 1,0 1-1,-1-1 0,1 1 0,-1 0 1,0 0-1,0 1 0,0-1 0,0 1 1,-6-4-1,-2 0-164,0 0 1,-1 0-1,0 2 1,0-1-1,0 1 1,-1 1-1,1 1 1,-1 0-1,0 0 0,-21 0 1,10 2-1402,-1 2 1,1 0-1,0 2 0,0 1 1,-25 7-1,-21 10-1171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2:27.2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142 0 12425,'-3'2'591,"-2"2"-379,-1 0 1,0 1 0,1-1-1,0 1 1,0 1-1,1-1 1,-1 1 0,1-1-1,0 1 1,1 1-1,-1-1 1,-2 7 0,-6 18 615,-12 38-1,21-59-680,-7 30 254,0 1 0,3 0 1,2 0-1,1 1 0,2 44 0,6-8 281,22 138-1,-11-140-398,3-1-1,3-2 1,3 0-1,4-1 1,40 76 0,-42-101-183,1-1 0,3-1 0,1-1 1,3-2-1,1-2 0,2-1 0,2-1 0,50 36 1,-49-45-146,1-2 0,2-2 1,1-2-1,1-2 0,0-1 1,2-3-1,68 17 1,-71-25-849,-1-2 0,2-2 0,53 0 1,-59-6-2083,1-1 1,-1-2-1,72-18 0,-68 11 60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2:27.7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115 165 780,'-34'122'3462,"6"2"1,-13 135-1,38-236-2957,-1-3 134,2 0 0,0 1 0,1 0 0,1-1 0,3 27-1,-3-47-600,0 1 0,0 0 0,0 0-1,1-1 1,-1 1 0,0 0 0,0 0-1,0-1 1,0 1 0,1 0-1,-1-1 1,0 1 0,1 0 0,-1-1-1,0 1 1,1 0 0,-1-1 0,1 1-1,-1-1 1,1 1 0,-1-1-1,1 1 1,-1-1 0,1 1 0,0-1-1,-1 0 1,1 1 0,0-1 0,-1 0-1,1 1 1,0-1 0,-1 0-1,1 0 1,0 0 0,0 0 0,-1 0-1,1 0 1,0 0 0,0 0 0,-1 0-1,1 0 1,0 0 0,0 0-1,-1 0 1,1-1 0,0 1 0,-1 0-1,2-1 1,1-1 57,0 1-1,0-1 1,-1-1 0,1 1-1,0 0 1,-1-1-1,0 1 1,1-1 0,-1 0-1,2-4 1,10-18 175,-1-2 0,-2 0 0,0 0 0,-2-1 1,6-30-1,20-149 538,-34 203-795,23-212 603,-7 48 94,-16 163-655,-1 3-17,0-1 1,0 1 0,1-1 0,-1 1 0,1 0-1,-1-1 1,1 1 0,0-1 0,0 1 0,0 0-1,0 0 1,0 0 0,2-3 0,-2 5 119,10 14-58,0 0-1,-1 1 1,-1 1 0,0-1 0,-1 1 0,9 27-1,8 15 62,217 383 1098,31-11 1369,-268-423-2533,0 0 0,-1 0-1,0 1 1,0 0 0,-1 0-1,3 10 1,-5-16-72,-1 0-1,1 1 1,-1-1-1,0 0 1,0 0-1,0 1 1,0-1-1,0 0 1,-1 0-1,1 0 1,0 0-1,-1 1 1,0-1-1,0 0 1,1 0-1,-1 0 1,-1 0-1,1 0 1,0-1-1,0 1 1,-1 0-1,1 0 1,-1-1-1,1 1 1,-1-1-1,0 1 1,1-1-1,-1 0 1,-4 2-1,-4 2 13,0 0-1,0-1 0,0-1 1,-1 1-1,-21 2 0,-60 4-239,68-8 96,-73 6-651,-106 11-3283,103-2-1155,1 9-3411,33-4 4917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2:28.9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15 101 540,'-9'-26'5103,"8"24"-4271,-3-15 2714,4 7 2475,7 4-5602,0 1 1,0 1-1,1-1 0,0 1 1,0 0-1,0 1 1,0 0-1,0 0 0,1 1 1,-1 0-1,1 1 0,13-2 1,-7 2-183,1 1 1,-1 0-1,0 1 1,1 1 0,-1 1-1,22 5 1,-21-2-89,-1 1 1,0 0-1,0 0 1,-1 2-1,0 0 1,0 1-1,-1 0 1,23 23-1,-4 1 237,51 72 0,-16-8 304,-5 4 1,-5 2-1,-4 3 0,-5 1 0,-5 3 0,38 148 0,-78-249-616,-1 0-1,0 1 0,0-1 0,-1 1 1,-1-1-1,0 1 0,0-1 0,-1 1 1,-2 11-1,2-18-48,0 0-1,-1 0 1,0 1-1,0-1 1,0 0-1,0 0 1,0-1-1,-1 1 1,1 0-1,-1-1 1,0 1-1,-1-1 1,1 0 0,0 0-1,-1-1 1,1 1-1,-1 0 1,0-1-1,0 0 1,0 0-1,0 0 1,-1-1-1,-6 2 1,-28 5 116,1-1-1,-64 1 1,96-7-132,-173 6 200,-94 8-1444,194-7-508,15 0-2607,22-4-4435,26-4 3359,3 0 1647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2:29.2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544 27 17466,'20'-7'817,"7"0"2233,-41 1-1780,6 2-1008,1 3-50,-1 0 0,0 0 1,1 1-1,-1 0 1,0 1-1,-15 2 0,-6 0 207,-9-1-75,-177 16 1034,74 7-3702,101-12-238,20-3-1513,7 4-3998,10-5 4680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2:29.5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212 5 760,'1'0'229,"-1"-1"-1,1 1 0,0-1 1,0 1-1,-1-1 1,1 1-1,0 0 1,0-1-1,-1 1 1,1 0-1,0 0 0,0-1 1,0 1-1,0 0 1,-1 0-1,1 0 1,0 0-1,0 0 1,0 0-1,0 1 0,0-1 1,0 0-70,-1 1 1,1-1-1,-1 1 1,1-1-1,-1 1 0,0-1 1,1 1-1,-1-1 1,0 1-1,1 0 0,-1-1 1,0 1-1,0-1 1,0 1-1,0 0 0,1-1 1,-1 1-1,0-1 1,0 1-1,0 0 0,-1 0 1,1 5 485,-1 0 0,0 0 0,0 0 0,-4 11 0,-27 60 3319,-78 137-1,33-72-6614,72-129 613,4-11 1474,1-1 1,0 0 0,-1 0 0,1 1 0,0-1 0,0 0-1,0 1 1,0-1 0,0 0 0,0 0 0,0 1 0,0-1-1,1 0 1,0 2 0,4 3-2061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2:29.9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573 498 704,'1'-1'216,"0"1"0,0-1 0,1 0 0,-1 0 0,0 0-1,0 0 1,0 0 0,0 0 0,0 0 0,-1 0 0,1 0 0,0 0 0,0-1-1,-1 1 1,1 0 0,-1 0 0,1-1 0,-1 1 0,1 0 0,-1-1 0,0 1 0,0-1-1,0-1 1,0-1 45,0 1-1,-1 0 0,0 0 0,0 0 0,0 0 1,0 0-1,0 0 0,-1 0 0,1 0 0,-3-2 1,-5-8 444,-1 1 0,0 1 0,-15-15 1,23 25-621,-65-59 2279,-91-61 0,-82-38-5115,198 136-4507,29 16 4969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33.2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105 139 25022,'-22'-23'144,"3"6"176,6 3 188,4 6 144,-1-4-3,4 7-73,3-1-104,-3 0-108,2 1-112,1-1-300,-3 0-488,3 1-733,15-15-15012,14 14 12597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2:31.3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1 276,'3'2'1660,"2"2"-1211,-1 1 0,0-1 1,0 1-1,-1 0 1,1 0-1,-1 0 1,0 0-1,0 1 1,-1-1-1,0 1 1,0-1-1,2 10 1,3 14 1088,4 38 0,-9-50-1080,139 893 10994,-110-761-11751,-29-136-2379,-7-19-3655,-5-11 397,6 9 6672,-10-27-3699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2:31.6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641 94 768,'24'-7'1063,"25"-8"1101,-46 14-1875,1 0-1,-1-1 0,0 0 1,0 1-1,0-1 0,0 0 1,0 0-1,0-1 1,0 1-1,2-4 0,-4 6-209,-1-1 0,1 1 0,-1-1 0,0 0 1,1 1-1,-1-1 0,0 0 0,0 1 0,0-1 0,1 0 0,-1 1 0,0-1 0,0 0 0,0 1 0,0-1 0,0 0 0,0 1 0,0-1 0,0 0 0,-1 1 0,1-1 0,0 0 0,0 1 0,0-1 0,-1 0 0,1 1 0,0-1 0,-1 0 0,1 1 0,-1-1 0,1 1 0,-1-1 1,1 1-1,-1-1 0,1 1 0,-1-1 0,1 1 0,-1 0 0,1-1 0,-1 1 0,0 0 0,1-1 0,-1 1 0,0 0 0,1 0 0,-2 0 0,-36-11 1332,36 11-1296,-32-5 534,1 1-1,-1 2 1,-45 3-1,-102 18-414,149-14-793,1 2 1,0 1-1,0 1 0,-36 16 1,46-15-1213,0 1 1,1 0 0,-32 25-1,19-6-154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2:31.9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422 1 220,'49'12'1495,"-33"-8"-34,0 0 0,0-1 0,28 2 1201,-52-3-1461,-126 16 1972,-62 12-1175,172-25-3028,-1 2-1,2 0 1,-1 2 0,1 1-1,-40 22 1,38-11-2015,8-1 924</inkml:trace>
  <inkml:trace contextRef="#ctx0" brushRef="#br0" timeOffset="1">1210 148 12573,'0'0'115,"1"1"0,-1-1 0,0 0 0,0 1 1,0-1-1,0 0 0,0 1 0,0-1 0,1 0 0,-1 1 0,0-1 0,0 0 0,0 1 0,0-1 0,0 1 0,-1-1 0,1 0 0,0 1 1,0-1-1,0 0 0,0 1 0,0-1 0,0 0 0,-1 1 0,1-1 0,0 0 0,0 0 0,0 1 0,-1-1 0,1 0 0,0 1 1,0-1-1,-1 0 0,-9 19 37,-65 103 1776,37-65-1761,3 2 1,-42 100-1,73-151-422,1 0 0,1 1 0,0-1 0,-2 11 0,4-16-62,0-1 0,0 1 0,0 0 0,0-1 0,0 1 0,1-1 0,-1 1 0,2 3 0,-1-5-165,-1 1 0,1-1 0,0 1-1,0-1 1,0 0 0,0 1 0,0-1 0,0 0 0,0 0 0,0 0 0,0 0-1,0 0 1,1 0 0,-1 0 0,2 1 0,15 4-2112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2:32.3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644 1591 2664,'19'2'1632,"-19"-2"-1577,0 0 0,0 0 0,0 0 1,0 0-1,0 0 0,0 0 0,0 0 1,0 0-1,0-1 0,0 1 0,0 0 0,0 0 1,0 0-1,0 0 0,0 0 0,0 0 1,0 0-1,0 0 0,0 0 0,0 0 0,0 0 1,0 0-1,0 0 0,0 0 0,0 0 1,0 0-1,0-1 0,0 1 0,0 0 0,0 0 1,0 0-1,0 0 0,0 0 0,0 0 0,0 0 1,0 0-1,0 0 0,0 0 0,0 0 1,0 0-1,0 0 0,0 0 0,0 0 0,-30-11 1616,30 11-1674,-58-22 1834,-97-51 1,113 51-1416,25 14-318,-252-142-1645,251 138-407,0-1 1,-15-15-1,10 5 100</inkml:trace>
  <inkml:trace contextRef="#ctx0" brushRef="#br0" timeOffset="1">607 47 14505,'-1'-2'193,"1"0"0,0 0 0,0 0 0,1 0 0,-1 0 0,0 1 0,1-1 0,-1 0 0,1 0 0,-1 0 0,1 1 0,0-1 0,0 0 0,0 0 0,0 1 0,0-1 0,0 1 0,0-1 0,0 1 0,3-3 0,-2 3-42,1 0 0,-1 0-1,0 0 1,1 0 0,-1 1 0,0-1-1,1 0 1,-1 1 0,1 0-1,-1 0 1,0 0 0,1 0-1,-1 0 1,4 0 0,8 3 171,1 1 1,-1 0-1,0 1 1,18 9 0,-23-11-192,42 21 303,-1 2 1,-2 1-1,54 42 1,119 116 496,-155-121-587,-4 3 0,63 86 1,-83-95-101,-3 3 0,-2 1-1,36 85 1,-59-114-159,-2 1 0,0 0 0,9 54 0,-19-72-136,0 0 0,0 0 0,-2 0 0,0 0 1,-1 0-1,0 0 0,-1 0 0,-1 0 0,-1 0 0,-8 23 0,4-20-131,-1 0 0,-1-1 1,-1 0-1,0 0 0,-2-1 1,1-1-1,-2 0 0,0-1 1,-25 20-1,15-16-312,-2-1 0,0-1 0,-1-1 0,-1-2 1,-50 19-1,23-14-1197,0-3 1,-79 12 0,-107-2-6450,76-19 4900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2:32.6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381 7 612,'-4'-2'352,"0"1"-1,-1 0 1,1 0-1,-1 1 1,1-1-1,0 1 1,-1 0 0,1 0-1,-1 0 1,1 0-1,-1 1 1,1 0-1,0 0 1,-1 0 0,1 1-1,0-1 1,0 1-1,0 0 1,0 0-1,0 0 1,0 1-1,1-1 1,-7 7 0,-4 3 389,2 0 1,-1 1 0,2 0 0,-20 29 0,6 0 126,1 0 0,2 1 0,2 1 0,2 1 0,-17 65 1,20-48 0,3 0 1,2 0 0,-2 112 0,13-122-490,1 0-1,3 0 1,2-1-1,3 0 1,1 0-1,24 64 0,-20-76-223,2 0-1,2-1 1,1-1-1,2-1 0,1-1 1,2-1-1,1-1 0,38 37 1,-24-34-198,2-2-1,1-1 1,2-3 0,0-1 0,2-2 0,2-3 0,0-2 0,71 23 0,-48-23-848,1-4 0,1-3 0,1-3 0,0-3 1,108-1-1,-92-11-4380,97-16 0,-66 0 1951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2:32.9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5914 2 19478,'77'-2'1925,"-288"51"-266,-851 117 1591,50-46-1713,-447 60 203,860-87-1182,10 38-595,-180 117-4081,631-188-633,114-46 2122,0 0 1,1 2-1,-22 18 0,9 3-1220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2:33.5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1472,'0'0'5195,"1"6"-3481,0 160 4357,-3-76-4512,2-74-1345,4 393 3787,27 0-728,-28-388-3167,-1 0-175,1 1-1,0-1 1,2 0 0,14 39-1,-18-59-61,-1 1-1,1-1 0,-1 0 1,1 0-1,-1 0 1,1 0-1,0 0 1,-1 0-1,1-1 1,0 1-1,0 0 0,0 0 1,0 0-1,0-1 1,0 1-1,0-1 1,0 1-1,0 0 1,0-1-1,0 0 0,0 1 1,0-1-1,0 0 1,3 1-1,-3-1-244,0-1-1,0 1 0,0-1 1,0 1-1,0-1 0,-1 1 1,1-1-1,0 1 0,0-1 1,0 0-1,0 1 1,-1-1-1,1 0 0,0 0 1,-1 0-1,1 1 0,0-1 1,-1 0-1,1 0 0,-1 0 1,1 0-1,-1 0 1,0 0-1,0 0 0,1 0 1,-1 0-1,0 0 0,0-1 1,0 0-1,1-24-2736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2:33.8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1188 32 676,'3'-2'705,"0"1"0,0 0 1,1 0-1,-1 0 0,0 0 0,1 0 0,-1 1 1,0-1-1,6 1 2871,-14-2-2142,-13-3-500,1 1 1,-1 0-1,1 2 1,-23-2-1,-79 2 1350,89 3-1854,26-1-382,-129-1 1629,-140 19-1,231-12-1579,-48 6-1220,-134 35 1,132-16-2148,81-26 1685,-1 1 0,1 0 0,0 1 0,0 0 1,-14 13-1,2 2-1248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2:34.1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628 1 1244,'1'0'83,"-1"1"-1,1-1 0,-1 1 1,1-1-1,-1 1 1,1-1-1,-1 1 0,0-1 1,1 1-1,-1-1 1,0 1-1,0 0 1,1-1-1,-1 1 0,0-1 1,0 1-1,0 0 1,0-1-1,0 1 0,0 0 1,0-1-1,0 1 1,0 0-1,0-1 1,0 1-1,0 0 0,0-1 1,-1 1-1,1-1 1,0 1-1,0 0 0,-1 0 1,0 0 64,-1 0 0,1 0 1,0 0-1,-1 0 0,1 0 0,-1 0 0,1-1 1,-1 1-1,0 0 0,1-1 0,-1 1 1,-2-1-1,-10 3 611,1-2 0,-21 1-1,28-2-475,-268-2 4474,95-1-4830,124 5-1640,22 4-4557,31-6 4429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2:34.5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40 356,'13'-40'10060,"-15"45"-8842,-2 9-621,1 1 1,0 0 0,1 0-1,0 1 1,1-1 0,1 0-1,0 0 1,1 1 0,1-1-1,1 0 1,7 28-1,-4-27-274,-1 0-1,2 0 0,0 0 0,1-1 1,1-1-1,0 1 0,1-1 0,0-1 1,1 0-1,22 20 0,-12-16 53,0-1-1,1-1 1,28 14 0,74 29 1209,-11-5 67,-109-52-1585,-1 1 0,0 0 0,1 0 0,-1 1 1,0-1-1,0 1 0,0 0 0,0-1 0,-1 1 0,1 0 0,-1 1 1,0-1-1,0 0 0,0 1 0,0-1 0,-1 1 0,1 0 1,-1-1-1,2 7 0,-2 1 40,0 0 0,0 0 1,-1 0-1,-1 0 0,0 0 0,-2 11 1,-71 365 970,30-173-743,-38 161 149,63-286-342,-3-1 1,-40 97-1,61-182-138,-6 14 17,-1-1 0,-14 24 0,20-37-17,1 0 0,-1 0 0,-1 0 0,1 0-1,0 0 1,-1-1 0,0 1 0,1-1-1,-1 0 1,0 0 0,0 0 0,0 0 0,0 0-1,-1-1 1,1 0 0,0 1 0,-1-1 0,1 0-1,-5 0 1,6-1-2,-1 0 0,1 0 0,0-1 0,-1 1 0,1-1 0,0 1 0,0-1 0,-1 0 0,1 0 1,0 0-1,0 0 0,0 0 0,0 0 0,0-1 0,0 1 0,0-1 0,1 0 0,-1 1 0,1-1 0,-3-3 0,-1-1 0,1-1 0,0 0-1,0-1 1,0 1 0,-2-8 0,-8-33-57,1 0 0,3-1 0,1 0-1,3 0 1,2-1 0,4-91 0,1 115-55,2 0 0,0 1 1,1-1-1,2 1 0,0 0 0,11-25 0,-13 41-218,0 0 1,0 1 0,1-1-1,1 1 1,-1 0-1,1 0 1,0 0-1,1 1 1,0 0-1,0 0 1,1 1-1,0 0 1,0 0-1,0 1 1,0 0-1,1 1 1,0-1-1,17-4 1,15 0-7223,-19 6 877,-7-2 3091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51.9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0 232,'36'135'5390,"23"162"-1,28 110-163,-85-403-5217,-1 0 0,0-1 1,1 1-1,0-1 0,0 1 0,0-1 0,4 6 1,-5-9-59,-1 1 1,0-1 0,1 1 0,0-1 0,-1 1-1,1-1 1,-1 0 0,1 1 0,-1-1 0,1 0-1,0 1 1,-1-1 0,1 0 0,0 0 0,-1 1-1,1-1 1,0 0 0,0 0 0,-1 0 0,1 0-1,0 0 1,-1 0 0,1 0 0,0 0 0,-1 0-1,1-1 1,0 1 0,0 0 0,-1 0 0,1-1-1,-1 1 1,1 0 0,0-1 0,-1 1-1,1 0 1,-1-1 0,1 1 0,-1-1 0,1 1-1,-1-1 1,1 1 0,-1-1 0,1 0 0,-1 1-1,0-1 1,1 1 0,-1-1 0,0-1 0,15-30-6582,-13 24 5858,8-21-1579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2:36.3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5616 11 976,'1'-1'725,"-1"-9"4978,1 10-5616,-42 29 1870,2 2 0,-42 42 0,14-12-891,49-44-837,-367 344 3592,-86 171-708,8 40-725,322-394-1777,-804 1065 2272,683-863-2081,-322 489 575,-584 723 853,536-834-1936,353-445-2913,276-310 2502,-4 4-416,1 0 0,0 1 1,1-1-1,-9 16 0,14-23 481,0 1-1,0-1 1,0 0-1,0 0 1,0 0-1,0 1 1,0-1-1,0 0 1,0 0-1,0 0 1,0 1-1,0-1 1,0 0-1,0 0 1,0 0-1,1 0 1,-1 1-1,0-1 1,0 0-1,0 0 1,0 0-1,0 0 1,1 0-1,-1 1 1,0-1-1,0 0 1,0 0-1,0 0 1,1 0-1,-1 0 1,0 0-1,0 0 1,0 0-1,1 0 1,-1 0-1,0 0 1,0 0-1,0 0 1,1 0-1,-1 0 1,0 0-1,0 0 1,0 0-1,1 0 0,-1 0 1,0 0-1,0 0 1,0 0-1,1 0 1,-1-1-1,14-1-1731,-13 2 1465,36-10-6081,21-11 1383,-52 19 4723,88-35-3397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2:36.7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6889 6044 16502,'1'-1'31,"1"0"1,-1 1-1,1-1 1,-1 0 0,0 0-1,0 0 1,0 0 0,1 0-1,-1 0 1,0 0 0,0 0-1,0 0 1,-1 0 0,3-3-1,-4 3 8,1 0-1,0 0 0,-1 0 0,1 0 1,-1 0-1,1 0 0,-1 0 0,0 0 0,1 1 1,-1-1-1,0 0 0,0 1 0,1-1 1,-1 0-1,0 1 0,0-1 0,0 1 1,0-1-1,0 1 0,0-1 0,0 1 1,0 0-1,0 0 0,-2-1 0,-67-32 1315,2-2-1,1-4 0,-92-69 0,-143-137 734,10-23-705,-398-458 1030,211 208-1227,-212-174-164,248 252-484,79 76-110,36 44-106,-33-22-258,-382-311-62,571 505 0,-429-344-488,442 375 71,-326-179 1,400 254-823,-110-38 1,71 40-5056,122 39 4977,-5-1-2802,24-7-6319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2:44.6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21 104,'0'0'2300,"9"-3"-1900,1-3-408,-4 1-352,6-1-1380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2:44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65 224,'0'0'1400</inkml:trace>
  <inkml:trace contextRef="#ctx0" brushRef="#br0" timeOffset="1">70 9 40,'0'0'996,"3"-9"196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3:12.3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 1228,'6'-34'17238,"-2"52"-15109,1-1-1139,4 55 1883,28 106 0,-14-76-2033,-5-22-1775,-5-25-6906,-15-37-5741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3:12.9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88 48,'0'0'7525,"-3"0"-6495,-10-7 10808,11 0-12743,4 2 1328,7-4-47,4-3 238,25-18 0,-35 28-547,0 0 0,0 0 0,0 0 0,0 1 0,0-1 0,0 1 0,0 0 0,0 0 0,1 0 0,-1 0-1,0 0 1,1 1 0,-1 0 0,0 0 0,1 0 0,4 0 0,-6 1-41,0 0-1,0 0 0,0 1 0,0-1 0,0 0 0,0 1 1,0 0-1,-1-1 0,1 1 0,-1 0 0,1-1 0,-1 1 0,0 0 1,1 0-1,-1 0 0,0 0 0,0 1 0,-1-1 0,1 0 1,0 0-1,-1 1 0,1-1 0,-1 4 0,2 3 26,-1 0 0,-1 1 0,0-1 0,-1 14 0,-6 18 72,-2 0 0,-2 0-1,-31 77 1,9-31 104,33-86-222,-4 10 130,0 0-1,1 0 1,0 0-1,-1 21 0,4-30-98,-1 0 0,1 0 0,0 0 0,0 0 0,1 0 0,-1 0 0,0-1 0,1 1 0,-1 0 0,1 0 0,-1 0 0,1 0 0,0 0 0,0 0 0,0-1 0,0 1 0,0 0 0,0-1 0,0 1-1,1-1 1,-1 1 0,1-1 0,-1 0 0,1 0 0,-1 0 0,1 1 0,0-1 0,-1-1 0,1 1 0,0 0 0,0 0 0,0-1 0,0 1 0,0-1 0,2 1 0,10 0 79,-1-1 1,1 0-1,-1-1 1,1-1 0,-1 0-1,0 0 1,22-8-1,-16 4-916,1 2-1,24-3 0,-40 6 329,0 1 1,0 0-1,0 1 1,0-1 0,-1 1-1,7 1 1,-8-1-266,1 0 1,0 0 0,-1 0 0,0 0 0,1 0 0,-1 1 0,0-1 0,0 1-1,1 0 1,-1-1 0,-1 1 0,1 0 0,0 0 0,0 1 0,2 3 0,6 16-2734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3:14.0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6 241 276,'-1'-4'1062,"-1"0"-1,2 0 1,-1 1 0,0-1-1,1 0 1,0 0 0,-1 0-1,2 0 1,-1 0-1,1-6 1,1 3-383,0 0 0,0 1 0,1-1 0,-1 1-1,7-10 1,1 1-121,0 0-1,1 1 1,23-22-1,-31 33-479,39-36 1043,-39 37-1027,0 0 1,0-1-1,0 1 1,0 1-1,1-1 0,-1 0 1,0 1-1,1 0 1,-1-1-1,1 1 0,0 1 1,4-2-1,-7 3-67,1-1 0,-1 0-1,1 1 1,-1-1 0,1 1-1,-1-1 1,0 1 0,1 0-1,-1-1 1,0 1 0,1 0-1,-1 0 1,0 0 0,0 0-1,0 0 1,0 0 0,0 1 0,0-1-1,0 0 1,0 0 0,0 1-1,-1-1 1,1 1 0,0-1-1,-1 0 1,1 1 0,-1-1-1,1 3 1,0 4 48,1-1 0,-1 0 0,0 1 0,-1 8 0,0 9 134,-2 1-1,-6 27 1,3-32-83,-2 11 503,7-32-611,1 1-1,-1-1 0,0 0 0,0 1 1,0-1-1,0 1 0,1-1 1,-1 0-1,0 1 0,0-1 0,1 0 1,-1 1-1,0-1 0,0 0 0,1 1 1,-1-1-1,0 0 0,1 1 0,-1-1 1,1 0-1,-1 0 0,0 0 0,1 1 1,-1-1-1,1 0 0,-1 0 0,1 0 1,-1 0-1,0 0 0,1 0 0,-1 0 1,1 0-1,-1 0 0,1 0 1,-1 0-1,1 0 0,-1 0 0,0 0 1,1 0-1,-1-1 0,1 1 0,9 0 123,38 4 149,-34-4-244,1 1 0,0 1-1,22 5 1,-28-3-28,-1-1 0,1 2 0,-1-1 0,1 1-1,-2 0 1,1 1 0,0-1 0,-1 2 0,0-1 0,-1 1-1,1 0 1,-1 0 0,0 1 0,-1 0 0,0 0 0,0 0 0,-1 0-1,0 1 1,-1 0 0,1 0 0,-2 0 0,1 0 0,-1 0-1,-1 1 1,0-1 0,0 1 0,-1-1 0,0 1 0,0-1-1,-4 17 1,0-7 42,-1-1 0,-1-1-1,-1 1 1,-1-1 0,0 0 0,-1 0-1,-1-1 1,0-1 0,-21 25 0,22-30 133,-1-1 1,0 1-1,0-1 1,-1-1-1,0 0 1,-1-1-1,0 0 1,0 0-1,0-1 1,-1-1-1,0 0 1,0-1-1,-26 5 1,-72 5 3650,106-15-3538,-27 11-37,6 2-5364,24-11 4405,0 0 1,1 0-1,-1 0 0,0-1 0,0 1 1,1-1-1,-1 1 0,0-1 1,0 1-1,0-1 0,0 0 0,-3 0 1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4:52.1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1 768,'0'0'5349,"7"1"-4481,20 2-24,-5-3 1648,-8-2-1167,63 5 1857,89 14-1,81 25-977,-117-19-868,1-3-873,-44-8-4324,-76-12 3065,12-3-9679,-16 0 8003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4:52.4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1 500,'1'0'267,"1"0"0,0 0 1,-1 1-1,1-1 0,0 0 0,-1 1 1,1-1-1,-1 1 0,1-1 0,-1 1 0,1 0 1,-1 0-1,0 0 0,1 0 0,-1 0 0,0 0 1,0 0-1,1 0 0,-1 0 0,0 1 1,0-1-1,0 0 0,-1 1 0,1-1 0,0 1 1,0-1-1,-1 1 0,1-1 0,-1 1 0,1 0 1,-1-1-1,0 1 0,0-1 0,0 1 1,0 0-1,0 2 0,0 9 338,0-1-1,-2 1 1,-4 22-1,5-26-126,-37 183 1703,37-167-4560,1-24 1972,0 0 1,1 0 0,-1-1 0,0 1 0,0 0 0,1 0-1,-1-1 1,0 1 0,1 0 0,-1 0 0,1-1 0,-1 1 0,1-1-1,-1 1 1,1 0 0,1 0 0,4 4-1814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4:56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1 102 200,'0'0'6074,"1"-9"1695,1 8-7596,-1 1 0,0-1 0,0 0 0,1 0 0,-1 0 0,0 0 0,0 0 0,0 0 0,0 0 0,0 0 0,0 0 0,0-1 0,0 1 0,1-2 0,14-16 946,-5 11-817,0 2 1,0-1-1,1 2 1,0-1-1,0 1 1,1 1-1,-1 1 1,24-5-1,-15 6-43,-1 0-1,1 1 0,-1 2 1,40 4-1,-46-2-158,-1 0-1,0 1 0,-1 0 0,1 0 0,-1 2 1,0 0-1,21 13 0,-27-15-66,0 0 0,0 0-1,-1 1 1,1 0 0,-1 0 0,0 0-1,-1 0 1,0 1 0,1 0 0,-2 0-1,1 0 1,-1 0 0,0 1 0,0-1 0,0 1-1,1 10 1,-3-8-16,0 0 0,-1 0 1,-1 1-1,0-1 0,0 0 0,0 0 0,-1 0 1,-1 0-1,1 0 0,-2 0 0,1 0 0,-1-1 0,0 0 1,-1 0-1,0 0 0,-12 14 0,-1-1-64,0-1 0,-2-1 0,0-1 0,-33 23 0,22-19 67,30-21 343,5-1-277,25 0 160,0 1 0,0 2-1,-1 0 1,48 13 0,-66-12-198,1 0 1,-1 0 0,1 1 0,-1 0-1,0 1 1,14 11 0,-18-13-41,-1 1 1,0 0-1,0 0 1,0 1-1,-1 0 1,0 0 0,0 0-1,0 0 1,-1 0-1,0 1 1,4 10-1,-5-9-1,0 0-1,-1 0 1,0 0-1,-1 0 1,1 0 0,-2 0-1,1 1 1,-1-1-1,0 0 1,-1 0-1,0 0 1,0-1-1,-1 1 1,1 0-1,-2-1 1,1 0 0,-1 1-1,-8 9 1,3-3-5,-2-1 0,1 0 1,-2-1-1,0 0 1,0 0-1,-1-2 1,0 1-1,-16 7 0,6-5 7,0-2-1,-1-1 0,0 0 1,-1-2-1,0-1 1,-1-1-1,1-1 0,-44 2 1,35-4 324,-33 7 0,59-8-208,1-1 1,0 0-1,0-1 1,-10 0-1,6 0 0,9 0-58,-14 2-19,11-1-1328,-8 0 1850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4:32.6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861 190 928,'7'-8'7479,"-19"0"-6548,1 1 0,-1 1-1,0 0 1,0 0 0,-19-5 0,-74-15 1803,39 10-1418,-27-6-503,0 5 0,-1 3 0,-99 0 1,88 4-5630,104 10 4232,-1 0-1,1-1 1,-1 1 0,1 0 0,-1-1-1,1 1 1,-1-1 0,1 0 0,0 1 0,-1-1-1,1 0 1,0 0 0,0 0 0,-2-2-1,-4-5-2186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52.2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645 96 13717,'4'-5'183,"0"1"-9,0 0 1,-1 0-1,0 0 1,0 0-1,0-1 1,2-5 0,-5 9-141,1 0 0,-1 0 1,0 0-1,0 0 0,1 0 1,-1 0-1,0 0 0,0 0 1,0 0-1,0 0 0,-1 0 1,1 0-1,0 0 0,0 0 0,-1 0 1,1 0-1,0 0 0,-1 1 1,1-1-1,-1 0 0,1 0 1,-1 0-1,1 0 0,-1 0 1,0 1-1,1-1 0,-1 0 1,0 1-1,0-1 0,0 0 1,1 1-1,-1-1 0,0 1 1,0 0-1,0-1 0,0 1 1,-2-1-1,-10-4-71,0 0 0,0 1-1,-1 1 1,0 0 0,1 1 0,-1 1-1,0 0 1,0 0 0,-23 3-1,18 0-1008,-1 2-1,-22 5 1,24-3-1134,0 0-1,-19 10 1,-2 4-109</inkml:trace>
  <inkml:trace contextRef="#ctx0" brushRef="#br0" timeOffset="1">409 373 852,'141'3'3691,"-46"-3"2953,-97 0-6496,0 0 0,0 0 1,0 1-1,0-1 0,0 1 0,0 0 0,0-1 0,0 1 1,-2 1-1,-6 3 126,-122 42 938,-47 16-1525,-1-15-5154,116-34 2617,6-2 865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3:22.6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87 704,'0'0'1085,"-6"-3"972,-8-6 6017,14 9-7852,-1 0 1,1-1-1,0 1 0,-1-1 1,1 1-1,-1-1 1,1 1-1,0-1 0,0 1 1,-1-1-1,1 1 0,0-1 1,0 1-1,-1-1 1,1 1-1,0-1 0,0 1 1,0-1-1,0 0 1,0 1-1,0-1 0,0 1 1,0-1-1,0 0 1,0 1-1,0-1 0,0 1 1,1-1-1,-1 1 1,0-2-1,1 0-28,1 1 1,-1-1-1,0 0 0,1 1 1,-1-1-1,1 1 0,-1 0 1,1-1-1,2 0 0,3-3 22,1 1 0,0 0 0,15-5 0,-5 4 51,0 0 0,0 2 0,1 0 0,-1 1 0,1 1 0,0 1 1,31 3-1,-26 1-108,0 0 1,0 1-1,0 2 1,-1 0-1,33 16 1,-48-19-112,1 0 0,-1 1 0,0 0 0,0 0 1,-1 1-1,1 0 0,-1 1 0,-1 0 0,1 0 0,-1 0 0,9 15 1,-12-17-32,0 1 1,0 0 0,-1 0 0,0 0 0,0 0 0,-1 0-1,1 0 1,-2 0 0,1 1 0,0-1 0,-1 0 0,0 1 0,-1-1-1,1 0 1,-1 1 0,-1-1 0,1 0 0,-5 10 0,3-7 7,-1 0 0,-1-1 1,1 0-1,-1 0 0,-1 0 0,0 0 1,0-1-1,-13 12 0,-3 0 27,-37 24-1,23-19-115,29-18-671,27 5-16403,-11-11 14257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3:23.1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587 41 320,'1'-1'282,"1"-1"1,-1 1-1,0-1 0,0 1 1,0-1-1,0 0 0,0 1 1,0-1-1,-1 0 0,1 1 1,0-1-1,-1 0 0,1 0 1,-1 0-1,0 0 0,0 0 1,0 1-1,0-3 1,-2 3-71,1 0 1,-1 0-1,0 0 1,0 1-1,0-1 1,0 1-1,0-1 1,1 1-1,-1 0 1,0 0-1,0 0 1,0 0 0,-3 0-1,-2 1 118,0 0 0,-1 0 0,1 0 0,0 1-1,0 0 1,1 0 0,-12 6 0,-44 26 1022,44-23-926,-15 10 139,2 0 0,1 3 0,1 0 0,0 2 0,-34 41 1,32-29 27,2 1 0,1 1 0,-39 77 0,58-98-326,0 0 0,1 0 0,1 1 0,1 0 0,-6 36 0,11-50-212,0-1 0,1 1 0,0 0 0,0 0 0,0 0 0,1 0 1,0-1-1,0 1 0,0 0 0,0-1 0,1 1 0,0-1 0,1 1 1,-1-1-1,1 0 0,0 0 0,0 0 0,0 0 0,1-1 0,0 1 0,0-1 1,0 0-1,0 0 0,9 6 0,-2-4-114,0 0 0,1 0 0,-1-1 0,1-1 0,0 0 0,1 0-1,-1-1 1,1-1 0,22 2 0,8-3-1796,66-7 1,-84 4 640,41-6-7459,-37 5 5932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3:23.4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465 0 1264,'0'0'2625,"-4"4"-1303,-145 134 4703,-68 86-3454,192-197-2909,-15 17-797,17-12-3397,17-20 1877,5-1 808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3:23.7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375 346 800,'3'-2'944,"-3"2"-872,0 0-1,1 0 1,-1-1-1,1 1 1,-1 0-1,1-1 1,-1 1 0,0 0-1,1-1 1,-1 1-1,0-1 1,1 1-1,-1-1 1,0 1-1,0-1 1,1 1 0,-1-1-1,0 1 1,0-1-1,0 1 1,0-1-1,0 1 1,0-1-1,0 1 1,0-1-1,0 1 1,0-1 0,0 1-1,0-1 1,0 0-1,0 1 1,0-1-1,-1 0 1,-13-21 1451,-30-20 285,43 41-1750,-177-146 3178,56 54-7936,109 82 2624,3 0 630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3:24.1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223 5 1492,'3'-1'672,"1"0"0,-1 0-1,0 0 1,1 1 0,-1 0 0,1-1-1,-1 1 1,0 0 0,1 1 0,-1-1-1,1 1 1,-1-1 0,0 1 0,5 2-1,49 21 1966,-40-15-1505,34 18 114,-2 1 0,-1 3 0,-1 1 0,-2 3 0,-2 1 0,46 50 0,-70-66-943,-2 0 0,0 1 1,-2 0-1,0 2 0,-2 0 0,0 0 1,11 30-1,-17-34-136,-1 1 0,-1 0 0,-1 0 1,-1 0-1,0 0 0,-2 1 0,0-1 0,-1 0 1,-1 1-1,-5 25 0,-3-5-166,-2 0 0,-1-1 0,-2-1 1,-2 0-1,-2 0 0,-1-2 0,-2 0 0,-2-2 0,-50 62 1,24-41-1358,-2-3 0,-2-2 0,-3-2 0,-114 76 1,31-42-7345,83-51 5889,-34 22-794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3:18.7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425 29 14725,'3'-3'743,"-1"-1"-1,1 0 1,0 1-1,0 0 1,10-8 3456,-24 22-3399,-4 4-249,1 0 0,1 1 0,0 1 0,-11 19 0,-7 10 124,-170 227 1459,103-148-2489,85-112-113,11-11 207,0 0 1,0 0 0,0 0-1,0 0 1,1 0 0,-1 0-1,1 0 1,-1 1 0,-1 2-1,35-11-19792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3:19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512 716 960,'9'-3'13320,"-94"-83"-7032,-31-63-2654,102 129-3371,-222-301-8,227 311-792,-28-39-1549,33 45 1413,1-1 1,0 0 0,1 0 0,-1 0-1,1-1 1,0 1 0,1 0-1,-2-7 1,3 11 102,-1 0 0,1 0 0,0-1 0,0 1-1,0 0 1,0 0 0,1-1 0,-1 1 0,0 0 0,0 0 0,1 0-1,-1-1 1,1 1 0,0-1 0,5-4-2120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3:20.3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24 768,'13'-23'14433,"-23"44"-13653,1 1 1,0 0 0,2 0-1,1 1 1,-5 30 0,-9 124 1256,14-90-1456,4 1 1,4-1-1,4 0 1,22 116-1,-19-160-591,18 49 0,-22-77-336,1-2 0,0 1 0,0 0 0,2-1 0,-1-1 0,2 1 0,11 13 0,-17-23-171,0 0 0,1 0 0,-1 0 0,1-1 0,0 1 0,0-1 0,7 4 0,-9-6-419,1 1 0,-1 0-1,1 0 1,-1-1 0,1 1 0,-1-1-1,1 0 1,-1 0 0,3 0 0,8-2-2130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3:20.8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0 901 36,'2'0'343,"0"0"0,0 1 0,0-1 0,0 0 0,0-1 1,0 1-1,0 0 0,0 0 0,-1-1 0,1 1 0,0-1 0,0 0 0,0 1 0,-1-1 0,1 0 0,0 0 1,-1 0-1,1 0 0,2-3 0,26-30 2994,-26 28-3074,14-21 640,-2-1 0,-1-1 0,-1 0 1,14-41-1,-6 14-140,75-209 1752,-12 31 92,-78 215-2261,-3 7-3,0 1 0,1 1 1,0-1-1,1 1 0,11-16 1,-17 25-300,1 0 1,0 0 0,-1 0-1,1 1 1,0-1-1,0 0 1,-1 0 0,1 1-1,0-1 1,0 1 0,0-1-1,0 1 1,0-1-1,0 1 1,0 0 0,0-1-1,0 1 1,0 0-1,0 0 1,0 0 0,0 0-1,0 0 1,2 0-1,-2 0 17,1 1-1,-1 0 1,1-1-1,-1 1 1,1 0-1,-1 0 0,0 0 1,0 0-1,1 0 1,-1 0-1,0 0 1,0 0-1,2 3 0,2 4 120,-1-1 0,0 1 0,0 1 0,4 11 0,12 45 634,12 72-1,-15-55-343,-2-17-156,74 291 1036,-84-338-1563,-3-10-205,0 1 1,0-1-1,1 0 0,0 0 0,1 0 1,0 0-1,9 13 0,0-15-1814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3:21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500 89 368,'0'-1'185,"1"0"0,-1 1-1,1-1 1,-1 0 0,0 0-1,0 0 1,1 1 0,-1-1 0,0 0-1,0 0 1,0 0 0,0 1 0,0-1-1,0 0 1,0 0 0,0 0 0,0 1-1,0-1 1,-1 0 0,1 0 0,0 0-1,-1 1 1,1-1 0,0 0-1,-1 0 1,-1-1 81,1 0 0,-1 1-1,1-1 1,-1 1 0,0 0-1,1 0 1,-1-1 0,0 1-1,-3-1 1,-5-2 383,0 1 1,0 0 0,-11-2-1,19 5-477,-151-24 3269,0 11-3351,98 13-2101,46 0 709,1 1 0,-1 0 0,1 1 0,-10 2 0,4 2-714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57.9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217 111 40,'4'21'1756,"-1"1"1,0 24-1,0 8 152,-1-35-1373,64 487 8733,-61-474-8866,-3-21-372,-1 1 1,2-1-1,3 11 0,-6-22-99,0 1 1,0 0-1,0-1 1,0 1-1,1 0 1,-1-1-1,0 1 0,0-1 1,1 1-1,-1 0 1,0-1-1,1 1 1,-1-1-1,1 1 0,-1-1 1,1 1-1,-1-1 1,1 1-1,-1-1 1,1 0-1,-1 1 0,1-1 1,0 0-1,-1 1 1,1-1-1,0 0 1,-1 0-1,1 1 0,0-1 1,-1 0-1,1 0 1,0 0-1,-1 0 1,1 0-1,0 0 1,-1 0-1,1 0 0,0 0 1,-1-1-1,1 1 1,1 0-1,0-2-719,0 1 1,0 0-1,0-1 0,0 1 0,0-1 0,0 0 1,0 0-1,-1 0 0,3-3 0,3-6-1649</inkml:trace>
  <inkml:trace contextRef="#ctx0" brushRef="#br0" timeOffset="1">635 74 1160,'-1'-4'292,"0"0"-1,-1 0 1,0 1-1,0-1 1,0 1-1,0-1 1,0 1-1,0 0 1,-1 0-1,0 0 1,0 0-1,0 0 1,0 0-1,0 1 1,0 0-1,-1-1 1,1 1-1,-1 1 1,1-1-1,-1 0 1,0 1-1,0 0 1,0 0-1,0 0 1,-4-1-1,-11-1 420,-1 1-1,0 0 0,-34 3 0,23 1-450,0 1 0,-1 2 0,1 1-1,1 1 1,-38 15 0,41-12-904,1 2 1,-26 15-1,34-16-906,1 1-1,0 1 1,-19 17-1,9-4-247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3:21.5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5 380,'0'-1'256,"1"1"0,0-1-1,0 1 1,-1-1 0,1 1-1,0 0 1,0 0 0,0-1 0,-1 1-1,1 0 1,0 0 0,0 0 0,0 0-1,0 0 1,0 0 0,-1 0 0,1 0-1,0 0 1,0 1 0,0-1 0,0 0-1,-1 0 1,1 1 0,0-1 0,0 0-1,-1 1 1,1-1 0,0 1 0,-1-1-1,2 2 1,-1-1-111,0 1-1,-1-1 1,1 1-1,-1-1 1,1 1 0,-1-1-1,0 1 1,0-1 0,1 1-1,-1-1 1,0 1-1,0-1 1,-1 1 0,1-1-1,0 1 1,0-1-1,-1 1 1,0 1 0,-19 62 2847,-38 84 0,-45 57-3043,98-199-833,-6 14-191,8-9-7939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3:21.8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289 379 744,'2'-1'269,"-1"0"0,0 0 0,0 0 0,0 0 0,0-1 0,0 1 0,-1 0-1,1-1 1,0 1 0,-1 0 0,1-1 0,0 1 0,-1-1 0,0 1 0,1-1 0,-1 1 0,0-1 0,0 0 0,0-1 0,0 0 57,-1-1 0,1 1 1,-1 0-1,0 0 0,0 0 1,-1 0-1,1 0 1,-4-6-1,-3-3 332,-1 1-1,0-1 1,-14-12 0,17 19-348,-65-67 1632,-45-46-2936,76 69-6631,32 36 5713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3:29.9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13 154 12917,'-12'-18'2514,"12"16"-2256,1 1-193,0 0 0,0-1 0,0 1 0,0 0 0,1 0 0,-1 0-1,0 0 1,1 0 0,-1 0 0,3-2 0,2 0 178,10-8 158,0 1 0,1 1 0,0 0 0,36-12-1,75-14 894,-101 28-858,0 2-1,0 1 1,0 1-1,1 1 1,-1 1-1,53 6 1,-74-4-353,-1 0 1,1 1 0,-1-1-1,1 1 1,-1 1 0,0-1-1,1 0 1,-1 1 0,-1 0-1,1 1 1,8 6 0,-7-4-3,-1 1 0,0-1 1,0 1-1,0 0 0,-1 0 0,0 1 1,4 11-1,65 171 834,-32-79-439,105 278 1491,-144-387-1958,-1 1 0,-1 0 0,1 0 0,0 0-1,-1 0 1,1 0 0,-1 0 0,0 0 0,0 0 0,0 0 0,0 3 0,-1-5-5,1 1 0,-1-1-1,1 0 1,-1 1 0,0-1-1,0 0 1,0 1 0,1-1-1,-1 0 1,0 0 0,0 0-1,0 0 1,-1 0-1,1 0 1,0 0 0,0 0-1,-1 0 1,1-1 0,0 1-1,-1-1 1,1 1 0,0-1-1,-3 1 1,-15 3 12,-1-1 0,1-2-1,-1 0 1,0 0 0,1-2 0,-33-5 0,29 3-20,-123-16-1349,50-1-2688,54 6-747,18-4-4568,15 7 6208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3:30.3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416 5 1476,'32'-4'12836,"-85"18"-10623,-2-3 0,-67 6-1,31-5-857,81-10-1583,0-1 1,0 1 0,-1-2-1,1 0 1,-1 0 0,1-1-1,0 0 1,-1-1 0,-14-4-1,24 6 99,1 0 0,-1 0 0,1-1 1,-1 1-1,1 0 0,-1-1 0,1 1 0,0 0 0,-1-1 0,1 1 0,-1-1 0,1 1 0,0-1 0,-1 1 1,1-1-1,0 1 0,0-1 0,-1 1 0,1-1 0,0 1 0,0-1 0,0 1 0,0-1 0,-1 0 0,12-19-11723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3:30.9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308 43 360,'0'-5'1242,"0"1"0,1-1 0,0 1-1,0-1 1,0 1 0,0 0 0,3-8 5340,-7 16-5797,-22 26 134,2 1 1,1 1-1,2 2 1,-17 35-1,-2 2-97,12-23-376,-68 105-539,70-122-4502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3:31.3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488 376 988,'4'-6'9138,"-5"6"-9034,-13-10 3279,-35-17-1738,24 13-307,-28-19 354,-66-53 1,11-4-2445,35 30-2454,57 46 1296,-8-10-5668,15 12 5231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3:33.7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11 1220,'0'0'1247,"-6"-11"5160,2 12-6116,0 0 0,1 1 0,-1-1 0,1 1 0,-1 0-1,1 0 1,0 0 0,0 0 0,-1 0 0,2 1 0,-1-1 0,0 1 0,1 0 0,-1 0-1,1 0 1,0 0 0,0 1 0,-3 5 0,-5 10 488,2 0-1,-9 26 1,9-23-199,-7 21-145,1 2 1,3-1-1,1 2 1,2-1-1,2 1 0,3 0 1,1 1-1,2-1 1,3 0-1,1 0 1,16 69-1,-15-95-508,1 0-1,1 0 0,1-1 1,1 0-1,0-1 1,2 0-1,23 31 1,-24-37-599,1 0 0,0-1 0,0 0 0,20 12 0,-19-15-1022,0 0-1,1-1 1,0-1 0,0 0-1,18 5 1,6-2-1330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3:35.1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1 985 432,'4'7'5378,"-4"-7"-5278,0 0-1,0 0 0,0 0 1,0 0-1,1 1 895,-1 0-895,0-1 1,1 0-1,-1 0 0,0 0 1,0 0-1,0 0 0,0 0 1,0 0-1,0 0 1,1 0-1,-1 0 0,0 0 1,0 0-1,0 0 0,0 0 1,0 0-1,1 0 0,-1 0 1,0 0-1,0 0 1,0 0-1,0 0 0,0 0 1,1 0-1,-1 0 0,1-1 895,-1 1-895,0 0 1,0 0-1,0 0 0,0-1 1,0 1-1,0 0 1,0 0-1,1 0 0,-1 0 1,0 0-1,0-1 0,0 1 1,0 0-1,0 0 0,49-178 5789,16-97-2868,-53 223-2390,-3 14-225,80-327 4127,-88 362-4457,16-46 951,-17 48-947,1-1-1,0 0 0,-1 0 0,1 1 1,0-1-1,0 0 0,0 1 1,0-1-1,0 1 0,1-1 1,-1 1-1,0 0 0,1-1 1,-1 1-1,1 0 0,-1 0 1,1 0-1,0 0 0,-1 0 0,1 1 1,0-1-1,2 0 0,2 6 349,0 3-291,-1 1 0,0 0 0,0 0 0,-1 0 0,5 15 0,15 59 420,-17-60-442,58 221 357,40 136 167,-57-247-638,-15-47 0,-31-81-269,0 0 0,0 0 0,1 0 0,-1 0 0,5 5 0,-6-8 153,0-1-1,0 0 0,0 1 1,0-1-1,1 0 1,-1 0-1,0 0 0,1 0 1,-1 0-1,1 0 0,-1-1 1,1 1-1,-1 0 0,1-1 1,0 1-1,-1-1 1,1 1-1,-1-1 0,4 0 1,-4 0-106,-1 0 1,1 0 0,0-1 0,0 1 0,-1 0 0,1-1 0,0 1-1,0 0 1,-1-1 0,1 1 0,0-1 0,-1 1 0,1-1 0,-1 1-1,1-1 1,-1 0 0,1 1 0,-1-1 0,1 0 0,-1 1 0,1-1-1,-1 0 1,0 0 0,1 1 0,-1-2 0,4-17-12376,-6 13 8840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3:35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523 145 1316,'0'-1'173,"0"-1"1,0 1-1,0 0 0,0 0 1,0-1-1,0 1 0,-1 0 1,1 0-1,0-1 0,0 1 1,-1 0-1,1 0 0,-1 0 1,1 0-1,-1-1 0,0 1 1,1 0-1,-1 0 0,0 0 1,0 0-1,0 0 0,0 1 0,0-1 1,0 0-1,0 0 0,0 1 1,0-1-1,0 0 0,0 1 1,-2-1-1,-39-18 2435,40 18-2500,-188-52 4671,-5 17-5323,185 34-1450,0 1 1,-1 1-1,-18 0 1,16 2-41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3:35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268 4 928,'10'-3'8280,"-10"7"-7826,0 0 1,0 0-1,0 0 1,-1-1-1,1 1 1,-1 0 0,0 0-1,0 0 1,-3 6-1,-19 41 2180,5-12-1109,-70 152 2858,20-45-2504,62-133-1885,-2 0 0,-9 12 0,8-12-855,1 0 1,-8 17-1,15-27-308,-1 1 0,1 0-1,0 0 1,0 0 0,0 0-1,0 0 1,1 6 0,0-3-2989,3 1 1264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58.2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381 28 856,'76'2'2353,"0"-3"0,95-14 0,-161 13-1545,0 1 1,0-1-1,18-7 0,-106 34 2629,-159 68-2783,42-15-2830,0-9-5044,138-51 5121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3:36.1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670 447 1076,'4'0'776,"0"0"0,0-1 0,0 1-1,0-1 1,0 1 0,0-1 0,4-2 0,-7 3-702,-1 0 0,0 0 1,0 0-1,0 0 1,0 0-1,0 0 0,1 0 1,-1 0-1,0 0 1,0 0-1,0 0 0,0 0 1,0 0-1,0-1 1,0 1-1,0 0 0,1 0 1,-1 0-1,0 0 0,0 0 1,0 0-1,0 0 1,0-1-1,0 1 0,0 0 1,0 0-1,0 0 1,0 0-1,0 0 0,0 0 1,0-1-1,0 1 1,0 0-1,0 0 0,0 0 1,0 0-1,0 0 1,0-1-1,0 1 0,0 0 1,0 0-1,0 0 0,0 0 1,0 0-1,-7-6 1901,-5-1-566,-67-24 4368,-30-15-1790,19-5-1174,-117-85 0,29 10-3442,157 108-1256,21 17 1515,-1 0 0,0 0 1,1 0-1,-1 0 0,1 0 1,-1 0-1,1 0 0,0 0 1,-1 0-1,1 0 0,0 0 0,0 0 1,0-2-1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3:36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49 15221,'0'0'11067,"-4"1"-10666,1 1-360,0-1 1,0 1-1,0-1 0,0 0 0,0 0 1,0-1-1,0 1 0,0-1 1,-1 1-1,1-1 0,0 0 0,0 0 1,0-1-1,-1 1 0,1 0 0,0-1 1,0 0-1,0 0 0,-5-2 1,6 2-68,1 0 0,-1 0 1,1 0-1,-1-1 1,1 1-1,0 0 1,0-1-1,-1 1 1,1 0-1,0-1 1,0 0-1,1 1 0,-2-3 1,2 3 8,0 0 1,0 0-1,0 0 1,0 0-1,0 0 0,0 0 1,0 0-1,0 0 1,0 0-1,1 0 1,-1 0-1,0 0 0,1 0 1,-1 1-1,0-1 1,1 0-1,-1 0 1,1 0-1,0 0 0,-1 1 1,1-1-1,0 0 1,-1 0-1,1 1 1,0-1-1,0 1 1,0-1-1,0 1 0,0-1 1,3-1-14,0 1 1,-1 0-1,1 0 1,0 1-1,-1-1 1,1 1-1,0 0 1,0 0-1,-1 0 1,1 0-1,0 1 1,0-1 0,-1 1-1,1 0 1,-1 0-1,1 0 1,-1 1-1,1-1 1,-1 1-1,1 0 1,-1 0-1,4 3 1,-7-4 4,1-1 1,-1 1-1,0-1 1,1 1-1,-1-1 1,0 0-1,0 1 1,1 0-1,-1-1 1,0 1-1,0-1 1,0 1-1,0-1 1,0 1-1,0-1 1,1 1 0,-1-1-1,-1 1 1,1 0-1,0-1 1,0 1-1,0-1 1,0 1-1,0-1 1,0 1-1,-1-1 1,1 1-1,0-1 1,0 1-1,-1-1 1,1 1-1,0-1 1,-1 1-1,1-1 1,0 0-1,-1 1 1,1-1-1,-1 1 1,1-1-1,-1 0 1,1 0-1,-1 1 1,1-1 0,-1 0-1,1 0 1,-1 1-1,1-1 1,-1 0-1,0 0 1,-16 5-2245,4-3-3814,4-2 2873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3:37.6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324 124 1084,'6'-13'1178,"-2"4"140,0 0 1,0 0 0,4-19-1,-8 26-1054,1 0-1,-1-1 1,0 1-1,0 0 1,0 0-1,0-1 1,0 1-1,0 0 1,-1 0-1,1 0 1,-1-1-1,1 1 1,-1 0 0,0 0-1,0 0 1,0 0-1,0 0 1,0 0-1,-1 0 1,1 1-1,0-1 1,-3-2-1,2 3-149,1 0 0,-1 1 0,1-1 0,-1 1-1,1-1 1,-1 1 0,1-1 0,-1 1 0,1 0 0,-1 0-1,1 0 1,-1 0 0,1 0 0,-1 0 0,0 0 0,1 1-1,-1-1 1,-2 1 0,-25 10 900,13-2-667,0 1 1,1 0 0,0 1 0,0 1 0,1 0 0,1 1 0,0 1-1,1 0 1,-17 25 0,12-14-70,2 0 0,1 1 0,2 1 0,0 0 0,-10 38 0,15-42-85,2 1 0,0 0-1,2-1 1,1 1 0,0 0 0,2 1 0,5 43 0,-3-57-122,0 0 0,0 0 1,1 0-1,1 0 1,0-1-1,0 0 1,1 0-1,0 0 1,1 0-1,0-1 1,1 0-1,0 0 0,0 0 1,0-1-1,1 0 1,1-1-1,-1 0 1,1 0-1,11 5 1,-7-5-9,0-1-1,1 0 1,0-1 0,0-1 0,0 0 0,0-1 0,1 0 0,-1-1 0,1-1 0,0 0 0,-1-1 0,21-3 0,-22 1-38,0 0 1,1-1 0,-1 0 0,0-1 0,-1-1 0,1 0 0,-1 0 0,0-1-1,0-1 1,-1 0 0,0-1 0,0 0 0,16-16 0,-24 21-32,-1 0 0,1 0 0,0-1 0,-1 1 0,0-1 0,0 0 0,0 1 0,0-1-1,0 0 1,-1 0 0,0-1 0,0 1 0,0 0 0,0 0 0,0-8 0,-2 10-3,1 0 0,0 0-1,-1-1 1,1 1 0,-1 0-1,1 0 1,-1 0 0,0 0 0,0 0-1,0 0 1,0 0 0,0 0-1,-1 0 1,1 0 0,-1 1-1,1-1 1,-1 0 0,1 1 0,-1-1-1,0 1 1,0 0 0,0 0-1,0-1 1,0 1 0,0 1-1,0-1 1,0 0 0,0 0 0,0 1-1,-1-1 1,-1 1 0,-10-3-11,0 2-1,0 0 1,0 1 0,0 0 0,0 1 0,0 0 0,0 1 0,0 1 0,1 0 0,-1 1-1,-14 6 1,28-10 23,-1 1-1,0-1 1,1 0-1,-1 0 1,1 0-1,-1 0 1,1 1-1,-1-1 0,1 0 1,0 1-1,-1-1 1,1 0-1,-1 1 1,1-1-1,0 0 1,-1 1-1,1-1 1,0 1-1,-1-1 0,1 0 1,0 1-1,0-1 1,-1 1-1,1-1 1,0 2-1,9 4 81,23-3 46,-10-8-46,-1-1 1,1-1-1,34-16 1,-8 3 18,49-23-492,-96 42 259,1 1 1,-1-1-1,1 0 1,-1 0-1,0 0 1,1 0-1,-1 0 1,0 0-1,0 0 1,0 0-1,0-1 1,0 1-1,0 0 1,0-1-1,0-1 1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3:38.1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341 74 504,'17'-48'5249,"-6"22"2315,-15 32-6500,-30 42 1093,-79 117 1794,-41 71-1235,128-205-2852,21-26-383,0 0 1,0 1-1,0 0 1,1 0 0,0 0-1,-5 11 1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3:38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493 227 360,'9'-6'9249,"-21"-2"-7999,0 1-1,0 0 1,0 0 0,-19-5-1,-61-19 2598,46 16-2578,-52-13 495,54 17-3348,-73-30 0,100 29-476,16 11 1530,0 0 0,1 0-1,-1 0 1,0-1 0,0 1 0,0 0 0,1-1-1,-1 1 1,1 0 0,-1-1 0,1 1 0,0-1 0,-1 1-1,1-1 1,0 1 0,0-1 0,0 1 0,0-2-1,3-11-2140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3:38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75 1296,'-1'-4'673,"0"1"0,1 0 0,-1 0 1,1 0-1,0 0 0,0 0 0,0-1 0,0 1 0,0 0 0,1 0 0,-1 0 0,1 0 1,0 0-1,0 0 0,0 0 0,0 0 0,1 0 0,-1 0 0,1 0 0,2-2 0,-3 4-547,-1 0 0,1 1 0,0 0 0,0-1 0,0 1 0,0-1 0,0 1 0,0 0 0,0 0 0,0 0 0,1 0-1,-1-1 1,0 1 0,0 0 0,1 1 0,2-1 230,12-2 357,0 1 0,0 1 1,0 0-1,-1 1 0,1 1 1,0 0-1,0 1 0,20 7 0,4 4 425,70 34 0,-70-27-699,0 1-1,-1 2 0,-2 1 1,-1 2-1,0 2 1,-3 1-1,48 54 0,-65-65-273,-1 1-1,-1 0 0,-1 1 1,0 1-1,-2 0 0,-1 1 0,0 0 1,-2 0-1,0 1 0,-2 0 1,-1 0-1,-1 1 0,-1-1 0,0 1 1,-3 35-1,-3-26-136,-2 1 0,-1-1 0,-2-1 0,-1 1-1,-16 38 1,7-29-115,-2-1 0,-2-1-1,-34 49 1,37-65-782,0 0 0,-2-1-1,0-1 1,-2-1 0,-37 28 0,-4-8-4902,-5-7-3857,21-15 5380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3:40.3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1224 1 700,'-47'52'3751,"-56"82"0,67-83-2822,-309 458 5022,27 17-2540,195-318-2301,-24 26-206,45-83-3609,99-145 2700,33-28-13064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3:40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1381 1 812,'1'0'770,"-2"5"2096,-31 46-237,-2-2 0,-54 59 1,27-35-1057,-99 132 1337,8 6-1,10 6 1,-118 248 0,-47 225 159,224-469-3185,65-160-1093,-19 104 1,31-106-1498,5-47 615,2-1 1,-1 1 0,1 0 0,1-1 0,5 18-1,2 2-1796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3:43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54 1364,'-5'-10'8142,"5"3"-4888,1 6-3030,0 0 0,0 0 0,0 0 0,1-1 0,-1 1 0,0 0 0,0 1 0,1-1 0,-1 0 0,0 0 0,3 0 0,6-4 206,-1 1 0,1 1 0,0 0 0,0 0-1,1 1 1,-1 0 0,0 1 0,1 0 0,-1 0 0,1 1 0,16 3-1,-6 0 52,0 0 0,0 2 0,0 1 0,37 15 0,-39-12-222,0 1 0,0 0-1,-1 2 1,0 0 0,-1 1 0,0 1-1,-1 0 1,18 22 0,-15-14 35,-2 2 0,-1-1 0,-1 2 0,-1 0 0,17 41 0,-13-18 163,-3 1 1,14 68 0,4 100 698,-28-172-822,2-1-1,2 0 0,22 66 1,-31-109-334,1 0 1,-1 0-1,1 0 1,-1 0-1,0 0 1,1-1-1,-1 1 1,0 0-1,0 0 1,0 0-1,0 0 1,0 0-1,0 0 0,0 0 1,0 0-1,0 0 1,0 0-1,-1 0 1,1 0-1,0 0 1,-1 0-1,1 0 1,-1 0-1,1 0 1,-1 0-1,0 1 1,-1-1 1,1 0 1,-1-1 0,1 1 0,-1 0-1,1 0 1,-1-1 0,0 1 0,1-1-1,-1 0 1,0 1 0,1-1-1,-1 0 1,0 0 0,-1 0 0,-8-1 16,1 0 0,-1-1 0,-17-5 0,-25-12-306,1-3 1,1-2-1,-63-39 1,29 15-3492,82 47 3454,1-1 1,0 0-1,-1 1 0,1-1 1,0 0-1,0 0 1,0-1-1,-2-2 0,-2-2-4119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3:43.8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472 113 1328,'47'-11'3858,"25"-7"9216,-218 9-6787,65 1-4798,-123-18-70,71-1-6006,114 20 2475,12 0-2675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44.1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21 712,'2'-14'3405,"-1"7"3869,-8 183-1512,-1 45-2754,20-22-864,-6-113-1800,-6-86-375,5 30-438,-5-29 340,0-1-1,1 1 1,-1 0 0,0 0 0,1-1-1,-1 1 1,1 0 0,-1-1-1,1 1 1,-1 0 0,1-1-1,0 1 1,-1-1 0,1 1-1,0-1 1,-1 1 0,1-1-1,0 0 1,0 1 0,-1-1 0,1 0-1,0 1 1,0-1 0,0 0-1,-1 0 1,1 0 0,0 0-1,1 0 1,1-3-2255,5-30-6166,-8 18 5869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3:44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210 40 1148,'17'-13'1607,"-11"8"296,1-1-1,0 2 1,13-7 4420,-21 12-6188,1 1 0,0 0 0,-1-1 1,1 1-1,-1-1 0,1 1 0,-1 0 0,0-1 0,0 1 0,0-1 0,-1 3 0,-2 1 155,-9 17 714,0-1-1,-23 26 1,-6 9 176,-41 55-75,19-45-5680,62-64 5051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3:44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500 413 216,'26'-2'4006,"-23"1"-2778,-4 0-1035,1 0 0,0-1 0,-1 1 1,1-1-1,-1 1 0,1 0 0,-1-1 0,1 1 0,-1 0 1,0-1-1,0 1 0,0 0 0,0 0 0,0 0 0,-2-2 1,-22-16 1094,11 8-398,-8-8-322,-202-165 4242,65 72-11017,121 88 2843,5 5 1022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3:46.7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178 7 1008,'2'-6'10278,"-10"13"-7897,-12 20-1367,-6 31 730,2 2-1,2 0 1,3 2-1,-20 123 0,28-101-951,4-1-1,3 1 1,11 115-1,-2-141-458,3-1 0,3 0 0,32 102 0,-30-125-478,0 0 0,2-2 1,2 0-1,1 0 1,1-2-1,1 0 1,36 38-1,-45-56-214,1-1 1,0 0-1,1-1 0,0 0 1,18 9-1,-23-15-479,-1 0-1,1-1 1,0 0 0,17 4 0,-20-6-245,0-1-1,0 1 1,1-1 0,-1 0 0,0 0 0,0 0 0,0-1 0,0 0-1,6-2 1,15-7-2348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3:47.1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252 10 944,'2'-9'2997,"-9"10"393,-13 11-239,19-11-3691,-8 6 1013,1 1 0,0 0 0,0 0 1,0 1-1,1 0 0,1 1 0,0-1 1,-10 20-1,12-20-240,-20 37 578,2 1-1,2 1 1,2 0-1,2 2 1,3 0-1,2 0 1,-9 101 0,18-135-593,2 1 0,1 0 0,0-1 0,1 1 0,0-1 0,1 0 0,8 24 0,-9-35-170,0-1 0,0 1 0,0 0 0,1-1 0,-1 1-1,1-1 1,0 0 0,0 0 0,1 0 0,-1 0 0,1-1 0,0 1 0,0-1-1,0 0 1,0 0 0,0 0 0,1-1 0,0 0 0,-1 0 0,1 0-1,0 0 1,0-1 0,0 1 0,0-1 0,0 0 0,0-1 0,9 1 0,-8-2-38,1 0 1,-1 0 0,1 0 0,-1 0 0,1-1 0,-1 0-1,0-1 1,0 1 0,0-1 0,0-1 0,0 1 0,-1-1-1,1 0 1,-1 0 0,0 0 0,0-1 0,-1 0 0,1 0 0,-1 0-1,0 0 1,-1-1 0,1 1 0,-1-1 0,0 0 0,0 0-1,2-10 1,-3 11-39,0 0 0,-1 0-1,0 0 1,0 0 0,0 0 0,-1 0-1,1-1 1,-1 1 0,-1 0 0,1 0-1,-1 0 1,0 0 0,0 0 0,0 0-1,0 0 1,-1 0 0,0 0-1,0 0 1,-1 1 0,1-1 0,-1 1-1,0 0 1,0 0 0,0 0 0,-1 0-1,0 0 1,1 1 0,-1-1-1,0 1 1,-1 0 0,1 0 0,0 1-1,-1-1 1,-6-1 0,3 1 23,-1 0 0,1 1 0,-1 1 0,0 0 0,0 0 0,0 0 1,0 1-1,0 1 0,1-1 0,-1 1 0,-16 4 0,24-4 394,7-4-284,168-86 344,-27 12-2566,-102 59-1700,-25 15-6346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3:47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443 0 1348,'0'0'2754,"-6"6"-1420,-140 151 4792,-65 100-1936,196-238-4063,6-10-327,1 0 1,1 1-1,-1 0 0,2 1 0,-1-1 1,1 1-1,-7 20 0,13-30-164,0 1 0,0-1 0,-1 1-1,1-1 1,0 1 0,1-1 0,-1 1 0,0-1-1,0 1 1,1-1 0,-1 0 0,0 1 0,1-1-1,0 1 1,-1-1 0,1 0 0,0 1 0,0-1-1,0 0 1,-1 0 0,1 0 0,3 2 0,5 4-1757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3:47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534 436 544,'35'5'4194,"-32"-5"-3251,-6-3 43,-26-28 770,-1 1-1,-60-45 1,57 48-1220,-190-134 1158,101 77-4675,88 62-2977,26 14 4081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3:48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172 35 1152,'1'-9'7199,"-6"6"-7042,-3-2 934,0 1-1,0 0 1,-15-4 0,4 6 2125,30 12-1239,4 2-2075,19 17 846,-34-28-742,0-1 0,0 1-1,0-1 1,0 1 0,0-1-1,0 1 1,0-1-1,0 1 1,0-1 0,0 1-1,0 0 1,-1-1 0,1 1-1,0-1 1,0 1 0,-1-1-1,1 1 1,0-1-1,-1 0 1,1 1 0,0-1-1,-1 1 1,1-1 0,0 0-1,-1 1 1,1-1-1,-1 0 1,1 1 0,-1-1-1,-14 10 98,0-4-44,-1 0 1,0-1-1,-30 6 1,10-3-1289,25-4-813,29-16-9899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3:48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682 53 292,'3'-1'908,"0"0"-657,4-2 1366,0 1-1,1-1 0,15-1 1,-24 2-481,2 2-1074,-1 0 0,0-1 0,0 1 0,0 0 0,0 0 0,0-1-1,0 1 1,0 0 0,0-1 0,0 1 0,0 0 0,0 0 0,0-1-1,0 1 1,0 0 0,0 0 0,0-1 0,0 1 0,-1 0 0,1-1-1,0 1 1,0 0 0,0 0 0,0 0 0,0-1 0,-1 1 0,1 0 0,0 0-1,0 0 1,0-1 0,-1 1 0,1 0 0,0 0 0,0 0 0,-1-1-1,-10-4 474,-1 1 0,0-1 0,0 2 0,0 0 0,0 0 0,0 1-1,0 1 1,-22-1 0,9 3-46,1 1 0,-1 1 0,1 1 0,-1 2 0,-29 10 0,18-3 116,1 1 0,-58 34 0,70-34-303,2 1 0,0 0-1,1 2 1,1 0 0,0 2-1,-30 37 1,38-41-80,1-1 0,1 1 0,0 1 1,1 0-1,0 0 0,2 1 0,0-1 0,1 1 0,0 1 0,-4 33 0,9-42-114,0 0-1,0 1 1,0-1-1,1 0 1,1 0-1,0 0 0,0 0 1,0 0-1,1 0 1,1-1-1,-1 1 1,2-1-1,-1 0 1,1 0-1,0 0 0,0-1 1,1 0-1,0 0 1,1 0-1,-1-1 1,1 1-1,0-2 0,1 1 1,14 7-1,-5-3-7,1-2 0,0 0-1,1-1 1,0-1 0,0-1-1,0 0 1,1-2 0,-1 0-1,1-1 1,32-1 0,109-13-663,-53-1-3029,-104 12 2881,30-1-1385,-18 4-1862,-4 5-5274,-8-2 5992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3:49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390 0 56,'-15'20'8600,"-58"77"-4825,-131 160 1050,181-225-4685,15-20-407,0-1 1,-1 0 0,-16 16-1,8-9-614,10-6-1367,7-11 1975,0-1 1,0 0 0,0 1 0,0-1 0,0 0 0,0 1 0,0-1 0,0 1 0,0-1 0,0 0 0,0 1 0,0-1 0,0 1-1,0-1 1,0 0 0,0 1 0,1-1 0,-1 0 0,0 1 0,0-1 0,0 0 0,1 1 0,0 0-272,4 4-1755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3:49.4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349 407 280,'0'0'2015,"0"0"-1930,1 0 0,-1 0 0,1 0 0,-1 0 1,0-1-1,1 1 0,-1 0 0,1 0 0,-1-1 0,0 1 0,1 0 1,-1-1-1,0 1 0,0 0 0,1-1 0,-1 1 0,0 0 0,0-1 1,1 1-1,-1-1 0,0 1 0,0 0 0,0-1 0,0 1 1,0-1-1,1 1 0,-1-1 0,0 1 0,0 0 0,0-1 0,0 1 1,0-1-1,-1 0 0,-19-29 1260,-1 1 1,-1 1-1,-31-28 1,42 44-1073,-85-87 1553,18 19-2972,27 25-5623,47 49 5061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44.4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604 15 1248,'44'-14'8979,"-41"13"-5747,-4 4-1733,-1 0-1286,0-1 0,1 1 0,-1-1 0,0 1-1,0-1 1,-1 0 0,1 0 0,0 0 0,-1 0 0,1-1 0,-1 1 0,0-1 0,1 1-1,-1-1 1,0 0 0,-4 1 0,-59 16 1670,41-12-1242,-276 68 1436,228-50-4210,-32 25-9624,69-29 8422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3:49.7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215 141 720,'1'-7'892,"1"-1"-1,0 1 1,1 0-1,0 0 1,0-1-1,1 2 1,-1-1 0,1 0-1,1 1 1,-1 0-1,1 0 1,0 0-1,1 1 1,-1-1-1,1 1 1,0 1 0,1-1-1,9-5 1,-9 7-498,0 0-1,0 1 1,0 0 0,0 0 0,0 0 0,1 1 0,-1 0 0,0 0 0,1 1-1,-1 0 1,1 0 0,10 3 0,1 1 16,-1 1 0,0 0 0,0 1-1,-1 2 1,0 0 0,22 13 0,-3 2 318,54 44 0,-56-39-351,-2 2 0,0 1 0,-2 1 0,-2 2 0,-1 1 0,36 61 0,-52-77-237,-1 2 0,-1-1 0,0 1-1,-2 0 1,-1 1 0,0 0 0,-2 0-1,0 0 1,-1 0 0,-2 1-1,0-1 1,-1 1 0,-2-1 0,-7 44-1,0-32-102,-1-1 0,-2 0 0,-1 0 1,-1-2-1,-2 1 0,-23 33 0,11-25 39,-2-1 1,-2-2-1,-67 63 1,27-40-5,-2-4 0,-3-3 0,-3-4 1,-100 48-1,11-10-2386,136-74-36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5:10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22 108,'4'-21'4422,"-3"44"-4026,-1 0 0,-6 44 0,1-11-103,2 324 849,7-350-1225,-4-28-83,0-1 0,0 1 0,1-1-1,-1 0 1,1 1 0,-1-1 0,1 0 0,-1 1 0,1-1 0,0 0 0,0 0 0,-1 0 0,1 1 0,0-1 0,0 0 0,0 0-1,2 1 1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5:10.9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123 118 208,'0'0'2060,"2"4"-1668,4 17 192,-1 0 0,3 35 1,6 22 703,-13-70-1132,3 7 345,-3-15-331,-1-4-13,2-30 19,-3 0-1,-1 0 0,-1 1 1,-11-51-1,0 2 251,12 73-342,2 8-76,0 1 0,0 0 0,0 0 0,0 0-1,0-1 1,0 1 0,0 0 0,0 0 0,0 0 0,0-1 0,0 1 0,0 0-1,0 0 1,0 0 0,1-1 0,-1 1 0,0 0 0,0 0 0,0 0 0,0-1 0,0 1-1,0 0 1,1 0 0,-1 0 0,0 0 0,0 0 0,0-1 0,0 1 0,1 0-1,-1 0 1,0 0 0,0 0 0,0 0 0,0 0 0,1 0 0,-1 0 0,0 0-1,0 0 1,1 0 0,-1-1 0,0 1 0,0 0 0,0 0 0,1 1 0,-1-1 0,0 0-1,0 0 1,0 0 0,1 0 0,-1 0 0,0 0 0,0 0 0,0 0 0,1 0-1,-1 0 1,0 0 0,0 1 0,0-1 0,0 0 0,1 0 0,16 11 48,-1 0 0,0 0 0,-1 2 0,-1 0-1,16 17 1,66 84 206,-91-107-249,0-1 0,-1 1 1,0 1-1,0-1 1,0 1-1,-1-1 0,0 1 1,2 8-1,-4-12-8,-1-1 0,1 1 0,-1 0-1,0-1 1,0 1 0,0-1-1,0 1 1,-1-1 0,0 1 0,1-1-1,-1 1 1,-1-1 0,1 1-1,0-1 1,-1 0 0,1 0 0,-1 0-1,0 0 1,0 0 0,-5 5 0,2-3 3,-1 0 0,1 0 0,-1-1 0,0 0 0,0 0 0,0 0 0,-1-1 0,1 0 0,-10 3-1,-7 1-51,-35 5-1,34-7-294,-28 8-1,39-9-258,1 1 0,-1 0-1,1 0 1,0 1 0,1 1 0,-1 0 0,1 0 0,-11 11 0,8 0-588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5:11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48 16950,'12'-14'188,"-2"9"-24,-1-1-48,-3-3-36,1 4-20,-4 2-72,3 0-172,0 0-304,7 17-9461,-1-5 7592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5:36.4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0 224,'4'8'224,"-1"-2"-72,3 3-92,3-4-288,4 4 80,3-4 48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4:51:05.0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185 37 684,'3'-37'16117,"8"207"-9880,-18 84-3250,0-94-1710,16 659 4108,-2-609-5305,-9-235-80,-10-41 0,3 23 0,-156-1138 0,160 1141 0,1 7 0,0-66 0,4 94 0,1 0 0,-1 1 0,1-1 0,-1 0 0,1 1 0,1-1 0,-1 1 0,0 0 0,1-1 0,0 1 0,0 0 0,1 0 0,-1 0 0,1 0 0,0 1 0,-1-1 0,2 1 0,-1-1 0,0 1 0,1 0 0,-1 0 0,1 1 0,0-1 0,0 1 0,0 0 0,0 0 0,1 0 0,-1 0 0,0 1 0,1 0 0,-1 0 0,1 0 0,0 0 0,-1 1 0,1 0 0,-1 0 0,8 1 0,16 2 0,-1 1 0,1 2 0,-1 0 0,-1 2 0,1 1 0,-1 2 0,-1 0 0,0 1 0,36 25 0,-55-33 0,-1-1 0,0 1 0,1 1 0,-1-1 0,-1 1 0,1 0 0,-1 0 0,0 0 0,0 0 0,0 1 0,-1 0 0,5 10 0,-7-13 0,0 0 0,0 0 0,-1 0 0,1 0 0,-1 1 0,0-1 0,0 0 0,0 0 0,-1 1 0,1-1 0,-1 0 0,1 0 0,-1 0 0,0 0 0,0 0 0,0 0 0,-1 0 0,1 0 0,-1 0 0,0-1 0,1 1 0,-1 0 0,-1-1 0,1 1 0,0-1 0,0 0 0,-6 3 0,-22 18-2358,-1-2 0,-65 33 1,60-36-875,2 1 1,-45 33-1,53-31-2210,1 4 1654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4:51:07.4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1 245 60,'0'0'3796,"4"14"-821,-2 7-1415,-1 1 0,-1-1 1,-2 27-1,0-14-467,-1 249 5246,3-183-3863,6-18 1192,-4-88-3402,3-23-160,-1 0 1,-1-1-1,-2 1 1,-2-40 0,0-20-235,4 13-67,5-113-434,-4 139 297,20-87 0,-22 128 298,1 0 1,0 0-1,1 0 0,0 0 1,0 0-1,1 1 0,0-1 0,0 1 1,1 1-1,11-12 0,-14 15 32,0 1 0,0 1 0,1-1 0,0 0 0,-1 1 0,1 0 1,0 0-1,0 0 0,1 0 0,-1 1 0,0-1 0,0 1 0,1 0 0,-1 0 0,1 1 0,-1 0 0,1-1 0,-1 1 0,0 1 0,1-1 0,-1 1 0,1-1 0,-1 1 0,8 3 0,-6-2 18,-1 0 1,0 1-1,1-1 0,-1 1 0,0 0 1,0 0-1,-1 0 0,1 1 1,-1 0-1,0 0 0,0 0 0,6 8 1,-8-9-20,0 0 0,-1 0-1,1 1 1,-1-1 0,0 0 0,0 0 0,-1 1 0,1-1 0,0 0 0,-1 1 0,0-1 0,0 1 0,0-1 0,0 0 0,-1 1 0,1-1-1,-1 1 1,0-1 0,0 0 0,0 0 0,0 1 0,-1-1 0,-1 3 0,-1 1-50,-1 0 1,1 0-1,-1-1 1,-1 0-1,1 1 0,-1-2 1,-7 7-1,-49 33-463,50-37 421,5-4 60,0 1 1,1 0 0,0 0-1,0 1 1,-8 9-1,12-12 55,0 0 0,0 0 0,0 0 0,1 0 0,-1 1 0,1-1 0,0 0 0,0 1 0,0-1-1,0 1 1,1-1 0,-1 1 0,1-1 0,0 1 0,1 5 0,1 6 120,1 0-1,0 1 1,1-1-1,1-1 1,1 1-1,10 19 1,52 81 850,-53-92-768,8 14-83,1-2 0,45 49 0,-67-82-403,0 0-1,1 0 1,-1-1 0,1 1 0,-1-1-1,1 1 1,0-1 0,4 2-1,3 1-2806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4:51:07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83 112,'1'-6'1604,"-1"6"-1446,0-1 1,1 0-1,-1 1 1,0-1-1,0 0 1,0 1-1,1-1 1,-1 0-1,0 1 1,0-1-1,0 0 1,0 1-1,0-1 0,0 0 1,-1 1-1,1-1 1,0 0-1,0 1 1,0-1-1,-1 0 1,1 1-1,0-1 1,-1 0-1,1 1 1,0-1-1,-1 1 1,1-1-1,-1 1 0,0-2 1,0 3-35,-1 0 1,1 0-1,0 0 1,0 0-1,-1 0 0,1 1 1,0-1-1,0 0 1,0 1-1,0 1 1,-1-2 81,-3 8 229,-1 0 1,1 0-1,1 0 0,0 0 0,0 1 0,1-1 0,0 1 0,1 0 0,-3 19 0,1-10 137,1-2-132,0-1 1,2 0-1,-1 1 0,2-1 1,0 1-1,1-1 0,1 1 1,5 21-1,-6-32-337,1-1 1,0 0-1,0 1 0,0-1 0,0 0 0,1 0 1,0 0-1,0 0 0,0-1 0,1 1 1,-1-1-1,1 0 0,0 0 0,1 0 1,-1-1-1,0 1 0,1-1 0,0 0 1,0 0-1,0-1 0,0 1 0,0-1 1,1 0-1,-1-1 0,1 1 0,-1-1 1,12 1-1,-5-2-9,1 0 0,-1 0 0,1-2 0,-1 1 0,0-2 0,1 1-1,-1-2 1,0 1 0,-1-2 0,1 0 0,-1 0 0,0-1 0,0 0 0,0-1 0,-1 0 0,18-17 0,-17 14-43,-1 0 1,-1-1-1,1 0 1,-2-1-1,1 1 1,-2-2-1,0 1 1,0-1-1,-1 0 0,-1-1 1,0 1-1,-1-1 1,0 0-1,2-22 1,-5 28-115,-1 1 1,0-1-1,-1 0 0,1 1 1,-2-1-1,1 1 1,-1-1-1,0 1 1,0 0-1,-1 0 1,0 0-1,-1 0 0,1 0 1,-1 1-1,0 0 1,-1-1-1,0 2 1,0-1-1,0 0 0,0 1 1,-1 0-1,0 0 1,0 1-1,-1 0 1,1 0-1,-1 0 1,0 1-1,1 0 0,-2 0 1,1 0-1,0 1 1,0 0-1,-1 1 1,1 0-1,-14-1 0,14 2-411,-59-1-1319,34 7-1391,3 8-5048,24-11 5985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4:51:08.3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86 69 16,'5'-6'1709,"0"0"-1,0 1 1,8-13 0,-4 4 3076,-9 14-4699,0-1 0,-1 1 0,1-1 0,-1 1 0,1-1 0,-1 1-1,1 0 1,-1-1 0,1 1 0,-1-1 0,1 1 0,-1 0 0,0 0-1,1-1 1,-1 1 0,1 0 0,-1 0 0,0 0 0,1 0 0,-1-1-1,0 1 1,1 0 0,-1 0 0,0 0 0,1 1 0,-1-1 0,0 0-1,1 0 1,-1 0 0,0 0 0,1 1 0,-1-1 0,1 0 0,-1 0-1,1 1 1,-1-1 0,0 1 0,0 0 0,-2 0 107,0 1 1,0 1-1,0-1 1,0 0-1,1 1 0,-5 4 1,-3 6 132,2 0 1,0 0-1,0 1 1,1-1-1,0 2 1,2-1-1,0 1 1,0 0-1,1 0 1,-2 20 0,5-27-239,0-1 1,1 1-1,0 0 1,0 0-1,1 0 1,0 0 0,0 0-1,1 0 1,0 0-1,0-1 1,1 1 0,0-1-1,0 0 1,1 0-1,0 0 1,0 0-1,1 0 1,0-1 0,0 0-1,0 0 1,12 9-1,-8-8-12,1-1-1,-1 0 0,1 0 1,1-1-1,-1-1 1,1 0-1,0 0 0,0-1 1,0 0-1,20 2 1,-16-4-19,1 0 0,-1-1 1,1-1-1,-1 0 0,1-1 1,-1-1-1,28-8 0,-32 7-37,1 0 1,-1-1-1,0-1 0,0 0 0,0 0 0,-1-1 0,0 0 1,-1-1-1,1 0 0,8-9 0,-13 10-12,1 0 0,-1 0 0,0-1 0,-1 1 0,0-1 0,0 0 0,-1 0 0,0 0 0,0 0-1,0-1 1,-1 1 0,-1-1 0,0 0 0,1-16 0,-3 17-28,1 0 0,-1-1 0,-1 1 0,1 1 0,-1-1 0,-1 0 0,1 0 0,-1 1 0,-1-1 0,1 1 0,-2 0 0,1 0 0,0 0 0,-1 1 0,0 0 0,-1 0 0,0 0 0,0 0 0,-10-6 0,7 5-234,-1 0 1,-1 1 0,1 0 0,-1 1 0,0 0 0,0 1-1,-1 0 1,1 1 0,-1 1 0,0-1 0,0 2 0,-18-1-1,-14 5-2189,24 4-886,3 5-3501,13-6 4240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4:51:08.6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0 148,'2'15'996,"-1"0"0,-1 0 0,0-1 0,-1 1 0,-4 23-1,1-14-89,-11 90 2086,-9 100 870,20-160-2578,7 105 1,-3-153-1524,8 41 677,2-28-1976,-10-18 1211,1 0 0,0 0-1,0 0 1,0 0 0,-1-1 0,1 1-1,0 0 1,0-1 0,0 1 0,0 0-1,0-1 1,0 0 0,1 1-1,-1-1 1,1 1 0,4-2-3033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45.1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13 300,'0'0'3453,"2"-4"-2285,3-4 424,-1 8 1731,4 25-123,20 179 2823,-6-34-3592,-7-78-1250,21 104-4,-32-186-2867,-1-18-660,-4-22-5144,-2 16 3307,0 0 1268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4:51:09.0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629 8 14373,'2'-2'419,"6"-2"-427,-7 3 890,-4 1 1570,-66 15-1950,0-4-1,-109 5 1,44-6-2059,113-7 608,-1 0-1,-20 7 0,27-6-1219,1 1-1,-1 1 0,-19 11 1,11-3-178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4:51:09.3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388 1 388,'1'0'320,"-1"1"-1,1-1 1,0 1 0,-1-1 0,1 1-1,0 0 1,-1-1 0,1 1-1,-1 0 1,1-1 0,-1 1 0,1 0-1,-1 0 1,1-1 0,-1 1-1,0 0 1,1 1 0,-13 5 2123,9-6-2608,-5 1 670,0 0-1,1-1 0,-1 0 0,0 0 1,0-1-1,-11 0 0,-8 0 402,-62 1 1006,-33 3-1812,97-1-4710,-29 6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4:51:09.6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22614,'0'0'6837,"10"0"-6299,-6 2-3146,-1 13 935,-4 29-12447,0-37 12331,-1 16-1729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4:51:10.0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49 21226,'2'-5'983,"-1"0"0,1 0 1,0 1-1,1-1 0,-1 1 1,1 0-1,0-1 0,6-6 0,-8 11-975,-19 25-20431,11-14 16956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4:51:10.3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3562 0 1372,'93'3'8782,"-1"0"9019,-103-2-16649,-459 72 1913,283-39-2470,-1059 162-595,-6-62 0,1141-126 0,-297 13 0,365-25 58,41 4-63,1 0 1,0-1 0,0 1-1,-1-1 1,1 1-1,0-1 1,0 1-1,0-1 1,-1 0-1,1 1 1,0-1-1,-2-1 1,3 1-3,0 1 0,0-1 0,0 1 0,-1-1 0,1 1 0,0-1 0,0 0 0,0 1 0,0-1 0,0 1 0,0-1 0,0 1 0,0-1 0,0 1 0,0-1 0,0 1 0,1-1 0,-1 1 0,0-1 0,0 1 0,0-1 0,1 1 0,-1-1 0,0 1 0,1-1 0,-1 1 0,0 0 0,1-1 0,-1 1 0,0 0 0,1-1 0,0 0 0,10-7-1740,-7 6-111,-1 0 0,0 1-1,0 0 1,1-1 0,-1 1-1,1 1 1,-1-1 0,5 0 0,11 1-3190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5:01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1 126 804,'15'-29'9013,"-14"28"-8447,0-1 1,-1 1-1,1-1 1,0 0-1,0 1 1,0-1-1,0 1 1,0 0-1,0-1 1,0 1-1,1 0 1,-1 0-1,1 0 1,2-2-1,0-1 1352,4-2-1572,0 0 1,1 1 0,0-1-1,0 2 1,0-1-1,0 1 1,0 1 0,18-5-1,83-11 449,-104 19-717,20-3 37,-1 1 0,1 2 1,-1 1-1,1 1 1,-1 1-1,0 1 1,38 11-1,-56-13-96,-1 0 0,0 0 0,0 1 0,0 0 0,-1 1 0,1-1 1,-1 1-1,1 0 0,-1 0 0,-1 0 0,1 1 0,0 0 0,-1 0 0,0 0 0,5 9 0,-7-10-17,0 0 0,-1 0 0,1 0 0,-1 1 0,0-1 0,0 0-1,0 1 1,-1-1 0,1 1 0,-1-1 0,0 1 0,-1-1 0,1 1-1,-1-1 1,0 1 0,0-1 0,0 1 0,0-1 0,-1 0 0,0 0-1,0 0 1,0 0 0,-3 5 0,-6 5-88,0 0 0,-1 0 0,-1-2-1,0 1 1,0-2 0,-1 1 0,0-2 0,-22 12 0,-83 53-588,119-75 676,0 0 1,0 0-1,-1 1 1,1-1-1,0 0 1,-1 0-1,1 0 1,0 1-1,0-1 1,-1 0-1,1 0 1,0 0 0,0 1-1,0-1 1,-1 0-1,1 1 1,0-1-1,0 0 1,0 0-1,0 1 1,0-1-1,0 0 1,-1 1 0,1-1-1,0 0 1,0 1-1,0-1 1,0 0-1,0 1 1,0-1-1,0 0 1,0 1-1,1-1 1,-1 1 3,1-1 0,-1 1 0,1-1 0,-1 1 0,1-1 0,-1 1 0,1-1 0,0 1 0,-1-1 0,1 0 0,0 0 0,-1 1 0,1-1 0,0 0 0,-1 0 0,1 0 0,0 1 0,0-1 0,0 0 0,47 6 190,-1 1 0,58 19 0,-85-20-164,0 1 0,0 1 0,-1 1 1,0 0-1,0 2 0,-1 0 0,29 24 1,-41-30-33,-1 1 1,0-1 0,-1 1-1,1 0 1,-1 0 0,0 0-1,-1 1 1,1-1 0,-1 1-1,-1 0 1,1 0 0,-1 0-1,0 0 1,-1 0 0,0 0-1,0 1 1,0-1 0,-1 1-1,0-1 1,-1 0 0,1 1-1,-1-1 1,-1 0 0,1 0-1,-1 0 1,-1 0 0,1 0-1,-1 0 1,0 0 0,-1-1-1,0 1 1,0-1 0,0 0-1,-6 5 1,-1 0-9,0 0-1,-1-1 1,0-1 0,-1 0 0,0-1-1,0 0 1,-1-1 0,0 0 0,0-1-1,0-1 1,-1 0 0,0-1 0,0-1-1,-30 3 1,16-3-74,0-2 1,0-1-1,0-1 0,0-2 1,0-1-1,1-1 0,-31-9 1,43 9-312,-30-14 0,41 17 100,1-1 0,-1 1-1,0-1 1,1 0 0,0-1-1,-1 1 1,1-1 0,1 0-1,-1 0 1,-3-4 0,4-3-984,3 10 810,0 0 0,1 0 0,-1 0 0,0 0 0,1 0 0,-1 1 0,0-1 0,1 0-1,-1 0 1,1 0 0,0 0 0,-1 1 0,1-1 0,0 0 0,-1 1 0,1-1 0,0 0 0,0 1 0,-1-1 0,1 1 0,0-1 0,0 1-1,1-1 1,10-2-2352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5:01.9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63 25754,'4'1'1579,"-3"-1"-1317,1 1-19,0 0 0,0-1 0,0 0 0,-1 1 0,1-1 0,0 0 0,0 0 0,0 0 0,0 0 0,-1 0 0,1 0 0,0 0 0,0-1 0,0 1 0,0-1 0,-1 1 0,1-1 0,0 0 0,-1 1 0,4-3 0,-1-3-174,-4 6-69,1-1 0,-1 1 0,0-1 0,0 1 0,0-1 0,0 1 0,1-1 0,-1 1 0,0 0 0,0-1 0,0 1 0,0-1 0,0 1 0,0-1 0,0 1 0,0-1 0,-1 1 0,1-1 0,0 1 0,0-1 0,0 1 0,0-1 0,-1 1 0,1-1 0,0 1 0,0 0 0,-1-1 0,-4-8 0,3 8 0,2 0 0,-1 1 0,1 0 0,0 0 0,-1 0 0,1-1 0,0 1 0,-1 0 0,1 0 0,0-1 0,0 1 0,-1 0 0,1-1 0,0 1 0,0 0 0,-1 0 0,1-1 0,0 1 0,0-1 0,0 1 0,0 0 0,0-1 0,-1 1 0,1 0 0,0-1 0,0 1 0,0-1 0,0 1 0,0 0 0,0-1 0,0 1 0,1-1 0,0-9 0,-1 1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5:58.6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213 149 72,'4'-10'1674,"0"0"0,1 1 0,7-12 0,4-1-372,20-21-1,-13 17 436,-23 25-1684,0 1 0,0-1 0,0 1 0,1 0 0,-1-1-1,0 1 1,1-1 0,-1 1 0,0 0 0,1-1 0,-1 1-1,1 0 1,-1 0 0,0-1 0,1 1 0,-1 0 0,1 0-1,-1 0 1,1-1 0,-1 1 0,1 0 0,-1 0 0,1 0 0,0 0-1,1 10 725,-8 22-112,-112 265 1797,-31 88-509,103-258-799,45-126-1132,0 0 1,1 1-1,-1-1 0,0 0 0,1 1 0,-1-1 0,1 1 0,0-1 0,0 0 0,-1 1 0,1-1 0,0 1 0,0-1 0,0 1 0,1-1 0,-1 0 0,0 1 0,0-1 0,1 1 0,-1-1 0,1 0 1,-1 1-1,1-1 0,0 0 0,-1 1 0,1-1 0,0 0 0,0 0 0,0 0 0,0 0 0,0 0 0,0 0 0,0 0 0,0 0 0,0 0 0,1 0 0,-1-1 0,0 1 0,0 0 0,1-1 1,-1 1-1,0-1 0,1 0 0,-1 1 0,1-1 0,-1 0 0,1 0 0,-1 0 0,3 0 0,8 0 60,0 0 1,0-1-1,0 0 0,18-4 1,52-10 159,106-26-1881,-164 36-1482,2 0-5621,-16 0 5979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5:58.9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1 916,'0'0'3828,"1"4"-2618,1 9-383,0-1 1,-2 0-1,1 1 0,-3 22 1,-11 58 1801,3-30-1358,-12 276 2297,26-321-5363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5:59.2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 24542,'22'-1'6991,"-16"2"-7036,-6-1-74,4 0 1350,-2 1-1077,14 4-141,-14-4-269,0-1 0,0 0 0,0 0 0,0-1 0,0 1 0,0 0 0,0 0 0,0-1 0,0 0 0,0 1 0,0-1 0,0 0 0,-1 0 0,1 0 0,0 0 1,1-1-1,24-21-8002,-22 19 6120,5-5-3991,2 3 1863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45.4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786 18 14037,'12'-7'1588,"1"-2"1317,-13 8-1967,-5 3 45,-58 21 1054,-214 70 1621,100-44-2305,36-10-3447,48-13-6689,62-15 3129,8 0 1719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6:27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52 140,'12'-6'280,"-2"0"-48,2 4-36,-2-1-48,-1 0-52,0-3-56,1 3-108,-4-2-296,4-4 124,-1 1 80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6:28.1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33 342 784,'0'-8'280,"6"-29"10773,-7 42-10217,-2 63 1006,3 0 1,11 92-1,-10-145-1718,2 24 481,2 0 1,17 69 0,-21-106-573,-1-1 1,1 1 0,-1 0 0,1-1 0,0 1-1,-1-1 1,1 1 0,0-1 0,0 1 0,0-1-1,0 0 1,0 1 0,1-1 0,-1 0 0,2 2 0,-2-3-22,-1 0 1,0 0 0,1 0 0,-1 0 0,1 0 0,-1 0 0,0 0-1,1 0 1,-1 0 0,1 0 0,-1 0 0,0 0 0,1 0 0,-1 0-1,1 0 1,-1 0 0,0-1 0,1 1 0,-1 0 0,1 0 0,-1 0-1,0-1 1,1 1 0,9-15 157,-4 2-103,-2 1 0,0-1 0,0-1 0,-2 1 0,1-1 0,0-16 0,-3-83 53,-10-9-273,-5 0 1,-37-144-1,51 264 144,-12-41-110,12 41 110,0 0 0,1 0-1,-1 0 1,0 0 0,0 1 0,-1-1 0,1 0-1,0 1 1,0-1 0,-1 1 0,1-1 0,-1 1-1,0-1 1,1 1 0,-1 0 0,0 0-1,-2-1 1,3 2 7,0 0-1,0 0 1,0 0-1,1 0 1,-1 0-1,0 0 1,0 0-1,0 0 1,1 1-1,-1-1 1,0 0 0,0 1-1,0-1 1,1 1-1,-1-1 1,0 1-1,1-1 1,-1 1-1,0-1 1,1 1-1,-1-1 1,1 1-1,-1 0 1,1-1-1,-1 1 1,1 0-1,0 0 1,-1-1-1,1 1 1,0 0-1,-1 0 1,1 0-1,0-1 1,0 1-1,0 0 1,0 0-1,0 0 1,0 0-1,0-1 1,0 1 0,0 0-1,0 0 1,0 0-1,1-1 1,-1 1-1,1 1 1,1 2-1,1-1 1,0-1 0,0 1-1,0 0 1,0-1-1,1 1 1,-1-1 0,0 0-1,1 0 1,0-1 0,-1 1-1,1-1 1,0 0 0,0 1-1,0-2 1,0 1 0,0 0-1,6-1 1,15 2-12,44-2 1,-57 0 13,299-22-28,-309 22 27,16-3-22,-1 1 1,1 0 0,0 2-1,26 2 1,-42-2 20,-1 1 0,0-1 0,0 1 1,0-1-1,0 1 0,1-1 0,-1 1 0,0 0 1,0 0-1,0-1 0,0 1 0,-1 0 0,1 0 1,0 0-1,0 0 0,0 0 0,-1 0 0,1 0 0,-1 1 1,1-1-1,-1 0 0,1 0 0,-1 0 0,1 1 1,-1-1-1,0 0 0,0 0 0,0 1 0,0-1 1,0 0-1,0 0 0,0 3 0,-1 6-3,0 0-1,-1-1 1,-4 14 0,2-5-9,3-10 13,-7 32 8,2 1 0,-1 82 0,7-105 8,2 0 1,0 0 0,1-1 0,0 1 0,13 33 0,-14-45-9,1 0 1,0 0-1,0 0 1,0 0 0,1-1-1,-1 1 1,2-1-1,-1 0 1,0 0-1,1-1 1,0 1 0,0-1-1,0 0 1,1 0-1,-1-1 1,1 1 0,0-1-1,0-1 1,11 4-1,-11-4 3,1-1 0,0 0-1,-1-1 1,1 0 0,0 0 0,0 0-1,-1-1 1,1 0 0,0 0 0,-1-1-1,1 1 1,-1-1 0,0-1 0,0 0-1,0 1 1,0-2 0,0 1 0,0-1-1,6-5 1,5-5 10,-1-1 0,-1 0 0,0-1 1,20-29-1,-16 18-16,-1-2 0,-1 0 0,-2-1 0,23-63 0,-38 87-17,-6 15 10,3-3 3,0-1 1,1 1 0,-1-1 0,-1 10 0,1-1 2,1 1 0,1-1 0,0 1 1,1-1-1,1 1 0,0-1 0,1 0 0,0 1 1,2-1-1,-1 0 0,9 20 0,-8-25 4,0-1 0,1 0 0,0 0 0,0 0 0,1 0 0,0-1 0,0 0 0,0 0 0,1-1 0,0 1 0,1-1 0,-1-1 0,1 0 0,0 0 0,1 0-1,-1-1 1,1-1 0,15 6 0,-11-7 1,-1 0-1,1 0 0,-1-1 0,1-1 1,0 0-1,0-1 0,-1 0 0,1-1 1,-1 0-1,1-1 0,-1-1 0,0 0 1,0 0-1,0-1 0,-1-1 0,1 0 1,-1 0-1,12-10 0,-15 10-6,-1-1 1,1 1-1,-1-1 0,0-1 1,-1 1-1,0-1 0,0 0 1,0-1-1,-1 1 0,6-15 0,-9 16-3,1 0 0,-1 0 0,0-1 0,-1 1 0,0-1 0,0 1 0,-1-1 0,0 1 0,0-1 0,-1 0 0,0 1 0,0-1 0,0 1 0,-6-14 0,4 13-16,0 1 1,-1-1 0,0 1 0,0 0 0,0 0 0,-1 0-1,0 1 1,-1 0 0,1 0 0,-1 0 0,-7-5-1,3 4-63,0 0 0,0 1 0,-1 0 0,1 1 0,-1 0 0,0 1 0,-13-3 0,2 2-331,0 1 1,-1 0 0,1 2-1,-1 1 1,0 1-1,0 1 1,-35 6-1,35-3-927,-37 12 0,28-3-4023,25-7 2121,6-1 982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6:28.8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0 362 768,'5'7'1076,"-1"0"-1,1 0 1,1-1-1,8 9 1,-13-14-185,2-4-89,0 0-664,-1 0 1,1 0 0,-1 0-1,0-1 1,1 0-1,-2 1 1,1-1 0,0 0-1,-1 0 1,0 0-1,0 0 1,0 0 0,0 0-1,0 0 1,-1-7-1,1-15 360,-2-32 0,1 44-330,-14-125 979,5 55-501,6 69-409,3 15-232,0 1 0,0-1 1,0 0-1,0 0 0,0 0 0,0 0 0,0 0 0,0 0 0,0 0 0,0 0 0,0 0 1,0 0-1,0 0 0,0 0 0,0 0 0,-1 0 0,1 1 0,0-1 0,0 0 1,0 0-1,0 0 0,0 0 0,0 0 0,0 0 0,0 0 0,0 0 0,0 0 1,0 0-1,0 0 0,0 0 0,0 0 0,0 0 0,0 0 0,-1 0 0,1 0 0,0 0 1,0 0-1,0 0 0,0 0 0,0 0 0,0 0 0,0 0 0,0 0 0,0 0 1,0 0-1,0 0 0,0 0 0,0 0 0,0 0 0,-1 0 0,1 0 0,0 0 1,0 0-1,0 0 0,0 0 0,0 0 0,0-1 0,0 1 0,0 0 0,0 0 0,0 0 1,0 0-1,0 0 0,0 0 0,0 0 0,0 0 0,0 0 0,0 0 0,-2 23 263,4-7-136,1 0-1,1 0 0,0 0 0,1-1 1,1 0-1,15 28 0,-5-14 104,3-1-1,28 35 0,17 12 382,2-3 0,115 96 0,-36-43 569,-142-122-1144,0-1 0,-1 1 0,1 0 0,-1 0 0,1 0 0,-1 0 0,0 0 0,0 1 0,0-1 0,2 6 0,-4-8-28,0 0 1,1 0-1,-1 0 0,0 0 1,0 0-1,0 0 1,0 0-1,0 0 0,0 0 1,-1 0-1,1 0 1,0-1-1,0 1 0,-1 0 1,1 0-1,-1 0 1,1 0-1,-1 1 0,0-1-3,-1 1 0,1-1-1,-1 1 1,1-1 0,-1 0-1,1 0 1,-1 0-1,0 0 1,0 0 0,1 0-1,-1 0 1,-2 0-1,-16 4-40,-1-1-1,1-1 0,-1-1 0,0 0 1,0-2-1,-29-3 0,14 2-63,-292-7-1844,300 6 1575,27 1 216,8-1-106,139-29 72,-46 10 297,141-47 0,-212 58-79,-1-1-1,0-2 1,-1-1-1,-1-1 1,0-1-1,-1-2 0,-1 0 1,-1-1-1,31-33 1,-45 42-22,-1 0 1,1-1-1,-1-1 0,-1 1 1,0-1-1,-1 0 0,0-1 1,-1 0-1,-1 0 0,0 0 1,0 0-1,-1 0 1,-1-1-1,1-18 0,-3 30-10,0 0-1,0 0 0,0 0 1,-1 0-1,1 0 0,-1 1 1,1-1-1,-1 0 0,1 0 1,-1 0-1,0 1 1,0-1-1,0 0 0,0 1 1,0-1-1,0 1 0,-1 0 1,1-1-1,0 1 0,-1 0 1,1-1-1,-1 1 0,1 0 1,-1 0-1,1 0 1,-1 1-1,0-1 0,-3-1 1,-1 5 16,0 3-8,1-1 0,-1 2 1,1-1-1,0 0 0,1 1 1,0 0-1,0 0 1,0 0-1,1 1 0,0-1 1,0 1-1,1 0 1,0 0-1,0-1 0,1 1 1,0 0-1,1 1 0,0 7 1,0 7 62,1 0 0,1 0 1,1-1-1,2 1 0,9 32 0,-6-34-17,0-1 0,1 1-1,2-1 1,0-1 0,1 0-1,0-1 1,2 0 0,0 0-1,1-2 1,1 0 0,1-1-1,0 0 1,0-2 0,2 0-1,-1 0 1,2-2 0,32 14-1,-43-21-30,1-1 0,-1-1 0,1 1 0,0-1 0,0-1 0,0 0 0,0 0 0,0-1 0,0-1 0,0 1 0,0-2 0,0 1 0,0-1 0,-1-1 0,1 0-1,-1 0 1,16-8 0,-16 6-24,1-2-1,-1 1 1,1-1-1,-2 0 1,1-1-1,-1 0 0,-1-1 1,1 1-1,-1-2 1,-1 1-1,0-1 1,0 1-1,-1-2 1,0 1-1,4-14 0,-3 6-109,-1 0 0,-1 0 0,-1 0 0,-1 0-1,0-1 1,-1 1 0,-2-23 0,0 32-91,1 0 1,-2 0-1,1 0 1,-1 0-1,-1 0 1,1 0 0,-2 0-1,1 1 1,-1-1-1,0 1 1,-1 0-1,0 0 1,0 1-1,-1 0 1,0 0-1,-8-8 1,11 13-100,0 0 1,0 0-1,0 0 0,0 0 0,-1 1 1,1-1-1,0 1 0,-8-2 0,7 2-549,0 0 0,0 1 0,-1 0 1,1 0-1,0 0 0,0 0 0,-6 1 0,-3 4-1188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6:29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170 330 48,'14'-7'368,"-1"0"0,0-1 0,0 0 0,0-1 0,-1 0 0,0-1 0,-1-1 0,13-14 0,-19 18-159,0 1 0,0-1 1,-1 0-1,0 0 0,0 0 0,0-1 1,-1 1-1,0-1 0,0 0 1,-1 0-1,0 0 0,-1 0 1,0 0-1,0 0 0,0 0 1,-1-1-1,-1-9 0,0 14-136,1 0 1,-1 0-1,0 0 0,0 0 0,0 0 0,-1 0 0,1 0 0,-1 1 0,0-1 1,0 0-1,0 1 0,-1-1 0,1 1 0,-1 0 0,0 0 0,1 0 0,-2 0 1,1 1-1,0-1 0,0 1 0,-1 0 0,1 0 0,-1 0 0,-5-2 0,2 2-2,1 0-1,-1 1 1,0 0 0,1 1-1,-1-1 1,0 1-1,0 0 1,1 1-1,-1 0 1,0 0-1,0 0 1,1 1-1,-1 0 1,-6 3 0,2 0 15,1-1 1,0 1 0,-1 1-1,2 0 1,-1 1 0,1 0 0,0 0-1,1 0 1,-1 2 0,-7 9 0,12-13-25,1-1-1,0 1 1,0 0 0,0 1 0,0-1 0,1 0 0,0 1 0,0 0 0,1-1 0,-1 1 0,1 0 0,0 0 0,1-1 0,-1 1 0,1 0 0,1 0 0,-1 0 0,1 0 0,0 0 0,0-1 0,3 10 0,1-3 53,0 0 0,1-1-1,0 1 1,1-1 0,0-1 0,10 13-1,56 52 755,-5-6 17,-66-66-853,1 0 0,-1 0-1,0 0 1,0 0-1,0 1 1,0-1-1,0 0 1,-1 1 0,1 0-1,-1-1 1,0 1-1,0 0 1,-1-1-1,1 1 1,-1 0 0,1 0-1,-1 0 1,-1 5-1,0-5-39,0 0 0,-1 0 0,1 1 0,-1-1 0,0 0-1,0 0 1,0-1 0,-1 1 0,1 0 0,-1-1 0,0 1 0,0-1-1,0 0 1,-1 0 0,-5 4 0,-3 1-257,0 0-1,-1-1 1,0 0-1,0-1 1,-15 4 0,-23 6-2230,3-4-3307,25-6 3820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6:29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142 468 672,'42'39'2287,"-1"1"-1,63 85 1,-30-33 1119,-50-68-2293,-23-23-1039,0 0 1,0-1 0,1 1-1,-1 0 1,0 0-1,0-1 1,1 1 0,-1-1-1,0 1 1,1-1 0,-1 1-1,0-1 1,1 0-1,-1 0 1,1 1 0,-1-1-1,1 0 1,-1 0 0,2-1-1,1-3 421,-1-3-381,-1-1 0,1 1 0,-1-1 0,-1 1 0,0-1 0,0 0 0,0 0 0,-1 1 0,0-1 0,0 0 0,-1 0 0,-2-8 0,-3-21 151,-14-41 0,19 77-263,-42-141 322,-109-237-1,151 377-314,0 0-1,-1 0 1,1-1 0,0 1-1,1 0 1,-1-1 0,0 1-1,1 0 1,-1-1 0,1 1-1,0-1 1,0 1 0,0-1-1,0 1 1,0-1 0,1-4-1,9 5 61,-3 3-49,-4-1-12,1 1 0,0-1 1,0 1-1,0 0 0,0 0 0,-1 1 0,1-1 1,-1 1-1,7 3 0,7 4 13,122 53 149,-15-6-38,-120-54-130,1 0 0,0 0-1,-1 1 1,1-1 0,-1 1-1,8 6 1,-12-8-2,1 0 0,-1-1 1,1 1-1,0 0 0,-1-1 0,0 1 0,1 0 1,-1 0-1,0-1 0,1 1 0,-1 0 0,0 0 1,0 0-1,1-1 0,-1 1 0,0 0 0,0 0 1,0 0-1,0 1 0,-1-1 0,1 1-1,-1-1 1,1 1-1,-1-1 1,0 0-1,0 0 1,0 1-1,1-1 1,-1 0 0,0 0-1,0 0 1,-1 0-1,1 0 1,0 0-1,-2 1 1,-13 9-67,-2 0 0,0-1 0,-30 13 0,-62 17-368,51-20 108,-100 46-1199,137-55 835,0 1 1,1 1-1,1 1 1,-36 32-1,53-43 269,0-1 0,-1 1 0,1 1 0,1-1 0,-1 0 0,0 1 0,1-1-1,0 1 1,0 0 0,0-1 0,0 1 0,0 0 0,1 0 0,0 1 0,-1 4-1,1 8-1223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6:30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10 492,'14'-10'4207,"-14"10"-4167,0 0-1,0 0 0,0 0 0,0 1 1,0-1-1,1 0 0,-1 0 1,0 0-1,0 0 0,0 0 0,0 0 1,0 0-1,0 0 0,1 0 0,-1 0 1,0 0-1,0 0 0,0 1 0,0-1 1,0 0-1,0 0 0,0 0 1,0 0-1,0 0 0,0 0 0,0 1 1,0-1-1,1 0 0,-1 0 0,0 0 1,0 0-1,0 0 0,0 1 0,0-1 1,0 0-1,0 0 0,0 0 0,0 0 1,-1 0-1,1 0 0,0 1 1,0-1-1,0 0 0,0 0 0,0 0 1,0 0-1,0 0 0,0 0 0,0 1 1,0-1-1,-16 36 539,0 0 416,10-10-606,1 1 1,0-1-1,2 1 0,2-1 1,0 1-1,6 50 0,-3-63-267,1 0 1,0 0-1,1-1 0,0 0 1,1 1-1,10 16 0,-10-22-57,0 0 0,1 0 0,-1 0-1,2-1 1,-1 0 0,1 0 0,0-1-1,0 0 1,1 0 0,10 6-1,-9-8-26,-1 0 0,1-1 0,0 0-1,0-1 1,1 1 0,-1-2-1,1 1 1,-1-2 0,1 1-1,-1-1 1,1 0 0,-1-1 0,0 0-1,1-1 1,-1 0 0,0 0-1,0-1 1,0 0 0,0-1-1,0 0 1,10-6 0,-13 6-18,0 0-1,0 0 1,-1 0 0,1-1 0,-1 0 0,0 0-1,0-1 1,0 1 0,-1-1 0,0 0 0,0 0 0,5-10-1,-7 10-7,0 1 0,-1-1 0,0 0 0,1 0 0,-2 1 0,1-1-1,-1 0 1,0 0 0,0 0 0,0 0 0,-1 0 0,0 0 0,0 1-1,-1-1 1,1 0 0,-1 1 0,-3-6 0,-2-3-20,-1 0 0,0 0 0,-1 1 0,0 0 0,-1 1 0,-1 0 0,0 0 1,0 2-1,-18-14 0,17 15-134,0 1 0,0 0 0,0 1 0,-1 0 0,-1 1 0,1 0 0,-1 1 0,1 1 0,-2 0 0,-20-2 0,29 6-96,-1-1 0,1 1 0,-1 1 0,1 0 0,-1 0 0,1 0 0,-11 3 0,14-3-123,0 1-1,-1-1 1,1 1 0,0-1 0,0 1 0,0 0 0,0 0 0,0 0 0,1 0-1,-1 1 1,0-1 0,1 1 0,0 0 0,0 0 0,-3 4 0,-2 12-1228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6:30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1 478 400,'9'4'267,"-1"0"-1,1 0 1,1-1-1,-1 0 1,0 0-1,1-1 1,15 1-1,-19-3-99,-1 0 0,1 0 0,-1-1 0,0 1 0,1-1 0,-1-1 0,0 1 0,0-1 0,0 0 0,0 0 0,0 0 0,0-1 0,-1 0 0,1 0 0,5-4 0,2-5 127,1 1 0,-2-2 0,0 1 0,-1-2 0,0 1 0,0-1 0,11-25 0,0-9 364,18-56 1,10-25 652,-49 128-1281,0 0 0,0 0 1,1 0-1,-1 0 1,1 0-1,-1 0 0,0 0 1,1 0-1,0 1 0,-1-1 1,1 0-1,-1 0 1,1 0-1,0 1 0,0-1 1,-1 0-1,1 1 0,0-1 1,0 1-1,0-1 1,0 1-1,0-1 0,0 1 1,0 0-1,0-1 0,-1 1 1,1 0-1,0 0 1,0 0-1,1 0 0,0 0 1,0 0 1,0 1 0,-1 1 0,1-1 1,0 0-1,-1 0 0,1 1 0,-1-1 0,1 1 1,-1-1-1,1 1 0,-1-1 0,0 1 0,0 0 1,0 0-1,1 2 0,113 185 1302,-100-167-1159,2-1-1,0-1 0,1-1 0,1 0 1,1-1-1,28 19 0,-43-33-137,0-1-1,1 0 1,-1 0 0,1-1-1,0 1 1,0-1-1,0 0 1,0-1 0,0 1-1,0-1 1,0-1-1,0 1 1,13-1 0,-14-1-22,0 0 0,0 0 0,0-1 0,0 1 0,0-1 0,0 0 0,-1 0 0,1-1 0,-1 0 0,1 1 0,-1-2 0,0 1 0,0 0 0,0-1 0,-1 0 0,7-7 0,-3 0-12,0 0-1,-1 0 0,0 0 1,-1-1-1,0 0 0,-1 0 0,0-1 1,-1 1-1,-1-1 0,3-22 1,-3-2-69,-2 0 1,-5-53-1,4 84 53,-5-35-75,6 39 77,-1 0 1,1 0-1,-1 0 1,0 1-1,1-1 1,-1 0-1,0 0 1,0 1-1,0-1 1,0 1-1,0-1 1,0 1-1,-1-1 0,1 1 1,-1 0-1,1-1 1,-3-1-1,1 7-33,-1 8 31,1 0 1,0 0 0,0 1-1,1-1 1,1 1-1,0 0 1,2 24 0,17 92 57,-13-100-19,2 0 1,19 52 0,-22-71-48,0-1-1,1 0 1,0 0 0,0 0-1,1-1 1,0 0 0,0 0 0,1 0-1,0-1 1,1 0 0,-1 0-1,10 6 1,-11-10-91,-1-1 0,1 1 0,0-1 0,0 0 0,0-1-1,0 1 1,0-1 0,0 0 0,0-1 0,1 1 0,-1-1 0,0-1 0,0 1 0,0-1 0,0 0 0,0 0-1,7-3 1,4-1-1488,-1-1-1,-1-1 1,1-1-1,28-17 1,-28 13 84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6:30.8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354 557 644,'1'-3'697,"-1"2"-428,1 1 1,-1-1 0,1 0-1,-1 0 1,0 0 0,0 0-1,1 0 1,-1 0 0,0 0-1,0 0 1,0 1 0,0-1-1,0 0 1,0 0 0,0-1-1,-1 1-184,0 0 0,0 0 0,0 0 0,0 0 0,0 0 0,-1 1 0,1-1 0,0 0 0,0 1 1,0-1-1,-1 1 0,-1-1 0,-38-12 629,0 2 0,-76-11 1,21 5-188,94 17-512,0 0 0,-1-1 0,1 1 1,0-1-1,-1 0 0,1 0 0,0 0 1,0 0-1,0 0 0,0 0 0,0-1 0,0 1 1,0-1-1,0 1 0,1-1 0,-1 0 0,0 1 1,1-1-1,0 0 0,-3-4 0,3 3-4,1 1 1,-1-1-1,1 0 0,-1 0 0,1 0 0,0 0 1,0 0-1,0 0 0,1 1 0,-1-1 0,1 0 0,-1 0 1,1 0-1,0 0 0,0 1 0,0-1 0,2-2 1,17-31 46,1 1 0,1 1 1,29-32-1,38-59 61,-88 124-122,0-1 0,0 1 0,0-1 0,0 0 0,0 1 0,0-1 1,-1 0-1,1 0 0,0 0 0,-1 1 0,0-1 0,1 0 0,-1 0 0,0 0 0,0 0 0,0 0 0,0 0 0,0 0 0,-1 0 0,1 0 0,0 1 0,-1-1 0,0 0 0,1 0 0,-1 0 0,0 1 0,0-1 0,0 0 0,0 1 0,0-1 0,0 1 0,-1-1 1,1 1-1,0-1 0,-1 1 0,1 0 0,-1 0 0,1 0 0,-1 0 0,0 0 0,-3-1 0,-2-2-210,-2 1 1,1 0-1,0 1 1,-1 0-1,1 0 0,-1 1 1,1 0-1,-11 0 1,10 1-667,0 1 1,0 0-1,0 0 1,-10 2-1,-4 5-511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6:31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1 408 844,'8'1'267,"1"-1"-1,-1 0 1,0 0-1,1 0 0,-1-1 1,0-1-1,10-2 1,-13 2-140,-1 1 1,0-1-1,1-1 1,-1 1-1,0-1 0,0 1 1,-1-1-1,1 0 1,0-1-1,-1 1 0,0 0 1,0-1-1,0 0 1,4-6-1,-1-1 53,0-1 0,-1 1 1,0-1-1,-1 0 0,0-1 0,-1 1 0,3-19 1,2-94 778,-3 27-3,-5 83-407,0 15-278,2 7 15,17 83 473,31 123 501,-42-185-1043,2 0 0,1-1 0,2 0 0,0-1 0,24 35 0,-36-59-200,1 0 1,-1 0-1,0-1 0,0 1 0,1-1 1,-1 1-1,1-1 0,0 0 0,-1 1 1,1-1-1,0 0 0,0 0 0,0 0 1,-1 0-1,1 0 0,0-1 0,4 2 1,-4-2-18,0-1 1,-1 1-1,1 0 1,0-1-1,0 1 1,-1-1-1,1 1 1,-1-1-1,1 0 1,0 0-1,-1 0 1,1 0-1,-1 0 1,0 0-1,1 0 1,-1 0 0,0 0-1,0-1 1,1 1-1,-1 0 1,1-4-1,5-5-72,-1-1 1,0 0-1,-1 0 0,0-1 0,-1 0 0,-1 1 0,4-19 1,8-88-913,-14 110 895,2-25-870,-3-47 0,-1 64-853,-1 1 1,-6-28 0,4 28 377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6:31.5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0 276 456,'31'-14'1237,"54"-34"1,-73 39-798,0 0 0,0 0 0,-1-1 0,-1 0 0,0-1 0,17-22 0,-26 31-384,1 0 0,-1 0 0,0 0-1,0 0 1,0 0 0,0 0 0,0 0 0,0 0-1,-1-1 1,1 1 0,-1 0 0,1-1 0,-1 1-1,0 0 1,0-1 0,0 1 0,0 0 0,-1-1-1,1 1 1,-1 0 0,1-1 0,-2-2 0,0 2 6,0 0 1,0-1-1,0 1 1,-1 0 0,1 1-1,-1-1 1,0 0-1,0 1 1,0-1 0,0 1-1,0 0 1,-5-3-1,-3 0 84,1 1 0,-1-1 0,0 2 0,0-1 0,0 2 0,0-1 0,-23 0 0,33 2-115,-1 1 1,1 0 0,-1 0 0,1 0 0,-1 0 0,1 0 0,-1 0 0,1 1 0,0-1 0,-1 0 0,1 1-1,-1-1 1,1 1 0,0-1 0,-1 1 0,1 0 0,0 0 0,0-1 0,0 1 0,0 0 0,0 0 0,-1 0-1,2 0 1,-1 0 0,0 1 0,0-1 0,0 0 0,0 0 0,1 1 0,-1-1 0,1 0 0,-1 1 0,1-1 0,-1 0-1,1 1 1,0-1 0,0 1 0,-1-1 0,1 1 0,0 1 0,1 4 68,0-2-1,0 1 1,1 0-1,-1 0 1,1 0 0,0-1-1,1 1 1,3 6-1,22 32 526,58 71 0,-56-78-274,-1 1 0,44 78 0,-66-103-261,-1 1 0,-1-1 0,0 1 0,-1-1 0,0 1 0,-1 1-1,-1-1 1,0 0 0,-1 1 0,-1-1 0,0 1 0,-1-1 0,-4 27 0,-1-19 30,-1 1 1,0-2-1,-2 1 1,0-1-1,-1 0 0,-2-1 1,-14 21-1,9-18 8,-2 0 0,0-1 1,-1-1-1,-2-1 0,-27 22 0,47-41-151,1 0 1,0 0-1,0-1 0,-1 1 0,1 0 0,-1 0 1,1-1-1,-1 1 0,1-1 0,-1 1 0,1-1 1,-1 0-1,1 0 0,-3 1 0,4-15-2211,0 11 1405,2 0 0,-1 0 0,0 0 0,1 0 0,-1 0 0,1 1 0,2-4 0,0 0-75,9-13-1490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47.2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9 1524,'4'-8'2906,"-3"8"-2783,-1 0-1,0 0 0,0 0 0,0 0 1,0 0-1,0 1 0,0-1 1,0 0-1,0 0 0,0 0 0,0 0 1,0 0-1,0 0 0,0 0 0,1 0 1,-1 0-1,0 1 0,0-1 1,0 0-1,0 0 0,0 0 0,0 0 1,0 0-1,1 0 0,-1 0 1,0 0-1,0 0 0,0 0 0,0 0 1,0 0-1,0 0 0,1 0 0,-1 0 1,0 0-1,0 0 0,0 0 1,0 0-1,0 0 0,0 0 0,0 0 1,1-1-1,-1 1 0,0 0 1,0 0-1,0 0 0,0 0 0,0 0 1,0 0-1,0 0 0,0 0 0,0 0 1,1 0-1,-1-1 0,0 1 1,0 0-1,0 0 0,0 0 0,1 47 2427,-5 65 0,0-28-943,2-31-759,-2 60 1781,20 209 0,-14-296-2592,3 17-441,-4-41 236,-1 1-1,1 0 0,0-1 0,-1 1 0,2-1 1,-1 1-1,0-1 0,0 0 0,1 1 1,-1-1-1,1 0 0,2 2 0,6 1-4412,-6-10-2371,-2-1 5153,-2 6 1811,0-10-3036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6:32.6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0 884,'0'0'6367,"-1"7"-5326,-6 22 213,-1 0 1,-2-1-1,-16 35 0,11-27 607,-18 63 0,32-94-1770,0-1 0,0 0 1,0 1-1,1-1 0,0 0 0,0 1 0,0-1 1,0 0-1,1 1 0,0-1 0,0 0 0,0 0 1,0 1-1,1-1 0,-1 0 0,1 0 0,0 0 1,0-1-1,1 1 0,-1 0 0,1-1 0,0 0 1,0 1-1,0-1 0,0 0 0,0-1 0,8 6 1,7 2 52,-1-1 0,2 0 1,-1-1-1,38 10 1,-15-5 25,4 2 37,-2 3 0,63 35 0,-92-45-156,0 1 0,-1 0 1,0 1-1,0 1 0,-1 0 1,-1 0-1,0 2 1,0-1-1,-2 1 0,16 26 1,-21-31-29,0-1-1,-1 1 1,-1 0 0,1 0 0,-1 0 0,0 1 0,-1-1-1,0 0 1,0 1 0,-1-1 0,0 1 0,-2 12 0,0-9-32,-1-1 0,0 0 0,-1 0 1,0 0-1,-1-1 0,0 1 1,0-1-1,-10 12 0,-1-1-377,-1-1 0,-1 0-1,-1-2 1,0 0 0,-2-1 0,0-1-1,-27 16 1,15-13-1185,19-12-780,0 0-1,0-1 1,-21 6 0,6-6-456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6:32.9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1214 0 16538,'-35'6'1468,"-15"8"-568,-26 9-92,-31 16-148,-9 4-132,-3 7-144,-1-1-96,4-4-136,3-8-296,9 2-440,7-5-700,25-11-5421,15-4 2281,26-4 1504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6:35.7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1212 1304,'0'0'1375,"7"-9"1341,2-7-1839,0 0 0,0 0 0,-1-1 0,-1 0 0,-1 0-1,7-31 1,-2 9-89,119-402 3060,22-70 1000,-151 509-4771,17-43 1063,-17 43-1074,0 1 0,0-1 1,0 1-1,0-1 0,0 1 0,0 0 0,0-1 0,1 1 1,-1 0-1,3-1 0,-4 1-37,1 1-1,-1 0 1,1 0-1,-1 0 1,1-1 0,0 1-1,-1 0 1,1 0-1,-1 0 1,1 0-1,0 0 1,-1 0 0,1 0-1,0 0 1,-1 1-1,1-1 1,-1 0 0,1 0-1,-1 0 1,1 1-1,-1-1 1,1 0-1,0 1 1,-1-1 0,0 0-1,1 1 1,-1-1-1,1 1 1,0 0 0,6 7 124,-1 0 0,1 0 0,-1 1 1,-1 0-1,0 0 0,5 11 1,20 65 324,-13-34-245,79 236 582,66 173-29,-161-456-880,1-1 0,-1 1 0,1-1 1,0 0-1,0 0 0,0 0 0,5 5 0,-7-8 44,1 0 1,-1 1-1,0-1 1,1 0-1,-1 1 1,1-1-1,-1 0 1,1 1-1,-1-1 1,1 0-1,0 0 1,-1 0-1,1 0 1,-1 0-1,1 1 0,-1-1 1,1 0-1,0 0 1,-1 0-1,1 0 1,0-1-1,0 1-49,0-1 1,0 1-1,-1-1 0,1 1 0,0-1 1,0 1-1,-1-1 0,1 0 0,0 1 1,-1-1-1,1 0 0,0 0 0,-1 0 1,1 1-1,-1-1 0,1-2 0,1-3-605,0 1 0,0-1-1,0 0 1,-1 0-1,0 0 1,0-10-1,-2-38-9642,-1 33 7328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6:36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739 234 132,'-2'-7'345,"0"0"1,0 0-1,-1 1 1,0-1-1,-1 1 1,0 0-1,0 0 0,0 0 1,0 1-1,-1-1 1,0 1-1,0 0 0,0 1 1,-1-1-1,0 1 1,0 0-1,0 0 1,-7-3-1,-15-5 400,1 0 1,-2 2-1,-29-7 1,34 10-344,-53-14 248,0 4 1,-98-9-1,106 22-2126,54 4-454,1 1 0,-25 4 0,22-2 218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6:36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204 671 492,'53'53'7707,"-41"-65"-5759,-10 8-1742,-1-1 0,1 1 0,-1-1 0,0 1 0,0-1 0,0 0-1,-1 1 1,1-8 0,-4-42 691,3 43-697,-69-467 3177,63 444-3129,1 13 561,-2-44 0,12 70-555,157 194 1772,-12-42-947,44 49 425,-186-197-1388,0 1-1,0 0 0,-1 1 0,0-1 1,10 24-1,-16-31-86,0 1 1,0 0-1,0 0 0,0 0 1,0 0-1,-1 0 1,0 0-1,0 0 0,0 0 1,0 0-1,-1 0 1,1 0-1,-1 0 0,0 0 1,0 0-1,-1 0 1,1 0-1,-1 0 0,0-1 1,0 1-1,0-1 1,-3 4-1,-1 0-15,0 0 0,-1-1-1,1 0 1,-1 0 0,-1-1 0,1 0 0,-1 0-1,1-1 1,-1 0 0,-1 0 0,1-1 0,-10 3 0,-16 3-388,-61 9 0,84-16 253,-144 16-1994,-19 2-3291,62 4-2980,57-7 5523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6:36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43 27603,'6'-3'1496,"3"-3"-204,-2 3 1000,15 1-2208,-10-1-84,1 0 0,2 0 0,1 0 0,3 0 0,-6-2 0,-1-1 0,1 3 0,-4 3-1448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6:42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582 99 348,'53'-69'10952,"-53"68"-10858,0 1-1,1 0 1,-1-1-1,0 1 1,0-1-1,1 1 1,-1 0-1,0-1 1,0 1-1,0-1 1,1 1-1,-1-1 1,0 1-1,0-1 1,0 1-1,0-1 1,0 1-1,0-1 1,0 1-1,0-1 1,0 1-1,0 0 1,0-1-1,0 1 1,-1-1-1,1 1 1,0-1-1,0 1 1,0-1-1,-1 1 1,1-1-1,-17-8 1262,-20 3 12,21 6-1085,1 1-1,-1 1 1,0 1-1,1 0 1,-1 0-1,1 2 1,0 0 0,0 1-1,-14 8 1,10-4-113,0 2 1,1 0 0,1 1 0,0 1-1,-29 31 1,19-12-104,1 0 0,2 2 0,1 0 0,2 2 0,2 0 1,-20 54-1,27-60-31,2 0 0,1 0-1,-10 61 1,18-80-32,-1 0 0,2 0 0,0 0 0,1 0 0,0 0 0,0 0 0,1 0-1,1 0 1,0 0 0,1-1 0,0 0 0,0 0 0,11 17 0,-10-20-10,0-2 0,1 1 1,0-1-1,1 0 1,-1 0-1,1-1 0,0 1 1,1-2-1,-1 1 1,1-1-1,0 0 0,0-1 1,0 1-1,0-2 1,18 4-1,-6-2-5,1-1-1,0-1 1,0-1-1,0 0 0,32-5 1,-29 1 42,1 0 0,0-2 0,-1-1-1,43-16 1,-64 20-19,1 1 0,-1-1 0,0 0-1,0 0 1,0 0 0,-1 0 0,1-1 0,-1 1-1,4-5 1,-5 6-7,-1 1-1,1-1 1,0 0-1,-1 0 1,1 0 0,-1 0-1,0 0 1,1 0-1,-1 0 1,0 0-1,0 0 1,1 0 0,-1 0-1,0 0 1,0 0-1,0 0 1,0 0 0,0 0-1,0 0 1,-1 0-1,1 0 1,0 0-1,-1 0 1,1 0 0,0 0-1,-1 0 1,1 0-1,-1 0 1,1 1 0,-1-1-1,0 0 1,1 0-1,-1 0 1,0 1-1,-1-2 1,-4-2 5,0-1 0,0 2 0,-1-1 0,0 1 0,1 0 1,-1 0-1,0 0 0,-1 1 0,1 1 0,-12-3 0,-13 1-123,-34-1 0,63 4 97,-36 0-653,0 2 1,0 2-1,-57 13 1,26 1-3058,4 3-3798,39-10 4788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6:42.7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1712,'10'-14'18222,"9"25"-17258,-10-8-476,-3 3-624,1-3-620,-1 2-804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6:44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553 32 912,'10'-3'702,"41"-18"7387,-47 17-7177,-4 4-847,0 0-1,0-1 0,0 1 1,0 0-1,0 0 1,0 0-1,0 0 1,-1-1-1,1 1 1,0 0-1,0 0 0,0 0 1,0 0-1,-1 0 1,1 0-1,0-1 1,0 1-1,0 0 1,0 0-1,-1 0 0,1 0 1,0 0-1,0 0 1,0 0-1,-1 0 1,1 0-1,0 0 0,0 0 1,0 0-1,-1 0 1,1 0-1,0 0 1,0 0-1,0 0 1,-1 0-1,1 0 0,0 0 1,0 0-1,0 0 1,-1 1-1,-27 2 416,-1 1-1,1 1 1,0 2-1,1 1 1,0 1-1,0 1 1,1 1-1,0 2 1,1 0 0,0 2-1,-32 25 1,33-21-316,2 0 1,0 2 0,1 0 0,1 1 0,1 1 0,1 1 0,1 1-1,2 0 1,0 1 0,1 1 0,-10 32 0,18-41-75,0 0 1,2 1-1,0 0 1,1 0-1,1 0 1,1 1 0,1-1-1,0 0 1,2 1-1,6 32 1,-5-38-41,1 0 0,0 0 0,1 0 1,1-1-1,0 0 0,1 0 0,1-1 1,0 1-1,0-2 0,1 1 0,1-1 1,-1-1-1,2 1 0,20 14 0,-12-12-22,1-1-1,0-1 0,1-1 0,0-1 1,0-1-1,1-1 0,0 0 0,1-2 1,-1-1-1,1 0 0,0-2 0,0 0 1,35-3-1,6-5-786,0-3 0,-1-2 0,96-31 0,-105 26-988,19-5-8756,-54 15 7688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6:44.8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214 778 812,'3'2'516,"0"0"0,-1 0 0,1 0-1,-1 0 1,0 0 0,1 1 0,-1-1 0,0 1-1,0 0 1,-1 0 0,3 3 0,13 17 3807,-16-22-3517,1-4-81,4-9-385,-1 1 0,-1-1 1,0 0-1,-1 0 0,0 0 1,2-22-1,1-82 634,-6 83-718,-14-408 1689,9 363-1629,-1 20 1140,6 61-1406,1 0 0,0-1 0,0 1 0,0 0 0,0-1 0,0 1-1,0-1 1,1 0 0,-1 1 0,1-1 0,3 4 0,0 0 105,14 17 150,2-1-1,0-2 0,2 0 0,39 28 1,30 25 21,-53-36-173,-2 1 1,-1 1-1,37 56 0,-60-76-90,-1 0-1,-1 1 0,-1 0 1,-1 1-1,0 0 0,-2 0 0,0 1 1,-2 0-1,0 0 0,1 28 1,-6-37-38,0 0 0,-1 0 0,0 0 0,-2 0 0,1 0 0,-1-1 0,-1 1 0,0-1 0,-1 0 0,-1 0 0,1 0 0,-2-1 0,0 0 0,0 0 0,-1-1 0,0 1 0,-18 16 0,10-13 1,-1 0 0,0 0 0,-1-2 0,0 0 0,0-1 1,-2-1-1,1-1 0,-1-1 0,-1 0 0,-21 4 1,12-5 11,-1-3 0,0 0 0,0-2 1,-56-3-1,21-5-38,-77-17-1,136 22-70,1 0 1,0-1-1,-1 0 0,1 0 0,0-1 1,-8-4-1,12 6 9,1 0 0,0 0-1,0 0 1,-1 0 0,1 0 0,0 0 0,0 0 0,0 0 0,0-1 0,0 1 0,1 0 0,-1-1 0,0 1 0,0 0 0,1-1-1,-1 1 1,1-1 0,0 1 0,-1-1 0,1 1 0,0-1 0,0 1 0,0-1 0,0 0 0,0 1 0,0-1 0,0 1 0,0-1-1,1 1 1,-1-1 0,1 1 0,-1-1 0,2 0 0,2-7-665,0 1 1,1 1-1,0-1 1,0 1-1,1-1 1,9-8-1,-8 9-1636,-1 1 1,1 0 0,12-7-1,0 3-465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47.5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660 7 196,'3'-2'1014,"1"-2"5669,-166 55-788,-12 4-3247,133-42-2715,1 1-1,-42 23 1,57-24-1411,-25 19 1,33-20-822,0 1 0,-15 16 0,5 0 9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6:45.2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71 23250,'-6'-24'4375,"5"13"462,5 12-4547,19 10-272,-14-12-19,-3 0-1,18-2-2697,-15 0-146,-1-1-1,0 1 1,1-1-1,7-6 1,-10 6 1691,20-10-4116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7:03.4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38 217 860,'-3'-2'502,"-1"-1"361,0 0 0,1-1 0,-1 1 1,0-1-1,1 0 0,0 0 0,-5-9 0,8 11-745,-1 1 0,1-1 0,0 0 0,0 0 0,0 0 0,0 0 0,0 0 0,0 1 0,0-1 0,0 0 0,1 0 0,-1 0 0,1 0 0,-1 1 0,1-1 0,0 0 0,0 1 0,0-1 0,0 0 0,0 1 0,0-1 0,0 1-1,0 0 1,1-1 0,1 0 0,8-11 128,1 0 0,0 1 0,1 1 0,1 0 0,0 1 0,0 1 0,1 0 0,0 0 0,0 2 0,1 0-1,0 1 1,20-6 0,-31 11-186,-1 1-1,0-1 1,0 1-1,0 0 1,0 0-1,1 0 1,-1 0-1,0 1 1,0-1-1,0 1 1,0 0-1,0 1 1,0-1-1,0 1 1,0-1-1,-1 1 0,1 0 1,0 1-1,-1-1 1,0 1-1,1-1 1,-1 1-1,0 0 1,-1 0-1,1 0 1,0 1-1,-1-1 1,0 1-1,0-1 1,0 1-1,3 6 1,0 4 102,1 1 0,-2 0 0,0 0 0,0 0 0,-2 1 0,0 0 0,0 18 0,-16 267 1335,-25-3-436,34-268-957,-17 154-1088,22-180 736,0 0 0,0 0 0,0 0-1,0 0 1,1 1 0,2 6 0,4 3-2912,6-4-4805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7:03.7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405 88 11293,'-6'-17'568,"-3"3"-104,-4 0 72,-6 6-20,0-4 28,-6 7-40,0-4-128,-3 4-64,0 2-60,-7 3-108,4 0-200,2 3-220,-2 2-260,-1 4-312,7 2-272,3 3-3192,4 3 1468,8-3 967</inkml:trace>
  <inkml:trace contextRef="#ctx0" brushRef="#br0" timeOffset="1">924 145 1992,'12'0'3865,"4"-3"-629,0 0-576,-7 1-1528,-6-4 600,-3-3-1464,0 4-560,0-1-772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7:07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488 37 460,'-4'-17'3450,"0"3"4502,-4 9-6343,6 5-455,-4 1-635,-8 4-178,1 0 0,-1 0 0,1 1 0,1 1 0,-1 0 0,1 1 0,1 0 0,-1 1 0,1 1 0,-12 13 0,-9 11 309,-52 75 0,-1 32 5,79-131-618,-10 22 70,1 0-1,2 1 0,1 0 1,-8 37-1,9-18 72,-9 107 0,18-130-143,2 0 0,1 0-1,1 0 1,2 0-1,1 0 1,1 0 0,18 49-1,-19-63-37,1-1 1,1 0-1,0 0 0,1-1 1,0 0-1,1 0 0,1-1 1,0 0-1,0-1 0,1 0 1,1-1-1,0 0 0,0 0 1,1-2-1,0 1 0,18 7 1,-2-4-32,0-2 1,1-1 0,0-1 0,56 7-1,-61-12 17,1-2 0,-1 0-1,0-2 1,0-1 0,1-1 0,33-8-1,-48 8 18,0 0 0,-1-1 0,0-1 0,0 0 0,0 0-1,0 0 1,-1-1 0,0-1 0,0 0 0,14-14 0,-20 17 8,0 0 1,0 1 0,0-1-1,0-1 1,0 1 0,-1 0-1,0-1 1,0 1 0,0-1-1,-1 1 1,1-1 0,-1 0 0,0 0-1,-1 1 1,1-1 0,-1 0-1,0 0 1,0 0 0,0 0-1,-1 0 1,0 0 0,0 0-1,0 1 1,0-1 0,-1 0-1,-3-7 1,-2 0 11,0 1 0,-1 0 0,0 0 0,0 1 0,-1 0 0,-1 1-1,0 0 1,0 0 0,-1 1 0,1 1 0,-2 0 0,1 0 0,-24-10 0,-1 3-13,0 1 1,-1 2 0,-60-10-1,92 20-62,0 0-1,0 0 0,-1 1 0,1 0 1,0 0-1,0 0 0,-6 2 0,9-2-314,9 0-1752,36-2 218,33-7-7988,-45 3 7189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7:08.2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32 235 372,'-6'-5'7716,"3"9"-7453,0 0 1,0 0-1,1 1 0,0-1 0,-1 1 1,2 0-1,-1-1 0,0 1 0,1 0 1,0 0-1,0 0 0,1 0 0,-1 10 1,2 13 544,1-1 1,1 0-1,1 0 1,2 0-1,0 0 0,17 39 1,-23-64-719,1 0 0,0 0-1,0 0 1,0 0 0,0 0 0,0 0 0,1 0-1,-1 0 1,0 0 0,1-1 0,0 1 0,-1 0 0,4 1-1,-1-5 241,-1-1-275,1 0 1,-1-1 0,0 0 0,-1 1-1,1-1 1,-1 0 0,0-1-1,0 1 1,0 0 0,0-1-1,-1 1 1,0-1 0,1 1-1,-2-1 1,1 1 0,0-9-1,0-12 45,-4-45 0,3 64-93,-27-217-202,10 102 84,17 120 120,-1-1 0,1 0 0,0 1 0,0-1 1,0 0-1,0 0 0,0 1 0,0-1 0,0 0 0,0 1 0,1-1 0,-1 0 0,1 1 0,-1-1 0,1 1 0,0-1 1,-1 1-1,1-1 0,0 1 0,2-3 0,-2 3 202,10 3-133,-1 1 1,0 0-1,0 0 0,0 1 1,0 0-1,10 7 0,-9-6-44,287 154 318,-248-127-308,-1 2 1,-2 1-1,73 72 1,-112-98-37,0 0 1,0 0 0,0 1 0,-2 0-1,12 21 1,-16-28-8,-1 1 1,1 0-1,-1-1 0,0 1 1,0 0-1,0-1 0,-1 1 1,1 0-1,-1 0 0,0-1 1,0 1-1,-1 0 0,1 0 0,-1 0 1,1-1-1,-1 1 0,0 0 1,-1-1-1,1 1 0,-1-1 1,1 1-1,-1-1 0,-3 4 1,0 0-1,-2 0 1,1-1-1,-1 0 0,0 0 1,0 0-1,0-1 1,-1 0-1,0 0 1,0-1-1,0 0 1,-9 3-1,-15 4-24,-53 10-1,79-19 18,-110 16-405,80-14-749,0 2 0,-61 17 0,93-21 769,1-1 1,0 0-1,-1 1 0,1 0 0,0-1 1,-4 4-1,-4 11-7759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7:08.5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65 14289,'5'-9'1990,"-3"4"-727,0 1 1,1-1-1,0 1 1,6-8 0,-8 11-397,0 0-1773,6-15 8898,-3 9-8026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7:09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1332 744,'-4'-1'995,"1"0"0,0 0-1,0 0 1,0-1 0,1 0 0,-1 1 0,0-1-1,1 0 1,-1 0 0,1 0 0,-4-5-1,3 3-285,0 0 0,0-1 0,0 1 0,1-1-1,0 1 1,-3-10 0,1-3-71,1 0-1,0 0 1,0-25 0,2 34-149,-4-403 3835,22-2-2119,-14 363-1899,0-26 142,8-92 853,-6 141-930,-5 25-334,1 1-1,-1 0 1,1-1 0,-1 1 0,1 0-1,-1-1 1,1 1 0,0 0 0,0 0-1,0 0 1,-1 0 0,1 0 0,0 0-1,0 0 1,1 0 0,1-1 0,0 5 153,12 22-42,-2 0 1,-1 0-1,13 40 1,-2-7-48,310 619 399,-327-666-612,0-1-1,1 1 1,8 8 0,-13-16-132,0-1 1,0 0 0,0 0-1,0 0 1,1 0 0,-1-1-1,1 1 1,-1 0-1,1-1 1,-1 0 0,1 0-1,0 0 1,0 0 0,-1 0-1,1 0 1,0-1 0,6 1-1,-9-1 30,1 0-1,0 0 0,-1-1 0,1 1 1,-1 0-1,1 0 0,-1-1 0,1 1 0,0-1 1,-1 1-1,1 0 0,-1-1 0,1 1 1,-1-1-1,0 1 0,1-1 0,-1 0 0,0 1 1,1-1-1,-1 1 0,0-1 0,1 0 0,-1 1 1,0-1-1,0 0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7:09.5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507 76 356,'-1'-3'458,"-1"0"-1,1 0 1,-1-1-1,1 1 1,-1 0-1,0 0 1,0 1-1,0-1 1,-1 0-1,1 1 1,-1-1-1,1 1 1,-1 0-1,0 0 1,0 0-1,0 0 1,0 0-1,0 1 1,0-1-1,0 1 1,-6-1-1,-6-2 251,-1 0 0,1 2 0,-25-2 0,29 3-351,4 1-235,-148-8 1701,128 8-2746,0 2 0,0 1 0,-46 10 0,70-12 221,0 0 0,0 0 0,-1 0 0,1 1 1,0 0-1,0-1 0,0 1 0,-2 2 0,0 3-1288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7:10.0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0 688 1096,'8'4'767,"20"8"3104,-27-11-3656,0-1 1,0 0-1,1 1 0,-1-1 1,0 0-1,1 0 0,-1 1 1,0-1-1,1 0 0,-1-1 1,0 1-1,1 0 1,-1 0-1,0 0 0,0-1 1,1 1-1,-1-1 0,0 1 1,2-2-1,1-1 154,1 0 0,-1 0 0,0-1 0,0 0 0,0 0 0,-1 0 0,0 0 0,1-1 0,-1 1 0,-1-1 0,1 0 0,-1 0 0,0 0 0,0 0 0,0 0 0,1-7 0,2-13 156,-1 0 1,-1-1-1,-1 1 0,-1-1 0,-2 0 0,0 1 1,-7-34-1,7 55-479,-13-68 931,-26-78 0,33 133-587,2 1 0,0-1 0,1-1 0,-3-33 0,7 50-415,0-1 0,0 0 0,0 1 0,0-1 0,0 1 0,1-1 0,-1 1 0,0-1 0,1 1 0,0-1 0,-1 1 0,1-1 0,0 1 0,-1 0 0,1-1 0,0 1 0,0 0 0,0 0 0,0 0 0,2-2 1,-1 2 22,0 0 1,1-1 0,-1 1 0,0 1-1,1-1 1,-1 0 0,0 1 0,1-1 0,-1 1-1,1-1 1,-1 1 0,3 0 0,9 1 8,-1 1-1,1 0 1,26 8 0,-29-7-174,48 15 203,0 2-1,-1 3 0,-2 3 1,61 37-1,-89-47 276,34 27 0,-55-38-319,-1 1 0,0-1 0,0 1 0,0 0 1,-1 0-1,0 1 0,0 0 0,-1 0 0,0 0 1,6 13-1,-9-15 8,1 1 1,-2 0-1,1 0 1,0-1-1,-1 1 1,0 0-1,-1 0 1,1-1-1,-1 1 1,0 0-1,0-1 1,-1 1-1,0-1 1,0 1-1,0-1 1,0 0-1,-1 0 1,0 0-1,0 0 1,-1 0-1,1-1 1,-6 6 0,-3 3-48,-2 0 1,1 0 0,-2-1 0,0-1 0,-26 15 0,-27 11-2543,-23 14-9128,60-31 6021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7:14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71 512,'0'0'17960,"4"2"-17364,5 3-306,0-2 0,0 1 0,1-1-1,-1-1 1,14 3 0,59 5 539,-44-6-590,58 5 24,0-4 0,143-11-1,-104-8-1942,158-37-1,-204 31-1067,-2-3-6411,-58 14 6504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47.9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17 132,'0'-1'419,"1"0"0,-1 0-1,0 0 1,1-1 0,-1 1 0,1 0-1,0 0 1,-1 0 0,1 0 0,0 0 0,0 0-1,0 0 1,1-1 0,-1 2-304,-1 0-1,0 0 1,0 0-1,1 0 1,-1 0 0,0 0-1,1 0 1,-1 0 0,0 0-1,1 0 1,-1 0 0,0 0-1,0 0 1,1 0-1,-1 0 1,0 0 0,0 1-1,1-1 1,-1 0 0,0 0-1,0 0 1,1 1-1,-1-1 1,0 0 0,0 0-1,0 0 1,1 1 0,-1-1-1,0 0 1,0 0-1,0 1 1,0-1 0,1 1-1,1 4 363,-1 0-1,1 0 0,-1 1 1,1-1-1,-1 6 1,14 133 3856,4 29-1573,-12-124-2177,30 151 133,-31-187-720,-3-9-2298,-2-27-11663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7:14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1 239 360,'4'1'531,"1"0"0,0 0 1,-1 1-1,1-1 0,-1 1 0,0 0 0,0 0 1,0 1-1,0-1 0,0 1 0,6 6 0,1 2 1040,0 0-1,10 17 0,-12-17-955,-4-5-258,-3-2-81,0 0 1,1-1-1,0 1 0,0-1 1,0 0-1,0 0 0,0 0 1,1 0-1,-1-1 0,1 1 1,0-1-1,0 0 1,0 0-1,4 2 0,-3-7 242,2-5-344,-1-1 0,-1 0 1,1 0-1,-1-1 0,-1 1 1,0-1-1,0 0 1,-1 0-1,0-1 0,-1 1 1,2-16-1,0-20 354,-1-60 1,-3 96-438,0 1 28,0 0 0,1-1 0,0 1 0,0 0 1,1 0-1,3-9 0,-5 17-102,0 0 0,1 1 0,-1-1 1,1 1-1,-1-1 0,1 0 0,-1 1 0,1-1 0,-1 1 1,1-1-1,-1 1 0,1-1 0,0 1 0,-1 0 0,1-1 1,0 1-1,-1 0 0,1 0 0,0-1 0,-1 1 0,1 0 0,0 0 1,0 0-1,-1 0 0,1 0 0,0 0 0,0 0 0,-1 0 1,1 0-1,0 0 0,-1 0 0,1 0 0,1 1 0,24 10 249,0 7-38,0 1 1,-1 1 0,21 24 0,62 74 545,-97-105-675,0 1 0,-1 0 0,0 0 0,-1 1 0,0 0 0,10 30 0,-17-40-114,0 0-1,-1 0 1,0 0 0,0 0-1,0 0 1,-1 0-1,1 1 1,-1-1 0,0 0-1,-1 0 1,1 1-1,-1-1 1,0 0 0,-1 0-1,1 0 1,-1 0-1,0 0 1,0 0 0,-1 0-1,1-1 1,-1 1 0,0-1-1,0 0 1,-1 0-1,1 0 1,-6 5 0,-1-1-222,0-1 1,-1 0 0,0 0-1,0-1 1,-1 0 0,1-1-1,-15 4 1,-90 22-4969,75-22 695,-6 4 303,3-1 1278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7:16.9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430 24 444,'0'-1'135,"0"0"-1,0 1 1,0-1 0,1 0-1,-1 1 1,0-1 0,0 0-1,0 0 1,0 1-1,0-1 1,0 0 0,0 1-1,0-1 1,-1 0 0,1 1-1,0-1 1,0 0 0,-1 1-1,1-1 1,0 0 0,-1 1-1,1-1 1,0 0-1,-1 1 1,1-1 0,-1 1-1,1-1 1,-1 1 0,1-1-1,-1 1 1,1 0 0,-1-1-1,0 1 1,1 0 0,-1-1-1,0 1 1,0-1 0,-1 1 749,-3 1-65,-19 5-66,1 0 1,1 2-1,-1 0 1,1 2-1,-37 22 0,16-5 389,-71 58-1,108-79-1039,-3 0 129,0 1 1,1 1-1,0 0 1,0 0-1,1 0 1,0 1-1,-10 17 1,17-25-191,-1 1 0,1 0 1,-1 0-1,1 0 0,0 0 1,-1 0-1,1 0 0,0 0 1,1 0-1,-1-1 0,0 1 1,0 0-1,1 0 0,-1 0 1,1 0-1,0 0 0,-1-1 1,1 1-1,0 0 0,0-1 1,0 1-1,0 0 0,0-1 1,1 1-1,-1-1 0,0 0 1,1 1-1,-1-1 0,3 2 1,5 3 88,0 0 0,0 0 0,18 7 0,-27-13-129,131 52 586,-96-40-469,-1 1 0,0 1 1,-2 2-1,53 33 0,-82-47-109,1 1 0,-1 0 0,1 0 0,-1 0 0,0 0 0,0 0 0,-1 1 0,1-1 0,-1 1 0,1-1 0,-1 1 0,0 0 0,-1 0 0,1 0 0,-1 0 0,2 5 0,-3-4-8,0 0 0,0 0 0,0-1 0,0 1 0,-1 0 0,0 0 0,0 0 0,0-1 0,-1 1 0,0-1 0,1 1 0,-1-1 0,-1 1 0,-3 5 0,-3 2-98,0 0 0,0 0 0,-2-1 1,1 0-1,-1-1 0,-16 11 0,5-5-420,0-2 0,-41 21 1,-15-2-1318,36-21-798,3-8-4169,31-4 4776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7:17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1 400,'2'4'5148,"-2"-5"-5073,-3 16 1195,-8 21-182,-16 54 2187,-18 110 0,44-192-3260,0 0 0,0 0 0,1 0 0,0 0-1,0 1 1,1-1 0,0 0 0,2 10 0,-2-15-217,0-1-1,0 1 1,1 0 0,-1 0 0,0 0 0,1-1-1,0 1 1,0 0 0,0-1 0,3 3 0,-3-3-275,0 0 0,0-1 1,0 1-1,0-1 1,1 0-1,-1 0 0,1 0 1,-1 0-1,1 0 0,-1 0 1,1-1-1,-1 1 1,6 0-1,13-1-1595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7:17.6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4 591 292,'3'1'1151,"-1"-1"-981,-1 1 1,1-1-1,0 0 1,-1 1 0,1-1-1,0 0 1,0 0-1,-1 0 1,1 0-1,0-1 1,0 1-1,-1 0 1,1-1-1,0 1 1,-1-1 0,1 1-1,-1-1 1,1 0-1,-1 0 1,1 0-1,-1 0 1,1 0-1,-1 0 1,0 0-1,0 0 1,1-1 0,-1 1-1,0 0 1,0-1-1,0 1 1,0-1-1,-1 1 1,2-4-1,3-8 271,-1-1 0,0 0 0,-1 0 0,-1 0 0,1-22 0,-4-74 670,0 81-847,-3-17 36,-1 1-1,-2 0 1,-15-53-1,18 83-210,-8-29 103,11 42-169,1 0 0,-1 0-1,0 0 1,0 0 0,0 0 0,0 0 0,0 0-1,-1 0 1,1 0 0,0 1 0,-1-1 0,1 0 0,-1 1-1,-2-2 1,3 2 355,1 6-222,0-4-132,1 1 0,-1 0 0,1 0 0,-1-1 0,1 1 0,0 0 0,0-1 0,-1 1 0,1-1 0,0 1 0,0-1 0,0 1 0,1-1 0,-1 1 0,0-1 0,1 0 0,2 2 0,-1-1 30,1 0 0,-1 0 0,1 0 0,0-1 0,0 0 0,0 1 0,0-2 0,7 2 0,12-1 97,0-1 0,-1-1 1,1-1-1,43-9 1,-29 4 116,-21 4-165,-8 1 36,1 0 0,0 1 0,0 0 1,15 1-1,-22 0-106,0 0 0,0 0 1,0 1-1,0-1 0,-1 1 1,1-1-1,0 1 0,0 0 1,-1-1-1,1 1 0,0 0 1,-1 0-1,1 0 0,-1 0 1,1 1-1,-1-1 0,0 0 0,0 1 1,1-1-1,-1 1 0,0-1 1,0 1-1,0-1 0,0 1 1,-1 0-1,1-1 0,0 1 1,0 3-1,1 12 87,0 0 1,-1 0-1,-1 1 1,-1-1-1,-3 22 1,1-10-38,3-25-74,-4 34-387,2-1 1,2 1 0,7 67 0,-6-100 59,0-1 1,0 0-1,0 0 0,1 0 1,0 1-1,0-1 1,2 3-1,-2-4-316,0-1-1,0 1 1,0-1-1,0 0 1,0 0-1,0 0 1,0 0-1,1 0 1,-1-1-1,1 1 1,2 1 0,11 3-1691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7:17.9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1 726 684,'4'-3'310,"0"0"0,-1 1-1,1-1 1,0-1 0,-1 1 0,0 0-1,0-1 1,0 1 0,0-1-1,-1 0 1,0 0 0,1 0 0,-1-1-1,2-6 1,2-5 487,-1 1-1,5-31 0,-4 5 205,-3 1 0,-1-62-1,-15-81 942,11 158-1541,-2 0-1,0 0 1,-12-35-1,15 57-299,-1 0-1,1 0 0,-1 0 1,0 0-1,0 0 1,0 1-1,0-1 0,-4-3 1,5 5 202,3-1-216,6-3-44,1 1-1,-1 0 0,1 0 0,0 1 0,0 0 0,0 1 0,0 0 0,14-1 0,-1-2 14,-7 2-21,69-12 197,-74 13-185,1 1 1,0 1-1,-1 0 0,1 1 1,17 2-1,-27-2-49,0-1 1,0 0-1,0 0 0,0 1 1,0-1-1,0 1 0,0-1 1,0 1-1,0-1 0,0 1 1,0 0-1,0-1 0,-1 1 1,1 0-1,0 0 1,0-1-1,-1 1 0,1 0 1,-1 0-1,1 0 0,-1 0 1,1 0-1,-1 0 0,1 0 1,-1 0-1,0 0 0,0 0 1,0 0-1,1 0 0,-1 0 1,0 0-1,0 0 1,0 0-1,-1 1 0,1-1 1,0 0-1,0 0 0,0 0 1,-1 0-1,1 0 0,-1 0 1,1 0-1,-1 1 0,-1 3-76,-1 0-1,0 1 0,1-1 1,-1-1-1,-1 1 0,-5 6 0,-8 6-621,-1-2-1,-1 0 0,-32 20 0,-15 10-7349,56-36 6230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7:18.2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4 1028,'1'0'82,"-1"-1"0,0 1-1,1 0 1,-1 0 0,0-1-1,1 1 1,-1 0 0,0 0 0,1 0-1,-1-1 1,1 1 0,-1 0 0,0 0-1,1 0 1,-1 0 0,1 0 0,-1 0-1,0 0 1,1 0 0,-1 0-1,1 0 1,-1 0 0,0 0 0,1 0-1,-1 0 1,1 0 0,-1 0 0,1 0-1,-1 0 1,0 1 0,1-1 0,-1 0-1,0 0 1,1 0 0,-1 1-1,0-1 1,1 0 0,-1 1 0,0-1-1,1 0 1,-1 1 0,0-1 0,0 0-1,0 1 1,1-1 0,-1 0-1,0 1 1,0-1 0,0 1 0,0-1-1,0 0 1,1 1 0,-1-1 0,0 1-1,0-1 1,0 0 0,0 1 0,0 0-1,1 30 1477,-9 28 367,-13 111 1591,19-138-2754,1 0 0,2 1 0,6 40 0,-7-70-688,1 1 0,-1-1 1,1 0-1,0 0 0,0 0 1,0 0-1,1 0 0,-1 0 1,1 0-1,0 0 0,-1 0 1,1 0-1,1-1 0,-1 1 1,4 2-1,-5-4-46,2 1 0,-1-1 0,0 0 0,0-1 1,0 1-1,0 0 0,0 0 0,1-1 0,-1 0 0,0 1 0,1-1 0,-1 0 1,0 0-1,1 0 0,-1 0 0,0-1 0,1 1 0,-1 0 0,0-1 0,0 0 1,0 0-1,1 1 0,2-3 0,15-7-40,0-1-1,-1-1 1,-1-1-1,0 0 1,31-31 0,73-92-447,-69 75 277,-31 34 139,-2 4 157,24-22 1,-44 44-97,1 0-1,0 1 1,0-1-1,-1 0 1,1 1-1,0-1 1,0 1-1,0-1 0,0 1 1,0-1-1,0 1 1,0 0-1,0-1 1,0 1-1,0 0 1,0 0-1,1 0 1,-2 0 1,1 0 0,-1 0 0,1 0 0,-1 0 0,1 1 0,-1-1 0,1 0 0,-1 1 0,1-1 0,-1 0 0,1 1 0,-1-1 0,0 0 0,1 1 0,-1-1 0,0 1 0,1-1 0,-1 1 0,0-1 0,0 1 0,1-1 0,-1 2 0,1 3 71,1 0 1,-2 0-1,1 0 1,0 0 0,-1 8-1,-4 100 835,1 38-60,3-129-774,2 32-23,-1-50-120,-1-1 1,1 0-1,-1 0 1,1 1 0,0-1-1,0 0 1,1 0-1,-1 0 1,1 0-1,-1 0 1,1-1 0,3 5-1,-4-6-49,1 0 0,-1 0 0,1 0 0,-1-1 0,1 1 0,0 0 0,-1-1 0,1 1 1,0-1-1,0 1 0,-1-1 0,1 0 0,0 0 0,0 0 0,0 0 0,-1 0 0,1 0 0,0 0 0,0 0 0,-1-1 0,1 1 0,0-1 0,0 0 0,-1 1 0,1-1 0,1-1 0,4-2-1061,0 0-1,0 0 1,0 0-1,9-10 1,18-19-2672,4-8 1163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7:18.6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324 130 13709,'-3'26'320,"6"5"48,-3 0-4,0 8 52,3 4 48,4-7-120,-4 4-76,0-6-67,3-6-101,1-2-172,-1-6-241,-3-9-307,3-5-336,4-6-256,2-15-6344,-5 4 5571</inkml:trace>
  <inkml:trace contextRef="#ctx0" brushRef="#br0" timeOffset="1">485 136 768,'0'-1'140,"1"1"0,-1-1 0,1 1 0,-1-1 1,1 1-1,0-1 0,-1 0 0,0 1 0,1-1 0,-1 0 0,1 1 0,-1-1 0,0 0 0,0 0 0,1 1 1,-1-1-1,0 0 0,0 0 0,0 1 0,0-1 0,0 0 0,0 0 0,0 0 0,0 1 0,0-3 1,-1 2 2,0-1 0,1 1 0,-1 0 0,0-1 0,0 1 0,0 0 0,0-1 0,0 1 0,-1 0 0,1 0 0,0 0 0,-2-1 0,-5-3 228,0 0 0,-1 1 0,-12-5 1,20 8-310,-49-18 779,-69-17 0,91 29-1221,1 2 0,-1 1 0,0 2 0,-39 0 0,56 3-629,-1 1-1,1 0 1,-14 4-1,2 0-271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7:18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293 142 116,'156'20'4348,"-151"-19"-2224,-8 0-821,-21 2-380,-39 0-325,1-1-384,-103 7-656,131-5-2236,-40 10 1,46-6 1300</inkml:trace>
  <inkml:trace contextRef="#ctx0" brushRef="#br0" timeOffset="1">711 1 704,'0'0'2451,"0"2"-1237,-1 5-656,0 0-1,0 0 1,-1 0-1,0 0 1,-4 7 0,-4 18 676,-3 21 735,-13 109-1,25-158-2116,1-1 0,0 0 0,0 1 1,0-1-1,1 0 0,-1 0 0,1 1 0,0-1 0,1 4 0,-2-6-76,1 0 0,0 0 0,-1 0 0,1 0-1,0 0 1,0 0 0,0 0 0,-1 0-1,1-1 1,0 1 0,0 0 0,0-1-1,0 1 1,0 0 0,0-1 0,1 1-1,-1-1 1,0 0 0,0 1 0,0-1-1,0 0 1,1 0 0,-1 0 0,0 0-1,0 0 1,0 0 0,1 0 0,0 0-1,16-3-1535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7:19.2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238 130 832,'11'-7'2358,"-11"1"-525,-21-3 159,9 5-1889,3 1 147,0 1 0,0 0 0,0 0 1,-1 1-1,1 0 0,0 0 0,-1 1 0,1 1 0,0-1 1,0 1-1,-1 1 0,1 0 0,-10 3 0,15-3-152,-1-1 1,1 1-1,0 0 0,-1 0 1,1 1-1,0-1 0,1 1 1,-1 0-1,0 0 0,1 0 0,0 0 1,-1 1-1,1 0 0,1-1 1,-1 1-1,0 0 0,1 0 1,0 0-1,0 1 0,0-1 0,1 0 1,-1 1-1,1-1 0,0 1 1,0 0-1,1-1 0,-1 10 1,1-11-30,1 0 0,-1 0 1,0 0-1,1 0 1,0 0-1,0 0 0,0 0 1,0 0-1,1 0 1,-1 0-1,1 0 1,-1-1-1,1 1 0,0-1 1,0 1-1,0-1 1,0 0-1,1 1 1,-1-1-1,1 0 0,-1-1 1,1 1-1,0 0 1,-1-1-1,1 0 0,0 1 1,0-1-1,4 1 1,3 1 36,-1-1 1,1 0-1,0-1 1,-1 0-1,1 0 1,0-1-1,0 0 1,10-2-1,1-2 11,1-1 0,-1-1-1,0 0 1,0-2 0,-1 0 0,33-20 0,-16 6 11,-1-2 0,47-41 1,-39 23-15,-28 25-42,1 1 0,22-15-1,-39 31-65,0-1-1,0 1 0,1 0 1,-1 0-1,1-1 0,-1 1 1,0 0-1,1 0 0,-1-1 1,1 1-1,-1 0 0,0 0 1,1 0-1,-1 0 0,1-1 1,-1 1-1,1 0 0,-1 0 1,1 0-1,-1 0 0,0 0 1,1 0-1,-1 0 0,1 0 1,-1 1-1,1-1 1,-1 0-1,1 0 0,-1 0 1,0 0-1,1 1 0,0-1 1,-1 1-1,1 0 1,-1 0 0,1 0 0,-1 0 0,0 0 0,1 0-1,-1 0 1,0 0 0,0 0 0,0 0 0,0 0 0,0 0-1,0 2 1,-7 37 98,7-38-88,-7 31 162,1 0 1,2 0 0,2 0-1,0 0 1,5 46 0,-2-67-124,6 35 218,-6-43-288,-1-1 0,1 0-1,0 0 1,1 1 0,-1-1 0,0 0 0,1 0 0,0-1-1,0 1 1,0 0 0,3 3 0,-4-5-33,-1 0 1,1-1-1,0 1 1,-1-1-1,1 0 1,0 1-1,0-1 1,0 1-1,-1-1 1,1 0-1,0 0 0,0 1 1,0-1-1,0 0 1,0 0-1,0 0 1,-1 0-1,1 0 1,0 0-1,0 0 1,0 0-1,0-1 1,0 1-1,0 0 1,-1 0-1,1-1 1,0 1-1,0-1 1,0 1-1,-1 0 0,1-1 1,0 1-1,-1-1 1,1 0-1,0 1 1,-1-1-1,1 0 1,-1 1-1,2-2 1,2-4-608,0 0 1,-1 1-1,7-14 0,-10 19 646,8-18-1583,19-33-5715,-9 25 5135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7:19.6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453 215 1516,'6'3'332,"-1"0"0,1 0 0,-1 0 0,0 1 0,0-1 0,0 1 0,0 1 0,-1-1 0,0 1 0,0-1 0,0 1 0,4 7 0,-2-1 206,-1 1 1,1 0-1,-2 0 0,0 0 1,2 13-1,-5-25-527,10 58 1818,-10-53-1695,-1-1 1,0 1-1,0 0 1,0 0-1,0-1 0,-1 1 1,1 0-1,-1-1 1,0 1-1,-3 5 0,4-9-141,0-1-1,0 0 1,0 1-1,-1-1 0,1 1 1,0-1-1,0 0 1,0 1-1,-1-1 0,1 1 1,0-1-1,-1 0 0,1 1 1,0-1-1,-1 0 1,1 0-1,0 1 0,-1-1 1,1 0-1,-1 0 1,1 0-1,0 1 0,-1-1 1,1 0-1,-1 0 0,1 0 1,-1 0-1,1 0 1,-1 0-1,-11-9-511,-3-21-588,9 12-799,1 1 0,-4-30 0,7 36 1442,-4-26-1096</inkml:trace>
  <inkml:trace contextRef="#ctx0" brushRef="#br0" timeOffset="1">459 54 4336,'0'-6'150,"-5"-21"329,5 26-387,0-1 1,-1 1 0,1 0 0,0 0 0,-1-1-1,1 1 1,-1 0 0,0 0 0,1 0 0,-1 0 0,0 0-1,0 0 1,1 0 0,-1 0 0,0 0 0,0 0-1,-1 0 1,-1 1 25,1 0-1,0 0 0,0 0 0,0 1 1,0-1-1,0 1 0,0 0 0,0-1 1,0 1-1,0 0 0,0 0 1,-3 2-1,2-1 156,-31 14 158,-1-2 1,0-1-1,0-2 1,-55 11-1,52-16-2695,-1-2-1,-44 0 0,64-4 901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4:33.0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459 12 576,'55'-11'17982,"-86"10"-17290,-72 2 1754,-125 22-1323,149-8-3260,44-8-1054,31-6 1617,0 1-1,-1-1 1,1 1 0,0 0 0,-5 4-1,1 0-1314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48.2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877 50 12833,'8'-11'649,"-5"8"-383,-1 1 1,0-1-1,0 0 1,0 0-1,0 0 1,0 0-1,-1 0 1,3-7-1,-8 8 692,-3 1-630,-1 0 1,1 0 0,-1 1 0,1-1-1,-1 2 1,1-1 0,-10 3 0,-57 14 751,47-10-770,-302 90 489,114-22-4710,83-24-5535,77-25 6466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7:19.9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0 692,'11'4'479,"-1"0"-1,-1 1 1,1 1-1,-1-1 1,17 14 0,-22-15-246,0 0 1,0 1 0,0-1 0,-1 1 0,1 0 0,-1 0-1,0 0 1,-1 1 0,1-1 0,-1 1 0,0-1-1,2 10 1,0 13 600,0 0 0,-2 0 0,-2 54-1,-1-32-487,0-36-434,2 5-500,-1-19 507,1 1 1,0-1 0,-1 0 0,1 0 0,0-1 0,0 1 0,-1 0 0,1 0-1,0 0 1,-1 0 0,1-1 0,0 1 0,-1 0 0,1 0 0,0-1 0,-1 1-1,1-1 1,-1 1 0,1 0 0,-1-1 0,2 0 0,14-11-794,-16 11 808,40-28-3619,-13 13 2529</inkml:trace>
  <inkml:trace contextRef="#ctx0" brushRef="#br0" timeOffset="1">330 243 4308,'13'-4'131,"0"0"0,1 0 0,-1 2 0,1-1 0,-1 2 0,1 0 0,22 1 0,-29 0 38,1 2-1,-1-1 1,1 1-1,-1 0 1,0 0 0,0 1-1,0 0 1,0 0-1,0 1 1,0-1 0,-1 2-1,0-1 1,0 1-1,0 0 1,6 7-1,24 34 1081,-27-33-622,1-1-1,20 22 1,-28-33-576,1 1 0,-1-1 1,0 0-1,1 0 0,-1 0 1,0 0-1,1 0 0,-1 0 1,1-1-1,0 1 1,-1-1-1,1 0 0,-1 0 1,1 1-1,0-2 0,-1 1 1,1 0-1,2-1 0,5-1 14,-1 0-1,0-1 1,17-7-1,12-7 52,-1-1-1,-1-2 1,-1-1 0,57-46-1,-89 64-110,0 1 0,0-1 0,-1 0 0,1 0 0,-1-1 0,1 1 0,-1 0 0,2-6 1,-19 3-341,5 6-53,-16 4 179,-110 13-7365,107-13 5945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7:20.3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1 721 40,'18'0'553,"1"-2"1,-1 0-1,0-2 1,0 0-1,31-11 1,-41 12-343,0-1 0,0 0 0,0-1 0,-1 0 1,0 0-1,0 0 0,0-1 0,-1 0 0,0-1 0,0 1 0,0-1 1,-1 0-1,0 0 0,5-11 0,0-5 272,-1 0 1,-1-1-1,-1 0 0,-2 0 1,0-1-1,2-28 1,-7 51-254,0-4-227,0 6 26,0 0-1,0 0 1,0 0 0,1 0-1,-1-1 1,0 1-1,0 0 1,0 0-1,0 0 1,0 0 0,0 0-1,0 0 1,0 0-1,0 0 1,0 0 0,0 0-1,0 0 1,0 0-1,0 0 1,0 0 0,0 0-1,0 0 1,0 0-1,0-1 1,1 1 0,-1 0-1,0 0 1,0 0-1,0 0 1,0 0 0,0 0-1,0 0 1,0 0-1,0 0 1,0 0 0,0 0-1,0 0 1,0 0-1,1 0 1,-1 0-1,0 0 1,0 0 0,0 1-1,0-1 1,0 0-1,0 0 1,0 0 0,0 0-1,0 0 1,0 0-1,0 0 1,0 0 0,0 0-1,0 0 1,1 0-1,-1 0 1,0 0 0,0 0-1,0 0 1,0 0-1,0 0 1,0 1 0,0-1-1,0 0 1,44 58 1644,-30-37-1070,1-2-1,0 0 0,35 33 1,-44-48-512,0 1 1,0-1-1,0 0 1,0 0-1,0-1 1,1 0-1,0 0 1,-1-1-1,1 1 1,0-1 0,0-1-1,0 0 1,1 0-1,-1 0 1,0-1-1,0 0 1,1 0-1,7-1 1,-6-1-38,1 0 0,-1-1-1,0 0 1,0 0 0,0-1 0,0 0 0,-1 0 0,0-1 0,0 0 0,12-10 0,-9 5-76,0-1 1,0 0-1,-1-1 0,0 0 1,-1-1-1,8-13 0,-4 0-311,0 0-1,-2-1 1,-1 0 0,-1 0-1,-1-1 1,6-45-1,-11 50-999,-1 1 0,-2-1-1,0 0 1,-1 0 0,-1 1-1,-5-24 1,-3 3-1039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7:21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25 424,'0'0'1079,"-3"2"-20,-2 0-728,1 1 0,0-1 1,0 1-1,0 0 1,1 0-1,-1 1 1,1-1-1,-1 1 0,1 0 1,0 0-1,1 0 1,-1 0-1,-2 7 1,1-4 63,2 1 1,-1 0 0,1 0 0,1-1 0,-1 1 0,1 1 0,0 13 0,2-7 25,0 0 0,1 0 0,1 0 0,0 0 1,1 0-1,0 0 0,1-1 0,12 23 0,3-5 9,1-1 0,2-1-1,1-1 1,1-1 0,30 25 0,-19-18 326,59 73 0,-91-102-682,0-1 1,-1 1-1,1 0 0,-1 0 0,0 0 0,-1 0 0,0 0 0,3 11 0,-5-14-57,1-1 0,-1 1 0,0 0 0,0-1 0,0 1 1,-1-1-1,1 1 0,-1-1 0,1 1 0,-1-1 0,0 1 0,0-1 0,0 0 0,0 1 0,0-1 0,-1 0 0,1 0 0,-1 0 0,1 0 0,-1 0 1,0 0-1,0 0 0,0-1 0,-2 3 0,-2 0-44,-1-1 0,1 1 0,-1-1 0,1 0 0,-1-1 0,0 1 0,0-2 0,0 1 0,0-1 0,0 0 0,-14 1 0,2-3-104,0 0-1,0 0 1,-23-6-1,38 6 110,0 0 1,0 1-1,0-2 0,0 1 0,0 0 0,1-1 0,-1 1 0,0-1 1,1 0-1,-1-1 0,1 1 0,0 0 0,0-1 0,0 0 0,0 0 1,0 0-1,1 0 0,-1 0 0,1 0 0,0-1 0,0 1 0,-3-8 0,3 5 10,1-1-1,0 0 1,0 0-1,0 0 1,1 0-1,0 0 1,0 0-1,1 0 1,0 0-1,0 0 1,1 0-1,3-11 1,15-35 29,2 1-1,54-89 1,-43 81 1,37-86 1,-67 137-12,0 0 1,0 0-1,-1 0 0,0-1 0,0 1 0,-1-1 1,-1 1-1,1-1 0,-1 0 0,-2-12 0,1 18-104,0 0 0,0 1 0,0-1-1,-1 1 1,1-1 0,-1 1-1,0 0 1,1-1 0,-2 1 0,1 0-1,0 0 1,-1 0 0,1 1 0,-1-1-1,0 1 1,0-1 0,0 1 0,0 0-1,0 0 1,0 0 0,0 0 0,-1 1-1,1 0 1,-1-1 0,0 1-1,1 0 1,-1 1 0,0-1 0,-3 0-1,-7 0-2142,0 0-1,1 1 0,-18 2 1,6 1 45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7:21.7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1 102 19642,'16'6'944,"-1"-1"-616,-2 1-196,-7-6 4,4-6-88,-10-2 0,0-3-28,-3-4-168,6-2-332,-10 3-576,4 0-744,3 0-4261,0 3 2065,0 2 1355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7:23.6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575 39 648,'6'-5'940,"-5"4"-572,1 0 1,0-1-1,-1 1 0,1 0 0,0-1 1,-1 0-1,0 1 0,1-1 1,-1 0-1,0 1 0,0-1 1,0 0-1,0 0 0,0 0 0,1-4 1,-3 5-221,0 1 0,-1-1 1,1 1-1,0 0 0,0 0 1,0-1-1,-1 1 0,1 0 1,0 0-1,0 0 1,-1 0-1,1 0 0,-2 1 1,-13 3 441,0 1 1,1 0-1,0 2 1,0 0-1,-27 17 1,10-4-232,2 1 1,1 2-1,0 1 1,2 1-1,1 2 1,1 0-1,1 2 1,-22 35-1,15-15-67,1 2 1,3 1-1,3 2 0,-25 74 1,41-102-135,0 1-1,2 1 1,1-1 0,-3 49 0,8-66-104,0 0-1,0 0 1,1 0 0,0 0 0,1 0 0,0 0-1,0-1 1,1 1 0,1-1 0,-1 1-1,1-1 1,1 0 0,0 0 0,0-1 0,1 0-1,8 10 1,-7-12-22,0 0 0,0-1-1,0 0 1,1-1 0,0 1 0,0-1-1,0-1 1,0 0 0,0 0-1,1 0 1,-1-1 0,1 0 0,0-1-1,0 0 1,0-1 0,9 0 0,5 0 19,-1-2 1,0-1 0,0 0 0,0-2-1,25-8 1,-23 5-9,-1-1 0,-1-1 0,0-1 0,0-1 0,28-20 0,-39 24-22,0-1-1,-1 0 0,-1 0 1,1-1-1,-1-1 0,-1 1 1,0-1-1,-1 0 0,0-1 1,0 0-1,6-19 0,-11 27-18,-1 0-1,1 0 0,-1-1 0,0 1 1,-1-1-1,1 1 0,-1-1 0,0 1 1,0-1-1,0 1 0,-1-1 1,1 1-1,-1 0 0,0-1 0,-1 1 1,1 0-1,-1-1 0,0 1 1,0 0-1,0 0 0,0 1 0,-1-1 1,-3-5-1,0 4-86,1 0 0,-1 0 0,1 1 0,-1-1-1,-1 1 1,1 0 0,-1 1 0,1 0 0,-1 0 0,0 0 0,0 1 0,0 0 0,-12-2-1,-2 2-695,0 0 1,-1 1-1,-25 3 0,-27 5-5674,53-5 3332,-2 1 612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7:24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98 614 728,'5'8'1104,"1"0"-1,-1 1 1,6 14 0,-8-16-184,0 0 0,1 0 0,-1-1 0,2 1 0,-1-1 0,10 10 2087,-11-21-2056,2-7-630,0-1 1,0 1-1,-1-1 0,0 0 1,-2 0-1,1 0 1,0-16-1,0-103 1003,-3 102-1048,-11-188 1266,0 5 485,11 211-1651,3 7-193,44 79 679,108 142 0,-37-86-263,-52-65 438,84 125 0,-145-192-936,0 0-1,0 0 0,-1 1 1,-1-1-1,1 1 0,-1 0 1,-1 0-1,0 1 0,0-1 1,1 14-1,-3-17-48,-1-1 0,1 1-1,-1-1 1,0 0 0,0 1 0,-1-1 0,0 0-1,1 0 1,-2 0 0,1 0 0,-1 0 0,1 0 0,-1-1-1,-1 1 1,1-1 0,0 0 0,-1 0 0,0 0 0,-6 4-1,0-1 21,0 0 0,-1-1 0,1 0 0,-1-1 0,0-1 0,0 1 0,-1-2 0,1 0-1,-22 4 1,-10-2 112,-57 0 0,95-5-179,-264-14-2118,201 8-3658,1 1-5794,46 5 7582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7:41.2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264 159 384,'-12'31'2899,"8"-20"-1893,-1 0 0,0 0 1,-8 12-1,11-19-800,-1-1-1,0 1 1,0-1 0,0 1 0,-1-1-1,1 0 1,-1 0 0,0-1 0,0 1 0,0-1-1,0 0 1,-4 2 0,3-2-62,0 0-1,0 0 1,0-1 0,0 0-1,0 0 1,0 0 0,-1-1-1,1 0 1,0 0 0,0 0-1,0 0 1,0-1 0,-1 0-1,1 0 1,0 0 0,0-1 0,0 1-1,1-1 1,-1-1 0,0 1-1,1-1 1,-1 1 0,-7-8-1,7 6-49,1-1 0,0 1 0,0-1 0,0 0 0,0-1 0,1 1 0,0-1 0,0 1 0,0-1 0,1 0 0,-1 0 0,2 0 0,-1-1 0,1 1 0,0 0 0,0-1 0,0 1 0,1 0 0,1-9 0,-1 8-54,2 0-1,-1 1 0,1-1 1,0 0-1,0 1 0,1 0 0,0-1 1,0 1-1,0 0 0,1 1 1,0-1-1,0 1 0,0-1 1,1 1-1,0 0 0,0 1 0,0-1 1,0 1-1,1 0 0,0 0 1,-1 1-1,2 0 0,-1 0 0,8-3 1,-8 4-16,0 0 0,0 0 0,1 1 0,-1-1 0,1 1 0,-1 1 0,1-1 0,0 1 0,-1 0 0,1 1 0,-1-1 1,1 1-1,-1 1 0,1-1 0,-1 1 0,1 0 0,-1 1 0,0-1 0,0 1 0,-1 0 0,1 1 0,0 0 0,-1-1 0,0 2 0,6 5 1,-7-6 8,-1 0 1,1 1 0,-1 0 0,0 0-1,-1 0 1,1 0 0,-1 0-1,0 0 1,0 1 0,-1-1 0,1 1-1,-1-1 1,-1 1 0,1-1 0,-1 1-1,0 0 1,0-1 0,0 1 0,-1 0-1,0-1 1,0 1 0,-2 7 0,1-8-39,0-1 1,0 1 0,0 0-1,0 0 1,-1-1 0,0 0-1,1 1 1,-2-1 0,1 0-1,0-1 1,-1 1 0,0 0-1,0-1 1,0 0 0,0 0-1,0 0 1,-1-1 0,1 1-1,-1-1 1,0 0 0,0 0 0,1-1-1,-1 1 1,-8 0 0,5-1-86,1 0 0,0-1 0,-1 0 0,1-1 0,0 0 1,-1 0-1,1 0 0,0-1 0,0 0 0,0 0 0,-11-6 0,16 7 54,-1-1 0,1 1-1,-1-1 1,1 0 0,-1 0-1,1 0 1,0 0 0,0 0-1,0 0 1,0-1 0,1 1-1,-1-1 1,1 1 0,-1-1-1,1 1 1,0-1 0,0 0-1,0 0 1,0 0 0,1 1-1,-1-1 1,1 0 0,-1 0-1,1 0 1,0 0-1,0 0 1,1 0 0,-1 0-1,1 0 1,1-5 0,1-1-15,0 0 0,0 1 0,1-1 0,1 1 0,-1 0 0,1 0-1,1 1 1,8-10 0,-11 13 88,0 0-1,1 1 0,-1-1 0,1 1 0,0 0 0,0 0 0,0 0 0,1 0 0,-1 1 1,1 0-1,-1 0 0,1 0 0,0 0 0,-1 1 0,1 0 0,8-1 0,-12 2-6,0 0-1,1 1 0,-1-1 1,0 0-1,0 1 0,0-1 1,1 1-1,-1 0 0,0-1 1,0 1-1,0 0 0,0-1 1,0 1-1,0 0 0,0 0 1,1 2-1,1 0 57,0 0 13,0 1 0,0 0 0,-1 0 0,1 0-1,-1 0 1,1 1 0,-1-1 0,-1 1 0,1-1 0,-1 1-1,1 0 1,0 7 0,1 9 422,0 31 0,-3-44-392,0 266 3372,-3-108-1794,0-113-3320,16-32-15328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7:41.6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 23698,'0'-4'6567,"6"-2"-6087,2 0-6562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7:46.3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456 52 696,'0'0'759,"3"-11"2715,-4 9-3020,1-1 0,-1 1 0,0-1-1,1 1 1,-1-1 0,0 1 0,-1-1 0,1 1 0,0 0-1,-1 0 1,1 0 0,-1 0 0,0 0 0,0 0 0,-3-3-1,3 4 48,-1 1-22,-6 1-302,1 0 0,0 1 0,0-1 0,0 2 0,0-1 1,0 1-1,0 1 0,1-1 0,-1 1 0,1 0 0,0 1 0,0 0 0,1 0 0,-1 0 0,1 1 1,-8 10-1,-9 10 101,2 1 1,-30 51 0,21-25-126,2 1-1,2 0 1,3 2 0,2 1-1,3 1 1,2 1 0,3 0-1,3 1 1,-6 111 0,15-137-4,2-1 1,1 1-1,1-1 1,13 50-1,-13-72-79,1 1-1,0-1 1,1 1-1,0-1 1,1-1-1,13 19 1,-14-23-30,0 0 0,0 0 1,1-1-1,0 0 0,0 0 0,0 0 0,0-1 1,1 0-1,0 0 0,0 0 0,12 4 1,-1-4 10,-1 0 1,1-1 0,0 0-1,0-1 1,0-2 0,0 0 0,0 0-1,0-2 1,0 0 0,18-5-1,-7 0 8,-1-1-1,0-1 0,0-2 0,-1-1 0,36-21 0,-50 25-30,0 0 1,-1-2-1,0 1 1,0-1-1,-1-1 0,12-14 1,-20 21-21,-1 1-1,1-1 1,-1 0-1,0 0 1,0 0 0,0 0-1,-1 0 1,1 0 0,-1-1-1,0 1 1,0-6 0,0 7-4,-2 0 0,1 0-1,0 0 1,-1 0 0,1 0 0,-1 0 0,0 0 0,0 0 0,0 0 0,0 1 0,-1-1 0,1 0 0,-1 1 0,1-1 0,-1 1 0,0-1-1,0 1 1,-3-3 0,-3-2-18,0 0-1,-1 1 0,1 0 1,-1 1-1,-1 0 0,1 0 1,-1 0-1,1 2 0,-1-1 1,0 1-1,0 0 0,-1 1 1,1 1-1,-1-1 0,1 2 1,-16 0-1,2-2-20,-14 3 13,14 3 176,35-5 209,18-1-283,105-12 291,-62 5-1108,-52 6-53,32-2-1445,-48 5 1282,-1 0 0,0 0 0,1 1 1,-1-1-1,0 1 0,0 0 0,5 1 0,-1 7-5291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7:46.8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155 131 792,'22'-23'8388,"-25"28"-7744,-5 6-186,1 1 0,1 0 0,0 1 1,0-1-1,2 1 0,-1 0 0,2 0 1,-4 22-1,6-30-348,1 0-1,-1 0 1,1 0-1,0 0 1,1 0-1,-1 0 1,1 0 0,0 0-1,0 0 1,1 0-1,-1-1 1,1 1 0,0 0-1,1-1 1,-1 1-1,1-1 1,-1 0-1,1 0 1,1 0 0,-1 0-1,0-1 1,1 1-1,0-1 1,0 0-1,0 0 1,0 0 0,8 4-1,-5-4-25,1-1-1,-1 1 1,1-1 0,0 0-1,0-1 1,-1 0 0,1 0-1,0-1 1,0 0-1,0 0 1,0-1 0,0 0-1,14-4 1,-16 4-43,0-1 0,1 0 0,-1 0 0,0-1 0,0 0 1,0 0-1,-1 0 0,1-1 0,-1 1 0,1-1 0,-1-1 0,-1 1 0,1-1 1,-1 0-1,1 0 0,-1 0 0,3-6 0,-6 8-38,1 1 0,-1 0 0,0 0 0,0-1-1,0 1 1,0 0 0,-1-1 0,1 1 0,-1-1 0,1 1 0,-1-1 0,0 1-1,0-1 1,0 1 0,0-1 0,-1 1 0,1-1 0,-1 1 0,1-1 0,-1 1-1,0 0 1,0-1 0,0 1 0,0 0 0,0 0 0,-1 0 0,1 0 0,-1 0-1,1 0 1,-1 0 0,0 0 0,0 0 0,1 1 0,-1-1 0,0 1-1,-1-1 1,1 1 0,0 0 0,0 0 0,-5-2 0,-4-1-33,1 1 1,-1-1-1,0 2 1,0 0 0,0 0-1,0 1 1,-1 0-1,-10 1 1,-10 2-146,1 2 0,-1 1 1,1 1-1,0 2 0,1 1 1,-39 16-1,58-19-1551,26-11 1162,34-16-212,15-13-1567,-3-3-1,112-86 1,-172 122 2254,1 0-120,0-1 1,0 0-1,0 1 0,0-1 1,0 0-1,0 0 1,0 0-1,0 0 0,-1 0 1,1-1-1,-1 1 1,0 0-1,0-1 1,0 1-1,1-4 0,-3 4-1165,-4-5 418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49.0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1 940,'80'165'12619,"-53"-92"-9810,29 116 0,-36-113-1831,-7-28-409,-1 0-1,7 79 1,-8-49-4256,-10-76 2889,0 4-1618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7:47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0 56,'-2'62'10205,"-4"13"-6764,-4 84-984,8-60-629,5 0-1,4-1 0,21 100 1,-20-154-1131,6 29 440,-12-66-1077,1 0-1,-1 0 1,1 0 0,0-1 0,1 1 0,0-1 0,6 9 0,-9-14-169,-1 0 0,1 0 0,0 0 0,-1 0 1,1-1-1,0 1 0,0 0 0,-1 0 0,1-1 1,0 1-1,0-1 0,0 1 0,0-1 1,0 1-1,0-1 0,0 0 0,0 1 0,0-1 1,0 0-1,0 0 0,1 1 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7:47.9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52 162 904,'1'-2'551,"-1"0"-1,1 1 0,-1-1 1,1 0-1,-1 1 1,0-1-1,0 0 1,1 1-1,-1-1 0,0 0 1,-1 1-1,1-1 1,0 0-1,0 1 1,-1-1-1,0-2 0,-14-29 2533,7 15-1891,-20-47 2503,28 65-3650,0 0-1,0-1 1,-1 1-1,1 0 1,0-1-1,0 1 1,0 0-1,0-1 1,0 1-1,0-1 1,0 1 0,0 0-1,0-1 1,0 1-1,0-1 1,0 1-1,0 0 1,0-1-1,0 1 1,0 0-1,0-1 1,0 1 0,0-1-1,1 1 1,-1 0-1,0-1 1,0 1-1,0 0 1,1-1-1,-1 1 1,1-1 16,0 1-1,-1-1 1,1 1 0,0 0 0,-1 0-1,1-1 1,0 1 0,-1 0 0,1 0-1,0 0 1,0 0 0,-1-1-1,1 1 1,0 0 0,0 1 0,-1-1-1,1 0 1,0 0 0,1 0 0,22 8 496,-1 1 0,1 1 1,-1 0-1,37 25 0,-58-34-452,-12-4-78,1 1 1,-1-2-1,1 1 1,0-2 0,1 1-1,-12-8 1,-24-11-147,42 21 114,-2-1 3,3 2-6,7 2-29,-2-1 33,3 0 1,-1 1 1,0 0 0,0 0 0,0 0-1,0 1 1,0-1 0,0 2 0,6 2 0,-5-4-2231,-13 0 1217,-21 2-1118,12 1-8809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7:49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467 113 552,'11'0'535,"-9"0"-8,1 0 33,0-1-1,0 0 1,0 0-1,0 0 1,0 0-1,-1-1 1,1 1-1,0-1 1,-1 0-1,4-3 1681,-2 4-1465,-4 1-736,0 0-1,0 0 1,1 0 0,-1 0 0,0 0 0,0 0-1,0 0 1,1 0 0,-1 0 0,0 0-1,0 0 1,0 0 0,1 0 0,-1 0 0,0 0-1,0 0 1,0 0 0,1 0 0,-1 0 0,0 0-1,0-1 1,0 1 0,0 0 0,1 0-1,-1 0 1,0 0 0,0 0 0,0-1 0,0 1-1,0 0 1,0 0 0,0 0 0,1-1-1,-1 1 1,0 0 0,0 0 0,0 0 0,0-1-1,0-3 138,0 0 0,-1 0 0,1 0 0,-1 1 0,0-1 0,0 0 0,0 0 0,-1 0 0,1 1 0,-1-1 0,0 1 0,0-1 0,0 1-1,0 0 1,-1 0 0,1 0 0,-1 0 0,0 0 0,0 1 0,0-1 0,0 1 0,0-1 0,-1 1 0,1 0 0,-1 1 0,1-1 0,-1 1 0,0-1-1,1 1 1,-1 0 0,-5 0 0,-3 1-12,0 0 0,-1 1-1,1 1 1,0 0 0,1 1-1,-1 0 1,0 1 0,1 0-1,0 0 1,0 2 0,-19 11-1,5-1 88,0 2 0,1 1 0,-35 35 1,41-35-47,2 0-1,0 2 1,1-1 0,-24 46 0,31-50-28,0 0-1,1 1 1,1 0-1,1 1 0,1-1 1,0 1-1,-2 34 1,6-43-83,0 1 0,1-1 0,0 0 1,0 0-1,1 0 0,0 0 0,1 0 1,0 0-1,1 0 0,-1-1 0,2 0 1,-1 0-1,1 0 0,0 0 0,12 12 0,-9-11-17,1-1-1,0 0 0,0-1 0,0 0 0,1 0 1,1-1-1,-1 0 0,1-1 0,0 0 1,0-1-1,22 6 0,-1-4 70,0-1 0,0-1 0,63-3 0,97-17-1001,-74 4-2916,-117 12 3757,23 0-3143,-23 0 2606,0 0 0,0 0 0,0 0 0,1 1 0,-1-1 0,0 1 0,0-1 0,0 1 0,0-1 0,0 1 0,0 0 0,0-1-1,0 1 1,0 0 0,0 0 0,-1-1 0,2 3 0,2 5-2342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7:49.6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1 368 404,'9'63'3645,"4"18"-94,-7-48-1990,-5-22-616,2 1 1,0-1 0,6 17-1,-9-28-758,1 3-60,3-7 1715,-1-6-1621,0 0 1,0 0 0,-1-1-1,-1 1 1,1-1-1,-2-19 1,-7-71 491,1 51-496,-31-255 998,35 294-984,1 0 1,0-19-1,1 25-86,0 5 213,3 3-159,36 51 433,-24-31-200,35 38-1,-5-19-22,2-3 1,63 41-1,-58-44 87,92 83 0,-139-114-461,0 0 0,0 0 0,-1 1-1,0 0 1,0 0 0,0 0 0,-1 0 0,0 0-1,4 12 1,-6-15-21,0 1-1,-1-1 0,1 0 1,-1 1-1,0-1 0,0 0 1,0 1-1,0-1 0,-1 1 1,1-1-1,-1 0 0,0 0 1,0 1-1,0-1 0,-1 0 1,1 0-1,-1 0 0,1 0 1,-1 0-1,0 0 0,0-1 1,-3 3-1,-2 3 4,-1-1 0,1-1 0,-1 1 1,0-1-1,-1-1 0,0 1 0,1-2 0,-11 5 0,-13 3 32,-35 9 0,41-14-1616,0 1-1,-36 17 1,25-3-9111,28-13 7294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7:50.7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73 328 12813,'-8'0'909,"0"0"0,0 1 1,0 0-1,0 0 0,0 1 0,-14 4 0,22-6-873,0 0 0,0 0-1,-1 0 1,1 0 0,0 0-1,0 0 1,0 1 0,0-1-1,0 0 1,-1 0 0,1 0 0,0 0-1,0 0 1,0 1 0,0-1-1,0 0 1,0 0 0,0 0 0,0 0-1,0 0 1,0 1 0,-1-1-1,1 0 1,0 0 0,0 0-1,0 1 1,0-1 0,0 0 0,0 0-1,0 0 1,0 0 0,0 1-1,1-1 1,-1 0 0,0 0 0,0 0-1,0 0 1,0 1 0,0-1-1,0 0 1,0 0 0,0 0 0,0 0-1,0 1 1,1-1 0,-1 0-1,0 0 1,0 0 0,0 0-1,0 0 1,0 0 0,1 0 0,-1 0-1,0 1 1,0-1 0,0 0-1,0 0 1,1 0 0,-1 0 0,0 0-1,9 3 193,-1 0 0,1-1 0,0 0 0,0 0 0,0-1 0,0 0 0,10 0 0,71-6 597,-43 2-455,351-10 1941,53-3-717,-444 16-1665,40-4-530,-45 3 524,1 1-1,0-1 1,0 0-1,0 1 0,-1-1 1,1 0-1,0-1 1,-1 1-1,1 0 1,-1-1-1,1 0 1,3-3-1,-5 4 29,0 0 0,-1-1 1,1 1-1,-1 0 0,1-1 0,-1 1 0,1-1 1,-1 1-1,0 0 0,0-1 0,1 1 0,-1-1 0,0 1 1,0-1-1,-1 1 0,1 0 0,0-1 0,-1-1 0,-9-29-291,4 16 139,-19-50 77,10 28 853,14 37-291,0 4-229,-2 4-135,2 0 1,-1 0 0,1 0 0,0 0-1,0 0 1,0 0 0,1 0-1,1 0 1,-1 0 0,1 0 0,0 0-1,0 0 1,1-1 0,4 11-1,0 0 116,1 1 0,0-1 0,2 0-1,15 23 1,-23-38-164,1 1 0,-1 0-1,1-1 1,0 0 0,0 1 0,0-1-1,0 0 1,0 0 0,1 0 0,-1 0-1,1 0 1,-1-1 0,1 1 0,0-1-1,-1 0 1,1 0 0,0 0 0,0 0-1,5 1 1,-7-2-24,1 0 0,-1-1 1,0 1-1,0 0 0,1-1 0,-1 1 1,0-1-1,0 1 0,0-1 0,0 1 1,0-1-1,0 0 0,0 0 0,0 0 1,0 1-1,0-1 0,0 0 0,0 0 1,0 0-1,-1-1 0,1 1 0,0 0 1,-1 0-1,1 0 0,-1 0 0,1 0 0,-1-1 1,0 1-1,0 0 0,1-1 0,-1-1 1,1-2-21,-1 0 0,1 0 0,-1 1 0,0-1 0,-1 0 1,0-7-1,-3-2-62,0 0 0,0 1 0,-1-1 0,-1 1 0,0 1 0,-1-1 0,0 1 1,-12-15-1,13 20 40,0 0 0,0 0 0,-1 1 1,0 0-1,0 0 0,-1 0 0,1 1 1,-1 0-1,0 1 0,-1 0 0,1 0 1,-1 0-1,-13-2 0,16 5 57,1 0-1,-1 1 1,0 0-1,0 1 1,-6 0-1,-10 1 269,20-2-232,3-4-41,0 1 0,0 0 1,0-1-1,1 1 0,-1 0 0,1 0 1,0 0-1,0 0 0,0 0 0,0 0 1,0 0-1,1 1 0,-1-1 0,1 1 1,0 0-1,0 0 0,-1 0 1,2 0-1,3-2 0,8-5 29,0 1 0,29-10 1,-32 14-36,1 1 1,0 0-1,-1 1 1,1 0-1,0 1 1,0 1-1,0 0 1,0 1-1,0 0 1,0 1-1,0 0 1,-1 1-1,1 1 1,-1 0-1,17 8 1,-14-6 4,0 2 1,-1 0 0,0 1 0,-1 0-1,0 1 1,0 1 0,-1 0-1,-1 0 1,0 1 0,0 1 0,15 23-1,-15-17 42,-1-1-1,-1 2 0,-1-1 0,9 34 1,-13-40-24,-2-1 0,0 1-1,0 0 1,-1 0 0,-1 0 0,0 0 0,-1 0 0,-5 25 0,5-34-28,0 1 0,-1 0-1,0 0 1,0 0 0,0-1 0,0 1 0,-1-1 0,0 0 0,0 0 0,0 0 0,0 0 0,-1 0 0,1 0 0,-1-1 0,0 0 0,0 0-1,-7 4 1,5-4-125,-1 0 1,0 0-1,0 0 0,-1-1 0,1 0 0,0-1 0,-1 1 0,1-1 0,-1-1 0,-15 0 0,-77-10-5058,78 7 543,1-1-3320,19 4 7244,-7 0-2647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7:51.3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226 177 148,'29'-34'1890,"-16"19"-94,17-25 0,-27 36-1331,0 0 0,-1-1-1,0 1 1,0-1-1,0 1 1,0-1 0,-1 0-1,0 0 1,0 0-1,0 0 1,0-5 0,-1 9-360,0 0 1,0 0 0,0 0-1,0 0 1,0 0 0,-1 0 0,1 0-1,0 0 1,-1 0 0,1 0-1,0 0 1,-1 0 0,1 0-1,-1 0 1,0 1 0,1-1-1,-1 0 1,0 0 0,1 0 0,-1 1-1,0-1 1,0 1 0,0-1-1,0 0 1,1 1 0,-1-1-1,0 1 1,0 0 0,0-1-1,-2 1 1,0-1 128,-1 0-1,1 1 1,0 0 0,0 0-1,-1 0 1,1 0-1,-6 1 1,3 1-41,-1 0 0,1 0-1,-1 0 1,1 1 0,0 0 0,0 0 0,0 1 0,1-1 0,-6 6 0,-7 6 327,-19 21 1,31-29-412,-9 10 76,0 2 0,1 0 0,1 0 0,1 1 0,1 1 0,0 0 0,2 1 0,1 0 0,0 0 0,2 1-1,0-1 1,1 2 0,2-1 0,-1 32 0,4-46-114,1 0-1,0 1 1,1-1 0,-1-1 0,2 1-1,0 0 1,0 0 0,0-1-1,1 0 1,0 0 0,1 0 0,-1 0-1,2 0 1,-1-1 0,1 0 0,0 0-1,1-1 1,7 7 0,-8-8-39,0-1 1,0 0-1,1 0 1,-1 0-1,1-1 1,0 0-1,0 0 1,0 0-1,0-1 1,0 0-1,0-1 1,1 0-1,-1 0 0,1 0 1,-1-1-1,1 0 1,-1 0-1,0-1 1,1 0-1,-1-1 1,1 1-1,9-5 1,-13 4-26,0 0 0,0 0 0,-1 0-1,1-1 1,-1 0 0,0 1 0,1-1 0,-1-1 0,-1 1 0,1 0 0,0-1 0,2-4-1,-4 7-15,0 0 0,-1 0 1,1-1-1,-1 1 0,1 0 0,-1 0 0,1 0 0,-1 0 0,0-1 0,1 1 0,-1 0 0,0 0 0,0-1 0,0 1 0,0 0 0,0 0 0,0-1 0,-1 1 0,1 0 0,0 0 0,-1 0 0,1-1 0,0 1 0,-1 0 1,0 0-1,1 0 0,-1 0 0,0 0 0,1 0 0,-1 0 0,0 0 0,0 0 0,0 0 0,0 0 0,0 1 0,0-1 0,0 0 0,0 1 0,0-1 0,0 0 0,0 1 0,0-1 0,-1 1 0,1 0 0,0-1 0,-2 1 1,-5-2-184,0 1 1,0 0 0,0 1-1,1-1 1,-1 1 0,0 1-1,0 0 1,-11 2 0,-7 3-1249,-29 10 1,51-14 1132,-36 13-1952,22-4-1034,5 3-3323,12-11 4144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7:52.5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372 49 396,'0'-1'196,"1"-1"0,0 1 1,-1 0-1,1-1 0,-1 1 0,1 0 0,-1-1 0,1 1 1,-1-1-1,0 1 0,0-1 0,0 1 0,0-1 0,0 1 1,0-1-1,0 1 0,-1 0 0,1-1 0,0 1 0,-1-1 1,1 1-1,-1 0 0,0-1 0,1 1 0,-1 0 0,0 0 1,0-1-1,0 1 0,0 0 0,0 0 0,0 0 0,0 0 1,0 0-1,-2-1 0,1 1 445,-2 1-18,-1 1-329,0 0 0,1 0-1,-1 0 1,0 1 0,1-1 0,-5 3-1,8-3-208,0-1-1,0 1 0,0-1 0,0 1 0,0-1 1,0 1-1,0 0 0,0-1 0,1 1 0,-1 0 1,0 0-1,1-1 0,-1 1 0,0 0 0,1 0 1,-1 0-1,1 0 0,-1 0 0,1 0 0,0 0 1,-1 0-1,1 0 0,0 0 0,0 0 1,0 0-1,0 0 0,-1 0 0,2 0 0,-1 0 1,0 0-1,0 0 0,0 0 0,0 1 0,1-1 1,-1 0-1,0 0 0,1-1 0,-1 1 0,2 2 1,5 7 315,1 0 0,1 0 0,-1 0 0,2-1 0,-1-1 0,1 0 0,19 12 1,-2 0 136,69 47 742,-60-44-700,0 2 0,58 55 0,-91-77-547,0 0 1,0 0-1,-1 0 0,1 1 1,-1-1-1,0 1 0,1-1 0,-2 1 1,1 0-1,0 0 0,-1 0 0,0 0 1,0 0-1,0 1 0,0-1 0,-1 0 1,1 6-1,-2-6-17,0 1 0,0-1 0,0 1 0,0-1 0,-1 0 0,1 1-1,-1-1 1,0 0 0,-1 0 0,1 0 0,-1-1 0,1 1 0,-1-1 0,0 1 0,-1-1 0,-3 3 0,-4 3-45,0-1 1,-1 0-1,0 0 1,-1-2-1,1 0 1,-27 9-1,4-4-121,-54 9 0,-117 5-344,203-24 498,-1-1 0,1 0 1,0 0-1,0 0 0,0 0 0,0-1 1,0 1-1,0-1 0,0 0 1,0 0-1,0 0 0,0 0 0,-4-3 1,6 3 3,1 0-1,-1 0 1,0 0 0,0 0 0,0 0 0,1-1 0,-1 1 0,0 0 0,1-1 0,-1 1 0,1 0 0,0-1-1,-1 1 1,1-1 0,0 1 0,0 0 0,0-1 0,0 1 0,0-1 0,0 1 0,0 0 0,1-1 0,-1 1 0,0-1-1,1 1 1,-1 0 0,1-1 0,-1 1 0,1 0 0,1-2 0,7-16 36,2 1 0,0 0 1,21-25-1,8-12 17,-36 49-57,75-124 32,-71 114-141,0-2 1,-1 1 0,0-1 0,-1 0 0,5-36 0,-10 50 36,0 1 1,-1-1-1,0 0 1,0 0 0,0 0-1,-1 0 1,1 0-1,-1 0 1,0 1-1,0-1 1,0 0-1,0 1 1,-1-1-1,1 1 1,-1-1 0,0 1-1,-3-4 1,1 3-50,0 0 0,0 0 0,0 1 0,0 0 0,-1 0 0,1 0 0,-1 1 0,0-1 0,1 1 0,-1 0 0,0 0 0,-6 0 0,-3-2-721,0 1 0,-1 1-1,1 0 1,-1 1-1,-20 2 1,-1 2-1799,-42 8 0,-41 15-4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8:03.3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3 784,'3'-3'7031,"-5"12"-3369,-9 27-2054,0 4-175,-14 78 1023,6 1 0,-6 199 1,24-311-2438,-1 147 1132,8-53-3252,-2-82 412,-4-18 1516,0-1 1,0 1 0,0 0-1,1-1 1,-1 1 0,0-1-1,0 1 1,1-1 0,-1 1-1,0 0 1,1-1 0,-1 1 0,0-1-1,1 0 1,-1 1 0,1-1-1,-1 1 1,1-1 0,-1 0-1,1 1 1,-1-1 0,1 0-1,-1 1 1,2-1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8:03.7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13 400,'0'0'98,"0"-1"0,0 1-1,0 0 1,0-1 0,1 1 0,-1 0-1,0-1 1,0 1 0,0-1 0,0 1-1,0 0 1,0-1 0,-1 1 0,1-1 0,0 1-1,0 0 1,0-1 0,0 1 0,0 0-1,-1-1 1,1 1 0,0 0 0,0-1-1,0 1 1,-1 0 0,1-1 0,0 1 0,0 0-1,-1 0 1,1-1 0,0 1 0,-1 0-1,1 0 1,0-1 0,-1 1 0,1 0-1,-1 0 1,1 0 0,0 0 0,-1 0 0,1 0-1,0 0 1,-1 0 0,1 0 0,-1 0-1,1 0 1,0 0 0,-1 0 0,1 0-1,-1 0 1,1 0 0,0 0 0,-1 0-1,1 0 1,0 1 0,-1-1 0,0 0 0,-8 8 246,0 0 1,0 1 0,1-1-1,0 2 1,1-1 0,-1 1-1,2 0 1,0 0 0,0 1 0,1 0-1,0 0 1,1 1 0,0-1-1,-4 24 1,5-18-135,1-1-1,1 1 1,1 0-1,0-1 1,1 1-1,1-1 1,0 1 0,2-1-1,0 0 1,0 0-1,2 0 1,0 0 0,0-1-1,2 0 1,0-1-1,0 1 1,1-2-1,1 1 1,1-1 0,0-1-1,0 0 1,1 0-1,1-1 1,0-1-1,0 0 1,1 0 0,0-2-1,1 0 1,21 9-1,-30-15-137,0 0 0,0 0 0,1 0 0,-1-1 0,0 0 0,1 0 0,-1-1 0,1 0 0,-1 0 0,1 0 0,7-2 0,-11 1-48,0 0 1,0 0 0,0 0-1,-1 0 1,1 0-1,0-1 1,-1 1 0,1-1-1,-1 0 1,0 1 0,0-1-1,1 0 1,-1 0-1,-1-1 1,1 1 0,0 0-1,0-1 1,-1 1-1,1-1 1,-1 1 0,0-1-1,0 0 1,0 0 0,0 1-1,0-1 1,0-5-1,0-2 19,0-1-1,-1 0 0,0 1 1,-1-1-1,0 0 1,0 1-1,-1-1 0,-1 1 1,-6-17-1,-5-8 19,-25-45 0,36 74-63,-9-17-76,-1 2 0,0 0 0,-22-24 0,29 38-269,1 0-1,-2 1 1,1 0-1,-1 0 1,0 0-1,0 1 1,0 0-1,-1 1 1,1 0 0,-1 0-1,0 0 1,-17-4-1,21 7-526,1 1 0,-1 0 0,0 0 0,1 0 0,-1 0 0,0 0 0,1 1 0,-6 1 0,-4 3-1607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8:04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12 16029,'-4'-2'1099,"-17"-7"5688,15 10-4610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49.4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682 15 924,'1'0'96,"-1"0"0,0-1 0,0 1 0,0 0 0,0-1 0,0 1 0,0-1 0,1 1-1,-1 0 1,0-1 0,0 1 0,0 0 0,0-1 0,0 1 0,-1 0 0,1-1 0,0 1 0,0-1 0,0 1 0,0 0 0,0-1 0,0 1 0,0 0-1,-1-1 1,1 1 0,0 0 0,0 0 0,-1-1 0,1 1 0,0 0 0,0 0 0,-1-1 0,1 1 0,0 0 0,-1 0 0,1-1 0,-2 1 282,0-1 1,-1 1-1,1-1 1,0 1 0,0 0-1,0 0 1,0 0-1,0 0 1,0 0 0,-3 1-1,-47 8 1667,0 2 0,-55 19-1,-106 46-1164,189-67-1036,-87 41-2625,41-13-4285,47-22 5037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8:09.0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71 744,'0'0'2172,"-2"0"-1112,-19-3 3267,11 1 653,26-7-4236,8-1-387,0 0 0,0 1 0,1 2 0,0 0 0,50-6 0,-70 13-298,0-1 1,0 1-1,-1 0 1,1 0-1,0 1 0,0 0 1,0-1-1,0 2 1,0-1-1,0 0 1,-1 1-1,1 0 0,-1 0 1,8 5-1,-7-3 6,0 0 0,0 1 0,0-1 1,-1 1-1,1 0 0,-1 0 0,0 1 0,-1-1 0,6 12 0,0 5 86,-1 1 0,-2 0 0,0 0 0,-1 0 1,2 26-1,9 79 460,85 461 2014,-99-580-2580,83 273 1377,-83-275-1469,1 0 0,-1-1 0,1 0 0,1 1 0,-1-1 0,1-1 0,0 1-1,9 9 1,-8-11-2136,-5-4 2153,1 0 0,-1 0 0,0 0 0,0 0 0,0 0-1,0 1 1,0-1 0,0 0 0,0 0 0,0 0 0,0 0-1,0 0 1,0 1 0,0-1 0,0 0 0,0 0 0,0 0-1,0 0 1,0 1 0,0-1 0,0 0 0,0 0-1,0 0 1,0 0 0,0 1 0,0-1 0,0 0 0,0 0-1,0 0 1,0 0 0,0 0 0,0 1 0,0-1 0,-1 0-1,1 0 1,0 0 0,0 0 0,0 0 0,0 0 0,0 0-1,0 0 1,-1 1 0,1-1 0,0 0 0,0 0 0,0 0-1,0 0 1,0 0 0,-1 0 0,1 0 0,0 0-1,0 0 1,0 0 0,0 0 0,-1 0 0,1 0 0,0 0-1,0 0 1,0 0 0,0 0 0,-1 0 0,1 0 0,0 0-1,0 0 1,0-1 0,-5 3-482,0-1 1,1 1-1,-1 0 1,1 0-1,0 1 0,-1-1 1,1 1-1,-6 5 1,-18 11-8115,20-12 6653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8:09.3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765 580 64,'9'11'5956,"-9"-11"-5834,0 0 0,0 1 0,0-1 0,0 0 0,0 1 0,-1-1 0,1 0 0,0 1 1,0-1-1,0 0 0,0 1 0,0-1 0,-1 0 0,1 0 0,0 1 0,0-1 0,-1 0 0,1 0 0,0 1 0,0-1 0,-1 0 0,1 0 0,0 0 1,-1 0-1,1 1 0,0-1 0,-1 0 0,1 0 0,0 0 0,-1 0 0,1 0 0,0 0 0,-1 0 0,1 0 0,0 0 0,-1 0 0,1 0 0,0 0 1,-1 0-1,1 0 0,0 0 0,-1 0 0,1 0 0,-1-1 0,-18-5-500,16 4 893,-17-4 289,0 0 0,-1 1 1,1 1-1,-42-2 0,41 5-450,-45-3-579,0 4 0,-94 11 1,149-10-528,0-1 0,-1 0 0,-12-1 0,19 0-384,0 0-1,0 0 1,1 0 0,-1-1-1,-7-2 1,2-2-849</inkml:trace>
  <inkml:trace contextRef="#ctx0" brushRef="#br0" timeOffset="0.99">384 9 824,'2'-4'5720,"-27"2"-4452,0 0 0,0 2 0,-33 3 1,20 0-552,-8 0-382,-46 11 1,85-13-738,0 1 1,0 0 0,0 0 0,-12 6 0,16-6-216,1-1 0,-1 1 0,1-1 0,0 1 0,-1 0 0,1 0 0,0 0 1,0 0-1,-2 3 0,0 6-1117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8:09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321 57 132,'1'-2'4712,"-5"7"-1772,-15 18-400,-21 34-942,-35 76 892,64-112-2565,2 0 1,0 1 0,2 0-1,-7 34 1,14-32-1492,1-22 1071,0 0 1,-1 0-1,1 0 0,0 0 0,0 0 0,0 0 0,1 0 1,-1 0-1,0 0 0,1-1 0,-1 1 0,1 0 0,2 1 1,10 6-1497</inkml:trace>
  <inkml:trace contextRef="#ctx0" brushRef="#br0" timeOffset="1">463 620 492,'0'0'1840,"-4"-6"-878,-23-37 840,-34-39-1,14 20-688,-137-204 1855,178 257-3105,-63-83-43,58 79-1957,-1 2 0,-19-18 0,21 23 611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8:10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328 4 1144,'-2'-4'7870,"1"4"-7703,-10 1 1357,-19 11-727,12 1-141,1 0 1,1 1-1,0 1 1,1 0-1,1 1 1,1 1-1,0 0 1,-16 28-1,9-11-397,2 2-1,1 0 0,2 1 1,1 0-1,2 1 0,2 1 1,1 0-1,2 0 0,2 1 1,2 0-1,1 0 0,2 0 1,2 0-1,1 0 0,2-1 1,2 1-1,2-1 0,21 59 1,-10-49-131,2-2 0,3 0 0,46 67 0,109 114-4297,-164-207 1451,-4 0-3288,-8-14 3738,2 4-486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8:10.7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430 54 968,'0'-13'3342,"-1"11"-3091,1 0 0,-1 0 0,1 0 1,-1 0-1,0 0 0,0 0 0,0 0 0,0 0 1,0 0-1,0 1 0,0-1 0,-1 0 0,1 1 0,0-1 1,-1 1-1,0 0 0,1-1 0,-1 1 0,0 0 1,1 0-1,-1 0 0,0 0 0,0 0 0,0 1 1,0-1-1,0 0 0,0 1 0,0 0 0,0-1 1,-3 1-1,0 0 54,0 1 0,0-1 0,0 1 0,0 0 1,1 0-1,-1 0 0,0 1 0,1 0 0,-1 0 0,1 0 0,0 0 1,0 1-1,-6 4 0,-6 8 126,0 0 0,1 1 0,1 1 0,1 1 0,-21 34 0,17-21-139,2 1 0,-16 42 1,24-54-202,-90 277 1072,85-247-874,3 0-1,1 1 0,3 1 1,1 54-1,5-86-168,0-1-1,1 1 1,2-1 0,0 0 0,0 0-1,2 0 1,13 30 0,-15-40-81,1 0 0,0-1 1,0 0-1,1 0 1,0 0-1,0-1 0,1 1 1,0-2-1,0 1 0,1-1 1,0 0-1,0 0 0,0-1 1,0 0-1,1-1 0,0 0 1,11 4-1,-5-4-17,1-1 0,1-1 0,-1 0 0,0-1-1,0 0 1,1-1 0,-1-1 0,0-1 0,0 0-1,0-2 1,29-8 0,-33 8-37,-1 0 0,0 0-1,-1-1 1,1-1 0,-1 1 0,0-2 0,0 0-1,-1 0 1,0 0 0,0-1 0,-1-1 0,0 1-1,0-1 1,-1-1 0,0 1 0,-1-1-1,6-11 1,-11 19 0,0 0 0,0-1 0,0 1 0,0-1 0,0 1 0,-1 0 0,1-1 0,-1 1 0,0-1 0,1 0 0,-1 1 0,0-1 0,-1 1 0,1-1 0,0 1 0,-1-1 0,1 1 0,-1-1 0,0 1 0,0 0 0,0-1 0,0 1 0,0 0 0,-1 0 0,1 0 0,0 0 0,-1 0 0,0 0 0,1 0 0,-1 0 0,0 0-1,0 1 1,0-1 0,0 1 0,0 0 0,-3-2 0,-7-3-145,-1 1 0,0 1-1,1-1 1,-2 2 0,-17-3-1,21 4 52,-14-2-255,-33 0 0,20 2 26,1-3-414,49-8 120,-9 10 495,0 1 0,0 0 1,0-1-1,0 1 1,7-2-1,16-8-470,84-54-3102,-45 23-5175,-46 32 6699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8:11.0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328 3 112,'1'-3'208,"-8"6"5767,-14 14-5048,1 1-1,1 1 1,-23 30 0,-53 77 1306,69-90-1764,-52 78-28,75-109-575,0-1 1,0 1-1,1-1 1,-1 1-1,-1 7 1,3-11-196,1 1-1,-1 0 1,1-1-1,0 1 1,-1 0 0,1-1-1,0 1 1,0 0 0,0-1-1,1 1 1,-1 0-1,0-1 1,1 1 0,-1 0-1,1-1 1,-1 1 0,1-1-1,0 1 1,-1-1 0,1 1-1,1 1 1,7 7-1501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8:11.3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377 461 728,'0'0'2346,"-3"-4"-1449,-112-128 3279,23 30-2737,-34-34-2894,123 132 837,-1 1 0,0 0 0,0 0 0,0 1-1,0-1 1,-6-2 0,2 4-750</inkml:trace>
  <inkml:trace contextRef="#ctx0" brushRef="#br0" timeOffset="1">578 51 1504,'2'0'390,"0"0"1,-1 0-1,1-1 0,0 1 1,-1-1-1,1 0 0,-1 1 1,1-1-1,-1 0 0,1 0 1,-1 0-1,0 0 0,1 0 0,-1 0 1,0 0-1,0 0 0,2-2 1,9-15 3932,-5 7-4568,-5 10 45,0 0-1,0 0 1,0 1-1,0-1 0,0 0 1,1 1-1,-1 0 0,0-1 1,3 1-1,-2 0-425,28-1-4701,-13 1 3658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8:11.7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464 83 452,'10'-12'764,"-6"9"-323,0-1 0,0 0 0,-1-1 0,0 1 0,0-1 0,0 1 0,0-1 0,-1 0 0,0 0 0,0 0 0,2-9 0,-4 13-324,-1 1 1,1-1-1,-1 1 0,1-1 0,-1 1 1,0-1-1,1 1 0,-1-1 1,0 1-1,1 0 0,-1-1 1,0 1-1,0 0 0,1 0 0,-1-1 1,0 1-1,0 0 0,1 0 1,-1 0-1,0 0 0,0 0 1,0 0-1,1 0 0,-1 0 1,-1 1-1,-18 0 767,9 1-556,0 1 0,0 1 1,0 0-1,1 0 0,-1 1 0,1 0 0,1 1 0,-14 10 0,-68 62 1136,76-64-1212,-13 13 168,1 2 0,1 0-1,2 2 1,0 1-1,-26 50 1,37-57-137,1-1-1,1 2 1,2 0 0,0 0-1,2 0 1,1 1 0,1 0-1,-2 46 1,6-58-169,2 0-1,0 0 0,1 0 1,0-1-1,1 1 1,0-1-1,2 1 0,-1-1 1,2-1-1,0 1 1,1-1-1,0 0 0,1 0 1,0-1-1,1 0 1,0 0-1,1-1 1,0 0-1,1-1 0,19 15 1,-4-9-34,0 0 1,1-2-1,0-1 1,1-1 0,1-2-1,0 0 1,40 7-1,-25-10-306,1-2 0,-1-1-1,1-3 1,67-5-1,-58-2-2555,95-23-1,-92 15-6007,-37 8 6022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8:12.0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579 16 11061,'17'-15'661,"-18"19"-10,-29 29 128,21-23-812,-262 307 699,158-183-2324,110-131 1451,1 1-1,0-1 1,0 0 0,0 1-1,0 0 1,1-1 0,-1 1-1,0 6 1,1-9 49,1 0 0,0 0 0,0 0 0,0 0 0,0 0 0,0 1 0,0-1 0,0 0 0,0 0 0,1 0 0,-1 0 0,0 0 0,1 0 0,-1-1 0,0 1 0,1 0 0,-1 0 0,1 0 0,-1 0 0,1 0 0,0 0 0,-1-1 0,1 1 0,0 0 0,0-1 0,0 1 0,-1 0 0,1-1 0,0 1 0,0-1 0,0 1 0,0-1 0,0 0 0,0 1 0,0-1 0,0 0 0,1 1 0,19 2-1371</inkml:trace>
  <inkml:trace contextRef="#ctx0" brushRef="#br0" timeOffset="1">522 559 3032,'99'0'2019,"-87"-3"-1309,-12-2 206,-14-8 131,11 11-1154,-15-11 471,-1 2-1,-1 0 1,-28-12 0,1 2-62,-38-18-833,-2 3 1,-98-25-1,106 34-3624,51 17 2852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8:12.4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56 108,'-9'-14'1661,"-6"-11"1255,11 10 4835,24 13-5146,0 4-2001,0 1-1,0 1 0,-1 0 0,1 2 1,20 8-1,-26-10-399,110 41 756,-3 4 1,-1 6-1,-3 5 0,152 104 0,-221-130-576,-1 3 0,-3 1 0,78 86 0,-103-102-262,-2 1-1,0 0 0,-2 1 0,-1 0 0,0 2 0,-2-1 0,-1 2 0,-1-1 0,-1 1 0,5 34 0,-11-42-82,-2-1 0,0 1 0,-2 0 0,0 0 0,0 0 0,-2 0-1,-1-1 1,0 1 0,-1-1 0,-1 0 0,-9 20 0,1-9-119,-1-1 0,-1 0 1,-2-1-1,0-1 0,-40 43 0,29-41-430,0 0 0,-2-2 0,-1-1-1,-1-2 1,-1-1 0,-72 33-1,44-29-2783,-1-3 0,-1-3 0,-94 17 0,35-15-215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49.7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438 0 1620,'3'6'3308,"-10"5"-1675,-5-5-1,-7 2-56,-3 4-140,-9-1-136,-4 0-148,-3 1-264,-3 2-348,-3 5-396,4-4-432,-1 4-552,-3 1-3956,9-3 1632,4 6 1075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8:19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0 12125,'-11'25'618,"0"0"1,-10 35-1,-4 11 873,22-65-1474,1 0 0,0 0 0,0 0-1,1 1 1,-1-1 0,1 7 0,3-13-579,0 0 1,1 0-1,-1 0 1,0 0-1,0 0 1,1-1-1,-1 1 1,0-1-1,0 0 1,3-1-1,23-7-2641,8-7 974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5:21.2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1 932 1176,'29'-73'2583,"36"-146"0,-4-81 349,-41 195-2032,-8 32-156,-5 28 625,15-53 0,-22 97-1317,0 0 1,1 0-1,-1 0 0,0 0 0,0 0 1,1 1-1,-1-1 0,0 0 1,1 0-1,-1 0 0,1 0 1,-1 0-1,1 1 0,0-1 0,-1 0 1,1 0-1,0 1 0,0-1 1,-1 1-1,1-1 0,0 0 1,1 0-1,-1 1-6,0 1 0,-1-1 0,1 0 0,0 0 0,-1 1 0,1-1 0,0 0 0,0 1 0,-1-1 0,1 1 0,-1-1 0,1 1 0,0-1 0,-1 1 0,1-1 0,-1 1 0,1-1 0,-1 1 0,1 0 0,-1-1 0,1 2 0,4 8 372,0 0 1,7 20-1,-10-23-316,65 176 2126,88 229 632,-123-332-2359,116 249 1998,-147-328-2524,0 3-164,1-1-1,0 0 1,0 0-1,0 0 1,0 0-1,0 0 1,1 0-1,-1 0 1,1-1-1,6 5 1,-15-22-10143,-1 8 5951,-1 1 1331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5:21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701 76 912,'4'-9'1660,"1"-17"3367,-5 25-4852,0 0 0,0 0-1,0 0 1,-1 0 0,1 0 0,0 0 0,-1 0 0,1 0-1,-1 0 1,1 0 0,-1 0 0,1 0 0,-1 0 0,1 1-1,-1-1 1,0 0 0,0 0 0,1 1 0,-1-1 0,0 1-1,0-1 1,0 0 0,0 1 0,0-1 0,-1 1-1,-8-4 646,-1 0 0,0 1 1,0 0-1,0 1 0,0 1 0,-19-1 0,-71 5 1445,76-2-1712,-25 2 194,-160 14 862,166-11-3234,-48 14-1,89-20 1574,-23 8-2767,20-6 1040,0 0 0,0 1-1,1-1 1,-9 6 0,4 1-1110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5:22.4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1 156 64,'3'1'1337,"-2"0"-1178,0-1 1,0 1 0,0 0 0,0-1-1,0 1 1,-1 0 0,1 0-1,0 0 1,0 0 0,-1 0-1,1 0 1,0 0 0,-1 0-1,1 0 1,-1 0 0,1 0 0,-1 1-1,1 0 1,1 28 2956,-2-26-3003,2 52 2613,3 0 0,2-1 0,20 77 0,-25-123-2313,7 24 691,-9-32-1020,0 0-1,1 0 1,-1 0 0,0 0-1,1 0 1,-1-1-1,1 1 1,0 0-1,-1 0 1,1 0 0,-1 0-1,1-1 1,0 1-1,0 0 1,0-1-1,-1 1 1,1-1 0,0 1-1,0-1 1,0 1-1,0-1 1,0 0-1,0 1 1,0-1 0,1 0-1,1-3 439,0-8-359,0 0-1,0-1 1,-1 1 0,0 0-1,-1-1 1,0 1 0,-1-1 0,-2-22-1,-22-100-87,14 90-34,-50-217-95,63 266 117,0 0 0,0 0 0,0 0 0,1-1 0,-1 1 0,1-1 0,1 0 0,4 5 0,52 43 264,-48-41-251,34 29 132,12 7 133,-4 3 0,68 77 1,-117-120-307,0 0 0,-1 0 0,0 0 1,-1 1-1,0 0 0,0 0 0,0 0 1,-1 0-1,-1 1 0,3 9 0,-5-14-21,1 1-1,-1 0 1,0-1 0,0 1-1,-1 0 1,1-1-1,-1 1 1,0 0-1,0-1 1,-1 1 0,1-1-1,-1 0 1,0 1-1,0-1 1,-1 0 0,1 0-1,-1 0 1,0-1-1,0 1 1,-7 6-1,2-3-3,-1 1 0,0-2-1,0 1 1,-1-1 0,0 0-1,-20 7 1,-67 18-441,18-8-1136,64-18 65,0-1 0,-26 5 0,12-7-10604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5:23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85 72,'0'-1'545,"1"-1"-1,-1 0 1,0 1-1,0-1 1,0 1-1,0-1 1,0 0-1,0 1 1,0-1-1,-1 1 1,1-1-1,0 1 1,-1-1 0,1 1-1,-1-1 1,0 1-1,-1-3 1,-21-27 2049,12 17-893,4 4 73,14 16-317,16 14-653,11 7 256,-33-26-740,-6-1-258,-10-1 12,-1-1-1,-22-6 1,36 8-49,-4 0-21,6 0 14,0 0 0,-1 0 0,1 0 0,-1 0 0,1 0 0,0 0 0,-1 0 0,1 0 0,-1 0 0,1 0 0,0 0 0,-1 0-1,1 0 1,-1 0 0,1 0 0,0 0 0,-1 0 0,1 0 0,-1 0 0,1 1 0,0-1 0,-1 0 0,1 0 0,0 1 0,-1-1 0,1 0 0,0 0 0,0 1 0,-1-1 0,1 0-1,0 1 1,0-1 0,-1 0 0,1 1 0,0-1 0,0 0 0,0 1 0,0-1 0,-1 1 0,1-1 0,0 0 0,0 1 0,0-1 0,0 1 0,0-1 0,0 0 0,0 1 0,0-1-1,0 1 1,0-1 0,1 0 0,-1 1 0,0 0 0,3 15 395,-3-14-388,3 3-421,-3-5 347,0 0-1,0 0 1,0 0-1,0-1 1,0 1-1,0 0 1,0 0-1,0 0 1,0 0-1,0 0 1,0 0-1,0 0 1,0 0-1,0 0 1,0 0-1,0 0 1,0 0-1,0 0 0,1 0 1,-1-1-1,0 1 1,0 0-1,0 0 1,0 0-1,0 0 1,0 0-1,0 0 1,0 0-1,0 0 1,0 0-1,0 0 1,1 0-1,-1 0 1,0 0-1,0 0 1,0 0-1,0 0 1,0 0-1,0 0 1,0 0-1,0 0 0,0 0 1,0 0-1,1 0 1,-1 1-1,0-1 1,0 0-1,0 0 1,0 0-1,0 0 1,0 0-1,0 0 1,0 0-1,0 0 1,0 0-1,0 0 1,0 0-1,0 0 1,0 0-1,0 0 1,0 1-1,0-1 1,0 0-1,0 0 0,0 0 1,2-10-1191,-1-11-7859,-1 13 6479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5:24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323 60 700,'6'-26'6053,"-6"24"-5316,-1-1 0,0 0 0,0 1 1,0-1-1,0 0 0,0 1 0,0-1 1,-2-2-1,1 4-589,1 0 0,-1 0 0,1 0 0,-1 1 1,0-1-1,1 0 0,-1 1 0,0-1 0,1 1 0,-1 0 0,0-1 0,0 1 1,1 0-1,-1 0 0,0 0 0,0 0 0,1 1 0,-1-1 0,0 0 0,0 1 1,1-1-1,-1 1 0,0 0 0,1-1 0,-1 1 0,-2 1 0,-5 4 83,0-1 0,0 2 0,-9 7 0,14-10 34,-12 11-62,0 0-1,2 1 1,0 1-1,1 0 0,0 1 1,1 1-1,2-1 1,0 2-1,0 0 1,-6 22-1,-3 16 203,3 1-1,-12 78 1,22-94-176,1 1 0,3 0 1,1-1-1,2 1 1,2-1-1,9 47 0,-6-62-110,1 1 0,1-1 0,1 0 0,2 0-1,0-1 1,2-1 0,1 0 0,1-1 0,34 43-1,-37-55-70,1 0 0,1-1 0,0 0 0,0-1 1,1-1-1,1 0 0,-1-1 0,2-1 0,21 8 0,-16-7-15,2-2-1,-1-1 1,1-1 0,0-1 0,0 0 0,33-1-1,-47-3-25,0-1 0,0 1 0,17-5 0,-25 5-7,0 0 0,0-1 0,-1 1 1,1-1-1,0 0 0,0 1 0,0-1 0,-1 0 0,1 0 0,0 0 0,-1 0 0,1-1 0,-1 1 0,1 0 0,-1-1 1,0 1-1,1-1 0,-1 1 0,0-1 0,0 0 0,0 1 0,0-1 0,0 0 0,-1 0 0,2-2 0,-2 2-4,0 0-1,-1 1 1,1-1-1,0 0 1,-1 1 0,1-1-1,-1 1 1,1-1-1,-1 1 1,0-1-1,0 1 1,1-1-1,-1 1 1,0 0-1,0-1 1,-2 0-1,-20-20-81,-111-65-414,37 27 221,96 59 281,0 1 1,-1-1-1,1 0 0,0 0 1,0 0-1,-1 0 1,1 0-1,0 0 0,0 0 1,0 0-1,0 0 1,0 0-1,1-1 0,-1 1 1,0 0-1,1-1 1,-1 1-1,0 0 0,1-1 1,0 1-1,-1-3 1,1 2 4,1 1 0,-1-1 0,1 1 1,0-1-1,0 1 0,0 0 1,-1-1-1,1 1 0,0 0 1,1 0-1,-1 0 0,0-1 0,0 1 1,0 0-1,1 1 0,-1-1 1,0 0-1,1 0 0,1 0 1,37-20 157,-21 11-99,0 0-1,26-19 1,-11 9 18,-29 18-426,-1 0-1,1 0 1,-1 0 0,0-1-1,0 1 1,0-1-1,0 0 1,-1 0-1,1-1 1,5-6-1,-4 6-2166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5:25.1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54 238 444,'11'-7'9828,"-6"29"-8641,-2-1 1,0 0 0,-1 1 0,-1 36-1,2 20 1545,3-33 797,-42-259-2373,7 56-785,18 108-239,8 36-58,0 1-1,1-1 1,-2-20-1,4 34 141,2 3-122,10 14 18,1-1 0,0 0 1,1-1-1,1-1 1,0 0-1,1-1 0,20 13 1,133 71 665,-108-64-483,-13-9 44,-32-17-153,0 1 0,-1 1 0,23 16 0,-37-24-170,1 0 0,-1 0 1,0 0-1,0 0 1,1 0-1,-1 1 1,0-1-1,0 1 0,0-1 1,-1 0-1,1 1 1,0 0-1,0-1 1,-1 1-1,1-1 1,-1 1-1,0 0 0,1-1 1,-1 1-1,0 0 1,0 0-1,0-1 1,0 1-1,0 0 1,0-1-1,-1 1 0,1 0 1,-1 0-1,1-1 1,-1 1-1,1-1 1,-1 1-1,0-1 0,0 1 1,0-1-1,0 1 1,0-1-1,0 0 1,0 1-1,-2 0 1,-4 6 36,-1-1 0,0 0 0,0-1 0,0 1 0,-13 5 0,-18 9 310,-2-2 1,-62 21 0,59-24 55,-2-1 152,-21 10 919,66-25-1412,13 0-3093,20 1 541,-21 2-3058,6 7-8818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6:02.6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41 904,'3'-27'12929,"-2"26"-12629,-1 0 0,0 1 0,1-1 0,-1 0 0,1 0 0,0 1 0,-1-1 0,1 0 0,-1 1 0,1-1 0,0 1 0,-1-1 0,1 1 0,0-1 0,0 1 0,0-1 0,-1 1 0,1 0 0,0-1 0,0 1 0,0 0-1,0 0 1,1-1 0,2 1 82,0 0 0,-1 0 0,1 0 0,0 0 0,8 2 0,6 3-236,29 11 0,-40-13 378,24 9-269,-1 2 0,0 1 0,-1 2 1,0 0-1,-2 2 0,0 1 0,-1 1 0,-1 2 0,42 47 0,-62-64-220,-1 1 0,1-1 0,-1 1 0,-1 0 0,1 0 1,-1 0-1,0 0 0,-1 1 0,0-1 0,0 1 0,0-1 0,-1 1 0,0 0 0,-1 11 0,0-12-16,-1 0 0,-1 0-1,1 0 1,-1 0 0,0-1-1,-1 1 1,0-1 0,0 0 0,0 1-1,-1-1 1,1-1 0,-1 1-1,-1 0 1,1-1 0,-1 0-1,-7 6 1,4-4-14,0-1-1,-1 0 0,0-1 1,0 0-1,0 0 0,0 0 1,-13 3-1,-71 16-187,54-16 15,-7 2-1566,-75 5 1,81-12-2137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6:03.1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456 92 404,'3'-11'1230,"-1"8"-654,-1-1 1,0 0 0,0 0-1,-1 0 1,1 0-1,-1 0 1,0-4 0,0 7-382,0-1 0,-1 0 0,0 0 0,1 1 1,-1-1-1,0 0 0,0 1 0,0-1 0,0 0 1,0 1-1,0-1 0,0 1 0,0 0 1,-1-1-1,1 1 0,0 0 0,-1 0 0,-3-2 1,2 1 61,-1 0 0,1 0 0,-1 0 0,0 0 0,0 1 0,0 0 1,1 0-1,-1 0 0,-1 0 0,1 1 0,0-1 0,0 1 0,-4 0 1,0 1 60,1 0 0,0 0 0,-1 1 0,1 0 0,0 0 0,-11 6 0,1 0 89,2 1 1,-1 1-1,2 0 1,-1 1-1,-13 14 1,6-2-38,1 0 0,1 1-1,2 1 1,0 0 0,2 2-1,0 0 1,2 1 0,1 0 0,2 1-1,0 0 1,-9 49 0,14-50-158,1 0-1,2 0 1,0 0 0,2 1-1,1-1 1,2 0 0,0 1-1,2-1 1,1 0 0,2-1-1,0 1 1,21 48 0,-23-65-200,1 0-1,0-1 1,1 1 0,0-1 0,0-1 0,1 1 0,0-1 0,1-1 0,0 1 0,0-2-1,1 1 1,0-1 0,0-1 0,1 0 0,0 0 0,0-1 0,0 0 0,0-1 0,1 0-1,0-1 1,0 0 0,0-1 0,21 1 0,-13-3-414,1 0 0,-1-1 1,0-1-1,0-1 0,39-11 0,17-12-3676,-1-6-6711,-50 20 7766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6:03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12 237 12025,'0'-1'42,"0"1"-1,1 0 1,-1-1-1,1 1 1,-1-1-1,1 1 1,-1 0-1,1-1 1,-1 1 0,1 0-1,-1-1 1,1 1-1,0 0 1,-1 0-1,1 0 1,-1 0-1,1 0 1,0-1 0,-1 1-1,1 0 1,0 0-1,-1 1 1,1-1-1,-1 0 1,1 0-1,0 0 1,-1 0-1,1 0 1,0 1 0,1 0 23,-1 0 0,0 0 0,0 0 0,0 1 0,0-1 0,0 0 0,0 1 0,0-1 0,0 0 0,-1 1 1,2 2-1,1 6 257,0 1 0,3 19 1,-5-24-113,37 185 4240,-38-191-4405,0 1 0,0-1 0,0 0 0,0 1 0,0-1 0,0 0 0,0 1 0,0-1-1,0 0 1,0 0 0,0 1 0,0-1 0,1 0 0,-1 1 0,0-1 0,0 0 0,0 1 0,0-1-1,0 0 1,1 0 0,-1 1 0,0-1 0,0 0 0,1 0 0,-1 0 0,0 1 0,0-1-1,1 0 1,-1 0 0,0 0 0,0 0 0,1 1 0,4-12 320,-4 5-316,0 0 0,0 1 1,-1-1-1,0-9 0,-12-59 461,-35-113 0,2 9 209,45 177-698,0 0-1,-1 0 1,1 1-1,0-1 0,0 0 1,0 0-1,0 0 1,0 0-1,-1 1 1,2-1-1,-1 0 1,0 0-1,0 0 1,0 1-1,0-1 1,0 0-1,1 0 1,-1 0-1,0 1 1,1-1-1,-1 0 0,1 0 1,0 1-8,-1 0 1,1-1-1,-1 1 1,1 0-1,0 0 1,-1 0-1,1 0 1,0 0-1,-1 0 1,1 0-1,-1 0 1,1 0-1,0 0 1,-1 1-1,1-1 1,-1 0-1,1 0 1,0 1-1,-1-1 1,1 0-1,0 1 1,34 27 289,-32-25-266,259 198 1326,-4-3 420,-251-191-1701,0-1 0,-1 1-1,1 0 1,-1 0 0,-1 0 0,1 1 0,5 11 0,-10-17-63,0 1 0,0-1 0,0 1 1,-1 0-1,1-1 0,-1 1 0,1 0 0,-1-1 1,0 1-1,0 0 0,0-1 0,0 1 1,-1 0-1,1-1 0,-1 1 0,0 0 0,0-1 1,0 1-1,0-1 0,0 1 0,0-1 0,0 0 1,-1 1-1,0-1 0,1 0 0,-1 0 1,0 0-1,-3 3 0,-5 3 0,0 0 0,0-1 1,-1 0-1,1 0 0,-2-1 0,-18 7 0,-75 21-654,-21-5-1191,23-5-2216,35-5-3680,31-4 2659,4 3 1536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50.2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3 232,'0'-2'6465,"1"5"-2657,3 16-1229,3 29-1243,65 379 5747,-54-341-6187,11 50 178,-24-115-1191,-5-17-121,0-1 1,1 1-1,0-1 1,0 1-1,0-1 0,0 1 1,0-1-1,1 0 1,-1 0-1,1 1 1,0-1-1,0 0 0,3 3 1,4-21-7294,-8 1 3279,-1-2 1289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8:27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72 516,'13'0'2164,"-1"-3"-120,-2-3-1756,-4 0-68,0-5-328,-2 3-208,-4-4-1320,3 1 556,3-3 368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8:27.7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63 764,'7'-5'1520,"-1"-1"-284,-3 0-432,10-2-704,-10 2-216,0-2-252,3-1-972,-6 1 456,3 2 300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8:28.0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66 808,'13'-3'900,"-7"0"-124,3 3-148,1-3-208,-4-2-268,0-4-224,-6-2-1160,3-3 420,1-3 276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8:30.0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434 187 164,'0'-1'216,"0"-1"-1,1 0 1,-1 0-1,1 0 1,-1 1-1,1-1 1,0 0-1,0 0 1,0 1-1,0-1 1,0 1 0,0-1-1,0 1 1,1-1-1,-1 1 1,0 0-1,1 0 1,-1 0-1,1-1 1,2 0-1,41-20 159,-21 11-30,-20 8-327,1 1-1,-1 0 1,0 0 0,1 0-1,-1 1 1,1 0 0,-1 0-1,1 0 1,-1 0 0,1 1-1,0 0 1,-1 0 0,1 0-1,0 0 1,7 2 0,1 2 56,0 0-1,-1 0 1,23 13 0,-10-6-36,9 5 14,41 25 0,-61-32-31,-1 0 0,0 1-1,-1 1 1,0 0 0,16 19-1,8 16 46,35 57 0,-34-47 3,-26-42-51,-1 0 0,-1 1-1,0 0 1,-1 1 0,-1 0 0,0 0-1,8 32 1,-9-14-4,15 96 9,-19-110-20,0 2-1,-2-1 0,-1 0 1,-4 25-1,-4 23-21,6-39 20,-2 0 0,-9 33 0,4-28 20,-2 1 0,-2-2 0,-1 1-1,-1-2 1,-2 0 0,-2-2 0,-32 43-1,34-53 6,4-2 18,-2-1 0,0 0 0,-1-1 0,0-1 1,-29 20-1,34-28-27,-1-1 1,1 0-1,-21 7 1,28-12-12,0 0 0,0-1 1,0 0-1,-1 0 0,1 0 0,0-1 1,0 0-1,0 0 0,-1 0 1,1-1-1,0 1 0,0-1 0,-7-2 1,-9-6 3,-1 0 0,1-1 1,1-1-1,-34-25 1,-71-65 35,52 39-14,38 32-22,2-1-1,0-1 1,-30-42 0,44 51 0,0-2 1,2 0-1,1 0 1,1-2-1,1 0 1,1-1-1,-9-29 1,-6-72-17,25 105-1,1 1-1,1-1 1,1 0 0,1 1-1,1-1 1,6-23-1,-1 13 55,2 1 0,1 1 0,23-49 0,7 5-1066,3 2 0,75-98-1,-55 90-493,5 3 458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6:00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1272 1264,'-1'-2'227,"0"1"1,1 0-1,-1 0 0,0-1 1,0 1-1,1 0 0,-1-1 1,0 1-1,1 0 0,0-1 1,-1 1-1,1-1 1,0 1-1,0-1 0,-1 1 1,1-1-1,0 1 0,1-1 1,-1-1-1,8-34 2204,-4 23-1687,73-318 5461,78-357 810,-147 655-6447,-5 14 87,2 1-1,0-1 1,2 1 0,12-28 0,-19 47-629,0-1 0,1 1 1,-1-1-1,0 1 0,0-1 1,0 1-1,0-1 1,1 1-1,-1-1 0,0 1 1,1-1-1,-1 1 0,0 0 1,1-1-1,-1 1 0,0 0 1,1-1-1,-1 1 0,1 0 1,-1-1-1,1 1 0,-1 0 1,1 0-1,-1-1 0,1 1 1,-1 0-1,1 0 0,-1 0 1,1 0-1,-1 0 1,1 0-1,-1 0 0,1 0 1,-1 0-1,1 0 0,-1 0 1,1 0-1,-1 0 0,1 0 1,-1 0-1,1 1 0,-1-1 1,1 0-1,-1 0 0,1 1 1,-1-1-1,1 0 0,-1 1 1,0-1-1,1 0 1,-1 1-1,0-1 0,1 0 1,-1 1-1,0-1 0,1 1 1,-1-1-1,0 1 0,0-1 1,1 1-1,-1 0 0,15 36 624,37 153 694,2 4-587,115 267 964,-163-447-1743,16 31-100,-21-42 13,1-1 1,-1 1-1,1-1 1,0 1-1,0-1 0,0 0 1,0 0-1,0 0 1,1 0-1,-1 0 1,0 0-1,1-1 0,3 2 1,-6-3-120,1 0 0,0 0 0,-1 0 0,1 0 1,-1 0-1,1 0 0,0 0 0,-1 0 0,1 0 0,0-1 1,-1 1-1,1 0 0,-1 0 0,1-1 0,0 1 0,-1 0 1,1-1-1,-1 1 0,1-1 0,-1 1 0,0-1 0,1 1 1,-1-1-1,1 1 0,-1-1 0,0 1 0,1-1 0,-1 1 1,0-1-1,0 0 0,1 1 0,-1-1 0,0 1 0,0-1 1,0 0-1,0 1 0,0-1 0,0 0 0,0 1 0,0-1 1,0 0-1,0 0 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6:01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463 37 960,'-3'-9'21767,"-29"7"-19844,-34 0 0,3 1-916,15-2-562,-156-10-1776,188 10 40,-7 0-1718,16 3-1995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6:02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9 156 692,'-1'-1'10093,"-3"83"-6684,4 0-1,15 130 1,-12-204-3158,-3-8-228,0 0-1,0-1 1,0 1-1,0 0 1,0 0-1,0 0 1,0 0-1,0 0 1,0 0-1,0 0 1,0 0-1,0-1 0,0 1 1,0 0-1,0 0 1,0 0-1,0 0 1,0 0-1,0 0 1,0 0-1,0 0 1,0 0-1,1 0 1,-1 0-1,0 0 1,0-1-1,0 1 1,0 0-1,0 0 1,0 0-1,0 0 1,0 0-1,0 0 1,1 0-1,-1 0 1,0 0-1,0 0 1,0 0-1,0 0 1,0 0-1,0 0 1,0 0-1,0 0 1,1 0-1,-1 0 1,0 0-1,0 0 1,0 0-1,1-75 362,-10-97 0,1 54-273,-1-18 297,9 134-394,0 0-1,1 0 0,-1 1 0,0-1 0,0 1 0,1-1 1,-1 0-1,1 1 0,-1-1 0,1 1 0,0-1 0,-1 1 0,1-1 1,0 1-1,0-1 0,0 1 0,0 0 0,1 0 0,-1 0 1,0-1-1,2 0 0,-2 2 44,3 1-5,13 10 60,0 1-1,0 0 1,17 17-1,3 3 48,97 83 282,-59-48-185,-46-42-102,-1 1 1,-1 1 0,27 36 0,-52-60-155,1 0 0,-1 0 1,0 0-1,-1 0 0,1 0 0,-1 0 0,1 0 0,-1 0 0,0 1 1,0-1-1,0 0 0,0 1 0,-1-1 0,0 1 0,1-1 0,-1 1 1,0-1-1,-1 1 0,1-1 0,-1 0 0,1 1 0,-1-1 1,0 1-1,0-1 0,-1 0 0,1 0 0,-1 0 0,1 0 0,-1 0 1,0 0-1,0 0 0,0 0 0,-1-1 0,1 1 0,-1-1 1,1 1-1,-6 2 0,-5 5-443,-1-2 0,-1 1 0,1-2 0,-1 0 0,-1 0 1,-23 5-1,24-7-597,-30 9-1497,17-3-4968,21-6 3492,1 1 1219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8:37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1 108,'-22'34'236,"6"-6"-36,0 6-32,1 3-32,-4 5-48,0 9-52,0 8-36,0 9-84,0 0-220,4 6 104,5 2 68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6:04:48.35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314 11 12,'4'-11'15031,"-20"24"-14693,0 0 0,1 2 0,1-1 1,0 2-1,-12 18 0,-19 19 178,-54 67 352,38-45-1,60-73-831,0-1 1,0 0-1,0 1 0,0-1 1,0 1-1,0-1 0,0 1 0,0 0 1,1-1-1,-1 1 0,1 0 1,-1-1-1,1 1 0,-1 0 1,1 3-1,0-4-15,0 0 0,1 1 0,-1-1 1,1 0-1,-1 0 0,0 0 0,1 0 1,0 0-1,-1 0 0,1 0 0,0 0 0,-1 0 1,1 0-1,0 0 0,0-1 0,0 1 0,0 0 1,1 1-1,6 2 39,0-1 0,0 1 1,0-1-1,1-1 0,12 3 0,5 2-53,11 5-20,118 43-137,-122-42 76,-1 2 0,49 31 1,-74-41 57,0-1 0,0 2 0,-1-1 0,0 1 0,0 0 0,0 0 0,-1 0 0,0 1 0,0 0 0,-1 0 0,0 0 0,4 10 0,-6-11 7,0 0 1,-1 0-1,1 0 1,-1 0-1,-1 0 1,1 0-1,-1 0 0,0 0 1,0 0-1,-1 1 1,0-1-1,0 0 1,0 0-1,-1 0 1,0 0-1,0-1 1,-4 7-1,-1 2-3,-1-1 0,0 0 0,-1 0 1,-1-1-1,0 0 0,-1-1 0,-20 18 0,-2-3-865,-60 34 0,90-58 443,0-1 0,-1 1-1,1-1 1,-1 0 0,1 0-1,-1 0 1,0-1 0,1 0 0,-8 1-1,8-14-6229,8 3 3711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6:04:48.6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 22 44,'-1'-21'11328,"-2"34"-10598,1 0-1,0 1 0,1 0 0,1-1 0,0 1 0,3 24 0,21 87 1254,-11-62-1205,1 7-740,26 76 0,-39-144-201,-1 0 0,1 0 0,-1 0 0,1-1 0,0 1 0,0 0 0,0-1 0,0 1 1,0 0-1,0-1 0,1 1 0,-1-1 0,0 0 0,1 1 0,-1-1 0,1 0 0,-1 0 0,4 2 0,-2-3-674,0 1 0,0-1 0,0 1 0,0-1 0,0 0-1,0 0 1,0 0 0,0 0 0,0-1 0,0 1 0,3-2 0,7-1-1379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50.5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510 1 14937,'-83'23'3433,"-7"3"-3011,-116 39-3143,187-58 371,1 2 0,0 0 0,-28 19 0,17-6-45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6:04:49.05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0 737 456,'3'1'266,"0"-1"1,0 1-1,0-1 0,0 0 1,1 1-1,-1-1 1,0-1-1,0 1 0,0 0 1,3-1-1,-5 0-164,1 0 0,-1 1 0,1-1 0,-1 0 0,1 0 0,-1 0 0,0 0 0,0 0 0,1 0 0,-1 0 0,0-1 0,0 1 0,0 0 0,0-1 0,-1 1 0,1 0 0,0-1 0,0 1 0,-1-1 0,1 1 0,0-3 0,3-14 347,0 0 1,-1 0-1,-1 0 1,-1-1-1,-1 1 0,-1-21 1,-19-115 964,7 71-681,-18-81 1109,31 163-1824,0 1 1,0 0 0,0-1 0,0 1 0,0 0 0,0-1-1,0 1 1,0 0 0,0-1 0,0 1 0,0 0 0,0-1-1,0 1 1,0 0 0,0-1 0,0 1 0,1 0 0,-1-1-1,0 1 1,0 0 0,0-1 0,0 1 0,1 0 0,-1 0 0,0-1-1,0 1 1,1 0 0,-1 0 0,0 0 0,0-1 0,1 1-1,-1 0 1,0 0 0,1 0 0,-1 0 0,0-1 0,1 1-1,-1 0 1,0 0 0,1 0 0,-1 0 0,0 0 0,1 0-1,-1 0 1,0 0 0,1 0 0,-1 0 0,0 0 0,1 0 0,-1 0-1,0 0 1,1 1 0,-1-1 0,20 8 227,-17-7-261,4 1 48,-1-1 0,0 0 1,1 0-1,-1-1 0,1 1 0,-1-2 1,0 1-1,1-1 0,-1 0 1,1 0-1,7-3 0,7-2 42,35-19 0,-52 23-64,93-54 135,-71 39-52,1 1 1,37-16 0,-63 32-76,0-1 0,0 1 0,1-1 1,-1 1-1,0 0 0,0-1 1,0 1-1,1 0 0,-1 0 0,0 0 1,0 0-1,0 0 0,1 0 0,-1 0 1,0 0-1,0 1 0,0-1 0,1 0 1,1 1-1,-2 0 2,0 0 1,0 1-1,0-1 1,0 0-1,0 0 1,0 0-1,0 1 1,-1-1-1,1 0 1,0 1-1,-1-1 1,1 0-1,-1 1 1,0-1-1,1 1 1,-1-1-1,0 2 1,14 162 1118,-3-12-714,-5-113-789,1 0 1,21 62-1,-26-98 134,0 0 0,-1 0 0,1 0 0,1 0 0,-1-1 0,1 1 0,-1-1 0,1 0 0,0 1 0,0-2 0,0 1 0,1 0 0,-1 0 0,7 3 0,-5-4-683,-1 0 1,1 0-1,-1 0 0,1-1 1,0 0-1,0 0 1,7 1-1,4-2-1073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6:04:49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42 615 448,'1'2'314,"0"-1"-110,0 1 0,0-1 0,0 0 0,0 1 0,0-1 1,0 0-1,0 0 0,0 0 0,0 0 0,1 0 0,-1 0 0,0 0 0,1 0 0,-1 0 1,1 0-1,-1-1 0,1 1 0,-1-1 0,1 1 0,-1-1 0,3 1 0,-2-6 573,0-4-428,1 0 1,-2-1-1,1 1 1,-1 0 0,-1-1-1,0 0 1,-1-12 0,-13-77 1039,9 67-1036,-35-177 1248,21 113-937,17 91-605,1-1 0,0 0 1,1 1-1,0-1 0,-1 0 1,2 1-1,-1-1 0,1 0 1,0 0-1,0 1 1,2-7-1,-2 10-36,1-1 0,-1 1 0,0 0-1,1 0 1,-1 0 0,1 0 0,0 0 0,0 0 0,0 1 0,0-1 0,0 1-1,0-1 1,0 1 0,0 0 0,0-1 0,1 1 0,-1 0 0,1 1 0,-1-1-1,0 0 1,1 1 0,-1-1 0,1 1 0,0 0 0,-1 0 0,5 0 0,10 0 113,-1 0 0,0 2 0,0-1 1,-1 2-1,1 0 0,0 1 0,23 9 1,-39-13-140,1 1 0,0-1 1,-1 0-1,1 0 0,0 1 0,-1-1 1,1 0-1,0 1 0,-1-1 1,1 1-1,-1-1 0,1 1 0,-1-1 1,1 1-1,-1-1 0,1 1 0,-1-1 1,0 1-1,1-1 0,-1 1 1,0 0-1,0-1 0,1 1 0,-1 0 1,0-1-1,0 1 0,0 0 1,0 0-1,0-1 0,0 2 0,0-1-23,-1 1-1,1-1 0,-1 1 0,0-1 0,1 1 0,-1-1 0,0 0 0,0 1 0,0-1 0,0 0 1,-1 0-1,-1 2 0,-5 4-300,0-1 1,-1-1-1,-10 6 1,-32 19-2168,17-7-3601,22-14 4327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6:04:49.7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 1 760,'-3'5'1309,"1"1"0,0-1 1,0 1-1,-2 10 0,-3 35 1440,5 59-1113,2-91-942,-1 11-179,2-1 0,1 1 0,2 0 1,0-1-1,2 1 0,10 28 0,-15-54-442,1 0 0,0 0 0,0 0 0,0 0 0,0 0 0,1 0 0,-1-1 0,1 1 0,0-1 0,0 0 0,1 0 0,-1 0 0,0 0 0,1 0 0,0-1 0,0 0 0,6 4 0,-6-5-37,0 0 1,1 0-1,-1 0 1,1-1-1,-1 0 1,1 1-1,-1-1 1,1-1-1,0 1 1,-1-1-1,0 0 1,1 0-1,-1 0 1,1 0-1,-1-1 1,0 0-1,5-2 1,5-4-4,0 0 0,-1-1 1,0-1-1,0 0 1,15-16-1,50-63 4,-28 29 8,-48 57-24,0 1 0,0-1-1,1 1 1,-1 0 0,1 0-1,0 0 1,-1 0 0,1 0-1,0 1 1,5-3 0,-7 5-5,1 0 0,-1 0 1,1-1-1,-1 1 1,1 1-1,-1-1 0,0 0 1,0 0-1,1 0 1,-1 1-1,0-1 0,0 1 1,0-1-1,-1 1 1,1-1-1,1 4 0,8 17 208,12 44-1,-17-49-169,1 1-1,0-1 1,2 0 0,-1 0-1,14 19 1,-20-34-91,0 0-1,1-1 1,-1 1-1,1 0 1,-1-1-1,1 1 1,0-1 0,0 1-1,-1-1 1,1 0-1,0 0 1,0 0-1,0 0 1,1 0 0,-1 0-1,0-1 1,0 1-1,3 0 1,-1-1-90,-1 0 0,1 0 0,-1-1 0,1 1 0,-1-1 0,0 0 0,1 0 0,-1 0 0,0 0 1,6-3-1,4-4-757,0-1 1,-1 0 0,-1 0-1,15-15 1,-24 22 711,44-44-6673,-27 23 4699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6:04:50.1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0 109 72,'4'-3'318,"-1"-1"0,-1 0 0,1 0 0,0 0 0,-1 0 0,0-1 0,0 1 0,0 0 0,-1-1 1,1 0-1,-1 1 0,0-1 0,-1 0 0,1-6 0,8-27 2579,-6 63 2834,10 98-3585,9 65-785,-21-186-1397,7 39-147,-7-39 20,-1 0 1,1 0 0,0 0 0,-1 0 0,1-1 0,0 1 0,0 0 0,0-1 0,1 1 0,-1 0 0,0-1 0,1 1 0,-1-1 0,0 0-1,1 1 1,2 1 0,7-20-5142,-2 0 2345,1-3 899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6:04:50.45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380 102 856,'3'-2'291,"0"0"0,-1 0 0,0 0 0,0 0 0,1 0 0,-1-1 1,0 1-1,-1-1 0,1 1 0,0-1 0,-1 0 0,0 1 0,1-1 0,-1 0 0,0 0 0,-1 0 0,2-4 0,-2 5-200,-1 1 0,1 0 0,0 0 0,-1 0 0,1 1 0,-1-1 0,1 0 0,-1 0 0,0 0 0,1 0 0,-1 0 0,0 1 0,0-1 0,0 0 0,1 0 0,-1 1 0,0-1 0,0 1 0,0-1 0,-2 0-1,-19-8 851,-4 2-894,1 1 0,-1 1-1,0 1 1,0 2 0,0 0 0,0 2-1,0 1 1,-27 4 0,43-4-695,0 1 0,0 0 1,0 0-1,1 1 0,-1 0 0,1 1 1,0 0-1,-11 6 0,3 4-625</inkml:trace>
  <inkml:trace contextRef="#ctx0" brushRef="#br0" timeOffset="1">13 127 960,'26'9'796,"1"-1"-1,1-2 1,-1-1 0,37 2-1,-60-7-609,0 0-1,-1 1 1,1-1-1,0 1 1,0 0-1,0 0 1,0 1-1,-1-1 1,1 1-1,-1 0 0,1 0 1,5 3-1,-9-4 169,-3 2-37,-2 1-300,-1 1 1,1-2-1,-1 1 0,0-1 0,-1 1 0,1-2 1,-1 1-1,1-1 0,-1 0 0,0 0 1,1-1-1,-13 2 0,8-2-913,1 1-1,-1 1 1,0 0 0,1 0 0,-11 6-1,12-6-133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6:04:50.7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19 368,'3'-3'305,"0"1"0,0 0-1,0 1 1,0-1 0,0 1 0,0-1-1,1 1 1,-1 0 0,0 0 0,1 0-1,4 0 1,-6 1-204,-1 0 0,1 1 0,0-1 0,-1 1 0,1-1 0,-1 1 0,1 0 0,-1-1 0,1 1 1,-1 0-1,0 0 0,1 0 0,-1 0 0,0 0 0,0 0 0,0 1 0,0-1 0,0 0 0,0 0 0,0 1 0,0-1 0,0 1 0,-1-1 0,1 1 0,0 1 0,7 17 408,-2 1 1,0 0-1,-1 1 1,3 30-1,4 18 36,-7-42-668,5 23-442,-9-47 123,0-1 0,0 0 0,1 1 1,-1-1-1,1 0 0,0 0 0,0 0 0,0 0 1,0-1-1,1 1 0,4 4 0,5 0-908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6:04:51.1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264 136 640,'8'-13'945,"0"-1"1,8-20-1,-14 30-679,-1 0 1,0 0 0,1 0 0,-1 0-1,0 0 1,-1 0 0,1 0-1,-1-1 1,0 1 0,0 0-1,0 0 1,-1 0 0,1-1-1,-2-3 1,2 8-217,-1-1 0,1 1 0,0-1 0,0 1 0,-1-1 0,1 1 0,0-1 0,-1 1 0,1 0 0,-1-1 0,1 1 0,0 0 0,-1-1 0,1 1 1,-1 0-1,1-1 0,-1 1 0,1 0 0,-1 0 0,1 0 0,-1-1 0,1 1 0,-1 0 0,1 0 0,-1 0 0,0 0 0,1 0 0,-1 0 0,1 0 0,-1 0 0,1 0 0,-1 0 0,1 0 0,-1 1 0,1-1 0,-1 0 0,0 1 0,-19 9 647,19-9-699,-11 9 214,2-1 0,0 2 0,0-1 0,1 1 0,0 1 0,1 0 0,-8 14 0,4-8-24,-15 27 155,2 0 0,2 2 0,2 1-1,3 0 1,-18 69 0,31-97-130,1 0 0,-3 39 0,7-49-118,0 0 1,0-1-1,1 1 0,0 0 1,1-1-1,0 1 1,1-1-1,4 12 1,-6-17-65,1-1 1,-1 0 0,1-1 0,0 1-1,0 0 1,0 0 0,0-1 0,1 1-1,-1-1 1,1 0 0,-1 0 0,1 0-1,0 0 1,0 0 0,0 0 0,5 1-1,-2-1 8,-1 0-1,1-1 0,-1 0 0,1 0 1,0-1-1,-1 0 0,1 0 0,0 0 1,6-1-1,6-3 34,-1 0 0,0 0 1,0-2-1,-1 0 0,23-12 0,-8 0 7,0 0 0,-2-2 0,-1-1 1,0-1-1,37-40 0,-14 6 97,66-95 0,-112 144-165,-3 3 0,1 1-1,-1-1 1,1 1-1,0-1 1,0 1 0,0 0-1,0 0 1,7-5 0,-9 9-7,0 0 0,0 0 1,1-1-1,-2 1 0,1 0 1,0 0-1,0 0 0,0 0 1,0 0-1,-1 0 0,1 1 1,1 1-1,-2-3-2,25 58 70,-18-41-13,16 32 0,0-16 86,1-1 0,2-1 0,1-1 0,57 49 0,-84-79-152,0 0 0,-1 0-1,1 0 1,0 0 0,-1 0 0,1 1-1,0-1 1,0 0 0,-1 0 0,1 0 0,0 0-1,0 0 1,-1 0 0,1 0 0,0 0-1,0 1 1,-1-1 0,1 0 0,0 0 0,0 0-1,0 0 1,-1 1 0,1-1 0,0 0-1,0 0 1,0 1 0,0-1 0,0 0-1,-1 0 1,1 1 0,0-1 0,0 0 0,0 0-1,0 1 1,0-1 0,0 0 0,0 0-1,0 1 1,0-1 0,0 0 0,0 1 0,0-1-1,0 0 1,0 0 0,0 1 0,0-1-1,0 0 1,0 0 0,1 1 0,-1-1 0,0 0-1,0 0 1,0 1 0,0-1 0,1 0-1,-1 0 1,0 0 0,0 1 0,0-1-1,1 0 1,-1 0 0,0 0 0,0 0 0,1 1-1,-1-1 1,0 0 0,0 0 0,1 0-1,-33 0-675,18-1 371,-44 7-2030,4-1-6584,42-7 6767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6:04:51.4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5 364,'4'-1'205,"-1"0"1,1 0-1,-1 0 0,0 1 0,1 0 1,-1-1-1,1 1 0,-1 1 0,1-1 1,-1 0-1,1 1 0,5 1 0,-6 0-34,0-1-1,-1 1 1,1 0-1,-1 0 1,1 0-1,-1 0 1,0 0-1,0 0 1,0 1-1,0-1 1,0 1-1,-1-1 0,1 1 1,-1 0-1,2 2 1,10 28 594,-1 1 1,-2-1-1,-2 1 1,6 42-1,7 26 11,-11-42-1763,-9-57 1003,9-29-5768,-3 5 4444</inkml:trace>
  <inkml:trace contextRef="#ctx0" brushRef="#br0" timeOffset="1">293 104 1704,'15'-20'635,"27"-39"4308,-45 58-4445,-4-1-304,-1 1 0,1 0-1,-1 0 1,1 0 0,-1 1 0,-13 2 0,-17-1-48,-43-3-614,-51-4-4888,103 3 4113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6:04:51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1 256,'6'2'250,"0"1"0,-1-1 0,1 1 0,0 1 1,-1-1-1,0 1 0,0 0 0,0 0 0,0 1 0,0-1 0,-1 1 0,0 0 1,0 0-1,-1 1 0,1-1 0,-1 1 0,0-1 0,0 1 0,2 8 0,4 13 250,-2 0 0,0 1 0,3 31-1,-3-19-55,-1 1-318,-5-29-579,0 1 0,1-1 0,1 0 0,0 0 0,1 0 0,8 18 0,-4-21-1131,2-6 480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6:04:52.1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3 314 240,'4'-2'355,"-1"0"0,1-1 0,-1 1 0,0-1 0,0 0 1,0 0-1,0 0 0,4-7 0,-6 8 95,0 0 0,0 0 0,0 0 0,0-1 0,0 1 0,-1 0 0,1 0 0,-1-1 0,1 1-1,-1-4 1,-3 9 89,-2 4-376,1-1 0,-1 1 0,1 1 0,1-1 0,-1 1 0,1-1 0,1 1 0,-1 0 0,1 0 0,1 0 0,0 0 0,-1 16 0,1-2 186,1 0-1,1 0 1,7 41-1,-7-53-231,2 0 0,0 0 1,0 0-1,0-1 0,1 1 0,1-1 0,0 0 1,0 0-1,1-1 0,10 14 0,-12-18-65,1 0 0,0 1 0,-1-1 0,1-1 0,1 1 0,-1-1 0,0 0-1,1 0 1,0-1 0,0 1 0,0-1 0,0 0 0,0-1 0,0 0 0,0 0 0,0 0 0,1-1 0,8 0 0,-1-1 3,0-1-1,0-1 1,0 0 0,-1-1 0,1-1 0,-1 0 0,0-1 0,-1 0-1,1-1 1,-1 0 0,0-1 0,-1 0 0,0-1 0,0 0 0,-1-1-1,0 0 1,14-21 0,-21 28-51,-2 0 0,1 0-1,0 0 1,0 0 0,-1 0 0,0-1 0,0 1-1,0-1 1,0 1 0,0-1 0,-1 1 0,1-6-1,-1 7-21,-1 0 0,1 0-1,-1 0 1,1 0 0,-1 0-1,0 0 1,1 1 0,-1-1-1,0 0 1,0 0 0,0 1-1,-1-1 1,1 0 0,0 1-1,-1-1 1,1 1 0,-1 0-1,1-1 1,-1 1 0,0 0-1,1 0 1,-1 0 0,-3-1-1,-4-2-165,0 1 0,0 0 0,0 1 0,0 0 0,0 0 0,0 1 0,-1 1 0,1-1 0,0 1 0,-1 1 0,-8 1 0,6 0-762,1 0 1,0 0-1,1 1 1,-1 1-1,0 0 0,1 0 1,0 1-1,-18 12 0,14-6-704</inkml:trace>
  <inkml:trace contextRef="#ctx0" brushRef="#br0" timeOffset="1">289 543 24,'42'1'973,"-18"0"-154,0-1 1,0-2-1,32-4 0,-48 4-624,0 0 0,0-1 0,0 1 0,-1-2 0,1 1 0,-1-1 0,0 0 0,0 0 0,0-1 0,0 0 1,-1-1-1,1 1 0,7-11 0,-3 2 167,-2 0 1,1-1-1,-2-1 1,13-30-1,-11 23 407,17-29 0,-26 50-707,0 1-1,0-1 1,0 1 0,0-1-1,1 1 1,-1 0 0,1 0-1,-1 0 1,1 0 0,-1 0 0,1 0-1,0 0 1,-1 0 0,1 0-1,0 1 1,0-1 0,-1 1-1,1-1 1,0 1 0,0 0-1,0 0 1,0 0 0,0 0-1,0 0 1,-1 0 0,1 0 0,0 1-1,0-1 1,0 0 0,-1 1-1,1 0 1,3 1 0,6 3 192,1 1 0,-1 0 0,20 15 0,-12-8 66,11 6 202,0-1 0,2-1 0,0-2 1,45 14-1,-67-25-410,1-1 0,0-1 0,0 0 0,0-1 0,0 0 1,0 0-1,1-1 0,-1-1 0,0 0 0,0 0 0,0-1 0,0 0 0,0-1 0,-1-1 0,1 0 0,-1 0 1,18-10-1,-15 5-105,0 0 1,-1-1 0,0 0 0,-1-1 0,0 0-1,-1-1 1,0 0 0,-1 0 0,0-1-1,10-21 1,-10 17-680,-2-1 1,12-37-1,-14 33-1409,-1-1-1,2-28 1,-2 11-1382,2 5 1052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50.9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418 1 932,'13'0'2632,"2"0"4173,-71 11-5717,28-5-120,-7 5-252,-6 3-340,-3 6-364,-3 8-508,0-2-500,-7 16-3100,4 6 1395,6 3 917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6:05:16.1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8 1056,'5'-8'8607,"-5"8"-8361,0 0 0,1 0 0,-1 0 0,5 14 2743,-1 35-3270,-3-38 1616,53 443 4867,-39-349-5282,-6-36-1653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6:05:16.5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406 43 1380,'16'-9'4478,"-15"9"-4062,0 0-1,0-1 0,0 1 0,0-1 0,0 1 1,9-9 7496,-114 14-2749,-28-1-1806,97-5-3459,6 1-391,-38-6 1,36-1-4205,3-4-4202,17 4 5273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6T12:38:01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3 210 8,'18'-72'2972,"5"-23"4581,-17 54-1497,-5 40-5197,-1 1-19,-2 5 16,-8 22-91,2 0 0,1 0 0,2 1 0,-4 39 0,0 122 910,9-177-1545,0 101 888,5-1-1,34 199 1,-36-292-992,1 0 1,2-1 0,-1 0 0,2 0 0,0 0 0,12 19 0,-17-33-126,1 1 0,0-1 0,0 1 0,0-1-1,1 0 1,0-1 0,-1 1 0,1-1 0,1 1 0,-1-1 0,0 0 0,1-1 0,-1 1 0,1-1 0,0 0-1,0 0 1,0 0 0,0-1 0,0 0 0,0 0 0,0 0 0,1 0 0,-1-1 0,0 0 0,1 0-1,-1 0 1,5-2 0,10-2-727,-1 0 1,-1-2-1,1 0 0,-1-1 0,0-1 0,22-14 0,-16 8-4924,41-35 0,-39 29 2891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6T12:38:01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628 29 1488,'0'-1'191,"-1"1"0,1-1 0,0 0 0,0 0 0,0 1 0,0-1 0,0 0-1,-1 0 1,1 1 0,0-1 0,-1 0 0,1 1 0,-1-1 0,1 0 0,0 1 0,-1-1 0,1 1 0,-1-1 0,0 1 0,1-1-1,-1 1 1,1-1 0,-2 0 0,-21-5 2594,-28 8 37,48-2-2621,-209 28 4884,-4 0-4442,214-28-694,-54 3-1281,53-3 1088,0 0 0,0-1 0,0 1-1,0 0 1,0-1 0,1 0 0,-1 0 0,0 0 0,0 0-1,1 0 1,-1 0 0,1-1 0,-1 1 0,1-1 0,-1 0 0,-2-3-1,4 5-34,1-1-1,-1 0 1,0 0-1,1 0 0,-1 0 1,1 0-1,0 0 0,-1-1 1,1 1-1,0 0 1,0 0-1,0 0 0,0 0 1,-1 0-1,2 0 1,-1-1-1,0 1 0,0 0 1,0 0-1,0 0 0,1 0 1,0-2-1,5-18-1745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6T12:38:0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501 32 456,'1'-2'190,"0"0"0,0 1 0,0-1 0,-1 0 0,1 1 0,0-1 0,0 0 0,-1 0 0,1 0 0,-1 1 0,0-4 0,0 4-118,0 1 1,0 0-1,0-1 0,0 1 0,0 0 1,0-1-1,0 1 0,0 0 1,-1-1-1,1 1 0,0 0 1,0-1-1,0 1 0,-1 0 1,1 0-1,0-1 0,0 1 1,-1 0-1,1 0 0,0-1 1,-1 1-1,1 0 0,0 0 1,-1 0-1,1 0 0,0 0 1,-1-1-1,-21 3 1748,-67 24 74,1 4-1,-93 46 1,118-41-3053,58-31 512,0 0-1,-1 0 1,2 0-1,-1 0 1,0 1-1,1 0 0,0 0 1,0 0-1,-4 8 1,-1 6-1017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6T12:38:02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1 680,'0'0'1282,"0"0"-9,2 3 9,-2 1-948,1 0 1,0 0-1,-1 0 0,0-1 1,0 1-1,0 0 1,-1 0-1,1 0 0,-2 6 1,-14 41 1874,8-27-1367,-15 50 1151,-22 75 907,-83 493 2469,121-604-5495,3-23-235,2 0 1,0 0-1,0 0 1,1 21-1,1-35 189,1 1 0,-1 0 0,0 0-1,1-1 1,0 1 0,-1 0 0,1-1 0,0 1-1,0 0 1,1 2 0,0-2-536,-1-1 0,1 1-1,-1-1 1,1 1 0,-1-1 0,1 0-1,0 0 1,0 1 0,0-1-1,-1 0 1,1-1 0,0 1 0,4 1-1,7-1-1962</inkml:trace>
  <inkml:trace contextRef="#ctx0" brushRef="#br0" timeOffset="1">421 1140 704,'3'-1'271,"-1"-1"0,1 0-1,-1 0 1,1-1 0,-1 1 0,0 0-1,0-1 1,0 1 0,0-1 0,-1 0-1,1 0 1,-1 1 0,1-1 0,-1 0-1,0 0 1,0 0 0,-1 0 0,1-1-1,0 1 1,-1 0 0,0 0 0,0 0-1,0-1 1,0 1 0,0 0 0,-2-4-1,-1-9 442,-1 0-1,0 1 0,-13-30 0,15 42-585,-25-59 1380,-45-71-1,-46-53 103,105 165-1439,-98-136 488,33 58-5401,77 98 3943,-1-2-539,1 1-2742,1 2 2119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6T12:38:02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1048,'15'20'1176,"-1"1"-1,-1 1 1,-2 0 0,11 25-1,29 96 3446,-14-33-2201,-30-92-2041,51 117 2188,-52-122-2360,1-1-1,1 0 1,0 0 0,1-1-1,0 0 1,0-1 0,1 1-1,13 8 1,-17-14-266,1-1 0,-1 0 0,1 0 0,0-1-1,0 0 1,0 0 0,0-1 0,1 1 0,-1-2 0,1 1 0,-1-1 0,1 0 0,0-1-1,0 0 1,-1 0 0,1 0 0,13-4 0,-8 1-783,1 0 0,-1-2 1,18-7-1,37-24-7209,-46 22 5792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6T12:38:02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805 605 400,'-2'-3'312,"1"1"1,-1-1-1,1 1 1,-1-1-1,0 1 1,0 0-1,0 0 0,0 0 1,0 0-1,-1 0 1,1 0-1,-1 0 1,1 1-1,-1 0 0,1-1 1,-1 1-1,-4-1 1,-7-3 635,0 1 1,-19-2-1,17 3-288,-39-6 751,0 2 1,-1 3-1,-70 3 1,-166 27-1288,287-25-208,0-1 0,-1 0-1,1 0 1,-1 0 0,1 0 0,-1-1 0,1 0 0,0 0 0,-10-3 0,13 3 55,0 0 0,0 0 0,1 0 0,-1 0 0,0-1 0,0 1 1,1-1-1,-1 1 0,0-1 0,1 1 0,0-1 0,-1 0 0,1 0 0,0 0 0,0 0 1,0 0-1,0 0 0,0 0 0,1 0 0,-1 0 0,1 0 0,-1 0 0,1-1 1,0 1-1,-1 0 0,2-4 0,0-8-43,2 0 1,0 0-1,0 1 1,1-1-1,1 1 1,7-15-1,-3 6 11,27-65-144,27-74-132,-61 154 319,0 0-1,0-1 1,-1 1-1,0 0 1,0-1-1,-1 1 1,0-1-1,-1-9 1,1 15-3,0 0 1,-1 0 0,1 0 0,-1 0-1,0 0 1,1 0 0,-1 0 0,0 1-1,0-1 1,0 0 0,0 0 0,-1 1-1,1-1 1,0 0 0,-1 1 0,1 0-1,-1-1 1,1 1 0,-1 0 0,0 0 0,0 0-1,1 0 1,-1 0 0,0 0 0,0 0-1,0 0 1,0 1 0,0-1 0,0 1-1,0 0 1,0-1 0,0 1 0,0 0-1,-3 1 1,-30 2-1193,29-2 340,-1 1 0,1 0 1,0 0-1,0 0 0,0 1 0,-8 4 0,-3 6-699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6T12:38:03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11 715 1248,'4'2'251,"0"1"166,0-1-1,0 1 1,0-1 0,0 0-1,0 0 1,1-1-1,-1 1 1,1-1 0,8 1-1,-12-2-293,0-1 0,-1 0-1,1 0 1,0 1 0,0-1-1,-1 0 1,1 0 0,-1 0-1,1 0 1,-1 0 0,1 0-1,-1 0 1,1 0 0,-1 0-1,0-2 1,1-2 201,0-1-1,0 1 1,-1-1 0,0 0 0,0 1-1,0-1 1,-1 0 0,-2-9-1,0-5 282,-19-159 2286,-17-187-116,35 333-2502,2 27-180,1 0-1,0 0 1,0 0-1,1 0 1,-1-1 0,1 1-1,2-11 1,-1 14-39,3 7 352,15 35 81,18 52 1,3 9 196,6 1 424,109 173 0,-144-257-1094,1-2 1,1 1-1,0-1 1,22 18-1,-30-28-338,1-1-1,-1-1 0,1 1 0,0-1 0,0 0 0,0 0 0,10 3 0,-12-6-263,-1 1 0,1 0 0,0-1-1,0 1 1,0-1 0,-1 0 0,1-1 0,0 1 0,0 0-1,0-1 1,0 0 0,-1 0 0,1 0 0,3-2 0,5-5-3089,-2-3 1114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6T12:38:03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7 176,'0'0'137,"-1"-1"0,1 1 1,0-1-1,-1 1 0,1 0 0,0-1 1,-1 1-1,1-1 0,-1 1 0,1 0 1,0-1-1,-1 1 0,1 0 0,-1 0 1,1-1-1,-1 1 0,1 0 0,-1 0 1,1 0-1,-1 0 0,1 0 0,-1 0 1,1-1-1,-1 1 0,1 0 0,-1 0 0,1 0 1,-1 1-1,1-1 0,-1 0 0,0 0 1,1 0-1,-1 0 0,1 0 0,0 1 1,-1-1-1,-16 12 1628,15-11-1879,-10 11 773,1 1 0,0 0 0,0 0 0,2 1 0,0 0 0,0 1-1,1 0 1,-6 17 0,0 4-158,1 0 0,1 2-1,3-1 1,1 1 0,1 1-1,2-1 1,2 1 0,2 0 0,1 0-1,2 0 1,2 0 0,14 63-1,-14-87-374,0 0 0,1 0 0,0 0 0,1-1 0,1 1-1,0-1 1,1-1 0,15 21 0,-18-28-90,0-1-1,1 1 1,0-1-1,0 0 1,0 0-1,0-1 1,1 0 0,-1 0-1,1 0 1,0-1-1,0 0 1,1-1 0,-1 1-1,0-1 1,1-1-1,0 1 1,-1-1-1,1-1 1,12 1 0,-3-3-39,0 0 0,1-1 0,-2 0 0,1-2 0,0 0 0,-1 0 1,0-2-1,0 0 0,-1-1 0,18-12 0,-5 2-62,-2-2-1,0-1 0,-1-1 1,29-35-1,-37 36 13,0-2 0,-2-1 0,0 0 0,-2 0 0,0-2 0,-2 1 0,-1-2 0,-1 1 0,-1-1 0,-1-1 0,-2 1 0,3-36 0,-8 60 97,0-1 1,0 1-1,0 0 0,-1-1 1,0 1-1,1 0 0,-1 0 1,-1-4-1,1 6 177,-2 5 17,-2 6-118,0 0 1,1 0 0,0 0-1,1 1 1,0-1-1,1 1 1,0-1-1,0 1 1,1 0 0,1 19-1,11 119 834,-9-131-850,3 16 129,0 0-1,17 50 1,-18-71-255,0 0 1,1-1-1,1 0 1,0 0-1,0-1 1,1 0-1,1 0 1,0 0-1,15 15 1,-19-23-143,0 0 0,0 0 1,1 0-1,-1-1 0,1 1 1,-1-1-1,1 0 0,0-1 1,0 1-1,-1-1 0,1 0 0,0 0 1,0 0-1,1-1 0,-1 0 1,0 0-1,0 0 0,0 0 1,0-1-1,0 0 0,0 0 0,0-1 1,0 1-1,-1-1 0,1 0 1,4-3-1,7-2-1554,-2-2 1,1 0 0,-2-1-1,1 0 1,-1-1-1,17-18 1,-1-2-950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51.2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255 141 1232,'0'0'1443,"2"7"21,7 40 1403,2 51 0,3 15-574,-6-61-1525,31 167 2088,-26-158-1711,36 94 1,-47-149-1163,1-1 0,0 1 0,0-1 1,0 0-1,0 0 0,1 0 0,0-1 0,6 7 0,-10-11-129,1 1-1,0 0 0,0 0 0,1 0 0,-1-1 1,0 1-1,0-1 0,0 1 0,0-1 0,0 1 0,1-1 1,-1 0-1,0 1 0,0-1 0,1 0 0,-1 0 1,0 0-1,2 0 0,-1-1-305,0 1 0,-1-1 0,0 0 0,1 0 0,-1 1 0,0-1 0,1 0 0,-1 0 0,0 0 0,0-1 0,0 1 0,0 0-1,0 0 1,0-1 0,0 1 0,0 0 0,0-1 0,1-2 0,4-10-1899</inkml:trace>
  <inkml:trace contextRef="#ctx0" brushRef="#br0" timeOffset="1">676 39 808,'7'-6'877,"-5"4"-523,-1 1 0,1-1 0,-1 1-1,1-1 1,-1 0 0,1 1 0,-1-1 0,0 0 0,0 0-1,0 0 1,0 0 0,0 0 0,1-4 0,-18 2 2567,5 5-1583,-74 20 994,-147 57-1,133-42-2915,11-4-934,45-14-2276,-42 23 0,43-14 1687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6T12:38:03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84 568,'-3'-72'6477,"3"71"-6399,0 1 0,0 0-1,0-1 1,0 1 0,0-1-1,0 1 1,0-1 0,0 1-1,0-1 1,-1 1-1,1-1 1,0 1 0,0 0-1,-1-1 1,1 1 0,0-1-1,0 1 1,-1 0 0,1-1-1,0 1 1,-1 0 0,1 0-1,-1-1 1,1 1 0,0 0-1,-1 0 1,1-1 0,-1 1-1,1 0 1,-1 0-1,1 0 1,-1 0 0,1 0-1,0 0 1,-1 0 0,1 0-1,-1 0 1,1 0 0,-1 0-1,1 0 1,-1 0 0,1 0-1,-1 0 1,1 0 0,-1 0-1,1 1 1,0-1 0,-1 0-1,1 0 1,-1 0 0,1 1-1,-1-1 1,-21 13 2036,11-2-1512,1 1 0,-1 1 0,2-1 0,0 1 0,0 1-1,-12 26 1,4 0 237,-15 51 0,25-70-607,-16 65 655,21-78-802,1 0 1,0-1 0,0 1 0,1 0 0,0 0 0,1-1 0,0 1 0,0 0-1,2 7 1,-1-10-49,0 0-1,1 0 1,-1-1-1,1 1 0,0-1 1,0 0-1,0 1 1,1-2-1,-1 1 0,1 0 1,0-1-1,0 1 1,9 4-1,5 2 47,0 0-1,24 9 1,-15-8-15,4 3-1,0 1 0,-2 1 0,53 38-1,-71-45-59,0 1 1,-1 0-1,0 0 0,-1 1 0,0 1 0,0-1 0,-1 1 0,-1 1 0,0 0 0,-1 0 0,9 25 0,-11-24-110,0-1 0,-2 1 0,1 0-1,-1 0 1,-1 0 0,-1 0 0,-1 17 0,0-23-182,0-1 1,0 1-1,-1-1 1,0 0-1,0 0 1,-1 0 0,0 0-1,0 0 1,-1 0-1,0-1 1,0 0 0,0 1-1,-1-2 1,0 1-1,-6 6 1,-2-3-1991,11-8 1501,1 0-1,-1 0 1,0-1-1,1 1 1,-1 0-1,0-1 1,0 0-1,1 1 1,-4-1-1,3 0-1710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6T12:38:04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11 880,'3'-10'3166,"-9"11"-129,-12 11-687,17-11-2671,-6 5 741,0 0 0,1 0 0,0 1 0,0 0 0,1 0 1,0 0-1,-6 11 0,-23 56 1401,30-65-1597,-12 35 241,1 1 1,2 0-1,3 1 1,1 0-1,3 0 1,1 1-1,2 0 0,3 0 1,1 0-1,3-1 1,2 1-1,1-1 1,28 88-1,-30-118-440,1-1-1,0 0 1,1 0 0,1-1-1,18 26 1,-22-35-131,0-1-1,0 1 1,1 0 0,-1-1-1,1 0 1,0 0 0,0-1 0,1 1-1,-1-1 1,1 0 0,-1-1-1,1 1 1,0-1 0,0 0-1,0-1 1,1 1 0,11 0-1,-6-2-547,0 0-1,0-1 0,0 0 0,0-1 0,0 0 0,11-5 1,36-16-7373,-36 12 5637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6T12:38:04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626 57 580,'-1'-2'740,"-1"0"-507,0 0 0,0 0 0,0-1 0,0 1 0,0 0 0,-1 1 0,1-1 0,0 0 0,-1 1 0,0-1-1,1 1 1,-1 0 0,0 0 0,0 0 0,1 0 0,-7-1 0,-8-1 783,-32-1 1,17 1-251,-57-6 577,-99 1 0,95 12-3104,0 7-3340,76-8 3698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6T12:38:04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906 846 15473,'29'6'252,"-7"-1"52,-4-2 61,-2 0-81,-3 0-108,-1 0-84,-2 0-184,-4-1-252,-3 7-393,-9-1-655,3 7-3500,-4 7 1664,1 9 1095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6T12:38:26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0 106 152,'22'-12'1144,"-3"1"-120,-6 0-96,-4-1-104,1-2-84,-4 6-156,-3-4-239,0 4-325,-3-1-345,0 9-1527,0-8 632,0 8 416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6T12:40:50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0 119 32223,'7'0'544,"-1"-8"-544,0 2 0,4 3 0,-4 0 0,0-5 0,-6 8 0,10-12 0,-7 7 0,3-1 0,-3-2 0,0 5 0,-3 3 0,7-14 0,-7 11 0,0 3 0,-3-12 0,3-16 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11:41:20.0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1068 476,'-14'7'1920,"11"-3"-1344,-10 9 833,2-9 3115,11-8-3885,0-1-447,1-1 0,0 0 0,0 0 0,0 0 0,1 1 0,0-1 0,0 1 0,0-1 0,1 1 0,5-9 0,5-10 216,146-385 2206,-39-12-842,-106 369-1025,21-56 0,-35 108-732,0 0 0,0-1-1,0 1 1,1 0 0,-1 0-1,0-1 1,0 1 0,0 0-1,0-1 1,0 1 0,0 0-1,0 0 1,0-1 0,1 1-1,-1 0 1,0 0 0,0-1-1,0 1 1,1 0 0,-1 0-1,0-1 1,0 1 0,0 0-1,1 0 1,-1 0 0,0 0-1,1 0 1,-1-1-1,0 1 1,0 0 0,1 0-1,-1 0 1,0 0 0,1 0-1,-1 0 1,0 0 0,0 0-1,1 0 1,-1 0 0,0 0-1,1 0 1,-1 0 0,0 0-1,1 0 1,-1 0 0,0 1-1,0-1 1,1 0 0,10 18 299,5 36-27,-15-51-236,105 501 1649,-21 34-328,-73-451-1134,9 71 209,19 114 709,-39-268-1118,0-1-1,0 1 1,1 0-1,0-1 1,0 1-1,0-1 1,0 0-1,0 0 1,1 0-1,-1 0 1,1 0-1,0 0 1,0-1-1,0 1 1,0-1-1,0 0 1,1 0-1,-1 0 1,1 0-1,5 2 1,9 2 52,0 0 0,0-1 0,20 3 0,-16-4-70,41 6 61,75 3 1,39 6 85,-176-19-165,0 0-1,0 1 1,0-1-1,0 0 0,0 0 1,0 0-1,0 1 0,0-1 1,-1 1-1,1-1 1,0 1-1,0-1 0,0 1 1,0-1-1,0 1 1,-1 0-1,2 1 0,-1-1 0,-1-1 0,0 1 0,0-1 0,0 1 0,0-1 0,0 1 0,0-1 0,0 1 0,0-1-1,0 1 1,0-1 0,0 1 0,0-1 0,-1 1 0,1-1 0,0 1 0,0-1 0,0 1 0,-1-1-1,1 1 1,0-1 0,-1 1 0,1-1 0,-1 1 0,-2 2 3,0 0 1,0 0-1,-1-1 1,1 1-1,-1-1 0,1 0 1,-1 0-1,-4 1 1,-43 14 33,0-3 0,-1-2 0,-68 7 0,7-1 21,50-8-32,26-4 243,0 1 0,-46 15 0,82-22-245,0 0-1,0 1 1,0-1 0,0 1 0,0-1 0,0 1 0,0-1 0,0 1-1,0 0 1,0-1 0,0 1 0,0 0 0,0 0 0,0-1 0,1 1-1,-2 1 1,2-1-12,0-1-1,0 1 0,0-1 0,0 1 1,0-1-1,0 0 0,0 1 0,0-1 1,0 1-1,0-1 0,0 0 0,0 1 1,1-1-1,-1 1 0,0-1 0,0 0 1,0 1-1,1-1 0,-1 0 0,0 1 1,0-1-1,1 0 0,-1 1 0,0-1 1,1 0-1,-1 0 0,0 1 1,1-1-1,2 2 13,0-1-1,0 1 1,0-1 0,0 0-1,0 0 1,0 0 0,0-1 0,0 1-1,0-1 1,4 1 0,16-2 54,-1-1 1,1-1-1,37-10 1,66-26 56,-69 20-93,114-29-2030,-171 48 1949,0 0 1,0 0-1,-1 0 1,1 1-1,0-1 1,0 0-1,0 0 1,0 0-1,0 1 1,-1-1-1,1 0 1,0 0-1,0 1 1,0-1-1,0 0 1,0 0-1,0 1 1,0-1-1,0 0 1,0 1-1,0-1 1,0 0-1,0 0 1,0 1-1,0-1 1,0 0-1,0 0 1,1 1-1,-1-1 1,0 0-1,0 0 1,0 0-1,0 1 1,0-1-1,1 0 1,-1 0-1,0 0 1,0 1-1,0-1 1,1 0-1,-1 0 1,0 0-1,0 0 1,0 1-1,1-1 1,-1 0-1,0 0 1,0 0-1,1 0 1,-1 0-1,0 0 1,1 0-1,-1 0 1,0 0-1,0 0 1,1 0-1,-1 0 1,0 0-1,0 0 1,1 0-1,-1 0 1,0 0-1,0 0 1,1 0-1,-1 0 1,0-1-1,1 1 1,-17 19-1316,-34 18-5495,-110 61 0,154-95 6716,-89 50-2986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9:26.9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51 820,'-2'-5'1454,"0"-1"0,1 1 0,-1-1 0,1 1 0,1-1 0,-5-12 7310,8 84-6505,20 125 1,33 70-631,-43-205-1207,-2-5-181,-4-15-596,1 0 0,22 57 0,-21-80-1994,-6-19-2477,-1 4 3750,-1-1 0,0 0 0,0 1 0,-1-1 0,1 0 0,-1 0 0,1-5 0,-1-1-1895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9:27.3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2128,'13'-3'4569,"9"0"-2329,-13 3 2160,10 0-531,0 0-2225,-13-3 1016,4-2-1280,-10-1-1448,0-5-2276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9:29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0 552,'-44'257'7105,"39"-217"-6286,-21 232 3288,25-45-1753,4-181-1835,1 0 0,22 86 0,-24-123-572,1 1-1,0-1 1,0 0 0,1 0-1,1 0 1,-1-1-1,1 0 1,8 10-1,-11-16-154,0 1-1,1-1 0,0 1 0,-1-1 0,1 0 0,0 0 0,0-1 1,0 1-1,0-1 0,0 1 0,4 0 0,-3-1-389,0 0-1,0-1 0,0 1 1,-1-1-1,1 0 1,0 0-1,0-1 0,0 1 1,0-1-1,-1 0 1,8-2-1,20-10-1673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51.5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481 3 200,'10'0'7305,"-58"-3"-5941,20 6-140,-3 3-116,-7-1-172,0 4-280,-3 5-308,-6 6-416,0 0-500,-3 5-544,6 6-2764,0 9 1319,9-1 869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9:29.5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157 4 1364,'0'0'131,"0"0"1,0-1-1,0 1 1,0 0-1,1 0 0,-1 0 1,0-1-1,0 1 0,0 0 1,1 0-1,-1 0 0,0-1 1,0 1-1,1 0 1,-1 0-1,0 0 0,0 0 1,1 0-1,-1-1 0,0 1 1,0 0-1,1 0 0,-1 0 1,0 0-1,1 0 1,-1 0-1,0 0 0,0 0 1,1 0-1,-1 0 0,0 0 1,1 0-1,-1 0 0,0 1 1,0-1-1,1 0 1,-1 0-1,0 0 0,1 0 1,0 14 1721,-10 22-405,-88 252 3438,44-92-6829,50-186 37,1 0-1,1 1 1,-1 12-1,4-14 26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9:29.8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242 1048 648,'0'0'87,"0"0"-1,1 0 1,-1 0-1,0 0 1,0 0-1,0 0 1,1 0-1,-1 1 1,0-1-1,0 0 1,0 0 0,1 0-1,-1 0 1,0 0-1,0 0 1,1 0-1,-1 0 1,0 0-1,0-1 1,0 1-1,1 0 1,-1 0-1,0 0 1,0 0 0,0 0-1,1 0 1,-1 0-1,0 0 1,0 0-1,0-1 1,0 1-1,1 0 1,-1 0-1,0 0 1,0 0 0,0-1-1,0 1 1,0 0-1,0 0 1,0 0-1,1-1 1,-1 1-1,0 0 1,0 0-1,0 0 1,0-1-1,0 1 1,0 0 0,0 0-1,0-1 1,-5-16 1392,-15-19-61,-87-100 2397,53 71-4249,3-1-4091,42 52 2206,5 2 703</inkml:trace>
  <inkml:trace contextRef="#ctx0" brushRef="#br0" timeOffset="1">182 10 1100,'2'-1'322,"-1"0"0,1 0 0,0 0 0,-1 0 1,1 0-1,0 0 0,0 1 0,0-1 0,-1 1 0,1-1 0,0 1 0,0 0 0,0 0 0,0-1 0,0 1 0,0 1 1,-1-1-1,1 0 0,0 0 0,0 1 0,0-1 0,0 1 0,-1 0 0,1-1 0,0 1 0,0 0 0,-1 0 0,1 0 1,-1 0-1,3 2 0,4 3 164,-1 0 0,0 0 0,-1 1 0,1 0 0,5 9 0,24 36 1657,56 107 1,8 67-109,-72-156-1673,-4 0 1,-2 2-1,-4 0 1,13 108-1,-29-158-908,-2-1 1,0 0-1,-1 1 0,-7 33 0,3-30-2229,-2 1 1,-1-1-1,-14 30 1,3-14-210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9:30.9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25 564,'1'-1'638,"0"0"0,0-1-1,-1 1 1,1 0 0,0-1-1,-1 1 1,0 0 0,1-1 0,-1 1-1,1 0 1,-1-1 0,0 1 0,0-3-1,0 3-475,0 1-1,-1 0 0,1 0 0,0-1 1,0 1-1,-1 0 0,1 0 0,0 0 0,0 0 1,-1-1-1,1 1 0,0 0 0,0 0 1,-1 0-1,1 0 0,0 0 0,-1 0 1,1 0-1,0 0 0,-1 0 0,1 0 0,0 0 1,0 0-1,-1 0 0,1 0 0,0 0 1,-1 0-1,1 0 0,0 0 0,-1 0 1,1 1-1,0-1 0,0 0 0,-1 0 0,1 0 1,0 1-1,-3 0 97,0 1 0,0 0 1,0 0-1,1 0 0,-1 0 0,1 0 1,0 1-1,-1-1 0,1 1 1,0 0-1,-2 4 0,-17 42 665,3 0 0,2 0 1,2 2-1,2 0 0,-7 73 0,1 261 559,19-306-1220,3 0 0,25 137 0,-26-204-432,0 0 0,0 0-1,2-1 1,-1 1-1,1-1 1,11 18-1,-14-26-73,0 0-1,0 0 1,0-1 0,0 1-1,0-1 1,1 1-1,-1-1 1,1 0-1,0 0 1,-1 0 0,1 0-1,0 0 1,0-1-1,0 1 1,1-1 0,-1 0-1,0 0 1,0 0-1,1 0 1,-1-1-1,1 1 1,-1-1 0,0 0-1,1 0 1,-1 0-1,1 0 1,-1-1-1,6-1 1,34-17-9394,-24 8 6605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9:31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0 916 200,'10'-16'1120,"-1"-1"0,-1 0 1,-1 0-1,0 0 0,-1-1 0,5-23 1,-7 24-550,60-324 5886,-24 105-2771,-32 186-2616,-6 33-446,1 0 0,1 0 0,0 0-1,11-24 1,-15 40-563,0 0 0,1 0 0,-1-1 0,1 1-1,0 0 1,-1 0 0,1 0 0,0 0 0,-1 0-1,1 0 1,0 0 0,0 0 0,0 1 0,0-1-1,0 0 1,0 0 0,0 1 0,0-1 0,0 1-1,3-2 1,-3 2-12,0 1-1,0-1 1,0 0-1,0 0 0,0 0 1,0 0-1,0 1 1,0-1-1,0 1 1,-1-1-1,1 0 0,0 1 1,0 0-1,0-1 1,0 1-1,-1-1 1,1 1-1,0 0 1,1 1-1,3 4 141,-1 1 0,1 0 0,-1 0 0,6 13 0,64 166 1019,-20-45-727,-9-43-79,79 128 0,-119-217-492,27 38-94,-30-43-17,1-1 0,-1 0 0,1 0 0,0-1 0,0 1 0,0-1 0,1 1 0,-1-1 1,1 0-1,-1 0 0,6 2 0,-1-3-203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9:31.6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465 186 668,'7'-21'1163,"-5"15"-521,0 0 0,0 0-1,-1 0 1,0 0 0,0 0 0,0-8 0,-1 12-401,-1-1 0,1 0 0,-1 1 0,0-1 0,0 1 0,0-1 0,0 1 0,0-1 0,0 1 0,0 0 0,-1-1 0,1 1 0,-1 0 0,0 0 0,0 0 1,0 0-1,0 0 0,-2-1 0,-5-4 206,-1 1 1,1 0-1,-1 1 1,0 0-1,0 0 1,-1 1 0,-12-3-1,-8 0 155,-37-5 0,38 8-1349,1 2 0,-55 3 0,-8 11-6738,62-6 5343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9:31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157 1 208,'3'4'470,"0"1"1,0 0-1,-1 0 0,1-1 0,-2 1 1,1 1-1,0-1 0,-1 0 0,0 0 1,0 1-1,0-1 0,-1 0 0,0 1 1,0 7-1,-2 10 1264,-9 44 0,10-65-1666,-11 48 2008,-31 81-1,20-72-3452,-1-1-3841,21-49 2377,5-3 860</inkml:trace>
  <inkml:trace contextRef="#ctx0" brushRef="#br0" timeOffset="1">352 595 172,'1'0'110,"-1"0"0,1 0 0,-1 0 0,1 0 0,-1 0 0,0 0 0,1 0-1,-1-1 1,1 1 0,-1 0 0,1 0 0,-1 0 0,0 0 0,1-1 0,-1 1 0,1 0 0,-1 0 0,0-1 0,1 1 0,-1 0 0,0-1 0,1 1 0,-1 0-1,0-1 1,0 1 0,1-1 0,-1 1 0,0 0 0,0-1 0,0 1 0,1-1 0,-1 0 0,-2-19 1920,-16-20 288,-3 6-775,-2 2 0,-40-45-1,-64-54-1247,80 84-1802,1 2-4639,29 27 4200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9:34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73 1028,'7'-19'5159,"-4"15"-4710,-1 1 1,1-1-1,0 1 0,0-1 0,0 1 0,0 0 0,1 0 0,-1 0 1,1 0-1,0 1 0,-1-1 0,1 1 0,0 0 0,1 0 1,-1 1-1,0-1 0,6 0 0,-4 0-65,1 1 0,0 1 0,0-1 0,0 1 0,-1 0-1,1 0 1,0 1 0,0 0 0,0 0 0,-1 1 0,11 3 0,-14-3-277,0 0 1,0 0-1,0 0 1,0 0-1,0 0 1,0 1-1,0-1 1,0 1-1,-1 0 1,0 0-1,1 0 1,-1 0-1,0 0 1,-1 0-1,1 1 1,0-1-1,-1 1 1,0-1-1,0 1 1,0 0-1,0-1 1,-1 1-1,1 3 1,0 9 74,-1 0-1,0 0 1,-1-1 0,-1 1 0,0 0 0,-1-1 0,-1 1 0,0-1 0,-1 0-1,-12 23 1,-8 10 253,-54 79-1,45-77-172,10-14-95,15-24-82,0 0 1,1 1-1,0 0 1,1 0 0,1 1-1,0 0 1,-4 16 0,9-26-49,0-1 0,1 1 0,-1-1 1,1 1-1,0-1 0,0 1 0,1-1 1,-1 1-1,1-1 0,-1 1 0,1-1 1,0 1-1,0-1 0,1 0 0,-1 1 1,4 4-1,-2-4 27,1 1 1,0-1-1,0 0 1,0 0-1,0 0 1,0 0-1,1-1 1,0 1-1,8 3 1,-1-1 64,1-1 0,1 0 0,-1 0 0,1-2 0,0 0 0,-1 0 0,26 1 1,38-5-242,91-13 0,-98 7-4055,-1 2-4855,-48 5 4144,3 2 1481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9:35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23090,'13'0'464,"0"2"-244,12-7-168,-13 2-20,4-3-156,-3 3-416,2-5-556,-2 2-768,3 4-5017,-1 2 2341,4 2 1540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9:36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44 1148,'-2'2'10074,"7"-8"-7106,-3 2-2691,1 1 0,-1-1 0,1 1 0,0 0 0,0 0-1,1 0 1,-1 0 0,1 1 0,-1-1 0,1 1 0,6-3 0,-7 4-149,0 1 0,0-1 0,0 1 1,0 0-1,0 0 0,0 1 0,0-1 0,0 1 1,0-1-1,0 1 0,0 0 0,0 0 0,-1 0 0,1 0 1,0 1-1,-1-1 0,1 1 0,-1 0 0,1-1 1,-1 1-1,0 0 0,0 1 0,0-1 0,0 0 0,0 1 1,2 2-1,5 9 218,-1-1 0,0 2 0,10 23 1,-15-31-213,75 187 2070,-76-190-2162,0 1-1,1 0 1,-1-1 0,1 0 0,0 1 0,0-1-1,0 0 1,0-1 0,7 7 0,-7-8-64,0-1 0,-1 1 0,1 0 0,0-1 1,0 0-1,0 0 0,0 0 0,1 0 0,-1 0 1,0 0-1,0-1 0,0 0 0,1 0 0,-1 1 0,7-2 1,5-1-475,0-1 1,0-1 0,0 0-1,26-11 1,23-14-4955,-20 8-3047,-22 12 5503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9:37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38 451 788,'9'78'5514,"1"5"101,-3-56-984,-3-42-4244,-1-1 1,-1 0 0,0 0-1,-2 0 1,-2-32 0,1 6-28,-11-332 1554,12 367-1849,3-43 386,-3 48-421,1 0 0,-1-1 0,0 1 0,1 0 0,0 1 0,0-1 0,-1 0 0,1 0 0,0 0 0,0 0 0,1 1 0,-1-1 0,0 0 0,1 1 0,-1-1-1,1 1 1,-1 0 0,1-1 0,-1 1 0,3-1 0,0 1 5,0 1 0,0 0 0,0 0 0,1 0-1,-1 0 1,0 1 0,0-1 0,0 1 0,0 0-1,6 3 1,-3-3-2,20 7 72,46 11 607,118 48 1,-190-67-701,0 1-1,0-1 1,1 1 0,-1-1 0,0 1-1,0-1 1,0 1 0,0 0 0,0 0-1,0 0 1,0 0 0,0 0 0,0 0 0,0 0-1,-1 0 1,1 0 0,0 0 0,-1 0-1,1 0 1,-1 0 0,1 1 0,-1-1-1,1 0 1,-1 2 0,0-1-2,0 0 1,0 0 0,-1 0-1,1 0 1,-1 0-1,0 0 1,1 0 0,-1-1-1,0 1 1,0 0-1,0 0 1,0-1 0,0 1-1,-2 1 1,-6 6 19,-1 0-1,1-1 1,-20 14-1,27-21-25,-36 24 16,-35 26-6,65-44 8,-1 0-1,2 0 1,-1 1 0,1 0 0,-12 17-1,18-24-11,1 1-1,-1-1 0,0 0 0,0 1 1,1-1-1,-1 0 0,0 1 0,1-1 1,0 1-1,-1-1 0,1 1 0,0-1 1,0 1-1,0 0 0,0-1 0,0 1 1,0-1-1,0 1 0,0-1 0,0 1 1,1-1-1,-1 1 0,1-1 0,-1 1 1,1-1-1,0 0 0,0 1 0,-1-1 1,1 0-1,0 0 0,0 1 0,0-1 1,0 0-1,0 0 0,3 1 0,3 3 33,0 0 0,1-1 0,0 0 0,0 0 0,10 3 0,0-1 12,105 51 368,-104-46-298,0 0-1,-1 1 1,-1 1-1,21 18 1,-36-29-109,0 0 0,1 0 0,-1 0 0,0 0 1,0 1-1,-1-1 0,1 1 0,0-1 0,-1 1 0,1-1 0,-1 1 0,0 0 0,0 0 0,0 0 0,0 0 1,-1 0-1,1 0 0,-1-1 0,0 1 0,0 0 0,0 0 0,0 0 0,0 0 0,-1 0 0,1 0 0,-1 0 1,0 0-1,1 0 0,-2 0 0,1 0 0,0-1 0,0 1 0,-3 3 0,-1 0 5,1-1 1,-2 1-1,1-1 0,0 0 1,-1 0-1,0-1 0,0 0 0,0 0 1,-1 0-1,1-1 0,-1 0 1,-11 3-1,-10 2 31,0-1 1,-1-1-1,0-2 1,-40 1-1,-117-12-1968,176 6 1226,0 0-1,0-1 0,0 0 1,-12-5-1,-1-5-7181,17 6 2961,5 1 1490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52.9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16 796,'2'-15'10751,"10"49"-8793,-1 2 0,10 60 0,-10-42-1047,110 448 4060,-107-446-4384,-9-30-451,3 1-1,10 26 1,-18-52-189,0 0 0,0-1-1,1 1 1,-1 0 0,1 0 0,-1 0 0,1 0 0,-1 0-1,1 0 1,0 0 0,-1-1 0,1 1 0,0 0-1,-1-1 1,1 1 0,2 1 0,-3-2 3,1 0-1,-1 0 1,0 0 0,1-1-1,-1 1 1,1 0 0,-1 0-1,0 0 1,1 0 0,-1-1-1,0 1 1,1 0 0,-1 0-1,0 0 1,0-1 0,1 1-1,-1 0 1,0-1 0,1 1-1,-1 0 1,0 0 0,0-1-1,0 1 1,0-1 0,1 1-1,-1 0 1,0-1 0,0 1-1,8-35-3707,-8-4-3923,-1 24 5681,0-15-1050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9:39.6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1 490 396,'0'0'2967,"2"-1"-1553,0-1-1083,-1 0 0,1 0-1,0 0 1,-1 0 0,1 0 0,-1 0-1,1 0 1,-1 0 0,0 0 0,0-1-1,0 1 1,0-1 0,0 1 0,-1 0 0,1-5-1,4-44 2062,-5 37-2000,1-76 2059,-14-105 0,10 153-1866,-6-14 529,9 55-800,20 6-119,-18-4-181,0 0 0,1 0-1,-1 0 1,0-1 0,0 1-1,1-1 1,-1 1 0,4-1 0,49-2 260,-33 1 91,1 0-1,-1 1 0,0 2 1,36 6-1,-52-7-277,0 1 0,0 0 1,0 0-1,0 1 0,-1 0 0,1 0 0,-1 0 0,1 1 0,-1-1 0,0 1 0,-1 0 0,1 1 0,-1-1 1,1 1-1,-1 0 0,-1 0 0,1 1 0,-1-1 0,0 1 0,5 10 0,24 91 990,-26-83-932,0-1 0,2 1 1,0-1-1,2 0 1,14 26-1,-22-46-390,1 0 0,-1 0 0,0 0 0,1 0 0,-1-1 0,1 1 0,0-1 0,0 1 1,0-1-1,0 0 0,1 0 0,-1 0 0,7 2 0,27 5-8267,-22-6 3278,-2-1 2081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9:32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58 440,'2'-14'20553,"13"2"-16300,11-1-6435,-18 10 4297,9-2-1827,1 2-1,-1 0 1,0 1 0,1 0-1,-1 2 1,1 0-1,-1 1 1,1 1 0,-1 0-1,23 7 1,-12-1-130,-1 1 0,0 1 0,0 2 0,-2 0 0,40 27 0,-52-31-112,-1 1 0,0 0-1,-1 1 1,0 1 0,0 0-1,-1 0 1,-1 1 0,0 0-1,-1 0 1,0 1 0,0 1-1,8 22 1,-12-26-26,-1 1 0,-1-1 0,1 1 0,-2 0 0,0 0 0,0 0 0,0 0 0,-2 0 0,1 0 0,-2 0 0,1-1 0,-1 1 0,-1 0 0,0-1 0,0 1 0,-1-1 0,-1 0 0,-5 10 0,3-9-5,0 0 0,0-1-1,-1 0 1,-1 0 0,0-1 0,0 0-1,0-1 1,-1 0 0,-17 11-1,3-6-1000,0 0 0,-1-1-1,-38 11 1,54-21 167,-7 5-2952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9:33.2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0 294 812,'7'9'941,"-1"1"0,0-1 1,0 1-1,-1 0 0,-1 0 0,5 15 1,16 69 3049,-18-62-2648,22 83 4215,-54-245-1143,10 44-3833,-42-231 1081,55 311-1617,1 0 1,1 0-1,-1 0 0,1 0 1,0-10-1,0 15-39,1-1 1,-1 1-1,0-1 0,1 1 1,-1 0-1,1-1 0,-1 1 1,1 0-1,0-1 0,-1 1 1,1 0-1,0 0 0,0-1 1,0 1-1,0 0 0,0 0 1,0 0-1,0 0 0,1 0 1,-1 1-1,0-1 0,0 0 1,1 1-1,-1-1 0,1 0 1,-1 1-1,0 0 0,3-1 1,19-3 29,1 2 0,-1 0 0,0 2 0,43 4 0,91 22 48,-140-22-75,-8-3-10,-1 0 1,0 1 0,1 0-1,-1 0 1,0 1 0,0 0-1,0 1 1,13 8 0,-20-11-4,0 0 0,0-1 0,0 1 0,0 0 1,-1 0-1,1 0 0,0 0 0,-1-1 0,1 1 0,0 0 1,-1 0-1,1 0 0,-1 0 0,0 1 0,1-1 1,-1 0-1,0 0 0,0 0 0,1 0 0,-1 0 0,0 0 1,0 0-1,-1 2 0,1 0-4,-1 0 1,0-1-1,0 1 1,0-1-1,0 1 1,0-1-1,-1 1 1,1-1-1,-3 4 1,-4 3-20,0 0 0,-1 0 0,-12 9 0,20-18 25,-30 24-49,15-11 16,0 0 1,-19 19-1,34-31 34,1-1 0,-1 1 0,0 0 0,1 0 0,-1 0 0,1 0 0,-1 0 0,1 0 0,-1 0 1,1 0-1,0 0 0,-1 0 0,1 0 0,0 0 0,0 0 0,0 0 0,0 1 0,0-1 0,0 0 0,0 0 0,0 0 0,0 0 0,1 0 0,-1 0 0,0 0 0,1 0 0,-1 0 0,1 0 1,-1 0-1,1 0 0,-1 0 0,1 0 0,0 0 0,-1 0 0,1-1 0,1 2 0,4 4-1,1-1 1,-1 0-1,1 0 0,8 4 0,-1-1-11,217 160 73,-225-164-60,-1 1-1,0 0 0,0 0 0,0 1 1,-1-1-1,1 1 0,-1 0 0,-1 0 1,6 10-1,-9-13-1,1-1 1,0 0 0,-1 1-1,1-1 1,-1 1 0,0-1 0,0 1-1,0-1 1,0 1 0,0-1-1,-1 1 1,1-1 0,-1 0-1,1 1 1,-1-1 0,0 0-1,0 1 1,0-1 0,0 0-1,-1 0 1,1 0 0,0 0 0,-1 0-1,0 0 1,1 0 0,-1-1-1,0 1 1,0 0 0,0-1-1,-3 2 1,-8 6-17,-1-1 0,0-1 1,-1-1-1,1 0 0,-1 0 0,0-2 0,0 0 1,-24 4-1,-129 4-944,153-11 809,-170-6-5207,181 5 4961,4 0 256,-1 0 0,0 0 0,1 0 1,-1 0-1,1 0 0,-1 0 1,1 0-1,-1-1 0,0 1 0,1 0 1,-1 0-1,1 0 0,-1 0 1,1-1-1,-1 1 0,1 0 0,-1-1 1,1 1-1,-1 0 0,1-1 0,0 1 1,-1-1-1,28-9-10442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9:33.6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395 0 360,'6'2'7655,"-6"-3"-7542,-9 14 1714,-20 19-914,-293 287 5337,318-314-6500,-2 0 75,1 1 1,-1 0-1,1 0 1,-5 9-1,9-14-9,1 0 0,-1 0 0,1 0 0,-1 0 0,1 0 1,0 0-1,-1 0 0,1 0 0,0 1 0,0-1 0,0 0 0,0 0 0,0 0 0,0 0 0,0 2 0,1-2-126,-1 0-1,1 0 1,-1 0-1,1 0 1,0 0-1,-1-1 1,1 1-1,0 0 1,-1-1-1,1 1 1,0 0-1,0-1 1,0 1-1,-1-1 1,1 1-1,0-1 1,0 0-1,0 1 1,0-1-1,0 0 1,1 1-1,16 2-1922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9:33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359 1159 1960,'26'10'743,"-18"-7"-247,-1 0 0,1 0 1,0-1-1,1 0 0,10 1 1709,-23-7-1275,-36-38 1091,-86-67 0,10 9-1333,80 67-1007,-36-35-922,65 60 97,0-1 0,1 0 0,-10-16 0,9 7-1207,1-1 713</inkml:trace>
  <inkml:trace contextRef="#ctx0" brushRef="#br0" timeOffset="1">293 8 208,'6'-2'526,"0"1"0,1-1-1,-1 1 1,0 0 0,1 1 0,-1 0 0,1 0 0,-1 0-1,8 2 1,-5 0 97,0 1 0,1 0 0,-1 0 0,0 1 0,14 8 0,-1 2 4,-1 0 1,0 2 0,-2 0 0,20 20 0,67 83 1269,-52-51-404,80 133 0,-108-155-994,-2 1 1,-2 2 0,-3 0 0,17 60-1,-30-85-240,-1 1-1,-1-1 0,1 31 0,-5-44-207,0-1 0,-1 1-1,0-1 1,0 1 0,-1-1 0,-1 0-1,0 0 1,0 0 0,-1 0 0,-6 11-1,2-8-185,-1 1 0,0-2-1,-1 1 1,0-1-1,-1-1 1,0 0 0,-18 13-1,1-5-934,0 0 0,-41 19 0,-114 46-8002,101-49 6218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9:41.0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549 124 464,'13'-19'1075,"-5"7"159,-1 0-1,0 0 0,-1 0 0,0-1 1,7-20-1,-13 33-1136,0-1 1,0 1-1,0 0 1,0-1-1,0 1 1,0-1-1,-1 1 0,1 0 1,0-1-1,0 1 1,0-1-1,0 1 1,0 0-1,-1-1 1,1 1-1,0-1 0,0 1 1,-1 0-1,1-1 1,0 1-1,-1 0 1,1 0-1,0-1 1,-1 1-1,1 0 1,0 0-1,-1-1 0,1 1 1,0 0-1,-1 0 1,1 0-1,-1 0 1,1 0-1,0-1 1,-1 1-1,1 0 0,-1 0 1,1 0-1,-1 0 1,1 0-1,0 0 1,-1 0-1,1 1 1,-1-1-1,1 0 0,0 0 1,-1 0-1,1 0 1,-1 0-1,1 1 1,0-1-1,-1 0 1,1 0-1,0 1 1,-1-1-1,-22 21 692,1 0 1,0 2-1,2 0 0,-34 51 1,-59 121 714,82-140-1051,-200 392 1865,156-305-3120,105-186-4680,37-43 1,-4 15 1788,11-11 1121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9:41.4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354 110 5208,'21'-21'976,"1"1"0,1 1 0,39-25 0,-62 43-857,1 0-1,0 1 1,0-1 0,0 1-1,0-1 1,-1 1 0,1 0-1,0-1 1,0 1-1,0 0 1,0-1 0,0 1-1,0 0 1,0 0 0,0 0-1,0 0 1,0 0 0,0 0-1,1 1 1,-1-1-37,-1 0 1,0 1 0,0-1-1,1 1 1,-1-1 0,0 1-1,0-1 1,0 1 0,1-1-1,-1 1 1,0 0 0,0-1-1,0 1 1,0-1 0,0 1-1,0-1 1,0 1 0,0-1-1,0 1 1,-1-1-1,1 1 1,0-1 0,0 1-1,-1 0 1,-19 44 2361,17-38-2333,-220 376 6623,155-271-5277,18-29-478,-75 131-247,125-213-709,-12 30-3088,12-30 2621,0 0 0,0 0 0,0 0 1,0 0-1,0 0 0,0 0 0,0 0 0,0 0 1,0 0-1,0-1 0,0 1 0,1 0 0,-1 0 1,1 0-1,-1 0 0,0 0 0,1 0 0,-1 0 1,1 0-1,0-1 0,-1 1 0,1 0 0,0 0 1,-1-1-1,1 1 0,0 0 0,0-1 0,1 1 1,13 5-3180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9:42.9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4 108 692,'-1'-1'189,"1"1"-1,0-1 1,0 1-1,-1 0 1,1-1-1,0 1 1,0-1 0,0 1-1,-1-1 1,1 1-1,0-1 1,0 1-1,0 0 1,0-1 0,0 1-1,0-1 1,0 1-1,0-1 1,0 1-1,0-1 1,0 1 0,0-1-1,1 1 1,-1-1-1,0 1 1,0-1-1,0 1 1,1-1 0,12-17 2662,-9 13-2245,1 1 1,0-1-1,0 1 1,9-5-1,2 0 129,1 2 0,1 0 0,-1 1 0,1 1 0,0 1 0,0 0 0,27-1 0,-26 4-441,1 0 0,-1 2 0,0 1 0,0 0 0,-1 1 0,1 1 0,0 1-1,-1 1 1,0 0 0,-1 1 0,30 17 0,-12-2 39,-2 2 1,-1 1-1,0 2 0,-2 1 0,-1 1 0,26 36 1,136 207 1721,-157-220-1640,42 62 507,-75-112-909,0-1 0,1 1 0,-1 0-1,0-1 1,0 1 0,0 0 0,-1-1-1,1 1 1,0 0 0,-1 0 0,1 0-1,-1 0 1,0 0 0,1 0 0,-1-1-1,0 1 1,0 0 0,0 0 0,-1 0-1,1 0 1,-1 3 0,0-3-1,0 0 0,0-1 0,-1 1 0,1 0 1,-1-1-1,1 1 0,-1-1 0,1 1 0,-1-1 0,0 0 0,0 1 0,0-1 0,1 0 1,-1 0-1,0-1 0,-3 2 0,-9 2 44,-1 0 0,0-2 0,1 1 0,-22-1 0,30-2-34,-78 3 266,-115-10 1,-82-26-122,168 19-462,107 13 212,-6 0-404,-1 0 0,0-1 0,1-1 0,0 0 0,-1-1 0,-12-6 0,13 0-774,12 9 718,0 0 1,-1-1-1,1 1 0,0 0 1,0 0-1,0 0 0,0 0 1,0 0-1,0-1 0,0 1 1,0 0-1,0 0 1,0 0-1,1 0 0,-1 0 1,1-1-1,-1 1 0,0 0 1,1 0-1,0 0 0,-1 0 1,1 0-1,0 0 1,-1 1-1,2-3 0,8-8-2884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9:43.2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340 171 900,'10'-4'1560,"18"-8"1705,-28 12-3095,1-1 0,-1 1 0,1 0 0,-1-1 0,1 1 0,-1-1 0,1 0 0,-1 1 0,1-1 0,-1 1 0,0-1 0,1 0 0,-1 1 0,0-1 0,1 0 0,-1 1 1,0-1-1,0 0 0,0 1 0,0-1 0,0 0 0,0 1 0,0-1 0,0 0 0,0 0 0,0 1 0,0-1 0,0 0 0,0 1 0,0-1 0,-1 0 0,1 1 0,0-1 0,-1 0 0,1 1 0,0-1 0,-2 0 0,-2-5 285,0 1-1,-1 1 0,1-1 0,-1 1 0,-1 0 0,1 0 0,0 0 0,-1 0 0,0 1 0,0 0 0,-10-3 1,-15-5 1007,-35-8 1,36 11-620,-2-2-1011,-58-14 1256,60 20-5718,0 2-5184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9:43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315 9 876,'28'-9'6563,"-28"11"-6377,0-1 1,-1 0-1,1 1 0,-1-1 1,1 0-1,-1 0 1,0 1-1,1-1 0,-1 0 1,0 0-1,0 0 1,-1 1-1,-1 3 252,-12 16 721,0-1 0,-1 0 0,-35 31 1,-3 5 77,-19 20-193,-18 20-4375,88-93 2466,2-1 322,0-1 0,0 1 0,-1-1 0,1 1 0,0-1 0,0 1 0,1 0 0,-1-1-1,0 1 1,1 0 0,-2 3 0,2 6-1794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4:33.4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320 1 632,'0'5'8052,"-19"36"-6309,-21 19 836,-53 63-1,51-70-1620,-7 3-402,33-39-1502,0 0 1,2 1-1,-16 25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53.2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812 1 1692,'-24'12'8153,"-31"8"-6534,41-15-417,-244 90 3856,12-3-4676,143-47-3920,69-29-90,-5 6-95,1 5 1130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9:43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431 1000 1892,'45'3'2813,"-45"-4"-2743,1 1 0,-1 0 1,1-1-1,-1 1 0,0-1 0,1 1 0,-1-1 1,1 1-1,-1-1 0,0 1 0,1-1 0,-1 1 1,0-1-1,0 1 0,0-1 0,1 1 0,-1-1 1,0 0-1,0 1 0,0-1 0,0 0 0,0 1 1,0-2 16,-1-1 82,0 0-1,0-1 1,-1 1-1,1 0 1,-1 0-1,0 0 0,0 0 1,0 1-1,0-1 1,0 0-1,-1 1 1,1 0-1,-6-5 1,2 2 94,-23-21 271,-1 2 0,-1 1 0,0 1 0,-2 2 0,-38-18 0,22 16-3072,-71-23-1,92 37 105,5-1 740</inkml:trace>
  <inkml:trace contextRef="#ctx0" brushRef="#br0" timeOffset="1">707 21 536,'10'-4'413,"1"0"0,0 1 0,-1 0 0,1 1 0,0 0 1,0 0-1,0 1 0,0 1 0,0 0 0,0 1 0,1-1 0,-1 2 0,0 0 0,-1 0 0,1 1 0,0 1 0,-1-1 0,0 2 1,0-1-1,0 1 0,0 1 0,-1 0 0,0 0 0,15 14 0,-3 1 109,-1 0 0,0 2 0,-2 0-1,-1 1 1,-1 0 0,-1 2 0,15 34 0,-17-30-107,-1 1-1,-2 0 1,-1 1 0,-1 0 0,-2 0-1,3 44 1,-8-54-249,-1 1-1,-1 0 1,-2-1 0,0 1-1,-1-1 1,-1 0 0,-2 0-1,0 0 1,-1-1 0,-1 0-1,-1-1 1,0 0 0,-22 30-1,12-24-349,-2 0-1,0-2 1,-1 0-1,-2-2 1,0-1 0,-1 0-1,-1-2 1,-48 25-1,7-11-3458,-1-2-1,-108 32 1,83-36 889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9:44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290 10 13685,'0'-1'76,"0"0"-1,0 1 0,-1-1 1,1 1-1,0-1 0,-1 1 1,1-1-1,-1 1 0,1-1 1,0 1-1,-1 0 0,1-1 1,-1 1-1,1-1 1,-1 1-1,1 0 0,-1-1 1,1 1-1,-1 0 0,0 0 1,1 0-1,-1-1 0,1 1 1,-1 0-1,0 0 0,1 0 1,-1 0-1,1 0 0,-1 0 1,0 0-1,1 0 1,-1 0-1,0 1 0,0-1 1,-21 9 1503,18-7-1713,-3 2 393,0 1 0,0-1-1,1 1 1,0 1 0,-1-1 0,2 1-1,-8 8 1,-31 48 797,39-55-923,-15 27 197,1 0-1,2 1 1,1 1-1,2 0 1,1 1-1,2 1 1,2 0-1,-5 40 1,11-49-266,1 1 0,2-1 0,0 1-1,2 0 1,1-1 0,2 0 0,1 1 0,1-2 0,1 1 0,2-1 0,0 0 0,2-1-1,1-1 1,2 0 0,0 0 0,27 33 0,-19-30-312,2-2-1,0 0 1,2-2-1,0-1 1,2-1 0,0-1-1,2-2 1,0-1 0,1-1-1,1-2 1,1-1-1,68 19 1,35-6-2819,-81-21-1810,99 0 0,-65-10 1637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9:50.3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44 96,'1'1'402,"0"0"-1,0 0 1,0 0-1,0 0 1,0-1-1,0 1 1,1 0-1,-1-1 1,0 1-1,0-1 1,1 1-1,-1-1 1,0 0 0,1 0-1,-1 1 1,1-1-1,-1 0 1,0 0-1,1 0 1,-1-1-1,0 1 1,1 0-1,-1 0 1,3-2-1,1 0 43,0-1 0,0 1-1,0-1 1,-1-1-1,5-3 1,-2 1-405,-3 3 190,21-13 641,-24 15-815,0 0 1,0 1-1,0-1 1,1 1-1,-1 0 1,0-1-1,0 1 0,1 0 1,-1 0-1,0 0 1,1 0-1,-1 0 1,0 0-1,0 0 0,1 0 1,-1 0-1,0 0 1,0 1-1,1-1 1,-1 1-1,2 0 0,2 3 59,0 0 0,0 0 0,0 1 0,-1-1 0,0 1 0,0 0 0,0 1 0,5 9 0,25 57 845,-25-50-493,17 30 0,-23-46-419,1-1 1,0 1 0,0-1-1,1 1 1,-1-1 0,1-1-1,0 1 1,1-1 0,-1 0 0,1 0-1,0 0 1,0-1 0,0 1-1,0-2 1,0 1 0,1-1-1,-1 0 1,1 0 0,0-1-1,-1 1 1,1-2 0,0 1 0,0-1-1,0 0 1,0 0 0,0-1-1,-1 0 1,1 0 0,0-1-1,-1 1 1,12-6 0,7-4-426,-1 0 0,0-2 1,-1 0-1,27-22 0,-5 4-2992,2 3-3815,-24 16 4617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9:50.8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0 940 1004,'1'-28'2004,"1"1"0,2-1-1,7-32 1,29-81 450,-18 70-1431,36-151 973,25-82 1394,-83 303-3381,2-7 230,1 1-1,0 0 1,0 0-1,7-11 1,-10 18-198,0-1-1,1 0 1,0 0 0,-1 1-1,1-1 1,-1 1-1,1-1 1,0 0 0,-1 1-1,1-1 1,0 1-1,0-1 1,0 1 0,-1 0-1,1-1 1,0 1-1,0 0 1,0-1 0,0 1-1,1 0 1,-1 0-5,0 1 0,0-1-1,0 0 1,0 1 0,0-1 0,0 1 0,0 0 0,0-1-1,0 1 1,0 0 0,0 0 0,0-1 0,0 1-1,0 0 1,-1 0 0,1 0 0,0 0 0,-1 0 0,1 0-1,0 2 1,9 18 234,-1 1 0,-1 1 0,-1-1 1,0 1-1,3 28 0,-5-22-77,115 565 2992,-117-576-3126,8 33 111,-10-48-208,0 0 0,0 0-1,1 0 1,-1 0-1,1 0 1,-1 0-1,1 0 1,0 0 0,0-1-1,0 1 1,5 3-1,-7-5-28,1-1-1,-1 1 1,1-1-1,0 1 1,0-1-1,-1 1 1,1-1-1,0 0 1,0 0-1,-1 1 1,1-1-1,0 0 1,0 0-1,-1 0 1,1 0-1,0 0 1,0 0-1,0 0 1,-1 0-1,1 0 1,0 0-1,0 0 1,0 0-1,-1-1 0,1 1 1,1-1-1,-1 0-61,1 0 0,-1 0 0,1-1 0,-1 1 0,1 0 0,-1-1 0,0 1 0,0-1 0,0 0 0,2-2 0,1-4-2092,-1 0 1,0-1-1,4-15 1,-2 3-2314,2 0 1377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9:51.2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641 185 524,'-16'-15'1384,"1"1"32,-4 3 4,-6-3-11,-7 0-89,-9-3-128,-3 0-120,-9 3-116,0-3-172,2 3-240,1-1-260,6 4-312,0 5-332,3 4-316,4-1-324,5 3-2484,7 3 1183,6-1 785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39:51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434 102 292,'2'0'220,"0"0"-1,0 0 1,0 0 0,0 1 0,0-1-1,0 0 1,0 1 0,0 0 0,0-1-1,-1 1 1,1 0 0,0 0-1,0 0 1,-1 0 0,1 0 0,0 0-1,-1 1 1,1-1 0,-1 0 0,0 1-1,1-1 1,-1 1 0,0-1-1,0 1 1,0 0 0,0 0 0,0-1-1,-1 1 1,1 0 0,0 0 0,-1 0-1,1 0 1,-1 0 0,0 0-1,0 0 1,0 3 0,1 8 398,-2 0 0,0-1 0,0 1 0,-6 19 0,5-21-273,-13 50 957,-3-1 1,-49 109-1,58-152-1800,7-15 216,0 1-1,0-1 0,1 1 1,-1-1-1,1 1 0,0 0 1,0 0-1,0 0 0,-1 5 1,3-7-13,-1 0 0,1 0 1,-1 0-1,1 0 0,0-1 1,-1 1-1,1 0 0,0 0 1,0-1-1,-1 1 0,1 0 0,0-1 1,0 1-1,0-1 0,0 1 1,0-1-1,0 1 0,0-1 1,0 0-1,0 1 0,0-1 1,0 0-1,0 0 0,2 0 0,14 3-1525</inkml:trace>
  <inkml:trace contextRef="#ctx0" brushRef="#br0" timeOffset="1">437 608 6657,'41'6'135,"-23"-3"519,-1 0 1,1-2 0,23 0-1,-40-1-601,-1 0 1,1 0-1,0 0 0,0 0 0,0 0 1,-1 0-1,1 0 0,0 0 0,0-1 1,0 1-1,-1 0 0,1 0 0,0-1 0,-1 1 1,1-1-1,0 1 0,-1 0 0,1-1 1,0 0-1,-1 1 0,1-1 0,-1 1 1,1-1-1,-1 0 0,1 1 0,-1-1 1,1 0-1,-1 1 0,0-1 0,1 0 0,-1 0 1,0 1-1,0-1 0,0 0 0,1 0 1,-1 1-1,0-1 0,0 0 0,0 0 1,0 0-1,0 1 0,-1-1 0,1 0 1,0 0-1,0 0 0,0 1 0,-1-1 0,1 0 1,-1 0-1,-2-7 244,-1 1 0,1 0 0,-1-1 0,-6-6 0,5 8-132,-29-42 560,-3 1 0,-76-75 1,-100-67-4309,156 141 742,-3-3-383,13 11 978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0:08.8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197 9 592,'77'-8'3930,"-72"8"-3684,0 0-1,0 0 0,1 0 1,-1 0-1,10 3 1,-2-1 92,12 1 471,0 2 0,44 14 0,-13-4-121,-29-8-420,23 5 488,87 32-1,-123-38-655,-1 0 0,1 1 0,-1 1 0,-1 0 0,1 0 0,-1 1-1,-1 1 1,0 0 0,0 0 0,17 24 0,-23-27-39,9 13 204,19 36-1,-29-48-238,-1 0-1,0 0 0,0 0 1,-1 0-1,0 0 0,0 1 1,-1-1-1,0 14 1,-1-15-12,1 14 31,-1-1 0,-1 1 0,-1-1 0,-1 0 0,-10 38 0,6-37-13,-1 1 0,-1-2 1,0 1-1,-2-1 1,0 0-1,-1-1 1,-2 0-1,1-1 1,-2-1-1,0 0 0,-29 23 1,4-10 77,-2-2 0,-71 35 1,99-56-85,-1-1 0,0-1 1,0 0-1,0-1 1,0-1-1,-1 0 1,0-1-1,1-1 0,-31-1 1,12-3 63,1-2 0,0-1 0,-51-16 0,75 20-83,0-1 0,0 0 0,1-1 0,-1 0 0,1 0 0,0-1-1,0 0 1,1 0 0,-11-10 0,10 5-2,4 5-2,0 0 0,0 0 0,0 0 0,1-1 0,0 0 0,0 1 0,-4-13 0,-29-128 10,19 71-26,14 59-21,0 0 0,2-1 0,0 1 0,0-1 0,2 1 0,0-1 0,0 1 0,2 0 0,0-1 0,1 1 0,1 0 0,0 1 0,10-21 0,-6 18-427,0 0 1,2 1-1,0 0 1,18-19-1,-16 21-899,1 0 0,1 1 0,0 1-1,22-14 1,6 0-539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0:38.0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0 297 788,'12'-40'4386,"4"-13"-1129,-9 40-2729,0 1 0,0 0 1,1 1-1,0-1 0,1 2 1,1-1-1,-1 1 0,2 1 1,-1 0-1,22-14 0,-15 12-201,0 1 0,1 1 0,0 0-1,1 2 1,0 0 0,38-9 0,-51 15-256,0 0 0,0 1 0,0 0 0,0-1 0,0 2 0,0-1 1,0 1-1,0 0 0,0 0 0,6 3 0,-9-3-46,0 0 1,-1 0-1,1 0 1,-1 1-1,1-1 0,-1 1 1,0-1-1,1 1 0,-1 0 1,0 0-1,0 0 1,0 0-1,-1 1 0,1-1 1,0 0-1,-1 1 0,0-1 1,1 1-1,-1 0 0,0-1 1,0 1-1,-1 0 1,2 3-1,-1 4 30,0 0-1,0 1 1,-1-1-1,-1 0 1,0 1-1,0-1 1,-1 0-1,-4 15 1,0-6 28,-1 1 0,-2-1 0,-12 21 0,9-20-34,-12 28 196,22-36 335,11-10-257,-3-1-367,40-1 363,-34 0-267,0 0 0,0 0 0,15 3 0,-8 1-15,0 0 1,0 1-1,0 2 1,-1-1-1,0 2 1,0 0-1,18 13 1,-32-18-36,1 0 1,0 0-1,-1 1 1,0-1 0,0 1-1,0 0 1,-1 0 0,1 1-1,-1-1 1,0 1-1,0-1 1,0 1 0,-1 0-1,0 0 1,0 1-1,0-1 1,0 0 0,-1 1-1,0-1 1,0 1-1,-1-1 1,1 1 0,-1-1-1,0 1 1,-1-1-1,1 1 1,-1-1 0,0 1-1,-3 8 1,0-5-3,1 1 1,-1-1-1,-1 1 1,0-1-1,0-1 1,0 1-1,-1-1 1,-1 0-1,1 0 0,-1 0 1,-1-1-1,1-1 1,-1 1-1,-1-1 1,1 0-1,-14 7 1,10-8-23,0 0 0,0-1 1,0 0-1,0 0 0,-1-1 0,1-1 1,-1 0-1,0-1 0,1-1 0,-1 1 1,0-2-1,-24-3 0,31 3-313,0-1 1,0 1-1,0-1 0,0 0 0,1 0 1,-1-1-1,0 1 0,1-2 0,0 1 1,0 0-1,-6-6 0,10 8-90,1 1-1,0-1 0,-1 0 1,1 0-1,0 0 1,0 1-1,0-1 0,-1 0 1,1 0-1,0 0 1,0 0-1,0 1 0,1-1 1,-1 0-1,0 0 1,0 0-1,0 1 0,1-1 1,-1 0-1,0 0 1,1 0-1,-1 1 1,1-2-1,2-4-1834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0:38.3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1 936,'3'1'2601,"10"3"-468,28 8 10979,-38-11-12336,-1-1-1,1 1 0,-1-1 0,0 0 1,1 0-1,-1 0 0,1 0 0,-1 0 1,1-1-1,-1 1 0,0-1 1,1 1-1,4-3 0,-1-4-305,-3 3-1321,0 2-2607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0:51.3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1137 16133,'0'0'8943,"0"-3"-8449,40-140 2015,-13 52-2019,126-443 1146,-55 191-1151,-89 321-557,-9 22 71,1 0-1,-1 0 1,0 0 0,0 0-1,0 0 1,1 0 0,-1 0-1,0 0 1,0 0-1,0 0 1,1 0 0,-1 0-1,0 0 1,0 0-1,0 0 1,1 0 0,-1 0-1,0 0 1,0 0-1,0 0 1,0 0 0,1 0-1,-1 0 1,0 1-1,0-1 1,0 0 0,0 0-1,1 0 1,-1 0-1,0 0 1,0 1 0,0-1-1,0 0 1,0 0 0,0 0-1,0 0 1,1 1-1,-1-1 1,0 0 0,0 0-1,0 0 1,0 0-1,0 1 1,0-1 0,0 0-1,0 0 1,0 0-1,0 1 1,7 45-70,-5-29 88,27 161 334,8-3 0,81 231 1,-112-387-324,63 167 110,-67-183-199,13 28-299,-14-29 284,-1-1 1,1 0 0,-1 0-1,1 0 1,0 0 0,0 1-1,0-1 1,0 0 0,0-1-1,0 1 1,0 0 0,0 0-1,0 0 1,0-1 0,0 1-1,0 0 1,1-1 0,-1 1-1,2 0 1,-2-1-610,-2-4-4697,-4-11 3951,5 14 1030,-1 0 0,1 0-1,-1 0 1,0 0 0,0 1 0,1-1-1,-1 0 1,0 1 0,0-1 0,0 0-1,0 1 1,0-1 0,-2 0 0,-3-1-7761,-7 0 5108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53.6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7 812,'-13'-6'6440,"12"6"-6278,0 0-1,0 0 1,0 0 0,1 0-1,-1 0 1,0 1 0,0-1-1,0 0 1,0 1 0,1-1-1,-1 0 1,0 1 0,0-1-1,1 1 1,-1 0 0,0-1-1,1 1 1,-1 0 0,-1 0-1,1 2 45,-1 0-1,0-1 1,1 1-1,0 0 0,-1 0 1,1 0-1,0 0 1,1 0-1,-1 0 1,0 0-1,1 4 1,-2 50 2812,8 87 0,1-77-1550,4 0 1,30 99-1,-37-149-1444,1 0-1,1 0 0,1-1 1,1 0-1,0 0 1,16 23-1,-22-36-185,1-1 0,-1 0 0,0 0-1,1 0 1,-1 0 0,1 0 0,4 2 0,7-2-3499,-14-3 3206,1 1-1,-1 0 1,1-1 0,0 1 0,-1 0-1,1-1 1,-1 1 0,1-1 0,-1 1-1,1-1 1,-1 1 0,0-1 0,1 1-1,-1-1 1,0 0 0,1 1 0,-1-1-1,0 1 1,1-1 0,-1-1-1,3-8-2788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0:51.6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469 84 616,'7'-6'1543,"-7"6"-1309,1-1 0,0 1 0,0-1 0,0 0 1,-1 1-1,1-1 0,0 0 0,-1 1 0,1-1 1,0 0-1,-1 0 0,1 0 0,-1 0 0,1 0 1,-1 0-1,0 0 0,1 1 0,-1-1 0,0 0 1,0 0-1,1 0 0,-1 0 0,0-2 0,-1 2-25,0 0-1,-1 0 1,1 0-1,0 0 0,0 0 1,0 0-1,-1 0 1,1 0-1,-1 1 0,1-1 1,0 1-1,-1-1 1,1 1-1,-1-1 1,1 1-1,-4-1 0,-197-23 5785,46 8-5934,111 13-2207,0 7-6119,32-1 5768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0:52.0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1 577 1060,'2'0'237,"1"0"-1,0 0 1,0 0-1,0-1 1,-1 1-1,1-1 1,0 0-1,-1 0 1,1 0-1,0 0 0,-1 0 1,1-1-1,-1 1 1,0-1-1,1 1 1,-1-1-1,0 0 1,0 0-1,0 0 1,0 0-1,-1 0 1,1-1-1,0 1 1,-1 0-1,0-1 1,1 1-1,-1-1 1,0 0-1,0 1 1,-1-1-1,2-2 1,0-11 408,1 1 0,-2 0 1,0 0-1,-2-25 1,1 15-75,-3-61 945,-4 1 1,-21-99-1,22 143-985,6 39-158,6 4-268,138 49 1695,-137-48-1678,-1-1 0,0 1 0,1 0 0,-1 0 0,-1 1 0,1-1 0,0 1 0,-1 1 0,0-1 0,0 1 0,0 0 0,0 0 0,6 10 0,-6-5 4,1 1-1,-1-1 0,-1 1 0,0 0 0,-1 1 1,0-1-1,2 14 0,13 91 708,-12-61-691,4 1 0,1-2 0,20 55 0,-29-104-399,1 0 0,-1 0 0,1 0 0,1 0 1,-1 0-1,0-1 0,1 0 0,0 1 0,8 5 0,7 3-3753,1-2-4574,-5-6 5449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0:53.0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21 182 672,'0'0'1115,"-4"-10"3059,-1-3-854,-6-20 3230,11 30-6292,0 1 0,-1-1 0,1 1 0,0-1 1,0 1-1,0-1 0,1 1 0,-1-1 0,1 1 0,-1-1 0,3-3 0,-1 1-38,1 0-1,0 0 0,0 1 1,0-1-1,1 1 0,0 0 0,0 0 1,0 0-1,0 0 0,0 1 1,1 0-1,-1-1 0,1 2 0,0-1 1,0 1-1,0-1 0,6 0 1,6-3 181,1 1 1,0 1 0,34-3-1,-29 6-244,1 0 0,-1 1 0,1 1 0,-1 2 0,0 0 0,0 1 0,0 2 0,0 0-1,-1 1 1,0 2 0,0 0 0,-1 1 0,0 1 0,-1 1 0,-1 1 0,35 29 0,-49-37-136,1 0 0,-2 0 0,1 0 0,0 1 0,-1 0 0,0 0 0,0 0 0,-1 0-1,0 1 1,0 0 0,0-1 0,-1 1 0,0 0 0,0 0 0,-1 0 0,0 0 0,0 1 0,-1-1 0,0 0 0,0 0 0,0 1 0,-1-1 0,0 0 0,-1 0 0,0 0 0,0 0 0,0 0 0,-1-1 0,0 1 0,0 0 0,-5 6 0,0 0 0,-1 0 0,-1 0 0,0 0 0,-1-2 0,0 1 0,-1-1 0,0-1 1,-1 0-1,0-1 0,-28 15 0,5-7 23,-1-1-1,-1-2 1,-45 10 0,37-14 2,29-7-577,0 1 0,-31 12-1,47-16-358,-5 6-2907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0:53.9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70 475 1180,'4'18'1583,"7"27"3093,-2 1 1,5 84 0,-21-193-1226,-17-53-2609,8 42-365,-4-19-63,-20-128 498,40 217-896,0-1-1,0 1 1,0-1 0,1 0 0,0 1 0,-1-1 0,2 1 0,-1-1-1,0 1 1,1 0 0,0 0 0,0-1 0,0 1 0,1 0 0,-1 1-1,1-1 1,0 0 0,0 1 0,0 0 0,0-1 0,1 1 0,-1 0-1,1 1 1,0-1 0,0 1 0,8-4 0,4-2 16,1 2 1,-1 0 0,1 1-1,0 0 1,30-3-1,-20 6 11,0 2 0,0 0 0,0 2 0,0 1 0,0 1 0,39 12 0,-57-14-36,0 1 0,0 0-1,0 0 1,0 1 0,0 1 0,-1-1 0,0 1 0,0 1-1,9 7 1,-15-12-6,0 1 0,0 1-1,0-1 1,0 0 0,-1 0-1,1 1 1,0-1 0,-1 1-1,0-1 1,0 1 0,1 0-1,-2-1 1,1 1 0,0 0-1,0 0 1,-1 0 0,0 0-1,1 0 1,-1-1 0,0 1-1,-1 0 1,1 0 0,0 0-1,-1 0 1,0 0 0,1 0-1,-1-1 1,0 1 0,-1 0-1,1-1 1,0 1 0,-1-1-1,-2 5 1,-11 11-1,0-1 0,-1 0-1,0-1 1,-2 0 0,-21 15-1,-21 17 25,59-47-21,0 0 1,-1 0 0,1 0-1,0 0 1,0 0 0,0 0-1,0 0 1,0 1 0,0-1-1,0 0 1,1 1-1,-1-1 1,0 0 0,1 1-1,-1-1 1,0 2 0,2-1 0,-1-1-1,1 1 1,0-1 0,-1 0 0,1 0 0,0 1-1,0-1 1,0 0 0,0 0 0,0 0 0,0 0 0,0 0-1,0 0 1,1 0 0,-1 0 0,0 0 0,0-1-1,2 2 1,74 38 100,-3-1 10,21 26 21,-85-57-121,0 1 1,0 0 0,-1 0 0,0 1 0,-1 0-1,12 19 1,-18-25-12,0-1 0,0 1 0,0 0 0,-1 0 0,1 0 0,-1 0 0,0 0 0,-1 0 0,1 0 0,-1 0 1,0 0-1,1 0 0,-2 0 0,1 0 0,0 0 0,-2 6 0,0-5 0,0 0-1,0-1 1,0 1 0,-1 0 0,0-1 0,1 1 0,-2-1 0,1 0 0,0 0-1,-1 0 1,-4 4 0,-5 2 2,0-1 1,-1 0-1,0-1 0,0 0 0,0-1 1,-1-1-1,-18 5 0,-3-2-152,0-1 0,-46 3 0,1 0-1400,28-5-1027,42-6-1669,1 0-3671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0:55.1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7 487 732,'0'0'14012,"-1"-2"-13068,0-3-630,0 1 0,0-1 0,0 1 0,0-1-1,1 1 1,0-1 0,-1 1 0,2-6 0,6-43 1205,-4 33-1055,1-38 572,-3 43-759,-1-1 0,2 1 0,0-1 0,1 1 0,0 0 1,1 0-1,11-23 0,-15 37-261,1 0 1,-1 0 0,1 0-1,0 0 1,0 1 0,-1-1-1,1 0 1,0 1 0,0-1-1,0 0 1,0 1 0,0-1-1,0 1 1,0 0 0,0-1-1,0 1 1,0 0 0,0-1-1,0 1 1,0 0 0,0 0-1,0 0 1,0 0 0,0 0-1,0 0 1,0 0 0,0 0-1,0 1 1,0-1 0,0 0-1,0 1 1,0-1 0,0 0-1,0 1 1,2 0 0,3 3 63,1 0 0,-1-1 0,10 10 0,20 20 268,13 11 89,-44-41-380,0 1 1,0-1 0,1 0-1,-1 0 1,1 0 0,0-1-1,10 4 1,-10-9 9,-1-1-52,0 0 1,0 0-1,0-1 0,0 0 1,-1 0-1,0 0 1,0-1-1,0 1 1,5-11-1,1-6-7,10-34-1,-16 42-3,1-1 0,0 1 0,2 0 0,-1 0 0,1 1 0,1 0 0,10-13 0,-16 24-2,0 1-1,-1-1 1,1 0-1,0 1 1,0 0-1,0-1 1,0 1-1,1 0 1,-1 0-1,0 0 1,0 0-1,1 0 0,-1 1 1,1-1-1,-1 1 1,0-1-1,1 1 1,-1 0-1,1 0 1,-1 0-1,1 0 1,-1 1-1,1-1 1,-1 1-1,0-1 1,1 1-1,-1 0 1,0 0-1,0 0 1,1 0-1,-1 0 1,3 3-1,8 4 44,-1 1 0,0 1 0,-1 0 0,13 14 0,-15-15 12,10 10 28,96 90 589,-95-92-504,0-1 0,1-1-1,47 25 1,-52-33-122,1-1 0,32 7 1,4 1-1032,-44-11 654,-6-2-290,0-1-1,-1 1 1,1 0-1,-1 0 0,1 0 1,-1 1-1,1-1 1,2 3-1,-4-3-141,0 0 0,0 0 0,-1 0 0,1 0-1,0 0 1,-1 0 0,1 0 0,0 0-1,-1 0 1,0 0 0,1 1 0,-1-1-1,0 0 1,1 2 0,-1 10-2753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1:02.0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623 7 1104,'4'-6'12537,"-14"23"-11602,-1 1 0,-22 27 0,1 0-201,-242 376 1858,199-293-1397,-81 194-1,151-309-1089,-2 2 42,1 0-1,1 0 0,-5 23 1,9-35-127,1 0 0,-1 0 0,1 0 0,0 0 0,0 1 0,0-1 0,0 0 0,0 0 0,1 0 1,-1 0-1,1 0 0,0 0 0,0 0 0,0 0 0,0-1 0,0 1 0,1 0 0,0-1 1,-1 1-1,1-1 0,0 1 0,0-1 0,0 0 0,3 3 0,4 1-11,1-1 0,-1 0 0,1 0 0,0-1 0,0-1 0,0 0 0,0 0 0,21 2 0,-7-2-1103,-1-1 0,47-3 0,-64 0 412,0 1 0,0-1 0,0-1 0,0 1 0,0-1 0,10-4 0,14-15-7512,-18 10 5613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1:02.3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74 1 1156,'-5'62'7409,"-15"54"-4664,7-40-1067,-22 308 3051,35-377-4819,-1 0-1,2 1 1,-1-1 0,1 0-1,0 0 1,3 9 0,-3-15-67,-1 0-1,0 0 1,1 0 0,-1 0 0,1 0 0,0 0 0,-1 0 0,1 0 0,0 0 0,-1 0 0,1 0 0,0 0 0,0 0-1,0-1 1,0 1 0,0 0 0,0-1 0,2 2 0,-2-2-211,1 0 0,-1 0-1,0 0 1,1 0 0,-1 0 0,1 0 0,-1 0-1,1-1 1,-1 1 0,0 0 0,1-1 0,-1 1-1,1-1 1,-1 1 0,0-1 0,0 0 0,1 0-1,-1 0 1,2-1 0,12-11-2052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1:21.6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99 691 80,'7'2'2430,"-2"-3"2115,-3-1-4316,0-1-1,0 1 0,0 0 0,-1 0 1,1-1-1,-1 1 0,1-1 0,-1 1 1,0-1-1,0 0 0,0 1 0,-1-1 1,1 0-1,0 0 0,-1 0 0,0-5 0,0-56 1916,-1 47-1702,-7-59 1075,-3 0 0,-36-129 0,-12 19 100,58 183-1545,-2-5-51,3 8-13,0 0 1,0 0-1,0 0 1,0 0-1,0 0 0,0 0 1,0 0-1,0-1 1,0 1-1,0 0 0,0 0 1,0 0-1,0 0 1,0 0-1,0 0 1,0 0-1,0 0 0,0-1 1,0 1-1,0 0 1,0 0-1,0 0 0,0 0 1,0 0-1,0 0 1,0 0-1,1 0 0,-1 0 1,0 0-1,0 0 1,0 0-1,0-1 0,0 1 1,0 0-1,0 0 1,0 0-1,0 0 0,0 0 1,1 0-1,-1 0 1,0 0-1,0 0 0,0 0 1,0 0-1,0 0 1,0 0-1,0 0 1,0 0-1,1 0 0,-1 0 1,0 0-1,0 0 1,0 0-1,0 0 0,0 0 1,0 0-1,0 0 1,0 0-1,0 1 0,0-1 1,1 0-1,15 5 21,1 0 0,0 0-1,1-2 1,-1 0 0,1-1 0,-1-1-1,32-2 1,130-27-29,-178 28 1,0 0 0,0 0 0,0-1 0,0 1 0,0 0-1,0 0 1,0 0 0,0 1 0,0-1 0,0 0 0,0 0 0,0 0-1,0 1 1,0-1 0,0 1 0,0-1 0,0 1 0,0-1 0,-1 1-1,1-1 1,0 1 0,0-1 0,-1 1 0,1 0 0,0 0 0,-1-1-1,1 1 1,-1 0 0,1 0 0,-1 0 0,1 0 0,-1 0 0,1 0-1,-1-1 1,0 1 0,0 0 0,1 0 0,-1 0 0,0 2 0,0 4 18,0 0 0,0 0-1,-1 0 1,-2 13 0,0-5 32,1 7 64,0 0 0,1 0 0,2 0 0,0 0 0,1 0 0,1 0 1,11 39-1,-11-51-72,0 0 1,1-1-1,1 1 1,-1-1 0,2 0-1,-1 0 1,1-1 0,0 0-1,1 0 1,0 0 0,0-1-1,1 0 1,0 0 0,0-1-1,0 0 1,1 0-1,0-1 1,17 7 0,-10-5-2,1-2-1,0 0 1,0-2 0,1 1 0,-1-2-1,1-1 1,-1 0 0,1-1 0,-1 0-1,31-6 1,-35 3-35,1 0 0,-1-1-1,-1 0 1,1-1 0,-1 0-1,1-1 1,-1 0 0,-1-1 0,0-1-1,0 0 1,0 0 0,-1-1-1,0 0 1,15-19 0,-20 20-38,-4 6 17,0 1 0,0-1-1,0 0 1,0 1 0,0-1 0,0 1 0,0 0-1,1-1 1,-1 1 0,1 0 0,1-1-1,-2 1-69,-2 6-262,-1-1 329,1-1-1,0 1 1,0 0-1,1 0 1,-1 0-1,1 0 1,0 0-1,0 0 1,0-1-1,0 1 1,1 0-1,0 0 1,0 0-1,0 0 1,0-1-1,0 1 1,1 0-1,0-1 1,-1 1-1,1-1 1,1 0-1,-1 1 1,0-1-1,5 4 1,1-1 20,0 0 0,1-1 0,-1 0 0,1 0 0,0-1 0,0 0 0,0-1 0,1 0 0,-1-1 0,1 0-1,0 0 1,0-1 0,-1 0 0,1-1 0,0 0 0,13-1 0,-11 0 2,0-1-1,0 0 1,-1 0-1,1-1 1,0-1-1,-1 0 1,0-1-1,0 0 1,0 0-1,-1-1 1,0-1-1,19-14 1,-24 16-9,-1 1 1,1-2 0,-1 1 0,1 0 0,-2-1-1,1 0 1,-1 0 0,1 0 0,-2 0-1,1-1 1,-1 1 0,0-1 0,0 1-1,-1-1 1,1 0 0,-2 0 0,1 0-1,-1 1 1,0-1 0,0 0 0,-1 0 0,0 0-1,0 0 1,-3-6 0,1 2-56,-2 0 1,1 0 0,-1 1-1,-1 0 1,0 0 0,0 0-1,-1 1 1,0 0-1,-1 0 1,0 1 0,0 0-1,-1 0 1,-14-9 0,6 5-200,-1 2 0,0 0 1,-1 1-1,0 1 1,-1 1-1,0 1 0,0 0 1,-23-3-1,28 7-245,-1 1 0,1 0 0,0 1 0,0 1 0,-16 2 0,21-1-341,0 0 1,0 0-1,0 2 0,0-1 1,1 1-1,-1 0 0,-17 12 1,11-2-2245,3 2 937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1:22.2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1 382 300,'101'78'8419,"-100"-77"-8288,0 0 1,0 0-1,0 0 0,0-1 0,0 1 0,0 0 0,0-1 0,1 1 0,-1-1 0,0 1 0,0-1 0,1 0 0,-1 1 0,0-1 0,1 0 0,-1 0 0,0 0 0,1 0 0,-1 0 0,0 0 0,0 0 0,1-1 0,0 1 0,0-1-23,0-1 0,0 1-1,-1 0 1,1 0 0,0-1 0,-1 1-1,1 0 1,-1-1 0,0 0 0,1 1 0,-1-1-1,0 0 1,1-2 0,3-6 124,-1-1-1,0 0 1,-1 0-1,3-12 1,-6 20-146,9-44 638,5-87-1,-11-48 17,-3 171-670,0 9 418,2 7-322,4 6-28,1 0 0,0-1 1,1 0-1,0 0 0,0 0 0,1-1 0,12 10 0,81 54 471,-38-28-258,-57-40-317,134 106 650,-114-88-520,-2 1 1,0 2-1,22 30 0,-43-51-138,-1-1 0,0 1-1,0 0 1,0 1 0,0-1 0,-1 0 0,0 1-1,0-1 1,0 1 0,-1 0 0,0 0 0,1 10 0,-3-13-26,1 1 1,0-1 0,-1 0 0,0 1 0,0-1 0,0 0 0,0 0 0,-1 0 0,1 0 0,-1 0 0,1 0 0,-1 0 0,0 0 0,0-1 0,-1 1-1,1-1 1,0 1 0,-1-1 0,0 0 0,1 0 0,-1 0 0,0-1 0,-5 4 0,-5 0-89,1 0-1,-1-1 1,0 0-1,0-1 1,-1 0-1,1-1 1,-1-1-1,-22 0 1,-11-2-680,-52-9 0,90 9 648,-1 0-51,0 0-1,1-1 0,-1 0 0,0 0 1,1-1-1,0 0 0,-16-8 0,24 11 149,1-1-1,-1 1 0,0-1 0,0 0 1,0 1-1,0-1 0,1 0 0,-1 1 1,0-1-1,1 0 0,-1 0 1,1 1-1,-1-1 0,1 0 0,-1 0 1,1 0-1,-1 0 0,1 0 0,0 0 1,-1 0-1,1 0 0,0 0 1,0 0-1,0 0 0,0-2 0,0 1-13,1 0 0,0-1-1,-1 1 1,1 0-1,0 0 1,0 0 0,0 0-1,1 0 1,-1 0 0,3-3-1,3-3-37,0 1 1,1 0-1,0 1 0,9-7 0,157-109-421,82-52 1614,-235 165-686,-20 8-222,1 4-4,1 6-124,0 0-1,-1-1 1,0 1-1,-1 0 1,0 0-1,0 0 1,-1 0-1,-1 11 1,1-7 39,0 0 1,1 0 0,4 25 0,-3-30-57,0 0-1,1 0 1,0 0-1,0 0 1,1 0 0,0-1-1,0 1 1,1-1-1,7 9 1,-9-12-36,1-1 1,1 1-1,-1-1 0,0 0 1,1 0-1,0 0 0,0 0 0,0-1 1,0 0-1,0 0 0,0 0 1,0-1-1,1 1 0,-1-1 1,10 0-1,-3-1 1,1 0 0,-1 0-1,0-2 1,0 1 0,1-2 0,-1 0 0,-1 0 0,1-1 0,0 0-1,-1-1 1,0 0 0,0-1 0,-1-1 0,1 1 0,-1-2 0,-1 1-1,1-1 1,13-16 0,-13 13-106,0 0-1,-1-1 1,-1-1 0,1 1-1,-2-2 1,0 1 0,0-1-1,-2 0 1,0 0 0,0 0-1,-1-1 1,-1 0-1,0 1 1,1-30 0,-4 40-51,0 0 1,-1 1-1,1-1 1,-1 0-1,0 1 0,0-1 1,0 0-1,0 1 1,-1-1-1,1 1 1,-1 0-1,0-1 1,0 1-1,0 0 1,-1 0-1,-4-5 0,6 7-111,-1 0-1,0 0 1,1-1-1,-1 1 1,0 0-1,0 0 1,0 1-1,0-1 1,0 0-1,0 1 0,0-1 1,0 1-1,-2-1 1,1 1-310,1 0 1,-1 0-1,1 1 0,0-1 1,-1 0-1,1 1 0,-1 0 1,1 0-1,0 0 0,0 0 1,-1 0-1,1 0 1,-2 2-1,-9 7-1668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1:22.6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337 102 248,'6'-8'803,"-1"3"-285,-1 0-1,0 0 0,0 0 1,0 0-1,-1-1 0,3-6 0,-5 11-441,-1-1 0,0 1 0,1 0 0,-1 0 0,0-1 0,0 1 0,0 0-1,0 0 1,0-1 0,0 1 0,0 0 0,0 0 0,-1-1 0,1 1-1,0 0 1,-1 0 0,1-1 0,-1 1 0,0 0 0,1 0 0,-1 0 0,0 0-1,1 0 1,-1 0 0,0 0 0,0 0 0,0 0 0,0 0 0,0 1-1,0-1 1,0 0 0,0 1 0,0-1 0,0 0 0,-1 1 0,1 0-1,-2-1 1,-3-2 77,0 1 1,0 1-1,0-1 0,0 1 0,-1 0 0,1 0 0,0 1 0,-1 0 0,1 0 0,0 0 0,-1 1 0,1 0 0,0 0 0,0 1 1,0 0-1,-1 0 0,2 0 0,-1 1 0,0 0 0,0 0 0,1 0 0,0 1 0,0-1 0,-6 6 0,6-5-25,1 0 0,0 1 0,0-1 0,0 1 0,0 0-1,1 0 1,-1 0 0,1 0 0,1 0 0,-1 1 0,1-1 0,0 1-1,0 0 1,0 0 0,1-1 0,0 1 0,0 0 0,1 0 0,-1 0 0,1 0-1,1 1 1,-1-1 0,1 0 0,0-1 0,3 10 0,1-2 104,1 0 1,0 0-1,1-1 1,1 0-1,17 22 1,55 51 989,-17-19-252,-62-65-956,-1-1 1,1 1-1,0 0 0,-1-1 1,1 1-1,0 0 1,-1 0-1,1-1 1,-1 1-1,1 0 0,-1 0 1,1 0-1,-1 0 1,0 0-1,1 0 1,-1 0-1,0 0 1,0-1-1,0 1 0,1 0 1,-1 0-1,0 0 1,0 0-1,-1 0 1,1 0-1,0 0 0,0 0 1,0 0-1,-1 0 1,1 0-1,0 0 1,-1 0-1,1 0 0,-2 1 1,0 0-4,-1 0-1,1 0 1,-1-1-1,0 1 1,1-1 0,-1 0-1,0 0 1,0 0 0,0 0-1,-5 1 1,-135 19-1165,96-15 200,-28 7-2055,26-1-4799,41-9 5657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53.9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928 51 14389,'9'-8'274,"9"-7"67,-18 15-302,1-1 1,-1 1-1,0-1 1,1 1-1,-1-1 0,1 1 1,-1-1-1,0 1 1,1-1-1,-1 0 1,0 1-1,0-1 0,1 0 1,-1 1-1,0-1 1,0 0-1,0 1 1,0-1-1,0 0 0,0 0 1,0 1-1,0-1 1,0-1-1,-1 2 44,0-1 0,0 0 0,0 0-1,0 0 1,0 1 0,0-1 0,0 1 0,-1-1 0,1 1-1,0-1 1,0 1 0,0 0 0,-1-1 0,1 1 0,-3 0-1,2-1 103,-10 0 19,-1 0-1,1 1 1,-1 0 0,0 0-1,1 2 1,-1-1-1,1 2 1,-16 4-1,-4 0 33,-67 15-722,1 5 0,1 5 1,-114 52-1,180-70-1003,2 1-1,0 1 1,1 1 0,0 2 0,2 0-1,-30 29 1,12 5-1083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1:22.9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4,'4'4'454,"0"1"-1,0-1 1,-1 1-1,1 0 1,-1 0-1,0 0 1,-1 0-1,1 0 1,-1 1-1,0-1 1,-1 1-1,1 0 1,0 7 0,1 11 743,-1 48 0,-1-36-279,17 295 4286,-17-325-5193,7 45 365,-8-50-468,0 1 0,0-1 0,1 1-1,-1-1 1,1 1 0,-1-1 0,1 0-1,-1 1 1,1-1 0,0 0-1,0 1 1,0-1 0,0 0 0,0 0-1,0 0 1,0 0 0,0 0 0,0 0-1,0 0 1,0 0 0,1 0-1,-1-1 1,0 1 0,1 0 0,-1-1-1,1 1 1,2 0 0,-3-1-231,0-1 0,0 1 1,0 0-1,0-1 0,0 1 1,0 0-1,0-1 0,0 1 0,-1-1 1,1 1-1,0-1 0,0 0 0,0 1 1,0-1-1,-1 0 0,1 0 1,0 1-1,0-3 0,1 1-278,8-12-1532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1:23.3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673 106 252,'-9'-8'1975,"1"4"-1534,0 0-1,0 0 1,0 1 0,-1 0-1,1 1 1,-1 0 0,0 0-1,-17-1 1,-5-2 200,22 4-499,-366-59 1918,358 57-2972,-1 2-1,0 0 1,0 1-1,1 1 1,-30 5 0,27 0-370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1:23.6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136 25 852,'16'-14'1837,"-9"6"114,-7 8-1884,0 0 0,0 0 1,0 0-1,0 0 0,-1 0 0,1 0 0,0 0 0,0 0 0,0 0 0,0 0 1,0 0-1,0 0 0,0 0 0,0 0 0,0 0 0,0 0 0,0 0 0,0 0 1,0 0-1,0 0 0,0 0 0,0 0 0,0 0 0,0 0 0,0-1 0,0 1 0,0 0 1,0 0-1,0 0 0,0 0 0,0 0 0,0 0 0,0 0 0,0 0 0,0 0 1,0 0-1,0 0 0,0 0 0,0 0 0,0 0 0,0 0 0,0 0 0,0 0 1,0-1-1,0 1 0,0 0 0,0 0 0,0 0 0,0 0 0,0 0 0,0 0 0,0 0 1,0 0-1,0 0 0,0 0 0,0 0 0,-7 3 160,-1 0 0,1 1 0,0 0 0,0 0 0,0 1 0,0 0 0,1 0 0,0 0-1,0 1 1,0 0 0,1 0 0,0 1 0,-5 7 0,1 1 54,1 0 1,0 1-1,1 0 0,0 0 1,2 1-1,0-1 1,1 1-1,0 0 0,1 0 1,0 32-1,3-40-193,1 0 0,-1 0 1,2 0-1,-1-1 0,1 1 1,1 0-1,0-1 0,0 1 0,0-1 1,1 0-1,0 0 0,1 0 0,0 0 1,0-1-1,1 0 0,0 0 1,0-1-1,0 1 0,1-1 0,0-1 1,0 1-1,12 6 0,-4-5-20,0 0 1,0 0-1,0-2 0,1 0 0,0-1 0,0 0 0,0-1 1,1-1-1,-1-1 0,1 0 0,-1-1 0,1-1 1,28-5-1,-23 2-24,-2-1-1,1 0 1,-1-2 0,0 0 0,0-2 0,-1 0 0,0-1-1,0-1 1,-1 0 0,19-17 0,-32 24-31,0 0 0,-1-1 1,0 0-1,0 0 0,0 0 0,0 0 0,-1 0 1,0-1-1,0 0 0,0 1 0,-1-1 0,1 0 1,1-11-1,-3 13-12,-1 1 0,0-1 1,0 1-1,0-1 1,0 1-1,0-1 0,-1 1 1,0-1-1,0 1 0,0-1 1,0 1-1,0-1 0,0 1 1,-1 0-1,0 0 0,0 0 1,0 0-1,0 0 1,0 0-1,0 1 0,-1-1 1,1 1-1,-1-1 0,0 1 1,-4-3-1,-7-3-115,0 0-1,0 1 1,-1 1-1,0 0 1,0 1-1,-1 1 1,1 0-1,-29-2 1,-1 2-1386,-85 4 1,92 4 352,-4 0-4391,40-4 2915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1:23.9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34 528,'18'-8'418,"-5"2"669,0 0 0,26-7-1,-38 13-1007,0 0-1,0 0 1,-1 0-1,1 0 0,0 0 1,0 0-1,0 0 0,0 0 1,0 1-1,0-1 0,-1 0 1,1 1-1,0-1 1,0 0-1,0 1 0,-1-1 1,1 1-1,0-1 0,-1 1 1,1 0-1,0-1 1,-1 1-1,1 0 0,-1-1 1,1 1-1,-1 0 0,1 0 1,-1-1-1,1 1 1,-1 0-1,0 0 0,1 0 1,-1 0-1,0-1 0,0 1 1,0 1-1,4 33 1298,-8 52 1195,-17 101-1,-4 38 803,25-219-3223,0 0 0,0 1 0,0-1 0,1 0 0,0 0 0,1 0 0,-1 0 0,4 8 0,-4-13-117,0 1 0,0-1 0,1 0 0,-1 0 0,1 0 0,-1 0 0,1 0-1,-1 0 1,1 0 0,0-1 0,0 1 0,0-1 0,0 1 0,0-1 0,0 0 0,1 0 0,-1 0 0,0 0 0,1 0 0,-1 0 0,0 0-1,1-1 1,-1 1 0,1-1 0,-1 0 0,5 0 0,5-1-67,0 0 0,0 0 1,-1-2-1,1 1 0,15-7 0,58-25-718,-63 24 460,169-86-5300,-180 88 3388,0 1 1,15-15-1,-4 2 127</inkml:trace>
  <inkml:trace contextRef="#ctx0" brushRef="#br0" timeOffset="1">669 215 116,'2'-23'1032,"-1"19"-576,-1-1 1,1 1-1,-1 0 0,0-1 1,0 1-1,-1-1 0,1 1 0,-1 0 1,0 0-1,-2-8 0,3 12-366,-1-1-1,1 1 0,0 0 1,-1-1-1,1 1 1,0 0-1,-1-1 0,1 1 1,0 0-1,-1 0 1,1-1-1,-1 1 0,1 0 1,0 0-1,-1 0 1,1-1-1,-1 1 0,1 0 1,-1 0-1,1 0 1,0 0-1,-1 0 0,1 0 1,-1 0-1,1 0 0,-1 0 1,1 0-1,-1 0 1,1 0-1,0 0 0,-1 1 1,1-1-1,-1 0 1,1 0-1,-1 0 0,1 1 1,-14 8 1284,13-8-1483,-4 5 391,0 0 0,1 0 0,0 0 0,0 1 0,0-1 0,1 1 0,0 0 0,0 0 0,1 0 0,-3 12 0,4-14-141,-5 17 289,0 0-1,2 0 1,0 0 0,2 1-1,0 0 1,2 25 0,1-39-363,-1-1 0,1 0 1,1 0-1,0-1 1,0 1-1,0 0 1,1 0-1,0-1 1,1 0-1,-1 0 0,1 0 1,1 0-1,-1 0 1,1-1-1,1 0 1,-1 0-1,1 0 1,0 0-1,0-1 1,11 7-1,-8-7-209,-1-1 0,1 0 0,0-1-1,0 0 1,1 0 0,-1-1 0,1 0 0,-1-1 0,1 0 0,-1 0 0,1-1-1,0 0 1,-1-1 0,1 0 0,-1 0 0,1-1 0,9-3 0,3-3-1477,1 0 0,-1-2 0,-1 0 0,0-1 0,34-25 0,-14 7-584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1:24.3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149 105 324,'-2'-9'3898,"1"9"-3768,1 0 1,-1 0-1,1-1 0,-1 1 0,1 0 0,-1 0 0,1 0 0,-1 0 0,1 1 0,-1-1 0,1 0 0,-1 0 0,1 0 0,-1 0 0,1 0 0,-1 1 0,1-1 1,-1 0-1,1 0 0,-1 1 0,1-1 0,-1 0 0,1 1 0,0-1 0,-1 1 0,1-1 0,0 0 0,-1 2 0,-8 18 1631,3 28-130,6-45-1356,-1 15 59,2 1-1,0-1 0,1 1 1,1-1-1,0 0 1,2 0-1,0 0 1,1-1-1,10 21 0,-12-28-248,1-1-1,1 1 0,0-1 0,0 0 1,1-1-1,0 1 0,0-1 1,1-1-1,12 10 0,-13-12-145,-1-1 0,1 0 1,0 0-1,0-1 0,1 0 0,-1 0 0,1-1 0,-1 0 0,1 0 0,0-1 1,0 0-1,0 0 0,14-1 0,-8-1-453,1 0 0,-1 0 0,0-2 0,0 0 0,0-1 0,0 0 0,0-1 0,-1 0 0,1-1 0,-2-1 0,1 0 0,-1 0 0,15-13 0,-16 12 274,-10 9 858,-2-1-518,0 1-1,0 0 1,0-1 0,0 1-1,0 0 1,0-1 0,0 1-1,-1-1 1,1 0 0,0 1-1,0-1 1,0 0 0,-1 0 0,1 0-1,-2 0 1,-10-1 205,0 0 1,0-2 0,0 1-1,0-2 1,0 1-1,1-2 1,-23-10-1,-83-53 1094,117 67-1372,0 0 1,-1 1-1,1-1 1,0 0-1,0 0 1,0 0-1,0 0 0,0 0 1,0 0-1,0 0 1,0 0-1,0 0 1,0-1-1,0 1 1,1 0-1,-1-1 1,1 1-1,-1 0 0,1-1 1,-1 1-1,1-1 1,0 1-1,0 0 1,-1-1-1,1 1 1,0-1-1,1 1 0,-1-1 1,0 1-1,0-1 1,0 1-1,1-1 1,-1 1-1,1 0 1,-1-1-1,1 1 0,0 0 1,0-2-1,5-5 72,0 1-1,0-1 1,0 1 0,1 1-1,7-7 1,2-1-3,-9 7-45,1-1 28,-1 1 0,1-1 0,-1 0 0,-1-1 0,8-12 0,-13 20-68,0-1 0,0 0 0,-1 0 0,1 0 0,0 0 0,-1 0 0,1 0 0,-1 0 0,0 0 0,0 0 0,1 0 0,-1 0 0,-1 0 0,1 0 0,0 0 0,0 0 0,-1 0 0,1 0 0,-1 0 0,0 0 0,0 0 0,1 0 0,-1 1 0,0-1 0,-1 0 0,1 0 0,0 1 0,0-1 0,-1 1 0,1-1 0,-1 1 0,1 0-1,-1-1 1,-2 0 0,-10-6-52,0 0 0,0 2 0,-1 0 0,0 0 0,-1 1 0,-21-3 0,8 0-248,-8-1-813,-56-7-1,71 14-2845,-44 2-1,46 2 1938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1:24.7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0 450 48,'9'2'270,"5"2"309,1 0 0,-1-1 1,1-1-1,27 1 0,-37-3-417,-1-1 1,1 1-1,0-1 0,-1 0 1,1-1-1,-1 1 1,1-1-1,-1 0 0,0 0 1,1 0-1,-1 0 0,0-1 1,0 0-1,-1 0 0,1 0 1,-1 0-1,1 0 1,-1-1-1,4-5 0,4-7 153,-2 0-1,0 0 0,0-1 1,-2 0-1,0-1 1,-1 1-1,-1-1 0,3-20 1,2-20 612,1-72 0,-11 124-838,0 2 31,0-1 1,0 0 0,1 1-1,-1-1 1,1 1 0,0-1-1,0 1 1,1-1 0,3-7-1,-4 11 142,0 6-26,5 13-67,9 26 256,1 0-1,31 59 1,-41-91-358,1-1 0,0 0 0,1 0 1,0 0-1,1-1 0,0 0 0,1-1 0,0 0 0,0-1 0,1 0 0,0 0 0,0-1 0,19 9 0,-22-14-60,0 1 0,-1-1 0,1-1-1,0 1 1,0-1 0,0-1 0,0 1 0,0-2-1,0 1 1,0-1 0,0 0 0,0 0 0,-1-1-1,1 0 1,0-1 0,-1 1 0,1-1 0,-1-1 0,0 0-1,0 0 1,0 0 0,-1-1 0,0 0 0,7-6-1,-5 4-271,0-1-1,0 0 0,-1-1 1,0 1-1,-1-1 0,0-1 1,0 1-1,-1-1 0,0 0 0,-1 0 1,0-1-1,0 1 0,-2-1 1,1 0-1,-1 0 0,1-20 1,-3 27-466,0 0 1,-1 0-1,0-1 1,0 1-1,0 0 1,0 0-1,-2-4 1,-4-7-1112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1:25.0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569 178 352,'7'-5'425,"0"-1"0,0 0 0,-1 0 0,0 0-1,0-1 1,-1 0 0,8-14 0,-12 19-298,1-1 1,-1 1-1,0-1 0,0 1 1,-1-1-1,1 1 1,-1-1-1,1 0 0,-1 0 1,0 1-1,0-1 0,0 0 1,0 1-1,0-1 1,-1 0-1,0 1 0,1-1 1,-1 0-1,0 1 0,0-1 1,0 1-1,0-1 0,-1 1 1,1 0-1,-1-1 1,1 1-1,-1 0 0,0 0 1,-2-2-1,0 0-4,0 1 1,0-1-1,-1 1 0,1 0 1,-1 0-1,0 0 0,0 1 1,0 0-1,0 0 0,0 0 1,0 1-1,-1-1 0,1 1 0,0 0 1,-1 1-1,1-1 0,-1 1 1,1 0-1,-1 1 0,1-1 1,0 1-1,-1 0 0,1 1 1,0-1-1,0 1 0,0 0 1,0 0-1,0 1 0,0-1 1,-5 4-1,3-1 21,0-1 1,1 1-1,-1 1 0,1-1 1,0 1-1,0 0 1,1 0-1,0 1 0,0-1 1,0 1-1,1 0 1,0 1-1,1-1 0,-1 1 1,1 0-1,1-1 0,-1 1 1,2 1-1,-3 10 1,4-5 53,1 0 1,-1-1 0,2 1 0,0 0-1,1-1 1,0 0 0,1 0-1,1 0 1,0 0 0,10 18 0,7 7 627,53 67 1,-50-74-232,-2 1 0,29 54 0,-50-82-569,-1 0-1,0-1 1,0 1-1,0 0 0,0 0 1,-1 0-1,1 0 1,-1 0-1,0 0 1,0 0-1,-1 0 1,1-1-1,-1 1 1,0 0-1,0 0 0,0 0 1,0 0-1,-1-1 1,1 1-1,-1-1 1,0 1-1,0-1 1,-1 0-1,1 0 1,-6 6-1,-3 3-224,-1-1 0,0 1 0,-1-2 0,-27 17 0,-11 0-1746,-1-1-1,0-3 1,-70 19 0,10-2-2619,14 0 1967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1:26.1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51 700,'17'9'11464,"-16"-9"-11309,-1 0 0,0 0 1,1 0-1,-1 0 0,1 0 1,-1 1-1,0-1 0,1 0 0,-1 0 1,1-1-1,-1 1 0,1 0 1,-1 0-1,0 0 0,1 0 1,-1 0-1,0 0 0,1 0 0,-1-1 1,1 1-1,-1 0 0,0 0 1,1-1-1,-1 1 0,0 0 1,0 0-1,1-1 0,-1 1 0,0 0 1,1-1-1,-1 1 0,0 0 1,0-1-1,11-8 1532,-10 8-1104,15 6 19,3 2 639,-20-7-1233,1 0 0,0 0 1,0 0-1,0 0 0,0 0 0,0 0 1,0 0-1,0 0 0,0 0 0,0 0 1,0 0-1,0 0 0,0 0 0,0 0 1,0 0-1,0 0 0,0 0 0,0 0 1,0 1-1,0-1 0,0 0 0,0 0 1,0 0-1,0 0 0,0 0 0,0 0 1,0 0-1,0 0 0,0 0 1,0 0-1,0 0 0,0 0 0,0 0 1,0 0-1,0 0 0,0 0 0,0 1 1,0-1-1,0 0 0,0 0 0,0 0 1,0 0-1,0 0 0,0 0 0,0 0 1,0 0-1,0 0 0,0 0 0,0 0 1,0 0-1,-22-1-44,16 0-18,-25-12-225,60 4-1471,-50 3 642,21 6 938,-1 0 0,1 0 0,0 0 0,-1 0 0,1-1 0,0 1 0,-1 0 0,1 0 0,0-1 0,0 1 0,-1 0 0,1 0 0,0-1 0,0 1 0,-1 0 0,1-1 0,0 1 0,0 0 0,0-1 0,-1 1-1,1 0 1,0-1 0,0 1 0,0 0 0,0-1 0,0 1 0,0 0 0,0-1 0,0 1 0,0-1 0,0 1 0,0 0 0,0-1 0,0 1 0,0 0 0,0-1 0,0 1 0,1 0 0,-1-1 0,0 1 0,0-1 0,7-8-4354,2 2 1978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1:27.0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62 230 1204,'-10'3'2879,"-25"5"2736,33-8-4843,-3-2 312,5 2-1049,-1 0 0,1 0 0,0 0 0,-1 0 1,1-1-1,0 1 0,-1 0 0,1 0 0,0 0 0,-1 0 0,1 0 1,0 0-1,-1 0 0,1-1 0,0 1 0,0 0 0,-1 0 0,1 0 0,0-1 1,0 1-1,-1 0 0,1 0 0,0-1 0,0 1 0,-1 0 0,1 0 1,0-1-1,0 1 0,0 0 0,0-1 0,-1-4 153,1 0 0,0 0 0,0-1 0,1 1-1,-1 0 1,1 0 0,0 0 0,1 0 0,-1 0 0,1 1 0,0-1-1,0 0 1,1 1 0,-1-1 0,1 1 0,6-8 0,8-9 392,36-35 1,-45 48-380,-2 2-80,0 1-1,0-1 1,1 1-1,-1 1 1,1-1-1,0 1 1,0 0 0,1 1-1,-1-1 1,1 2-1,0-1 1,0 1 0,9-2-1,-12 4-55,0 0 1,1 0-1,-1 0 0,0 1 0,0 0 1,0 0-1,0 0 0,0 0 0,0 1 0,0 0 1,0 0-1,-1 0 0,1 0 0,-1 1 0,1 0 1,-1 0-1,0 0 0,0 1 0,-1-1 0,1 1 1,5 7-1,22 28 378,61 68 907,-88-104-1329,1 1 0,0-1 0,0 0 0,0 0 0,0 0 0,0 0 0,0-1 0,1 0 0,0 0 0,-1-1 0,1 0 0,0 0 0,-1 0 0,1 0 0,0-1 0,0 0 0,0 0 0,0-1 0,-1 0 0,1 0 0,8-2 0,12-5-271,0 0 0,0-2-1,30-16 1,-37 17-89,17-9-848,29-14-474,-31 22-1918,-1 8-3688,-15 4 4560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1:27.4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1125 12069,'2'-4'576,"108"-248"3985,31-135-2729,21-54 969,-160 436-2688,0 1-1,0 0 1,0 0-1,0 0 1,1 0-1,0 1 1,3-5-1,-6 8-85,1 0 0,-1-1 0,1 1 0,-1-1 0,1 1 0,-1 0 0,1-1 0,-1 1 0,1 0-1,0 0 1,-1-1 0,1 1 0,-1 0 0,1 0 0,0 0 0,-1 0 0,1 0 0,-1 0 0,1 0 0,0 0-1,-1 0 1,2 0 0,-1 1 1,0-1 0,0 1 0,0 0 0,0-1 0,0 1 0,0 0 0,-1 0 0,1 0 0,0 0 0,0 0 0,-1 0 0,1 0 0,-1 0 0,1 0 0,-1 0 0,2 2 0,2 9 136,0 1 0,-1-1 0,-1 1 1,3 23-1,-1-2 49,15 91 329,44 268 752,-37-270-613,48 140 1,-71-255-683,-2-4-39,0 1 0,1 0 0,-1-1 0,1 0 0,0 1 0,0-1 0,1 0 0,-1 0 1,1 0-1,0 0 0,0-1 0,7 7 0,-10-10 2,0 0 0,1 0 0,-1 1 0,0-1 0,1 0 0,-1 0 0,1 0 0,-1 0 0,1 1 0,-1-1 0,1 0 0,-1 0 0,0 0 0,1 0 0,-1 0 0,1 0 0,-1 0 0,1 0 0,-1 0 0,1 0 0,-1-1 1,1 1-1,-1 0 0,0 0 0,1 0 0,-1 0 0,1-1 0,-1 1 0,0 0 0,1-1 0,9-15-1022,-2-22-1388,-8 37 2299,1-4-484,0 0-1,-1-1 1,0 1 0,-1 0 0,0-7 0,0 9-409,1 0 0,-1-1 0,0 1 0,0 0 0,-1 0 0,1 0 0,0 0 0,-1 0-1,-3-4 1,-5-4-2007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54.2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0 352,'11'51'3491,"7"60"-1,-7-30-1291,-9-73-1992,47 257 5430,-48-260-5659,7 23 335,-8-27-382,0 0 0,0-1 1,0 1-1,1-1 1,-1 1-1,0 0 0,1-1 1,-1 1-1,0-1 0,1 1 1,-1-1-1,1 1 0,-1-1 1,1 1-1,-1-1 1,1 0-1,-1 1 0,1-1 1,-1 0-1,1 1 0,0-1 1,-1 0-1,1 0 1,-1 1-1,1-1 0,0 0 1,-1 0-1,1 0 0,0 0 1,-1 0-1,1 0 0,0 0 1,0 0-1,5-5-5077,-2-7 4084,-3 8 191,9-15-1375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1:27.7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560 331 636,'4'-3'332,"-1"0"0,1 0 0,0 0 0,-1 0 1,1-1-1,-1 0 0,0 0 0,-1 1 0,1-2 0,0 1 0,-1 0 0,3-9 0,-4 11-140,-1-1-1,1 0 0,-1 0 1,0 0-1,0 0 0,0 0 0,-1 0 1,1 1-1,-1-1 0,1 0 1,-1 0-1,0 0 0,0 1 0,0-1 1,-1 1-1,1-1 0,-1 1 1,1-1-1,-1 1 0,0 0 0,0-1 1,0 1-1,-4-3 0,-8-8 293,-1 1 0,-1 0 0,0 1-1,-1 1 1,0 1 0,-19-8 0,-115-38 823,137 50-1232,-11-3-304,-115-34-779,116 37-2743,-47-4 1,48 8 1747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1:28.0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16 609 168,'8'-6'611,"0"0"1,-1-1-1,0 0 1,0 0-1,-1 0 0,0-1 1,0 0-1,-1 0 0,0-1 1,6-14-1,-5 9-93,-1-1 0,-1 1 0,-1-1-1,0 0 1,-1 0 0,1-19 0,-4-5 216,-1-1 1,-2 1-1,-1 0 1,-16-53-1,16 70-331,0 0-1,-2 1 1,-16-35 0,22 55-367,1 0 1,-1 0-1,0-1 0,1 1 1,-1 0-1,0 0 0,0 0 1,0 0-1,0 0 0,0 0 1,0 0-1,0 0 1,0 0-1,0 1 0,0-1 1,-1 0-1,1 1 0,0-1 1,0 1-1,-1-1 0,1 1 1,0-1-1,-3 1 1,2 0 198,-8 13 108,7-10-281,3-2-38,-1 1-1,1-1 0,-1 1 1,1-1-1,0 1 0,-1 0 1,1-1-1,0 1 0,0-1 1,0 1-1,0 0 0,0-1 0,1 1 1,-1-1-1,0 1 0,1-1 1,-1 1-1,1-1 0,0 1 1,-1-1-1,1 1 0,0-1 1,0 0-1,0 1 0,0-1 1,2 2-1,0 0 33,0 0 0,0 0 0,1 0 0,-1 0 0,0-1 0,1 1 0,0-1 0,5 2 0,0-1 28,0 0 0,0-1 0,0 0-1,0-1 1,1 0 0,-1 0-1,1-1 1,12-1 0,6-3 153,40-11-1,-40 9 19,38-5 0,-65 10-239,0 1 0,0 0 0,0 0 1,1 0-1,-1 0 0,0 1 0,0-1 1,0 0-1,1 0 0,-1 1 0,0-1 1,0 0-1,0 1 0,0-1 1,0 1-1,0 0 0,0-1 0,0 1 1,0 0-1,0 0 0,0-1 0,0 2 1,1 0 17,-1 0 1,0 0 0,0 1 0,0-1 0,0 0 0,0 0-1,-1 1 1,1-1 0,-1 0 0,1 5 0,-1 6 154,0 1 0,-1-1 0,-3 18 1,1-15 20,-4 41 710,3 1 1,2 0-1,11 112 0,-8-159-840,1-1 0,1 1 0,0-1 0,0 0 0,1 1 0,0-2 0,1 1 0,0 0 0,0-1 1,12 15-1,-12-18-292,1 0 1,0-1 0,0 1-1,0-1 1,1 0 0,0-1 0,0 0-1,0 0 1,0 0 0,1-1 0,-1 0-1,1 0 1,0-1 0,14 3-1,-1-3-1573,20 5-10064,-25-2 8379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1:32.0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396 13 1236,'0'0'114,"0"0"-1,-1 0 1,1 1-1,0-1 0,-1 0 1,1 0-1,0 0 1,-1 0-1,1 1 1,0-1-1,-1 0 1,1 0-1,0 0 1,-1 0-1,1 0 1,-1 0-1,1 0 1,0 0-1,-1 0 1,1 0-1,0 0 1,-1-1-1,1 1 1,0 0-1,-1 0 0,1 0 1,0 0-1,-1 0 1,1-1-1,0 1 1,-1 0-1,1 0 1,0-1-1,0 1 1,-1 0-1,1 0 1,0-1-1,0 1 1,-1 0-1,1-1 1,0 1-1,0 0 1,0-1-1,0 1 0,0 0 1,-1-1-1,1 1 1,0 0-1,0-1 1,0 1-1,0-1 1,0 1-1,0 0 1,0-1-1,0 1 1,0 0-1,0-1 1,1 1-1,-1 0 1,0-1-1,0 1 1,0 0-1,0-1 1,0 1-1,1 0 0,-1-1 1,1 0-1,-29 16 2290,26-14-2660,-15 12 880,1 0 0,0 1 0,1 1 0,1 1 0,0 0 0,-14 21 0,23-30-481,-28 40 535,3 0 0,2 3 0,1 0-1,4 1 1,-24 71 0,37-91-330,1 0-1,2 1 1,-6 51 0,11-68-330,2-1 1,-1 0 0,2 1-1,0-1 1,1 0-1,0 0 1,2 1-1,-1-2 1,1 1-1,9 18 1,-9-25-171,-1-1-1,1 1 1,0-1-1,1 0 1,-1-1-1,1 1 1,0-1 0,1 0-1,-1 0 1,1-1-1,0 0 1,0 0-1,0 0 1,1 0 0,0-1-1,-1 0 1,1-1-1,11 3 1,-7-2-690,-1-2 0,1 0 0,0 0 1,0-1-1,-1 0 0,1-1 0,0 0 0,-1-1 0,1 0 1,-1-1-1,0 0 0,11-4 0,24-13-1803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1:32.4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249 104 412,'1'-4'636,"0"-1"0,0 0 0,0 0 0,-1 0 0,0 0 0,0-7 1,0 9-117,0-1 0,0 0 1,0 1-1,0-1 1,1 0-1,0 1 0,-1-1 1,3-3-1,-2 5-407,0 0 1,0 1-1,0 0 0,0-1 1,1 1-1,-1 0 0,0-1 1,1 1-1,-1 0 0,1 0 1,-1 0-1,1 0 0,0 0 1,-1 1-1,1-1 0,0 0 1,-1 1-1,1-1 0,0 1 0,0 0 1,2-1-1,8-1 204,-1 1-1,1 0 1,0 0 0,-1 1-1,1 1 1,0 0-1,11 3 1,-20-4-271,-1 1-1,1 0 1,0-1 0,-1 1-1,1 0 1,-1 1 0,0-1 0,1 0-1,-1 1 1,0-1 0,0 1-1,0 0 1,0 0 0,0-1-1,0 1 1,0 1 0,0-1 0,-1 0-1,0 0 1,1 1 0,-1-1-1,0 0 1,0 1 0,0-1-1,0 1 1,0 0 0,-1-1 0,1 1-1,-1 0 1,0-1 0,0 1-1,0 0 1,0-1 0,0 1-1,-1 0 1,0 3 0,-2 9 50,-1 0 1,0-1-1,-2 1 1,1-1-1,-12 20 1,-46 67 222,50-81-264,-183 233 590,72-102 553,123-149-1165,-1 0-1,1 0 1,0 0 0,0 0-1,0 0 1,0 0 0,0 0-1,0 1 1,0-1 0,1 0-1,-1 1 1,0 3-1,1-5-26,1 0 0,-1 0-1,0 0 1,0 0 0,1-1 0,-1 1-1,0 0 1,1 0 0,-1 0-1,1-1 1,-1 1 0,1 0-1,-1 0 1,1-1 0,-1 1-1,1 0 1,0-1 0,-1 1-1,1-1 1,0 1 0,0-1-1,0 1 1,-1-1 0,1 0-1,0 1 1,0-1 0,0 0-1,0 0 1,-1 1 0,1-1-1,0 0 1,0 0 0,0 0-1,0 0 1,0 0 0,0 0-1,1-1 1,26-1-374,0-1-1,-1-2 1,0-1-1,31-10 1,20-4-1843,-61 16-879,-1 1 0,33-2 0,-29 5 800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1:32.7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0 516,'25'31'1428,"-6"0"-140,-1-5-120,1-6-120,-6-3-103,-1-3-185,-2-3-264,2-5-376,1-6-444,-4-3-2209,7-6 861,-6-8 568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1:33.0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43 227 60,'-8'-33'2552,"4"16"-670,-1 0-1,-12-30 1,16 45-1702,-1-1 1,1 1-1,0-1 1,0 1-1,1-1 1,-1 1-1,1-1 1,-1 1-1,1-1 1,0 0 0,0 1-1,0-1 1,0 0-1,0 1 1,0-1-1,1 0 1,0 1-1,-1-1 1,1 1-1,1-3 1,0 1-9,0 1 0,1 0 1,-1 1-1,1-1 0,-1 0 0,1 1 1,0-1-1,0 1 0,0 0 1,0 0-1,0 0 0,7-3 0,1 1 85,0 0-1,1 1 0,-1 0 1,1 1-1,0 0 0,0 1 1,0 0-1,13 1 0,-10 1-9,0 0 0,-1 2 0,28 7 0,-38-9-203,0 0-1,0 0 1,0 1 0,-1 0-1,1-1 1,0 2-1,-1-1 1,1 0-1,-1 1 1,0-1-1,0 1 1,0 0-1,0 0 1,0 0 0,-1 1-1,0-1 1,1 0-1,2 7 1,-5-7-24,1 0 0,-1 0-1,0 1 1,0-1 0,0 0 0,-1 0 0,1 0 0,-1 1 0,1-1 0,-1 0 0,0 0 0,0 0 0,-1 0 0,1 0 0,0 0 0,-1-1-1,-3 6 1,-4 5 38,-1-1 0,-12 14 0,14-18-31,6-6-4,-1 0 1,1 0-1,0 1 0,-1-1 1,1 0-1,1 1 0,-1 0 1,0-1-1,0 1 0,1 0 1,0 0-1,0 0 0,-2 5 1,3-7-16,1 0 1,-1 0-1,0-1 0,1 1 1,-1 0-1,1 0 1,-1 0-1,1-1 1,0 1-1,-1 0 0,1-1 1,0 1-1,-1-1 1,1 1-1,0 0 0,0-1 1,-1 0-1,2 1 1,19 9 60,-18-8-46,23 9 68,0 3 0,-1 0 0,0 1 0,-1 1 0,36 32 1,-57-45-77,1 0 1,-1 1 0,0-1 0,0 1 0,-1 0 0,1 0 0,-1 0-1,1 0 1,-1 1 0,-1-1 0,1 0 0,0 1 0,-1-1 0,0 1 0,0 0-1,-1-1 1,1 1 0,-1 0 0,0 0 0,0-1 0,0 1 0,-1 0-1,0-1 1,0 1 0,0 0 0,0-1 0,-1 1 0,0-1 0,0 0 0,0 0-1,-4 6 1,0 0-135,-1-1 1,-1 1-1,1-1 0,-2-1 0,1 0 0,-1 0 0,0 0 0,-1-1 0,0 0 1,0-1-1,-15 7 0,10-7-721,0 0 1,-1-1-1,-30 5 1,34-8-1476,0-1 0,0 0 0,-16-1 1,9-3-41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1:33.4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70 444,'1'-3'665,"0"-1"0,1 1 0,-1-1 1,0 1-1,1 0 0,0 0 0,0-1 0,0 1 0,0 0 0,0 1 0,1-1 0,-1 0 1,1 1-1,-1-1 0,1 1 0,6-4 0,-4 4-51,0 0 1,0 0-1,0 0 1,0 0-1,1 1 1,9-2-1,2 2-2,0 1 0,-1 0-1,1 2 1,-1-1 0,1 2-1,-1 0 1,0 1 0,24 10-1,121 58 1275,-155-69-1807,51 27 700,-1 3 1,85 65-1,-108-71-388,-1 1 0,-1 2 1,-2 1-1,-1 1 0,25 38 0,-44-56-223,-1 0 0,0 1 1,-1 0-1,0 0 0,-1 0 0,6 24 0,-10-28-74,0 1-1,-1 0 1,0 0 0,-1-1 0,0 1-1,-1 0 1,0 0 0,-1-1-1,0 1 1,-4 12 0,-5 5-7,-1 0 0,-2-1-1,0 0 1,-2-1 0,-1-1 0,-1-1 0,-1 0 0,-37 36 0,10-17-547,-2-1 0,-1-3 0,-70 43 0,68-52-1723,-75 32 0,-56 11-10156,167-68 11043,-48 18-2779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1:38.6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315 5 344,'0'-1'158,"0"1"-1,0 0 1,-1-1 0,1 1 0,0 0-1,-1 0 1,1-1 0,0 1-1,-1 0 1,1 0 0,-1 0 0,1-1-1,0 1 1,-1 0 0,1 0-1,-1 0 1,1 0 0,0 0 0,-1 0-1,1 0 1,-1 0 0,1 0-1,-1 0 1,1 0 0,0 0 0,-1 0-1,1 0 1,-1 0 0,1 0-1,-1 1 1,-13 6-366,12-6 710,-18 10 712,1 0 0,1 2 0,-30 26 1,6-5 237,5-6 891,-58 57 0,94-85-2313,1 1 1,-1-1 0,1 1-1,-1 0 1,1-1 0,-1 1 0,1 0-1,-1-1 1,1 1 0,-1 0-1,1-1 1,0 1 0,-1 0 0,1 0-1,0-1 1,0 1 0,0 0-1,-1 0 1,1 0 0,0-1 0,0 1-1,0 0 1,0 0 0,1 0-1,-1-1 1,0 1 0,0 0 0,0 0-1,1 0 1,-1-1 0,0 1-1,1 0 1,-1-1 0,0 1 0,1 0-1,-1-1 1,1 1 0,-1 0-1,1-1 1,0 1 0,-1-1-1,1 1 1,-1-1 0,1 1 0,0-1-1,0 0 1,-1 1 0,1-1-1,0 0 1,0 1 0,0-1 0,8 4 76,1-1 1,-1 0 0,16 3-1,-12-4 24,24 8 18,0 1 0,-1 2 0,-1 1 1,35 20-1,-44-20-76,-2 2 1,0 0-1,0 2 1,-2 0 0,40 42-1,-54-51-52,-1 0 0,0 0 0,-1 1 0,0 0 0,-1 0 0,0 0 0,0 1 0,-1 0 0,-1 0 0,1 0 0,-2 0 0,0 0 0,0 1 0,0 17 0,-2-21-55,-1 1-1,0-1 0,0 0 0,-1 1 0,0-1 0,0 0 0,-1 0 0,0 0 0,0 0 0,-1-1 0,0 1 0,0-1 0,-1 0 0,0 0 0,0-1 0,-1 0 0,1 1 0,-1-2 0,-1 1 0,-11 7 0,5-4-314,-1-1 1,-1 0-1,0-1 1,0-1-1,-28 8 1,30-11-694,-1 0-1,-23 1 1,28-4-531,0 0 0,0 0 0,0-1 0,-16-4 0,5-2-712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1:38.9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667 6 568,'-16'-3'1320,"-3"0"-48,-9 3 8,-7 0 29,-2 3-41,-7 0-84,-7 0-120,1-1-96,0 4-148,-1-3-184,4 5-204,0 1-236,3-1-268,3 1-304,7 5-364,-1-3-3044,13 1 1283,6-1 853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1:39.3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49 2220,'1'0'525,"0"-1"0,-1 1 0,1 0-1,-1 0 1,1-1 0,0 1 0,-1-1-1,1 1 1,-1 0 0,1-1 0,0 1 0,-1-1-1,1 1 1,-1-1 0,0 0 0,1 1 0,0-2-1,-1 2-180,0-1-1,0 1 1,0 0 0,0-1-1,0 1 1,0 0-1,-1-1 1,1 1-1,0 0 1,0 0-1,0-1 1,0 1-1,0 0 1,-1-1 0,1 1-1,0 0 1,0 0-1,-1-1 1,1 1-1,0 0 1,0 0-1,-1 0 1,1-1 0,0 1-1,0 0 1,-1 0-1,-12-5 6036,-1 3-5647,13 2-784,-4-1-4043,2-1 1762,18-9-9141,3 0 7848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54.6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604 58 1232,'0'-2'165,"0"1"0,1 0 0,-1 0 0,0 0 1,0 0-1,0 0 0,0-1 0,0 1 0,0 0 0,0 0 0,0 0 0,0 0 0,0-1 0,-1 1 0,1 0 1,-1 0-1,1 0 0,-1 0 0,1 0 0,-1 0 0,1 0 0,-1 0 0,0 0 0,1 0 0,-1 0 0,0 0 1,0 1-1,0-1 0,0 0 0,0 1 0,0-1 0,0 0 0,0 1 0,0-1 0,0 1 0,0-1 0,-2 1 1,-5-3 586,-1 0 1,0 1-1,-16-2 0,19 3-458,-44-5 1155,-1 3-1,-85 5 1,117-1-1713,0 2 0,-1 0 1,1 1-1,-25 9 0,32-9-623,1 1-1,0 0 1,0 1 0,0 0 0,1 1-1,-1 0 1,2 0 0,-10 10 0,-10 16-1216</inkml:trace>
  <inkml:trace contextRef="#ctx0" brushRef="#br0" timeOffset="1">971 530 468,'11'0'1544,"-9"0"1459,-12 3-1374,-245 50 5323,111-26-4996,135-25-1890,-219 50 1717,186-40-2487,1 2 1,1 1 0,-59 33-1,87-41-589,0 0-1,0 2 1,1-1 0,0 2-1,-17 18 1,-2 10-1158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1:40.0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32 356,'0'0'2340,"29"-6"-3352,-20-5 436,13-3 196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1:44.3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10 250 836,'-6'-11'10886,"3"0"-8682,12-4-1767,9-2-52,0 1 1,0 1-1,2 0 0,30-18 1,90-37 301,-110 57-440,41-11 1,-62 21-180,0 1 1,0 1 0,0-1 0,0 1 0,0 1 0,0 0 0,0 0 0,0 1-1,15 2 1,-20-2-48,-1 1-1,0-1 0,1 1 1,-1 0-1,0 0 1,0 0-1,0 0 0,0 0 1,0 1-1,-1-1 1,1 1-1,-1 0 0,1 0 1,-1 0-1,0 0 0,0 0 1,-1 0-1,1 1 1,-1-1-1,1 1 0,0 5 1,3 7 57,-2 0 0,0 0-1,0 24 1,5 234 873,0 11 153,-1-182-280,33 164 0,-39-263-830,1 1 1,0-1 0,0 1 0,0-1 0,1 1-1,-1-1 1,1 0 0,0 0 0,0-1-1,1 1 1,-1 0 0,1-1 0,0 0-1,-1 0 1,2 0 0,-1-1 0,0 1-1,0-1 1,1 0 0,-1 0 0,6 1-1,-8-2-12,23 10 12,-15-7-2400,-32-1-9638,19-4 10870,-10 1-1289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1:44.7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471 3 744,'0'0'891,"9"-2"565,-3 2 2478,3 2-2950,20 9 9640,-32-9-10282,-8 2-118,1-1 0,-1 1 1,0-2-1,0 0 0,-18 2 0,-62-2 372,26-2-305,-91 0-912,67-1-3237,68-3 1134,20 4 2356,0 0 1,0-1-1,0 1 0,0 0 1,1-1-1,-1 1 0,0-1 1,0 1-1,1-1 0,-1 1 1,0-1-1,0 1 1,1-1-1,-1 0 0,1 0 1,-1 1-1,1-1 0,-1 0 1,1 0-1,-1-1 0,2-6-1887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1:45.1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483 11 984,'7'-6'3849,"-6"2"-315,-6 4 1908,-128 17-2257,-129 19-1646,246-33-2272,-32 5-622,45-7 580,0-1 0,1 0 0,-1 0 0,1 0 0,-1-1 0,1 1 0,-1-1 0,-3 0 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1:45.5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280 10 936,'6'-10'8258,"-58"91"-4919,-38 63-462,57-85-2149,-3 3-508,-30 74 0,65-133-467,-1 1 0,1-1 0,0 1 0,0-1 0,0 1 0,0-1 0,1 1 0,-1 0 0,1-1 0,0 5 0,1-6-195,0 0 0,-1 0 0,1 0 0,0 0-1,0 0 1,0 0 0,0-1 0,0 1 0,0 0 0,1-1 0,-1 1 0,0-1-1,1 1 1,0-1 0,-1 1 0,1-1 0,0 0 0,-1 0 0,4 1-1,8 4-1359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1:45.8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409 388 16,'35'6'3760,"-39"-22"-2088,1 9-1370,-1 1 0,0 0 0,0 0 0,-1 0-1,1 0 1,-1 1 0,-1 0 0,-10-9-1,7 6-22,-200-169 2444,65 66-7503,128 100 2606,6 2 662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1:46.6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1 136 424,'0'-4'387,"0"-1"0,1 0 1,-1 0-1,1 0 0,1 0 0,-1 1 0,1-1 0,-1 0 1,1 1-1,0-1 0,1 1 0,3-5 0,3-3 741,1 1 0,18-18 0,-8 11 707,-17 21-1419,-1 0-344,0 0 0,0 0-1,-1 0 1,1 0 0,-1 1-1,1-1 1,-1 0 0,0 1-1,0-1 1,-1 1-1,1-1 1,-1 1 0,0 0-1,0 3 1,-4 63 701,1-30-352,1-7 185,5 47 0,-2-70-489,1 0 0,0 0 0,0 0 0,1 0-1,0 0 1,1-1 0,0 1 0,0-1 0,6 9-1,-7-14-111,0 0-1,0-1 1,0 1 0,1-1-1,-1 0 1,1 0-1,0-1 1,0 1-1,0-1 1,0 1-1,0-1 1,0 0-1,1-1 1,-1 1-1,0-1 1,1 0-1,0 0 1,-1 0-1,1-1 1,-1 1-1,1-1 1,0 0 0,-1-1-1,1 1 1,6-2-1,8-2-325,0-1 0,0-1 0,0-1-1,27-13 1,-21 6-1604,41-28-1,-17 9-3083,-26 20 3072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1:53.1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1345 704,'0'0'1874,"3"-3"-898,5-7-439,-2 0 0,1 0-1,-1-1 1,-1 0-1,0 0 1,0 0 0,4-16-1,0 2 20,138-447 4590,-41-11-2938,-67 245-985,-32 216-951,-7 22-267,0 0 1,1 0 0,-1 0 0,0 0 0,0-1-1,0 1 1,0 0 0,1 0 0,-1 0 0,0 0-1,0 0 1,0 0 0,0 0 0,1 0 0,-1 0-1,0 0 1,0 0 0,0 0 0,1 0 0,-1 0-1,0 0 1,0 0 0,0 0 0,0 0-1,1 1 1,-1-1 0,0 0 0,0 0 0,0 0-1,0 0 1,0 0 0,1 0 0,-1 0 0,0 1-1,0-1 1,0 0 0,0 0 0,0 0 0,0 0-1,0 0 1,0 1 0,1-1 0,-1 0-1,0 0 1,0 0 0,0 0 0,0 1 0,0-1-1,0 0 1,0 0 0,0 0 0,2 7 63,0 0 0,-1 0 0,2 13 0,59 456 1211,-33-326-787,53 166 0,-82-315-513,15 36-249,-14-36 192,-1 0 0,1 1 1,0-1-1,0 0 0,0 0 0,0 0 0,0 1 0,0-1 1,0 0-1,0-1 0,0 1 0,0 0 0,0 0 0,1 0 1,-1-1-1,0 1 0,1 0 0,-1-1 0,0 1 0,1-1 1,-1 0-1,3 1 0,-3-2-148,0 1 0,0-1-1,0 1 1,0-1 0,0 0 0,0 0 0,0 1 0,0-1-1,0 0 1,-1 0 0,1 0 0,0 0 0,0 0 0,-1 0-1,1 0 1,-1 0 0,1 0 0,-1 0 0,1 0 0,-1 0-1,1-2 1,-11-5-8944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1:53.4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321 85 136,'-3'-11'956,"-4"5"4,1-2 4,-6 2-44,-4 0-88,0 1-79,-6-4-69,-3 4-68,0-1-104,0 0-140,-4 1-152,1-1-192,3 3-196,3 0-228,-3 3-2117,6 3 853,3 0 564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1:53.7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563 1 484,'-4'0'1080,"-1"0"-831,1 1 0,-1 0-1,1 1 1,-1-1 0,1 1-1,0 0 1,0 0 0,-1 0-1,1 1 1,1-1 0,-1 1-1,0 0 1,1 0 0,-5 4 0,-12 14 733,-20 26 1,22-25-438,-7 9-76,1 1 1,1 1-1,2 1 0,-20 45 0,39-75-596,0 1-1,0 0 1,0 0 0,1 0 0,0 0-1,0 0 1,0 0 0,1 0 0,-1 5-1,2-7-164,-1 0-1,0 0 1,1 0 0,0-1-1,0 1 1,-1 0-1,2-1 1,-1 1 0,0-1-1,0 1 1,1-1-1,-1 1 1,1-1 0,0 0-1,0 0 1,0 0-1,3 3 1,14 9-1007</inkml:trace>
  <inkml:trace contextRef="#ctx0" brushRef="#br0" timeOffset="1">503 623 168,'38'61'3361,"-38"-60"-2152,-6-4-560,-13-9-205,1 1 0,0-2-1,1-1 1,-29-28 0,-60-77 710,62 68-765,-27-35-87,-25-27-1453,26 43-3250,41 44 3002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54.9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1 976,'0'0'1454,"1"5"28,4 18 40,-2 1 0,0 0 1,-1 35-1,-1-10-341,16 161 2614,1 27-894,-13-195-2969,2-23-721,-6-19 713,-1 1-1,0-1 0,0 0 0,1 1 1,-1-1-1,0 0 0,1 1 1,-1-1-1,0 0 0,1 1 0,-1-1 1,0 0-1,1 0 0,-1 0 0,0 1 1,1-1-1,-1 0 0,1 0 0,-1 0 1,1 0-1,-1 0 0,0 0 0,1 0 1,-1 0-1,1 0 0,-1 0 1,1 0-1,-1 0 0,1 0 0,0 0-367,0-1-1,1 0 0,-1 0 1,0 1-1,0-1 0,0 0 1,0 0-1,-1 0 0,1 0 1,0 0-1,0 0 0,0 0 1,-1-1-1,1 1 0,-1 0 1,2-2-1,-2 1 174,7-16-2202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1:54.7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8 740,'1'-1'112,"0"0"1,0 1-1,0-1 0,-1 0 0,1 1 1,1-1-1,-1 1 0,0-1 1,0 1-1,0-1 0,0 1 0,0 0 1,0 0-1,0 0 0,0-1 1,1 1-1,-1 0 0,0 0 0,0 1 1,0-1-1,0 0 0,0 0 0,1 0 1,-1 1-1,0-1 0,0 1 1,0-1-1,0 1 0,0-1 0,0 1 1,0 0-1,0-1 0,0 1 1,-1 0-1,2 1 0,4 3 37,-1 1 0,0 0 0,0 0 0,4 8 0,-5-7 208,12 22 130,-1 0 0,-1 1 0,-2 1 0,17 63 0,-2 9-72,-5 1 0,-5 0-1,-4 1 1,-5 1 0,-4 0 0,-5 0 0,-16 118 0,11-180-513,-1-1 0,-3 0 0,-25 71 1,27-93-573,-1-1 0,-2 0 1,0 0-1,0-1 0,-2 0 1,-1-1-1,0-1 0,-1 0 0,-18 16 1,-20 10-965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1:55.1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434 0 636,'-3'6'1143,"-14"30"990,-39 53 0,13-21-888,-14 29 87,4 3-1,-76 201 1,111-248-1209,3 1 0,2 0 0,2 0 0,3 1 1,2 1-1,3-1 0,2 1 0,6 57 0,1-76-691,1 0 0,2 0 0,1-1 1,2 0-1,2-1 0,1-1 0,2 0 0,1-1 0,1 0 0,2-2 0,1 0 0,44 46 0,44 29-1230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2:07.2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1 120,'0'0'5028,"0"5"-3807,-4 79 2915,1-57-3167,1 0-1,2 0 1,1 0 0,1 0-1,5 29 1,-4-45-676,0 0 1,1 0-1,0 0 1,1 0-1,0-1 0,1 1 1,9 13-1,-10-18-157,1 0-1,-1 1 0,1-2 1,1 1-1,-1-1 0,1 0 1,-1 0-1,1-1 0,1 1 1,-1-2-1,11 5 1,8 0 69,0-1 0,1-1 1,-1-2-1,1 0 0,0-2 1,0-1-1,31-2 0,189-31-1142,-232 29 756,101-21-2629,-95 18-2336,31-14 0,-36 13 2379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2:07.6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860 114 14065,'-27'-2'1870,"-113"13"127,-254-11-1,305-3-2072,51 3-800,0-2 0,-70-12 0,106 14 775,0 0 1,1-1-1,-1 1 1,0-1-1,1 1 1,-1-1 0,1 0-1,-1 0 1,1 0-1,-1 0 1,1 0-1,-3-2 1,3 2 25,1 1-1,0 0 1,0-1 0,-1 1-1,1-1 1,0 0 0,0 1-1,0-1 1,0 1 0,0-1-1,-1 1 1,1-1 0,0 1-1,0-1 1,0 1-1,0-1 1,1 0 0,-1 1-1,0-1 1,0 1 0,0-1-1,0 1 1,1-1 0,-1 1-1,0-1 1,1 0 0,2-3-507,0 1 0,0 0 0,1-1 0,-1 1 0,1 0 0,0 1 0,0-1 0,5-2 0,36-17-2358,17-3 890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2:07.9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534 124 4164,'55'-23'379,"-24"11"487,51-29 0,-80 40-767,0-1 0,0 1 0,0 0 0,0-1 0,-1 1 0,1-1 0,-1 1 0,1-1 0,-1 0 0,2-2 0,-3 4-58,0-1-1,0 1 0,0-1 1,0 1-1,0-1 0,0 1 1,0-1-1,0 0 1,0 1-1,0-1 0,0 1 1,0-1-1,0 1 0,-1-1 1,1 1-1,0-1 0,0 1 1,-1-1-1,1 1 0,0-1 1,-1 1-1,1-1 0,0 1 1,-1 0-1,1-1 1,-1 1-1,1 0 0,-1-1 1,1 1-1,-1 0 0,1-1 1,-1 1-1,1 0 0,-1 0 1,1 0-1,-1-1 0,1 1 1,-1 0-1,1 0 0,-1 0 1,1 0-1,-2 0 0,-13-4 443,-1 1-1,1 1 1,-1 0-1,-21 0 1,-65 6 681,91-3-1039,-67 6 270,-96 20 0,11 18-3174,156-42 2058,0-1 1,0 1-1,1 1 1,-1-1-1,1 1 1,0 0-1,-12 10 1,1 5-1092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2:08.3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675 184 4,'2'-1'267,"88"-43"3523,-77 37-2580,0-1 0,-1 0-1,0-1 1,19-19 0,-30 27-1117,0 0 0,0 0 0,0 0 0,0 0 0,-1 0 0,1 0 0,0 0 0,-1-1 0,1 1 0,0 0 0,-1-1 0,0 1 1,1 0-1,-1-1 0,0 1 0,1-1 0,-1 1 0,0 0 0,0-1 0,0 1 0,-1-1 0,1 1 0,0 0 0,0-1 0,-1 1 0,1-1 0,-1 1 1,1 0-1,-1-1 0,1 1 0,-1 0 0,0 0 0,0 0 0,0 0 0,0-1 0,0 1 0,0 0 0,0 1 0,-1-2 0,-2-1 105,1 0 0,-1 0-1,0 0 1,0 1-1,-1-1 1,1 1 0,0 0-1,-1 1 1,1-1 0,-10-1-1,3 2 29,-1 0 0,0 1 0,1 1 0,-1 0 0,1 0 0,-1 1-1,1 1 1,-1 0 0,1 0 0,-19 9 0,-4 5 167,1 1 0,-34 24 0,13-4-15,1 1-1,3 3 1,-82 87-1,104-96-193,1 0-1,1 2 1,2 1 0,2 0-1,1 2 1,-30 78-1,46-101-107,0 0-1,1 0 0,1 1 1,1-1-1,0 1 1,1-1-1,0 1 0,1 0 1,1-1-1,6 29 0,-5-33-39,1-1 0,1 1 0,0-1-1,0 0 1,1 0 0,1-1 0,-1 0-1,2 0 1,-1 0 0,1 0 0,0-1-1,1 0 1,0-1 0,0 0 0,1 0-1,11 7 1,-3-4 3,1-1-1,0 0 1,1-2-1,0 0 1,0-1-1,0 0 1,22 2-1,-14-4-14,1-2 1,1 0-1,-1-2 1,42-4-1,-58 2-24,1 0-1,-1-1 1,20-7-1,-27 9-5,-1-1 1,1-1 0,0 1-1,-1-1 1,0 1-1,1-1 1,-1 0-1,0-1 1,0 1-1,-1-1 1,5-5-1,-6 7 1,-1 0-1,0 0 0,-1 0 1,1 0-1,0 0 1,0 0-1,-1-1 1,0 1-1,1 0 0,-1 0 1,0 0-1,0-1 1,0 1-1,0 0 1,0 0-1,-1 0 0,1 0 1,-1-1-1,1 1 1,-1 0-1,0 0 0,0 0 1,0 0-1,0 0 1,0 0-1,0 1 1,-1-1-1,-1-2 0,-2-3-21,-1 1-1,-1-1 0,1 1 0,-1 1 0,-11-9 1,-3 1-38,-1 2 1,0 0-1,0 1 1,-1 1 0,-39-9-1,-122-18-154,183 36 219,-1 0-1,1 0 1,0 0-1,0 0 1,0 0-1,-1-1 1,1 1-1,0 0 1,0-1-1,0 1 1,0-1-1,0 1 1,0-1-1,0 0 1,0 1-1,0-1 1,0 0 0,-2-1-1,3 1 1,0 1 0,0-1-1,0 0 1,1 1 0,-1-1 0,0 1-1,0-1 1,0 1 0,0-1 0,1 0-1,-1 1 1,0-1 0,0 1 0,1-1-1,-1 1 1,0-1 0,1 1 0,-1 0-1,1-1 1,-1 1 0,1-1 0,-1 1-1,1 0 1,-1-1 0,1 1-1,8-6-6,0 1 0,18-7 0,-26 12 7,38-17-564,69-18 1,-91 31-720,0 1 1,27-2-1,-33 5-819,0 0 0,0 1-1,0 0 1,20 5 0,-5 2-701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2:08.6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 23494,'15'3'996,"-2"2"-392,-4-2-172,1 3-100,-1-3-56,-2 2 128,-1 1-104,-19-1-432,-2-7-1504,-1 4-432,3-2-5753,-6 3-751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6T12:38:01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3 210 8,'18'-72'2972,"5"-23"4581,-17 54-1497,-5 40-5197,-1 1-19,-2 5 16,-8 22-91,2 0 0,1 0 0,2 1 0,-4 39 0,0 122 910,9-177-1545,0 101 888,5-1-1,34 199 1,-36-292-992,1 0 1,2-1 0,-1 0 0,2 0 0,0 0 0,12 19 0,-17-33-126,1 1 0,0-1 0,0 1 0,0-1-1,1 0 1,0-1 0,-1 1 0,1-1 0,1 1 0,-1-1 0,0 0 0,1-1 0,-1 1 0,1-1 0,0 0-1,0 0 1,0 0 0,0-1 0,0 0 0,0 0 0,0 0 0,1 0 0,-1-1 0,0 0 0,1 0-1,-1 0 1,5-2 0,10-2-727,-1 0 1,-1-2-1,1 0 0,-1-1 0,0-1 0,22-14 0,-16 8-4924,41-35 0,-39 29 2891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6T12:38:01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628 29 1488,'0'-1'191,"-1"1"0,1-1 0,0 0 0,0 0 0,0 1 0,0-1 0,0 0-1,-1 0 1,1 1 0,0-1 0,-1 0 0,1 1 0,-1-1 0,1 0 0,0 1 0,-1-1 0,1 1 0,-1-1 0,0 1 0,1-1-1,-1 1 1,1-1 0,-2 0 0,-21-5 2594,-28 8 37,48-2-2621,-209 28 4884,-4 0-4442,214-28-694,-54 3-1281,53-3 1088,0 0 0,0-1 0,0 1-1,0 0 1,0-1 0,1 0 0,-1 0 0,0 0 0,0 0-1,1 0 1,-1 0 0,1-1 0,-1 1 0,1-1 0,-1 0 0,-2-3-1,4 5-34,1-1-1,-1 0 1,0 0-1,1 0 0,-1 0 1,1 0-1,0 0 0,-1-1 1,1 1-1,0 0 1,0 0-1,0 0 0,0 0 1,-1 0-1,2 0 1,-1-1-1,0 1 0,0 0 1,0 0-1,0 0 0,1 0 1,0-2-1,5-18-1745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6T12:38:0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501 32 456,'1'-2'190,"0"0"0,0 1 0,0-1 0,-1 0 0,1 1 0,0-1 0,0 0 0,-1 0 0,1 0 0,-1 1 0,0-4 0,0 4-118,0 1 1,0 0-1,0-1 0,0 1 0,0 0 1,0-1-1,0 1 0,0 0 1,-1-1-1,1 1 0,0 0 1,0-1-1,0 1 0,-1 0 1,1 0-1,0-1 0,0 1 1,-1 0-1,1 0 0,0-1 1,-1 1-1,1 0 0,0 0 1,-1 0-1,1 0 0,0 0 1,-1-1-1,-21 3 1748,-67 24 74,1 4-1,-93 46 1,118-41-3053,58-31 512,0 0-1,-1 0 1,2 0-1,-1 0 1,0 1-1,1 0 0,0 0 1,0 0-1,-4 8 1,-1 6-1017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55.2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695 33 13105,'2'-1'76,"0"-1"0,0 1 0,0 0 0,0-1 1,-1 1-1,1-1 0,0 0 0,-1 1 0,1-1 0,-1 0 0,2-2 0,-16-3 1120,6 6-992,0-1 0,0 1 1,-1 1-1,1-1 0,0 1 0,0 0 1,-1 1-1,-12 2 0,-7 0 138,-60 5 151,-107 22 0,57 9-2555,103-27-1309,-60 33 1,65-26 113,6 4 989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6T12:38:02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1 680,'0'0'1282,"0"0"-9,2 3 9,-2 1-948,1 0 1,0 0-1,-1 0 0,0-1 1,0 1-1,0 0 1,-1 0-1,1 0 0,-2 6 1,-14 41 1874,8-27-1367,-15 50 1151,-22 75 907,-83 493 2469,121-604-5495,3-23-235,2 0 1,0 0-1,0 0 1,1 21-1,1-35 189,1 1 0,-1 0 0,0 0-1,1-1 1,0 1 0,-1 0 0,1-1 0,0 1-1,0 0 1,1 2 0,0-2-536,-1-1 0,1 1-1,-1-1 1,1 1 0,-1-1 0,1 0-1,0 0 1,0 1 0,0-1-1,-1 0 1,1-1 0,0 1 0,4 1-1,7-1-1962</inkml:trace>
  <inkml:trace contextRef="#ctx0" brushRef="#br0" timeOffset="1">421 1140 704,'3'-1'271,"-1"-1"0,1 0-1,-1 0 1,1-1 0,-1 1 0,0 0-1,0-1 1,0 1 0,0-1 0,-1 0-1,1 0 1,-1 1 0,1-1 0,-1 0-1,0 0 1,0 0 0,-1 0 0,1-1-1,0 1 1,-1 0 0,0 0 0,0 0-1,0-1 1,0 1 0,0 0 0,-2-4-1,-1-9 442,-1 0-1,0 1 0,-13-30 0,15 42-585,-25-59 1380,-45-71-1,-46-53 103,105 165-1439,-98-136 488,33 58-5401,77 98 3943,-1-2-539,1 1-2742,1 2 2119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6T12:38:02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1048,'15'20'1176,"-1"1"-1,-1 1 1,-2 0 0,11 25-1,29 96 3446,-14-33-2201,-30-92-2041,51 117 2188,-52-122-2360,1-1-1,1 0 1,0 0 0,1-1-1,0 0 1,0-1 0,1 1-1,13 8 1,-17-14-266,1-1 0,-1 0 0,1 0 0,0-1-1,0 0 1,0 0 0,0-1 0,1 1 0,-1-2 0,1 1 0,-1-1 0,1 0 0,0-1-1,0 0 1,-1 0 0,1 0 0,13-4 0,-8 1-783,1 0 0,-1-2 1,18-7-1,37-24-7209,-46 22 5792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6T12:38:02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805 605 400,'-2'-3'312,"1"1"1,-1-1-1,1 1 1,-1-1-1,0 1 1,0 0-1,0 0 0,0 0 1,0 0-1,-1 0 1,1 0-1,-1 0 1,1 1-1,-1 0 0,1-1 1,-1 1-1,-4-1 1,-7-3 635,0 1 1,-19-2-1,17 3-288,-39-6 751,0 2 1,-1 3-1,-70 3 1,-166 27-1288,287-25-208,0-1 0,-1 0-1,1 0 1,-1 0 0,1 0 0,-1-1 0,1 0 0,0 0 0,-10-3 0,13 3 55,0 0 0,0 0 0,1 0 0,-1 0 0,0-1 0,0 1 1,1-1-1,-1 1 0,0-1 0,1 1 0,0-1 0,-1 0 0,1 0 0,0 0 0,0 0 1,0 0-1,0 0 0,0 0 0,1 0 0,-1 0 0,1 0 0,-1 0 0,1-1 1,0 1-1,-1 0 0,2-4 0,0-8-43,2 0 1,0 0-1,0 1 1,1-1-1,1 1 1,7-15-1,-3 6 11,27-65-144,27-74-132,-61 154 319,0 0-1,0-1 1,-1 1-1,0 0 1,0-1-1,-1 1 1,0-1-1,-1-9 1,1 15-3,0 0 1,-1 0 0,1 0 0,-1 0-1,0 0 1,1 0 0,-1 0 0,0 1-1,0-1 1,0 0 0,0 0 0,-1 1-1,1-1 1,0 0 0,-1 1 0,1 0-1,-1-1 1,1 1 0,-1 0 0,0 0 0,0 0-1,1 0 1,-1 0 0,0 0 0,0 0-1,0 0 1,0 1 0,0-1 0,0 1-1,0 0 1,0-1 0,0 1 0,0 0-1,-3 1 1,-30 2-1193,29-2 340,-1 1 0,1 0 1,0 0-1,0 0 0,0 1 0,-8 4 0,-3 6-699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6T12:38:03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11 715 1248,'4'2'251,"0"1"166,0-1-1,0 1 1,0-1 0,0 0-1,0 0 1,1-1-1,-1 1 1,1-1 0,8 1-1,-12-2-293,0-1 0,-1 0-1,1 0 1,0 1 0,0-1-1,-1 0 1,1 0 0,-1 0-1,1 0 1,-1 0 0,1 0-1,-1 0 1,1 0 0,-1 0-1,0-2 1,1-2 201,0-1-1,0 1 1,-1-1 0,0 0 0,0 1-1,0-1 1,-1 0 0,-2-9-1,0-5 282,-19-159 2286,-17-187-116,35 333-2502,2 27-180,1 0-1,0 0 1,0 0-1,1 0 1,-1-1 0,1 1-1,2-11 1,-1 14-39,3 7 352,15 35 81,18 52 1,3 9 196,6 1 424,109 173 0,-144-257-1094,1-2 1,1 1-1,0-1 1,22 18-1,-30-28-338,1-1-1,-1-1 0,1 1 0,0-1 0,0 0 0,0 0 0,10 3 0,-12-6-263,-1 1 0,1 0 0,0-1-1,0 1 1,0-1 0,-1 0 0,1-1 0,0 1 0,0 0-1,0-1 1,0 0 0,-1 0 0,1 0 0,3-2 0,5-5-3089,-2-3 1114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6T12:38:03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7 176,'0'0'137,"-1"-1"0,1 1 1,0-1-1,-1 1 0,1 0 0,0-1 1,-1 1-1,1-1 0,-1 1 0,1 0 1,0-1-1,-1 1 0,1 0 0,-1 0 1,1-1-1,-1 1 0,1 0 0,-1 0 1,1 0-1,-1 0 0,1 0 0,-1 0 1,1-1-1,-1 1 0,1 0 0,-1 0 0,1 0 1,-1 1-1,1-1 0,-1 0 0,0 0 1,1 0-1,-1 0 0,1 0 0,0 1 1,-1-1-1,-16 12 1628,15-11-1879,-10 11 773,1 1 0,0 0 0,0 0 0,2 1 0,0 0 0,0 1-1,1 0 1,-6 17 0,0 4-158,1 0 0,1 2-1,3-1 1,1 1 0,1 1-1,2-1 1,2 1 0,2 0 0,1 0-1,2 0 1,2 0 0,14 63-1,-14-87-374,0 0 0,1 0 0,0 0 0,1-1 0,1 1-1,0-1 1,1-1 0,15 21 0,-18-28-90,0-1-1,1 1 1,0-1-1,0 0 1,0 0-1,0-1 1,1 0 0,-1 0-1,1 0 1,0-1-1,0 0 1,1-1 0,-1 1-1,0-1 1,1-1-1,0 1 1,-1-1-1,1-1 1,12 1 0,-3-3-39,0 0 0,1-1 0,-2 0 0,1-2 0,0 0 0,-1 0 1,0-2-1,0 0 0,-1-1 0,18-12 0,-5 2-62,-2-2-1,0-1 0,-1-1 1,29-35-1,-37 36 13,0-2 0,-2-1 0,0 0 0,-2 0 0,0-2 0,-2 1 0,-1-2 0,-1 1 0,-1-1 0,-1-1 0,-2 1 0,3-36 0,-8 60 97,0-1 1,0 1-1,0 0 0,-1-1 1,0 1-1,1 0 0,-1 0 1,-1-4-1,1 6 177,-2 5 17,-2 6-118,0 0 1,1 0 0,0 0-1,1 1 1,0-1-1,1 1 1,0-1-1,0 1 1,1 0 0,1 19-1,11 119 834,-9-131-850,3 16 129,0 0-1,17 50 1,-18-71-255,0 0 1,1-1-1,1 0 1,0 0-1,0-1 1,1 0-1,1 0 1,0 0-1,15 15 1,-19-23-143,0 0 0,0 0 1,1 0-1,-1-1 0,1 1 1,-1-1-1,1 0 0,0-1 1,0 1-1,-1-1 0,1 0 0,0 0 1,0 0-1,1-1 0,-1 0 1,0 0-1,0 0 0,0 0 1,0-1-1,0 0 0,0 0 0,0-1 1,0 1-1,-1-1 0,1 0 1,4-3-1,7-2-1554,-2-2 1,1 0 0,-2-1-1,1 0 1,-1-1-1,17-18 1,-1-2-950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6T12:38:03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84 568,'-3'-72'6477,"3"71"-6399,0 1 0,0 0-1,0-1 1,0 1 0,0-1-1,0 1 1,0-1 0,0 1-1,0-1 1,-1 1-1,1-1 1,0 1 0,0 0-1,-1-1 1,1 1 0,0-1-1,0 1 1,-1 0 0,1-1-1,0 1 1,-1 0 0,1 0-1,-1-1 1,1 1 0,0 0-1,-1 0 1,1-1 0,-1 1-1,1 0 1,-1 0-1,1 0 1,-1 0 0,1 0-1,0 0 1,-1 0 0,1 0-1,-1 0 1,1 0 0,-1 0-1,1 0 1,-1 0 0,1 0-1,-1 0 1,1 0 0,-1 0-1,1 1 1,0-1 0,-1 0-1,1 0 1,-1 0 0,1 1-1,-1-1 1,-21 13 2036,11-2-1512,1 1 0,-1 1 0,2-1 0,0 1 0,0 1-1,-12 26 1,4 0 237,-15 51 0,25-70-607,-16 65 655,21-78-802,1 0 1,0-1 0,0 1 0,1 0 0,0 0 0,1-1 0,0 1 0,0 0-1,2 7 1,-1-10-49,0 0-1,1 0 1,-1-1-1,1 1 0,0-1 1,0 0-1,0 1 1,1-2-1,-1 1 0,1 0 1,0-1-1,0 1 1,9 4-1,5 2 47,0 0-1,24 9 1,-15-8-15,4 3-1,0 1 0,-2 1 0,53 38-1,-71-45-59,0 1 1,-1 0-1,0 0 0,-1 1 0,0 1 0,0-1 0,-1 1 0,-1 1 0,0 0 0,-1 0 0,9 25 0,-11-24-110,0-1 0,-2 1 0,1 0-1,-1 0 1,-1 0 0,-1 0 0,-1 17 0,0-23-182,0-1 1,0 1-1,-1-1 1,0 0-1,0 0 1,-1 0 0,0 0-1,0 0 1,-1 0-1,0-1 1,0 0 0,0 1-1,-1-2 1,0 1-1,-6 6 1,-2-3-1991,11-8 1501,1 0-1,-1 0 1,0-1-1,1 1 1,-1 0-1,0-1 1,0 0-1,1 1 1,-4-1-1,3 0-1710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6T12:38:04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11 880,'3'-10'3166,"-9"11"-129,-12 11-687,17-11-2671,-6 5 741,0 0 0,1 0 0,0 1 0,0 0 0,1 0 1,0 0-1,-6 11 0,-23 56 1401,30-65-1597,-12 35 241,1 1 1,2 0-1,3 1 1,1 0-1,3 0 1,1 1-1,2 0 0,3 0 1,1 0-1,3-1 1,2 1-1,1-1 1,28 88-1,-30-118-440,1-1-1,0 0 1,1 0 0,1-1-1,18 26 1,-22-35-131,0-1-1,0 1 1,1 0 0,-1-1-1,1 0 1,0 0 0,0-1 0,1 1-1,-1-1 1,1 0 0,-1-1-1,1 1 1,0-1 0,0 0-1,0-1 1,1 1 0,11 0-1,-6-2-547,0 0-1,0-1 0,0 0 0,0-1 0,0 0 0,11-5 1,36-16-7373,-36 12 5637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6T12:38:04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906 846 15473,'29'6'252,"-7"-1"52,-4-2 61,-2 0-81,-3 0-108,-1 0-84,-2 0-184,-4-1-252,-3 7-393,-9-1-655,3 7-3500,-4 7 1664,1 9 1095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6T12:38:26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0 106 152,'22'-12'1144,"-3"1"-120,-6 0-96,-4-1-104,1-2-84,-4 6-156,-3-4-239,0 4-325,-3-1-345,0 9-1527,0-8 632,0 8 416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6T12:40:50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0 119 32223,'7'0'544,"-1"-8"-544,0 2 0,4 3 0,-4 0 0,0-5 0,-6 8 0,10-12 0,-7 7 0,3-1 0,-3-2 0,0 5 0,-3 3 0,7-14 0,-7 11 0,0 3 0,-3-12 0,3-16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55.6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955 0 1260,'19'0'1340,"-9"0"3813,-79 11-3757,12 1-96,-12 2-116,-6 6-124,-32 8-184,0 3-316,3 9-372,0-4-500,13 4-584,6 11-3564,16-11 1516,22-1 1003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11:41:22.2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1096,'15'21'14107,"-7"-21"-13639,-1 0 0,1 0 1,0 0-1,-1-1 0,1 0 0,11-4 1,24-2 275,-27 6-580,1 1 1,-1 0-1,0 1 0,1 1 0,-1 1 1,0 0-1,0 2 0,-1-1 1,1 2-1,-1 0 0,26 15 0,-30-15-117,-1 2 0,0-1 0,-1 1-1,0 0 1,0 1 0,-1 0 0,0 1 0,0 0-1,-1 0 1,-1 0 0,1 1 0,-2 0-1,1 0 1,-2 1 0,1-1 0,2 14-1,-2 1 5,-1 0 0,-1 1-1,-1 0 1,-1-1-1,-2 1 1,0 0 0,-2-1-1,-1 1 1,-10 36-1,-8 8 45,-2 0-1,-39 74 0,-24 22 83,64-127-111,7-14 39,11-17 44,0-1 0,0 1 1,1-1-1,-7 18 1,11-25-126,0 0 0,0 1 0,0-1 0,0 0 1,0 1-1,0-1 0,0 0 0,0 0 0,0 1 0,1-1 1,-1 0-1,0 1 0,1-1 0,-1 0 0,1 0 0,-1 0 0,1 1 1,0-1-1,0 0 0,-1 0 0,1 0 0,0 0 0,0 0 0,0-1 1,0 1-1,0 0 0,0 0 0,0 0 0,1-1 0,-1 1 1,0-1-1,0 1 0,0-1 0,1 1 0,-1-1 0,2 1 0,5 1 47,-1-1 0,1 1 0,-1-1 0,16 0-1,22-3 123,1-1 1,66-15-1,90-31 64,-134 31-152,191-56 195,-169 46-483,-75 24-117,33-11-1150,-23 1-2282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11:41:22.5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1444,'30'-1'3961,"22"0"5298,-22 8-7626,-38 4-5568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11:41:27.1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 80 688,'0'0'912,"3"0"-19,3-1-243,0-1 1,1 1-1,-1-1 0,0 0 1,0-1-1,-1 1 1,1-1-1,0 0 0,-1-1 1,0 1-1,7-6 0,32-18 2666,-8 10-297,-35 16-2657,0 2-330,-1 0-1,0-1 1,0 1-1,0-1 0,1 1 1,-1-1-1,0 1 1,0 0-1,0-1 1,0 1-1,0 0 0,0-1 1,0 1-1,0-1 1,0 1-1,-1 0 1,1-1-1,0 1 1,0-1-1,-1 1 0,1-1 1,0 1-1,0 0 1,-1-1-1,1 1 1,-1-1-1,1 0 0,0 1 1,-1-1-1,1 1 1,-2 0-1,-10 13 246,1-2-22,-2-1 0,1-1 1,-1 0-1,-1-1 0,1 0 0,-30 14 0,3-6-903,-58 16-1,84-30-1341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3:13.5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0 442 15173,'22'-112'8782,"-22"112"-8635,0-1 1,0 1-1,0 0 1,0-1-1,0 1 1,0 0-1,0-1 0,0 1 1,0 0-1,0 0 1,0-1-1,0 1 1,0 0-1,0-1 1,0 1-1,0 0 1,0 0-1,1-1 0,-1 1 1,0 0-1,0-1 1,0 1-1,1 0 1,-1 0-1,0 0 1,0-1-1,1 1 1,-1 0-1,0 0 0,0 0 1,1 0-1,-1-1 1,0 1-1,0 0 1,1 0-1,0 0 1,6 11 1839,10 36-2168,-12-31 956,17 45-582,2-2 1,3 0 0,38 58 0,-59-107-194,0-1 0,1 0 0,1 0 0,-1-1 0,1 0 0,1 0 0,10 7 0,-15-12 0,1 0 0,0 0 0,-1-1 0,1 1 0,0-1 0,0-1 0,0 1 0,0-1 0,1 1 0,-1-2 0,0 1 0,1 0 0,-1-1 0,0 0 0,1 0 0,-1-1 0,7-1 0,-2-1 0,1 0 0,-1-1 0,0 0 0,0 0 0,0-1 0,0-1 0,-1 1 0,11-10 0,-6 3 0,0-1 0,-1 0 0,-1 0 0,14-21 0,3-10 0,-2-1 0,28-68 0,-15 16-3974,28-103 0,-42 119 1372,-2 28-9244,-14 33 8124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3:00.0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0 138 1068,'19'-21'8008,"-13"1"-3468,-5 16-4037,0 1 0,0-1-1,0 0 1,0 0-1,1 1 1,0-1 0,-1 1-1,1 0 1,1-1 0,-1 1-1,0 0 1,5-5 0,1 3-346,-1-1 1,1 1-1,0 1 1,0 0-1,1 0 1,-1 0-1,1 1 1,0 0-1,0 1 1,0 0-1,0 0 1,0 1-1,0 0 1,0 1-1,1 0 1,-1 0-1,0 1 1,12 2-1,0 1 29,0 1 0,0 1-1,0 1 1,-1 0 0,0 1-1,32 20 1,-41-22-80,0 1 0,-1 1 0,0-1 1,-1 1-1,0 1 0,0 0 0,-1 0 0,0 1 0,12 18 1,-16-20-57,-1-1 1,1 0 0,-1 1 0,-1 0 0,0-1 0,0 1 0,0 0 0,-1 0 0,0 0 0,-1 0-1,1 0 1,-2 1 0,1-1 0,-1 0 0,0 0 0,-3 8 0,0-4-3,0 0 0,-1-1 1,0 0-1,-1 0 1,0 0-1,0-1 0,-1 0 1,-1 0-1,0-1 0,0 1 1,-17 12-1,9-8-148,-1-1 0,-1-1 0,-1 0-1,1-2 1,-40 16 0,53-24-235,-46 15-788,48-17 328,-1 1 1,1-1-1,0 0 1,0 0-1,0 0 0,0 0 1,-1-1-1,-3 0 1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3:00.7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0 433 1052,'4'1'247,"-1"1"-1,0-1 0,-1 0 1,1 1-1,0-1 1,0 1-1,-1 0 1,1 0-1,-1 0 1,1 0-1,-1 0 0,0 1 1,0-1-1,0 1 1,0 0-1,0-1 1,-1 1-1,1 0 1,-1 0-1,0 0 0,2 4 1,10 31 2456,15 63 0,-21-69-1185,1 0 1,2-1-1,17 38 0,-14-51-50,-12-17-836,0-8-77,1-13-272,-1-1 0,0 1 1,-4-28-1,-12-70 2,11 91-248,-17-109 64,-19-179 254,39 309-315,1 0 0,0 1-1,0-1 1,0 0 0,1 0-1,0 1 1,0-1 0,1 0-1,2-6 1,-3 10-25,0 0 1,0 0-1,0 0 1,1 0-1,-1 0 0,1 1 1,-1-1-1,1 0 1,-1 1-1,1-1 1,0 1-1,0 0 0,0 0 1,0 0-1,0 0 1,0 0-1,0 0 0,0 0 1,1 0-1,-1 1 1,0-1-1,0 1 0,1 0 1,-1 0-1,0 0 1,3 0-1,19 2 65,0 1 1,0 1-1,0 1 0,0 1 1,26 11-1,11 2 40,-35-11-66,-1 1 1,43 20 0,-66-29-57,-1 1 0,1 0 0,0 0 1,0 0-1,0 0 0,-1 1 1,1-1-1,0 0 0,-1 1 0,1-1 1,-1 1-1,0-1 0,0 1 1,1 0-1,-1 0 0,0 0 0,0-1 1,-1 1-1,1 0 0,0 0 1,0 0-1,-1 0 0,0 0 0,1 0 1,-1 0-1,0 1 0,0-1 1,0 0-1,0 0 0,0 0 0,-1 0 1,1 0-1,-1 0 0,1 0 1,-1 0-1,0 0 0,1 0 0,-1 0 1,0 0-1,0-1 0,-3 4 1,-4 6-20,-1 1 0,0-1 0,-1-1 0,-20 18 0,20-20 16,-62 55 6,72-63 0,-1 1 1,0 0-1,0-1 1,1 1-1,-1 0 1,0 0-1,1 0 1,-1-1-1,0 1 1,1 0-1,0 0 1,-1 0-1,1 0 1,-1 0-1,1 0 0,0 0 1,0 0-1,0 0 1,-1 0-1,1 0 1,0 0-1,0 0 1,0 0-1,1 0 1,-1 0-1,0 0 1,0 0-1,1 0 1,-1 0-1,0 0 1,1 0-1,-1 0 1,1 0-1,-1 0 0,1 0 1,-1 0-1,1-1 1,0 1-1,-1 0 1,1 0-1,0-1 1,0 1-1,1 0 1,4 4 3,0-1 0,0 0 0,0 0 0,13 5 0,19 9 46,-1 1 0,46 33 0,-63-38-17,-1 1-1,0 1 0,-1 1 1,-1 0-1,21 29 0,-33-40-25,-1 0 0,1 1 0,-2-1 0,1 1 0,-1 0-1,0 0 1,-1 0 0,1 1 0,-1-1 0,-1 1 0,1-1 0,-1 1 0,-1-1-1,0 16 1,-1-16-3,-1 1 0,1-1 0,-2 1-1,1-1 1,-1 0 0,0 0 0,0 0 0,-1 0-1,0 0 1,0-1 0,-1 0 0,0 0 0,0 0-1,-10 8 1,2-2-7,-1-2 0,0 1-1,-1-2 1,-1 0 0,1-1-1,-1 0 1,-23 7 0,-122 28-390,109-32-1352,-1-3 0,-102 2 0,155-10 1623,-17-1-1058,17 1 959,0 0 1,-1-1 0,1 1 0,-1 0 0,1 0-1,-1 0 1,1 0 0,0 0 0,-1-1-1,1 1 1,0 0 0,-1 0 0,1-1 0,0 1-1,-1 0 1,1 0 0,0-1 0,-1 1-1,1 0 1,0-1 0,0 1 0,-1 0-1,1-1 1,0 1 0,0-1 0,0 1 0,0 0-1,0-1 1,-1 1 0,1-1 0,3-2-3458,10-7 1114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3:01.0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325 1 992,'1'0'126,"-1"0"0,1 0 0,0 0 0,-1 0 0,1 0 0,0 0-1,-1 0 1,1 0 0,-1 1 0,1-1 0,0 0 0,-1 0 0,1 1 0,-1-1 0,1 1 0,-1-1 0,1 0 0,-1 1-1,1-1 1,-1 1 0,0-1 0,1 1 0,-1-1 0,1 1 0,-1-1 0,0 1 0,0-1 0,1 1 0,-1 0-1,0-1 1,0 1 0,0 0 0,0-1 0,1 1 0,-1-1 0,0 1 0,0 0 0,0-1 0,-1 1 0,1 0-1,0-1 1,0 1 0,0-1 0,0 1 0,0 0 0,-1-1 0,1 2 0,-14 30 1599,-232 366 6825,238-385-8341,-57 81-321,64-94 39,1 0 0,-1 1 0,1-1 0,0 0 1,-1 1-1,1-1 0,0 1 0,-1-1 0,1 1 1,0-1-1,-1 1 0,1-1 0,0 1 0,0-1 1,0 1-1,-1-1 0,1 1 0,0-1 1,0 1-1,0-1 0,0 1 0,0 0 0,0-1 1,0 1-1,0-1 0,0 1 0,1-1 0,-1 1 1,0-1-1,0 1 0,0-1 0,1 1 0,-1-1 1,0 1-1,0-1 0,1 1 0,-1-1 0,0 1 1,1-1-1,-1 1 0,1-1 0,-1 0 1,0 1-1,2-1 0,0 1-777,1 0-1,-1-1 1,1 1 0,-1-1 0,1 0 0,0 0-1,-1 0 1,5 0 0,11-1-1478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3:01.3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525 651 1036,'-6'-13'3532,"-9"-21"-2515,-17-15 725,-66-75 0,70 90-1252,-169-178 1958,79 90-3567,115 118 1127,0 2-588,0-1 1,1 0 0,-1-1 0,1 1 0,-1 0 0,1-1 0,0 1-1,0-1 1,1 0 0,-3-5 0,3-8-1046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3:01.7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45 216,'1'-3'394,"1"0"0,-1 0-1,1 1 1,0-1 0,0 0 0,0 1 0,0 0 0,0-1-1,0 1 1,1 0 0,-1 0 0,1 0 0,-1 0-1,1 1 1,0-1 0,0 1 0,0-1 0,0 1-1,0 0 1,0 0 0,0 1 0,0-1 0,0 1 0,1-1-1,-1 1 1,6 0 0,3 1 230,0-1 0,-1 2 0,1 0 0,0 0 0,-1 1 0,13 5 0,20 9 219,-1 3 0,0 2 0,-2 1-1,0 2 1,60 50 0,-48-30-237,-3 2 1,-2 2 0,50 67 0,-70-80-278,-3 2-1,-1 0 1,-2 2 0,24 58 0,-34-66-151,-1 0 0,-1 1 0,-2 0 0,-2 0 0,-1 1 1,2 44-1,-8-54-211,0 0 1,-1 1-1,-1-1 0,-2 0 1,0 0-1,-2-1 1,0 0-1,-2 0 0,0 0 1,-2-1-1,0-1 1,-22 31-1,13-25-612,-1-1 0,-2-1-1,0-1 1,-2-1 0,0-1 0,-2-1 0,0-2-1,-46 25 1,-146 53-9687,107-54 7092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2:54.0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1 708 424,'0'0'2601,"0"-10"1201,21-41 991,14-28-1759,6-14-1348,144-341 3499,-182 423-4889,-2 9-212,-1 0 1,0 1-1,1-1 0,-1 0 1,1 0-1,-1 1 1,1-1-1,0 0 0,-1 1 1,1-1-1,0 1 0,0-1 1,0 1-1,1 0 0,-1-1 1,0 1-1,2-1 0,-3 2 365,5 24 401,2 42 0,-3-25-394,4 43 192,4 0 0,42 147 1,-49-214-924,-3-12 96,-1 1-1,1-1 1,0 0 0,0 0-1,0 0 1,4 6 0,-5-10-16,0 0 1,0 0-1,0 0 0,0 0 1,0 0-1,0 0 1,0-1-1,0 1 1,1 0-1,-1 0 0,0-1 1,0 1-1,1-1 1,-1 1-1,1-1 0,-1 0 1,0 1-1,1-1 1,-1 0-1,1 0 1,-1 0-1,0 0 0,1 0 1,-1-1-1,1 1 1,-1 0-1,0 0 0,3-2 1,20-6-12070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55.9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1 228,'0'0'3342,"0"4"-1695,7 148 6358,18 78-4324,-22-209-3318,13 100 1372,37 137 1,-35-204-2045,-17-50 83,1-1 1,0 1-1,0-1 1,0 1 0,1-1-1,-1 0 1,1 0 0,0 0-1,0 0 1,6 5-1,-8-8-87,0 0 0,0 1 0,0-1 0,-1 0 0,1 0 0,0 0 0,0 0 0,0 0 0,0 0-1,0 0 1,0 0 0,0 0 0,0 0 0,0 0 0,0 0 0,0-1 0,0 1 0,0 0 0,-1-1 0,1 1-1,0-1 1,0 1 0,0-1 0,-1 1 0,1-1 0,0 0 0,0 1 0,-1-1 0,1 0 0,-1 1 0,1-1 0,-1 0-1,2-1 1,7-11-2310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2:54.4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46 284,'90'-26'23138,"-89"25"-22908,0 1 0,0 0-1,0-1 1,0 1 0,0-1 0,0 0 0,0 1-1,0-1 1,0 0 0,-1 1 0,1-1-1,0 0 1,0 0 0,-1 0 0,1 0 0,0 0-1,-1 0 1,1 0 0,-1 0 0,0 0-1,1-2 1,-1 3-526,-13 21-18024,7-6 14780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2:55.7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263 16 1088,'8'-16'7387,"-13"24"713,0 1-6338,0-1-3429,-6 11 2470,2-1 1,0 1 0,-10 31 0,7-16-173,-126 361 3508,109-311-3858,18-55-530,7-18-424,0 0 1,0 0 0,-2 12 0,6-17-1215,1-5 1519,-1-1 0,0 0 0,0 0 0,0 1 0,0-1 0,1 0 0,-1 0-368,0 1 368,1-1-1,-1 0 1,0 0 0,0 0 0,1 0 0,-1 1 0,0-1 0,0 0 0,1 0 0,-1 0 0,0 0 0,1 0 0,-1 0 0,0 0-1,0 0 1,1 0 0,-1 0 0,0 0 0,1 0 0,-1 0 0,1 0 0,2-1-283,-3 1 942,2 0-3284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2:56.0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371 739 432,'10'3'1159,"12"2"2632,-13-18-1394,-9 10-2206,0 1 0,0-1 0,-1 1 0,1-1 0,-1 1 0,0-1 0,1 1 0,-1 0 0,0-1 0,-2-2-1,0-1 143,-119-221 4333,51 105-3527,-30-61-502,29 63-7557,56 95 3609,-3 5 1004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2:56.5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13 840,'0'0'1528,"2"-8"2016,-2 8-3391,0 0 1,0-1-1,0 1 0,0 0 1,1 0-1,-1 0 0,0-1 1,0 1-1,0 0 0,0 0 1,0 0-1,1-1 0,-1 1 1,0 0-1,0 0 1,0 0-1,0-1 0,1 1 1,-1 0-1,0 0 0,0 0 1,1 0-1,-1 0 0,0 0 1,0 0-1,0 0 0,1-1 1,-1 1-1,0 0 0,0 0 1,1 0-1,-1 0 0,0 0 1,0 0-1,1 0 0,-1 1 1,0-1-1,0 0 0,1 0 1,-1 0-1,1 0 0,4 4 202,1 1 0,0 0 0,-1 0 0,0 0 0,0 1 0,-1-1 0,1 1 0,-1 0 0,0 0 0,-1 1 0,4 8 0,30 83 1757,7 50-372,-6 1-1,30 259 1,-65-375-1671,0 0 0,-2 0 0,-2 0 1,-7 49-1,6-69-648,-1 0 0,-1 0 0,0-1 0,-1 1 0,-12 22 0,13-28-491,-1 0 0,0 0 0,0 0 0,-1-1 0,0 0 0,0 0 0,0 0 0,0-1 0,-1 0 0,-10 5 1,-17 6-2176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2:56.8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369 5 1036,'-1'0'189,"1"-1"0,-1 1 0,1 0 1,-1-1-1,0 1 0,1 0 0,-1-1 0,0 1 0,0 0 0,1 0 0,-1-1 0,0 1 1,1 0-1,-1 0 0,0 0 0,0 0 0,1 0 0,-1 0 0,0 0 0,0 0 0,0 1 0,-12 7 555,1 0-1,0 1 0,1 1 0,0 0 0,1 1 1,0 0-1,0 0 0,1 1 0,1 0 0,-10 17 0,-8 19 723,-28 71 0,22-38-354,4 2 1,3 0 0,-27 159-1,47-199-975,1 0 0,2 0 0,2 1 0,1-1 0,3 0-1,2 0 1,1-1 0,2 0 0,26 70 0,-27-92-328,1-1 1,0 0-1,2-1 0,0 0 0,1-1 1,27 30-1,-27-36-451,0 1 0,1-2 0,21 15 1,-21-17-572,1-1 0,-1 0-1,2-1 1,15 5 0,33 4-2921,0-5 1254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2:58.0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286 111 36,'4'-13'1485,"0"-1"0,-1 1 1,-1-1-1,1-21 0,-3 34-1300,0 0 1,0 0-1,0 0 0,0 0 0,0 0 1,-1 0-1,1 0 0,0 0 1,0 1-1,-1-1 0,1 0 1,-1 0-1,1 0 0,0 0 0,-1 1 1,0-1-1,1 0 0,-1 1 1,1-1-1,-1 0 0,0 1 1,0-1-1,-1 0 0,0 0 983,-3 4-11,-5 5-716,0 0 0,1 1 0,0 0 0,0 1 0,1 0 0,0 0-1,0 1 1,1 0 0,1 0 0,-9 21 0,-7 21 580,-16 59 0,30-85-753,-24 91 560,4 1 0,6 2-1,5 0 1,6 1 0,4 0 0,14 172-1,-6-275-742,0 5-117,1 0 0,0 0 0,2-1 0,1 0 0,14 44 0,-18-64-97,1 0-1,-1 0 1,1-1-1,0 1 1,-1 0-1,1-1 1,0 1-1,1-1 1,-1 1-1,0-1 1,1 0-1,-1 0 0,1 0 1,0 0-1,0-1 1,4 3-1,-5-3-147,0-1 0,0 1 0,0-1 0,0 0 0,0 0 0,0 1 0,0-1 0,0-1-1,-1 1 1,1 0 0,4-1 0,-4 0-454,1 0 0,-1 0 1,1 0-1,-1 0 0,0-1 0,1 1 0,-1-1 0,0 1 0,3-4 0,11-12-4114,0-3 1470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2:58.3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1022 13001,'19'-39'914,"-1"-1"1,-3-1-1,19-74 0,-12 34-311,23-77 151,98-286 2428,-139 435-3016,-1-1 138,2 0 0,-1 0-1,1 0 1,0 0 0,1 1 0,0 0 0,9-9 0,-14 17-264,-1 0 1,1 0-1,0 1 0,0-1 1,0 1-1,-1-1 0,1 1 0,0-1 1,0 1-1,0-1 0,0 1 0,0 0 1,0 0-1,0-1 0,0 1 0,0 0 1,0 0-1,0 0 0,0 0 1,0 0-1,0 0 0,0 0 0,0 0 1,0 1-1,0-1 0,0 0 0,0 0 1,0 1-1,0-1 0,0 1 0,-1-1 1,1 1-1,0-1 0,0 1 1,0 0-1,-1-1 0,1 1 0,0 0 1,-1 0-1,1-1 0,0 1 0,-1 0 1,1 2-1,4 4 128,-2 0 0,1 0 0,-1 0 0,3 10 0,-5-15-136,17 64 765,17 107 0,-15-63-418,-15-88-320,47 213 741,-32-159-498,31 76 1,-47-144-384,-1 1 1,2-1 0,-1 0-1,1-1 1,0 1-1,7 7 1,-11-13-122,0-1 1,1 1-1,-1-1 0,0 0 1,1 0-1,-1 1 0,1-1 1,-1 0-1,1 0 0,-1-1 1,1 1-1,0 0 0,-1 0 0,1-1 1,0 1-1,0-1 0,0 1 1,-1-1-1,1 0 0,0 0 1,0 0-1,0 0 0,0 0 1,0 0-1,-1-1 0,1 1 1,0 0-1,0-1 0,0 1 0,-1-1 1,1 0-1,0 0 0,-1 0 1,1 0-1,1-1 0,-1 1-724,-1-1-1,0 1 1,0 0-1,0-1 0,0 1 1,0 0-1,0-1 1,0 1-1,0-1 0,0-1 1,1-2-607,4-7-2172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2:58.6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575 117 1024,'-1'-4'445,"-1"0"-1,1 1 1,-1-1 0,0 1-1,0 0 1,-1-1 0,1 1-1,-1 0 1,1 1 0,-1-1-1,0 0 1,0 1 0,0-1-1,0 1 1,-1 0 0,1 0-1,-1 0 1,1 1 0,-7-3-1,-8-2 708,0 1 1,-36-5-1,30 6-367,-166-25 2500,93 24-5399,66 5-2432,-33 5-1,44-2 2306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2:59.3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318 11 152,'2'-11'6864,"-10"19"-1410,3-2-6326,-14 16 1743,1 1-1,0 0 0,2 2 1,2 0-1,-14 29 1,18-34-480,-44 89 1061,-21 39-498,25-61-2906,49-85 1680,1 0-1,-1-1 0,0 1 1,1 0-1,0 0 0,-1 0 1,1-1-1,0 1 1,0 3-1,0-4-152,0 0 0,0 0 0,1 0 0,-1 0 0,0 0 0,1 0 0,-1 0 0,0 0-1,1 0 1,0 0 0,-1-1 0,1 1 0,-1 0 0,1 0 0,0 0 0,-1-1 0,1 1 0,1 0 0,7 5-2039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2:59.6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494 569 528,'2'0'226,"0"0"-1,1 0 1,-1 0-1,0 0 1,1-1 0,-1 1-1,0-1 1,0 1-1,4-2 1,-6 1-143,1 1 0,0-1 0,-1 0 0,1 1 0,-1-1 0,1 0 0,-1 0 0,0 1 0,1-1 0,-1 0-1,0 0 1,1 0 0,-1 0 0,0 1 0,0-1 0,0 0 0,0 0 0,1 0 0,-2 0 0,1 0 0,0 0 0,0 0 0,0 1 0,0-1 0,0 0 0,-1 0 0,1 0 0,0 0 0,-1 1 0,0-2 0,-2-6 302,0-1 0,-1 1 1,0 0-1,-1 1 0,0-1 1,-9-10-1,-41-42 1005,31 34-899,-256-238 2458,200 193-3900,78 69 921,-4-3-1348,0-1 0,0 0-1,0 0 1,-7-12-1,6 9-419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56.3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1166 59 512,'1'-2'265,"1"0"1,-1 0-1,0 0 1,1 0-1,-1 0 0,0 0 1,0-1-1,-1 1 0,1 0 1,0-1-1,-1 1 1,1-5-1,-1 6-119,-1 0-1,1 0 1,-1 0-1,0-1 1,1 1 0,-1 0-1,0 0 1,0 0-1,0 0 1,1 0 0,-1 0-1,0 0 1,0 1 0,0-1-1,-1 0 1,1 0-1,0 1 1,0-1 0,0 1-1,0-1 1,-1 1-1,1-1 1,0 1 0,0 0-1,-1 0 1,-1-1-1,-6 0 380,0-1 0,-1 1 0,1 1-1,0-1 1,-1 2 0,-14 1-1,-60 15 1358,51-9-1252,-572 167 3883,600-173-4574,-151 57-650,81-21-1359,59-28 260,0 1-1,-17 14 1,3 6-1702,12 0 1066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3:02.3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37 556,'0'0'1166,"-3"-9"693,5 5 1541,7 0-2891,1 0 0,-1 1 0,0 0 0,1 0 0,-1 1 0,1 0 0,0 1 0,0 0-1,18 1 1,-8 1 101,0 1 0,0 1 0,0 1 0,20 6-1,-35-8-477,0-1-1,0 1 1,-1 0-1,1 0 1,0 1-1,-1-1 1,1 1-1,-1 0 1,0 1-1,0-1 1,0 1-1,0-1 0,0 1 1,-1 1-1,0-1 1,0 0-1,0 1 1,0-1-1,2 9 1,-2-5-9,-1 0 1,0 0-1,0 1 1,-1-1-1,0 1 1,-1 0-1,0-1 1,0 1-1,-1-1 0,0 1 1,-4 12-1,-9 31 217,-4-1 0,-1-1 0,-38 69-1,31-67 288,2 1 0,-29 95 0,51-141-478,0 1 0,1 0-1,0-1 1,1 1 0,-1 0-1,1-1 1,1 1 0,-1 0 0,2 0-1,2 11 1,-3-14-67,1-1-1,0 1 0,0-1 1,0 0-1,1 0 0,-1 0 1,1 0-1,0 0 0,0-1 1,0 1-1,1-1 0,-1 0 1,1 0-1,0 0 0,0 0 1,0 0-1,0-1 0,6 3 1,4 0 77,1-1 0,-1 0 0,1-1 0,0 0 0,0-1 0,0-1 0,24-1 0,108-14 174,-130 11-390,40-6-583,11-2-1792,-24 8-6726,-35 4 4066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3:02.6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26 26102,'0'-6'1048,"0"0"377,0-2 983,6 2-2156,3 6-1348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3:04.1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1105 804,'0'-4'6647,"0"-13"-3257,4-43-2448,84-442 5186,-60 356-4909,43-167 2378,-70 311-3557,0-4 202,0 0 0,1 0 0,0 0 0,1 0 0,-1 0 0,1 0 0,5-7 0,-8 13-217,0-1-1,0 1 1,0 0 0,1-1-1,-1 1 1,0 0 0,0 0-1,1-1 1,-1 1 0,0 0-1,1 0 1,-1-1 0,0 1 0,1 0-1,-1 0 1,0 0 0,1-1-1,-1 1 1,0 0 0,1 0-1,-1 0 1,1 0 0,-1 0-1,0 0 1,1 0 0,-1 0-1,0 0 1,1 0 0,-1 0 0,1 0-1,-1 0 1,0 0 0,1 0-1,-1 0 1,0 1 0,1-1-1,-1 0 1,0 0 0,1 0-1,-1 1 1,0-1 0,1 0-1,-1 0 1,0 1 0,1-1 0,-1 0-1,0 0 1,0 1 0,0-1-1,1 0 1,-1 1 0,0-1-1,0 1 1,0-1 0,0 0-1,1 1 1,-1-1 0,0 0-1,0 1 1,0-1 0,0 1-1,0-1 1,7 27 519,-7-25-547,20 166 1564,-6-30-846,93 430 1306,-106-565-2012,59 227 818,-59-228-843,11 31-136,-11-31 81,0 0 0,0 0 0,0 0 0,0 0 0,1-1 0,-1 1 0,0 0 0,1-1 0,-1 1 0,1-1 0,0 1 0,-1-1 0,4 2 0,-5-3-12,1 0 0,0 0 0,-1 0 0,1 1 0,0-1-1,-1 0 1,1 0 0,0 0 0,-1 0 0,1 0 0,0-1 0,-1 1-1,1 0 1,0 0 0,-1 0 0,1-1 0,0 1 0,-1 0 0,1 0 0,-1-1-1,1 1 1,-1-1 0,1 1 0,0 0 0,-1-1 0,0 1 0,1-1 0,-1 1-1,1-1 1,-1 0 0,1 1 0,-1-1 0,0 1 0,0-1 0,1 0 0,-1 1-1,0-1 1,0 0 0,0 1 0,0-1 0,1 0 0,-1 0 0,4-31-4882,-8-7-6878,-2 24 8116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3:04.5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469 266 856,'0'-5'298,"1"1"0,-1-1 0,0 1 0,0 0 0,-1-1 0,1 1 0,-1-1 0,0 1 0,0-1 0,0 1 0,-1 0 0,1 0 0,-1 0 0,0 0 0,0 0 0,-1 0 0,1 0 0,-1 1 0,0-1 0,0 1 0,0 0 0,0 0 0,-5-4 0,-8-6 466,-1 1 1,0 1 0,-31-15-1,33 18-728,-127-60 2302,122 61-3105,-36-8 1,43 13-906,0 0 1,0 1-1,-24 1 0,16 2-204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3:04.8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1 612 620,'11'-11'687,"0"-1"0,-1-1 0,-1 1 0,0-2 0,0 1 0,-2-1 0,1 0 0,-2-1 0,0 0 0,-1 0 0,0 0 0,-1-1 0,3-26 0,-2-2 373,-2 0 0,-2-1 1,-7-72-1,4 102-788,0 1-1,-1-1 1,-6-16 0,8 26-183,-1 0 0,1 1 0,-1-1 1,0 1-1,-1 0 0,1 0 0,-1 0 0,0 0 0,0 0 0,0 0 0,0 1 0,-1-1 0,-5-3 1,8 6-64,0 1 0,1-1 1,-1 1-1,0-1 0,0 1 1,0 0-1,0-1 1,0 1-1,0 0 0,0 0 1,0-1-1,0 1 1,0 0-1,0 0 0,0 0 1,0 0-1,0 1 1,0-1-1,0 0 0,0 0 1,0 1-1,0-1 0,0 0 1,0 1-1,0-1 1,0 1-1,0-1 0,0 1 1,0 0-1,1-1 1,-1 1-1,0 0 0,0-1 1,1 1-1,-1 0 1,1 0-1,-1 0 0,0 0 1,1 0-1,0-1 0,-1 1 1,1 0-1,0 0 1,-1 2-1,1-3-3,0 1 0,0 0 0,0-1 0,-1 1 0,1 0-1,0 0 1,1-1 0,-1 1 0,0 0 0,0 0 0,0-1 0,0 1 0,1 0 0,-1-1 0,0 1 0,0 0-1,1-1 1,-1 1 0,1-1 0,-1 1 0,1 0 0,-1-1 0,1 1 0,-1-1 0,1 1 0,-1-1 0,1 1 0,-1-1-1,1 0 1,0 1 0,-1-1 0,1 0 0,0 0 0,1 1 0,23 6 469,-7-7-79,-1-2 0,0 1 0,0-2 0,0 0 0,30-11 0,-46 14-375,0 0-1,0 0 0,-1 0 0,1 0 0,0 0 0,0 0 1,0 0-1,0 0 0,0 0 0,0 0 0,0 1 0,0-1 1,0 0-1,0 1 0,0-1 0,-1 1 0,1-1 0,0 1 1,0-1-1,0 1 0,-1-1 0,1 1 0,0 0 0,-1-1 1,1 1-1,-1 0 0,1 0 0,0 0 0,-1-1 1,0 1-1,1 0 0,-1 0 0,0 0 0,1 0 0,-1 0 1,0 0-1,0 2 0,6 37 640,-6-38-636,3 159 1656,2 31-283,-2-153-1039,2 0 1,17 70-1,-19-99-325,1 1 1,0-1-1,0 0 0,1 0 0,0 0 0,1-1 1,0 0-1,13 15 0,-16-20-218,1-1 0,-1 0 0,1 0 0,0 0 0,0 0 0,0-1 1,0 1-1,1-1 0,5 2 0,-6-3-281,-1 0 1,1 0 0,0-1 0,0 1 0,0-1-1,1 0 1,-1 0 0,0 0 0,0-1-1,0 1 1,0-1 0,4-1 0,14-7-10779,-15 6 7688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3:06.1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55 716,'-2'-7'2117,"0"0"0,0 1 0,1-1 0,-1-13-1,2 19-865,-1-1 398,-1-2-1336,0 6 3658,-4 15-3319,1 0-1,1 0 1,1 0 0,0 0 0,2 1 0,0-1 0,2 30 0,1-10 149,3 0 1,15 61 0,-13-73-446,2 0 1,0 0-1,1-1 1,14 22-1,-17-33-170,2 0-1,-1 0 1,2-1 0,-1-1 0,1 0-1,1 0 1,0-1 0,15 11-1,-22-18-124,0 0 0,0-1 0,1 1 0,-1-1 0,1 0-1,0 0 1,0 0 0,0-1 0,0 0 0,0 0 0,0 0-1,0 0 1,0-1 0,0 0 0,1 0 0,4-1 0,-4 0-12,0-1 1,0 0-1,0 0 1,-1 0-1,1-1 1,-1 0 0,0 0-1,1 0 1,-1-1-1,-1 0 1,9-7-1,0-4-108,0-1 0,-2 0 0,1 0 1,-2-1-1,0-1 0,-2 1 0,9-22 0,-5-1-1193,-1 0 1,-2-1-1,6-64 0,-14 97 874,4-57-4998,-4 22-5133,-1 29 7121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3:07.4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1262 1172,'-1'-4'696,"0"1"-1,0 0 1,1-1 0,-1 1-1,1-1 1,0 1 0,0-5-1,9-45 3050,-1 16-1925,26-185 3570,9-225-936,-24 223-2826,-13 149-1058,8-71 1217,-14 145-1738,0 0 0,0-1-1,1 1 1,-1 0 0,0-1 0,0 1 0,1 0-1,-1-1 1,1 1 0,-1 0 0,1 0-1,-1 0 1,1 0 0,0-1 0,0 1 0,-1 0-1,1 0 1,0 0 0,2-1 0,-2 2-26,0 0 0,-1 0 1,1 0-1,0 0 0,0 0 1,-1 0-1,1 0 1,0 0-1,0 1 0,-1-1 1,1 0-1,0 1 0,-1-1 1,1 0-1,0 1 0,-1-1 1,1 1-1,-1-1 0,1 1 1,-1-1-1,1 1 0,-1-1 1,1 1-1,0 0 1,4 6 71,0 1 0,0-1 1,-1 1-1,5 10 0,16 50 424,24 105 0,-19-63-101,9 27 572,7-1 0,84 173 0,-116-278-905,12 23-13,-23-51-71,-1 1 1,1 0-1,-1-1 1,1 1 0,0-1-1,0 0 1,1 0-1,-1 0 1,1 0-1,5 3 1,-8-6-170,0 1 0,1-1 0,-1 1 0,0-1 0,0 0 0,1 1 0,-1-1 0,0 0 0,1 0 0,-1 0 0,0 0 0,1 0 0,-1 0 0,0 0 0,1-1 0,-1 1 0,0 0 0,0-1 0,1 1 0,-1-1 0,0 1 0,0-1 0,0 0 0,0 1 1,0-1-1,2-1 0,-2 1 15,-1 1-1,1-1 1,-1 0 0,1 0 0,0 1 0,-1-1 0,1 0 0,-1 0 0,0 1 0,1-1 0,-1 0 0,1 0 0,-1 0 0,0 0 0,0 0-1,0 0 1,1 1 0,-1-1 0,0 0 0,0 0 0,0 0 0,-1 0 0,1 0 0,0 0 0,0 0 0,0 0 0,-1 0 0,1 1 0,0-1-1,-1 0 1,1 0 0,0 0 0,-1 1 0,0-2 0,-7-4-3061,2 3-432,0-2-4537,1-2 5372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3:07.7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535 152 1064,'0'-3'333,"-1"-1"0,1 1 0,-1 0 0,1 0 0,-1 0 0,0 0 0,0 0 0,-1 0 0,1 0 0,0 0 0,-1 1 0,0-1 0,0 0 0,0 1 0,0-1 0,0 1 0,0 0 0,0 0 0,-1 0 0,1 0 0,-1 0 0,0 0 0,0 1 0,1-1 0,-5-1 0,-8-3 469,-1 1 0,1 1 0,-29-6-1,30 8-335,-264-49 2395,267 49-3512,-1 0 0,1 1 0,-13 0 0,21 1-207,-1 0-1,0 0 0,1 1 1,-1-1-1,0 1 0,1 0 1,-1 0-1,-3 2 1,-3 5-1271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3:08.0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0 557 1108,'1'1'245,"1"0"0,-1 0-1,0-1 1,0 1 0,1-1 0,-1 1 0,0-1-1,1 0 1,-1 1 0,0-1 0,1 0 0,-1 0-1,1 0 1,-1 0 0,0 0 0,1 0-1,-1-1 1,1 1 0,-1 0 0,2-1 0,0-1 32,-1 1 1,0 0-1,0-1 1,0 1 0,0-1-1,0 0 1,0 0-1,0 1 1,0-1 0,1-4-1,2-1 349,-1-1-1,0 0 1,0 0 0,-1 0-1,4-15 1,30-175 5568,-32 165-5446,18-175 4162,-22 202-4517,0 1 0,0-1 0,1 1-1,4-10 1,-6 14 153,2 5-49,5 10-79,0 0 1,-1 1-1,7 28 0,6 15 171,4-1 115,62 106 0,-70-138-535,2-2 0,0 0 0,2-1 0,0-1-1,1 0 1,35 26 0,-48-42-169,0 0 0,0-1 0,0 1 0,1-1 0,-1-1 0,1 0 0,0 0 0,0 0 0,10 1 0,-14-3 0,-1-1 0,1 0 0,0 0 0,0 0 0,0 0 0,0 0 0,0-1 0,0 0 0,0 0 0,0 0 0,-1 0 0,1-1 0,0 1 0,-1-1 0,1 0 0,-1 0 0,0 0 0,0-1 0,0 1 0,0-1 0,5-5 0,-2 1 0,0-1 0,-1-1 0,0 1 0,0-1 0,-1 0 0,0 0 0,-1 0 0,0 0 0,0-1 0,-1 1 0,-1-1 0,2-15 0,-2 2 0,0 1 0,-2-1 0,-1 0 0,-6-28 0,-3 1-2818,6 34-138,1 0-1,1 0 1,-2-29 0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3:09.0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867 65 128,'3'-6'713,"0"-1"-1,0 1 1,0 0 0,8-11 0,4-6 6735,-20 25-6090,-1 1-1043,0 0 0,1 0 0,-1 0 1,1 1-1,0 0 0,0 0 0,0 0 0,1 1 0,-9 9 1,-38 58 1735,44-61-1817,-215 389 4515,30 20-1830,-43 87-1,225-488-2868,-5 11-312,0 0 0,-3-1 0,-28 37 0,44-64 154,2-1-77,-1 0 1,0 1-1,0-1 0,0 0 1,0 0-1,0 0 0,0 0 0,0 0 1,0 0-1,0 0 0,-1 0 1,1-1-1,0 1 0,-1 0 0,1-1 1,0 1-1,-1-1 0,1 1 1,0-1-1,-3 0 0,6-5-2617,33-55-8236,-1 15 7559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4:33.7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268 589 1128,'1'0'233,"1"1"0,-1-1 0,1 1 0,-1-1 0,1 0 0,0 1 0,-1-1 0,1 0 0,0 0 0,-1 0-1,1 0 1,-1 0 0,1-1 0,0 1 0,-1-1 0,1 1 0,-1-1 0,1 1 0,1-2 0,-2 1-87,0 0 1,0 0-1,0 0 1,0 0-1,-1 0 1,1 0-1,0 0 1,-1 0-1,1 0 1,-1-1-1,1 1 1,-1 0-1,1 0 1,-1-1-1,0 1 1,0 0-1,0-1 1,0-1-1,0-5 244,-1 1 0,0-1 0,0 0 0,-1 0 0,0 1 0,-5-13 0,-14-29 904,-32-50-1,19 35-650,-64-98-722,61 110-2527,0 3-3384,21 27 3887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56.6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660 201 604,'5'8'795,"0"0"0,0-1 0,-1 2 0,0-1 0,0 0 0,4 18-1,9 55 2626,-12-54-2702,9 56 1344,50 243 3066,-64-326-5131,2 7-208,0 1 0,0-1 0,0 0 0,5 8 0,6 0-2788,-12-14 2442,1 0 0,-1 0-1,0-1 1,1 1 0,-1 0 0,1-1 0,-1 0 0,0 1 0,1-1 0,-1 0 0,1 0 0,1 1 0,-1-1-1668</inkml:trace>
  <inkml:trace contextRef="#ctx0" brushRef="#br0" timeOffset="1">1141 57 996,'-3'-17'1332,"-7"0"52,-2 9 120,-10-1 109,-10 4 63,-5 5-92,-23 5-132,-16 7-152,-8 5-128,-26 8-208,-3 3-284,3 3-380,9 6-416,4 6-636,5-1-752,11 9-3116,21-6 1572,19-2 1035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3:09.4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948 43 14045,'19'-43'3289,"-26"48"-2118,-15 10-187,0 2-1,1 0 1,-23 26-1,-57 69 1189,26-16-669,4 2 1,4 4-1,-99 206 0,51-53-431,-108 355-1,215-586-1210,0 0-1214,-9 48-1,18-55-3363,6-8-8214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3:37.8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85 332,'0'0'420,"3"-5"84,-6-10-292,3 10-40,-4-7-64,1 4-64,3-3-104,-6 2-532,6-2 204,0 2 132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4:17.3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84 724,'-4'-3'1777,"3"3"-1526,1-1 0,0 1 0,-1 0-1,1 0 1,0 0 0,-1-1 0,1 1 0,0 0 0,-1 0-1,1-1 1,0 1 0,0 0 0,-1 0 0,1-1 0,0 1 0,0 0-1,0-1 1,0 1 0,-1 0 0,1-1 0,0 1 0,0-1-1,0 1 1,0 0 0,0-1 0,0 1 0,0 0 0,0-1-1,0 0 1,10-7 184,1 1-1,-1 0 1,1 0-1,1 1 1,-1 1-1,1 0 1,0 1-1,0 0 1,0 0-1,1 1 1,19-1-1,10 0-70,0 2 0,52 4-1,-79-2-274,0 1-1,0 0 0,-1 1 0,1 1 0,-1 0 0,0 1 0,23 10 0,-36-14-83,0 1-1,0-1 1,0 1-1,0-1 1,0 1-1,0 0 0,0-1 1,-1 1-1,1 0 1,0 0-1,0 0 1,-1 0-1,1-1 1,0 1-1,-1 0 1,1 0-1,-1 0 1,0 0-1,1 0 0,-1 1 1,0-1-1,1 0 1,-1 0-1,0 1 1,0 0 2,0 1 0,-1-1 0,1 0 0,-1 0 0,1 1 0,-1-1 0,0 0 0,0 0 0,0 0-1,0 0 1,-2 2 0,-1 3 8,-1-1 0,0 0 1,0 0-1,-1-1 0,-12 10 0,-18 9 26,13-8 20,-31 24-1,54-39-53,0-1-1,-1 0 0,1 0 1,0 0-1,-1 1 0,1-1 1,0 0-1,0 1 1,-1-1-1,1 0 0,0 0 1,0 1-1,-1-1 0,1 0 1,0 1-1,0-1 0,0 0 1,0 1-1,0-1 0,0 1 1,0-1-1,0 0 1,-1 1-1,1-1 0,0 0 1,1 1-1,-1-1 0,0 1 1,0-1-1,0 0 0,0 1 1,0-1-1,0 0 1,0 1-1,0-1 0,1 1 1,16 8 100,40 2-68,-37-7-3,172 46 74,-161-39-79,0 1 0,0 2-1,53 32 1,-81-44-30,0 0-1,0 0 1,0 0-1,0 0 1,-1 1-1,1-1 1,-1 1-1,0 0 1,0-1-1,0 1 1,0 0-1,0 0 1,0 1-1,-1-1 1,1 0-1,-1 0 1,0 1-1,0-1 1,-1 1-1,1-1 1,0 8-1,-2-6 0,1 1 0,-1 0 0,-1 0-1,1-1 1,-1 1 0,0 0 0,0-1 0,-1 0-1,1 0 1,-1 0 0,-1 0 0,-4 7 0,-5 3-7,0 0 1,-1-1-1,-1-1 1,-28 21 0,11-12 17,-51 25 0,55-34 38,0-2 0,0-1 0,-2-1 0,-55 10 0,-124 2 800,207-21-835,-32 2 1443,-1 2 1,-63 15-1,92-17-921,-20 3-1939,26-5 1305,0 0 0,0 0-1,-1 0 1,1 0-1,0 0 1,0 0 0,0 0-1,0 0 1,-1 0-1,1 0 1,0 0 0,0-1-1,0 1 1,-1 0 0,1 0-1,0 0 1,0 0-1,0 0 1,0 0 0,0 0-1,0-1 1,-1 1 0,1 0-1,0 0 1,0 0-1,0 0 1,0-1 0,0 1-1,0 0 1,0 0 0,0 0-1,0-1 1,0 1-1,0 0 1,0 0 0,0 0-1,0-1 1,6-13-6086,4 0 1820,5-2 1327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4:18.4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169 139 52,'-3'-22'3170,"-12"-10"997,14 31-3968,-1-1 1,1 1 0,0-1-1,0 1 1,0-1-1,-1 1 1,1 0 0,-1 0-1,1 0 1,-1 0-1,0 0 1,1 0 0,-1 0-1,0 0 1,-3 0-1,4 1-140,1 0-1,-1 0 1,0 0-1,0 0 1,0 1-1,0-1 1,0 0-1,0 1 1,0-1-1,1 1 1,-1-1 0,0 1-1,0-1 1,1 1-1,-1 0 1,0-1-1,0 2 1,-1 0 105,-3 2 42,0 0 0,1 0 1,0 1-1,-1 0 0,2 0 0,-1 0 1,-6 10-1,-16 41 681,17-32-674,1 0 0,2 0 0,0 1 0,1 0 0,2 0-1,1 0 1,0 0 0,2 1 0,1-1 0,1 0 0,1 0 0,12 45 0,-11-54-115,2 1 1,0-1 0,1-1 0,1 1 0,0-1 0,1-1-1,1 1 1,18 20 0,-19-25-42,1-1 0,0 0 0,1 0 0,0-1 0,0-1 0,0 0 0,1 0 0,0-1 0,1-1 0,-1 0 0,26 6 0,-21-8-19,0 0 0,0-2-1,0 1 1,0-2 0,0-1-1,-1 0 1,1-1 0,0 0-1,0-2 1,-1 0 0,0-1 0,1 0-1,-2-1 1,1-1 0,-1-1-1,17-11 1,-9 4-13,-2-1-1,0-1 1,-1 0-1,0-2 1,-2 0-1,0-2 1,-1 1-1,-1-2 1,19-35-1,-16 20-7,-2-1 0,-2-1 0,-1 0 0,-2-1 0,10-53 0,-17 64-10,0 4-16,12-40-1,-15 63-66,-1 0 0,0 0 1,1 0-1,-1 0 0,1 0 1,-1 1-1,1-1 0,0 1 1,0-1-1,0 1 0,0-1 1,0 1-1,2-1 0,36-16-1213,-20 9 509,35-16-1647,31-4-5360,-49 18 5520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4:18.7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252 0 736,'0'0'4396,"-4"4"-3284,-6 6-509,1 1 1,0 0-1,1 0 1,0 1-1,1 0 0,-8 17 1,-35 88 1839,47-108-2288,-26 72 830,4 1 0,3 2 0,4 0 0,4 1 0,4 0 0,0 130 0,9-207-931,1 1 1,1-1-1,-1 1 0,1-1 0,1 1 1,-1-1-1,2 1 0,2 8 0,-4-16-69,-1-1 0,0 1 0,0-1 0,1 1 0,-1-1 0,0 1 0,1-1 1,-1 1-1,1-1 0,-1 0 0,0 1 0,1-1 0,-1 0 0,1 1 0,-1-1 0,1 0 0,-1 1 0,1-1 0,-1 0 0,1 0 0,-1 0 0,1 0 0,-1 1 0,1-1 0,0 0 0,-1 0 0,1 0 0,-1 0 0,1 0 0,-1 0 0,1-1 0,-1 1 0,1 0 0,-1 0 1,1 0-1,0 0 0,-1-1 0,1 1 0,-1 0 0,1 0 0,-1-1 0,0 1 0,1 0 0,-1-1 0,1 1 0,-1-1 0,0 1 0,1 0 0,-1-1 0,0 1 0,1-1 0,-1 1 0,0-2 0,18-24-1089,1-26-1455,-15 35-381,0-1 1,3-27 0,-4 13 367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4:19.0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1118 0 400,'2'1'338,"1"0"0,-1 0-1,0 0 1,0 0 0,0 1 0,0-1-1,0 1 1,-1-1 0,1 1 0,0 0-1,-1-1 1,1 1 0,-1 0 0,3 4-1,-4-5-203,1 1-1,-1-1 1,0 0-1,0 0 1,0 1-1,0-1 1,0 0-1,0 0 1,0 0-1,0 1 0,-1-1 1,1 0-1,0 0 1,-1 0-1,1 0 1,-1 1-1,1-1 1,-1 0-1,0 0 1,1 0-1,-1 0 0,0 0 1,0 0-1,0-1 1,1 1-1,-1 0 1,0 0-1,0-1 1,0 1-1,-2 1 1,-8 4 418,0 1 1,0-1-1,-1-1 1,0 0-1,0-1 1,-23 6-1,-81 8 1174,88-14-1304,-110 7 1336,-169-8-1,63-3-1338,213 1-864,-30 6-1,51-6 111,1 1 0,0 0-1,-1 1 1,1 0 0,0 0 0,0 1-1,-10 7 1,18-11 11,-1 1 0,1 0 0,0 0-1,-1 0 1,1 0 0,0 0 0,0 0 0,0 0 0,0 0-1,0 1 1,0-1 0,0 0 0,0 0 0,1 1 0,-1-1-1,1 1 1,-1-1 0,1 1 0,-1-1 0,1 1 0,0-1-1,-1 1 1,1-1 0,0 1 0,0 0 0,0-1 0,0 1-1,1 2 1,7 15-2039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4:19.3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1210 0 264,'20'3'3166,"30"8"1,-49-11-3102,-1 0 0,0 0 0,0 0 1,0 0-1,1 0 0,-1 0 0,0 0 1,0 1-1,0-1 0,0 0 0,0 0 1,1 0-1,-1 0 0,0 0 1,0 0-1,0 0 0,0 0 0,0 1 1,0-1-1,1 0 0,-1 0 0,0 0 1,0 0-1,0 0 0,0 1 0,0-1 1,0 0-1,0 0 0,0 0 0,0 0 1,0 1-1,0-1 0,0 0 0,0 0 1,0 0-1,0 1 0,0-1 0,0 0 1,0 0-1,0 0 0,0 0 1,0 1-1,0-1 0,0 0 0,0 0 1,0 0-1,0 0 0,0 0 0,-1 1 1,1-1-1,0 0 0,0 0 0,0 0 1,0 0-1,0 0 0,0 0 0,-1 1 1,1-1-1,-42 17 2359,-1-2 1,-86 19-1,-96 3 119,168-29-1735,-147 18 1057,72-12-657,-229 57 0,349-68-1717,0 1 0,-18 9 0,26-11-125,-1 1 0,1 0 0,0 0 0,0 0 0,-4 4-1,7-6 302,1-1-1,-1 1 0,1-1 0,-1 1 0,1 0 0,0-1 0,-1 1 0,1 0 0,0 0 0,0-1 0,-1 1 0,1 0 0,0-1 0,0 1 0,0 0 0,0 0 0,0-1 0,0 1 0,0 0 1,0 0-1,0-1 0,0 1 0,0 0 0,1 0 0,-1-1 0,0 1 0,0 0 0,1-1 0,-1 1 0,1 0 0,0 0 0,10 11-3015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3:11.3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175 413 728,'20'198'11067,"-3"-77"-4951,56 209-1,-65-313-4870,-8-17-1213,0 0 0,1 0-1,-1 0 1,0 0 0,0 0 0,0 0 0,1 0 0,-1 0-1,0 0 1,0 0 0,0 0 0,1 0 0,-1 0-1,0 0 1,0 0 0,0 0 0,1 0 0,-1 0 0,0-1-1,0 1 1,0 0 0,0 0 0,1 0 0,-1 0-1,0 0 1,0 0 0,0-1 0,0 1 0,0 0-1,1 0 1,-1 0 0,0 0 0,0-1 0,0 1 0,0 0-1,0 0 1,0 0 0,0-1 0,0 1 0,0 0-1,6-30 819,-7-8-639,-1 1-1,-2 0 0,-2-1 1,-12-40-1,7 26-169,-93-481-1039,99 503 933,0 1 33,-4-56 0,9 82 31,0 0 1,0-1-1,1 1 1,-1 0-1,1 0 1,0 0 0,-1-1-1,2 1 1,-1 0-1,0 0 1,0 0-1,1 0 1,0 1 0,0-1-1,-1 0 1,2 1-1,-1-1 1,3-2-1,-1 2 1,0 0-1,0 0 1,1 1-1,-1-1 0,1 1 1,0 0-1,0 0 0,-1 1 1,1-1-1,8 0 0,2 0 6,0 1 0,-1 1 0,1 0 0,-1 1 0,1 0 0,-1 1 0,18 5 0,-2 2 49,-1 1-1,0 1 0,48 27 1,-64-31-25,0 1-1,0 1 1,-1 0 0,0 1 0,-1 0 0,0 1 0,0 0 0,-1 1 0,13 20 0,-20-27-24,0 0-1,0 1 1,-1-1 0,0 1 0,0-1 0,0 1-1,-1 0 1,0 0 0,0 0 0,0-1 0,-1 1-1,1 0 1,-2 0 0,1 0 0,-1 0 0,0 0-1,0 0 1,0 0 0,-1-1 0,0 1 0,0 0-1,-6 9 1,1-4-20,0 0-1,-1-1 0,0 0 1,-1-1-1,0 1 1,0-2-1,-1 1 1,-1-1-1,-17 10 1,-8 2-260,-63 25 1,3-2-110,95-43 383,1 0 0,-1 0 1,1 0-1,-1 0 0,1 0 1,-1 1-1,1-1 0,0 0 0,-1 0 1,1 0-1,-1 0 0,1 1 1,0-1-1,-1 0 0,1 1 1,0-1-1,-1 0 0,1 0 0,0 1 1,-1-1-1,1 1 0,0-1 1,0 0-1,-1 1 0,1-1 1,0 1-1,0-1 0,0 0 0,0 1 1,0-1-1,0 1 0,-1-1 1,1 1-1,0-1 0,0 1 1,0-1-1,0 0 0,1 1 0,-1-1 1,0 1-1,0-1 0,0 1 1,0-1-1,0 0 0,0 1 1,1-1-1,-1 1 0,0-1 0,0 0 1,1 1-1,-1-1 0,0 0 1,1 1-1,-1-1 0,0 0 1,1 1-1,-1-1 0,0 0 0,1 0 1,-1 1-1,1-1 0,-1 0 1,0 0-1,1 0 0,-1 0 1,1 0-1,-1 1 0,1-1 0,37 12 55,-34-11-44,32 9 47,-1 1 0,0 2 0,0 2-1,-2 1 1,0 1 0,0 2 0,-2 1 0,-1 2-1,41 37 1,-64-53-31,-1 2-1,1-1 1,-1 1 0,-1-1-1,1 2 1,-1-1-1,-1 1 1,0-1-1,0 1 1,0 0 0,-1 1-1,-1-1 1,1 0-1,-2 1 1,2 14 0,-3-15-3,0 0 1,-1 0 0,0 0 0,-1-1 0,0 1 0,0-1 0,-1 1 0,0-1 0,0 0 0,-1 0 0,0 0 0,-1 0 0,1-1 0,-1 1-1,-1-1 1,1-1 0,-10 10 0,-3-1 18,0-1 0,-1 0 0,0-1 0,-1-1 0,0-1 0,-1-1 0,0-1 0,-1-1 0,0 0 0,0-2 0,0-1 0,-36 5 0,20-6-451,-1-2 1,1-1-1,-1-2 1,1-2 0,0-1-1,-68-17 1,103 20 52,-11-2-209,1-1-1,-17-8 1,6-4-2349,22 14 2365,1 1-1,0 0 1,0 0 0,0-1-1,0 1 1,0-1 0,0 1-1,1-1 1,-1 1 0,0-1-1,1 0 1,-1 1 0,0-3-1,3-7-4007,4-1 1386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3:11.7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1 843 904,'6'-2'397,"0"-2"0,0 1-1,-1-1 1,1 0 0,-1 0 0,1 0-1,-1-1 1,-1 0 0,1 0 0,-1 0 0,1 0-1,-2-1 1,1 0 0,0 0 0,-1 0-1,4-11 1,2-6 352,-2 0 0,0-1 0,4-30-1,-3-9 9,-3 0 0,-3 0 0,-3-1-1,-2 1 1,-3 0 0,-14-63-1,17 112-631,1 2 28,0 0 0,0 1-1,-2-1 1,1 1 0,-2 0-1,-6-14 1,11 24-114,-1 0 0,0 0 0,0 0 1,1 0-1,-1 0 0,0 0 0,0 1 0,0-1 0,0 0 1,0 0-1,0 1 0,0-1 0,0 0 0,-1 1 0,1-1 1,0 1-1,0 0 0,0-1 0,-1 1 0,1 0 0,0 0 1,0 0-1,-2 0 0,0 3 350,1 2-274,1-1-1,-1 1 1,1-1 0,0 1 0,0-1 0,1 1 0,0-1 0,-1 1 0,1 0-1,1-1 1,-1 1 0,1-1 0,0 1 0,0-1 0,0 1 0,0-1 0,1 1-1,0-1 1,0 0 0,0 0 0,0 0 0,1 0 0,3 4 0,2 2 87,2 0 0,-1 0 1,1-1-1,1 0 0,-1-1 1,13 7-1,76 39 1214,-36-21-216,-60-31-1105,0 0 0,0 0 1,0 1-1,-1 0 0,1-1 0,-1 1 1,0 0-1,0 0 0,0 0 0,0 0 0,0 1 1,-1-1-1,0 0 0,1 1 0,-1-1 0,0 1 1,-1 0-1,2 6 0,0 9 321,-1 1 0,-2 27 0,0-18 17,7 156 1410,-3-155-1539,1-1 0,1 0 0,2 0-1,12 35 1,-16-57-275,0 0 0,0-1 0,0 1 0,1-1 0,0 1 0,0-1 0,1 0-1,-1-1 1,10 9 0,-10-11-335,0 0-1,0 0 0,1-1 1,-1 1-1,1-1 0,-1 0 1,1 0-1,0-1 0,0 1 1,0-1-1,0 0 0,0-1 1,0 1-1,8-1 1,-5 0-1473,3-1-2818,-1 3-5422,6 3 5928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3:35.3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35 192,'0'0'760,"-3"-34"-1468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56.9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1 956,'19'295'9265,"-5"-199"-7017,4-1 1,48 144-1,-63-229-2082,0-1 0,1 1 0,1-1 0,0 0 0,0-1 0,0 1 0,7 7 0,-10-15-242,-1 1 1,1-1-1,0 1 0,-1-1 1,1 1-1,0-1 0,0 0 1,-1 0-1,1 0 0,0 0 1,0 0-1,0-1 1,0 1-1,1-1 0,-1 1 1,2-1-1,-2 0-253,1 0-1,-1 0 1,0-1 0,0 0-1,1 1 1,-1-1 0,0 0-1,0 0 1,0 0-1,0 0 1,0 0 0,0-1-1,-1 1 1,1-1 0,0 1-1,0-1 1,-1 1 0,3-4-1,12-15-3326,-1-5 1110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3:37.1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43 5729,'6'-3'-489,"-3"-2"-7,3-4-284,-3 1 184,-6 2-552,3-5-108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4:27.9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23 492,'9'-2'2480,"4"-4"-1320,-7 3 1713,7-3-1297,-7 1-1532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4:28.2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40 272,'0'0'1684,"-22"-14"-876,19 8-364,0-8-604,3 8-880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4:28.5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1 176,'7'8'2524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4:34.4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 0 17506,'-21'20'1353,"16"-16"-741,0 0 1,0 1-1,1-1 0,0 1 0,0 0 1,0 0-1,0 0 0,-3 7 1,7-10-29,0-2-698,1 0 62,-1 1 0,0-1 0,1 0-1,-1 0 1,0 0 0,1 1 0,-1-1 0,0 0 0,1 0 0,-1 0-1,0 0 1,1 0 0,-1 0 0,1 0 0,-1 0 0,0 0-1,1 0 1,-1 0 0,1 0 0,-1 0 0,0 0 0,1 0 0,-1 0-1,0 0 1,1-1 0,4-1-787,16-6-1087,-12 6-2240,0 2-3478,12 0 4448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4:34.9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18746,'0'0'892,"4"2"-55,4 2-696,-4-2 389,1 0 0,0 0 0,-1 0 0,1 1-1,-1 0 1,1 0 0,-1 0 0,4 4 0,-7-6-188,-2 4 1514,2-3-4394,11-20-16774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4:38.0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44 816,'0'0'3028,"-12"-7"231,6 1 3761,6 5-6949,1-1 0,0 1 0,0-1-1,0 1 1,0 0 0,0 0 0,0-1 0,0 1-1,1 0 1,-1 0 0,0 0 0,1 0 0,-1 0-1,1 1 1,-1-1 0,1 0 0,-1 1 0,1-1-1,-1 1 1,1-1 0,-1 1 0,4 0 0,41-8 525,-17 7-339,0 0 1,1 2-1,48 9 0,-59-7-172,-1 2 0,0 0-1,0 1 1,0 0 0,-1 2 0,28 15-1,-42-21-70,1 0-1,-1 0 0,0 1 0,0-1 1,-1 1-1,1-1 0,0 1 1,-1 0-1,0 0 0,0 0 0,0 0 1,0 0-1,0 1 0,0-1 1,-1 1-1,0-1 0,1 1 0,-1 3 1,0-2 1,-1-1 0,0 1 0,0 0 0,-1-1 0,1 1 1,-1 0-1,0-1 0,0 1 0,-1-1 0,1 1 0,-1-1 0,-4 7 1,-2 2 13,0-1 1,-1 1 0,-1-2-1,0 1 1,0-2 0,-1 1-1,-23 16 1,13-14 28,0 0-1,-1-1 1,-38 14 0,-73 18 459,127-42-482,-28 4 251,33-6-234,-2-1-218,-7-3-126,7 4-240,6-7-5346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4:38.9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87 450 380,'0'0'1443,"1"4"44,-1 13-55,0-1 0,-2 0 0,1 1 0,-2-1 0,-5 18 1,-4 33 1499,3 99 4046,9-165-6090,2-7-531,3-8-198,0 0-1,-1 0 1,-1 0-1,0-1 0,-1 1 1,1-27-1,-7-98 211,3 113-349,-32-296-57,15 175 100,12 111 65,6 34-36,5 4-78,1-1 0,-1 1 0,0 0-1,1 0 1,-1 1 0,0-1 0,-1 1 0,9 6-1,9 5 37,42 19-6,-3 3 1,-1 2-1,-1 3 0,86 79 0,-142-116-44,1-1 1,-1 1-1,0-1 1,0 1-1,-1 0 0,1 0 1,-1 0-1,0 1 1,0-1-1,0 0 0,0 1 1,-1-1-1,0 1 1,1 8-1,-2-9-1,0-1 0,0 1 1,0-1-1,-1 1 0,1-1 0,-1 1 0,0-1 0,0 1 1,-1-1-1,1 0 0,-1 0 0,1 1 0,-1-1 0,0 0 1,0-1-1,0 1 0,-1 0 0,1-1 0,-1 1 0,-3 2 1,-9 6-16,0-1 0,0 0 0,-1-1 0,0-1 0,-27 10 0,-90 21-100,53-17 46,66-19 70,11-3 7,1 1 0,-1-1 0,1 1 0,-1 0 0,1 0 0,-1 0 0,1 0 0,0 0 0,-5 3 0,6-3-6,7-1 4,29 0 4,1 2 0,-1 2-1,0 1 1,56 16 0,-65-12-12,0 0 0,-1 1 0,0 2 0,-1 0 0,0 2 0,40 30 1,-59-40-1,0 1 1,0 0-1,0 0 1,-1 0-1,1 0 1,-1 1-1,-1 0 1,1 0-1,-1 0 1,0 0-1,0 0 1,-1 1-1,3 8 1,-4-10 0,0 0 0,-1 0 1,1-1-1,-1 1 0,0 0 0,0 0 1,-1 0-1,0-1 0,1 1 1,-2 0-1,1-1 0,0 1 0,-1-1 1,0 1-1,0-1 0,0 0 0,-1 1 1,1-1-1,-7 7 0,-1-1 1,-1 0 0,0-1 0,-1 0 0,0-1 0,0 0 0,0-1 0,-1 0-1,0-1 1,-1 0 0,1-1 0,-1-1 0,0 0 0,-26 3 0,-3-1-85,0-3 1,0-1 0,-59-6 0,87 3-46,-54-6-365,62 6 220,0 0 0,0-1 0,0 0 0,1 0 0,-1-1 0,1 0 0,-11-6 0,7-4-1114,9 12 951,1 0 0,0 0 1,-1-1-1,1 1 0,0 0 0,0 0 0,0-1 1,0 1-1,0 0 0,1 0 0,-1-1 1,0 1-1,1 0 0,-1 0 0,0 0 1,1 0-1,-1-1 0,1 1 0,0 0 0,-1 0 1,1 0-1,0 0 0,0 0 0,0 0 1,-1 1-1,3-3 0,12-8-2615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4:39.3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0 697 468,'8'-3'505,"0"0"0,0-1 0,-1 0-1,1 0 1,-1-1 0,0 0 0,-1 0 0,1-1-1,-1 0 1,0 0 0,0 0 0,6-10 0,-5 5-58,-1 0 1,0 0-1,0-1 0,-1 0 1,-1 0-1,0 0 1,3-20-1,-2 1 177,-2 0 0,-2-1-1,-1 1 1,-1-1 0,-10-59 0,5 60 66,-16-52 0,17 69-424,0 1-1,-1-1 1,-1 1 0,0 0-1,-16-22 1,21 33-189,0 0 0,0 0 1,0 0-1,0 0 0,0 0 0,0 0 0,0 1 1,-1-1-1,1 1 0,-1-1 0,1 1 1,-1 0-1,1 0 0,-1 0 0,0 1 0,-3-2 1,5 2 514,-2 3-176,-3 1-366,6-4-40,0 0 0,0 0 0,0 0 0,0 0 0,0 0-1,0 0 1,0 0 0,0 0 0,0 0 0,0 0 0,0 0 0,-1 0 0,1 1 0,0-1-1,0 0 1,0 0 0,0 0 0,0 0 0,0 0 0,0 0 0,0 0 0,0 0 0,0 0 0,0 0-1,0 0 1,0 1 0,0-1 0,0 0 0,0 0 0,0 0 0,1 0 0,-1 0 0,0 0 0,0 0-1,0 0 1,0 0 0,0 0 0,0 0 0,0 0 0,0 0 0,0 0 0,0 1 0,0-1-1,0 0 1,0 0 0,0 0 0,0 0 0,0 0 0,1 0 0,-1 0 0,0 0 0,0 0 0,0 0-1,0 0 1,0 0 0,0 0 0,0 0 0,0 0 0,0 0 0,0 0 0,0 0 0,0 0-1,1 0 1,-1 0 0,0 0 0,21 1 119,0-1 0,0 0 0,0-2 0,0 0 0,22-6 0,29-2 131,-46 7-146,0-1 205,34 1-1,-54 3-217,1 1-1,0-1 0,-1 1 0,1 0 1,0 1-1,-1-1 0,1 1 0,-1 1 0,0-1 1,7 5-1,-9-5-34,-1 1 0,0 0 0,-1-1 1,1 1-1,0 0 0,-1 1 0,0-1 1,0 0-1,0 1 0,0-1 0,0 1 1,-1 0-1,1-1 0,-1 1 0,0 0 0,0 0 1,-1 0-1,1 0 0,-1 0 0,0 5 1,0 11 340,-1 0 1,-6 35-1,5-38-195,-31 148 1477,-1 8-32,30-140-1254,1 1 0,1-1 0,4 42-1,-1-61-239,1 0 0,1 0 0,6 22 0,-7-31-361,0 0-1,0 0 1,0 0-1,0-1 0,1 1 1,0-1-1,0 1 1,0-1-1,1 0 1,-1 0-1,1 0 1,6 5-1,0-6-2014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4:59.7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456 0 352,'0'0'5157,"-3"5"-4388,-138 172 4441,72-83-3575,4 3-1,-93 189 0,154-278-1487,1-1 1,0 1-1,1-1 1,0 1-1,0 0 0,-1 12 1,2-18-114,1 0 0,0 0 0,0 0 0,1 0 0,-1 0 0,0 0 0,1 0 0,-1 0 0,1 0 0,0 0 0,0 0 0,-1-1 0,1 1 0,0 0 0,1 0 0,-1-1 0,0 1 0,0 0 0,1-1 0,-1 0 0,1 1 0,-1-1 0,1 0 1,0 1-1,-1-1 0,1 0 0,0 0 0,0-1 0,0 1 0,3 1 0,4 0 54,-1 0 0,2 0 0,-1-1 0,0 0 0,0 0 0,17-2 0,58-10 273,-51 6-232,60-8 222,74-11-808,-151 22-672,9-2-1168,-10-2-7077,-7 1 6976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57.2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475 167 168,'6'-9'1061,"0"0"-1,0-1 1,-1 0 0,5-14-1,-9 22-857,0 0 0,-1 0-1,1-1 1,0 1 0,-1 0-1,0 0 1,1 0 0,-1-1 0,0 1-1,0 0 1,0 0 0,-1 0-1,1-1 1,-1 1 0,1 0 0,-1 0-1,1 0 1,-1 0 0,0 0-1,0 0 1,0 0 0,0 0-1,-1 0 1,1 0 0,0 0 0,-1 1-1,1-1 1,-4-2 0,-4-1 189,1 0 1,-1 1 0,0 0 0,-1 0-1,1 1 1,-1 0 0,-18-2-1,-4 1 154,-34-1 0,28 4-936,-62 6 1,32 8-2276,51-8-521,-31 13 1,17-2 1113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5:00.1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206 0 1160,'-5'2'1244,"2"1"-861,-1-1 1,1 1 0,-1 0 0,1 0 0,0 0 0,0 0 0,0 0 0,0 1 0,0 0 0,1-1 0,0 1 0,0 0-1,0 0 1,0 0 0,1 0 0,-2 6 0,-89 256 7167,71-193-5573,-20 129 0,41-199-2004,0 0 0,0 0 0,0 0 1,0 0-1,0 0 0,1 0 0,-1-1 1,1 1-1,0 0 0,0 0 0,0 0 1,0-1-1,0 1 0,3 3 0,-4-5-111,1 0 0,0 0 1,0 0-1,-1 0 0,1 0 0,0-1 0,0 1 0,0 0 0,0-1 0,0 1 0,0 0 0,0-1 0,0 1 0,1-1 0,-1 0 0,0 1 1,0-1-1,0 0 0,0 0 0,1 0 0,-1 0 0,0 0 0,0 0 0,0 0 0,1 0 0,-1 0 0,0 0 0,0-1 0,0 1 1,0-1-1,0 1 0,1 0 0,-1-1 0,0 0 0,0 1 0,1-2 0,-1 1-589,1 1 0,-1-1-1,0 0 1,1-1 0,-1 1 0,0 0-1,0 0 1,1 0 0,-1-1 0,1-1-1,2-5-1784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5:00.4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30 1600,'8'-9'4767,"6"-3"2536,1 7 4574,-12 5-11250,3 0 272,12-3 4648,-15 3-2945,-1-1-3928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4:33.7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1134 496,'0'0'1297,"0"-2"-64,6-19 1130,17-38 0,-5 13-1216,224-758 5246,-195 632-4227,-47 170-2088,1 0 0,-1 0 0,1 1 0,-1-1 0,1 0 0,0 1-1,-1-1 1,1 1 0,0-1 0,0 1 0,0 0 0,0-1 0,1 1 0,-1 0-1,0-1 1,1 1 0,-1 0 0,0 0 0,3-1 0,-2 5 342,4 12-203,-2 0 0,0 0 0,-1 0 0,0 0 0,-1 1 0,0 22 0,1 9 107,16 124 758,8-1 0,81 281-1,-98-413-924,10 26 70,-18-59-229,0 0-1,1 1 1,-1-1-1,1 0 0,0 0 1,1 0-1,0-1 1,5 7-1,-8-10-20,-1-1 0,1 1 0,0-1 0,-1 1 1,1 0-1,0-1 0,-1 0 0,1 1 0,0-1 0,-1 1 0,1-1 1,0 0-1,0 1 0,0-1 0,-1 0 0,1 0 0,0 0 0,0 0 1,0 0-1,0 0 0,-1 0 0,1 0 0,0 0 0,0 0 0,0 0 1,-1 0-1,1-1 0,0 1 0,0 0 0,0 0 0,-1-1 0,1 1 0,0-1 1,-1 1-1,1-1 0,0 1 0,-1-1 0,1 1 0,-1-1 0,1 0 1,0 1-1,-1-1 0,0 0 0,1 1 0,-1-1 0,1 0 0,-1 0 1,0 1-1,1-1 0,-1-1 0,2-3-348,0 0-1,-1 0 1,1 0-1,-1-1 1,0 1 0,0-9-1,-5-10-2152,3 21 1486,-1 0 0,1 0 0,-1 0 0,1 0-1,-1 0 1,0 1 0,0-1 0,0 1 0,-4-4 0,-6-3-1912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4:34.0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669 15 12421,'1'0'82,"-1"0"0,1 0 1,-1-1-1,1 1 0,-1 0 0,0-1 0,1 1 0,-1-1 1,0 1-1,0 0 0,1-1 0,-1 1 0,0-1 0,0 1 0,1-1 1,-1 1-1,0-1 0,0 1 0,0-1 0,0 0 0,0 0 9,-1 1 0,0-1-1,1 1 1,-1-1-1,0 1 1,0 0 0,1-1-1,-1 1 1,0 0-1,0-1 1,0 1 0,1 0-1,-1 0 1,0 0-1,0 0 1,0 0 0,0 0-1,1 0 1,-1 0-1,0 0 1,-1 0-1,-231 9 3418,58 0-2886,97-8-1198,-21 0-1938,35 4-7357,56-4 7247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4:35.8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101 682 1404,'5'7'5363,"-5"-7"-5270,0 0 0,0-1 0,0 1 0,0 0 0,0 0 0,0 0 0,0 0 0,0 0 0,0-1 0,0 1 0,0 0 0,0 0 0,0 0 0,0 0 0,0 0 0,0 0 0,0-1 0,0 1 0,0 0 0,0 0 0,0 0 0,0 0 0,1 0 0,-1 0 0,0 0 0,0 0 0,0 0 0,0-1 0,0 1 0,0 0 0,1 0 0,-1 0 0,0 0 0,0 0 0,0 0 0,0 0 0,0 0 0,0 0 0,1 0 0,-1 0 0,0 0 0,0 0 0,0 0 0,0 0 0,0 0 0,0 0 0,1 0 0,-1 0 0,0 0 0,0 0 0,0 1 0,0-1 0,0 0 0,0 0 0,1 0 0,-1 0 0,0 0 0,0 0 0,0 0 0,0 0 0,0 0 0,0 1 0,0-1 0,0 0 0,0 0 1,0 0-1,1 0 0,-1 0 0,7-50 1785,-2 0 0,-2-1 0,-6-81 1,-36-154 762,37 271-2529,0 3 38,-1 0 0,0 1 0,-6-17 0,8 26-117,0-1-1,0 0 1,-1 1-1,1-1 1,-1 1-1,0 0 1,0-1-1,0 1 1,0 0 0,0 0-1,0 0 1,0 1-1,-1-1 1,1 0-1,-1 1 1,1 0-1,-1-1 1,-4 0 0,6 1 35,-3 3-86,-11 6-33,12-7-31,8 2-123,7 1 152,1-1 0,-1 0 0,0-1 0,1 0 0,-1-1 0,16 0 0,86-6-156,-82 3 163,12-1-16,-7-1 25,1 2 1,67 6 0,-104-4 40,1 0 1,0 1 0,0-1-1,0 0 1,-1 1 0,1-1-1,0 1 1,-1 0 0,1 0-1,0-1 1,-1 1 0,1 0-1,-1 0 1,1 0 0,-1 1-1,0-1 1,0 0 0,1 0-1,-1 1 1,0-1 0,0 1-1,0-1 1,0 1 0,0-1-1,-1 1 1,1 0-1,0-1 1,-1 1 0,1 0-1,-1 0 1,1 2 0,-1 5 30,0 0-1,-1-1 1,0 1 0,0-1 0,-4 13 0,1-1 38,-17 83 327,9-55-119,3 1-1,2 0 0,-2 82 1,10-122-253,-1 0 0,2 0 0,-1 0 0,1 0 0,0 0 1,1-1-1,0 1 0,0-1 0,6 11 0,-6-15-111,0 0-1,0 0 1,0 0 0,0 0-1,1 0 1,-1 0 0,1-1-1,0 0 1,0 0-1,0 0 1,1 0 0,-1-1-1,0 1 1,1-1-1,0 0 1,0-1 0,9 3-1,29 0-2461,20-12-9532,-41 5 8598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5:02.2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0 588,'-1'3'-1185,"-6"18"14683,6-17-14492,1-1-4165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3:14.4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152 1091 1144,'18'34'8170,"-15"-38"-6980,0-4-799,1-1 0,-2 1 0,1 0 0,-1-1 0,0 1 0,-1-1-1,0 0 1,-1 1 0,0-14 0,-10-89 1607,6 75-1598,-35-463 2666,32 407-2675,4 66-149,1-1 0,0 0 1,2 0-1,1 0 0,7-39 0,-7 62-193,0 0-1,0 0 0,1 0 0,-1 0 0,1 0 1,0 0-1,0 0 0,0 0 0,0 0 1,1 1-1,0-1 0,-1 1 0,1 0 0,0 0 1,1 0-1,-1 0 0,1 1 0,-1-1 0,1 1 1,0 0-1,5-2 0,-1 1-4,-1 1 0,1 1-1,1-1 1,-1 1 0,0 1-1,0-1 1,0 2 0,0-1-1,0 1 1,12 2 0,4 3 73,-1 1 0,0 1 0,-1 0 1,1 2-1,-2 1 0,1 1 0,-2 0 0,1 2 0,-2 0 1,0 1-1,28 30 0,-41-39-82,-1-1 0,0 1 0,0 0 1,0 1-1,-1-1 0,0 1 0,-1 0 0,1 0 0,-1 0 0,-1 1 1,1-1-1,1 10 0,-3-10-15,-1-1 0,0 0 1,0 1-1,0-1 0,0 0 1,-1 1-1,0-1 0,-1 0 0,1 0 1,-1 0-1,0 0 0,-1 0 0,1 0 1,-1-1-1,-6 9 0,0-1-11,-1-1 0,0 0-1,-1 0 1,0-1-1,-1-1 1,-20 15 0,-85 43-167,1 0 97,114-67 72,0 0-1,0 1 0,0-1 1,0 1-1,0-1 0,0 1 1,1 0-1,-1 0 0,1 0 1,-1 0-1,1 0 1,0 0-1,0 0 0,0 0 1,0 0-1,0 1 0,0-1 1,1 0-1,-1 1 0,1-1 1,-1 3-1,2-2-2,-1 0-1,1 0 1,0 0 0,-1-1-1,1 1 1,1 0 0,-1-1-1,0 1 1,1-1 0,-1 1 0,1-1-1,0 1 1,0-1 0,-1 0-1,2 0 1,-1 0 0,4 3-1,34 24 69,52 30-1,24 17 209,-101-65-187,-1 1 1,0 1-1,0 1 0,-1 0 1,13 18-1,-24-28-81,1-1 1,-1 1-1,0-1 0,0 1 0,0 0 0,-1 0 1,1 0-1,-1 0 0,0 0 0,0 0 0,0 0 1,-1 0-1,1 1 0,-1-1 0,0 0 1,-1 0-1,1 1 0,-1-1 0,1 0 0,-1 0 1,0 0-1,-1 0 0,1 0 0,-1 0 1,0 0-1,0 0 0,0-1 0,0 1 0,-1-1 1,-4 6-1,-3 1-14,0 0 0,0-1-1,-1 0 1,0-1 0,-1 0 0,0-1 0,0 0 0,-16 6-1,3-3-132,0-2-1,0-1 0,-1 0 0,0-2 0,-33 2 0,-133-2-3644,144-5 1674,21-2 153,-12 2-8847,32 2 8002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3:14.8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0 818 600,'2'1'293,"1"-1"-1,-1 1 0,1-1 1,-1 0-1,1 1 1,-1-1-1,1 0 1,0-1-1,-1 1 1,1 0-1,-1-1 1,1 1-1,-1-1 1,0 0-1,1 0 1,-1 0-1,0 0 1,1 0-1,-1 0 1,0 0-1,0-1 1,0 0-1,0 1 1,0-1-1,-1 0 0,1 0 1,0 0-1,-1 0 1,1 0-1,-1 0 1,0 0-1,0 0 1,0-1-1,0 1 1,0 0-1,1-5 1,7-25 1310,-2 1 0,-1-2 0,-1 1 0,-2-1 0,0-34 0,3-32 1101,2-5-135,8-71 2602,-15 170-4924,5-18 720,-6 23-965,0 0-1,1 0 1,-1 0 0,0 0-1,0-1 1,0 1-1,0 0 1,1 0-1,-1 0 1,0 0 0,0 0-1,0 0 1,0 0-1,1-1 1,-1 1-1,0 0 1,0 0-1,1 0 1,-1 0 0,0 0-1,0 0 1,0 0-1,1 0 1,-1 0-1,0 0 1,0 0-1,0 0 1,1 0 0,-1 0-1,0 1 1,0-1-1,1 0 1,-1 0-1,0 0 1,0 0 0,0 0-1,0 0 1,1 0-1,-1 1 1,0-1-1,0 0 1,0 0-1,1 0 1,7 9-2,1 0 0,-1 1 0,0 0 0,-1 0 0,0 1 0,7 14 0,11 15 0,114 143 0,-114-155 0,2-1 0,1-1 0,1-1 0,32 21 0,-56-43 0,0 0 0,0 0 0,0-1 0,0 1 0,0-1 0,0 0 0,0-1 0,1 1 0,-1-1 0,1 0 0,7 0 0,-10-1 0,0 0 0,-1-1 0,1 1 0,-1-1 0,1 1 0,-1-1 0,1 0 0,-1 0 0,0 0 0,1 0 0,-1-1 0,0 1 0,0 0 0,0-1 0,0 0 0,0 1 0,0-1 0,0 0 0,0 0 0,-1 0 0,1 0 0,-1 0 0,0-1 0,1 1 0,-1 0 0,1-4 0,4-10 0,-2 0 0,0-1 0,0 1 0,-2-1 0,0 0 0,-1 0 0,-1-27 0,-19-116 0,5 87-3271,-28-89-12041,35 135 10221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5:03.2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0 7029,'-4'2'478,"0"0"0,0 1 0,1-1 1,-1 0-1,-6 7 1974,4 6 797,0-1-2723,10-17-2221,36-22-5718,-18 16 5066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5:05.7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1228 316,'11'22'8826,"-5"-23"-4513,2-9-3980,0-6 270,0-1 0,-2-1 0,0 1 1,-1-1-1,-1 0 0,4-34 0,1 0 39,56-329 2184,-6 24-374,-44 274-1811,-7 31 409,24-79 0,-31 128-952,0 0 0,0 0 1,0 1-1,1-1 0,-1 1 0,1-1 0,-1 1 0,3-3 1,-3 4 128,2 5-25,2 2-150,-1 1-1,0 0 1,0-1 0,-1 1 0,0 1 0,0-1-1,-1 0 1,3 11 0,9 70 163,-10-58-157,12 92 90,44 290 152,23-3-148,-81-403-153,0 6-27,1-1 0,0 0-1,1 0 1,0 0 0,0 0-1,1-1 1,1 0 0,6 11-1,-11-20-2,0-1 0,-1 1 0,1 0 1,-1 0-1,1 0 0,0 0 0,0 0 0,0-1 0,-1 1 0,1 0 0,0-1 0,0 1 0,0-1 0,0 1 0,0-1 0,0 1 0,0-1 0,0 0 0,0 1 0,0-1 0,1 0 0,-1 0 0,0 0 0,0 0 1,0 0-1,0 0 0,0 0 0,0 0 0,0 0 0,0 0 0,1-1 0,-1 1 0,0-1 0,0 1 0,0 0 0,0-1 0,0 0 0,-1 1 0,1-1 0,0 1 0,0-1 0,0 0 0,0 0 0,-1 0 0,1 1 1,0-1-1,-1 0 0,1 0 0,-1 0 0,1 0 0,0-1 0,2-4-546,0 0 0,0 0 1,-1 0-1,0-1 0,0 1 1,0-1-1,0-7 0,-1 10-645,0 0-1,-1 1 0,0-1 1,0 0-1,0 0 1,-1 1-1,1-1 0,-1 0 1,0 0-1,-1-3 1,-1-5-2149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57.6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560 4 14121,'13'0'244,"-7"0"-67,1 0 0,-1 0-1,0 0 1,11-3 0,-16 3 1163,-12 0-738,-32 3-383,-1 2 0,1 2 0,0 2 0,0 1 0,-45 19 0,57-17-1245,1 1 0,-55 35 0,66-35-414,2 0-1,0 1 1,0 0-1,1 2 1,-16 19 0,-5 18-997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5:06.1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475 67 1232,'0'-2'865,"0"0"0,0 0 0,-1 0 0,1 0 0,-1 0 0,1 0 0,-1 0 1,0 0-1,0 1 0,0-1 0,0 0 0,-1-2 0,-20-2 501,0 0 1,-1 2 0,-37-3-1,2 0-83,21 2-1195,1 2 1,-56 2-1,37 6-3935,3 5-4951,44-7 6339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5:06.6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0 715 1144,'13'-7'1567,"-1"-2"0,0 0 0,-1 0 0,0-1 1,-1 0-1,0-1 0,0 0 0,12-20 0,-12 14-499,-1 0 0,0 0 0,-1-2 0,-1 1 0,8-33 0,-8 8-277,-1 1 1,-2-1 0,-1 1 0,-3-1 0,-6-52-1,3 47 794,8 80-1481,0-1 1,3 1 0,0-1 0,2-1 0,16 35 0,-3-17-5,1-1 0,45 64 1,-66-107-92,48 63 96,-45-60-96,0 0 0,1-1 0,0 0 0,0 0 0,0 0 0,16 8 0,-20-13-7,-1 0 0,1 0 0,-1 0 0,1 0 0,-1 0 0,1 0 0,-1-1 0,1 1 0,0-1 0,-1 0 0,1 0 0,0 0 0,-1 0 0,1-1 0,0 1 1,-1-1-1,1 1 0,3-2 0,-3 0-1,0 0 0,0 0 1,0 0-1,0 0 0,0 0 1,0-1-1,-1 1 1,1-1-1,-1 0 0,0 1 1,0-1-1,2-4 0,2-4-9,-1 0 0,0 0 0,-1-1 0,-1 1 0,1-1-1,2-24 1,-2-20-177,-3 1-1,-9-94 0,-1-15-540,9 156 481,0 0-1,1 0 1,0 1 0,1-1 0,0 0 0,4-12-1,5 0-3617,3 4-4698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5:07.4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89 1148,'0'0'4441,"1"-3"-2273,5-14 8574,-3 10-10374,-2 4-244,0 1-1,1 0 1,-1 0-1,1 0 0,0 0 1,0 0-1,0 0 1,0 0-1,0 0 1,0 1-1,0-1 1,1 1-1,-1-1 1,0 1-1,1 0 1,4-1-1,49-13 765,-49 14-776,20-5 39,0 2 0,0 2 0,0 0 1,0 1-1,0 2 0,0 1 0,0 1 0,47 12 0,-58-11-129,-1 1-1,1 1 1,-1 0-1,-1 1 1,1 1-1,-1 0 1,0 1-1,-1 0 1,0 1-1,-1 1 1,0 0-1,0 1 1,-1 0-1,-1 0 1,17 27-1,-24-33-15,0 0 1,0 1-1,0-1 0,-1 1 0,0 0 0,0-1 0,-1 1 1,0 0-1,0 0 0,0 0 0,-1 12 0,-1-9-3,-1 1 0,0-1-1,0 0 1,-1 0 0,0 0-1,-1 0 1,-5 11-1,-1-4 4,0 0 0,0-1 0,-2-1 0,0 0 0,-1 0 0,0-2-1,-1 1 1,-16 11 0,9-9 23,-3 3 166,-1-1-1,0-1 0,-36 17 0,58-32-173,0-1 1,0-1-1,0 1 0,-1 0 0,1-1 0,0 0 0,-1 1 1,1-1-1,0-1 0,-1 1 0,1 0 0,0-1 0,0 0 1,-1 1-1,1-1 0,0-1 0,-6-2 0,-8-2 72,16 6-95,-9-2-338,17 12-4177,-5-8 3395,0 0 1,0-1 0,0 0 0,0 1 0,0-1-1,0 0 1,1 0 0,-1 0 0,1 0 0,3 0-1,6 2-1715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5:08.4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1 493 376,'5'23'2586,"-1"1"0,2 37 0,-4-35-1015,0-1 0,8 27 0,-5-25-99,-3-17-769,0 0 1,1-1 0,0 1 0,6 14 0,-6-25 567,0-9-930,1-13-91,-2-55 148,-3 0 0,-13-85 0,-2-76-483,16 229 82,0-6 2,0 0 0,1 0-1,0 0 1,8-31 0,-7 42 1,-1 1 0,1-1 0,0 1 0,0 0 0,0 0 0,0 0 1,1 0-1,0 1 0,0-1 0,0 1 0,0-1 0,1 1 1,-1 0-1,1 0 0,-1 1 0,1-1 0,0 1 0,0 0 1,1 0-1,-1 0 0,0 0 0,7-1 0,-3 1-1,0 1 0,1 0-1,-1 0 1,0 1 0,0 0-1,0 0 1,0 1 0,0 0 0,1 1-1,-2 0 1,1 0 0,0 0-1,12 7 1,-4-2-3,-1 2 0,1 0-1,-2 1 1,1 0 0,15 16-1,-24-21 2,0 1 1,0 1-1,-1-1 0,0 1 0,0 0 1,0 0-1,-1 0 0,0 1 0,-1 0 0,0-1 1,0 1-1,-1 0 0,0 1 0,0-1 1,0 0-1,-1 0 0,-1 1 0,1-1 0,-2 13 1,-1-10-1,1 0 0,-2 0-1,1 0 1,-1 0 0,-1 0 0,0-1 0,-1 0 0,0 0 0,0 0 0,-1 0 0,0-1 0,-1 0 0,0 0 0,-9 8 0,-3 0-22,-41 29 1,36-29 62,24-17-35,-1 0 0,1 0 1,-1 1-1,1-1 0,0 0 0,-1 0 0,1 1 0,-1-1 0,1 0 0,0 1 0,-1-1 1,1 1-1,0-1 0,0 0 0,-1 1 0,1-1 0,0 1 0,0-1 0,0 1 0,-1-1 1,1 1-1,0-1 0,0 1 0,0-1 0,0 1 0,0-1 0,0 1 0,0 0 1,12 8 30,27 3-30,-33-11 3,10 4-5,0 0 0,-1 1 0,0 1 0,0 0 0,-1 1 1,15 11-1,1 3 0,42 40-1,-57-49-3,-2 2-1,0-1 0,0 1 0,-1 1 1,12 22-1,-19-29 1,-1-1 0,0 1 0,-1 0 1,0 0-1,-1 0 0,1 0 0,-2 0 0,1 1 0,-1-1 1,-1 1-1,0-1 0,0 1 0,-2 9 0,-1-3 4,-1 0-1,0-1 1,-1 1-1,-1-1 1,-1-1-1,0 1 0,0-1 1,-2 0-1,0-1 1,0 0-1,-1 0 1,-1-1-1,0 0 1,0-1-1,-1-1 1,-24 17-1,25-19 4,-2-1 0,1 0 0,-1-1 0,0 0 1,0-1-1,-1 0 0,1-1 0,-1 0 0,0-2 0,0 1 0,0-2 0,-1 0 0,1 0 0,0-2 0,0 0 1,0 0-1,-1-1 0,1-1 0,-15-5 0,19 5-29,1-1 1,-1 0-1,1 0 0,0-1 0,1-1 1,-14-9-1,20 13-273,-1-1 0,1 1 0,-1-1 0,1 0 1,0 0-1,0 0 0,0 0 0,1 0 0,-4-6 0,5 7-332,-1-1 0,1 1 0,-1 0 0,1-1 0,0 1 0,0-1 0,0 1 0,0 0 0,0-1 0,1 1 0,-1 0-1,1-1 1,-1 1 0,1 0 0,0-1 0,1-1 0,4-5-1904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5:08.9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0 600 1272,'0'1'207,"1"-1"-1,-1 0 0,0 0 1,0 1-1,1-1 0,-1 0 1,0 1-1,1-1 1,-1 0-1,0 0 0,1 0 1,-1 1-1,0-1 1,1 0-1,-1 0 0,0 0 1,1 0-1,-1 0 0,0 0 1,1 0-1,-1 0 1,1 0-1,-1 0 0,0 0 1,1 0-1,-1 0 1,1 0-1,-1 0 0,0 0 1,1 0-1,-1 0 1,0 0-1,1-1 0,13-12 1949,-10 8-1753,0-1 1,-1 1-1,1-1 0,2-7 1,33-108 5382,26-143 0,-63 255-5467,4-19 441,-5 27-692,-1 0 0,0-1 0,1 1-1,-1 0 1,1 0 0,-1 0 0,1-1-1,0 1 1,0 0 0,-1 0-1,1 0 1,0 0 0,0 0 0,0 0-1,2-1 1,-2 2 220,-1 2-233,1 0 0,-1 0 0,1 0 0,0 0 0,0 0 1,-1 0-1,1 0 0,0 0 0,3 2 0,4 12 110,9 29-29,1-1 1,2 0-1,3-1 0,1-2 0,2 0 0,1-2 0,53 58 1,-62-79-79,-3-2 13,0 0 0,23 16 1,-34-28-58,0-1 0,0-1 1,0 1-1,1-1 0,-1 0 0,1 0 1,-1 0-1,1 0 0,0-1 1,0 0-1,-1 0 0,1 0 0,0 0 1,0-1-1,8 0 0,-9-1-7,0 0 0,-1-1 0,1 1 1,-1-1-1,1 1 0,-1-1 0,0 0 0,0-1 0,0 1 0,0 0 0,0-1 0,0 0 0,-1 1 0,1-1 0,-1 0 0,0 0 0,0-1 0,0 1 1,0 0-1,0-1 0,-1 1 0,2-7 0,3-8 7,-1 1 0,-1-1 0,3-24 0,-3-3 8,-1 0 1,-4-50-1,-15-93 21,8 104 0,7 82-66,1 1 0,-1-1 1,1 0-1,0 0 0,0 0 0,0 0 1,0 0-1,0 0 0,1 0 1,-1 0-1,0 1 0,1-1 1,0 0-1,-1 0 0,1 0 0,0 1 1,0-1-1,0 0 0,1-1 1,-1 2-317,0 1-308,-1 1 592,0-1 0,0 0 1,0 1-1,0-1 0,0 0 1,0 0-1,0 1 0,0-1 1,1 0-1,-1 1 0,0-1 1,0 0-1,0 0 1,1 0-1,-1 1 0,0-1 1,0 0-1,1 0 0,-1 0 1,0 1-1,1-1 0,-1 0 1,0 0-1,1 0 0,-1 0-22,1 1-1,-1-1 1,0 0-1,1 0 0,-1 1 1,1-1-1,-1 0 1,0 0-1,1 1 0,-1-1 1,0 0-1,1 1 1,-1-1-1,0 1 1,1-1-1,-1 0 0,0 1 1,0-1-1,0 1 1,0-1-1,1 1 0,-1-1 1,0 1-1,0-1 1,0 0-1,0 1 0,0 0 1,0 2-1001,0 3-1969,0 2-7016,0 6 6541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5:46.3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257 275 492,'0'-11'1092,"-1"0"0,-1 0-1,0 0 1,0 1 0,-1-1 0,0 1-1,-9-19 1,12 28-967,-1 0 0,1 0 1,-1 0-1,0 0 0,1 1 0,-1-1 0,0 0 0,0 0 0,0 1 0,0-1 0,0 0 1,0 1-1,1-1 0,-1 1 0,0-1 0,-1 1 0,1 0 0,0-1 0,0 1 0,0 0 1,0 0-1,0 0 0,0 0 0,0 0 0,0 0 0,0 0 0,0 0 0,-1 0 1,0 1-1,-2 0 139,1 0 1,-1 0 0,0 1 0,1-1 0,-1 1 0,-5 4-1,-2 3 77,0 0-1,0 1 0,2 0 0,-1 0 0,1 1 0,1 1 1,0-1-1,-9 18 0,3-1 142,1 1 1,-16 50-1,23-58-283,1 1 0,1 0 0,1 0-1,1 1 1,1-1 0,1 1-1,4 33 1,-3-42-99,1-1-1,1 1 1,0-1-1,1 0 1,1 0-1,0 0 1,0-1-1,1 0 1,1 0-1,0 0 1,0-1-1,2 0 1,14 16-1,-17-22-58,0 0-1,0-1 1,0 0 0,0 0-1,1 0 1,0-1-1,-1 0 1,1-1-1,0 1 1,1-1-1,-1-1 1,0 1 0,1-1-1,-1-1 1,0 1-1,1-1 1,-1 0-1,1-1 1,-1 0-1,0 0 1,1 0-1,13-6 1,-1 0 23,-1-1 0,1 0 0,-1-2 0,-1 0 0,0-2 0,31-24 0,-20 11-21,-1-1 0,-2-1-1,-1-2 1,-1 0 0,-1-2 0,-2 0-1,23-45 1,-24 36-345,-3 0 0,-1-1 0,-2 0 0,-2-1 0,-2-1-1,5-49 1,-13 78-23,-1 1-133,1 1-1,0 0 0,4-13 1,-5 22 243,0 1-1,0-1 1,0 1 0,0 0 0,0-1-1,0 1 1,1 0 0,-1 0 0,1 0 0,0 0-1,-1 0 1,1 0 0,0 0 0,0 0-1,0 1 1,1-1 0,-1 1 0,0 0 0,0-1-1,4 0 1,73-24-9311,-51 20 7470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5:46.6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0 484,'0'0'923,"2"3"68,0 1-646,0 1 0,-1-1 0,0 0 0,1 1 0,-2 0 1,1-1-1,0 1 0,-1 8 0,-3 44 1530,1-35-1202,-11 281 5080,15-242-4516,1 0 0,24 117 0,-25-171-1254,0 0 1,0-1 0,1 1-1,0 0 1,6 9 0,-9-15-55,1-1 0,-1 1 0,0 0 0,1 0 0,-1-1-1,1 1 1,-1 0 0,1-1 0,0 1 0,-1 0 0,1-1 0,-1 1 0,1-1 0,0 1 0,0-1 0,-1 1 0,1-1 0,0 1 0,0-1 0,-1 0 0,1 1 0,0-1 0,0 0 0,0 0 0,0 0 0,0 0 0,-1 0 0,1 0-1,0 0 1,0 0 0,0 0 0,0 0 0,0 0 0,-1 0 0,1-1 0,0 1 0,0 0 0,0-1 0,-1 1 0,1-1 0,0 1 0,0 0 0,-1-1 0,1 0 0,0 1 0,-1-1 0,1 1 0,-1-1 0,1 0 0,-1 1 0,1-1-1,-1 0 1,1 0 0,-1 1 0,0-1 0,1 0 0,-1-1 0,19-39-7017,-13 16 4859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5:47.0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1191 69 1068,'1'-1'175,"-1"0"0,1-1-1,0 1 1,-1 0 0,1 0 0,-1 0-1,1 0 1,-1 0 0,0-1 0,1 1 0,-1 0-1,0 0 1,0 0 0,0-1 0,0 1-1,0 0 1,0 0 0,0-1 0,0 1 0,-1 0-1,1 0 1,0 0 0,-1-1 0,1 1-1,-1 0 1,1 0 0,-2-1 0,0 0 111,0 0-1,0 0 1,0 1 0,-1-1 0,1 1 0,-1-1 0,1 1 0,-1 0 0,1 0-1,-1 0 1,-4 0 0,-32-7 1050,0 3-1,-1 1 0,-74 3 1,66 2-928,9-1-466,0 1 0,-1 3 0,-67 14 0,88-13-590,0 2 1,0 0-1,-28 14 1,33-13-506,1 0 0,0 1-1,0 1 1,1 0 0,-13 14 0,-1 5-788</inkml:trace>
  <inkml:trace contextRef="#ctx0" brushRef="#br0" timeOffset="1">1383 906 1180,'9'4'805,"17"9"770,-25-13-1375,0 1-1,0-1 1,0 1 0,0-1-1,0 1 1,0 0 0,0-1-1,0 1 1,0 0 0,0 0-1,-1-1 1,1 1 0,0 0-1,-1 0 1,2 2 0,-7-1 1218,-39 4 1455,-47 2 0,15-3-1108,-944 119 8858,987-119-11108,-47 10-106,43-2-2529,32-10 1930,1-1 0,0 1 0,0 0-1,0 0 1,-5 4 0,-3 11-3902,7 3 1547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5:58.1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251 0 520,'-48'36'3202,"-52"50"1,73-61-2275,17-16-491,1-1 0,0 2 0,0-1 0,1 1 0,0 0 0,-12 22 0,19-31-403,1 0 1,0 0 0,-1 0 0,1 0-1,0 1 1,0-1 0,-1 0 0,1 0-1,0 0 1,0 0 0,0 0-1,0 0 1,1 1 0,-1-1 0,0 0-1,0 0 1,1 0 0,-1 0 0,1 0-1,-1 0 1,1 0 0,-1 0 0,1 0-1,-1 0 1,1 0 0,0 0-1,0 0 1,-1-1 0,1 1 0,0 0-1,0 0 1,0-1 0,0 1 0,0-1-1,0 1 1,0-1 0,0 1-1,1 0 1,7 2 72,-1-1-1,0 1 0,1-1 0,9 1 1,-4-1 6,31 7 163,0 2 0,63 25-1,-91-29-188,1 1-1,-1 1 0,-1 1 0,0 0 0,0 1 0,-1 0 0,0 2 0,22 23 0,-31-29-46,-1 1 1,0-1-1,0 0 1,-1 1-1,0 0 1,0 0 0,-1 1-1,0-1 1,0 0-1,-1 1 1,0 0-1,0 13 1,-1-10 22,-1 0 0,0 0-1,-1 0 1,-1 0 0,0 0 0,-1 0 0,0 0 0,-8 20 0,6-21-184,0 0 0,-1 0 1,0 0-1,0-1 0,-1 0 0,0 0 1,-1-1-1,0 0 0,-1 0 1,0-1-1,0 0 0,-1 0 1,0-1-1,0-1 0,-1 1 1,0-2-1,0 1 0,0-2 1,-16 5-1,-38 3-7637,49-11 5808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5:58.5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610 26 996,'3'-12'1500,"-9"7"-40,-7-1 20,-6 3 25,-3 3-1,-9 0-76,-10 3-136,-3 3-136,-6-1-132,-7 4-240,-3-1-328,4 3-392,-4 6-632,3 0-4220,7 6 1628,3 0 1071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58.9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10 592,'0'-1'279,"0"1"0,0-1 0,1 1 1,-1 0-1,0-1 0,0 1 0,0-1 0,1 1 0,-1-1 0,0 1 1,0 0-1,1-1 0,-1 1 0,0-1 0,1 1 0,-1 0 0,0-1 1,1 1-1,-1 0 0,1 0 0,-1-1 0,1 1 0,-1 0 0,0 0 0,1 0 1,-1-1-1,1 1 0,-1 0 0,1 0 0,-1 0 0,1 0 0,-1 0 1,1 0-1,-1 0 0,1 0 0,-1 0 0,1 0 0,-1 0 0,1 1 1,-1-1-1,1 0 0,1 2 44,-1-1 1,1 1-1,-1 0 1,0 0 0,0-1-1,1 1 1,-1 0-1,-1 0 1,1 0-1,1 3 1,15 60 638,-16-61-230,136 556 7017,-130-525-8239,0-2-1148,1-13-3088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6:00.8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355 12 428,'-13'-11'7876,"10"14"-6971,-17 21 191,1 1 1,1 0-1,1 2 1,1 0-1,-20 46 1,-48 154 826,48-106-891,-24 149-1,46-177-381,4 1 0,1 119-1,11-164-82,11 79-1,-9-108-423,0 0 0,2 0 0,0 0 0,1-1 0,1 0 0,15 27 1,-20-41-165,0 0 0,1-1 1,-1 1-1,1-1 0,0 0 1,0 0-1,1 0 0,-1 0 1,1-1-1,0 1 0,0-1 1,0-1-1,0 1 1,0-1-1,1 0 0,-1 0 1,8 2-1,-6-3-587,-1 0-1,1 0 1,0-1 0,0 0 0,13-2-1,-11 1-1737,-1-1 1,1 0-1,0-1 0,11-5 0,-7 2-565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6:05.7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1130 852,'0'0'3044,"3"-4"-2034,4-6-386,0 0 0,-1 0 0,0-1 0,-1 0 0,5-13 0,20-67 1601,-15 44-1454,175-607 5123,-152 519-4778,-30 103-785,-3 13 195,0 0 0,11-26 0,-16 45-510,0 0 1,0-1-1,0 1 1,0 0-1,0 0 1,0-1 0,0 1-1,0 0 1,0-1-1,0 1 1,0 0-1,0 0 1,1-1 0,-1 1-1,0 0 1,0 0-1,0-1 1,0 1-1,1 0 1,-1 0 0,0 0-1,0-1 1,0 1-1,1 0 1,-1 0 0,0 0-1,0 0 1,1-1-1,-1 1 1,0 0-1,1 0 1,-1 0 0,0 0-1,0 0 1,1 0-1,-1 0 1,0 0-1,1 0 1,-1 0 0,0 0-1,0 0 1,1 0-1,-1 0 1,0 0-1,1 0 1,-1 0 0,0 0-1,0 0 1,1 1-1,-1-1 1,0 0-1,0 0 1,1 0 0,-1 1-1,7 13 341,-6-12-364,5 18 199,-1 0 0,-1 1 0,2 26 0,2 7 62,117 487 1724,-52-319-1265,-73-221-734,0 0-1,1 1 1,-1-1-1,0 0 1,1 0-1,-1 0 1,1-1-1,0 1 1,-1 0-1,1 0 1,0 0-1,0 0 1,-1-1 0,3 2-1,-3-2-14,0 0 0,0 0-1,1 0 1,-1 0 0,0 0 0,0 0 0,1 0-1,-1 0 1,0 0 0,0 0 0,1 0-1,-1 0 1,0-1 0,0 1 0,1 0 0,-1 0-1,0 0 1,0 0 0,0 0 0,1-1 0,-1 1-1,0 0 1,0 0 0,0-1 0,0 1-1,1 0 1,-1 0 0,0 0 0,0-1 0,0 1-1,0 0 1,0 0 0,0-1 0,0 0-1,1-1-179,-1 0-1,1 0 0,-1-1 0,0 1 0,0 0 0,0-1 1,0 1-1,0 0 0,0-1 0,-1 1 0,1 0 0,-2-4 1,0 2-592,0-1 0,-1 1 0,0-1 0,0 1 0,-6-8 0,-13-5-8056,13 12 6201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6:06.0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333 216 960,'1'-1'207,"1"0"0,-1 0 0,-1 0 0,1 0 0,0 0 0,0 0 0,0 0 0,0 0 0,-1 0-1,1-1 1,0 1 0,-1 0 0,1 0 0,-1-1 0,0 1 0,1 0 0,-1-1 0,0 1 0,0 0 0,0-1 0,0 1 0,0 0 0,0-1 0,0 1-1,0 0 1,-1-1 0,1 1 0,0 0 0,-1-1 0,1 1 0,-1 0 0,1 0 0,-1 0 0,0-1 0,0 1 0,1 0 0,-1 0 0,0 0 0,0 0 0,0 0-1,0 0 1,-1 0 0,-6-6 289,-1 1 0,1 0 0,-1 0-1,-13-6 1,15 9-193,-55-34 891,-38-18-595,84 48-2463,0 0-1,-22-5 1,17 8-1142,4 2 912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6:06.5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1 671 1100,'3'-1'1164,"3"-1"-752,-1 0 1,1 0-1,-1-1 0,1 0 0,-1 0 0,0 0 1,0 0-1,0-1 0,-1 0 0,1 0 0,-1 0 0,0-1 1,0 1-1,-1-1 0,1 0 0,-1 0 0,5-11 1,1-5 64,-1 0 0,-1-1 0,-1 0 1,-1 0-1,-1 0 0,-1-1 1,-1 0-1,-2-39 0,-3 1-75,-4 1 0,-14-62 0,18 105-419,-11-30-1,13 44 14,0 0 0,0 0 0,0 0 1,-1 0-1,1 0 0,-1 0 0,1 1 0,-1-1 0,0 1 0,0-1 1,0 1-1,-1 0 0,1 0 0,-1 0 0,1 0 0,-1 0 1,-4-2-1,6 4 42,-1 3 12,-4 10 14,6-12-57,0-1 1,0 1 0,0 0-1,0-1 1,0 1 0,0-1-1,0 1 1,0 0-1,0-1 1,0 1 0,0-1-1,0 1 1,1 0 0,-1-1-1,0 1 1,0-1 0,1 1-1,-1-1 1,0 1 0,1-1-1,-1 1 1,1-1-1,-1 1 1,1-1 0,-1 1-1,1 0 1,13 9 103,-13-10-96,11 6 75,0-1 1,0-1 0,1 1-1,-1-2 1,1 0 0,0 0-1,0-2 1,0 1 0,14-1-1,-3 0 125,35 7-1,-58-7-192,1-1 0,0 1-1,-1-1 1,1 1 0,-1 0 0,1 0 0,-1 0-1,1 0 1,-1 0 0,0 0 0,1 0-1,-1 0 1,0 0 0,0 1 0,0-1-1,0 0 1,0 1 0,0-1 0,0 1-1,0-1 1,-1 1 0,1 0 0,-1-1-1,1 1 1,0 3 0,0 3 35,0 1 1,0 0-1,-1 0 0,-1 9 1,0 1 47,-5 114 635,2-88-390,2 0 0,1 1 0,8 48 1,-6-84-347,2 9 159,0-1 0,1 0-1,8 24 1,-11-39-242,0 0-1,0 0 1,0 0 0,1 0-1,-1 0 1,1 0 0,0-1-1,0 1 1,-1-1 0,2 1-1,-1-1 1,0 0 0,0 1-1,1-1 1,-1-1 0,1 1 0,0 0-1,-1 0 1,1-1 0,0 0-1,0 0 1,0 1 0,0-2-1,0 1 1,0 0 0,6 0-1,-7-2-632,1 1 0,0-1 1,-1 0-1,1 0 0,-1 0 0,1-1 0,-1 1 0,1 0 0,-1-1 0,0 0 0,0 0 0,0 1 0,0-1 0,3-5 0,-3 6 35,7-10-1891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6:07.1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12 161 924,'1'-10'4203,"2"-4"-1783,-3 12-1730,-7-19 2057,5 17-2418,1-1 0,-1 1 0,1-1 0,0 1 0,1-1 0,-1 1 0,1-8 0,0 10-233,0 0 0,0 0 0,1 0 0,-1 0 0,1 0-1,0 0 1,0-1 0,-1 1 0,1 1 0,0-1 0,1 0 0,-1 0 0,0 0 0,0 1-1,1-1 1,-1 0 0,1 1 0,3-3 0,1 0 43,0 0-1,0 0 1,0 1-1,0 0 1,1 0-1,-1 1 1,1-1-1,0 2 1,0-1-1,0 1 1,8-1-1,-4 1-22,0 1 0,0 1 0,-1 0-1,1 1 1,-1-1 0,19 7-1,-5 1-11,-1 1 1,1 1-1,-2 2 0,0 0 0,30 23 0,-42-28-77,0 0 0,0 1 0,0 0-1,-1 1 1,-1 0 0,0 0 0,0 1 0,-1 0 0,12 24 0,-16-27-17,0 0 0,0 0 1,-1 1-1,0-1 1,-1 0-1,0 1 0,0-1 1,-1 1-1,0-1 1,0 1-1,-1-1 0,0 1 1,-1-1-1,0 0 1,0 0-1,-6 15 0,4-15-4,1-1 0,-2 1 0,1-1 0,-1 1 0,0-1 0,-1-1-1,0 1 1,0-1 0,0 0 0,-1 0 0,1-1 0,-1 0 0,-1 0 0,1-1-1,-1 1 1,0-2 0,0 1 0,0-1 0,-16 4 0,4-3-16,-1-1 0,0 0 1,0-2-1,-1-1 0,1 0 1,0-1-1,-23-5 0,20 3-1655,-31 0-1,52 3-234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6:07.9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1 491 1048,'5'17'1821,"-1"0"-1,0 1 1,2 30 0,-4-25 8,8 29-1,-4-19 27,-4-25-1196,-1 1-1,1 0 1,1-1-1,-1 1 1,7 11-1,-9-19 405,13-51 149,-9-16-586,-5-94 1,0 141-578,-13-149 130,0 31-227,3 25 112,10 110-59,1 0 0,0 1 0,0-1 0,-1 0 0,1 0 0,1 1 0,-1-1 0,0 0 0,0 0 0,1 1 0,-1-1 0,0 0 0,1 1 0,0-1 0,-1 1 0,1-1 0,0 0 0,0 1 0,0 0 0,0-1-1,0 1 1,0 0 0,1-1 0,-1 1 0,0 0 0,1 0 0,-1 0 0,1 0 0,-1 0 0,1 0 0,-1 0 0,1 1 0,-1-1 0,1 1 0,0-1 0,-1 1 0,1-1 0,0 1 0,0 0 0,-1 0 0,3 0 0,7 0 13,-1 0 1,1 1-1,-1 0 0,1 1 0,14 3 1,-3 1 2,0 2 1,0 0-1,38 20 0,-50-23-19,0 1-1,-1 1 0,0-1 1,0 1-1,0 1 1,-1 0-1,0 0 0,0 1 1,10 15-1,-15-19-5,0-1 0,-1 1 0,0 0 0,0 0 0,0 0 0,-1 0 0,1 0 0,-1 0 0,-1 0 0,1 0 0,-1 0 0,1 1 0,-1-1 0,-1 0 0,1 0 0,-1 0 0,0 1 0,0-1 0,-1 0-1,1 0 1,-1 0 0,0-1 0,0 1 0,-6 8 0,-4 4-58,-1-1 0,0-1 0,-2 0 0,-30 26 0,20-20-54,-8 12 68,32-32 48,1-1-1,0 0 1,0 1 0,-1-1-1,1 0 1,0 1-1,0-1 1,0 0 0,0 1-1,0-1 1,0 1-1,-1-1 1,1 0-1,0 1 1,0-1 0,0 1-1,0-1 1,0 0-1,1 1 1,-1-1 0,0 1-1,0-1 1,0 0-1,0 1 1,0-1 0,0 1-1,1-1 1,-1 0-1,0 1 1,0-1-1,1 0 1,-1 1 0,0-1-1,0 0 1,1 0-1,-1 1 1,0-1 0,1 0-1,-1 0 1,1 1-1,13 8 2,11 3-4,-1 0-1,-1 2 0,-1 0 0,38 32 1,-49-36-1,0 0 0,-1 1-1,0 0 1,-1 0 0,0 1 0,-1 0 0,0 1 0,-1-1 0,-1 2 0,7 18 0,-11-27 3,0 1 0,-1 0-1,0 0 1,0 0 0,-1-1 0,0 1 0,0 0-1,0 0 1,0 0 0,-1 0 0,0 0 0,-1-1-1,1 1 1,-1 0 0,0-1 0,0 1 0,-1-1 0,0 0-1,0 0 1,0 0 0,0 0 0,-1 0 0,0-1-1,0 1 1,0-1 0,-8 6 0,1-2-31,0 0 1,0-1 0,0-1-1,-1 0 1,0 0 0,-1-2-1,1 1 1,-1-1-1,0-1 1,-23 3 0,11-3-461,0-2 0,0-1 0,-1-1 1,-41-7-1,51 4-2202,-1 0 1,-17-7-1,25 7-848,8 2 1075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6:08.3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1 513 56,'4'-2'326,"0"1"0,0-1 0,1 0 0,-2 0 0,1 0 0,0-1 0,0 1 0,-1-1-1,1 0 1,-1 0 0,0 0 0,0-1 0,0 1 0,0-1 0,-1 1 0,5-8 0,1-4 286,0-1 0,0 1 0,5-20 0,0-10 198,-1-1 1,-3-1-1,-2 0 1,-2 0-1,0-65 1,-5 111-772,0-1 0,0 1 0,0 0 0,0-1 0,0 1 1,0-1-1,0 1 0,0 0 0,0-1 0,-1 1 0,1 0 0,0-1 0,-1 1 0,1 0 1,-1 0-1,0-1 0,1 1 0,-1 0 0,0 0 0,0 0 0,0 0 0,0 0 0,0 0 1,0 0-1,0 0 0,-2-1 0,2 2 169,-2 2-30,-1 2-90,0 0 1,0 0 0,1 1-1,0-1 1,-6 10-1,9-13-63,-1 0 1,0 0-1,1 0 0,-1 0 1,1 0-1,-1 0 0,1 1 1,0-1-1,0 0 0,-1 0 1,1 0-1,0 1 0,0-1 1,0 0-1,0 0 0,0 1 1,0-1-1,1 0 0,-1 0 1,0 0-1,1 1 0,-1-1 1,1 0-1,-1 0 0,1 0 1,-1 0-1,1 0 0,0 0 1,-1 0-1,1 0 0,0 0 0,0 0 1,0 0-1,0-1 0,0 1 1,0 0-1,0-1 0,2 2 1,4 1 47,0-1 0,0 0-1,0 0 1,0 0 0,1-1 0,-1 0 0,0-1 0,1 1 0,-1-1 0,1-1-1,-1 1 1,13-4 0,-8 2 47,-1 1-1,1 0 0,0 1 1,12 1-1,-22-1-88,0 1 1,-1-1-1,1 1 1,0-1-1,0 1 0,0 0 1,-1 0-1,1 0 1,0 0-1,-1 0 1,1 0-1,0 0 0,-1 1 1,0-1-1,1 1 1,-1-1-1,0 1 1,0-1-1,0 1 0,0 0 1,0-1-1,0 1 1,0 0-1,-1 0 0,1 0 1,0 0-1,0 3 1,0 6 47,1 0 0,-1-1 0,-2 22 1,1-16-8,-1 14-46,2 0 1,0 0 0,3 0 0,0-1 0,16 58-1,-18-83-150,0-1 0,0 1-1,0 0 1,0-1 0,0 1 0,1-1-1,-1 0 1,1 0 0,0 0-1,0 0 1,0-1 0,0 1-1,1-1 1,-1 0 0,1 1-1,-1-2 1,1 1 0,0 0-1,4 1 1,-4-2-573,-1 0 0,1-1 0,0 1-1,0-1 1,-1 0 0,1 0 0,0 0 0,0 0 0,-1-1 0,1 1-1,0-1 1,-1 0 0,6-2 0,10-5-1671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6:08.8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105 249 768,'-34'-195'10183,"30"182"-9138,3 12-794,1-1 1,-1 0-1,0 0 0,1 1 1,0-1-1,-1 0 1,1 0-1,0 0 0,0 1 1,0-1-1,0 0 1,0 0-1,0 0 0,0 0 1,1 1-1,-1-1 0,1 0 1,1-2-1,-2 3-172,1 1 0,0-1-1,0 1 1,-1-1 0,1 1-1,0-1 1,0 1 0,0 0 0,-1 0-1,1-1 1,0 1 0,0 0-1,0 0 1,0 0 0,0 0 0,0 0-1,0 0 1,0 0 0,8 2 590,20 9-131,-1 1 0,-1 2 0,0 0 0,0 2 0,-2 1 0,45 38 1,-6 5 251,67 79 1,-97-99-476,-2 0 1,-2 3 0,-2 0-1,34 71 1,-45-75-131,-1 0-1,-2 0 1,-2 1 0,-2 1 0,-2 0 0,4 43 0,-11-42-28,-1 0 0,-2 0 1,-2 0-1,-1 0 1,-3-1-1,-1 0 0,-2 0 1,-2-1-1,-30 65 1,30-79-65,-1-1 0,-1 0 0,-1-1 1,-1-1-1,-1 0 0,-1-1 0,-29 25 1,4-9 143,-3-3 1,-80 49-1,69-50-51,5-4 390,-50 39 1,31-21 246,68-46-140,-13 8-4316,2-5-8084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6:11.1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69 192 136,'0'0'3594,"3"0"-2464,2-2 7178,-12-4-6312,3 4-1940,1 0-1,0 0 1,0-1-1,0 1 0,1-1 1,-1 0-1,1 0 0,-4-4 1,3 0 121,0 0 0,0 0 1,0 0-1,1 0 0,0 0 1,0 0-1,1-1 0,0 1 1,0-12-1,1 15-79,0 1 1,0-1-1,1 1 0,-1-1 1,1 1-1,0 0 0,0-1 1,0 1-1,0 0 0,0-1 1,1 1-1,-1 0 0,1 0 1,0 0-1,0 1 0,0-1 1,0 0-1,1 1 0,-1-1 1,1 1-1,4-4 0,-5 6-44,0-1 0,0 1 1,0-1-1,0 1 0,0 0 0,0 0 0,0 0 1,1 0-1,-1 0 0,0 0 0,0 0 0,0 1 0,0-1 1,0 1-1,0 0 0,2 0 0,31 16 687,-13 0 220,36 30 0,-57-46-633,-6-4-262,-4-2-32,0-1 0,0-1 0,1 1-1,0-1 1,0-1 0,-11-14 0,17 21 2,-6-6-31,8 7-1,1 0-1,-1 0 1,0 0 0,0 0-1,0 0 1,0 0 0,0 0-1,0 0 1,0 0 0,0 0 0,1 0-1,-1 0 1,0 0 0,0 0-1,0 0 1,0 0 0,0 0 0,0 0-1,0 0 1,0 0 0,0 0-1,1 0 1,-1-1 0,0 1 0,0 0-1,0 0 1,0 0 0,0 0-1,0 0 1,0 0 0,0 0-1,0 0 1,0 0 0,0 0 0,0-1-1,0 1 1,0 0 0,0 0-1,0 0 1,0 0 0,0 0 0,0 0-1,0 0 1,0 0 0,0-1-1,0 1 1,0 0 0,0 0 0,0 0-1,0 0 1,0 0 0,0 0-1,0 0 1,0 0 0,0-1 0,0 1-1,0 0 1,0 0 0,0 0-1,0 0 1,-1 0 0,1 0-1,0 0 1,0 0 0,0 0 0,9 1 51,1 0 1,-1 1 0,1 1 0,-1 0-1,0 0 1,0 1 0,-1 0 0,11 6 0,-9-5 16,-8-4-58,0 0 0,-1-1 0,1 1 0,-1 0-1,1 0 1,-1 0 0,1 0 0,-1 0 0,1 1 0,-1-1 0,0 0-1,0 1 1,0-1 0,0 1 0,0-1 0,1 3 0,-1-3 3,-9 2-50,-1 0 0,1 0 0,-1-1 0,1 0 0,-1-1 0,1 0 0,-18 0 0,-16 2-128,35-2 120,-1-1 0,1-1 0,-1 1-1,1-1 1,-11-3 0,8 2 18,7 1 9,3 1 14,0 0-1,0 0 0,0 0 1,1 0-1,-1 0 0,0 0 1,0 0-1,0 0 0,0 0 1,0-1-1,0 1 0,0 0 1,0 0-1,0 0 0,1 0 1,-1 0-1,0 0 0,0-1 1,0 1-1,0 0 0,0 0 1,0 0-1,0 0 0,0 0 1,0-1-1,0 1 0,0 0 1,0 0-1,0 0 0,0 0 1,0 0-1,0-1 0,0 1 1,0 0-1,0 0 0,0 0 1,-1 0-1,1 0 0,0-1 1,0 1-1,0 0 0,0 0 1,0 0-1,0 0 0,0 0 1,0 0-1,-1 0 0,1 0 1,0-1-1,0 1 0,3 0 2,4-1 2,-1 1-1,1-1 1,0 1 0,-1 0-1,1 1 1,0 0-1,-1 0 1,12 3-1,-4 0 49,-13-5-49,0 1 0,0 0 0,0 0 0,0 0 0,0 1 1,0-1-1,0 0 0,0 0 0,0 0 0,0 1 0,0-1 1,0 1-1,0-1 0,0 1 0,0-1 0,0 1 0,-1-1 0,1 1 1,0 0-1,0-1 0,-1 1 0,1 0 0,0 0 0,-1-1 0,1 1 1,-1 0-1,1 1 0,-3 1-12,-1-2-5,-1 0 0,1-1 0,-1 1-1,1-1 1,0 1 0,-1-1 0,1 0 0,-1 0 0,1-1 0,-1 1 0,1-1 0,0 1-1,-1-1 1,1 0 0,0-1 0,0 1 0,-6-3 0,-8-6-144,-33-23 0,18 12 19,30 20 209,7 4-35,65 55 234,-69-57-263,-1-1 0,1 1 0,0-1-1,-1 1 1,1-1 0,0 1 0,0-1 0,-1 0-1,1 1 1,0-1 0,0 0 0,-1 0 0,1 1-1,0-1 1,0 0 0,0 0 0,0 0 0,1 0 0,3-8-13,-4 5 0,-1 1-13,0 0 0,-1 1 0,1-1 0,0 0 0,-1 0 0,1 0 0,-1 0 0,1 1 0,-1-1 0,0 0 0,0 1 0,0-1 0,0 0 0,0 1 0,-2-2 0,1-2-158,-4-5-826,-3-7-900,6 13-2427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6:13.7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0 930 480,'14'23'10601,"-13"-23"-10469,0 0 1,0 0-1,0 0 1,0-1-1,0 1 1,0 0-1,0 0 0,-1-1 1,1 1-1,0-1 1,0 1-1,0-1 1,-1 1-1,1-1 0,0 1 1,0-1-1,-1 0 1,1 1-1,-1-1 0,1 0 1,0 1-1,-1-1 1,1 0-1,-1 0 1,0 0-1,1 0 0,-1 0 1,15-33 1104,-13 30-921,120-412 4835,-113 379-4877,53-259 1489,-46 213-1207,-12 61-358,-4 16-101,1 1 1,0-1-1,0 1 1,0 0-1,1-1 1,3-7-1,-5 13-87,0 1-1,0-1 1,0 0 0,0 0-1,0 0 1,0 0-1,0 0 1,0 1-1,0-1 1,0 0-1,0 0 1,0 0 0,0 0-1,0 0 1,0 1-1,0-1 1,0 0-1,0 0 1,0 0-1,1 0 1,-1 0 0,0 0-1,0 0 1,0 0-1,0 1 1,0-1-1,0 0 1,0 0-1,1 0 1,-1 0 0,0 0-1,0 0 1,0 0-1,0 0 1,0 0-1,1 0 1,-1 0-1,0 0 1,0 0 0,0 0-1,0 0 1,0 0-1,1 0 1,-1 0-1,0 0 1,0 0-1,0 0 1,0 0 0,0 0-1,1 0 1,-1 0-1,0 0 1,0-1-1,0 1 1,0 0-1,0 0 1,0 0 0,0 0-1,0 0 1,1 0-1,-1 0 1,0-1-1,15 84 609,52 227 1038,-35-205-928,5-3 1,5-1-1,105 184 0,-144-280-737,0-1 0,0 0 0,1 0-1,-1 0 1,1 0 0,0-1 0,0 1-1,0-1 1,8 5 0,-11-8-61,1 1 0,-1-1-1,0 1 1,0-1 0,0 1 0,0-1 0,0 0 0,1 0-1,-1 1 1,0-1 0,0 0 0,0 0 0,1 0 0,-1 0-1,0 0 1,0-1 0,0 1 0,1 0 0,-1 0-1,0-1 1,0 1 0,0-1 0,0 1 0,0-1 0,0 1-1,0-1 1,0 0 0,0 0 0,0 1 0,0-1 0,0 0-1,0 0 1,0 0 0,-1 0 0,1 0 0,0 0 0,-1 0-1,1 0 1,-1 0 0,1 0 0,-1-1 0,0 1-1,1 0 1,-1-3 0,1 1-395,0 0-1,0 0 0,0-1 1,-1 1-1,1-1 0,-1 1 1,0 0-1,0-1 0,0 1 1,-1-1-1,1 1 0,-1 0 1,-1-4-1,-5-9-4027,-4 0-3441,5 7 4864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59.3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943 12 796,'5'-7'668,"-5"3"627,-7 3 3643,-309 105 1910,193-58-5777,3-6-486,-154 61-3935,260-95 1637,0 1 0,0 1 0,-24 18 0,10 2-442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6:14.0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384 38 776,'3'-9'605,"2"-7"6350,-5 15-6836,0 1 0,0-1 0,-1 1 0,1 0 0,0-1 0,0 1-1,0-1 1,-1 1 0,1 0 0,0-1 0,-1 1 0,1 0 0,0-1-1,-1 1 1,1 0 0,0-1 0,-1 1 0,1 0 0,0 0 0,-1 0 0,1-1-1,-1 1 1,1 0 0,-1 0 0,1 0 0,-1 0 0,1 0 0,0 0-1,-1 0 1,0 0 0,-5-1 211,-1 0 0,1 0 0,-1 1 0,1 0 0,-1 0 0,-8 2 0,-13 1 206,-134 0-1308,55-9-7534,78 3 6225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6:14.3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519 1 12373,'-1'0'121,"0"0"0,0 0 0,0 0 0,0 1 0,0-1 0,-1 0 0,1 1 0,0-1 0,0 0 0,0 1 0,0 0 0,0-1 0,0 1 0,0-1 0,1 1 0,-1 0 0,0 0 0,0 0 0,0-1 0,-1 3 0,1-2 134,-7 8 96,0-1 0,0 1 0,-7 13 0,-5 5 206,-25 31 271,3 2 1,3 1-1,2 2 0,-40 97 0,35-52-107,4 1-1,-24 121 1,43-146-166,-14 170 0,31-214-457,1 1 0,3-1 1,1 0-1,2 0 0,1-1 0,18 57 0,-19-81-151,0-1 0,1 0 0,1 0-1,1-1 1,0 1 0,0-2-1,1 1 1,1-1 0,0 0 0,24 19-1,-27-25-286,2 0-1,-1 0 1,1-1-1,-1-1 1,1 1-1,1-1 1,15 4-1,-16-6-464,0 0-1,0-1 0,0 0 0,0-1 1,0 0-1,0 0 0,0-1 0,-1 0 0,13-3 1,35-14-3910,-4-1 1432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6:14.7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1 424 108,'9'-36'8092,"0"2"-4284,13-176 7249,-20 201-10080,0 8 684,1 15 580,-2-8-2726,6 22 1016,1 1 1,1-1 0,23 49 0,-23-59-354,1-1-1,0 0 1,2-1-1,0 0 1,0 0-1,23 20 1,-31-32-135,1 0 1,0 0-1,0-1 0,0 1 1,1-1-1,-1 0 0,1 0 1,-1-1-1,1 0 1,0 0-1,0 0 0,0-1 1,0 0-1,11 1 0,-13-2-29,1 0 0,-1-1 0,1 0 0,-1 0 0,0 0-1,1 0 1,-1-1 0,0 0 0,0 1 0,0-2-1,0 1 1,0 0 0,-1-1 0,1 1 0,-1-1 0,1 0-1,-1 0 1,0-1 0,0 1 0,-1-1 0,4-3 0,4-11-70,1 0 1,-2-1 0,0 0 0,-2 0 0,0-1 0,8-39-1,-9 28-514,-2 0 0,-1-1-1,-2-59 1,-7 41-1084,5 48 1417,1 0-1,-1 0 0,1 0 1,-1 1-1,0-1 0,1 0 1,-1 0-1,0 0 0,0 1 1,-1-1-1,1 0 1,0 1-1,0-1 0,-1 1 1,1-1-1,-1 1 0,1 0 1,-1 0-1,0-1 0,0 1 1,-1 0-1,1 0-2390,-2 5-4638,-2-2 5475,3-1 415,0 1-1916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6:15.2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96 532,'28'-38'7452,"-28"37"-6608,2-3-96,-1 0-1,1 1 1,0 0-1,0-1 0,1 1 1,-1 0-1,1 0 1,-1 0-1,6-4 1,-4 4-580,-1 1 0,1 0 0,-1 0 1,1 0-1,0 0 0,0 1 0,-1 0 0,1-1 1,0 1-1,0 1 0,1-1 0,-1 1 0,0-1 0,0 1 1,0 0-1,0 0 0,0 1 0,0 0 0,0-1 1,6 3-1,3 1 41,0 0 0,0 1-1,-1 0 1,0 1 0,12 8 0,-1 1 0,-1 1 1,-1 0-1,0 2 1,-1 1-1,-1 0 0,25 34 1,-33-39-125,-1 1 0,-1 0 0,0 1 0,0 0-1,-2 1 1,0 0 0,-1 0 0,-1 0 0,0 1 0,3 30 0,-7-39-56,-1 0 0,0-1-1,-1 1 1,1 0 0,-2-1-1,1 1 1,-1 0 0,-1-1 0,1 0-1,-1 0 1,-1 1 0,1-2 0,-2 1-1,1 0 1,-1-1 0,0 0-1,0 0 1,-1 0 0,-10 8 0,7-7-5,0-1 0,-1 0 0,0-1 1,0 0-1,-1-1 0,1 0 1,-1 0-1,0-1 0,-1-1 1,1 0-1,0 0 0,-1-2 1,-22 2-1,-6-2-166,-1-3 0,1-1 0,1-2 0,-1-1 0,-58-18 0,90 19-1904,8 1-2426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6:16.1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83 522 80,'2'-13'4337,"4"18"-369,-5-2-3632,0 0 0,1 0 0,-1 0 0,-1 0 0,1 0-1,0 0 1,0 4 0,13 165 5166,-6-107-3898,-4-29 24,10 41 0,-8-65-924,-1-18-91,1-24-31,-4-20-322,-3-1 0,-8-61 0,-24-101-266,17 118 8,1 21-20,6 36 35,-2-39 0,8 53 50,1 16-17,2 1 0,-1-1-1,1 1 1,1-12-1,-1 16-34,1 0 0,0 0-1,0 0 1,0 0-1,0 0 1,0 1 0,1-1-1,-1 0 1,1 1 0,0-1-1,0 1 1,0-1-1,0 1 1,3-3 0,1 0 0,-1 1 0,1 0 1,0 0-1,0 0 1,0 1-1,0 0 1,1 0-1,-1 0 0,1 1 1,0 0-1,0 1 1,-1-1-1,1 1 0,11 0 1,-8 1-2,-1 1 0,0 0-1,1 0 1,-1 1 0,0 0 0,0 0 0,0 1-1,0 1 1,-1-1 0,11 7 0,-7-3-6,-1 0 0,1 1 0,-1 0 0,-1 1 0,1 0 0,-2 0 0,1 1 0,-1 1 0,-1-1 0,12 20 0,-16-22-9,0-1 0,-1 0 1,0 1-1,-1 0 1,0 0-1,0 0 1,0 0-1,-1 0 0,0 0 1,-1 0-1,0 0 1,0 0-1,-1 0 0,0 0 1,0 1-1,0-2 1,-1 1-1,-1 0 1,-3 8-1,2-7-16,-1 0-1,0 0 1,0 0 0,-1-1 0,0 0-1,-1 0 1,1 0 0,-2-1-1,1 0 1,-1 0 0,-14 9 0,-6 1-123,-2-1 1,-37 15 0,40-19 47,12-4 76,14-8 10,6 1-5,7 0 21,1 1-1,-1 0 1,0 1-1,0 0 1,0 1 0,0 1-1,-1 0 1,21 12 0,-16-6-5,-1 0 0,0 1 1,0 1-1,-2 1 1,1 0-1,-2 0 0,0 1 1,-1 1-1,0 0 1,-1 0-1,-1 1 1,-1 1-1,0-1 0,-1 1 1,7 29-1,-13-40-5,0 0 0,0 0 0,0 0 0,-1 0 0,0 0 0,-1 0 0,1 0 0,-1 0 0,-1 0 0,1 0-1,-1 0 1,0-1 0,-1 1 0,0 0 0,0-1 0,0 0 0,-1 0 0,0 0 0,0 0 0,0 0 0,-1-1 0,0 0 0,0 0-1,0 0 1,0-1 0,-1 1 0,0-1 0,0-1 0,0 1 0,0-1 0,-1 0 0,1 0 0,-1-1 0,0 0 0,-7 1 0,-6 1-37,0-1 0,1-1 0,-1-1 0,0-1 0,0-1 0,-22-3 0,8-2-937,1-1 0,-59-21 1,90 28 698,-31-15-987,21 3-2027,12 12 3008,0-1 0,0 1 1,0 0-1,-1-1 0,1 1 1,0-1-1,0 1 0,0-1 0,0 1 1,0-1-1,0 1 0,0 0 0,0-1 1,1 1-1,-1-1 0,0 1 1,0-1-1,0 1 0,0-1 0,0 1 1,1 0-1,-1-1 0,0 1 0,0 0 1,1-1-1,-1 1 0,0 0 1,1-1-1,-1 1 0,1-1 0,8-7-2530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6:16.5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0 529 1056,'3'1'377,"0"0"0,-1-1 0,1 0 0,0 1 0,0-1 0,0 0 1,0 0-1,-1-1 0,1 1 0,0 0 0,0-1 0,-1 0 0,1 0 0,4-1 0,-2-1 83,0 0 0,0 0 0,0 0 0,0-1 0,-1 0 0,8-7 0,-1-2 382,0-1 1,0-1-1,13-26 1,-7 7 87,-1 0 0,-2-1 0,11-43 0,21-112 2251,-34 149 312,-11 49-3343,17 141 1811,-13-123-1706,1 0 1,1 0 0,20 45-1,-15-46-86,1 0 1,1 0-1,1-1 0,23 26 0,-31-41-110,1 0 0,1 0 0,0-1-1,0 0 1,1 0 0,0-1 0,0 0-1,0-1 1,1 0 0,0-1 0,0 0 0,15 4-1,-21-8-37,0 0 0,0 0-1,0-1 1,0 1-1,1-1 1,-1 0 0,0-1-1,0 1 1,0-1 0,0 0-1,0 0 1,0-1-1,0 1 1,8-5 0,-6 2-12,0 0 0,-1-1-1,0 0 1,0 0 0,0 0 0,0-1 0,-1 1 0,9-13 0,-3 1-76,-2 0-1,1-1 1,-2 0-1,-1 0 1,0 0 0,8-39-1,-10 32-220,-1 0-1,-1-1 1,-2-37 0,-1 49-127,-1 0 0,-1 0 0,0 0 0,-1 0 0,-1 1 0,0-1 0,0 1 0,-8-13 0,11 23 178,0 1 0,-1-1 0,0 1 0,0 0 1,0-1-1,0 1 0,0 0 0,0 0 0,-3-2 0,-13-6-8149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6:16.8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371 142 1028,'-6'-57'3994,"-1"-6"4560,7 62-8300,-1 0 0,1 0 1,0 1-1,0-1 0,0 0 0,0 0 0,0 0 1,0 1-1,0-1 0,0 0 0,0 0 1,0 0-1,0 1 0,1-1 0,-1 0 0,0 0 1,1 1-1,-1-1 0,0 0 0,1 1 0,-1-1 1,1 0-1,0 0 0,0 0-118,-1 1 1,1 0-1,0 0 0,0-1 1,0 1-1,0 0 0,-1 0 0,1 0 1,0 0-1,0 0 0,0 0 0,0 0 1,0 0-1,-1 0 0,1 0 1,0 1-1,0-1 0,1 1 0,7 3 62,0 0-1,0 1 0,10 7 0,-6-5 556,33 22-256,-1 1 1,-1 2 0,-1 2-1,-3 2 1,0 1 0,-3 3-1,-1 1 1,-2 1 0,-2 2-1,-1 1 1,30 63 0,-42-68-281,-1 1 1,-2 1-1,-3 0 1,-1 1 0,-1 1-1,3 46 1,-10-53-62,-2 0 1,-2 0 0,-1 0-1,-2 0 1,-2-1-1,-1 1 1,-20 63 0,11-58-146,-1 0 0,-3-2 0,-1 0 0,-2-1 0,-2-1 0,-2-2 1,0 0-1,-3-2 0,-1-1 0,-1-1 0,-2-1 0,-1-2 0,-1-2 0,-1-1 1,-2-2-1,0-1 0,-2-3 0,-69 28 0,75-36-11,1-1 0,-1-1 0,-1-2 0,0-2 0,0 0 0,-63-1 0,94-5 1,-32-3 16,34 2-22,0 1 0,1 0 1,-1-1-1,1 1 0,-1-1 1,0 0-1,1 1 0,-1-1 0,1 0 1,0 0-1,-1 0 0,1 0 1,0 0-1,0 0 0,-1 0 1,1-1-1,0 1 0,-1-2 1,2 2-31,-1 1 0,1-1 0,0 1 0,0-1 1,0 1-1,0-1 0,0 1 0,0-1 0,0 1 1,0-1-1,0 0 0,0 1 0,0-1 0,0 1 1,0-1-1,0 1 0,1-1 0,-1 1 0,0-2 1,11-18-2091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00.2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33 432,'-3'-32'16058,"2"43"-14060,1 28-1073,47 427 7253,-41-428-7788,-1-9-286,0-1 1,1 1-1,2-1 0,13 31 1,-4-32-1270,-17-26 1006,1 0 0,-1 0 1,1-1-1,-1 1 1,1 0-1,0-1 0,-1 1 1,1 0-1,0-1 0,-1 1 1,1-1-1,0 1 1,0-1-1,0 1 0,0-1 1,-1 0-1,1 1 0,0-1 1,0 0-1,0 0 0,0 1 1,0-1-1,0 0 1,0 0-1,0 0 0,0 0 1,1-1-1,0-1-1108,0 0-1,0 0 1,0 0 0,0 0-1,-1-1 1,1 1 0,-1-1-1,2-3 1,-1 2-1610,2-5-215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00.59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 0 424,'-1'23'9619,"-3"31"-5216,-3 26-2445,2 17 74,4-1 0,5 0-1,17 106 1,-20-195-2234,0 0 0,0 0 1,1-1-1,0 1 0,0 0 1,1-1-1,0 1 0,7 11 0,-10-18 87,0 0-1,0 1 1,0-1-1,1 0 0,-1 0 1,0 1-1,0-1 0,1 0 1,-1 0-1,0 1 1,0-1-1,1 0 0,-1 0 1,0 0-1,1 1 1,-1-1-1,0 0 0,0 0 1,1 0-1,-1 0 0,0 0 1,1 0-1,-1 0 1,0 0-1,1 0 0,-1 0 1,0 0-1,1 0 0,-1 0 1,0 0-1,1 0 1,-1 0-1,0 0 0,1 0 1,-1 0-1,0-1 0,1 1 1,-1 0-1,0 0 1,1 0-1,-1 0 0,0-1 1,0 1-1,1 0 1,-1 0-1,0-1 0,0 1 1,0 0-1,1-1 0,6-17-7652,-6 15 6754,2-6-1914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00.9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556 27 13973,'13'-10'643,"-6"3"-102,-7 7-512,0 0 0,0 0-1,0 0 1,0 0 0,0 0 0,0 0 0,0 0 0,0 0 0,0-1-1,0 1 1,0 0 0,0 0 0,0 0 0,0 0 0,0 0-1,0 0 1,0 0 0,0 0 0,0-1 0,0 1 0,0 0 0,0 0-1,0 0 1,0 0 0,0 0 0,0 0 0,0 0 0,0 0-1,0-1 1,0 1 0,0 0 0,0 0 0,0 0 0,0 0 0,0 0-1,0 0 1,0 0 0,0 0 0,0 0 0,-1 0 0,1 0-1,0 0 1,0-1 0,0 1 0,0 0 0,0 0 0,0 0-1,0 0 1,0 0 0,0 0 0,-1 0 0,-23-3 475,0 1 0,0 1-1,0 1 1,-27 4 0,-2-1-112,3-2-206,-91 6-191,112-5-1252,0 2 0,-48 13-1,73-15 81,-1-1 0,1 1-1,0 0 1,0 0 0,0 1-1,0-1 1,-7 7 0,3-1-1178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59.6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13961,'5'5'87,"0"0"0,-1 0-1,0 0 1,0 1-1,-1 0 1,1-1 0,-1 1-1,3 9 1,15 53 777,-13-38-448,92 354 2263,-100-383-2704,1 1-101,-1-1 0,0 1 1,1-1-1,-1 1 0,1-1 0,-1 1 0,1-1 1,0 1-1,0-1 0,0 1 0,0-1 0,0 0 1,0 1-1,0-1 0,0 0 0,0 0 0,1 0 1,1 1-1,7-15-6100,-3-2 2804,-1-4 1037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01.26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346 1 136,'-6'8'972,"-3"1"-28,-7 2 24,-3 1-24,-6-7-32,0 4-71,-4-1-81,1-5-68,0 3-132,0-9-144,-1 6-208,1-1-264,6 1-324,3 0-280,4 3-1809,5-3 841,1 2 552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01.59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98 523 476,'70'110'5450,"33"57"6081,-88-147-7764,-17-25-3225,-65-157 1531,-109-296-924,166 429-1124,2 8-10,-6-28-1,13 44-1,0 0 0,0-1 0,0 1 1,1 0-1,0-1 0,0 1 0,0-1 0,1 1 1,0 0-1,2-10 0,-2 14-3,0-1 1,-1 1-1,1-1 1,0 1-1,0-1 0,0 1 1,0-1-1,0 1 1,0 0-1,0 0 0,0-1 1,0 1-1,1 0 1,-1 0-1,0 0 1,1 0-1,-1 1 0,1-1 1,-1 0-1,3 0 1,-1 0 2,0 1 0,0-1 0,0 1 0,0 0 0,1 0 0,-1 0 0,0 0 0,0 1 0,0-1 0,4 2 0,4 2 15,-1 0 0,0 1 0,0 0 0,0 0-1,10 8 1,20 16 93,-1 1 0,-1 2 0,39 43 0,-74-72-126,-1 0-1,1 0 0,-1 0 0,0 0 0,0 1 0,0-1 0,0 1 0,0-1 0,-1 1 0,1 0 1,-1 0-1,0 0 0,-1 0 0,1 0 0,0 7 0,-1-8-31,-1 0 0,0-1 0,1 1 0,-1 0 0,0 0 0,0 0 0,-1-1 0,1 1 0,0-1 0,-1 1 0,0-1 0,1 1 0,-1-1 0,0 0 0,0 0 0,0 0 0,-1 0-1,1 0 1,0-1 0,-1 1 0,1 0 0,-4 0 0,-14 8-672,-1-1 0,1-1-1,-34 9 1,-69 8-5758,62-14-1812,34-5 5524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02.4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35 20 380,'-11'3'4784,"9"-2"-3382,1 0 0,-1-1 0,0 1 0,1-1 0,-1 0 0,0 1 1,0-1-1,1 0 0,-1 0 0,-3 0 0,5-1-1341,0 1 0,0-1 0,0 1-1,-1 0 1,1-1 0,0 1 0,0 0-1,0-1 1,0 1 0,0-1 0,0 1 0,0 0-1,0-1 1,0 1 0,0-1 0,0 1-1,0 0 1,0-1 0,0 1 0,1-1 0,-1 1-1,0 0 1,0-1 0,0 1 0,1 0-1,-1-1 1,0 1 0,0 0 0,1 0-1,-1-1 1,0 1 0,0 0 0,1-1 0,-1 1-1,1 0 1,20-8 819,28 2 91,-17 7-514,0 2 0,0 1 0,0 1 1,32 11-1,120 48 590,-179-61-1015,70 31 372,-68-30-359,0 0 1,-1 1-1,1 0 1,-1 0-1,0 0 1,0 1-1,9 11 1,-13-14-30,0 1 1,0-1 0,-1 0 0,1 1-1,-1-1 1,0 1 0,0 0 0,0-1 0,-1 1-1,1 0 1,-1 0 0,0-1 0,0 1-1,-1 0 1,1-1 0,0 1 0,-1 0-1,0-1 1,0 1 0,0 0 0,-1-1-1,1 1 1,-1-1 0,-4 6 0,0 2 18,-1 0 1,-1-1 0,0 0 0,-1-1-1,-19 18 1,11-14 12,-1 0-1,-1-1 1,0-1-1,-38 17 1,-88 23-446,104-38-153,5-3-628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03.06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173 205 712,'0'-1'256,"0"-1"1,0 0-1,-1 1 0,1-1 1,0 0-1,-1 1 0,1-1 1,-1 1-1,1-1 0,-1 1 1,1-1-1,-1 1 0,0-1 1,0 1-1,0-1 0,0 1 1,0 0-1,0 0 0,0 0 1,-1-1-1,1 1 0,0 0 1,-1 0-1,1 1 0,0-1 1,-1 0-1,1 0 0,-1 1 1,0-1-1,1 1 0,-1-1 1,1 1-1,-1 0 0,0-1 1,1 1-1,-1 0 0,0 0 1,-2 1-1,-1-1 83,1 0 0,-1 1-1,1 0 1,-1 0 0,1 0 0,0 0 0,0 1-1,0-1 1,0 1 0,0 0 0,0 0-1,0 1 1,0-1 0,-3 4 0,0 1 66,1 1-1,0-1 1,0 1 0,1 0-1,0 0 1,0 1 0,1-1 0,0 1-1,0 0 1,-3 18 0,6-23-298,0-1 0,0 1 0,1 0 1,-1 0-1,1 0 0,0 0 0,1 0 0,-1 0 1,1 0-1,-1 0 0,1 0 0,1 0 0,-1 0 0,0-1 1,1 1-1,0 0 0,-1-1 0,2 1 0,-1-1 1,0 0-1,1 0 0,-1 0 0,1 0 0,0 0 1,0 0-1,0-1 0,0 0 0,6 4 0,-3-3-29,0 0 0,1-1 0,-1 0 0,1 0 0,0-1-1,-1 1 1,1-1 0,0-1 0,0 1 0,0-1 0,0 0-1,0-1 1,-1 0 0,1 0 0,0 0 0,-1-1-1,1 0 1,9-4 0,-1-1-7,0 0 1,-1 0-1,0-2 1,0 0-1,-1 0 0,21-20 1,-25 21-63,-1-1 0,0-1 0,-1 0 0,0 0 0,-1 0 0,0-1 0,0 1 0,-1-1 0,0-1 1,-1 1-1,-1-1 0,0 0 0,2-15 0,-4 21-27,0 0 0,-1 0-1,0 0 1,0 0 0,0 0 0,-1 0 0,0 1 0,0-1-1,0 0 1,-1 0 0,0 1 0,0-1 0,0 1 0,-1-1 0,0 1-1,0 0 1,0 0 0,-1 0 0,1 1 0,-1-1 0,0 1-1,-1 0 1,1 0 0,-1 0 0,1 0 0,-1 1 0,0 0-1,-10-5 1,6 5-15,0 0 0,-1 1 0,1-1-1,0 2 1,0-1 0,-1 1 0,1 1-1,-1 0 1,1 0 0,-1 1 0,1 0 0,-1 0-1,1 1 1,0 1 0,0-1 0,0 2-1,0-1 1,-9 6 0,18-9 29,0 0-1,0 0 1,0 0 0,0 1 0,0-1-1,0 0 1,0 0 0,0 0-1,0 0 1,0 0 0,0 1 0,0-1-1,0 0 1,0 0 0,0 0-1,0 0 1,0 1 0,0-1 0,0 0-1,0 0 1,0 0 0,0 0 0,0 1-1,0-1 1,0 0 0,0 0-1,0 0 1,0 0 0,1 0 0,-1 0-1,0 1 1,0-1 0,0 0 0,0 0-1,0 0 1,1 0 0,-1 0-1,0 0 1,0 0 0,0 0 0,0 0-1,0 0 1,1 1 0,15 1-67,1-5-7,25-4 178,-39 7-60,-1-1-1,1 1 1,-1 0-1,1 0 0,-1 1 1,1-1-1,-1 0 0,1 1 1,-1-1-1,1 1 1,-1 0-1,5 2 0,-6-2-11,0 0 0,0 1-1,0-1 1,0 0 0,0 1 0,0-1-1,0 1 1,0-1 0,0 1-1,-1-1 1,1 1 0,-1 0 0,1-1-1,-1 1 1,0 0 0,0 1 0,1 33 257,-1-25-154,0 62 497,13 366 2626,-7-377-2798,3 0 0,3 0 1,2-1-1,45 116 0,-47-151-1086,31 47 0,-21-39-1475,-13-12-1831,-8-19 2978,-1-1 0,1 0 0,-1 0 1,0 0-1,0 1 0,0-1 0,0 0 1,0 0-1,-1 1 0,1-1 0,-1 0 1,0 0-1,-1 4 0,-9 15-2960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04.45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42 138 1256,'0'0'1374,"2"4"-4,1 3-906,-1 1-1,0-1 0,0 1 0,0 0 0,-1 0 0,0-1 1,-1 1-1,0 0 0,0 0 0,-2 10 0,2 21 713,9 91 1954,5 1 1,6-2-1,39 134 0,-58-257-2895,-1-5-172,0 0 0,0 1 0,0-1 0,1 0 0,-1 0 0,0 0 1,0 0-1,1 0 0,-1 0 0,0 0 0,1 0 0,-1 0 0,1 0 1,0 0-1,-1 0 0,1 0 0,0 0 0,-1 0 0,1 0 0,0-1 1,0 1-1,1 1 0,-1-7 377,-1-11-263,0 0 0,-2 0 0,0 0 0,-8-31 0,4 18-117,-74-304-297,22 107-190,55 211 414,0 1 1,0-1-1,1 0 0,1 0 0,0 0 0,2-15 0,0 28 13,0-1 0,0 1 0,0 0 0,0-1-1,0 1 1,0 0 0,0 0 0,1 0 0,-1 0 0,1 0-1,0 0 1,0 0 0,-1 0 0,1 1 0,0-1 0,0 1-1,0-1 1,1 1 0,-1 0 0,0 0 0,3-1 0,7-3-2,1 1 0,20-5 1,-31 8 1,67-16-13,159-33-60,-211 47 45,-10 1-7,1 0-1,-1 1 0,1 1 1,0-1-1,9 1 0,-17 0 33,1 0-1,-1 0 0,0 0 1,1 0-1,-1 0 1,0 0-1,0 0 0,1 0 1,-1 1-1,0-1 0,1 0 1,-1 0-1,0 0 1,0 0-1,1 0 0,-1 0 1,0 1-1,0-1 0,1 0 1,-1 0-1,0 0 0,0 1 1,1-1-1,-1 0 1,0 0-1,0 1 0,0-1 1,0 0-1,1 0 0,-1 1 1,0-1-1,0 0 1,0 1-1,0-1 0,0 0 1,0 0-1,0 1 0,0 0 1,-8 11-73,-17 10 1,25-22 75,-41 27-122,-1-1 0,-1-3 1,-53 22-1,-36 18 85,115-55 77,11-5 37,-1 0-1,1 0 1,0 1-1,0 0 1,-11 9 0,16-12-58,0 0 1,0 0 0,0 1-1,0-1 1,1 0-1,-1 0 1,0 0 0,1 1-1,-1-1 1,1 0-1,-1 1 1,1-1 0,0 0-1,0 1 1,-1-1-1,1 1 1,0-1 0,0 0-1,0 1 1,1-1-1,-1 1 1,0-1 0,0 0-1,1 1 1,-1-1-1,1 0 1,-1 1 0,1-1-1,0 0 1,-1 0-1,1 1 1,0-1 0,0 0-1,0 0 1,0 0-1,1 1 1,77 81 1168,-25-29-517,14 21 274,80 80 1339,-94-105-2312,-33-37-1363,-7-7-3025,-13-5 3876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05.33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61 91 764,'-24'-8'4067,"21"8"-3471,0-1 0,1 0 1,-1 1-1,1-1 1,0 0-1,-1 0 0,1 0 1,0-1-1,-5-2 2068,7 4-2552,-1 0-1,1 0 1,0 0 0,-1 0 0,1 0 0,0-1-1,-1 1 1,1 0 0,0 0 0,0 0 0,-1 0-1,1 0 1,0-1 0,0 1 0,-1 0 0,1 0-1,0-1 1,0 1 0,-1 0 0,1 0 0,0-1-1,0 1 1,0 0 0,-1 0 0,1-1-1,0 1 1,0 0 0,0-1 0,0 1 0,0 0-1,0-1 1,0 1 0,0-1 0,9-6 364,1 1 1,0-1-1,0 1 1,1 1-1,-1 0 1,1 1-1,1 0 1,-1 0-1,0 2 1,22-4-1,-1 2 117,0 2 0,59 2 0,-48 3-151,-1 2 1,0 2-1,0 2 1,-1 1-1,59 24 1,-85-28-274,0 1-1,-1 1 1,0 0 0,0 1 0,-1 0-1,0 1 1,21 21 0,-30-27-120,0 1 1,0 0-1,0-1 0,-1 1 0,0 1 1,0-1-1,0 0 0,-1 1 1,0-1-1,0 1 0,0 0 1,-1-1-1,0 1 0,0 0 1,0 0-1,-1 0 0,0 0 0,0 0 1,0 0-1,-1 0 0,0 0 1,0 0-1,0-1 0,-4 9 1,1-4-3,0 0 1,-2-1 0,1 0 0,-1 1 0,0-2 0,-1 1-1,0-1 1,0 0 0,-1 0 0,0-1 0,-1 0 0,-10 7-1,-11 5-1675,-2-2-1,-42 18 0,63-30 619,5-1-306,-2 1-2583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05.9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233 62 340,'68'-37'6535,"-67"37"-6393,0 0 0,0-1 1,-1 1-1,1 0 0,0-1 1,0 1-1,-1-1 0,1 1 1,0-1-1,-1 1 0,1-1 1,0 1-1,-1-1 0,1 0 0,-1 1 1,1-1-1,-1 0 0,1 1 1,-1-1-1,0 0 0,1 0 1,-1 1-1,1-2 0,-2 1-17,1 0 0,-1 1-1,1-1 1,0 1 0,-1-1-1,1 1 1,-1-1 0,0 1-1,1 0 1,-1-1 0,1 1-1,-1 0 1,0-1 0,1 1-1,-1 0 1,1 0 0,-1-1-1,0 1 1,0 0 0,0 0-1,-39-3 1947,29 5-1746,1 0 0,0 1 1,0 0-1,0 1 0,0 0 1,0 0-1,-14 10 0,-3 4 744,-26 22 0,47-35-851,4-3-108,-1 0 0,0 0 0,1 0 0,0 1 1,-1-1-1,1 1 0,0-1 0,0 1 1,1 0-1,-1 0 0,0 0 0,1 0 1,0 0-1,0 0 0,0 0 0,0 0 1,0 1-1,0 4 0,1-4-14,1 1 1,-1-1-1,1 0 1,0 1-1,0-1 1,1 0-1,-1 0 1,1 1-1,0-1 1,0-1-1,1 1 1,-1 0-1,4 4 0,24 29 529,65 60 0,-61-65-180,57 70 1,-87-96-405,0 0 1,0 0-1,0 0 1,-1 0-1,0 1 1,0-1-1,-1 1 1,0 0-1,0 0 1,-1 0-1,1 0 1,-1 0-1,0 14 1,-2-13-14,0 0-1,-1 0 1,0-1-1,0 1 1,0 0 0,-1-1-1,0 0 1,0 1-1,-1-1 1,0-1 0,-1 1-1,-6 8 1,0-2-56,0-1 0,-2 0 0,1 0 0,-2-1 1,1-1-1,-29 16 0,21-15-1065,0-1 0,0 0 0,-1-2-1,-35 8 1,13-12-9967,30-4 7564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09.25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107 303 924,'27'537'8821,"-13"-235"-3726,-8-231-3584,0 23 1196,-16-140 56,-121-908-227,122 883-2271,0-74-1,9 140-230,0-1-1,1 1 1,0-1 0,0 1-1,0 0 1,1 0-1,-1 0 1,1-1-1,5-7 1,-6 11-21,0 0 1,0 0 0,1 0-1,-1 0 1,1 1-1,-1-1 1,1 0-1,0 1 1,0-1-1,-1 1 1,1-1 0,0 1-1,0 0 1,1 0-1,-1 0 1,0 0-1,0 0 1,0 1-1,1-1 1,-1 1 0,0-1-1,0 1 1,1 0-1,-1 0 1,3 0-1,11 2 32,-1 1 1,0 0-1,1 1 0,24 10 0,56 32 54,-55-25-56,2 2-52,55 39 0,-96-61-29,0 0 0,0 1 0,0-1-1,0 1 1,0-1 0,-1 1 0,1 0 0,0 0-1,-1 0 1,1 0 0,-1 0 0,0 0 0,0 0-1,0 0 1,0 0 0,0 1 0,0-1-1,0 0 1,-1 1 0,1-1 0,-1 1 0,0-1-1,0 1 1,0-1 0,0 1 0,0-1-1,0 0 1,-1 1 0,1-1 0,-1 1 0,0-1-1,1 0 1,-1 1 0,0-1 0,-1 0-1,1 0 1,0 0 0,-1 0 0,1 0 0,-1 0-1,1 0 1,-4 3 0,-16 15-1112,-1-2 1,-1 0-1,0-1 1,-27 14-1,-37 27-9532,56-33 7863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09.5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179 430 304,'1'0'129,"0"-1"1,-1 1-1,1-1 0,0 1 1,0-1-1,0 0 0,-1 0 0,1 1 1,0-1-1,-1 0 0,1 0 1,-1 0-1,1 0 0,-1 0 1,1 0-1,-1 0 0,0 0 1,0 0-1,1 0 0,-1 0 0,0 0 1,0 0-1,0 0 0,0-1 1,0 1 20,-1 0 0,0 1 0,1-1 0,-1 0 0,0 1 0,1-1 0,-1 0 0,0 1 0,0-1 0,0 1 0,0-1 0,1 1 0,-1 0 0,0-1 0,0 1 0,0 0 0,0 0 0,0-1 0,-2 1 0,-3-1 249,0 1 1,1 0 0,-1 0-1,0 0 1,0 0 0,-8 3-1,6 0-144,1 0 0,-1 1 0,1 0 1,0 0-1,0 0 0,1 1 0,-1 0 0,1 1 0,0-1 0,0 1 0,1 0 0,0 1 0,0-1 1,0 1-1,1 0 0,0 0 0,0 1 0,-3 10 0,5-12-126,0 0-1,0 0 1,1 0 0,0 0-1,0 0 1,1 1-1,-1-1 1,1 0 0,1 1-1,-1-1 1,1 0 0,0 0-1,1 0 1,-1 0 0,1 0-1,0 0 1,1 0-1,-1 0 1,1-1 0,1 0-1,-1 1 1,1-1 0,-1 0-1,7 5 1,-2-2-22,1-1 0,0 0-1,0-1 1,1 0 0,0 0 0,0-1 0,0-1 0,1 1-1,-1-1 1,1-1 0,0 0 0,0-1 0,0 0 0,1-1-1,-1 0 1,0 0 0,1-2 0,12-1 0,-10 1-50,0-1 0,-1 0-1,1-1 1,-1-1 0,0 0 0,0-1 0,0-1 0,-1 0 0,1 0 0,-1-1 0,-1-1 0,0 0 0,0 0 0,14-14 0,-21 17-87,-1 1 1,1 0 0,-1-1 0,0 1-1,0-1 1,0 0 0,-1 0-1,0-1 1,0 1 0,0 0 0,0-1-1,-1 1 1,0-1 0,0 1 0,0-10-1,-1 11-49,-1 0-1,1 0 1,-1 1-1,0-1 0,0 0 1,0 0-1,-1 1 1,1-1-1,-1 1 0,0-1 1,0 1-1,0 0 0,0 0 1,-1 0-1,1 0 1,-1 0-1,0 0 0,1 1 1,-1-1-1,-1 1 1,1 0-1,0 0 0,-5-2 1,-8-3-449,0 1 1,-1 0 0,1 1-1,-1 1 1,0 1 0,0 0 0,-25 0-1,42 3 504,1 0 0,-1 0-1,0 0 1,0 0 0,0 0-1,0-1 1,0 1 0,0 0-1,0 0 1,0 0 0,0 0-1,0 0 1,0 0 0,0 0-1,0 0 1,0 0 0,0 0-1,0-1 1,0 1 0,0 0-1,0 0 1,0 0 0,0 0-1,0 0 1,0 0 0,0 0-1,-1 0 1,1 0 0,0 0-1,0 0 1,0 0 0,0-1 0,0 1-1,0 0 1,0 0 0,0 0-1,0 0 1,0 0 0,0 0-1,0 0 1,0 0 0,0 0-1,-1 0 1,17-7-221,24-6 247,-23 7 26,0-1 0,-1 0 0,0-1 0,-1-1 0,0 0 0,0-1 0,-1-1 0,14-13 0,-4 0 63,0-1 0,-2-1 0,24-34 0,-6-4 48,6-11 483,-44 72-492,1-1 0,0 1-1,-1-1 1,1 1 0,1 0-1,-1 0 1,0 0 0,1 1-1,-1-1 1,1 1 0,0 0-1,0 0 1,0 0-1,0 0 1,0 1 0,5-2-1,36-2 780,-44 5-878,1 0 1,-1 0 0,0 0 0,1 1 0,-1-1 0,0 0 0,0 1 0,1-1 0,-1 1 0,0 0-1,0-1 1,1 1 0,-1 0 0,0 0 0,0-1 0,0 1 0,0 0 0,0 0 0,-1 0 0,1 1 0,0-1-1,0 0 1,0 0 0,-1 0 0,1 0 0,-1 1 0,1-1 0,-1 0 0,1 2 0,0 4 53,1 0-1,-1 0 1,0 0 0,0 8 0,-1-8-18,-2 153 1089,-1-105-405,6 90 0,-2-139-817,0 1-1,0-1 1,1 0 0,-1 0-1,1 0 1,1 0 0,-1-1-1,1 1 1,0 0 0,0-1-1,1 0 1,-1 0-1,1 0 1,0 0 0,1-1-1,-1 1 1,1-1 0,0 0-1,0 0 1,0-1 0,0 0-1,1 1 1,0-2 0,-1 1-1,1-1 1,0 0 0,12 3-1,31 4-3234,0-3-5593,-33-4 6413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09.94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299 143 412,'1'-2'150,"5"-7"594,0 1 0,0-1-1,-1 0 1,0-1 0,5-16-1,-9 24-582,-1 0 0,1 0 0,-1 0 0,0 0 0,0 0 0,1 0-1,-1 0 1,-1 0 0,1 0 0,0 0 0,0 0 0,-1 0 0,1 0 0,-1 0 0,0 0-1,0 0 1,1 0 0,-1 1 0,0-1 0,-1 0 0,1 0 0,0 1 0,0-1 0,-1 1 0,1-1-1,-1 1 1,1 0 0,-1-1 0,0 1 0,1 0 0,-1 0 0,0 0 0,0 0 0,0 1-1,-4-2 1,-1-1 108,-1 1-1,0 1 1,1-1 0,-1 1-1,0 1 1,0 0-1,0 0 1,0 0 0,0 1-1,0 0 1,0 0-1,0 1 1,-7 3-1,-10 3 590,0 2 0,-36 19 0,53-25-597,0 0 0,1 1 0,0 0 0,0 0 0,0 0 0,-7 9 0,12-12-192,0 0-1,1 0 1,-1 0 0,1 1-1,-1-1 1,1 0 0,0 1-1,0-1 1,0 1 0,0-1 0,0 1-1,1 0 1,-1-1 0,1 1-1,0 0 1,0-1 0,0 1 0,0 0-1,0 0 1,0-1 0,1 1-1,-1 0 1,1-1 0,1 4 0,4 7 120,0 0 0,1-1 1,0 0-1,1 0 1,18 21-1,55 49 388,-69-70-497,43 41 218,9 6 242,80 98 0,-138-149-499,0 0 0,0 1 1,-1-1-1,0 1 0,-1 0 1,0 1-1,0-1 1,-1 1-1,0-1 0,1 12 1,-3-15-22,-1-1 0,1 1 1,-2 0-1,1-1 0,0 1 0,-1 0 1,0-1-1,-1 1 0,1-1 0,-1 1 0,0-1 1,0 0-1,-1 1 0,0-1 0,1-1 1,-2 1-1,1 0 0,0-1 0,-8 7 1,1-1 25,-1-1 1,-1 0-1,0-1 0,0 0 1,0-1-1,-1 0 1,0-1-1,-25 8 1,17-8-330,0 0 0,-1-2 0,1 0 0,-1-2 1,-25 1-1,9-6-3351,14-2-7388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59.9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670 36 13957,'7'-4'317,"-6"4"-281,-1 0 0,1 0 0,0-1 0,0 1 0,0 0-1,-1-1 1,1 1 0,0-1 0,-1 1 0,1-1 0,0 0 0,-1 1 0,1-1-1,0 1 1,-1-1 0,1 0 0,-1 0 0,0 1 0,1-1 0,-1 0 0,1 0-1,-1 1 1,0-1 0,0 0 0,1 0 0,-1-1 0,-1 1 32,0 1 0,0-1 0,1 0 1,-1 1-1,0-1 0,0 1 0,0-1 0,0 1 1,0 0-1,0-1 0,0 1 0,0 0 0,0 0 1,-1-1-1,1 1 29,-15-3 232,-1 1 0,0 0 0,1 1-1,-26 3 1,8-2-86,11 0-328,-37 0 20,-64 8 1,102-5-713,0 2 0,-24 7 0,33-8-417,-1 2 1,1-1-1,0 2 1,-15 9-1,2 6-2120,3 3 1007</inkml:trace>
  <inkml:trace contextRef="#ctx0" brushRef="#br0" timeOffset="1">761 231 13937,'16'-3'252,"-4"1"892,-68 21-696,15-7-116,-13 8-68,-15 5-155,-22 17-262,-6 1-323,2 8-416,8-6-428,8 12-3320,10 2 1576,19-5 1043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11.82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1 1216,'0'0'3911,"-1"5"-2690,-2 14 42,0 0-1,2 0 1,1 29-1,8 62 2073,-6-93-2880,0-1 0,1 1 0,6 15 0,-8-29-481,0 1 0,0-1 0,0 0 0,0 0 0,1 1 0,-1-1 1,1 0-1,0 0 0,0-1 0,0 1 0,0 0 0,0-1 0,1 1 0,-1-1 1,1 0-1,0 0 0,0 0 0,-1 0 0,1 0 0,0 0 0,5 1 0,-6-3-163,0 0 0,0 0 0,-1 0 0,1 0 0,0-1 0,0 1 0,-1 0-1,1-1 1,0 0 0,-1 1 0,1-1 0,-1 0 0,1 0 0,0 0-1,-1 0 1,0 0 0,1 0 0,-1 0 0,0 0 0,1-1 0,-1 1-1,0 0 1,1-3 0,4-4-1580,-1-1-1,9-17 0,4-15-433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12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1368,'0'0'1386,"1"6"-44,7 55 2966,0 85 0,-6-66-2775,9 60 1021,45 218 0,61 127 224,-116-481-2748,27 95 552,16 73 246,-40-133-1144,-8-23-504,4-15 754,-1-1 1,1 0-1,0 1 1,-1-1-1,1 0 0,0 1 1,-1-1-1,1 0 1,-1 0-1,1 1 1,0-1-1,-1 0 1,1 0-1,-1 0 0,1 0 1,-1 1-1,1-1 1,-1 0-1,1 0 1,-1 0-1,1 0 0,0 0 1,-1 0-1,1 0 1,-1 0-1,1-1 1,-1 1-1,1 0 0,-1 0 1,-3-2-726,1 0 0,0-1-1,-1 1 1,1-1 0,0 1 0,0-1 0,1 0-1,-1 0 1,1 0 0,-1 0 0,1-1 0,0 1 0,-2-6-1,0 2-850,-6-12-1139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12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638 18 632,'1'0'91,"-1"0"0,0 0 0,0 0 0,0 0-1,0 0 1,1 0 0,-1 0 0,0 0 0,0 0 0,0 0 0,0 0-1,0 0 1,1 0 0,-1 0 0,0 0 0,0 0 0,0 0 0,0 0-1,0 0 1,1 0 0,-1 0 0,0 0 0,0 0 0,0 1 0,0-1-1,0 0 1,0 0 0,0 0 0,1 0 0,-1 0 0,0 0 0,0 1-1,0-1 1,0 0 0,0 0 0,0 0 0,0 0 0,0 0 0,0 1 0,0-1-1,0 0 1,0 0 0,0 0 0,1 13 1300,-3 19-579,2-27-266,-3 20 237,-19 286 5400,22-264-5664,1 0-1,3 0 1,2 0-1,19 74 1,-23-112-628,1 0 1,0 0-1,1 0 1,0-1-1,0 1 1,1-1-1,0 0 1,9 10-1,-12-16-144,1 1 1,-1-1-1,1 0 0,-1 0 0,1 0 0,0-1 0,0 1 0,-1 0 0,1-1 0,0 0 0,6 2 1,-5-3-215,-1 1 1,0-1 0,1 0-1,-1 0 1,0 0 0,1-1-1,-1 1 1,0-1 0,1 0-1,-1 1 1,0-2 0,0 1-1,5-3 1,20-12-1832</inkml:trace>
  <inkml:trace contextRef="#ctx0" brushRef="#br0" timeOffset="1">1166 18 724,'0'-9'1460,"-3"4"-96,-6 5-88,-4-3-15,-9 6-5,-12 0-64,-10 2-80,-19-2-104,-6 3-96,-19-1-156,0-2-180,0 6-256,-3-4-328,-32 12-492,4 9-584,12 8-2872,0 14 1347,10 11 885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12.8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32 1 292,'0'0'1623,"0"4"-42,-14 149 6129,2-50-5481,6-12-252,7 113 1,2-161-1546,2 0-1,2-1 1,2 0 0,26 77-1,-32-112-526,0 0-1,0-1 0,1 1 0,0-1 1,0 0-1,0 0 0,1 0 0,0 0 0,7 6 1,-10-11-109,-1 0 1,1 0-1,0 1 1,0-1-1,0 0 1,-1-1-1,1 1 1,0 0-1,0 0 1,0-1-1,0 1 1,1-1-1,-1 0 1,0 0-1,3 0 1,-3 0-268,0 0-1,0-1 1,0 0 0,0 0 0,0 1 0,1-1 0,-1 0 0,-1-1 0,1 1 0,0 0-1,0 0 1,0-1 0,-1 1 0,1-1 0,-1 0 0,1 1 0,1-4 0,10-14-1992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13.22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396 17 2592,'0'0'384,"0"-11"-499,0 11 222,0 0-1,0 0 1,0-1-1,0 1 1,0 0-1,0 0 1,0 0 0,0-1-1,0 1 1,0 0-1,0 0 1,0 0-1,0-1 1,0 1 0,0 0-1,0 0 1,0 0-1,0 0 1,0-1-1,0 1 1,-1 0 0,1 0-1,0 0 1,0 0-1,0-1 1,0 1-1,0 0 1,-1 0 0,1 0-1,0 0 1,0 0-1,0 0 1,0 0-1,-1 0 1,1 0 0,0 0-1,0-1 1,0 1-1,-1 0 1,1 0-1,0 0 1,0 0 0,0 0-1,-1 0 1,1 0-1,0 0 1,0 1-1,0-1 1,-1 0 0,1 0-1,0 0 1,-25 12 638,-1-1 1,0-1-1,-1-2 1,0 0-1,-45 6 1,50-11-1786,0-1 1,-1-1-1,1-2 1,-34-3-1,31-2-1574,8-2 794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13.8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6 552,'5'-2'574,"-3"1"-166,0 1 0,0-1 0,0 1 0,0-1 0,0 1 0,0-1 0,0 1 0,0 0 0,0 0 0,3 0-1,-4 1-271,0 0-1,-1-1 0,1 1 0,0 0 0,0-1 0,0 1 0,0 0 0,0 0 0,-1 0 0,1-1 1,0 1-1,-1 0 0,1 0 0,-1 0 0,1 0 0,-1 0 0,1 0 0,-1 0 0,0 1 1,0-1-1,1 0 0,-1 1 0,4 21 1131,-1-1 1,-1 1 0,-2 33-1,1 6 112,0-51-1146,2 50 1610,23 116 0,-23-160-1584,2-1 0,0 1 0,1-1 0,0 0 0,1-1 0,1 0-1,0 0 1,2 0 0,-1-1 0,2-1 0,22 24 0,-28-33-174,-1 0 0,1 0 0,0-1 1,0 0-1,0 0 0,0-1 0,1 1 0,-1-1 0,1 0 0,-1 0 0,1-1 1,0 0-1,0 0 0,7 0 0,-4-1 10,0 0 0,0-1 0,0 0 0,0-1 0,0 0 0,0 0 0,-1-1 0,13-6 0,-1 0 54,-1-2-1,-1-1 1,0 0 0,-1-1 0,0-1 0,29-30 0,-27 22-14,0 0-1,-2-1 1,-1 0-1,-1-1 1,16-35-1,-26 36 181,-9 29-299,0-1 1,1 1 0,-1 0-1,1 0 1,1 0 0,-1 0-1,1 1 1,0-1 0,1 1-1,-1-1 1,1 1 0,0-1-1,1 9 1,0-11-4,0 1 0,0-1 0,1 0-1,0 1 1,0-1 0,0 0 0,0 0 0,1 0 0,-1 0-1,1 0 1,0 0 0,0 0 0,1 0 0,-1-1 0,1 1-1,0-1 1,-1 0 0,2 0 0,-1 0 0,0 0-1,1 0 1,3 2 0,5 1 8,0 0 0,1-1-1,-1-1 1,1 0 0,0 0 0,0-2-1,1 1 1,-1-2 0,0 0 0,1 0 0,-1-1-1,1-1 1,21-3 0,-8-1-11,-1-1 1,0-1-1,-1-1 0,0-2 0,45-22 1,-45 18-21,-1-1 0,0-2-1,-1 0 1,29-28 0,-42 35-18,-1 0 0,0 0 0,0-1 0,-1 0-1,-1 0 1,1-1 0,-2 0 0,0-1 0,-1 1 0,0-1 0,4-17-1,-8 27 14,0 0 0,-1-1 0,1 1 0,-1-1-1,0 1 1,0-1 0,0 1 0,0-1 0,-1 1-1,1-1 1,-1 1 0,0 0 0,0-1 0,0 1-1,-1 0 1,1-1 0,-1 1 0,0 0-1,-2-3 1,2 4 6,0 0-1,0 0 0,-1 1 0,1-1 1,-1 1-1,1-1 0,-1 1 1,1 0-1,-1 0 0,0 0 0,0 0 1,1 0-1,-1 0 0,0 1 1,0 0-1,0-1 0,0 1 0,0 0 1,0 1-1,0-1 0,0 0 0,1 1 1,-6 1-1,-7 2-14,-1 1 0,1 1 0,0 0 0,1 1 0,-1 0 0,1 2 0,1-1 0,-20 17 0,22-15 29,0 0-1,0 0 1,1 1-1,1 0 1,0 0-1,1 1 1,0 1-1,0-1 1,-9 24-1,16-33 5,0 0 0,0 0 0,0 0 0,1 0 0,-1 0 0,1 0 0,-1 0 0,1 0 0,0 0 0,0 1 0,0-1 0,1 0 0,-1 0-1,1 0 1,0 0 0,0 0 0,0 0 0,0 0 0,0 0 0,3 5 0,-1-5 0,0 0 0,-1 0 0,1-1 0,0 1 0,0 0 0,1-1 0,-1 0 0,1 0 0,-1 0 0,1 0 0,-1-1 0,1 1 0,0-1 0,0 0 0,7 1 0,1 0 3,1-1 1,0-1-1,-1 0 1,1 0 0,-1-2-1,1 1 1,-1-2-1,0 0 1,17-6-1,8-4 15,56-31-1,-37 11-24,-2-3-1,-1-1 0,58-56 0,-30 25 45,-80 67-43,0 1 0,-1-1 0,1 1 0,0-1 0,-1 1 0,1-1 0,0 1 0,0-1 0,-1 1 0,1 0 0,0-1 0,0 1 0,0 0 0,-1 0 0,1-1 0,0 1 0,1 0 0,-2 0 0,1 1 0,-1-1 1,0 0-1,1 0 0,-1 1 1,0-1-1,0 0 1,1 0-1,-1 1 0,0-1 1,0 0-1,0 1 0,1-1 1,-1 0-1,0 1 0,0-1 1,0 0-1,0 1 0,0-1 1,0 0-1,0 1 1,0-1-1,0 0 0,0 1 1,0-1-1,0 1 0,0-1 1,-7 35 144,5-30-126,-6 26 122,-3 3 157,2 2 0,2-1 1,-4 40-1,11-71-258,0-1-1,0 1 1,0 0-1,0 0 1,1 0 0,0-1-1,0 1 1,0 0-1,0-1 1,0 1 0,1-1-1,-1 1 1,1-1-1,0 1 1,0-1 0,0 0-1,1 0 1,-1 0 0,1 0-1,5 4 1,-5-5-9,1 1 0,0-1 0,1 0 1,-1 0-1,0 0 0,0-1 0,1 1 0,-1-1 1,1 0-1,-1-1 0,1 1 0,-1-1 0,1 0 1,0 0-1,-1 0 0,1 0 0,4-2 0,23-6 46,-1-2 0,0 0 0,-1-2 0,0-2-1,43-26 1,35-16 66,-107 56-144,4-3 28,0 1 1,1 0-1,0 0 0,0 0 1,11-2-1,-16 4-24,0 0 0,1 0 0,-1 0 0,0 0 0,0 1 0,0-1 1,1 0-1,-1 0 0,0 1 0,0-1 0,0 1 0,0-1 0,0 1 0,0 0 0,0-1 0,0 1 1,0 0-1,0 0 0,0-1 0,0 1 0,0 0 0,0 0 0,-1 0 0,1 0 0,0 0 0,-1 0 1,1 0-1,-1 0 0,1 1 0,-1-1 0,1 0 0,-1 0 0,0 0 0,0 1 0,1 0 0,1 13 68,-1 0 0,0 24 0,-1-25-3,0-1 0,1 1 0,5 24 0,-6-35-65,1-1 0,0 0 0,0 1 0,0-1 0,0 0 0,0 0 0,0 0 0,1 0 0,-1 0 0,1 0 0,-1 0 0,1 0 0,0-1 0,0 1 0,-1-1 0,5 3 0,-1-2-38,-1 0 0,0 0 0,0-1 0,1 1 0,-1-1 0,1 0 0,-1-1 0,8 1 0,5-1-445,0-1 0,1 0-1,27-7 1,-44 8 463,83-13-3700,-27 12-1668,-54 1 4497,1 0 0,-1 1 0,0 0 0,0-1 0,0 1 0,0 0 0,0 0 0,0 1 0,0-1 0,-1 0 0,6 4 0,8 9-2445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15.63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203 987 516,'-7'1'313,"0"0"-1,0 0 0,0 0 1,1-1-1,-1 0 1,0-1-1,0 0 1,0 0-1,0 0 1,1-1-1,-1 1 1,1-2-1,-1 1 1,1-1-1,0 0 1,0 0-1,0-1 0,0 1 1,1-1-1,-1-1 1,1 1-1,0-1 1,0 0-1,1 0 1,-1 0-1,1-1 1,0 0-1,1 1 1,-1-1-1,1-1 0,-3-9 1,2 3 35,0 0 1,1 0-1,0 0 0,1-1 0,1 1 1,0 0-1,1-1 0,2-20 1,3-2 599,18-67 0,-9 59-508,1 0 0,3 2 0,1 0 0,2 1 1,2 1-1,2 1 0,1 1 0,2 2 0,2 0 0,51-47 0,-61 65-145,0 1 1,1 2-1,1 0 0,25-13 0,-40 24-211,1 0-1,-1 1 1,1 0-1,0 0 1,0 1-1,0 0 1,0 0 0,0 1-1,0 0 1,0 0-1,1 1 1,-1 0-1,0 1 1,0-1-1,0 2 1,1-1-1,8 4 1,-12-3-34,0 0-1,0 1 1,0 0 0,0 0-1,0 0 1,-1 1 0,1-1-1,-1 1 1,0 0 0,0 1 0,6 7-1,-5-4 4,-1 0 0,1 0 0,-1 0 0,-1 1 0,1 0 0,2 14-1,-1 0 26,-2 1 0,-1 0 1,0 0-1,-4 39 0,-1-13-11,-3-1 0,-2 0 1,-2 0-1,-2 0 1,-2-2-1,-2 0 0,-3 0 1,-1-2-1,-2 0 1,-41 59-1,54-91-50,0-1 1,-1-1-1,-1 1 1,0-1-1,0-1 0,-1 0 1,0-1-1,-1 0 0,0-1 1,-19 9-1,23-13-22,0-1 0,0 0 0,0 0 1,0-1-1,-1-1 0,1 1 0,-1-1 0,1-1 0,-1 0 0,0 0 0,1-1 0,-1 0 0,1-1 0,-1 0 0,1 0 1,0-1-1,-15-6 0,12 2-31,1 0 1,-1 0 0,1-1-1,0 0 1,1-1 0,0 0 0,1-1-1,0 0 1,0 0 0,1-1-1,0 0 1,1-1 0,0 1-1,1-2 1,0 1 0,1 0-1,0-1 1,1 0 0,1 0 0,-4-27-1,7 37 34,0 0 0,0 0 1,0 0-1,0 0 0,1 0 0,-1 0 0,1 0 0,-1 0 0,1 1 0,0-1 0,0 0 0,1 0 1,1-2-1,-2 3 6,0 1 0,0-1 0,0 1 0,1 0 0,-1 0 0,0 0 0,1 0 0,-1 0 0,1 0 0,-1 0 0,1 0 0,-1 0 0,1 1 0,0-1 0,-1 1 0,1-1 0,0 1 0,0 0 0,-1-1 0,1 1 0,2 0 0,2 3 30,11 9-1,-1 0 1,-1 1 0,19 22-1,19 16 76,-37-38-86,0 0 0,1-1 0,1-1 0,0-1 1,1 0-1,0-1 0,0-1 0,1-1 0,22 5 0,-25-8-11,0-2 0,1 0-1,-1 0 1,1-2 0,-1 0 0,1-1-1,-1-1 1,1 0 0,-1-1 0,0-1-1,21-8 1,-13 1-19,-1 0 1,-1-2-1,0 0 0,0-2 1,-2 0-1,0-1 0,0-2 1,-2 0-1,0-1 0,-1 0 1,-1-2-1,-1 0 0,-1-1 1,-1-1-1,22-46 0,-36 69 7,17-46-58,-16 43 50,0 0 1,-1 0-1,1 0 0,-1 0 0,1 1 0,-1-1 0,0 0 1,0 0-1,0 0 0,0 0 0,-1 0 0,1 0 1,-1 0-1,-1-3 0,2 5 5,-4 5 30,1 0-11,1 0 1,-1 0-1,0 0 0,1 1 0,0-1 1,0 1-1,0-1 0,1 1 0,-1-1 1,1 1-1,0 0 0,1 0 0,-1 0 1,1 0-1,0 0 0,0-1 0,0 1 1,1 0-1,0 0 0,0 0 1,0 0-1,0-1 0,1 1 0,3 7 1,-2-7-17,0 0 0,0-1 0,0 1 1,0 0-1,1-1 0,0 0 1,0 0-1,0 0 0,0 0 1,1 0-1,0-1 0,-1 0 0,1 0 1,0 0-1,1-1 0,-1 0 1,0 0-1,1 0 0,-1 0 0,1-1 1,-1 0-1,8 0 0,4 0-177,-1-2 0,1 0 0,0-1-1,-1 0 1,1-1 0,-1-1 0,0-1-1,16-7 1,122-62-3738,-118 54 2176,38-25-8079,-45 28 6722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17.4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51 255 252,'22'-48'10269,"-28"52"-9804,0-1-319,1 1 1,0 1 0,0-1 0,1 1-1,-1-1 1,1 1 0,0 1-1,0-1 1,0 0 0,1 1 0,0 0-1,0 0 1,0 0 0,1 0-1,0 0 1,-2 12 0,3-14-60,1 0 1,0 0 0,0 0-1,0-1 1,1 1-1,-1 0 1,1 0 0,0 0-1,0-1 1,0 1-1,1 0 1,-1-1 0,1 1-1,0-1 1,0 0-1,0 1 1,5 4 0,-3-4-7,1 0 0,-1 0 0,1-1 0,0 0 0,0 0 0,0 0-1,0-1 1,0 0 0,1 1 0,-1-2 0,6 2 0,2 0 13,-1-1-1,1-1 0,0 0 1,-1-1-1,1 0 0,-1-1 1,1 0-1,0-1 0,-1 0 1,15-5-1,-16 3-23,0-1 0,-1 0 0,0 0 0,17-12 0,-23 14-59,0 0 0,0 0-1,-1 0 1,1-1 0,-1 0-1,0 0 1,0 1 0,0-2 0,-1 1-1,1 0 1,-1-1 0,0 1-1,2-7 1,-4 10-14,1-1-1,-1 0 1,1 0 0,-1 0-1,0 0 1,0 0 0,0 0-1,0 0 1,0 0 0,0 0 0,-1 0-1,1 0 1,-1 1 0,1-1-1,-1 0 1,0 0 0,1 0-1,-1 1 1,0-1 0,0 0-1,0 1 1,-1-1 0,1 1-1,0-1 1,0 1 0,-1-1 0,1 1-1,-1 0 1,0 0 0,1 0-1,-4-2 1,-5-1-37,1 0 1,0 1-1,-1 0 0,-19-4 1,12 4 27,2-1-13,1 1 1,-31-2-1,44 5 28,1 0 0,-1 0 0,0 0 0,1 0 0,-1 0 0,0 0 0,1 0 0,-1 0 0,0 0 0,1 0 0,-1 0 0,0 0 0,1-1 0,-1 1 1,1 0-1,-1-1 0,0 1 0,1 0 0,-1-1 0,1 1 0,-1 0 0,0-2 0,1 2-1,0-1 0,0 1 0,0-1 1,0 1-1,0-1 0,0 1 0,0-1 0,1 1 0,-1-1 1,0 1-1,0-1 0,0 1 0,1-1 0,-1 1 0,0 0 1,0-1-1,1 1 0,-1-1 0,0 1 0,1 0 0,0-1 1,26-22 33,-24 21-36,51-35 27,1 1 0,2 3 0,72-29 1,-81 47 12,-47 15-39,0 0 0,0 0-1,0 0 1,0 0-1,0 0 1,1 1 0,-1-1-1,0 0 1,0 1 0,0-1-1,0 0 1,0 1-1,0-1 1,-1 1 0,1 0-1,0-1 1,0 1 0,0 0-1,0-1 1,-1 1 0,1 0-1,0 0 1,-1 0-1,1 0 1,0 0 0,-1 0-1,0 0 1,1 0 0,-1 0-1,1 0 1,-1 0 0,0 0-1,0 0 1,0 0-1,1 0 1,-1 0 0,0 2-1,0 4 17,1 0 0,-1 0 0,0 0-1,-1 9 1,-10 56 198,-8 70 336,18-137-536,1 0 1,0-1-1,0 1 0,1 0 1,-1 0-1,1 0 1,2 8-1,-2-11-56,0 0 1,-1-1-1,1 1 0,0 0 1,0-1-1,0 1 1,0 0-1,1-1 0,-1 0 1,0 1-1,1-1 0,-1 0 1,1 1-1,-1-1 0,1 0 1,-1 0-1,1 0 0,0-1 1,-1 1-1,1 0 1,0 0-1,2 0 0,0-1-580,0 1-1,1-1 0,-1 0 1,0 0-1,0 0 0,1-1 1,-1 1-1,0-1 0,0 0 1,0 0-1,6-3 0,4-1-2762,7 0 982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17.76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303 117 936,'0'-3'174,"11"-50"2437,-11 49-2147,1 0 0,-1-1 0,0 1 0,0-1 0,0 1 0,-1-1 0,0 1 0,0-1 0,-2-6 0,3 10-350,0 1-1,-1-1 0,1 1 1,0-1-1,0 1 0,-1-1 0,1 1 1,0-1-1,-1 1 0,1-1 0,0 1 1,-1-1-1,1 1 0,-1 0 1,1-1-1,-1 1 0,1 0 0,-1 0 1,1-1-1,-1 1 0,1 0 1,-1 0-1,1 0 0,-1-1 0,1 1 1,-1 0-1,0 0 0,1 0 0,-1 0 1,1 0-1,-1 0 0,1 0 1,-1 0-1,1 0 0,-1 1 0,0-1 1,1 0-1,-1 0 0,1 0 1,-1 1-1,1-1 0,-1 0 0,0 1 1,0 0 37,-1 0-1,1 1 1,-1-1 0,1 0 0,0 1 0,-1-1 0,1 1 0,0-1 0,0 1 0,0 0-1,0-1 1,0 1 0,0 3 0,-3 13 320,1 0 1,1 0-1,0 0 0,2 0 1,0 0-1,1 0 0,1 0 1,0 0-1,2 0 0,0-1 0,12 35 1,10 10 1014,62 111 0,-57-115-566,-22-42-655,0 1 0,-1 1-1,-1-1 1,6 25 0,-12-35-242,0 0 1,0 0 0,0 0-1,-1 1 1,0-1-1,0 0 1,-1 0 0,0 0-1,0 0 1,-1 0-1,0 0 1,0 0 0,0-1-1,-7 12 1,2-5-250,-1-1 1,-1 0 0,0 0-1,-1-1 1,0-1 0,-1 1-1,0-1 1,-1-1 0,-22 14-1,-11 3-3558,-69 29 0,87-43 1036,-44 21-2053,-14 10 1457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18.48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45 1 16,'0'0'4032,"-1"5"-2777,-17 125 3918,7-70-2782,-3 103-1,14-160-2376,0 0 0,0 0 0,0 1 0,1-1 0,-1 0 0,1 0 0,0 0 0,0 0 0,0 0-1,3 5 1,-4-7-59,1 0 0,-1-1-1,1 1 1,-1-1 0,1 1 0,-1-1-1,1 1 1,0-1 0,-1 1-1,1-1 1,0 0 0,-1 1-1,1-1 1,0 0 0,-1 1 0,1-1-1,0 0 1,0 0 0,1 0-1,-1 0-107,1 0-1,-1 0 1,1 0-1,-1-1 0,1 1 1,-1-1-1,1 1 1,-1-1-1,1 0 1,-1 1-1,1-1 0,1-2 1,31-27-6492,-18 10 4538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00.3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1 1196,'0'0'1361,"-1"4"45,-14 223 7145,15-123-5871,19 140 0,-18-237-2591,0 6 2,1 1-1,0-1 1,1 1-1,0-1 1,1 0 0,1 0-1,9 19 1,-13-30-178,0 0-1,0-1 1,1 0 0,-1 1 0,0-1 0,0 0-1,1 1 1,-1-1 0,1 0 0,-1 0 0,1 0-1,0-1 1,-1 1 0,3 1 0,-2-2-339,0 1 1,-1-1-1,1 0 1,0 0-1,-1 0 1,1 0-1,0 0 1,-1 0-1,1-1 1,0 1-1,0 0 1,-1-1-1,1 1 1,-1-1-1,1 0 1,-1 0-1,1 1 1,-1-1-1,1 0 1,-1 0-1,0 0 1,1-1-1,1 0 1,9-12-2147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18.82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10 880,'13'-6'3411,"-13"5"-3164,1 1 1,-1 0-1,0-1 0,1 1 1,-1 0-1,1 0 0,-1 0 1,0-1-1,1 1 0,-1 0 1,1 0-1,-1 0 0,1 0 1,-1 0-1,1 0 0,-1 0 1,0 0-1,1 0 0,-1 0 1,1 0-1,-1 0 0,1 0 1,-1 0-1,1 0 0,-1 0 1,1 1-1,-17 30 1418,35-23-980,-1 0 0,-1 1 0,0 2 0,19 13 0,-23-13-467,-1 1 0,0 1 0,-1 0-1,-1 0 1,0 1 0,13 25-1,-18-31-128,-1 1 0,0 0 0,0 0 0,-1 0 0,-1 0 0,1 0-1,-1 1 1,-1-1 0,0 1 0,0 0 0,-1-1 0,0 1 0,-2 10 0,1-14-69,-1 0 1,0 0 0,0 0-1,-1-1 1,1 1-1,-1-1 1,-1 0 0,1 1-1,-1-1 1,1-1 0,-1 1-1,-1-1 1,1 1-1,-1-1 1,1 0 0,-1-1-1,0 1 1,-1-1 0,-8 4-1,6-3-506,0-1 1,-1 0-1,1 0 0,-1-1 0,-13 2 0,14-4-1142,-1 1-1,1-1 1,0 0 0,-1-1-1,-13-2 1,12 0-727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19.16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15 1212,'3'-3'815,"-1"2"-379,0-1-1,0 1 0,0 0 1,0 0-1,0-1 0,0 2 1,0-1-1,4-1 0,-6 6 666,1 14-251,-2-1 0,0 0 1,-1 1-1,-8 30 0,-2 25 635,9-50-1071,0-9-103,2 0-1,0 21 1,1-32-334,0 0 0,0 1 0,0-1 0,1 0 0,0 0 0,0 0 0,0 0 0,0 0 0,0 0 0,0 0 0,1 0 0,-1 0 0,1-1 0,0 1 0,0 0 0,3 2 0,-2-3-372,-1-1 1,1 1-1,0-1 0,1 0 0,-1 0 1,0 0-1,0 0 0,0-1 0,1 1 1,-1-1-1,0 0 0,0 0 0,1 0 1,-1 0-1,0 0 0,1-1 0,-1 1 0,0-1 1,0 0-1,5-2 0,14-5-1560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19.49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764 144 872,'1'-2'156,"0"1"-1,-1 0 0,1 0 1,-1-1-1,0 1 1,1 0-1,-1-1 1,0 1-1,0 0 0,1-1 1,-1 1-1,-1-1 1,1 1-1,0 0 1,0-1-1,0 1 0,-1 0 1,1-1-1,0 1 1,-1 0-1,1 0 1,-1-1-1,0 1 0,1 0 1,-1 0-1,0 0 1,0 0-1,0 0 1,0 0-1,0 0 1,0 0-1,0 0 0,0 0 1,0 0-1,0 1 1,-1-1-1,1 0 1,-1 0-1,-26-11 621,-1 0 0,0 2 0,-59-12 1,62 16-530,-21-5-497,1 2 0,-2 2 0,1 2-1,0 2 1,-1 2 0,-58 7 0,85-3-889,-1 1-1,1 2 1,-26 9 0,0 4-291</inkml:trace>
  <inkml:trace contextRef="#ctx0" brushRef="#br0" timeOffset="1">727 548 168,'56'20'1740,"-15"-6"-72,-6-3-24,-7 1 1,-6-7-5,-3 4-112,-4-1-132,1-2-136,-3-1-144,-1-2-120,-2-3 440,-7-8-3124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38.15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511 40 1016,'0'-2'320,"0"0"0,0 1-1,0-1 1,-1 0 0,1 0 0,-1 1-1,1-1 1,-1 0 0,0 1 0,1-1-1,-1 0 1,0 1 0,0-1 0,0 1-1,0-1 1,-1 1 0,1 0 0,0-1-1,-1 1 1,1 0 0,0 0 0,-1 0-1,1 0 1,-1 0 0,-2-1 0,2 2 423,-1 0 5,-7 0-3,7 0-17,-1 1-15,-3 2-418,-1 1 0,1 0 0,0 1 0,1-1 0,-1 1 0,1 0 0,0 1 0,0 0 0,0 0 1,-5 7-1,-51 77 1048,54-78-1213,-39 64 712,-75 161 1,105-194-716,1 0 0,3 1 0,1 0 0,2 1 0,-6 80 0,15-109-97,1 0-1,0 1 1,2-1-1,-1 0 1,2 0-1,0 0 1,1 0-1,1 0 1,8 17 0,-8-23-20,0 0 0,0-1 0,1 1 0,1-1 0,0-1 0,0 1 0,0-1 0,1-1 0,0 1 0,1-1 0,0-1 0,0 1 0,0-2 0,16 8 0,1-2-6,1-1 1,1-2 0,0 0 0,0-2-1,41 4 1,-6-6-4,91-4 1,-152 0-1,33-4-1,-34 3 2,0 1 0,1 0 0,-1-1 0,0 0 0,1 1 1,-1-1-1,0 0 0,1 1 0,-1-1 0,0 0 0,0 0 0,0 0 0,0 0 0,0 0 0,0 0 0,0-1 0,0 1 0,-1 0 0,1 0 1,0-2-1,-5-1 30,-16-5-15,-1 1 0,0 1 1,-1 1-1,1 1 1,-35-3-1,-117-3 29,-121 11-758,292 0 673,-7 0-524,1 1 0,-1-1 0,0 2 0,0-1 0,-15 5 0,59-4-9296,-5-6 7386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38.47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30 1288,'39'25'11138,"-38"-25"-10716,0 1 0,0 0 0,0-1 0,0 1 1,0-1-1,1 1 0,-1-1 0,0 1 0,0-1 0,0 0 1,0 1-1,0-1 0,1 0 0,-1 0 0,0 0 1,0 0-1,0 0 0,1 0 0,-1 0 0,0-1 0,0 1 1,0 0-1,2-1 0,-2 0-428,-1 1 1,1-1-1,0 1 1,-1 0-1,1-1 1,0 1-1,-1-1 1,1 1-1,-1-1 0,1 0 1,-1 1-1,0-1 1,1 0-1,-1 1 1,1-1-1,-1 0 1,0 1-1,0-1 1,1 0-1,-1 0 1,0 1-1,0-1 0,0 0 1,0-1-1,3-23-4025,3 8-6160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39.86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63 247 8,'0'0'1212,"-3"-4"615,3 4-1758,0 0 0,0 1 0,0-1 0,0 0 0,0 0 0,0 0 0,0 0 0,0 0 0,0 0 0,0 0 0,0 0 0,0 0 0,0 1 0,0-1 0,0 0 0,0 0 0,0 0 0,0 0 0,0 0 0,0 0 0,-1 1 966,1-1-966,0 1 0,0-1 0,0 0 0,0 0 0,0 0 0,-1 0 0,1 0 0,0 0 0,0 0 0,0 0 0,0 0 0,0 0 0,0 0 0,0 0 0,0 0 0,-1 0 0,1 0 0,0 0 0,0 0 0,0 0 0,0 0 0,9 63 4128,25 96 0,32 65-338,-56-191-3180,-3-11-277,-2-4 271,1 0 0,13 30-1,-25-89 709,-116-345-189,59 203-947,58 169-205,1-1 0,0 0-1,1 0 1,-2-24 0,5 35-32,0-1 1,0 1-1,0 0 0,1 0 0,-1 0 1,1-1-1,0 1 0,0 0 1,1 0-1,-1 0 0,1 1 0,0-1 1,0 0-1,0 1 0,1-1 1,-1 1-1,1-1 0,0 1 0,0 0 1,0 0-1,5-3 0,1 0-1,0 1-1,0 1 0,1 0 0,0 0 0,0 0 0,0 1 1,0 1-1,1 0 0,-1 0 0,1 1 0,-1 1 1,16 0-1,-1 1 8,0 2 0,-1 0 0,0 2-1,31 9 1,-52-13-14,132 48 24,-124-44-21,1 1-1,0 0 0,-1 1 1,0 0-1,-1 0 1,0 2-1,0-1 0,16 19 1,-24-24-4,1 0 0,-1 0 1,0 1-1,0-1 0,-1 0 0,1 1 1,-1-1-1,1 1 0,-1 0 1,0-1-1,-1 1 0,1 0 0,0 0 1,-1 0-1,0 0 0,0-1 0,-1 7 1,0-4-4,-1 0 1,0-1-1,0 1 1,0-1-1,-1 1 1,0-1-1,0 0 1,0 0-1,-1 0 1,-6 7-1,-12 12-131,-1 0-1,-52 40 0,61-54 50,-1-1 1,0 0-1,0-1 1,-1 0-1,0-1 0,0-1 1,-24 5-1,39-10 81,-1-1-1,1 0 0,0 0 0,0 0 1,0 0-1,0 0 0,-1 0 1,1 0-1,0-1 0,0 1 1,0 0-1,0-1 0,0 1 1,0-1-1,0 1 0,0-1 0,0 1 1,0-1-1,0 0 0,0 1 1,-1-2-1,6 0 14,-4 2-8,4-2 4,-1 0-1,1 1 0,0-1 1,-1 1-1,1 0 1,0 0-1,0 1 0,0-1 1,-1 1-1,1 0 1,0 0-1,4 0 1,17 6 5,0 1 1,-1 0-1,1 2 1,-2 1-1,1 1 1,-2 1-1,0 1 1,0 0-1,38 33 1,-53-40-9,0 0 0,-1 1 0,0-1 0,0 1 0,-1 1 0,1-1 0,-2 1 0,1 0 0,-1 0 0,6 16 0,-8-17-2,0 0 1,-1 0-1,0 0 0,0 0 0,-1 1 0,0-1 1,0 0-1,0 0 0,-1 0 0,0 0 0,-1 0 1,1 0-1,-1 0 0,-5 10 0,-2 1-11,0 0-1,-1 0 0,-1 0 0,-1-2 0,-1 1 1,0-2-1,-1 1 0,0-2 0,-2 0 1,-25 18-1,28-23-189,0 0 0,-1-1-1,0-1 1,-1 0 0,1-1 0,-1 0 0,-1-2 0,1 1-1,-1-2 1,1 0 0,-1-1 0,0-1 0,0 0-1,-18-2 1,25 0-239,0 0-1,0 0 0,1-1 0,-1-1 0,-14-5 1,19 6-144,1 0 0,-1 0 1,0-1-1,1 1 0,-7-6 1,8 6-317,0-1 1,0 1 0,0-1 0,0 1 0,1-1 0,-1 1 0,1-1 0,-3-6 0,1-5-1702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40.4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11 626 156,'1'1'247,"0"0"0,0 0 0,0 0 0,0 0 0,0 0 0,1 0 0,-1 0 0,0 0 0,1-1 0,-1 1 0,1 0 1,-1-1-1,0 1 0,1-1 0,-1 0 0,1 1 0,-1-1 0,1 0 0,0 0 0,-1 0 0,1 0 0,-1 0 0,1 0 0,-1-1 0,3 1 0,-2-2-50,0 1 1,0-1-1,-1 1 0,1-1 1,0 1-1,-1-1 0,1 0 1,-1 0-1,0 0 0,0 0 1,1 0-1,-1 0 0,-1 0 1,1 0-1,0 0 0,1-5 1,3-15 400,0-2 1,-1 1 0,-2 0-1,0-1 1,-2 1 0,0-1-1,-5-28 1,-37-160 1403,38 194-1824,-1-2 107,0 0 0,-1 0 0,-17-36 0,27 60-209,1-1-1,0 1 1,0-1 0,0 0 0,0-1-1,0 1 1,0-1 0,1 0 0,-1 0-1,1-1 1,0 1 0,8 0 0,2-3-50,0 1-1,0-2 1,0 0 0,0-1 0,-1-1 0,1 0-1,-1-1 1,0-1 0,23-12 0,-21 10 22,1 1 1,23-6-1,-40 13-40,-1 0 0,1 0 1,0 0-1,-1 0 0,1-1 0,-1 1 0,1 0 0,-1 1 1,1-1-1,-1 0 0,1 0 0,-1 0 0,1 0 1,-1 0-1,1 0 0,-1 1 0,1-1 0,-1 0 0,1 0 1,-1 1-1,1-1 0,-1 0 0,0 1 0,1-1 0,-1 1 1,1-1-1,-1 0 0,0 1 0,0-1 0,1 1 0,-1-1 1,0 1-1,0-1 0,1 1 0,-1-1 0,0 1 1,0 0-1,3 23 214,-3-17-125,6 126 673,6 64 84,-8-166-709,2 0 1,1-1 0,1 0 0,16 39-1,-21-60-136,1 0 0,1-1-1,-1 1 1,1-1 0,12 15-1,-14-20-96,0 0-1,1 0 0,-1 0 0,1-1 1,0 1-1,-1-1 0,1 0 1,0 0-1,0 0 0,1 0 0,-1-1 1,0 0-1,1 0 0,8 1 1,-7-1-356,0-1 0,0 0 0,0 0 0,0-1 1,0 1-1,0-2 0,0 1 0,0-1 0,0 1 1,9-5-1,29-20-8702,-31 17 6595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41.8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 33 1148,'-14'-32'16288,"19"48"-16044,27 98 3559,11 31-1476,-42-142-2293,52 134 1879,-43-115-1531,1-1 1,1-1-1,1 1 1,16 19-1,-27-38-347,-1 0-1,1 0 0,-1-1 1,1 1-1,0 0 0,0-1 1,-1 1-1,1-1 0,0 0 1,0 1-1,1-1 0,-1 0 1,0 0-1,0-1 0,0 1 1,1 0-1,-1-1 0,0 1 1,1-1-1,-1 0 0,0 0 1,1 0-1,-1 0 1,1 0-1,-1 0 0,0-1 1,1 1-1,3-2 0,-1 0 13,-1-1-1,1 0 1,0 0-1,-1 0 1,1 0 0,-1-1-1,0 1 1,0-1-1,0 0 1,5-9-1,-1 2 0,-1-1 0,0-1 0,-1 1 0,0-1 0,7-24-1,12-73-497,-11 47-519,-12 54 764,1-7-658,1 0-1,1 0 0,1 0 1,12-25-1,-12 30-577,0 1 1,12-14-1,-13 18-453,0 1 0,0 0 0,0 1 0,1-1-1,10-5 1,-3 3-901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42.5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0 601 184,'20'39'4725,"2"7"-1785,-17-30-2025,4 15 1104,2-2 1,1 1-1,19 34 1,-30-63-1893,-1 1 1,1-1 0,0 1-1,0-1 1,0 1 0,1-1-1,-1 0 1,0 1 0,0-1 0,1 0-1,-1 0 1,1 0 0,-1 0-1,1 0 1,-1 0 0,4 0-1,-4-1-64,-1-1-1,1 1 1,0-1 0,0 0-1,0 1 1,-1-1-1,1 0 1,-1 0-1,1 0 1,0 1-1,-1-1 1,1 0-1,-1 0 1,0 0-1,1-1 1,-1 1 25,4-10 105,0-1 0,-1 1 0,-1-1-1,0 0 1,0 0 0,-2 0 0,1 0-1,-2-16 1,1 9-34,-5-72 362,-4 1 0,-30-133-1,14 90-375,23 123-127,0 0 0,1 0 0,0 0 1,1-1-1,0 1 0,1 0 1,0 0-1,5-18 0,-5 23-12,1 1-1,-1 0 1,1 0-1,0 0 1,1 1-1,-1-1 1,0 0-1,1 1 0,0-1 1,0 1-1,0 0 1,0 0-1,1 0 1,-1 1-1,1-1 0,0 1 1,-1 0-1,1 0 1,0 0-1,0 0 1,0 1-1,8-2 1,-2 1 4,0 1-1,1 0 1,0 0 0,-1 1 0,1 0 0,-1 1 0,1 1 0,-1-1 0,1 2 0,-1-1 0,0 1 0,0 1 0,0 0 0,-1 0 0,1 1 0,-1 0 0,9 8 0,1 0 16,0 1 0,-1 1 0,-1 1 0,-1 0 0,0 2 0,23 32 1,-32-40-19,-1 0 0,0 1 0,-1-1 0,0 1 0,-1 0 0,0 0 0,-1 1 0,0-1 0,1 15 0,-3-17-12,0-1 0,-1 1-1,0-1 1,-1 0 0,0 1-1,0-1 1,-1 0 0,0 1 0,0-1-1,-1 0 1,0-1 0,-1 1 0,-6 11-1,0-4-78,-1-1 0,-1 0-1,1-1 1,-24 19 0,30-27 53,3-4 24,1-1 0,0 1 0,-1 0 0,1 0 1,0 0-1,0 0 0,-1 0 0,1 1 0,0-1 0,0 0 0,0 0 0,1 1 0,-1-1 1,0 1-1,0-1 0,1 1 0,-1-1 0,1 1 0,-1-1 0,1 1 0,0-1 1,0 1-1,-1 2 0,4-2 0,-1-1 1,0 1-1,1-1 1,-1 0-1,1 0 1,-1 0-1,1 0 1,0 0-1,4 0 1,16 4 7,0 1 0,0 1 1,0 1-1,-1 1 1,0 1-1,36 23 0,-45-24 3,-1 0 0,0 0 0,-1 1 0,0 0 0,0 1 0,-1 1-1,-1 0 1,0 0 0,0 0 0,-1 1 0,11 26 0,-16-33-7,-1 1 1,0 0 0,-1 0-1,0-1 1,0 1 0,0 0-1,-1 0 1,0 0-1,0 0 1,-1 0 0,1 0-1,-2 0 1,1 0-1,-1 0 1,0-1 0,0 1-1,-1-1 1,0 1 0,0-1-1,0 0 1,-1 0-1,0 0 1,0-1 0,-1 1-1,1-1 1,-1 0-1,-1 0 1,1-1 0,0 0-1,-1 1 1,0-2-1,0 1 1,0-1 0,0 0-1,-1 0 1,1-1 0,-8 2-1,1-1-155,0-1 0,-1-1 0,1 0-1,-1-1 1,1 0 0,-1-1 0,1 0 0,0-1-1,-21-6 1,22 4-533,1 0 0,0 0 0,0-1 0,0 0 0,0-1 0,-15-11 0,25 16 54,0-1-1,-1 1 0,1 0 1,0-1-1,0 1 0,0-1 1,0 1-1,0-1 0,0 0 1,0 1-1,1-1 0,-2-3 1,1 1-1345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42.9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1 439 656,'1'1'189,"0"0"-1,1 0 1,-1-1-1,0 1 1,1 0-1,-1-1 1,1 1 0,-1-1-1,0 1 1,1-1-1,-1 0 1,1 0-1,0 0 1,-1 0 0,1 0-1,-1 0 1,1 0-1,-1 0 1,1 0-1,-1-1 1,1 1 0,-1-1-1,0 1 1,1-1-1,-1 0 1,0 1 0,1-1-1,-1 0 1,0 0-1,0 0 1,1 0-1,-1 0 1,1-2 0,2-1 257,-1-1 1,0 0 0,0 0-1,-1 0 1,1 0 0,-1 0-1,2-9 1,3-19 729,-2 1 0,-1-1 0,-1-1 0,-2 1 0,-4-35 0,2-1 421,0 54-1215,0-23 523,1 36-825,0 1 0,0-1 1,1 1-1,-1-1 0,0 1 0,1-1 1,-1 0-1,0 1 0,1-1 1,0 1-1,-1 0 0,1-1 1,0 1-1,0-1 0,0 1 0,0 0 1,1-2-1,-1 3 27,-1 0-89,0-1-1,0 1 1,1 0-1,-1 0 1,0 0-1,0 0 1,1 0-1,-1 0 1,0-1-1,0 1 0,1 0 1,-1 0-1,0 0 1,0 0-1,1 0 1,-1 0-1,0 0 1,0 0-1,1 0 1,-1 0-1,0 0 1,0 0-1,1 1 1,-1-1-1,0 0 0,0 0 1,1 0-1,-1 0 1,0 0-1,0 0 1,0 1-1,1-1 1,-1 0-1,0 0 1,0 0-1,0 0 1,1 1-1,-1-1 0,0 0 1,0 1-1,16 13 283,-1 1 0,-1 1 0,20 28 0,3 3 9,2-1-35,2-3 0,1-1 1,2-2-1,2-2 0,2-3 0,1-1 0,1-2 0,61 27 0,-102-55-211,-1-1 1,1 0-1,0 0 0,0-1 1,0 0-1,1 0 0,-1-1 1,0 0-1,16-2 0,-20 1-39,0-1 1,0 0-1,-1 0 0,1 0 0,0 0 1,-1-1-1,1 0 0,-1 0 0,1 0 1,-1-1-1,0 1 0,0-1 0,0 0 1,0 0-1,-1-1 0,1 1 0,-1-1 0,0 0 1,0 1-1,2-6 0,2-2-47,-2-1-1,0 1 1,0-1-1,-1 0 1,-1 0-1,0-1 1,0 1-1,-1-1 1,-1 1-1,0-22 1,-3-7-1554,-13-77-1,11 92 456,-3-6-3976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00.6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1166 52 1312,'7'-12'1180,"-7"1"-44,-7 0 108,-8 2 153,-11 4 71,-5 2-36,-16 6-112,-19-1-116,-16 10-156,-37 8-188,-1-1-248,1 4-276,6 8-292,3 0-448,16 9-536,6 5-3568,9 9 1536,23-1 1007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44.26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19 161 1504,'-18'1'12376,"17"-2"-12278,18-8 4221,6-2-4903,27-5 1670,1 2 1,68-11-1,-70 16-697,355-50 2982,-339 52-2633,62-3 913,-160 16-2138,21-4-845,0-1 0,-21 0-1,16-4-2474,-3 1-5718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44.9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581 35 116,'-2'-3'327,"1"1"1,-1-1-1,0 1 1,-1 0-1,1-1 0,0 1 1,0 0-1,-1 0 0,0 0 1,1 1-1,-1-1 1,0 1-1,0-1 0,1 1 1,-1 0-1,0 0 0,0 0 1,-1 1-1,1-1 1,0 1-1,0-1 0,0 1 1,0 0-1,0 0 0,0 1 1,-1-1-1,-2 1 1,-7 2 236,1 0 0,-1 0 1,1 2-1,-1-1 0,-13 8 0,2 1-77,1 1-1,0 1 0,1 2 0,1 0 1,0 1-1,-19 21 0,6 0 56,1 1-1,-34 55 1,53-74-332,0 1 1,2 1-1,0 0 0,2 1 1,0 0-1,2 0 0,1 1 1,1 0-1,-5 39 0,10-57-169,1 0 0,0 0 0,1-1 0,0 1 0,0 0 0,0-1 0,1 1 0,-1-1 0,2 1 0,-1-1 0,1 0 0,0 0-1,0 0 1,1 0 0,-1 0 0,1-1 0,1 1 0,-1-1 0,1 0 0,0-1 0,0 1 0,0-1 0,0 0 0,1 0-1,0-1 1,0 0 0,0 0 0,0 0 0,0 0 0,1-1 0,8 2 0,7 0 31,0 0-1,0-2 1,1 0 0,-1-2 0,1 0-1,-1-2 1,1 0 0,-1-2 0,0 0-1,42-15 1,-23 4 21,-1-1-1,0-3 1,-1-1-1,59-42 0,-70 41-38,0-2 0,-1-1 0,-1-2 0,-1 0 0,-1-2 0,-2 0 0,-1-1 0,-1-2 0,16-32 0,-35 60-41,0 2-2,0-1 0,0-1 0,0 1 1,0 0-1,0 0 0,0 0 0,0 0 1,-1-1-1,1 1 0,-1 0 1,1-4-1,-2 6 35,-3 6-2,-5 9-24,1 0 1,0 1-1,1 0 0,0 0 1,1 1-1,1-1 0,1 1 1,0 1-1,-1 21 0,5-32-9,-1 0 0,2 1 0,-1-1 0,1 0 0,0 1 0,1-1 0,0 0 0,0 0 0,0 0 0,7 13 0,-6-14-3,1-1 0,0-1 0,-1 1-1,1 0 1,1-1 0,-1 0 0,1 0-1,0 0 1,0-1 0,0 1 0,0-1-1,0 0 1,1-1 0,-1 1 0,8 1-1,0-1 11,0 0-1,0-1 0,0 0 0,0-1 0,0 0 0,0-1 0,0-1 0,0 0 0,0-1 1,0 0-1,19-6 0,-12 2 7,0-2 1,-1 1 0,0-2-1,0-1 1,0 0 0,23-19 0,-27 17-3,0-1 1,-1 0 0,0-1-1,-1 0 1,-1-1 0,0 0 0,-1-1-1,-1-1 1,15-31 0,-22 40-51,0 0 0,0 0 0,0 0 0,-1-1 0,-1 1 0,0 0 0,0-1 0,0 1 0,-1-1 1,0 1-1,-1-1 0,0 1 0,0 0 0,0-1 0,-1 1 0,-1 0 0,0 0 0,0 0 0,0 0 0,-1 1 0,0-1 1,0 1-1,-1 0 0,-8-10 0,6 10-154,1 1 0,-1 0 0,0 0 0,0 0 0,-1 1 0,0 0 0,0 0 0,0 1 0,-1 0 0,1 1 0,-1 0 0,0 0 0,0 1 0,0 0 0,0 0 0,0 1 0,0 0 0,-12 1 0,6 1-630,0 0 1,0 1-1,0 0 0,-18 6 0,15-2-1360,1 0-1,-1 1 1,-15 10-1,0 3-443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45.3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1 606 536,'0'0'1111,"3"-3"36,1-1-712,1 0-1,-1 0 0,-1 0 1,1-1-1,0 0 0,-1 0 1,0 0-1,0 0 0,3-9 1,18-59 2346,-15 45-1971,16-58 2417,18-115-1,-41 185-2776,6-21 1121,-7 35-752,-1 5-763,1-1 1,-1 1-1,0-1 1,0 1-1,0-1 1,0 1-1,0-1 1,-1 1-1,0 3 1,-1 6 47,0 14 124,1 1 0,1-1 1,2 0-1,1 1 0,7 33 0,-7-48-145,1 1 1,0 0-1,0-1 0,1 0 0,1 0 1,0 0-1,1-1 0,0 0 1,1 0-1,0-1 0,0 0 1,13 12-1,-16-18-53,1-1-1,-1 1 1,0-1 0,1 0 0,0 0 0,0-1 0,0 0-1,0 0 1,0 0 0,0-1 0,1 0 0,-1 0 0,0 0 0,1-1-1,-1 0 1,1 0 0,-1-1 0,0 1 0,1-1 0,-1-1-1,0 1 1,0-1 0,11-5 0,-1 0-34,-1-1 0,-1 0 0,0-1 1,0 0-1,0-1 0,-1 0 0,22-25 0,-16 14-431,-2-1 0,-1-1 0,0 0 0,-2-1 0,-1-1 0,0 0 0,-2-1 0,-1 0 0,-1 0 0,-2-1 0,9-53 0,-16 75 36,2-34-1507,-2 38 1534,0 0 1,0 0-1,0-1 1,0 1-1,-1 0 1,1 0-1,0-1 1,0 1-1,-1 0 1,1 0 0,-1 0-1,1 0 1,-1 0-1,1-1 1,-1 1-1,0 0 1,0 0-1,1 0 1,-1 1-1,0-1 1,0 0-1,0 0 1,0 0-1,-2-1 1,-8 1-2149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45.68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143 159 1096,'7'-5'317,"47"-41"2236,-49 41-2069,0 0 0,-1-1 0,1 1 0,-1-1 0,0 0 1,0 0-1,4-11 0,-7 16-346,-1-1 1,1 1-1,0 0 1,-1-1-1,0 0 1,1 1-1,-1-1 1,0 1-1,0-1 1,0 0-1,0 1 1,0-1-1,0 1 1,0-1-1,0 0 1,-1 1-1,1-1 1,-1 1-1,1-1 0,-1 1 1,1-1-1,-3-1 1,2 1-14,-1 1 1,1 0-1,-1-1 1,0 1-1,1 0 1,-1 0-1,0 0 1,0 0-1,0 1 1,0-1-1,0 1 1,0-1-1,0 1 1,0-1-1,-2 1 1,-8 0 268,0 0-1,1 1 1,0 0 0,-23 5 0,23-3-152,0 0 1,0 1-1,0 0 1,1 0-1,0 1 1,0 0-1,-16 12 1,24-16-186,-1 1 0,1 0 0,0 0 0,0 0 0,0 0 1,0 1-1,0-1 0,1 1 0,-1-1 0,1 1 0,-1-1 0,1 1 1,0 0-1,0 0 0,0 0 0,0-1 0,1 1 0,-1 0 0,1 0 1,0 0-1,0 0 0,0 0 0,0 0 0,0 0 0,1 0 1,-1 0-1,1 0 0,0 0 0,0 0 0,0-1 0,0 1 0,0 0 1,4 4-1,0 2 52,1 0-1,1-1 1,-1 1 0,1-2 0,1 1 0,8 6 0,55 39 428,-45-34-323,-9-7-59,54 42 492,-63-47-557,0 0 0,-1 1 0,0 0 0,-1 0 0,1 0 0,6 13 0,-11-17-64,-1-1 0,1 1-1,-1-1 1,0 1 0,0-1-1,0 1 1,-1 0 0,1 0 0,-1 0-1,0-1 1,0 1 0,0 0-1,-1 0 1,-1 6 0,0-3-13,0-1 1,0 0 0,-1 0 0,0 0-1,0-1 1,0 1 0,-1 0-1,-4 4 1,-1 0-121,0 0-1,-1-1 1,0 0 0,0-1-1,-1 0 1,0-1 0,-23 12-1,19-11-673,0-1-1,-1-1 1,1 0-1,-1-2 0,-1 1 1,1-2-1,-25 3 1,40-6 520,1 0 1,0 0-1,-1 0 1,1 0-1,0 0 1,-1 0-1,1 0 1,0-1-1,-1 1 1,1 0-1,0 0 1,-1 0-1,1 0 1,0 0-1,-1-1 1,1 1-1,-3-4-3386,3 4 3387,0-1-1,0 0 1,-1-2 115,4-5-2092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46.04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0 467 5036,'5'-1'166,"0"0"-1,0 1 0,-1-1 1,1 1-1,0 0 0,0 1 0,0-1 1,0 1-1,0 0 0,-1 0 0,1 1 1,0-1-1,-1 1 0,1 0 1,-1 0-1,5 3 0,-3 0 169,0 0 0,0 1 1,0-1-1,0 1 0,-1 0 0,0 1 0,-1-1 0,8 15 1,5 11 681,-13-22-766,1 0 0,0 0 1,1 0-1,0 0 0,1-1 0,8 9 0,-14-17-591,3-6-292,4-6-1212,0-1-1,-1 0 1,11-25 0,-6 7-45</inkml:trace>
  <inkml:trace contextRef="#ctx0" brushRef="#br0" timeOffset="1">493 48 236,'0'0'4984,"-31"-5"-4175,15 2-85,-9-3-72,-3 1-80,-4-1-172,-2 0-260,-7 1-280,10 2-324,-7-3-2229,6 3 917,1 3 604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46.47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1 416 1188,'4'3'222,"2"0"357,-1 1-1,1 0 1,0-1 0,0 0-1,0-1 1,12 4 0,-16-5-431,0-1 0,0 0 1,0 0-1,0 0 0,0-1 1,0 1-1,0 0 0,0-1 1,0 1-1,0-1 0,0 0 1,0 1-1,0-1 0,0 0 1,0 0-1,-1-1 0,1 1 1,0 0-1,-1 0 0,1-1 1,-1 1-1,0-1 1,1 1-1,-1-1 0,0 0 1,0 1-1,1-3 0,11-18 699,-1-1 1,-1 0-1,-1 0 0,10-33 1,16-101 1252,-27 117-1565,-5 27-77,-2 0 1,1 1-1,0-24 1,-3 37-425,0 0-1,-1 1 1,1-1 0,0 0 0,-1 0 0,0 0 0,1 0-1,-1 0 1,0 0 0,1 0 0,-1 0 0,-1 1 0,-2 3 58,-2 8 70,0 0 1,0 1 0,2 0 0,0 0-1,0 0 1,1 0 0,1 1 0,0-1-1,1 1 1,1-1 0,0 1 0,1-1-1,0 1 1,1-1 0,1 1 0,1-1-1,6 19 1,-6-23-79,0 1 1,1-1-1,0 0 0,0 0 0,1-1 0,1 1 1,-1-1-1,2-1 0,-1 1 0,1-1 0,0 0 0,1-1 1,0 0-1,0-1 0,0 1 0,1-2 0,0 1 1,0-2-1,0 1 0,1-1 0,0-1 0,20 5 1,-23-7-44,0 0 0,0-1 0,1 0 0,-1 0 0,0-1 0,1 0 0,-1 0 0,0-1 0,0 0 0,0 0 0,0-1 0,11-5 0,-9 2-6,0 0 1,0-1-1,0 0 0,-1-1 0,0 0 1,-1 0-1,0 0 0,8-11 1,-2-1-28,-1 0 1,-1-1 0,-1 0 0,0-1 0,-2 0 0,-1-1 0,0 0 0,3-24 0,-8 19-43,-3 27 31,0 0 1,0 0 0,0 0 0,0 0 0,0 0-1,0 0 1,0 0 0,0 0 0,-1 0 0,1 0-1,0 0 1,-1 0 0,1 0 0,0 0-1,-1 0 1,1 0 0,-1 1 0,0-1 0,1 0-1,-2-1 1,1 2-8,-4 4 2,0 1 8,0 1-1,0-1 1,1 1-1,-1 0 1,1 1 0,1-1-1,-1 1 1,1-1-1,0 1 1,1 0-1,0 0 1,0 1-1,0-1 1,0 9 0,1-10 0,1 1 0,0-1 0,1 0 0,0 0 0,0 0 1,0 0-1,0 0 0,1-1 0,0 1 0,0 0 1,1-1-1,0 1 0,0-1 0,0 0 0,0 0 0,1 0 1,0 0-1,7 7 0,-5-7-13,1 0 1,0 0-1,0 0 0,0-1 0,0 0 1,1 0-1,0-1 0,0 0 1,0 0-1,0-1 0,0 0 0,0 0 1,10 0-1,-8-2-66,-1 1 0,0-2 1,1 0-1,-1 0 0,0 0 0,0-1 1,0-1-1,0 1 0,0-2 0,-1 1 1,1-1-1,-1 0 0,14-10 0,-15 9-256,-1 0 0,1 0 0,-1 0-1,-1-1 1,1 0 0,-1-1-1,0 1 1,0-1 0,0 0-1,-1 0 1,0 0 0,-1-1 0,0 1-1,0-1 1,3-14 0,-5 19-372,-1 0-1,0 1 1,0-1 0,0 1 0,0-1 0,0 1 0,-1-1 0,1 1 0,-1-1 0,0 1 0,1-1 0,-1 1 0,0-1-1,-3-3 1,-2-3-1912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46.8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95 174 556,'26'-10'1898,"47"-26"-1,-66 32-1492,0-1 0,0 0 0,0 0 0,-1 0 0,0-1 0,0 0 0,0 0 0,-1 0 0,0-1 0,9-13-1,-13 18-309,0 1-1,-1-1 1,1 1-1,0-1 1,-1 0-1,1 1 0,-1-1 1,0 1-1,1-1 1,-1 0-1,0 0 0,0 1 1,0-1-1,0 0 1,0 1-1,-1-1 1,1 0-1,-1-2 0,0 3-17,0-1-1,1 1 0,-1 0 0,0 0 0,0 0 0,0 0 1,0 0-1,0 0 0,0 0 0,-1 1 0,1-1 1,0 0-1,0 1 0,0-1 0,-1 1 0,1-1 0,0 1 1,-2-1-1,-2 0 52,1 0 0,-1 1-1,1 0 1,-1 0 0,1 0 0,-1 0 0,1 1 0,0-1 0,-1 1 0,1 0-1,0 1 1,-9 3 0,-1 3 38,1 0-1,0 1 0,1 1 0,0 0 1,0 1-1,1 0 0,0 1 1,1 0-1,1 1 0,0 0 0,0 0 1,-7 18-1,10-20-75,1 1 0,0 0 1,1 0-1,0 0 0,1 0 0,0 1 0,1-1 0,1 1 1,0-1-1,0 1 0,1 0 0,1-1 0,0 1 1,1-1-1,6 22 0,-7-30-68,0 1 0,1-1 0,0 0 0,0 0 0,0 0 0,1 0 0,-1 0 0,1 0 0,0-1 0,0 1 0,0-1 0,0 0 0,1 0 0,-1 0 0,1 0 1,0-1-1,0 0 0,0 1 0,0-1 0,0-1 0,0 1 0,1-1 0,-1 1 0,1-1 0,-1 0 0,1-1 0,-1 1 0,1-1 0,-1 0 0,1 0 0,8-2 0,2 0 4,-1-1-1,0 0 1,-1-2 0,1 1-1,-1-2 1,1 0-1,-2 0 1,1-1 0,12-10-1,3-4 12,-1-1-1,0-2 0,35-41 1,59-90 57,-100 122-59,-14 23 67,0-1 0,0 1 0,1 1 0,8-9 0,-15 17 111,-2 4 13,-22 71 451,-16 61 109,37-121-730,-1 1 1,2-1-1,0 1 1,0-1-1,1 1 1,1-1-1,4 22 1,-4-33-119,-1 0 0,1 0 1,0 0-1,0 0 0,0 0 1,0 0-1,0 0 0,1 0 1,-1-1-1,1 1 0,0 0 1,0-1-1,0 0 0,0 1 1,0-1-1,0 0 0,1 0 1,-1 0-1,1 0 0,0-1 1,-1 1-1,1-1 0,0 0 1,0 1-1,0-1 0,0 0 1,0-1-1,0 1 0,0 0 1,0-1-1,0 0 0,0 0 1,0 0-1,4 0 0,1-1-665,1-1-1,-1 0 0,0 0 0,0-1 0,0 1 0,0-2 0,-1 1 0,1-1 0,-1 0 0,0-1 1,12-9-1,12-16-2847,1-4 1086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47.21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560 99 140,'8'-5'2671,"-8"5"-2600,0 0 1,0 0-1,0 0 1,0 0 0,1 0-1,-1 0 1,0 0-1,0-1 1,0 1 0,0 0-1,0 0 1,1 0-1,-1 0 1,0 0 0,0 0-1,0 0 1,0-1-1,0 1 1,0 0 0,0 0-1,0 0 1,1 0-1,-1 0 1,0-1 0,0 1-1,0 0 1,0 0-1,0 0 1,0 0 0,0-1-1,0 1 1,0 0-1,0 0 1,0 0 0,0 0-1,0-1 1,0 1-1,0 0 1,0 0 0,0 0-1,-1 0 1,1-1-1,0 1 1,0 0 0,0 0-1,0 0 1,0 0-1,0 0 1,0 0 0,0-1-1,-1 1 1,1 0-1,0 0 1,0 0 0,0 0-1,0 0 1,0 0-1,-1 0 1,1 0 0,-45-11 1775,-66-7 0,26 6-1166,-94-17-1429,58 15-5754,95 11 4982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47.5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0 784,'9'10'647,"0"-1"-1,0 2 1,-1-1-1,0 1 1,-1 0 0,0 1-1,-1 0 1,0 0-1,-1 0 1,5 18-1,2 13 1179,9 78 0,-15-83-1099,31 131 2305,-36-164-2922,1 0 1,0 0-1,-1 0 0,2-1 1,-1 1-1,0 0 1,1-1-1,0 0 1,0 0-1,0 0 0,1 0 1,-1 0-1,9 6 1,-10-9-73,1 1 1,-1-1-1,1 0 1,0 0-1,-1 0 0,1 0 1,0 0-1,0-1 1,0 1-1,-1-1 1,1 0-1,0 0 1,0 0-1,0 0 1,0 0-1,0-1 1,0 1-1,-1-1 1,1 0-1,0 0 1,0 0-1,-1 0 0,1 0 1,-1-1-1,1 1 1,2-3-1,10-7-1,0 0-1,-1-1 1,0-1-1,-1 0 1,-1-1 0,13-17-1,59-98-130,-75 114 88,24-43-38,-6 10 72,38-49 1,-65 96-13,1 0 0,0 0-1,-1 0 1,1 0 0,0 0 0,0 0 0,-1 1-1,1-1 1,0 0 0,0 1 0,0-1 0,0 0 0,0 1-1,2-1 1,-3 1-6,1 0 0,-1 0 0,0 0 0,1 0 0,-1 0-1,0 1 1,0-1 0,1 0 0,-1 0 0,0 0 0,0 1 0,1-1 0,-1 0-1,0 0 1,0 1 0,0-1 0,1 0 0,-1 0 0,0 1 0,0-1 0,0 0-1,0 1 1,0-1 0,0 0 0,0 1 0,1-1 0,-1 0 0,0 1 0,0-1-1,0 0 1,-1 1 0,-1 39 420,1-32-411,-3 30 212,-2 6 262,2 69 0,4-101-413,1 0 1,0 1 0,1-1-1,0 0 1,1 0-1,1 0 1,0 0 0,0-1-1,1 1 1,10 14-1,-11-20-85,0-1 0,0 1 0,1-1 0,0 0 0,0-1 0,0 1 0,1-1 0,0 0 0,-1 0 0,1-1 0,1 0 0,-1 0 0,0 0 0,1-1 0,-1 0 0,1 0 0,0 0 0,0-1 0,0 0 0,0-1 0,-1 1 0,1-1 0,0-1 0,10-1 0,-3 0-251,-1 0 1,0-2 0,0 1-1,0-2 1,0 0 0,-1 0-1,0-1 1,0-1-1,0 0 1,-1 0 0,16-15-1,-9 7-731,23-23-1368,-18 9-5733,-19 23 5796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47.89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173 311 1288,'0'3'112,"-1"-1"-1,1 1 0,-1-1 1,1 1-1,0-1 1,0 1-1,1-1 1,-1 1-1,0-1 1,1 0-1,-1 1 1,1-1-1,0 1 1,0-1-1,0 0 0,0 0 1,0 1-1,0-1 1,1 0-1,-1 0 1,1 0-1,-1 0 1,1-1-1,0 1 1,0 0-1,0-1 1,0 1-1,4 2 0,6 2 652,0 0-1,1-1 1,-1-1-1,21 6 1,-21-7-51,0 1 0,19 8 1,-25-9-447,-5-3-212,1 1-1,-1-1 1,1 1 0,-1-1-1,1 1 1,-1 0-1,0 0 1,0 0-1,1 0 1,-1 0-1,0 0 1,0 0 0,0 0-1,0 0 1,0 1-1,0-1 1,0 0-1,0 1 1,-1-1 0,1 0-1,0 1 1,-1-1-1,1 4 1,-1-1 162,0 0 1,1 1 0,-1-1 0,1 0-1,0 0 1,2 7 0,-3-10-31,3-5 22,129-280 2550,-130 279-2705,1 0 0,-1 0 0,0 0 0,-1 0 1,1 0-1,-1 0 0,0-1 0,-1 1 0,1 0 0,-1-8 1,-1 10-27,1 1 1,-1-1-1,0 1 1,0-1-1,0 1 1,0 0-1,0-1 1,0 1-1,-1 0 1,1 0-1,-1 0 1,0 0 0,0 0-1,1 0 1,-1 0-1,0 1 1,0-1-1,-1 1 1,1-1-1,0 1 1,-1 0-1,-4-2 1,-21-8 82,-1 2 0,-1 1-1,-55-8 1,13 4-586,-31-9-2439,0 5-5458,67 13 6009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4:34.5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362 30 832,'39'-30'11565,"-163"213"-6952,-58 102-1911,150-234-2713,-7 10-1166,16-21-2504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01.0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1 212,'0'0'1343,"1"4"-2,9 51 1528,-2 1 0,0 57 0,-3-33-1377,-4-63-1216,6 67 1489,19 94 0,-25-175-2031,8 28 563,0-19-1965,-9-12 1439,0 0 0,1 0 1,-1 1-1,1-1 0,-1 0 1,1 0-1,-1 0 0,1 0 1,-1 1-1,1-1 0,-1 0 1,1 0-1,-1 0 0,1 0 1,-1 0-1,1 0 0,-1 0 1,1 0-1,-1-1 0,0 1 1,1 0-1,-1 0 0,2-1 1,1-2-3063,7-11 998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48.50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52 388 24,'-1'38'2408,"-9"44"1,5-46-885,-1 44 1,4-32-181,1-33-765,0 0 1,1 0-1,1 0 0,2 16 0,-3-30-506,7 13 492,-7-14-542,0 0 0,0 1-1,0-1 1,0 0-1,0 0 1,1 0 0,-1 1-1,0-1 1,0 0 0,0 0-1,1 0 1,-1 1 0,0-1-1,0 0 1,0 0-1,1 0 1,-1 0 0,0 0-1,0 1 1,1-1 0,-1 0-1,0 0 1,1 0-1,-1 0 1,0 0 0,0 0-1,1 0 1,-1 0 0,0 0-1,0 0 1,1 0 0,-1 0-1,0 0 1,0 0-1,1-1 1,-1 1 0,0 0-1,0 0 1,1 0 0,-1 0-1,0 0 1,0 0-1,1-1 1,-1 1 0,0 0-1,0 0 1,0 0 0,1-1-1,-1 1 1,0 0 0,0 0-1,0-1 1,0 1-1,0 0 1,0 0 0,1-1-1,-1 1 1,0 0 0,0 0-1,0-1 1,0 1-1,0 0 1,0 0 0,0-1-1,0 1 1,0-1 0,7-20 208,-1 0 0,-1-1 0,-1 0 0,0 0 0,0-42 0,-11-122 202,3 113-318,0-4-14,-1 1 169,5-81-1,0 155-251,0 1 1,0-1-1,0 1 1,0-1-1,1 1 1,-1-1-1,0 1 1,1 0-1,-1-1 1,1 1-1,0-1 1,-1 1-1,1 0 1,0-1-1,0 1 0,0 0 1,0 0-1,0 0 1,0 0-1,0 0 1,0 0-1,0 0 1,2-1-1,2 3 152,0 2-121,-1 0 0,0 1 0,1-1 1,-1 1-1,-1 0 0,1 0 0,-1 0 0,7 9 0,24 46 223,-19-31-160,164 330 1190,-165-327-1166,29 73 357,-38-92-427,-1 0 0,-1 1-1,-1-1 1,1 1 0,-2 0 0,1 17-1,-2-24-59,-1-1 0,0 1 1,1-1-1,-2 1 0,1-1 0,-1 0 0,0 0 0,0 1 0,0-1 0,-1 0 0,1-1 0,-1 1 0,0 0 1,-1-1-1,-3 5 0,1-4-54,-1 1-1,1-1 1,-1 0 0,0-1 0,0 0 0,0 0 0,0 0-1,-1-1 1,-9 3 0,-7 0-273,0-1 1,0-1-1,-1-1 0,1-1 1,-44-3-1,37 2-72,-18-1-122,46 0 462,0-1 0,-1 1 1,1-1-1,0 1 0,0-1 0,0 0 0,-1 0 1,1-1-1,0 1 0,-4-3 0,7 4 48,-1-1 0,1 1 0,0 0 0,-1-1 0,1 1 0,-1 0 0,1-1-1,0 1 1,-1-1 0,1 1 0,0-1 0,0 1 0,-1 0 0,1-1 0,0 1 0,0-1 0,0 1-1,0-1 1,0 0 0,0 1 0,0-1 0,0 1 0,0-1 0,0 1 0,0-1 0,0 1 0,0-1 0,0 1-1,0-1 1,0 1 0,0-1 0,1 1 0,-1-1 0,0 1 0,0-1 0,1 1 0,-1 0 0,0-1-1,1 1 1,-1-1 0,0 1 0,1 0 0,0-1 0,22-16 53,-18 13-26,99-65 430,206-149 458,-257 172-656,52-59 0,-47 45-34,18-22 367,-70 77-215,-8 14-123,-6 11-76,-72 181 771,74-185-891,-5 15 69,2 0-1,1 1 0,-8 61 0,16-91-174,-1 1-1,1 0 1,0-1-1,0 1 1,1 0-1,-1-1 1,0 1-1,1 0 1,0-1 0,0 1-1,0-1 1,0 1-1,0-1 1,0 0-1,0 1 1,1-1-1,-1 0 1,1 0-1,2 3 1,-2-4-67,0 0 0,0 0 0,1 1 0,-1-1 0,0 0 0,1-1 1,-1 1-1,1 0 0,-1-1 0,1 1 0,-1-1 0,1 0 0,-1 0 0,1 0 0,-1 0 1,1-1-1,0 1 0,-1 0 0,1-1 0,-1 0 0,3-1 0,8-3-1056,-1-1-1,0 0 0,0-1 1,-1 0-1,1-1 1,-2 0-1,1-1 0,12-13 1,23-22-1479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48.85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59 1 1060,'2'6'6603,"-2"0"-6115,0-1 1,0 1 0,-1 0 0,-1 9 0,-12 26 1395,1 1 0,-8 47 0,18-66-1499,0-1 0,1 1-1,1 0 1,1-1-1,5 40 1,-3-51-272,0 0 1,1-1-1,1 1 0,-1-1 1,2 1-1,-1-1 0,1-1 0,13 19 1,-15-24-165,-1-1 0,1 1 0,0-1 0,1 0 0,-1 0 1,0 0-1,1-1 0,0 1 0,-1-1 0,1 0 0,0 0 0,0 0 0,0 0 1,1-1-1,-1 0 0,0 0 0,0 0 0,1 0 0,-1-1 0,1 1 0,-1-1 1,0 0-1,1-1 0,7 0 0,2-3-624,-1 1 0,0-2 0,1 0 1,17-10-1,22-15-7742,-40 26 6253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49.25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229 728 652,'1'1'400,"-1"0"0,0-1-1,0 1 1,0 0 0,0-1 0,1 1-1,-1-1 1,0 1 0,1 0 0,-1-1-1,0 1 1,1-1 0,-1 1 0,1-1 0,-1 1-1,0-1 1,1 0 0,-1 1 0,1-1-1,0 1 1,-1-1 0,1 0 0,-1 1-1,2-1 1,22 6 2448,-15-5-2799,0 0 0,0-1 0,12-1 1,44-11 718,68-21 0,-41 8 284,-91 25-1028,1-1 1,-1 1 0,1-1-1,-1 1 1,1-1-1,-1 1 1,1-1-1,-1 0 1,0 0-1,0 0 1,2-1 0,-3 2-8,1-1 0,-1 1 0,0-1 0,1 1-1,-1 0 1,0-1 0,0 1 0,0-1 0,1 1 0,-1-1 0,0 1 0,0-1 0,0 1 0,0-1 0,0 1 0,0-1 0,0 1 0,0-1 0,0 1 0,0-1 0,0 1 0,0-2 0,-1 1 16,0-1-1,0 1 0,0-1 0,0 1 1,0-1-1,0 1 0,0 0 0,-1-1 1,1 1-1,0 0 0,-1 0 1,1 0-1,-1 0 0,1 0 0,-1 0 1,-2 0-1,-28-12 205,0 2 0,-44-8 0,9 2-59,-224-69-317,283 83 103,-2 1-29,0-1 0,0 0 0,1-1 1,0 0-1,-1-1 0,1 0 0,-10-7 0,19 11 55,-1 1-1,0-1 1,1 0 0,-1 0-1,1 1 1,-1-1-1,1 0 1,0 0 0,-1 0-1,1 0 1,0 0-1,-1 0 1,1 1 0,0-1-1,0 0 1,0 0-1,0 0 1,0 0 0,0 0-1,0 0 1,0 0-1,0 0 1,0 0 0,0 0-1,1 0 1,-1 0-1,0 1 1,1-1 0,-1 0-1,1 0 1,-1 0-1,1 0 1,-1 1 0,1-1-1,-1 0 1,1 1-1,0-1 1,0 0 0,4-4-25,1 1 1,-1 0 0,1 0-1,7-4 1,-8 6 11,74-42-156,57-34 16,-131 74 169,1 0 1,-1-1-1,0 1 1,0-1-1,0-1 1,0 1-1,-1 0 1,0-1 0,0 0-1,-1 0 1,5-9-1,-7 12 4,0-1 1,0 0-1,0 1 0,0-1 0,0 1 1,-1-1-1,0 0 0,0 0 1,0 1-1,0-1 0,0 0 0,-1 1 1,0-1-1,1 0 0,-1 1 0,-1-1 1,1 1-1,0-1 0,-1 1 0,0 0 1,0 0-1,-3-5 0,-5-4-17,0 2 1,0-1-1,-1 1 0,0 1 0,-13-9 0,17 13-247,-1 0 0,0 0 0,0 1 0,0 0 0,-1 1-1,1 0 1,-1 0 0,0 1 0,-9-2 0,16 4-100,1-1 0,0 1 1,-1 0-1,1 0 0,0 0 0,-1 0 1,1 0-1,-1 0 0,1 0 0,0 0 0,-1 1 1,1-1-1,0 0 0,0 1 0,-1-1 0,1 1 1,0 0-1,0-1 0,0 1 0,-1 0 1,1 0-1,0-1 0,-1 3 0,-2 7-1805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50.08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0 811 272,'21'18'702,"-6"-2"335,2-2-1,0 0 1,0-1 0,28 15-1,-43-27-904,0 0-1,1 0 1,-1 0-1,1 0 1,-1-1 0,1 1-1,-1-1 1,1 0-1,-1 0 1,1 0-1,-1 0 1,1 0-1,-1-1 1,1 1 0,-1-1-1,1 1 1,-1-1-1,0 0 1,1 0-1,-1 0 1,0 0-1,0 0 1,1-1 0,-1 1-1,0-1 1,0 1-1,-1-1 1,4-4-1,2-1 122,-1-1 0,0 0-1,-1 0 1,1-1 0,6-17-1,1-5 145,-2-1-1,-1 0 0,-2-1 0,5-35 0,-6 9 239,0-85 0,-7 113-441,-2 0 1,-1 0-1,-2 1 1,-9-32-1,4 34 11,9 26-187,1 1 0,-1 0 0,1 0 0,-1 0 0,1 0 0,-1 0 0,0 0 0,0 0 0,0 0 0,1 0 0,-1 0 0,0 0 0,0 0 0,0 0 0,0 1 0,-1-1 0,1 0 0,0 1 0,0-1 0,0 1 0,-2-1 0,2 1-10,-1 0 0,1 1 0,0-1 0,0 1 0,-1-1 0,1 1 0,0 0 0,0-1-1,0 1 1,0 0 0,0 0 0,0 0 0,0 0 0,0 0 0,0 0 0,0 0 0,1 0 0,-1 0 0,0 0 0,1 1 0,-1-1 0,1 0-1,-1 0 1,1 1 0,-1-1 0,1 0 0,0 1 0,0-1 0,0 0 0,0 1 0,0-1 0,0 0 0,0 1 0,0-1 0,0 0-1,1 0 1,-1 1 0,0-1 0,1 0 0,-1 1 0,1-1 0,0 0 0,1 2 0,0-1 1,1 1 1,0-1 0,0 0-1,0 0 1,0 0-1,1-1 1,-1 1-1,0-1 1,1 1-1,-1-1 1,1 0-1,5 0 1,50 4 43,-28-3 5,18 5-18,-48-7-37,-1 1 1,1-1 0,-1 1 0,1-1 0,-1 1 0,1-1-1,-1 1 1,1-1 0,-1 1 0,1-1 0,-1 1-1,0-1 1,1 1 0,-1 0 0,0-1 0,1 1 0,-1 0-1,0-1 1,0 1 0,0 0 0,0-1 0,0 1 0,0 0-1,0 0 1,0-1 0,0 1 0,0 0 0,0 0-1,-4 21 59,4-21-56,-9 37 80,1-10 187,1 1 0,1-1 1,2 1-1,-1 47 0,5-68-190,1 0 1,0-1-1,0 1 1,1-1-1,0 1 1,0-1-1,1 0 1,-1 1-1,7 9 0,-5-12-41,-1 0 0,1 0 0,0 0 0,0-1 0,1 0 0,-1 0 0,1 0 0,0 0 0,0-1 0,0 0 0,1 0 0,-1 0 0,10 3 0,-3-2 7,0 0-1,1-1 1,-1-1-1,1 0 1,-1 0-1,1-1 1,0-1-1,-1 0 1,1-1-1,23-5 1,-20 3-13,0-2 0,0 0 0,-1-1 1,0-1-1,0 0 0,0-1 0,23-17 1,-22 12-32,0 1 1,-1-2-1,-1 0 1,0-1-1,-1 0 1,0-1 0,-2-1-1,0 0 1,-1 0-1,0-1 1,-1 0-1,-2-1 1,0 0 0,6-23-1,-11 30-47,0-1 0,-1 0 1,0 1-1,-1-1 0,0 0 0,-1 0 0,-1 1 0,0-1 0,0 1 0,-1-1 0,-1 1 1,0 0-1,-1 0 0,0 1 0,-1-1 0,0 1 0,-9-12 0,13 21 34,0-1 0,0 1 1,0-1-1,1 0 0,0 0 0,-1 0 0,1 1 0,0-1 1,0 0-1,1-1 0,-1 1 0,1 0 0,-1 0 0,1-3 0,0 4 6,1-1 0,0 1 0,0 0 0,-1 0 0,1-1 0,0 1-1,1 0 1,-1 0 0,0 0 0,1 0 0,-1 1 0,1-1 0,-1 0-1,1 0 1,0 1 0,0-1 0,0 1 0,0 0 0,3-2 0,15-11-20,32-19 50,-50 31-14,1 1 0,-1 0-1,1-1 1,0 1 0,0 1 0,-1-1 0,1 0 0,0 1 0,0-1 0,0 1 0,0 0 0,0 0 0,0 0-1,0 0 1,-1 1 0,6 0 0,-6 0-7,-1 0-1,1 0 1,0 1 0,-1-1-1,1 0 1,-1 1-1,1-1 1,-1 1 0,1-1-1,-1 1 1,0 0-1,0-1 1,0 1 0,0 0-1,0 0 1,0 0 0,-1 0-1,1 0 1,-1 0-1,1 0 1,-1 0 0,1 3-1,0 8 12,-1-1 0,-1 21 0,0-19 2,-10 137 122,-1 14 168,11-128-124,2-1 0,8 53 0,-9-84-167,1-1 0,0 1 0,0-1 0,1 1 0,-1-1 0,1 0 0,0 0 0,0 0 0,0 0 0,0 0 0,1 0 0,0 0 0,0-1 0,0 1 1,0-1-1,4 3 0,-3-3-6,0-1 1,0 0 0,1 0-1,-1 0 1,0 0 0,1-1-1,0 0 1,-1 0 0,1 0-1,0 0 1,-1-1 0,1 0-1,0 0 1,0 0 0,5-1-1,6-2 5,-1 0-1,0-1 1,0-1-1,0 0 0,-1-1 1,0-1-1,0 0 0,16-12 1,97-76 19,-120 90-35,56-52-5,-2-2-1,55-70 1,-20 21-30,-96 107 33,0 1 0,0 0 0,0 0 0,0 0 0,0-1 0,0 1 0,0 0 0,1 0 0,-1 0 0,0 0 0,0-1 0,0 1 0,0 0 1,1 0-1,-1 0 0,0 0 0,0 0 0,0 0 0,1 0 0,-1-1 0,0 1 0,0 0 0,0 0 0,1 0 0,-1 0 0,0 0 0,0 0 0,1 0 0,-1 0 0,0 0 0,0 0 0,0 0 0,1 0 0,-1 0 0,0 1 0,2 7 1,-5 21 8,2-21 0,0 2 19,0 1-1,1 0 1,1-1-1,0 1 1,0-1-1,1 1 1,0-1-1,1 1 1,0-1-1,1 0 1,0 0 0,1-1-1,0 1 1,0-1-1,1 0 1,0 0-1,1-1 1,12 14-1,1-4 100,1 0 0,0-1 0,29 17 0,-19-13 52,-2-4-6,-22-14-131,-1 0 0,0 1 1,-1 0-1,1 0 0,0 0 0,7 9 0,-13-13-36,1 0-1,-1 1 0,1-1 1,-1 1-1,0-1 0,1 1 1,-1-1-1,0 1 0,1 0 1,-1-1-1,0 1 0,0-1 1,0 1-1,0 0 0,0-1 1,1 1-1,-1-1 0,0 1 1,0 0-1,0-1 0,-1 1 1,1 0-1,0-1 0,0 1 1,0-1-1,-1 2 0,1-1 1,-1 0 1,0 0-1,0 0 0,0 0 0,0-1 0,0 1 0,0 0 0,0 0 0,0-1 1,0 1-1,0-1 0,-2 2 0,-39 7-3,42-9-6,-146 12-913,-5 0-1034,32 10-189,61-4-278,47-13 443,0 0 1,-19 12 0,9 1-1679,10 1 1110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7:50.4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4453 0 788,'21'7'550,"33"14"823,-51-19-1221,-1-1-1,1 1 1,0-1-1,-1 1 0,1 0 1,-1 0-1,0 0 1,1 0-1,-1 0 0,0 0 1,0 1-1,-1-1 1,1 1-1,2 3 0,-4-4-45,1-1 0,-1 1 0,0-1 0,1 1 0,-1-1-1,0 1 1,0-1 0,0 1 0,0-1 0,0 1-1,-1-1 1,1 1 0,0-1 0,-1 1 0,1-1 0,-1 0-1,0 1 1,1-1 0,-1 0 0,0 1 0,0-1 0,0 0-1,0 0 1,0 1 0,0-1 0,-1 1 0,-3 2 182,1-1 0,-1 0 0,0 0 0,0 0 1,0 0-1,-7 2 0,-17 6 592,-1-2 0,-41 7 0,-246 28 1980,-9-20-959,282-21-1655,-499 28 2345,-517 41 1699,745-36-2492,-416 102 0,494-77-1257,-294 117 0,453-149-1323,-37 17-1063,102-39-605,0 0 1,0 1 0,-15 12-1,15-6-3208,8-2 1719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8:00.0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69 624,'22'-69'14404,"-28"83"-13462,-4 22-508,6 39 574,4 0-1,9 86 0,33 148 12,-29-225-774,133 622 1034,56-14-53,-107-411-493,-61-194-4168,-27-111-10593,-4 12 11707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8:04.15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760 501 116,'5'-4'537,"-1"0"-1,1 0 1,-1-1-1,0 0 1,0 0-1,-1 0 1,0 0-1,1 0 1,-2-1-1,1 1 1,-1-1-1,1 0 1,-1 0-1,-1 0 1,0 0-1,1 0 1,-1-10 0,3-3 867,-3 18-1221,-1 0 0,1 0 1,-1 0-1,0 0 1,1 0-1,-1 0 0,0 0 1,0 0-1,0 0 1,0 0-1,0-1 0,0 1 1,0 0-1,0 0 0,0 0 1,0 0-1,0 0 1,-1 0-1,1 0 0,-3-4 3800,-1 6-3751,-56 12 530,-372 50 451,408-59-1205,17-2 18,1-1 0,-1 0 0,0-1-1,0 1 1,-11-2 0,23 0-20,-1 0-1,1 0 1,-1 0 0,0-1-1,1 1 1,5-5 0,13-4 27,342-119 934,-306 108-594,56-15 297,-113 36-639,-2 0-27,1 0-1,-1 0 1,1 1 0,-1-1 0,1 0-1,-1 0 1,1 0 0,-1 0-1,1 0 1,-1 0 0,1 0-1,-1 0 1,1 0 0,-1 0-1,1 0 1,-1 0 0,1 0-1,-1 0 1,1 0 0,-1-1-1,1 1 1,0-1 0,0 1 9,-1 0-1,1-1 1,0 1 0,0 0 0,-1 0 0,1 0 0,0-1 0,0 1 0,0 0-1,0 0 1,-1 0 0,1 0 0,0 0 0,0 0 0,0 1 0,0-1 0,-1 0-1,1 0 1,2 1 0,-1 5 15,1-1 0,-1 1-1,0 0 1,0 0 0,-1 0 0,0 0 0,0 0-1,0 0 1,-1 11 0,4 25 116,16 59 83,87 391 368,-52-283-477,78 278 87,244 632 51,-355-1057-271,104 318 41,-126-380-25,44 138-59,-31-93 44,-12-42 9,1 8-50,-6-15 6,-3-6 53,-6-7-11,-1 1 0,-1 1 0,0 0 0,-1 1 0,0 1-1,-1 0 1,-25-13 0,-13-3-9,-66-25 0,97 44 11,-9-2 5,-35-8 0,10 3 6,-155-33 4,89 24-32,-52-5-30,69 14 2,76 12 47,-21-4 1,50 9 1,0-1 0,1 1 1,-1 0-1,0 0 0,1 0 0,-1 0 1,0 0-1,0 0 0,1 0 0,-1 1 1,-2 0-1,-6 0 9,12 0-8,-1 0 0,1 0-1,0-1 1,-1 1 0,1 0-1,0 1 1,-1-1-1,1 0 1,1 2 0,11 8 16,39 17 31,32 16 100,126 48-1,414 89 1708,-618-180-1820,4 2 32,0 0-1,0-1 0,14 0 1,-24-3-43,-1 1-21,0-1-1,1 1 0,-1 0 0,0-1 0,0 1 0,0 0 1,0-1-1,0 1 0,1-1 0,-1 1 0,0 0 0,0-1 0,0 1 1,0 0-1,0-1 0,0 1 0,0-1 0,0 1 0,0 0 1,0-1-1,0 1 0,-1 0 0,1-1 0,0 1 0,0-1 1,0 1-1,0 0 0,-1-1 0,1 1 0,0 0 0,0-1 1,-1 1-1,1 0 0,-493-272-374,341 204 38,68 31 83,49 25 157,26 9 59,0 0 0,-18-9-1,27 12 37,1 0 0,-1 0-1,0 0 1,0 0-1,0 0 1,0 0-1,0-1 1,1 1-1,-1 0 1,0 0 0,0 0-1,0 0 1,0 0-1,0 0 1,0 0-1,0 0 1,0-1 0,1 1-1,-1 0 1,0 0-1,0 0 1,0 0-1,0 0 1,0 0-1,0-1 1,0 1 0,0 0-1,0 0 1,0 0-1,0 0 1,0 0-1,0-1 1,0 1-1,0 0 1,0 0 0,0 0-1,0 0 1,0-1-1,0 1 1,0 0-1,0 0 1,0 0 0,0 0-1,0 0 1,0 0-1,-1-1 1,11 3 2,93 16 24,314 128 486,-105-30 133,-274-108-581,-37-8-62,0 0-1,-1 0 0,1 0 0,0 0 0,0 1 0,0-1 0,-1 0 1,1 0-1,0-1 0,0 1 0,0 0 0,-1 0 0,1 0 0,0 0 0,0-1 1,-1 1-1,1 0 0,0-1 0,0 1 0,-1-1 0,1 1 0,0-1 1,-1 1-1,1-1 0,-1 1 0,1-1 0,-1 1 0,1-1 0,-1 0 1,1 1-1,-1-1 0,1 0 0,-1 0 0,0 1 0,0-1 0,1 0 0,-1 0 1,0 1-1,0-1 0,0 0 0,0 0 0,0 0 0,0 1 0,0-2 1,-4-21 10,-2 1 1,0-1 0,-2 1-1,-16-35 1,0 0 1,-192-554 35,197 555-41,-100-325-2,43 135-6,73 237 3,-2-9-12,-2-1 1,-12-25 0,18 43 15,-1 7-6,0-1 1,1 0 0,-1 1-1,1-1 1,0 1-1,1-1 1,-1 1-1,1 0 1,0-1-1,1 9 1,12 58 12,-10-58-13,41 158 54,82 209 1,96 155 111,-172-422-148,-13-34 135,-62-155 6,-101-265-189,-86-207-152,149 407 108,-44-102-74,100 222 140,-23-47 17,30 66-13,1 7 7,116 455-28,44-11 2,-67-217-77,-150-411-66,56 177 164,-285-717-406,237 613 264,41 96 114,3 13 3,0 18 21,7 13 2,1-1 0,1 1 0,19 63 0,-22-89 4,58 188 67,8-2 1,98 194-1,-148-348-37,-4-10 10,30 50 1,-44-80-41,0-1 1,0 1-1,0-1 0,1 1 1,-1-1-1,0 0 1,0 1-1,1-1 0,-1 0 1,0 1-1,1-1 0,-1 0 1,0 1-1,1-1 1,-1 0-1,1 1 0,-1-1 1,0 0-1,1 0 1,-1 0-1,1 0 0,-1 1 1,1-1-1,0 0 0,2-9 27,-4-20-11,1 27-21,-8-55 12,-2 1 1,-3 0-1,-22-58 0,-247-634-249,82 281-40,186 429 327,3 0 0,1-1 0,-10-71 0,-4-24-49,-55-148-23,1 0 302,56 179 146,22 94-409,1 0 1,0 0-1,0 0 0,1 1 0,0-1 1,0 1-1,1-1 0,6-12 0,-5 9-14,9-19 148,2 1 1,0 0 0,2 1-1,1 1 1,38-45 0,-37 46 282,-18 26-345,-1 1-82,0 0 0,0 0-1,0-1 1,0 1 0,0 0 0,0 0 0,0-1 0,0 1 0,-1 0 0,1 0 0,0 0 0,0-1 0,0 1 0,0 0 0,0 0 0,0 0-1,0-1 1,-1 1 0,1 0 0,0 0 0,0 0 0,0 0 0,0 0 0,-1-1 0,1 1 0,0 0 0,0 0 0,0 0 0,-1 0 0,1 0-1,0 0 1,0 0 0,-1 0 0,1 0 0,0 0 0,0 0 0,0 0 0,-1 0 0,1 0 0,0 0 0,0 0 0,-1 0 0,1 0-1,0 0 1,0 0 0,0 0 0,-1 0 0,1 0 0,0 0 0,0 1 0,0-1 0,-1 0 0,1 0 0,0 0 0,-314 88 349,170-51-306,-93 23-48,177-45-3,-18 6 31,72-20-11,278-8 7,2 0-7,14 7 14,-266 2-37,-22-1 7,0-1 1,0 0 0,0 0 0,0 0 0,0 1-1,0-1 1,0 0 0,0 0 0,0 0-1,0 1 1,-1-1 0,1 0 0,0 0-1,0 0 1,0 0 0,0 1 0,0-1 0,0 0-1,0 0 1,0 0 0,-1 0 0,1 1-1,0-1 1,0 0 0,0 0 0,0 0-1,0 0 1,-1 0 0,1 0 0,0 1 0,0-1-1,0 0 1,-1 0 0,1 0 0,0 0-1,0 0 1,0 0 0,0 0 0,-1 0-1,1 0 1,0 0 0,0 0 0,-1 0 0,1 0-1,-7 2-2,0 0 0,1 0 0,-1-1 0,-10 1 0,-170 1-181,124-3 2,59 0 169,-70-4-213,74 4 224,0 0 0,-1 0-1,1 0 1,0 0 0,0 0 0,-1 0 0,1 0 0,0 0-1,0 0 1,0 0 0,-1 0 0,1 0 0,0 0-1,0 0 1,0 0 0,-1 0 0,1-1 0,0 1-1,0 0 1,0 0 0,0 0 0,-1 0 0,1-1-1,0 1 1,0 0 0,0 0 0,0 0 0,0 0-1,0-1 1,-1 1 0,1 0 0,0 0 0,0 0 0,0-1-1,0 1 1,0 0 0,0 0 0,0-1 0,0 1-1,0 0 1,0 0 0,0 0 0,0-1 0,8-10-37,16-8 1,-5 8 38,0 1-1,1 1 0,1 2 1,0-1-1,0 2 0,0 1 1,0 1-1,1 0 0,0 2 1,26 0-1,-40 2 10,-1 1 0,0 0 0,0 0 1,1 1-1,-1-1 0,0 2 0,0-1 0,-1 1 0,1 0 0,0 0 0,-1 1 1,0 0-1,0 0 0,0 0 0,0 1 0,-1 0 0,1 0 0,-1 0 0,-1 1 1,1-1-1,-1 1 0,5 8 0,6 14 43,-1 1 1,-1 1-1,17 57 0,-19-54-18,70 210 201,233 672 757,277 444 781,-490-1157-1773,-97-189 0,-4-13 0,0 0 0,0 0 0,0 0 0,0 0 0,1 0 0,-1 0 0,0 1 0,0-1 0,0 0 0,0 0 0,0 0 0,0 0 0,0 0 0,0 0 0,0 1 0,0-1 0,0 0 0,0 0 0,0 0 0,0 0 0,0 0 0,0 1 0,0-1 0,0 0 0,0 0 0,0 0 0,0 0 0,0 0 0,-1 0 0,1 1 0,0-1 0,0 0 0,0 0 0,0 0 0,0 0 0,0 0 0,0 0 0,0 0 0,0 0 0,-1 0 0,1 1 0,0-1 0,0 0 0,0 0 0,0 0 0,0 0 0,0 0 0,-1 0 0,1 0 0,0 0 0,0 0 0,0 0 0,0 0 0,-1 0 0,-6-5-19,0 0 0,0 0-1,1 0 1,0-1 0,-1 0 0,-7-10 0,-4-4-122,-21-15-889,22 20-1244,0-1 1,-22-27 0,23 17-12166,15 18 10777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01.3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880 66 12613,'6'-10'324,"-4"8"-229,-1 0 1,1-1 0,-1 1-1,1-1 1,-1 1 0,0-1-1,1-3 1,-2 5-59,0 1-1,0-1 0,0 0 1,0 1-1,0-1 1,0 0-1,-1 1 0,1-1 1,0 0-1,0 1 1,-1-1-1,1 0 0,0 1 1,-1-1-1,1 1 1,0-1-1,-1 0 0,1 1 1,-1-1-1,1 1 1,-1-1-1,1 1 0,-1 0 1,1-1-1,-1 1 1,0-1-1,1 1 0,-1 0 1,0 0-1,1-1 1,-1 1-1,0 0 0,1 0 1,-1 0-1,0 0 1,-17-5 369,1 2 1,-1 0 0,0 0 0,-25 2-1,-73 6 68,66-1-406,3-2-755,-1 2 1,1 3 0,-73 19 0,111-23 232,0 1 1,0 0-1,1 0 0,-15 9 1,19-10-157,1 0 1,-1 0 0,0 0-1,1 0 1,0 1-1,0-1 1,0 1-1,0 0 1,1 0 0,-1 0-1,-2 6 1,1 7-1281</inkml:trace>
  <inkml:trace contextRef="#ctx0" brushRef="#br0" timeOffset="1">396 267 3652,'74'-2'2024,"0"-3"0,79-16 0,-146 20 1373,-26 7-2546,-33 10-301,-232 114-164,257-116-573,-232 133-8346,196-103 6309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01.7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10 356,'0'-1'267,"0"1"0,0 0 0,0-1 0,0 1-1,0-1 1,0 1 0,0 0 0,0-1 0,0 1 0,0-1 0,-1 1 0,1 0 0,0-1 0,0 1-1,-1 0 1,1-1 0,0 1 0,0 0 0,-1-1 0,1 1 0,0 0 0,-1 0 0,1-1-1,0 1 1,-1 0 0,1 0 0,0 0 0,-1-1 0,1 1 0,-1 0 0,-3 12 1745,2 26-834,4 32 1357,3 35-258,-1-70-1748,42 286 2845,-38-284-3149,-4-16-301,0 0 0,2-1 0,0 0 0,1 0-1,14 28 1,-20-46-113,0-1 1,0 1-1,1-1 0,-1 1 0,0 0 0,1-1 1,-1 0-1,0 1 0,1-1 0,0 0 1,-1 0-1,1 0 0,0 0 0,0 0 0,2 1 1,-3-2-121,0 0 0,0 0 0,0 0 1,0 0-1,0 0 0,0 0 0,0 0 1,0-1-1,0 1 0,0 0 0,0-1 1,0 1-1,0 0 0,-1-1 0,1 1 1,0-1-1,0 0 0,0 1 0,0-1 1,-1 0-1,1 1 0,0-1 0,-1 0 1,1 0-1,0 1 0,-1-1 0,1 0 1,-1 0-1,1-2 0,9-17-2571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02.0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749 26 136,'2'-3'725,"0"0"0,0 0 0,1 0 0,-1 0 0,1 1-1,0-1 1,5-2 2528,-15 5-1926,-51 9 697,0 2 1,-92 31 0,100-27-1742,-5 2-550,0 3 0,-55 28 0,77-31-1169,-36 25 0,47-26-692,0 2 0,-23 22 0,6 4-58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02.4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1 444,'5'0'4569,"0"5"-3498,2 7-604,-7-12-429,5 11 575,-1 1 0,-1 0 0,1-1 0,-2 1 1,0 1-1,1 12 0,1 13 437,13 67 985,23 121 689,-38-218-3038,-1-2 353,0 1 0,1-1 1,0 0-1,4 7 1,5 0-1808,-10-13 1324,0 1 0,0-1 0,0 1 0,1-1 0,-1 1 0,0-1 0,0 1 0,1-1 0,-1 0 0,0 0 0,3 0 1,1-4-2781,10-17 978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02.7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720 108 44,'2'-1'311,"-1"0"1,1-1-1,0 0 1,0 1-1,-1-1 1,1 0-1,-1 0 1,0 0-1,1 0 0,-1 0 1,0 0-1,0 0 1,0 0-1,0-4 1,-1 5-139,0-1 0,-1 0 1,1 1-1,-1 0 1,1-1-1,-1 1 1,0-1-1,0 1 1,1 0-1,-1-1 0,0 1 1,0 0-1,0 0 1,-1 0-1,1 0 1,0 0-1,0 0 1,-1 0-1,1 0 0,0 0 1,-1 1-1,1-1 1,-4-1-1,-12-6 361,-2 0-1,1 1 1,-1 1-1,0 1 0,0 1 1,0 0-1,-1 2 1,-25-1-1,25 2-860,-1 2-1,0 0 0,1 2 0,-1 0 1,1 1-1,0 1 0,-35 14 1,44-13-851,0 0-1,1 0 1,0 1 0,-12 10 0,-7 8-677</inkml:trace>
  <inkml:trace contextRef="#ctx0" brushRef="#br0" timeOffset="1">625 346 13009,'44'-3'504,"-12"0"-232,-10 0-156,-7 1 12,-11 2 744,-42 14-568,0 5-56,-6 4-104,-15 14-220,-33 14-296,1 0-404,-6 2-412,3 10-3296,-7 5 1524,13 2 1007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03.0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1232,'16'36'3308,"16"54"-1,17 109 1392,-19-68-2182,-20-92-1808,-1 0 240,2 0-1,20 45 0,-31-84-966,0 1-1,0 0 1,1-1 0,-1 1-1,0-1 1,1 1 0,-1 0-1,0-1 1,1 1 0,-1-1 0,1 1-1,-1-1 1,1 1 0,-1-1-1,1 0 1,-1 1 0,1-1-1,-1 1 1,1-1 0,0 0-1,0 1 1,0-1-27,-1 0 0,1-1 0,-1 1 0,1 0 0,0 0 0,-1 0 0,1 0 0,-1-1 0,0 1 0,1 0 1,-1 0-1,1-1 0,-1 1 0,1 0 0,-1-1 0,0 1 0,1-1 0,-1 1 0,0 0 0,1-1 0,11-24-1885,-10 18 558,0-1 1,0 1-1,-1 0 0,0-15 1,0 6 78,2-23-1288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03.4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572 69 556,'3'-1'407,"0"0"0,0 0 1,0 0-1,-1 0 0,1 0 0,-1-1 0,1 1 1,-1-1-1,1 0 0,-1 0 0,0 0 0,0 0 1,0 0-1,4-5 0,-7 6-217,1 0 1,-1-1-1,1 1 1,-1 0-1,0 0 1,0 0-1,1 0 1,-1-1-1,0 1 1,0 0-1,0 0 1,0 0-1,0 1 1,0-1-1,-1 0 1,1 0-1,0 1 1,0-1-1,-2 0 1,-11-4 379,1 1 0,-1 1 0,0 0 0,0 1 0,0 0 0,-26 1 0,1 3-391,-51 8 0,70-6-470,1 0 0,-25 10 0,10-1-1686,2 2 0,0 1-1,-53 35 1,10 7-191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03.7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283 342 1072,'7'25'1252,"-4"1"-24,3 11-24,4 2 1,-4 4-61,3-4-84,1 4-108,-1-4-108,1-5-156,-1-3-180,0-5-192,1-6-208,-1-6-300,1-6-304,-1-8-296,4 0-2644,5-20-329</inkml:trace>
  <inkml:trace contextRef="#ctx0" brushRef="#br0" timeOffset="1">616 70 16009,'2'-1'99,"-1"-1"0,1 0 0,-1 0 0,0 0 0,0 0 0,0 0 0,0 0-1,0 0 1,0 0 0,-1 0 0,1 0 0,-1-1 0,1-1 0,-2 2-23,0 1-1,1 0 1,-1-1 0,0 1 0,0 0 0,0 0 0,0 0 0,0 0 0,0 0-1,0 0 1,0 0 0,0 0 0,-1 0 0,1 0 0,0 1 0,-1-1 0,1 0 0,0 1-1,-1-1 1,1 1 0,-3-1 0,-11-4 220,1 1-1,-1 1 1,0 0-1,0 1 1,-22 0-1,-78 6 107,94-3-424,-7 2-334,0 0-1,1 2 1,0 1-1,-41 15 1,47-13-814,1 1-1,-23 13 0,30-14-985,0 1-1,1 0 1,-20 19-1,9 0-463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04.0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362 0 2316,'338'9'8538,"-334"-9"-8278,-3-1-115,1 1-1,-1 0 1,0 0-1,1 0 1,-1 0-1,0 1 1,0-1-1,1 0 1,-1 0-1,0 1 1,0-1-1,1 1 0,-1-1 1,0 1-1,2 0 1,-7 2 1170,-270 110 3869,-63 24-5609,227-92-801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4:34.8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651 634 712,'9'-2'5569,"-9"0"-5304,0 0-1,-1 0 1,1 0 0,-1 0-1,0 0 1,1 0-1,-1 0 1,0 0 0,0 0-1,0 1 1,-1-1-1,1 0 1,-2-2-1,-25-23 917,12 13-445,-126-134 2308,-13-11-1755,-7 7-3732,61 77-4884,58 47 5006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10.9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15 484,'3'-15'14784,"4"32"-14017,-1 0 0,0 0 0,-1 1 0,-1-1 0,3 27 0,3 12 269,39 220 2432,8 40-422,-56-311-3060,7 23 39,-8-27-64,0 0 0,1-1 0,-1 1-1,0 0 1,1 0 0,-1 0 0,0 0-1,1-1 1,-1 1 0,1 0 0,0-1-1,-1 1 1,1 0 0,-1-1-1,1 1 1,0-1 0,0 1 0,-1-1-1,1 1 1,0-1 0,0 1 0,0-1-1,-1 0 1,2 1 0,0-2-163,0 0 1,-1 0-1,1-1 1,0 1-1,-1 0 1,1-1-1,-1 1 1,0-1-1,1 1 1,-1-1-1,0 0 1,0 0-1,0 1 1,0-1-1,0 0 1,0-2-1,2-2-1728,-1 0-1,0 1 0,0-1 1,-1 0-1,1 0 1,-1-7-1,2-4-1482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11.2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733 6 1240,'12'-2'3800,"1"0"1,21 1-1,-44 14-1214,6-9-2269,0-1 0,-1 0 1,1 0-1,-1 0 0,1-1 1,-1 1-1,-10 2 0,-39 10 1124,44-12-1166,-100 18 952,-1-4 1,-166 4-1,161-15-5651,94-3 1862,20-3 1850,-1 1 0,1-1 0,0 1 0,0 0 0,-1 0 0,1 0 0,0 0 0,0 0 0,0 0 0,0 1 0,-2 2 0,-4 7-2029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11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522 1 476,'50'2'14223,"-228"21"-9076,36-7-2912,4 12-3435,96-14-1571,35-11 1415,1 0-1,-1 1 0,0 0 1,1 0-1,0 0 0,-9 9 0,-2 5-1735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13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16 808,'7'-16'8718,"-7"16"-8661,0 1 0,0-1 1,0 0-1,0 0 1,0 0-1,0 0 1,0 0-1,0 0 0,0 0 1,0 0-1,0 0 1,0 0-1,0 0 1,0 1-1,0-1 0,0 0 1,0 0-1,0 0 1,0 0-1,0 0 0,0 0 1,0 0-1,0 0 1,0 0-1,0 1 575,0-1-575,0 0 1,0 0-1,1 0 0,-1 0 1,0 0-1,0 0 1,0 0-1,0 0 1,0 0-1,0 0 0,0 0 1,0 1-1,0-1 1,0 0-1,1 0 1,-1 0-1,0 0 0,0-1 1,0 1-1,0 0 1,0 0-1,0 0 0,0 0 1,0 0-1,0 0 1,0 0-1,1 0 1,-5 38 685,1 1 937,22 242 3868,25-1-1847,-42-274-3662,-1 0-1,1 0 1,0 1 0,5 10-1,-7-16-144,1 1 0,0-1-1,-1 0 1,1 1-1,0-1 1,0 0 0,0 1-1,0-1 1,1 0 0,-1 0-1,0 0 1,0 0-1,1 0 1,-1 0 0,0 0-1,1-1 1,-1 1 0,1 0-1,-1-1 1,1 1 0,-1-1-1,1 0 1,3 1-1,-5-2-128,1 1-1,0-1 0,0 0 0,0 0 1,-1 0-1,1 0 0,0 0 0,-1 0 1,1 0-1,-1 0 0,1 0 1,-1 0-1,1 0 0,-1-2 0,1 1-1052,0 0 223,0-1 1,-1 1-1,1 0 0,-1 0 1,1-1-1,-1 1 0,0-5 1,0 6 670,0-14-2755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13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685 4 1116,'-4'-3'8408,"-251"59"-1655,-13-21-5955,243-31-2356,-37 9 0,8 7-6201,37-12 5531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13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600 1 13637,'18'8'3304,"-43"-13"-1835,-4 4-772,-1 2 0,1 0 1,-53 11-1,74-11-625,-30 6-559,0 2 0,0 1 1,1 3-1,-49 22 1,60-23-2184,1 2 1,0 1 0,-37 30 0,22-10-260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14.1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17 188,'0'-1'407,"1"0"0,-1-1 0,1 1 1,-1 0-1,1 0 0,-1-1 0,1 1 0,0 0 0,-1 0 0,1 0 0,0 0 1,2-2-1,-3 3-287,1 0 1,0 1-1,-1-1 0,1 0 1,0 0-1,-1 0 0,1 0 1,-1 1-1,1-1 1,0 0-1,-1 0 0,1 1 1,-1-1-1,1 0 0,-1 1 1,1-1-1,-1 1 1,1-1-1,-1 1 0,0-1 1,1 1-1,-1-1 1,0 1-1,1-1 0,-1 1 1,0-1-1,0 1 0,1 0 1,-1 0-1,3 4 231,-1 1 0,0 0 0,0-1 0,-1 1 0,1 0 0,-1 0 0,0 0 0,-1 7 0,3 8 351,29 199 3691,30 179 700,-12-153-4615,-47-232-1020,3-2-72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14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682 46 13185,'3'-4'259,"-1"2"-83,1-1 1,-1 1-1,0-1 1,0 1-1,-1-1 1,1 0-1,0 0 1,1-5-1,-3 7-110,0 0-1,-1 1 1,1-1 0,0 1 0,-1-1-1,1 0 1,0 1 0,-1-1-1,1 1 1,-1-1 0,1 1 0,-1-1-1,1 1 1,-1 0 0,1-1-1,-1 1 1,0 0 0,1-1-1,-1 1 1,0 0 0,1-1 0,-1 1-1,1 0 1,-1 0 0,0 0-1,1 0 1,-1 0 0,0 0 0,0 0-1,-22-1 906,-154 28 1490,72-9-1863,83-14-777,-136 22-167,81-6-2245,2 7-4050,47-14 2805,5 1 1164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14.8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547 1 1448,'54'14'14413,"-56"-12"-12930,-2 1-1093,1 0 0,-1 0 0,1-1 0,-1 1 0,0-1 0,0 0 0,0 0 0,0-1 1,-1 1-1,-5 1 0,-54 9 1881,36-7-1485,-149 16 685,38-6-6240,122-13 1924,0 2-1,1 0 1,-31 13 0,3 5-747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16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16 432,'8'-15'8601,"-7"15"-8481,-1 0 0,0 0 0,1 0-1,-1 0 1,1 0 0,-1 0-1,1 0 1,-1 0 0,1 0-1,-1 0 1,1 0 0,-1 0-1,1 1 1,-1-1 0,0 0 0,1 0-1,-1 1 1,1-1 0,-1 0-1,0 0 1,1 1 0,-1-1-1,0 1 1,1-1 0,-1 0-1,0 1 1,1 0 0,8 19 1824,2 27-12,-10-42-1601,51 291 5014,13 64-1498,-61-339-3746,6 30 140,-9-48-396,1 1 1,-1 0-1,0-1 1,1 1-1,0-1 1,0 0 0,0 1-1,0-1 1,1 0-1,2 3 1,-5-6 43,1 1 1,-1-1-1,0 0 1,1 0-1,-1 1 1,1-1-1,-1 0 0,1 0 1,-1 1-1,0-1 1,1 0-1,-1 0 1,1 0-1,-1 0 0,1 0 1,-1 0-1,1 0 1,-1 0-1,1 0 1,-1 0-1,1 0 0,-1 0 1,1 0-1,-1 0 1,0 0-1,1-1 1,-1 1-1,1 0 0,-1 0 1,1 0-1,-1-1 1,0 1-1,1 0 1,-1-1-1,0 1 1,1 0-1,-1-1 0,0 1 1,1 0-1,-1-1 1,0 1-1,1-1 1,0-1-861,0 1 1,0-1 0,-1 0 0,1 0-1,0 1 1,-1-1 0,1 0 0,-1 0 0,1 0-1,-1-3 1,0-9-2261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2:43.1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71 384,'0'0'793,"-12"-35"5184,6 22-3387,0-4 2614,5 12-7764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4:35.8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0 836,'0'0'4893,"3"5"-3681,4 15-312,-1-1-1,-1 1 1,0 0 0,-2 0 0,2 23 0,3 11 363,68 318 3930,-51-284-3630,4 0 0,44 92 0,-70-174-1381,0 1 0,0-1 0,1 1 0,0-1 0,1-1-1,-1 1 1,11 9 0,-14-14-143,0 0-1,1 0 1,-1 0-1,1 0 1,-1 0-1,1 0 1,0-1-1,-1 1 1,1 0-1,0-1 1,-1 0-1,1 1 1,0-1-1,0 0 1,-1 0-1,1 0 0,0 0 1,0 0-1,0 0 1,-1 0-1,1-1 1,0 1-1,-1-1 1,1 1-1,0-1 1,-1 0-1,1 0 1,-1 1-1,1-1 1,-1 0-1,1 0 1,-1-1-1,0 1 1,1 0-1,-1 0 0,0-1 1,1-1-1,6-6 20,-2 0-1,1-1 0,-1 1 1,-1-2-1,1 1 0,-2-1 0,0 1 1,0-1-1,2-13 0,3-15-62,4-52-1,-1-61-2064,-12-225-1,-3 335 519,1 25 519,1-1-1,0-20 0,2 32-493,0 1-1,-1 0 0,2-1 1,-1 1-1,1-1 1,3-6-1,0 3-1157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16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541 52 1016,'8'-13'1817,"-7"12"-1369,1-1 1,-1 1 0,0-1 0,0 1-1,0-1 1,0 0 0,-1 1-1,1-1 1,0 0 0,-1 0 0,1 1-1,-1-1 1,1 0 0,-1 0-1,0 0 1,0 0 0,0 0 0,-1-3-1,-3 3 1011,-16 2-416,1 1 0,-1 0 0,0 2 0,1 0 0,-33 10 0,11-3-343,-67 11-402,-21 4-2949,101-18-965,-27 12 0,31-9 149,4 2 1052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17.3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661 0 32,'6'5'7869,"-25"3"-5012,-42 6-986,55-13-1036,-325 77 4781,245-56-6852,-38 17-8674,85-25 7060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17.6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1508,'0'0'4673,"0"4"-3064,-5 96 4935,11 58-2166,-5-143-4014,2 67 1465,5 0 0,25 115-1,-31-188-1825,1 0 0,0 0-1,0-1 1,1 1-1,6 8 1,-10-15-181,1-1 0,0 1 0,1-1 0,-1 1 0,0-1 0,0 0 0,1 0 0,-1 0 0,0 0 0,1 0 0,-1 0 0,1 0 0,0 0 0,2 1 0,-3-2-200,1 0-1,-1 0 1,0 0 0,1 0 0,-1 0-1,0 0 1,1-1 0,-1 1 0,0 0-1,1-1 1,-1 1 0,0-1 0,0 1-1,0-1 1,1 0 0,-1 1-1,0-1 1,0 0 0,0 0 0,0 0-1,0 0 1,1-2 0,6-10-4114,1-3 1365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17.9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896 37 376,'1'-1'147,"-1"1"0,1-1 0,-1 1 0,1-1 0,-1 0 0,1 1 0,-1-1-1,1 0 1,-1 1 0,0-1 0,1 0 0,-1 1 0,0-1 0,0 0 0,0 0 0,1 1 0,-1-1 0,0 0 0,0 0 0,0 1 0,0-1-1,0 0 1,0 0 0,0 1 0,-1-1 0,1 0 0,0 0 0,0 1 0,-1-1 0,1 0 0,0 1 0,-1-1 0,1 0 0,0 1 0,-1-1-1,1 1 1,-1-1 0,1 0 0,-1 1 0,0-1 0,1 1 0,-1 0 0,1-1 0,-1 1 0,0-1 0,1 1 0,-1 0 0,0-1 0,0 1 0,-4-1 347,1-1 0,-1 1 1,1 0-1,-1 1 1,1-1-1,-1 1 1,-5 0-1,-77 9 2852,-130 29 0,100-14-2477,-80 21-1699,101-11-2590,5 9-3940,49-16 4619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18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1224,'1'4'1697,"4"10"-709,-2-1-1,0 1 1,-1 0-1,0 0 1,-1-1-1,-1 20 1,2 9 325,4 66 1240,41 391 4681,-46-493-7200,7 30 159,-7-35-250,-1 0 0,0 0 0,0 0 0,1 0 0,-1 0 1,0 0-1,1 0 0,-1 0 0,1 0 0,0 0 0,-1 0 0,1 0 0,0 0 1,-1 0-1,1-1 0,0 1 0,0 0 0,0-1 0,0 1 0,-1-1 1,1 1-1,0-1 0,0 1 0,2 0 0,-2-1-347,2-1 85,-1-4-2628,-1 4 2625,1-4-1329,0 0 0,-1 0 1,1 0-1,1-10 0,-3-4-1038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18.6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921 57 1304,'6'-14'1604,"-6"3"36,-6 2 97,-6 1 75,-1-1 52,-12 6-96,-3 1-112,-16 2-176,-10 5-136,-5 4-235,-17 5-289,1 0-384,-7 3-496,-3 0-476,-15 17-720,-4 6-4433,10 2 1937,25-2 1275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19.0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8 856,'0'0'157,"0"0"1,0-1-1,0 1 0,0 0 0,0 0 1,0-1-1,0 1 0,0 0 0,0 0 1,0-1-1,0 1 0,0 0 0,0 0 1,0-1-1,0 1 0,0 0 0,0 0 1,0 0-1,0-1 0,1 1 0,-1-1 629,1 1-628,-1 0-1,0 0 0,0 0 0,0 0 1,1-1-1,-1 1 0,0 0 0,0 0 1,0 0-1,1 0 0,-1 0 0,0 0 1,0 0-1,1 0 0,-1 0 0,0 0 1,0 0-1,1 0 0,-1 0 0,0 0 1,0 0-1,0 0 0,1 0 0,-1 0 1,0 0-1,1 1 0,5 16 2411,2 30-701,6 194 3848,15 122-1612,-28-356-4559,7 29 305,-1-23-2393,-6-12 2156,-1-1 1,1 1 0,-1-1-1,1 1 1,-1-1 0,1 1-1,-1-1 1,1 0 0,0 1-1,-1-1 1,1 0 0,-1 0-1,1 0 1,0 1 0,-1-1 0,1 0-1,1 0 1,5-17-7296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19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893 41 340,'15'-25'4793,"-18"22"-3170,-3 1-1041,-1-1 0,1 1-1,-1 1 1,1-1 0,-1 1 0,1 0-1,-1 1 1,0 0 0,-11 0 0,-68 12 2274,53-7-2107,-297 57 760,169-11-5031,120-34 17,-67 36 0,39-10 937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19.7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1 304,'7'21'1699,"-1"0"0,0 1 0,-1 0 1,-2 0-1,2 39 0,0-9-74,39 402 6909,-43-446-9022,5 34 1283,3-25-2997,-8-16 1823,-1 0 0,1-1-1,-1 1 1,1-1 0,0 1 0,-1-1-1,1 1 1,0-1 0,-1 0 0,1 1-1,0-1 1,0 0 0,-1 1-1,1-1 1,0 0 0,0 0 0,0 0-1,1 0 1,11-14-6290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20.1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833 66 16402,'3'-14'564,"-3"2"-220,-9-2 384,-10 3 332,-9 2 208,-7 7-100,-9-1-72,-9 3-292,-13 3-164,-3-1-132,-13 7-324,-3-4-464,16 1-652,0 0-868,-10 8-5597,4 6 2513,22-6 1660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4:3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440 1 1136,'6'2'9586,"-73"-2"-7274,0 4-1,-98 17 1,116-14-2011,45-7-539,-45 9 341,25-1-1774,5 3-4023,17-7 2137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31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9 856,'-11'-8'22570,"9"19"-22111,0-1 0,1 1 0,0 0 0,1 1-1,2 20 1,0 6 469,-2-37-658,-1-5-222,2-38 89,-6 11 392,-1 56-398,0 0 0,1 0-1,2 1 1,1 0 0,1 34-1,13 134 717,-11-189-822,10 82 419,28 111 0,-24-165-4215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31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971 0 1324,'3'1'1452,"11"6"6275,-32 1-1817,9-5-7002,-24 8 2495,0-2 0,-1-1 1,-50 4-1,58-8-868,-462 46 4934,293-32-8393,185-18 2273,-17 3-3959,3 6-4249,17-2 5306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32.0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1 452,'2'6'1384,"8"28"906,-2 1 0,-2 1 1,4 47-1,-5-36-1028,61 360 7503,-57-358-8073,-9-48-817,1 1 0,-1-1-1,0 1 1,1-1 0,-1 1 0,1-1 0,-1 0-1,1 1 1,-1-1 0,1 1 0,0-1 0,0 0-1,1 2 1,-2-34-12238,-2 17 9635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32.3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1293 15 1344,'0'0'256,"1"0"1,-1-1-1,1 1 0,-1 0 1,0 0-1,1-1 0,-1 1 1,0 0-1,1-1 0,-1 1 0,0-1 1,0 1-1,1 0 0,-1-1 1,0 1-1,0-1 0,0 1 0,1-1 1,-1 1-1,0-1 0,0 1 1,0-1-1,0 1 0,0 0 1,0-2-1,-10-1 1830,-23 6-59,-190 55 4554,-363 78 936,211-75-3359,364-59-4740,1 0 0,-1 1 0,1 0 0,-14 6 0,24-9 364,-1 0 0,1 1 1,0-1-1,0 0 1,-1 0-1,1 0 1,0 0-1,-1 1 1,1-1-1,0 0 0,0 0 1,-1 0-1,1 1 1,0-1-1,0 0 1,-1 1-1,1-1 1,0 0-1,0 0 0,0 1 1,0-1-1,0 0 1,0 1-1,-1-1 1,1 0-1,0 1 1,0-1-1,0 0 0,0 1 1,0-1-1,0 1 1,0-1-1,0 1 1,10 9-8448,7-2 4573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35.2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 24,'2'-2'694,"1"-1"0,0 1 0,-1 0 0,1 1 0,0-1 0,0 1 0,6-3 1456,-8 3-1889,-1 1 1,1 0-1,0 0 1,-1-1-1,1 1 1,0 0-1,-1 0 1,1 0-1,0 0 1,-1 0-1,1 0 1,0 0-1,0 0 1,-1 0-1,1 0 1,0 0-1,-1 0 1,1 0-1,0 0 1,0 1-1,2 2-21,-1 0 0,0-1 0,0 1 0,0 0 0,0 0 0,-1 1 0,0-1 0,1 0 0,-1 0 0,0 1 0,0-1 0,-1 0 0,1 5 0,3 54 1376,-3-33-968,0-7-303,48 625 6926,-45-602-6826,-3-27-415,1 0-1,0 0 1,1 0 0,1 0 0,9 25 0,-13-42-107,0-1-1,0 1 1,1 0-1,-1 0 0,0-1 1,1 1-1,-1 0 1,1 0-1,-1-1 1,1 1-1,-1-1 1,1 1-1,0 0 1,-1-1-1,1 1 1,-1-1-1,1 1 1,0-1-1,0 0 1,1 1-1,-2-1-133,1 0 0,0 0-1,-1 0 1,1 0-1,-1 0 1,1-1 0,0 1-1,-1 0 1,1 0 0,-1-1-1,1 1 1,-1 0 0,1-1-1,-1 1 1,1 0 0,-1-1-1,0 1 1,1-1 0,-1 1-1,1-1 1,-1 0 0,3-3-1276,-1 0-1,0 0 1,0 0 0,0 0 0,-1 0 0,2-5 0,3-13-1996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35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877 28 15517,'1'0'73,"0"-1"-1,0 0 0,0 0 0,-1 0 0,1 0 0,0 1 0,-1-1 1,1 0-1,-1 0 0,1-1 0,-1 1 0,0 0 0,1 0 0,-1 0 0,0-2 1,-1 2-11,0 0 1,0 1 0,0-1-1,0 0 1,0 1 0,0-1-1,0 1 1,0-1 0,0 1-1,0 0 1,-1 0 0,1-1-1,-3 1 1,4 0-67,-15-2 284,-1 1 0,1 1 0,0 0 0,-1 1 0,1 1-1,-21 4 1,6-1-46,-45 6 156,-156 26-71,171-25-1655,-105 37 1,139-39-1283,2 2 0,-1 0 0,-39 28 0,25-12-6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35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987 1 14997,'0'0'796,"-41"11"-163,0-11 267,-12 3 80,-7-3-144,-9 3-164,0-1-160,-6 1-100,-7 3-176,0 2-252,4 4-340,5 8-352,4 8-496,3-3-496,13 9-4077,12 0 1961,6 3 1299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36.2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13877,'0'0'2807,"-2"5"-1968,-7 55 1672,-2 111 1,11-163-2393,1 139 1576,0-128-1567,1 0-1,1 0 0,0 0 1,2-1-1,10 30 0,-13-44-183,0 0-1,0-1 1,0 1-1,0 0 1,0-1-1,1 1 1,0-1-1,0 0 1,0 0-1,0 0 1,4 3-1,-6-6-166,0 1 1,0 0-1,0-1 0,0 1 0,1-1 1,-1 1-1,0-1 0,0 0 0,1 0 1,-1 1-1,0-1 0,0 0 0,1 0 1,-1 0-1,3-1 0,-3 1-608,1-1 0,0 0 0,0 1 0,0-1 0,-1 0 0,1 0 0,-1 0 0,1-1 0,-1 1 0,1 0 0,-1 0 0,1-1 0,1-1 0,6-11-2488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36.5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1257 37 160,'4'-8'543,"1"-8"3893,-5 16-4304,0-1 0,-1 0 0,1 0 0,-1 1 0,1-1 0,-1 1 0,1-1 0,-1 0 0,0 1 0,1-1 0,-1 1 0,0-1 0,1 1 0,-1 0 0,0-1 0,1 1 0,-1 0 0,0-1 0,0 1 0,0 0 0,1 0 0,-3 0 0,-3-1 334,0 0-1,-1 0 0,1 1 1,0 0-1,-1 1 0,1-1 1,-7 2-1,-13 1 590,-176 19 3037,17-1-2310,-79 8-2072,92 7-7596,131-22 4263,8 0 1099</inkml:trace>
  <inkml:trace contextRef="#ctx0" brushRef="#br0" timeOffset="1">1320 493 876,'2'1'486,"-8"1"3636,-198 4 3456,-53 4-3054,158-2-3406,1 5 0,-125 33 0,166-30-2192,-89 40-1,106-38-2374,2 2 0,-69 49 0,60-32 417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38.1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18 232,'0'-9'1866,"0"1"4705,2 16-2411,1 0-5186,2 15 2314,-1 1-1,0-1 1,-1 28-1,0-6-174,7 65 1032,28 273 2944,-29-336-4889,-1-4-1149,-6-14-2463,-5-60-12182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4:36.5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402 0 1036,'-7'4'5900,"3"-1"-5633,1-1 1,-1 1-1,0 0 0,0 0 1,1 0-1,-6 6 0,-101 121 3437,39-47-2267,65-76-1326,-104 116 1663,97-110-1945,0 0-1,1 1 1,-13 19 0,22-21-716,3-6-1304,21-9-6051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38.5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943 27 15497,'12'-22'1131,"-11"21"-614,-6 0 192,-2 0-445,-1 0-1,0 1 1,0 0-1,0 0 1,1 0 0,-12 3-1,-53 13 590,30-6-517,-25 4 21,-20 4-870,-136 45 1,51 11-2758,122-49-1252,-67 46-1,61-31 1686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38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2 620,'2'-2'9480,"2"23"-6634,3 33-723,91 605 9249,-71-560-11646,-21-77-618,-5-21 612,-1 1-1,0-1 1,1 1 0,0-1 0,-1 1-1,1-1 1,0 0 0,0 1 0,-1-1-1,3 2 1,-8-36-16143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39.1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1056 42 1256,'1'0'160,"0"-1"0,0 1-1,-1-1 1,1 0 0,0 1-1,0-1 1,-1 0 0,1 1 0,-1-1-1,1 0 1,-1 0 0,1 0-1,-1 0 1,1 0 0,-1 0 0,0 1-1,1-1 1,-1 0 0,0 0-1,0 0 1,0 0 0,1 0 0,-2-2-1,1 2 15,-1 0 1,0 0-1,0 0 0,1 0 0,-1 0 0,0 0 1,0 0-1,0 0 0,0 1 0,-1-1 0,1 0 0,0 1 1,0-1-1,0 1 0,0-1 0,-1 1 0,1 0 1,-2-1-1,-5-1 301,0 1 1,0-1-1,0 1 0,0 1 1,0 0-1,-14 1 0,-51 11 1214,53-8-1283,-90 19 957,-165 58 1,90-4-2792,9 21-3988,102-47 2115,11 2 1002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39.4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0 900,'0'0'1734,"2"3"12,0 2-1228,0-1-1,0 0 0,0 1 0,-1-1 0,0 1 0,0 0 0,0-1 0,0 1 1,-1 8-1,-3 54 2580,1-20-1490,2-30-1106,-1 80 2769,21 166 0,-17-244-3079,1 0 0,0 0-1,12 30 1,-14-45-401,0 0 0,-1 0 0,1 0 0,1 0 0,-1 0 1,0-1-1,1 1 0,0-1 0,0 0 0,0 0 0,0 0 0,0 0 0,1 0 0,-1-1 0,1 1 1,0-1-1,0 0 0,0 0 0,0-1 0,0 1 0,8 1 0,-10-2-408,0-1-1,0 0 1,0 0-1,0 0 1,0 0-1,-1 0 1,1-1-1,0 1 1,0 0-1,0-1 1,0 0-1,0 1 1,-1-1-1,3-1 1,11-6-2315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39.8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786 150 256,'6'-5'609,"7"-6"566,-1-1 0,11-13 0,-20 22-726,-1 0-1,1-1 1,-1 1 0,0-1 0,0 0 0,0 0 0,-1 0 0,1 0 0,-1 0 0,0 0 0,0 0 0,0-1 0,0-4 0,-1 7-312,0 1 1,-1-1-1,1 1 1,0-1-1,-1 1 0,1-1 1,-1 1-1,1 0 0,-1-1 1,0 1-1,1 0 1,-1-1-1,0 1 0,0 0 1,0 0-1,0 0 0,0 0 1,-1 0-1,1 0 1,0 0-1,0 0 0,0 0 1,-1 1-1,1-1 0,-1 0 1,1 1-1,0-1 1,-1 1-1,1 0 0,-3-1 1,-4-1 213,0 1 0,0 0 0,0 1 0,-12 0 1,-76 7-166,1 3 0,-110 28 0,147-23-2698,1 2 0,1 3 1,-59 29-1,17-2-73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40.1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 1132,'0'0'1726,"1"5"-52,2 11-431,-2 1 0,0-1 0,-2 31 0,-10 58 1444,4-51-1612,-12 218 2586,19-217-2834,2 0 1,19 108-1,-18-150-810,0 1 0,1-1-1,1 0 1,0 0 0,1 0 0,8 14-1,-10-22-263,-1 0 0,1 0 0,0 0 0,0-1-1,1 0 1,-1 0 0,6 4 0,-6-5-368,0-1 1,0 0-1,1 0 0,-1 0 0,0 0 1,1-1-1,-1 0 0,1 1 0,0-2 1,5 1-1,8 0-3053,-2-1 1113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40.5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1440 114 14561,'2'-5'242,"0"1"-1,1 0 0,-1-1 1,-1 1-1,1-1 0,1-6 0,-3 9-162,0 0 0,0 1 0,0-1 0,0 1-1,0-1 1,0 0 0,-1 1 0,1-1-1,-1 1 1,1-1 0,-1 1 0,1-1 0,-1 1-1,0 0 1,0-1 0,0 1 0,0 0-1,0 0 1,0-1 0,0 1 0,0 0-1,0 0 1,-3-1 0,-3-3 232,0 1 0,0 0 0,0 1 0,0-1 1,-1 2-1,1-1 0,-1 1 0,-15-3 0,-69-2 1129,66 6-1120,-455 0 2755,131 5-3187,248-4-737,4 1-3315,-43 0-6087,74-1 6520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44.5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3 356,'-3'-3'11003,"-2"12"-10390,2 0 0,-1 0 1,1 1-1,0 0 0,1-1 0,0 1 1,-1 19-1,2 38 933,3 0 0,3 0 0,3-1 0,31 124 0,-33-165-1420,2 1 0,0-1 0,1-1-1,22 41 1,-29-63-244,-1 0-1,1 0 1,-1 0 0,1 0-1,0-1 1,0 1-1,0-1 1,0 1-1,0-1 1,0 0 0,0 1-1,3 0 1,-4-2-14,-1 0 0,1 1 0,0-1 0,-1 0 0,1 0 0,-1 0 0,1 0 0,-1 0-1,1 0 1,-1 0 0,1 0 0,-1 0 0,1 0 0,0 0 0,-1-1 0,1 1 0,-1 0 0,1 0 0,-1 0 0,1-1 0,0 1 0,-1-1-282,1 0-1,-1 0 1,1 1 0,-1-1-1,1 0 1,-1 0 0,1 0-1,-1 1 1,0-1 0,0 0-1,1 0 1,-1 0 0,0 0-1,0 0 1,0 0 0,0 1-1,0-3 1,0-8-3913,0-3 1312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44.9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1277 2 308,'1'-2'600,"-10"3"3942,-278 84 3962,78-20-6139,-46 1-455,-65 19-2606,291-77-1863,0 2-1,0 2 1,-42 23-1,32-10-59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45.3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1 712,'4'13'1286,"-1"0"1,-1 1-1,-1-1 1,1 25-1,-2-21-527,2 156 3688,4 54-862,-3-183-3003,1 17 558,13 65 0,-16-121-1143,0 0-1,1 0 1,-1 0-1,1 0 1,0 0-1,1-1 1,3 7-1,9 3-2561,-13-13 1671,0-1 0,0 1 0,0 0 0,0-1 0,-1 1 0,1-1 0,0 0 0,0 1-1,3-1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4:36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463 506 368,'2'-2'273,"-1"-1"0,1 0 0,-1 0-1,1 1 1,-1-1 0,0 0 0,0 0 0,0 0 0,-1-1-1,1 1 1,-1 0 0,0 0 0,1 0 0,-1 0 0,-1 0-1,1-1 1,0 1 0,-2-5 0,-2-6 511,0 0 1,-11-23-1,14 34-662,-10-18 279,0 0 0,-1 1 0,-1 1 1,0 0-1,-2 1 0,0 0 0,-1 1 0,-20-15 0,-3 0-913,-1 2 1,-76-43 0,36 34-4857,48 22 3669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45.6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1258 47 1212,'0'-1'168,"0"0"1,1-1-1,-1 1 0,0-1 1,0 1-1,0-1 0,0 1 0,0 0 1,-1-1-1,1 1 0,0-1 1,0 1-1,-1 0 0,1-1 1,-1 1-1,0 0 0,1 0 0,-1-1 1,0 1-1,0 0 0,1 0 1,-1 0-1,0 0 0,0 0 1,0 0-1,-1 0 0,1 0 0,0 0 1,0 0-1,0 1 0,-1-1 1,1 0-1,0 1 0,-1-1 1,1 1-1,-3-1 0,-4-1 409,0 1-1,-1 0 0,1 0 1,0 0-1,-12 2 1,-45 5 1319,-1 3 0,-68 19 0,78-16-1239,-460 86 3982,362-76-5187,76-12-2891,1 2-6221,54-7 6705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46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1 400,'2'9'6127,"11"79"-836,22 239 718,31 25-1374,-63-342-4602,10 33 371,-12-42-482,0 1-1,-1 0 1,1 0 0,0 0-1,1-1 1,-1 1-1,0 0 1,0-1 0,1 1-1,-1-1 1,1 0-1,-1 1 1,1-1 0,0 0-1,-1 0 1,1 0-1,3 1 1,-4-2-118,0-1 0,-1 0 0,1 1 0,0-1 0,-1 0 0,1 1 1,0-1-1,-1 0 0,1 0 0,-1 0 0,1 1 0,-1-1 0,1 0 0,-1 0 0,1-2 0,1-2-1926,0 0 192,-1-1 0,1 1 0,0-11 0,-1-9-1124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47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1057 6 104,'0'-5'8003,"0"5"-7865,-19 0 1848,-33 8-561,-399 101 6521,53-11-8508,334-80-2304,51-13-70,0 1 0,-18 9 0,16-3 290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47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934 0 708,'0'0'4805,"-51"15"-3025,7-10-8,-6 4 8,-10-1-176,-6 1-176,-9 2-136,-1 3-188,4 3-295,0 3-389,3 8-448,0 3-572,9 3-701,-15 29-3995,18-10 1800,19-2 1187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53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80 768,'-1'-41'3627,"-1"2"2954,2 55-2168,0 37 1433,3 89-3687,42 351 2589,-43-474-4629,-1-3-174,1 0-1,0 0 0,1-1 1,8 24-1,-11-39 16,0 1 0,0-1 0,0 1 0,0-1 0,1 1 0,-1-1 0,0 0 0,0 1 0,0-1 0,0 1 0,1-1 0,-1 0 0,0 1 0,0-1 0,1 1-1,-1-1 1,0 0 0,0 1 0,1-1 0,-1 0 0,1 0 0,-1 1 0,0-1 0,1 0 0,-1 0 0,0 1 0,1-1 0,-1 0 0,1 0 0,-1 0 0,1 0 0,-1 0 0,1 0 0,-1 0 0,0 0 0,1 0-1,-1 0 1,1 0 0,-1 0 0,1 0 0,-1 0 0,1 0 0,-1 0 0,0 0 0,1-1 0,-1 1 0,1 0 0,-1 0 0,0 0 0,1-1 0,-1 1 0,1 0 0,-1-1 0,0 1 0,0 0 0,1-1 0,-1 1-1,0 0 1,1-1 0,-1 1 0,0-1 0,0 1 0,2-3-271,-1 1 0,0 0 0,0 0-1,1-1 1,-2 1 0,1-1 0,0 1-1,0-1 1,0-3 0,-5-64-12963,-1 47 10017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54.0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971 29 1192,'21'-12'2138,"-20"12"-1962,0 0 0,-1-1 1,1 1-1,0 0 0,-1-1 0,1 1 1,-1 0-1,1-1 0,-1 1 0,1-1 1,-1 1-1,1-1 0,-1 0 0,0 1 1,1-1-1,-1 1 0,1-1 0,-1 0 1,0 1-1,0-1 0,0 0 0,1 1 1,-1-1-1,0 0 0,0 1 0,0-2 1,-6 1 1648,-58 4 2485,-91 17-1,42-4-2096,1-2-442,-289 23 1623,375-37-3613,-36 2-4016,57-1 3118,0-1-1,1 1 1,-1 0 0,0 0 0,1 1-1,-1-1 1,1 1 0,-1 0 0,-5 4-1,-2 9-2573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59.0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15 224,'1'-2'502,"0"1"1,0 0-1,1 0 1,-1 0-1,0 0 1,1 0-1,-1 0 1,1 0-1,0 0 1,-1 1-1,1-1 1,-1 0-1,1 1 1,0 0-1,-1-1 1,1 1-1,0 0 1,2 0-1,-4 0-305,1 0 1,0 0-1,-1 1 0,1-1 1,0 0-1,-1 1 0,1-1 1,0 1-1,-1-1 0,1 1 1,-1-1-1,1 1 0,-1-1 1,1 1-1,-1-1 0,1 1 1,-1 0-1,0-1 0,1 1 1,0 1-1,2 15-473,-3 122 4660,-2-58-3015,2-57-1023,-1 25 255,2-1-1,2 0 1,16 85 0,-18-129-731,0 0 0,1 0 1,-1-1-1,1 1 1,0 0-1,0 0 0,0-1 1,0 1-1,1-1 0,0 0 1,-1 0-1,5 4 1,-5-6-188,-1 0 0,1 0 0,0 0-1,-1 0 1,1 0 0,0 0 0,0 0 0,0-1 0,0 1 0,0-1 0,2 1 0,-1-1-451,-1 0-1,1 0 1,-1 0-1,1 0 1,-1-1-1,1 1 1,-1-1-1,0 1 1,1-1-1,3-2 0,12-8-2172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59.3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1157 2 1588,'1'-2'2211,"-7"3"2393,-182 59 2105,51-14-4289,-318 90 1493,278-79-5364,117-36 50,43-15-785,0 0 0,1 1 0,-1 0 0,-24 17 0,15-3-565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0:59.7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8 52,'-4'-7'15699,"0"23"-12966,-4 25-1142,-9 151 3427,15-123-3950,4 0 0,13 83 0,-2-81-1314,-11-63-172,0-1 0,1 0 0,-1 0 0,2 0 0,-1 0 0,1 0 0,7 9 1,-4-9-1812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1:00.0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1321 38 308,'0'-1'166,"1"0"-1,0 1 1,0-1-1,-1 0 1,1 0 0,0 0-1,-1 0 1,1 0-1,-1 0 1,1 0 0,-1 0-1,0 0 1,1 0-1,-1 0 1,0 0-1,0 0 1,0 0 0,1 0-1,-1-1 1,-1-1-1,1 2-32,-1 1-1,1-1 1,-1 0-1,1 0 0,-1 1 1,1-1-1,-1 1 1,0-1-1,1 0 1,-1 1-1,0-1 0,0 1 1,1-1-1,-1 1 1,0 0-1,0-1 0,0 1 1,0 0-1,1 0 1,-2-1-1,-7 0 575,0 0 1,0 0-1,0 1 0,-9 1 0,17-1-649,-250 27 5654,2 21-3495,205-39-1754,-36 8 91,-48 8-978,-172 58 0,276-74-1364,-1 2 1,2 1 0,-1 0 0,2 2-1,-28 21 1,12 1-919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4:37.1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0 684,'11'7'710,"0"1"0,-1 0-1,0 0 1,0 1 0,-1 0 0,0 1 0,13 17-1,46 80 1885,-68-107-2579,23 42 603,-1 0-1,-3 1 1,-2 1 0,-1 0 0,-2 2-1,-3-1 1,9 66 0,-17-82-699,-1 0 0,-1 0 1,-1 0-1,-2 0 0,-1 0 1,-1 0-1,-1-1 0,-2 1 1,-1-1-1,-1-1 0,-1 0 1,-2 0-1,-18 31 0,18-41-1004,0-1 0,-1-1 0,0 0 0,-2-1 0,1-1 0,-30 21 0,-1-7-779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1:00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11 644,'8'-10'16610,"-8"18"-15059,1 3-3306,3 23 3566,-2 55 0,-1-37-878,5 136 1694,41 254-1,-36-404-3550,-1-23-1664,-9-15 2317,-1 0 1,0 1-1,1-1 0,-1 0 0,0 0 0,1 0 0,-1 1 0,1-1 0,-1 0 1,1 0-1,-1 0 0,0 0 0,1 0 0,-1 0 0,1 0 0,-1 0 1,1 0-1,-1 0 0,1 0 0,-1 0 0,0 0 0,1 0 0,-1 0 0,1-1 1,-1 1-1,1 0 0,-1 0 0,0 0 0,1-1 0,-1 1 0,7-8-4813,-4-3 1544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1:01.0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1188 4 13761,'-1'0'60,"1"-1"0,-1 1 0,0-1 0,-1 1-1,1 0 1,0-1 0,0 1 0,0 0 0,0 0-1,0 0 1,0 0 0,0 0 0,0 0 0,0 0 0,0 0-1,-1 0 1,0 1 0,0-1 77,-196 29 3542,106-13-2942,-459 66 962,528-79-2170,-121 19-525,73-4-2426,5 6-5273,46-15 6001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1:01.4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893 37 124,'11'-5'2762,"-11"0"1067,-17-4 255,14 7-4631,-11-2 1442,0 1 0,-1 0 1,1 0-1,-1 2 0,1 0 0,-27 1 1,8 0 167,-282 3 5468,157 14-7170,111-8-3825,-59 19 0,54-8-484,6 4 1503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1:04.3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4,'0'0'3904,"3"2"-2668,-1 0-1144,-1-1 84,1 0 0,0 0-1,-1 0 1,1 1 0,-1-1-1,1 1 1,-1-1 0,0 1-1,1 0 1,-1 0-1,0-1 1,0 1 0,0 0-1,0 0 1,-1 0 0,1 0-1,-1 0 1,1 0 0,-1 0-1,1 4 1,-17 219 6886,1-35-4164,14-142-1935,5 50-1,-3-81-860,2 0 0,0-1 0,1 1 0,0 0 0,2-1-1,10 24 1,-14-37-175,0 0-1,0-1 1,0 1-1,0 0 0,0-1 1,1 0-1,-1 1 1,1-1-1,-1 0 1,1 0-1,4 2 0,-5-3-153,-1-1-1,0 1 1,0-1-1,1 1 1,-1-1-1,0 0 1,1 0-1,-1 1 1,1-1-1,-1 0 1,0 0-1,1 0 1,2-1-1,-3 1-323,0-1-1,0 1 1,0-1 0,0 1-1,1-1 1,-1 0 0,0 1-1,0-1 1,0 0 0,0 0-1,0 0 1,-1 0-1,1 0 1,0 0 0,0 0-1,0 0 1,0-2 0,3-7-2152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1:04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1028 1 14245,'-71'11'2347,"-249"44"62,240-43-2102,-264 26-209,200-27-7498,107-8 3315,5 2 1240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1:28.5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80 460,'0'0'1011,"6"-25"4023,-1 7-2707,2-4 521,2 9 2218,-8 12-4380,0 6-58,28 200 2707,8 50-880,-30-214-2155,-5-26-465,1 0 0,0 0 0,1 0-1,1 0 1,9 19 0,-8-27-1969,11-15-10809,-13-1 10041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1:28.8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990 17 1388,'4'-1'1117,"-1"0"0,0-1 1,1 1-1,-1-1 0,0 0 0,0 0 0,5-4 2800,-25 7-2691,-1 1 0,-28 7 0,7-1 54,-342 40 4684,-3-25-4816,313-15-3370,26 4-2853,44-12 4340,0 1 1,-1-1-1,1 1 1,0-1-1,0 1 1,0 0-1,-1 0 1,1-1-1,0 1 1,0 0-1,0 0 1,-1 2-1,-2 5-2262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1:29.2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742 8 1256,'57'-8'15164,"-67"10"-13899,-129 22 2665,-108 22 457,174-29-3988,-96 36 0,146-44-1782,-34 19 0,20-3-3549,7 5-3902,17-9 5151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1:29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29 80,'-2'-13'4884,"8"-2"7400,-5 21-11096,13 154 3243,-7-58-2943,71 450 3751,-72-517-5007,-3-16-499,1-1 0,0 1 0,10 24 1,-8-38-572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1:30.2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906 24 676,'29'-23'11671,"-51"23"-10725,1 2 0,0 0 0,-1 1-1,-31 10 1,2-2-87,-495 77 2772,540-87-3722,-85 13-975,78-11 70,0 0 0,0 1 0,0 1 0,-21 10 0,31-14 78,3 0 586,-1-1 1,0 0-1,0 1 1,1-1-1,-1 1 1,0-1-1,1 0 1,-1 1-1,0 0 1,1-1-1,-1 1 1,1-1-1,-1 1 1,1 0-1,-1-1 1,1 1-1,0 0 0,-1-1 1,1 1-1,0 0 1,-1 0-1,1 8-2261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4:37.5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1 160,'0'0'2832,"2"3"-1443,-1 4-923,0 0 0,0 0 0,-1 0 0,0 0 0,0 0 1,0 0-1,-1 0 0,0 0 0,-4 13 0,0 7 275,-12 102 1432,0 133 1,17-146-1812,4 0 1,6-1-1,28 128 0,-15-137-971,65 181 0,-4-101-2080,-56-137-302,55 74 0,-20-42 949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1:30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661 0 752,'0'1'103,"0"-1"-1,0 1 1,0-1 0,0 1-1,1 0 1,-1-1 0,0 1-1,0 0 1,0-1 0,0 1-1,0 0 1,-1-1 0,1 1-1,0-1 1,0 1 0,0 0-1,-1-1 1,1 1-1,0-1 1,0 1 0,-1-1-1,1 1 1,0 0 0,-1-1-1,1 0 1,-1 1 0,1-1-1,-1 1 1,-16 9 1299,16-10-1429,-16 6 1034,0-1 0,-1-1 0,-32 4 0,20-4-201,-116 12 2007,91-11-2732,0 1 1,-65 18 0,109-22-846,1 2 0,0-1 0,0 1 0,0 1 0,1-1 0,0 2 0,0-1 0,0 1 0,-10 9 0,-4 13-1160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1:30.9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32 324,'1'-3'767,"-1"-1"-1,1 1 1,0-1-1,0 1 1,0 0-1,0 0 1,3-5 2989,-3 12-2398,3 11-750,0 0 1,-1 0-1,-1 1 1,0-1-1,-2 1 1,1-1 0,-4 25-1,1 12 324,4 64 689,5-1 1,5 0-1,49 208 1,-59-314-1643,1-1 0,0 0-1,6 13 1,-8-20-71,-1 1 0,1-1-1,0 0 1,-1 0 0,1 0 0,0 1-1,0-1 1,-1 0 0,1 0-1,0 0 1,0 0 0,0 0 0,0-1-1,1 1 1,-1 0 0,0 0-1,0-1 1,0 1 0,1-1 0,-1 1-1,0-1 1,0 1 0,1-1-1,-1 0 1,1 0 0,-1 0 0,0 1-1,1-1 1,-1 0 0,2-1 0,-2 1-280,0-1 0,0 0 0,0 1 0,0-1 0,0 0 0,0 0 0,0 0 1,0 0-1,-1 0 0,1 0 0,0 0 0,-1 0 0,1 0 0,0 0 1,-1 0-1,1-2 0,0 0-816,7-18-3110,-1-3 1305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1:31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789 34 1044,'1'-1'158,"-1"1"0,1-1 0,-1 0 0,1 0 0,-1 1 0,1-1 0,-1 0 0,1 0 1,-1 0-1,0 1 0,0-1 0,1 0 0,-1 0 0,0 0 0,0 0 0,0 0 0,0 0 0,0 0 0,0 0 0,0 1 0,0-1 0,-1 0 0,1 0 0,0 0 0,0 0 0,-1 0 0,1 1 0,-1-1 1,0-1-1,0 1 139,-1 0 1,0 0 0,1 0 0,-1 1 0,0-1-1,0 0 1,1 1 0,-1-1 0,0 1-1,0 0 1,0 0 0,-3 0 0,-22 0 801,0 1 0,-1 2-1,1 1 1,-34 9 0,15-3-301,3-2-375,-186 43 375,190-40-2024,0 2 0,0 1 0,-59 32 0,88-40-409,1 0-1,0 1 0,-8 8 0,0 0-419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1:31.7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736 0 1128,'1'1'104,"-1"-1"0,1 1-1,0-1 1,-1 1 0,1-1-1,-1 1 1,1 0 0,-1-1 0,1 1-1,-1 0 1,1 0 0,-1-1 0,0 1-1,1 0 1,-1 0 0,0-1 0,0 1-1,0 0 1,1 0 0,-1 0-1,0 0 1,0-1 0,0 1 0,0 0-1,-1 1 1,1-1 30,-1 1-1,0-1 1,1 0 0,-1 0-1,0 1 1,0-1 0,0 0-1,0 0 1,0 0 0,0 0-1,0 0 1,-1 0 0,-1 1-1,-6 2 447,0 1-1,-1-1 1,-13 4-1,17-6-303,-54 14 2017,-87 12 0,87-18-1420,-102 30 0,144-34-1509,0 1 0,1 0 0,-1 2 1,2 0-1,-1 1 0,1 0 0,1 1 0,0 1 0,-24 25 0,7 3-2176,11 5 853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1:32.0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20 760,'-2'-6'1171,"-3"-7"9060,-7 182-3172,19 5-3725,4-79-1703,37 152 1,-7-111-1903,-31-115-418,-10-21 510,1 1 1,-1-1 0,0 1-1,0-1 1,1 1-1,-1-1 1,1 1-1,-1-1 1,0 1-1,1-1 1,-1 1-1,1-1 1,-1 0 0,1 1-1,0-1 1,-1 0-1,1 1 1,-1-1-1,1 0 1,-1 0-1,1 0 1,0 1-1,-1-1 1,1 0 0,0 0-1,-1 0 1,1 0-1,-1 0 1,1 0-1,1 0 1,1-14-9102,-2 2 5023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1:32.3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999 2 1220,'-3'-1'1514,"-6"1"-585,-1-1 1,1 1-1,-1 1 1,1 0 0,-19 4-1,-52 17 1905,39-10-1724,-425 76 5188,395-77-5772,11-4-707,-55 12-709,101-16-947,0 2 0,0-1 0,-15 9 0,19-6-1790,3 1 1102</inkml:trace>
  <inkml:trace contextRef="#ctx0" brushRef="#br0" timeOffset="1">732 511 932,'25'4'1852,"26"3"7359,-60-7-7648,-53 3 743,1 2 0,-63 14 0,-126 35-519,236-50-1841,-78 19-1743,-39 19-9582,94-25 8139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1:36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11 644,'0'-11'11988,"-9"197"-6487,11-107-3568,18 131 0,-11-153-1351,-2-1-19,4-1 0,18 58 0,-28-111-660,0 0-1,0 0 1,0 0-1,0 0 0,0 0 1,0 0-1,1 0 1,-1-1-1,0 1 1,1-1-1,-1 1 0,5 2 1,-6-4-13,0 0 1,1 0-1,-1 0 0,0 1 1,1-1-1,-1 0 0,1 0 1,-1 0-1,0 0 0,1 0 1,-1 0-1,1 0 0,-1 0 1,1 0-1,-1 0 0,0 0 1,1 0-1,-1 0 0,1 0 1,-1 0-1,0 0 0,1 0 1,-1-1-1,1 1 0,0 0 1,-1-1-332,1 0 1,0 0-1,-1 0 1,1 0 0,-1 1-1,1-1 1,-1 0 0,1 0-1,-1 0 1,0 0-1,1 0 1,-1-1 0,0 1-1,0 0 1,0-1 0,1-13-4018,-1 0 1356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1:36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956 26 200,'25'-17'6368,"-27"16"-4787,-16-6 1861,-7 11-2685,11 0-68,-351 60 6852,139-26-5421,209-35-2265,-157 32-1396,118-18-2536,2 4-3837,25-7 4678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1:37.1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1 944,'-3'0'8317,"6"214"-1280,-3-65-5006,37 186 1013,-36-329-3396,0 0 1,0-1 0,1 1 0,-1 0 0,1-1 0,1 0-1,-1 0 1,1 1 0,0-1 0,3 5 0,-4-10-338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1:37.4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1018 14 220,'54'-14'10772,"-65"15"-9517,-354 50 4866,155-19-4443,-5 5-900,167-26-1900,0 2 0,-59 25 0,80-25-1227,22-10 767,-1 0 1,1 1-1,0 0 0,-7 7 1,4 0-1004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5:25.6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75 128 384,'-5'16'1255,"-6"11"2399,11-28-3643,0 1 0,0-1 0,0 0 0,0 1 0,0-1-1,-1 1 1,1-1 0,0 1 0,0-1 0,0 0 0,-1 1 0,1-1 0,0 1 0,-1-1-1,1 1 1,0-1 0,-1 1 0,1 0 0,-1-1 0,1 1 0,-1-1 0,1 1 0,-1-1-1,0 1-5,0 0 0,1-1 0,-1 1 0,1-1 0,-1 0 0,1 1 0,-1-1 0,1 1 0,-1-1 0,1 0 0,-1 1-1,1-1 1,0 0 0,-1 1 0,1-1 0,0 0 0,0 0 0,-1 1 0,1-1 0,0 0 0,0 0 0,0 1 0,0-2 0,0-2-27,1-1 0,-1 1 1,1 0-1,0 0 1,0 1-1,0-1 1,0 0-1,1 0 1,-1 0-1,1 1 1,0-1-1,0 1 1,1-1-1,-1 1 1,5-4-1,-2 1 51,1 1-1,0 0 0,0 1 1,0-1-1,0 1 0,1 1 1,7-4-1,18-13 1398,-31 19-879,14-16 6244,-26 23-6590,1 1 0,0 0 0,1 1-1,0 0 1,0 1 0,1 0 0,0 0 0,0 1-1,1 0 1,1 0 0,-1 1 0,2 0-1,-8 17 1,2 0 136,1 1-1,1 0 1,1 1-1,-5 45 0,12-51-171,0 0 0,1 1 0,1-1 0,2 0-1,0 0 1,2 0 0,8 27 0,66 162 400,-41-120-402,43 120 408,95 410 0,-164-567-416,5 93-1,-15-128-163,-2 1 0,-1-1-1,-1 0 1,0 0 0,-2 0-1,0-1 1,-13 36-1,13-47-57,-1 0 0,0 0 0,0-1 0,-1 0 0,0 0 0,-1 0 0,0-1 0,0 1 0,-9 5 0,16-13 63,0 0 3,0 0 0,1 0-1,-1 0 1,0 0 0,0 0 0,0 0 0,0 0 0,1 0-1,-1 0 1,0 0 0,0 0 0,0 0 0,0 0 0,1 0-1,-1 1 1,0-1 0,0 0 0,0 0 0,0 0 0,0 0-1,0 0 1,1 0 0,-1 0 0,0 1 0,0-1 0,0 0-1,0 0 1,0 0 0,0 0 0,0 0 0,0 1 0,0-1-1,0 0 1,0 0 0,0 0 0,0 0 0,0 1 0,0-1-1,0 0 1,0 0 0,0 0 0,0 0 0,0 0 0,0 1-1,0-1 1,0 0 0,0 0 0,0 0 0,0 0 0,0 1-1,0-1 1,0 0 0,0 0 0,0 0 0,0 0 0,-1 0-1,1 0 1,0 1 0,0-1 0,0 0 0,0 0 0,0 0-1,0 0 1,-1 0 0,1 0 0,0 0 0,0 0 0,0 0-1,-1 0 1,32 6 36,-1 1-1,0 1 0,0 2 0,-1 0 1,-1 2-1,0 2 0,0 0 1,-1 2-1,-1 1 0,-1 0 0,39 37 1,-43-33 29,-1 1 0,-2 0-1,0 2 1,-2 0 0,0 1 0,-2 0 0,16 37 0,-16-24 13,-1 1 1,-1 1-1,-3 0 1,7 64-1,-9-26 67,-6 120 1,-22 75 70,17-227-183,-38 570 534,40-480-228,5 1 0,33 203 0,-28-295-219,2 0-1,1-1 1,3 0 0,1-1 0,24 47-1,-29-73-58,0 1 0,1-2 0,1 0 0,0 0 0,30 27 0,-32-33-43,2-1 1,-1-1-1,1 0 0,0-1 1,1 0-1,0-1 1,0 0-1,0-1 1,19 5-1,-6-5-140,1-2-1,0 0 1,35-1-1,9 0-3556,-54 0-438,1 0-1,17 5 1,-13-1 665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1:37.8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823 1 13989,'24'13'838,"-23"-12"-422,-3 1 191,-10 2-91,0 0 0,0 0 0,0-1 0,-1 0 0,-25 1 1,-13 4 279,-14 5-530,1 2 0,0 4 0,2 2 0,-119 58 0,162-69-246,-69 40-2923,65-36 415,1 0 0,0 2 0,-30 29 0,18-5-470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1:38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37 776,'0'-2'606,"-1"-1"-1,0 1 1,1-1 0,-1 1-1,0 0 1,0-1 0,-1 1-1,1 0 1,0 0 0,-1 0-1,1 0 1,-1 0 0,0 0-1,-4-3 3096,-8 19-816,11-8-2480,0 1 0,0 0 0,0 0 0,1 0 0,1 1 0,-1-1 0,1 0 0,0 1 0,1-1 0,0 9 0,-1-1 133,-1 31 383,2-1-1,2 0 1,2 0-1,10 45 1,4-5 98,33 91 0,6-32-786,-46-123-1709,0-1-1,17 23 0,-23-40 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1:38.5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1458 11 544,'25'-11'4282,"-40"12"-418,-48 13-294,-282 87 2997,-180 34-1954,356-98-3757,-60 13-4677,126-21-7064,69-17 7444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1:39.0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21 148,'0'-1'403,"0"0"0,0 0 1,0 0-1,0 0 0,0 0 0,0 0 0,0 0 0,0 0 0,1 0 1,-1 0-1,0 0 0,1 0 0,-1 0 0,1 0 0,-1 0 1,1 1-1,-1-1 0,1 0 0,1-1 0,-2 2-247,0 0-1,0 0 0,1 0 1,-1 0-1,0 0 0,0 0 1,1 0-1,-1 0 0,0 0 1,0 0-1,1 0 0,-1 0 1,0 0-1,0 0 0,1 0 1,-1 0-1,0 0 0,0 0 1,1 0-1,-1 0 0,0 0 1,0 1-1,1-1 0,-1 0 1,0 0-1,0 0 0,0 0 1,0 1-1,1-1 0,-1 0 1,0 1-1,5 8-140,-1 8 882,0 1 1,-1-1 0,0 1 0,-1 21 0,0-5-74,10 118 1588,36 376 2332,-42-462-4214,10 64-154,-13-116-666,-1-4-882,0 0-1,1 19 0,-9-51-12225,-1 2 10037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1:39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877 46 15177,'10'-4'295,"-6"3"-209,0-1-1,0 1 0,-1-1 0,1 0 1,-1 0-1,1 0 0,-1 0 0,0 0 1,5-5-1,-23 0 1133,4 4-943,1 0-1,-1 1 1,1 0 0,-1 1 0,0 0 0,1 1-1,-1 0 1,-16 3 0,12-2-80,-364 29 2181,191-3-5193,4 15-9082,151-31 9072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1:39.7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1091 0 1208,'4'1'553,"8"2"813,-12-3-1314,1 0 0,-1 0 0,0 0 1,0 0-1,0 0 0,1 0 0,-1 0 1,0 1-1,0-1 0,0 0 0,0 0 1,1 0-1,-1 0 0,0 0 1,0 0-1,0 1 0,0-1 0,0 0 1,0 0-1,0 0 0,1 0 0,-1 0 1,0 1-1,0-1 0,0 0 0,0 0 1,0 0-1,0 1 0,0-1 0,0 0 1,0 0-1,0 0 0,0 1 0,0-1 1,0 0-1,0 0 0,0 0 1,0 0-1,0 1 0,0-1 0,0 0 1,-1 0-1,-6 1 1477,-392 27 8773,274-16-8685,4-4-244,-51 5 470,131-8-2871,1 2 0,-46 15 0,76-20-92,1 2-1,-1-1 1,1 1-1,0 1 0,0 0 1,1 0-1,0 0 0,-11 10 1,-8 18-2064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1:45.4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343 66 340,'5'-9'1779,"1"0"0,1 0 0,0 0 0,14-13 0,-21 21-1596,1 1 1,-1-1-1,1 0 0,-1 1 1,1-1-1,0 1 0,-1-1 1,1 1-1,0-1 0,0 1 1,-1 0-1,1-1 0,0 1 1,0 0-1,-1 0 1,1 0-1,1-1 0,-2 2-119,0-1 0,1 0 0,-1 0 0,0 0 0,0 1 0,1-1 0,-1 0 0,0 1 0,0-1 0,0 0 0,0 0 0,0 1 0,0-1 0,1 0 0,-1 1 0,0-1 0,0 0 0,0 1 0,0-1 0,0 0 0,0 1 0,0-1 0,0 0 0,0 0 0,-1 1 0,1-1 0,0 0 0,0 1 0,-1 3 125,0 0-1,0 0 0,-1 0 1,1 0-1,-5 6 0,-153 219 2995,52-75-2059,53-83-675,-11 18-1373,59-80-302,24-19-12901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1:45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500 547 392,'21'4'6214,"-35"-14"-1413,-12-8-4124,-28-26 1447,-63-65-1,87 79-1668,-127-141 314,60 51-5231,93 115 3069,1 1 0,0-2-1,0 1 1,-3-9 0,-1 0-806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1:46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9 756,'22'22'8223,"-15"-12"-2848,-1-12-3209,1-20-2274,-2 6 3084,-6 23-2647,-26 150 942,-19 131-1420,45-277-486,-3 32-475,6-21-2333,6-4-4607,-2-10 5321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1:46.4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622 25 848,'1'0'197,"-1"0"-1,0-1 1,1 1 0,-1-1-1,0 1 1,0-1-1,0 1 1,1-1 0,-1 1-1,0-1 1,0 1-1,0-1 1,0 1 0,0-1-1,0 1 1,0-1-1,0 1 1,0-1 0,0 1-1,0-1 1,-1 1 0,1-1-1,0 1 1,0-1-1,0 1 1,-1-1 0,1 1-1,0-1 1,-1 0-1,-16-6 2047,-26 5-168,-242 26 3828,240-20-6067,-59 13 0,93-14-910,0 0 0,0 0 1,1 1-1,-1 1 0,1-1 0,0 2 1,0-1-1,-11 10 0,-2 4-1429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5:4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194 179 576,'-3'-3'11398,"4"16"-10470,0 1-1,1-1 1,1 0 0,0 0-1,6 16 1,31 71 1418,-17-45-1569,16 46 778,29 119 1,-68-219-1546,0 0 1,1 0 0,-1 1 0,0-1 0,0 0 0,1 0 0,-1 0-1,0 0 1,0 0 0,0 0 0,0 0 0,0 0 0,-1 0 0,1 0 0,0 1-1,0-1 1,-1 0 0,1 0 0,-1 0 0,1 0 0,-1 0 0,0 1 0,0-2 37,-3-2-19,-2-1-38,1 0-1,-1-1 1,1 0-1,0 0 1,0-1 0,0 1-1,1-1 1,0 0 0,-7-9-1,-33-60-214,29 48 141,-47-93-771,-57-155-1,100 229 654,-36-102-258,55 146 458,0-1 1,-1 1 0,1-1-1,0 0 1,-1 1 0,1-1-1,0 1 1,0-1 0,0 1-1,1-1 1,-1 0 0,0 1-1,1-3 1,-1 3-3,1 1-1,-1-1 0,1 0 1,-1 1-1,1-1 1,-1 1-1,1-1 0,-1 0 1,1 1-1,-1-1 1,1 1-1,0-1 0,-1 1 1,1 0-1,0-1 1,0 1-1,-1 0 0,1-1 1,1 1-1,2-1-2,-1 1 0,1 0 0,0 0 0,-1 0-1,1 1 1,0-1 0,-1 1 0,1 0 0,-1 0 0,6 2 0,35 16 199,0 2 0,-1 1 0,66 48 0,-107-69-187,-1 0-1,1 0 1,-1-1-1,0 1 0,0 0 1,1 0-1,-1 0 1,0 0-1,0 1 1,0-1-1,0 0 0,0 0 1,-1 1-1,1-1 1,0 0-1,-1 1 0,1-1 1,0 1-1,-1-1 1,0 1-1,1-1 0,-1 1 1,0 1-1,0-2-5,-1 1 0,1-1-1,-1 1 1,0-1-1,1 0 1,-1 1 0,0-1-1,0 0 1,0 0 0,0 0-1,0 1 1,0-1-1,-1 0 1,1 0 0,0-1-1,0 1 1,-1 0-1,-1 1 1,-8 3-178,0 0-1,-1-1 1,0-1 0,-13 4 0,8-4-588,1 0-549,-30 11 0,19 0-2437,24-11 2724,1-1 0,-1 0 0,1 0 0,-1 1 0,1-1 0,-3 6 0,-2 6-1431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1:46.9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355 43 328,'8'-7'1917,"1"0"0,-1 1 0,1-1 0,17-8 1,-25 17-1741,-1 0 0,1-1 0,-1 1 1,0 0-1,0 0 0,0 0 0,0-1 1,0 1-1,0 0 0,0 2 0,0-3-21,-3 10 208,1-1-1,-2 1 1,1 0 0,-2-1-1,1 0 1,-1 0 0,-10 15-1,-2 6 206,-13 24 350,-2-2 0,-61 80 0,1-25-1403,-6-4-3361,97-103 3450,0-1 0,0 1 0,0 0 0,0 1 0,0-1 0,0 0 0,0 0 0,0 0 1,1 0-1,-1 1 0,0-1 0,1 0 0,-1 1 0,1-1 0,0 0 0,-1 1 0,1-1 1,0 0-1,0 1 0,0 2 0,2 2-1629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1:47.2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723 188 944,'0'0'866,"0"-1"-774,0 1 1,0-1-1,0 1 0,0 0 1,0-1-1,0 1 0,0-1 1,-1 1-1,1 0 0,0-1 1,0 1-1,0-1 0,0 1 1,-1 0-1,1-1 0,0 1 1,0 0-1,-1-1 0,1 1 1,0 0-1,0 0 0,-1-1 1,1 1-1,0 0 0,-1 0 1,1-1-1,-1 1 0,1 0 1,0 0-1,-1 0 0,-152-48 5020,-82-18-2225,60 23-2483,58 28-6240,97 13 3373,4-1 747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1:47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299 1 1004,'1'-1'114,"-1"1"-1,0 0 1,0 0 0,1 0 0,-1 0-1,0 0 1,1 0 0,-1 0-1,0 0 1,0 0 0,1 0-1,-1 0 1,0 0 0,1 1 0,-1-1-1,0 0 1,0 0 0,1 0-1,-1 0 1,0 0 0,0 1-1,1-1 1,-1 0 0,0 0-1,0 0 1,0 1 0,1-1 0,-1 0-1,0 0 1,0 0 0,0 1-1,0-1 1,0 0 0,1 1-1,-1-1 1,0 0 0,0 1-1,5 10 272,-2 1 175,-1-1 0,-1 1 1,1 0-1,-2 0 1,0 15-1,0 3 124,2 16 147,18 252 2160,-19-294-3198,0 0 0,-1-1-1,1 1 1,1-1 0,-1 1-1,4 6 1,-5-9-127,1 0 0,0 0 0,0 0 0,0 1 1,-1-1-1,1 0 0,0 0 0,1 0 0,-1 0 0,0-1 0,0 1 0,0 0 0,1 0 0,-1-1 0,0 1 0,0-1 1,1 1-1,-1-1 0,3 1 0,8 0-1622</inkml:trace>
  <inkml:trace contextRef="#ctx0" brushRef="#br0" timeOffset="1">768 314 904,'2'0'1236,"-27"2"4537,-19 1-3460,-89 7-564,-210 24-459,315-29-2829,0 2 0,1 0 0,-1 2 0,-40 20 0,23-7-463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1:48.0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510 2 1332,'3'-1'8002,"-17"21"-6056,-22 24 1,-6 7 5,-250 389 4288,235-360-6252,-4 7-2787,52-67 362,9-20 2145,-1 1-1,1-1 1,0 1 0,0-1-1,0 1 1,0 0-1,0-1 1,0 1 0,0-1-1,0 1 1,0 0-1,0-1 1,0 1 0,0-1-1,0 1 1,1-1-1,-1 1 1,0 0 0,0-1-1,0 1 1,1-1-1,-1 1 1,0-1-1,1 1 1,-1-1 0,1 0-1,-1 1 1,0-1-1,1 1 1,0 0 0,8 2-2259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1:48.4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593 315 1860,'98'-6'4712,"-97"6"-4671,-1 0 0,0 0 0,1 0 0,-1 0 0,0 0 0,0 0 0,1 0 0,-1 0 1,0 0-1,1 0 0,-1 0 0,0 0 0,0-1 0,1 1 0,-1 0 0,0 0 0,0 0 0,1 0 0,-1 0 0,0-1 0,0 1 0,1 0 0,-1 0 0,0-1 1,0 1-1,0 0 0,0 0 0,1-1 0,-1 1 0,0 0 0,0 0 0,0-1 0,0 1 0,0 0 0,0 0 0,0-1 0,0 1 0,0 0 0,0-1 0,0 1 1,0 0-1,0 0 0,0-1 0,0 1 0,0 0 0,0-1 0,0 1 0,0 0 0,0 0 0,0-1 0,-1 1 0,1 0 0,0 0 0,0-1 0,0 1 0,0 0 1,-1 0-1,1-1 0,-11-14 1294,-12-4-294,0 2 1,-2 0-1,-33-18 1,-84-30 767,72 41-1527,-1 3-1,-79-12 0,58 13-2689,72 14 143,20 6 2027,-1-1 1,0 1-1,1 0 1,-1 0 0,0-1-1,1 1 1,-1 0-1,1-1 1,-1 1-1,1-1 1,-1 1-1,1-1 1,-1 1-1,1-1 1,-1 1 0,1-1-1,0 1 1,-1-1-1,1 1 1,0-1-1,0 0 1,-1 1-1,1-1 1,0 0-1,0 1 1,0-2 0,4-8-1940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1:48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415 9 772,'0'0'131,"1"-1"0,-1 1 1,0 0-1,0-1 0,0 1 0,0-1 0,1 1 0,-1 0 1,0-1-1,0 1 0,1-1 0,-1 1 0,0 0 1,1-1-1,-1 1 0,0 0 0,1 0 0,-1-1 0,1 1 1,-1 0-1,1 0 0,-1-1 0,0 1 0,1 0 1,-1 0-1,1 0 0,-1 0 0,1 0 0,-1 0 0,1 0 1,0 0-1,-1 0-16,1 1 1,0-1-1,-1 1 0,1 0 1,0-1-1,-1 1 0,1 0 1,-1-1-1,1 1 1,-1 0-1,1 0 0,-1 0 1,0-1-1,1 3 0,8 34 1812,1 179 3141,-8-105-3721,22 224 1353,-21-296-2728,-3-31-271,0 0 0,1 1 0,0-1 1,0 0-1,0 0 0,1 0 0,1 0 0,-1 0 0,7 13 0,-8-21 20,-1 1-1,1 0 0,-1 0 1,1-1-1,-1 1 1,1-1-1,0 1 0,-1 0 1,1-1-1,0 1 1,0-1-1,-1 1 0,1-1 1,0 0-1,0 1 0,-1-1 1,1 0-1,0 0 1,0 1-1,0-1 0,0 0 1,0 0-1,0 0 0,-1 0 1,1 0-1,0 0 1,1 0-1,11-3-2196</inkml:trace>
  <inkml:trace contextRef="#ctx0" brushRef="#br0" timeOffset="1">836 524 1036,'22'3'6661,"-109"-3"-3310,-343 9 1778,394-5-5880,-1 0 0,-40 12 0,58-11-491,0 1 0,1 0 0,0 2 0,0 0 1,-31 20-1,-1 11-1083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2:02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27 964,'0'-27'9882,"2"42"-3099,6 63-5465,29 362 2130,-30-399-3227,-4-27-1198,-1 0 1,1 22-1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2:02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396 109 880,'17'-1'3681,"-1"-1"0,1-1 1,21-5 1730,-36 6-4318,-2 2-1059,0 0 1,0 0-1,1 0 1,-1 0-1,0 0 1,0 0-1,0-1 1,0 1-1,0 0 1,1 0-1,-1 0 0,0 0 1,0 0-1,0 0 1,0 0-1,0 0 1,0-1-1,1 1 1,-1 0-1,0 0 1,0 0-1,0 0 0,0 0 1,0-1-1,0 1 1,0 0-1,0 0 1,0 0-1,0 0 1,0-1-1,0 1 1,0 0-1,0 0 1,0 0-1,0 0 0,0-1 1,0 1-1,0 0 1,0 0-1,0 0 1,0 0-1,0-1 1,0 1-1,0 0 1,0 0-1,-1 0 1,1 0-1,0 0 0,0 0 1,0-1-1,0 1 1,-9-7 265,1-1 1,-1 2-1,0-1 1,-1 1-1,1 1 1,-1 0-1,-1 0 1,1 1-1,0 0 1,-1 1-1,-17-4 1,-12 0 11,-76-4 1,91 10-1014,0 2 0,-41 5 1,28 1-3817,1 3-5471,30-7 7146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2:02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465 1 1304,'17'3'1092,"-3"-1"683,-1 1-1,1-2 1,0 0-1,0 0 0,26-4 5530,-47 4-6336,-364 37 4059,255-26-8081,77-9-1298,1 0-3706,18-3 4792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2:03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1 161 360,'1'-5'813,"0"0"1,0 0-1,0 0 0,0-9 1,3-17 2582,10-27 2909,-9 20 2072,1 220-5160,26 298-493,-32-479-2759,3 29-40,12 47 0,1-36-7103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5:50.3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17 660,'1'-1'261,"-1"0"0,0 0 0,1 0 0,-1 0 0,0 0 0,1 0 1,-1 0-1,1 0 0,0 0 0,-1 0 0,1 1 0,0-1 0,-1 0 0,1 0 0,0 1 0,0-1 0,0 0 0,0 0 0,0 1-93,-1 0-1,1 0 0,-1 0 0,1 0 0,0 0 0,-1 1 0,1-1 0,-1 0 0,0 0 0,1 0 0,-1 1 0,1-1 0,-1 0 0,1 0 1,-1 1-1,1-1 0,-1 0 0,0 1 0,1-1 0,-1 1 0,0-1 0,1 0 0,-1 1 0,0-1 0,1 2 0,3 6 1101,0 0-1,0 1 1,2 11-1,0-5-1372,3 7 490,9 23-2966,-5 1-4087,-9-21 4491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2:04.2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856 40 528,'12'-11'2461,"-11"10"-1975,0 0 0,1 0 0,-1 0 0,0 0 0,0 0 0,0 0 0,0 0 0,0 0 0,0-1 0,0 1 0,0 0 0,0-1 0,0 1 0,0-2 0,-2 2-273,-1 0 1,1 0-1,-1 1 1,1-1-1,-1 1 1,1-1-1,-1 1 1,0-1-1,1 1 1,-3 0-1,4 0-77,-29-2 985,1 1 1,-1 1-1,1 2 0,-38 6 0,-5 0 38,-172 16 1517,42-3-2171,69-11-3641,131-10 3139,-17 2-2850,4 5-5800,10-2 5745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2:04.6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457 1 780,'53'17'9428,"-61"-16"-8045,-162 8 3988,-28 4-2786,188-12-2985,0 1 0,0 0-1,-12 6 1,14-5-838,0 0 1,1 1-1,-1 0 0,1 0 1,0 1-1,0-1 0,-7 8 1,-1 6-1652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2:05.2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 16,'12'-22'10047,"-4"19"-8360,-6 8 1708,-2 51-1807,4 302 3736,26 2-2970,-24-340-2642,-6-19 221,0-1 0,0 1 1,0-1-1,0 0 0,0 1 0,0-1 0,0 0 0,0 1 1,0-1-1,1 1 0,-1-1 0,0 0 0,0 1 0,0-1 0,0 0 1,1 1-1,-1-1 0,0 0 0,1 1 0,-1-1 0,0 0 1,0 0-1,1 1 0,-1-1 0,0 0 0,1 0 0,-1 0 1,0 1-1,1-1 0,-1 0 0,1 0 0,-1 0 0,0 0 0,1 0 1,-1 0-1,1 0 0,0-2-457,0 0 0,0 0 0,-1 0 0,1 0 0,-1 0 0,0 0 0,1 0 0,-1 0 0,0 0 0,0-1 0,-1-3 0,1 0-2252,-1-10-1505,-1 2 1300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2:05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758 38 640,'0'0'168,"1"-1"0,-1 1 0,1 0 0,-1-1 0,1 1 0,-1-1 0,1 1 1,-1 0-1,1-1 0,-1 1 0,0-1 0,1 1 0,-1-1 0,0 0 0,1 1 0,-1-1 0,0 1 0,0-1 0,0 1 0,1-1 0,-1 0 0,0 1 0,0-1 1,0 0-1,0 1 0,0-1 0,0 1 0,0-1 0,0 0 0,-1 1 0,1-1 0,0 1 0,0-1 0,-1 0 0,0 0 73,0-1 0,0 1 0,-1 0 0,1 0 0,-1 1 0,1-1 0,-1 0 0,1 0 0,-1 1 1,1-1-1,-1 1 0,-2-1 0,-8-2 739,-1 1 1,-17 0 0,-218 3 5086,55 13-4028,161-9-2798,0 1-1,0 1 1,-57 22-1,82-26-538,1 0 0,0 0-1,0 0 1,1 1-1,-1 0 1,1 0 0,-10 9-1,9-2-1316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2:06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661 1 56,'38'12'11590,"-74"-16"-10242,0 1 1,0 2 0,0 2-1,0 1 1,-65 12 0,53-5-1731,1 3 1,1 2 0,0 2-1,-46 23 1,-8 17-9088,62-28 6467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2:07.0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9 800,'2'-9'4583,"4"14"-464,4 20-1038,-6-3-1898,-2 0-1,0 0 0,-3 30 1,1 7 122,19 238 2642,-19-294-4237,0 0-1,1 0 1,-1 0-1,1 1 0,0-1 1,-1 0-1,1 0 1,1 0-1,-1-1 1,0 1-1,3 3 0,9-25-13779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2:07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956 28 1524,'1'0'127,"-1"0"1,1-1-1,-1 1 0,1-1 0,-1 1 1,0-1-1,1 1 0,-1-1 0,0 1 0,1-1 1,-1 1-1,0-1 0,0 0 0,1 1 1,-1-1-1,0 1 0,0-1 0,0 0 1,0 1-1,0-1 0,0 0 0,0 1 0,0-1 1,0 1-1,0-1 0,0 0 0,0 1 1,0-1-1,-1 0 0,1 1 0,0-1 1,0 1-1,-1-1 0,1 1 0,0-1 0,-1 1 1,1-1-1,0 1 0,-1-1 0,1 1 1,-1-1-1,1 1 0,-1-1 0,1 1 1,-1 0-1,1-1 0,-1 1 0,0 0 1,1 0-1,-1-1 0,1 1 0,-1 0 0,0 0 1,1 0-1,-1 0 0,0 0 0,1 0 1,-1 0-1,0 0 0,0 0 0,-9-1 327,1 1 0,-1 0 0,-11 1 0,14 0 138,-490 36 6199,431-31-7236,-76 15 0,100-11-3379,-50 18 1,64-17 439,8 0 1029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2:07.6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726 0 1092,'6'3'3424,"-31"6"-2191,0-4 63,-7 1-20,-12 3-96,-3-1-120,-9 3-116,-4-2-136,0 2-296,1 3-372,-14 3-500,14-3-564,-4 9-3048,-6 2 1347,9 7 893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2:09.1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 68,'0'-18'5423,"0"7"2079,2 17-2197,1 7-5286,2 8 773,-2 0 1,0 1-1,-1-1 1,-1 23-1,1 7 144,5 67 768,5 63 556,-10-163-2083,6 88 376,-8-105-1037,1-4-1329,0 1 1273,-1 0 0,1-1-1,-1 1 1,1 0 0,-1-1-1,0 1 1,0 0 0,0-4 0,-4-12-10872,4 12 8059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2:09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1396 7 692,'3'-6'12331,"-19"6"-11047,0 0-1,0 1 0,0 1 1,-23 5-1,-7 0 256,-82 10 1130,-455 43 3716,446-56-5538,-91 5 585,78 4-6750,143-13 3126,-10 0-11493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5:50.9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119 352 684,'-13'-80'11414,"12"93"-10952,1 0-1,0 0 0,0 0 0,1 0 1,1 0-1,4 16 0,-1-5 41,77 326 4442,-67-314-3619,-22-77-1382,-1 0-1,-2 0 1,-23-59-1,-3-13-400,-13-39-275,25 82-20,-22-103 1,45 170 735,0 1 1,1 0 0,0-1-1,-1 1 1,1-1 0,0 1-1,0 0 1,0-1 0,1 1 0,-1-1-1,1 1 1,-1 0 0,1-1-1,0 1 1,0 0 0,1-3-1,-1 4 12,1-1 0,-1 1 0,1 0 1,-1 0-1,1 0 0,0 0 0,-1 0 0,1 0 0,0 0 0,0 0 0,0 1 0,0-1 0,0 1 0,0-1 0,0 1 0,0 0 0,0 0 1,0 0-1,4 0 0,23 2 130,0 2 1,0 1 0,-1 1 0,44 15-1,-56-16-82,-14-5-38,-1 0 0,0 1 0,1-1 1,-1 1-1,0-1 0,1 1 0,-1 0 0,0-1 0,0 1 0,1 0 0,-1 0 1,0 0-1,1 1 0,-2-2-7,1 1 1,-1-1 0,0 0-1,0 1 1,0-1-1,0 0 1,0 1 0,0-1-1,0 0 1,0 1 0,-1-1-1,1 0 1,0 1-1,0-1 1,0 0 0,0 1-1,0-1 1,0 0-1,-1 0 1,1 1 0,0-1-1,0 0 1,-1 1-1,1-1 1,0 0 0,0 0-1,-1 0 1,1 1 0,0-1-1,0 0 1,-1 0-1,1 0 1,-1 1 0,-6 2-110,-1 0 1,0 0-1,-11 3 1,4-2-237,3 1-192,-4 1-424,-1 0 0,-15 10-1,27-13-529,1 0-1,-1 1 0,0-1 0,1 1 0,-8 8 0,4 0-773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2:10.8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43 24,'6'-42'15463,"-6"48"-14297,-10 89 1821,2-17-1034,2 85 0,8-80-567,14 85-1,-7-133-1245,-9-34-204,0 0 0,0 1 0,1-1 0,-1 0 0,1 0 0,-1 1 0,1-1 0,-1 0 0,1 0 0,0 0 0,-1 0 0,1 1 0,0-1 0,0 0 0,0 0 0,0-1 0,0 1 0,0 0 0,0 0 1,0 0-1,0-1 0,3 2 0,-1-5-2245,11-15-671,-14 16 1966,1 0 1,0 0 0,-1 0 0,1-1-1,-1 1 1,0 0 0,0 0 0,0 0-1,0-1 1,0-2 0,-1-7-2057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2:11.2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846 31 1036,'1'-1'259,"0"0"0,-1 1 0,1-1 0,0 0 0,0 0 0,-1 0 0,1 0 0,-1-1 0,1 1 0,-1 0 0,1 0 0,-1 0 0,0 0 0,1-1 0,-1 1 0,0 0 1,0 0-1,0-2 0,-1 2-101,0 0 1,0 1-1,0-1 1,0 0-1,0 0 1,0 1 0,0-1-1,-1 1 1,1-1-1,0 1 1,0-1-1,-1 1 1,1 0-1,0-1 1,-1 1 0,1 0-1,0 0 1,-1 0-1,-1 1 1,-33-2 1713,1 2 0,-60 10 0,30-3-832,-76 4 588,-176 25-2554,253-20-1539,51-12-71,0 1 1,-20 10-1,16-4 233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2:11.5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830 1 52,'0'0'136,"0"0"0,1 0 0,-1 0 1,0 1-1,1-1 0,-1 0 0,0 0 0,0 1 0,1-1 0,-1 0 1,0 1-1,0-1 0,0 0 0,1 1 0,-1-1 0,0 0 0,0 1 1,0-1-1,0 0 0,0 1 0,0-1 0,0 1 0,0-1 1,0 0-1,0 1 0,0-1 0,0 1 0,0-1 0,0 1 0,-4 1 311,1 1-1,-1-1 0,0 0 0,0 0 0,0 0 0,0 0 1,0-1-1,-8 2 0,-41 6 1841,28-6-1473,-42 8 460,-247 53 2517,271-51-5009,-63 28 0,77-27-1336,1 1 1,-52 38-1,34-14 321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2:14.8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14 184,'8'-14'11000,"-8"22"-7501,0 3-4333,-2 23 2357,-1-1-1,-8 38 1,0-4-226,-16 287 3512,27-267-3700,4-1 0,16 96-1,-10-144-1408,-9-36 77,0 0-1,0 0 0,0 0 1,0 0-1,0-1 1,0 1-1,0 0 0,1-1 1,-1 1-1,1-1 1,-1 1-1,1-1 0,0 1 1,-1-1-1,3 1 1,7-42-14770,-11 24 11771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2:15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1000 25 692,'1'0'154,"0"-1"-1,0 1 1,0-1-1,0 1 1,0-1-1,0 0 1,-1 0-1,1 0 1,0 1-1,0-1 1,-1 0-1,1 0 1,0 0-1,-1 0 1,1 0-1,-1 0 1,1 0-1,-1 0 1,1-1-1,-1 1 1,0 0 0,0-1-1,-4 0 1057,-15 1-361,0 0 0,0 1 1,1 2-1,-1 0 0,-33 8 0,16-4-229,-371 75 2863,208-20-5121,145-39-2168,-79 42 0,98-43 1873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2:15.5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820 0 1348,'0'0'2740,"-31"14"-1347,3-8 47,-13-3-4,-6 2-72,-10 4-124,-3-3-120,-3 2-120,4 1-176,-4 2-288,3 9-384,-3-1-380,1 10-468,-1 2-476,12 0-3080,11 3 1447,8 0 953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2:16.2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17 108 608,'-2'-47'2598,"0"8"1389,2 17 3400,-10 166-3564,8 158 0,37 149-427,-33-432-3361,-1-3-285,1-1-1,1 0 1,0 0-1,8 24 1,-8-67-18302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2:16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1025 28 15053,'18'-25'1613,"-22"24"-968,-33 0 406,0 2 1,-49 6-1,15 0-469,-95 2 456,-190 19-1189,222-3-2217,68-6-1289,4 8-4478,39-13 5345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2:16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730 0 876,'32'1'3348,"-26"-1"-2000,1 0 0,-1 0 0,0 0 0,0 1 0,13 3 3216,-27-1-2914,-17 5-267,-1-1 1,-1 0-1,-26 1 0,-92 6 2490,-128-5 846,92-5-4323,145 0-1756,-1 5-900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2:22.2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512 207 524,'0'0'10108,"2"-3"-9617,6-9-24,-6 10 684,12-2-229,36-23 144,0 2 1,85-29 0,-76 34-575,1 4-1,0 2 1,1 2 0,0 4 0,1 1-1,105 5 1,-136 3-219,0 2 0,0 2 0,-1 1 0,0 1 0,0 1 0,33 15 0,51 29 806,140 88 0,-3 36-99,-239-165-955,0 0 0,0 1 0,-2 1 0,1 0 0,-2 0 0,1 1 0,-2 0 0,0 1 0,-1-1 0,11 30 0,-15-33-23,1-1 0,-2 1 1,1 0-1,-1-1 0,-1 1 0,0 0 0,-1 0 0,0 0 0,0 0 1,-1 0-1,-4 19 0,1-17-7,0-1 1,-1 0-1,0 0 0,0 0 1,-2-1-1,1 1 0,-1-2 1,-1 1-1,-15 16 0,-22 21-8,-64 53 0,55-62 2,-97 54 0,124-78 7,-12 6-11,-2-2 1,0-1-1,-1-3 0,-51 12 1,-176 26 19,219-45 9,7-2-12,-1-2 0,1-2 0,-1-2-1,1-2 1,-49-8 0,10-5-1,-136-43-1,153 36 9,-112-55 0,132 53 0,1-1-1,-73-58 1,96 65-1,1 0 0,1-1 1,1-1-1,1-1 0,0 0 1,2-2-1,-14-25 0,21 31 5,0 0-1,1-1 0,2 0 0,0-1 0,0 1 0,2-1 1,0 0-1,1 0 0,1 0 0,1 0 0,1 0 0,4-27 1,-2 27-36,1 0 0,1 0 0,1 0 0,0 0 0,1 1 0,1 0 0,1 1 0,1 0 1,0 0-1,1 1 0,1 1 0,14-16 0,-9 14-623,2 1 1,0 0-1,0 2 0,2 0 0,-1 1 1,26-11-1,-20 13-3146,1 0 0,45-11 0,-13 7 352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2:43.7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79 319 352,'-21'-18'6929,"11"6"-4519,9 11-1253,1-12 386,1 6-1246,0 0 0,0 1 0,1-1-1,0 1 1,0-1 0,0 1 0,1 0 0,0-1-1,0 2 1,1-1 0,-1 0 0,1 1 0,1-1-1,-1 1 1,6-5 0,6-5 60,1-1-1,0 2 1,25-16 0,-19 16-240,1 1 1,0 1-1,0 1 0,1 1 0,1 2 1,0 0-1,0 1 0,0 2 1,1 1-1,41-1 0,-38 4-48,1 2-1,0 1 1,0 2 0,-1 1 0,0 1-1,0 2 1,0 1 0,54 24-1,-68-25-7,-1 0-1,0 1 1,-1 0-1,0 1 0,0 1 1,-1 0-1,-1 1 1,16 19-1,-23-25-32,0 0-1,0 1 1,-1 0 0,0 0-1,-1 0 1,0 0-1,0 1 1,0 0 0,-1-1-1,0 1 1,0 0-1,-1 0 1,0 0 0,-1 0-1,0 0 1,0 0-1,0 0 1,-1 0 0,-4 15-1,-1-4 7,-1 0-1,-1-1 1,0 0-1,-2-1 1,0 0-1,0 0 1,-2-1-1,-18 20 1,1-5 19,-2-2 1,-63 49-1,51-49-3,-1-2-1,-1-2 1,-1-1-1,-65 22 1,-201 49-1038,278-86 654,-75 16-3673,95-24 2295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5:51.3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 57 712,'-9'-36'7409,"8"35"-6754,2 0-529,-1 0-1,0 1 1,0-1-1,0 0 1,1 0-1,-1 0 1,0 1-1,1-1 1,-1 0 0,1 1-1,-1-1 1,1 0-1,-1 1 1,1-1-1,0 0 1,-1 1-1,1-1 1,-1 1-1,1-1 1,0 1 0,0 0-1,-1-1 1,1 1-1,0 0 1,1-1-1,15-3 1754,-14 4-1315,-2 4-391,1 0 0,-1 0 0,0 0 0,0 0-1,-1 0 1,1 0 0,-1 0 0,0 0 0,0 0 0,0 0-1,-1 0 1,1 0 0,-3 6 0,-2 8 191,-12 30 0,4-15 31,-18 52 259,18-53-245,2 0 0,0 0 0,-6 44 0,16-74-369,1 0-1,-1 1 1,1-1 0,0 0-1,0 1 1,0-1 0,0 1 0,0-1-1,1 0 1,-1 1 0,1-1 0,0 0-1,-1 0 1,1 1 0,0-1-1,0 0 1,0 0 0,1 0 0,-1 0-1,0 0 1,1 0 0,-1-1 0,4 4-1,1-2-73,-1 1 1,1-1-1,0-1 0,1 1 0,-1-1 0,0 0 0,10 1 1,-12-2-8,11 3-966,1 0-1,21 9 1,-32-11 212,-1 0 1,1 1 0,-1-1-1,0 1 1,0 0-1,0 0 1,-1 1 0,1-1-1,-1 1 1,0-1-1,1 1 1,2 6 0,6 10-1939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2:32.7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36 336,'-3'-4'17714,"3"4"-17451,21-9 2150,34-7-1770,-29 13-235,1 1-1,0 1 0,0 1 1,0 1-1,27 5 0,-5 3 77,87 27 1,-118-30-374,0 1 1,0 1 0,21 12-1,-31-15-69,-1 0-1,1 0 1,-1 1-1,0 0 0,-1 0 1,0 0-1,0 1 1,0 0-1,6 9 0,-10-12-29,0-1 0,-1 1 0,1-1 1,-1 1-1,0 0 0,0-1 0,0 1 0,0 0 0,0 0 0,-1 0 0,0 0 0,0 0 0,0-1 0,0 1 0,-1 0 0,0 5 0,-1-3 3,0 1-1,-1-1 1,1-1-1,-1 1 1,-1 0-1,1-1 1,-1 1-1,0-1 1,-5 5-1,-3 3 5,-1-2-1,0 0 1,0 0-1,-2-1 1,1-1-1,-25 12 1,1-6 12,0-2 1,-1-1-1,-67 10 1,-15 5 18,68-14-450,52-12 114,13-12-6477,8-4-3382,-8 7 7022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2:33.2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63 196 424,'0'0'5377,"-2"3"-4743,0-1-497,1 0 1,0 0 0,0 0-1,1 0 1,-1 1 0,0-1-1,1 0 1,-1 0 0,1 1-1,0-1 1,0 0 0,0 1-1,0-1 1,0 0 0,0 1-1,1-1 1,-1 0 0,1 0-1,-1 1 1,1-1 0,0 0-1,0 0 1,0 0 0,0 0-1,1 0 1,-1 0 0,0 0-1,2 2 1,0-2-9,-1 0 0,0 0 0,1 0 0,-1 0 0,1 0 0,0-1 0,-1 1 0,1-1 0,0 1 0,0-1 0,0 0 0,0 0 0,0 0 0,0-1 0,0 1 0,0-1 0,0 0 0,1 0 0,4 0 0,8-1 281,0 0 0,25-7 0,-28 6-214,1-1-24,0-1 0,0 0 0,0-1 0,0-1 1,-1 0-1,0 0 0,19-14 0,-28 17-135,0 0 0,0 0 0,-1 0-1,1-1 1,-1 0 0,0 1 0,0-1-1,0 0 1,-1 0 0,1-1 0,2-6-1,-4 7-28,0 1 0,-1 0-1,1-1 1,-1 1-1,0 0 1,0-1 0,0 1-1,0-1 1,0 1 0,-1 0-1,0-1 1,1 1-1,-1 0 1,0 0 0,-1-1-1,1 1 1,-1 0 0,-2-4-1,-1 0-48,0 0 1,0 1-1,-1 0 0,0 0 0,0 0 0,0 1 0,-1 0 0,0 0 1,0 0-1,0 1 0,0 0 0,-9-3 0,3 2-119,-1 0-1,1 1 0,-1 0 1,0 1-1,-1 1 0,-16-1 1,12 2-147,-1-1-428,0 1-1,0 1 1,1 1 0,-1 1 0,-30 6 0,48-7-81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2:33.6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 3400,'8'-1'147,"0"0"-1,0 1 1,0 0 0,0 0-1,0 1 1,0 0-1,0 0 1,10 4-1,-14-4 3,-1 0 0,0 1 0,0 0 0,0-1 0,0 1 0,0 0-1,-1 0 1,1 1 0,-1-1 0,1 1 0,-1-1 0,0 1 0,0 0 0,0-1-1,0 1 1,0 0 0,-1 0 0,1 1 0,-1-1 0,0 0 0,0 0 0,1 5-1,4 28 1201,-2 0-1,-1 1 0,-4 67 0,-1-33 191,27 321 7726,-24-386-9091,0 1-1,1-1 0,-1 0 1,1 0-1,1 0 1,-1 0-1,6 9 1,-7-13-251,0 0 0,0-1 0,0 1 0,0-1-1,1 1 1,-1-1 0,1 0 0,-1 0 0,1 1 0,-1-1 0,1 0 0,2 1 0,-3-2-168,1 0 0,-1 1 0,0-1 0,1 0-1,-1 0 1,0 0 0,1 0 0,-1 0 0,1 0-1,-1 0 1,0 0 0,1-1 0,-1 1 0,0 0-1,0-1 1,1 1 0,-1-1 0,0 1 0,2-2-1,3-3-8909,-5 4 7752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2:35.5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5 123 332,'0'0'249,"-1"-1"1,1 1-1,0-1 1,-1 1-1,1-1 0,0 1 1,-1-1-1,1 1 0,0-1 1,0 1-1,-1-1 1,1 1-1,0-1 0,0 0 1,0 1-1,0-1 1,0 1-1,0-1 0,0 0 1,0 1-1,0-1 0,0 1 1,0-1-1,0 0 1,0 1-1,0-1 0,0 1 1,1-1-1,-1 1 1,0-1-1,0 1 0,1-2 1,1 0 138,0-1 1,0 0 0,1 1-1,-1-1 1,1 1 0,4-4-1,45-26 674,-50 31-785,13-7 156,1 0 0,0 2 1,0 0-1,1 0 0,-1 2 0,1 0 0,27-3 1,-31 7-201,0-1 0,0 2 1,0 0-1,0 0 1,0 1-1,0 1 1,-1 0-1,1 1 0,-1 0 1,20 10-1,-5 1 104,-1 1 1,-1 1-1,0 2 0,36 34 0,76 96 768,90 149 1008,-49-57 71,-172-233-2125,2 1 8,-1 0 1,1 0-1,14 12 1,-19-19-101,-1-1 0,0 1 0,1 0-1,-1-1 1,1 1 0,-1-1 0,1 0 0,0 0 0,0 0 0,-1-1 0,1 1 0,0 0 0,0-1 0,0 0 0,0 0 0,0 0 0,0 0 0,-1 0 0,7-2 0,5-2-756,0-2 0,0 0 0,0 0 0,14-11 0,1 1-3629,2 1-4346,-18 10 5789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2:35.9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469 19 292,'1'-14'2457,"-1"10"3654,7 50-3738,2 58 0,-5-44-1319,50 411 5861,-53-465-6786,-1 0-1,1 0 1,-1 1 0,0-1 0,0 0 0,-1 0 0,-1 7 0,1-12-94,1 1-1,-1-1 1,1 1 0,-1 0-1,0-1 1,0 0 0,0 1 0,1-1-1,-1 1 1,-1-1 0,1 0-1,0 0 1,0 1 0,0-1-1,-1 0 1,1 0 0,0 0-1,-1-1 1,1 1 0,-1 0 0,1 0-1,-1-1 1,0 1 0,1-1-1,-1 0 1,0 1 0,1-1-1,-1 0 1,0 0 0,-2 0 0,-7 0 57,0-1 1,0-1 0,0 0-1,0-1 1,-13-4 0,-55-25-127,37 15-212,39 15 276,-121-43-3117,101 38 179,-1 1 0,1 1-1,-36-3 1,14 8-419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3:01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31 400,'10'-31'18609,"-10"34"-18342,21 190 1737,11 58-211,-24-198-1420,-7-38-326,1 0-1,1-1 1,0 1-1,1-1 1,0 0-1,9 18 0,-12-31-243,0 1-1,0-1 1,1 0-1,-1 1 0,1-1 1,-1 0-1,1 0 0,-1 0 1,1 0-1,0 0 0,-1 0 1,1 0-1,0 0 0,0-1 1,0 1-1,-1-1 0,1 1 1,0-1-1,0 0 0,0 0 1,0 0-1,0 0 0,0 0 1,3 0-1,-1-1-910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3:02.33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1214 7 368,'3'-1'1098,"35"-4"6379,-35 5-6484,10 0 3028,-11 0-3034,11 0 4406,-23 1-4539,-508 38 4425,490-37-5183,-663 47 1853,664-51-1630,16 1-4041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3:03.0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43 3 4,'0'0'110,"-1"-1"0,1 1 0,0 0 0,0 0 0,-1-1 0,1 1 0,0 0-1,-1 0 1,1 0 0,0 0 0,-1-1 0,1 1 0,0 0 0,-1 0 0,1 0 0,0 0 0,-1 0 0,1 0 0,0 0 0,-1 0 0,1 0 0,0 0-1,-1 0 1,1 0 0,0 0 0,-1 0 0,1 1 0,0-1 0,-1 0 0,1 0 0,0 0 0,-1 0 0,1 0 0,0 1 0,0-1 0,-1 0-1,1 0 1,0 1 0,0-1 0,-1 1 0,-9 19 2540,1 25 78,2 30 341,3 96-1,7-113-2088,2 0-1,2 0 0,3-1 1,24 77-1,-31-125-926,0 0 0,1 1-1,1-1 1,-1-1 0,12 16-1,-15-22-135,0 0-1,1-1 0,-1 1 1,1-1-1,-1 0 0,1 1 1,0-1-1,-1 0 1,1 0-1,0 0 0,0 0 1,0 0-1,0 0 0,3 0 1,-3-1-85,-1 0 1,1 0 0,-1 0-1,1 0 1,0-1 0,-1 1 0,1 0-1,-1-1 1,1 1 0,-1-1-1,1 0 1,-1 1 0,0-1-1,1 0 1,-1 0 0,0 0 0,1 0-1,-1 0 1,0 0 0,0-1-1,0 1 1,1-2 0,-1 2-549,0-1-1,0 0 1,0 0 0,0 0 0,0 1 0,0-1 0,0 0-1,-1 0 1,1 0 0,-1-1 0,1-1 0,-1-12-1991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3:03.3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842 18 152,'30'-8'3775,"-3"0"1557,-16 7 3225,-295 10-4056,253-7-4302,-47 3-288,-169 19-792,214-18-1274,-53 18 0,64-16-213,1 1 1,0 1-1,-25 15 0,5 3-421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3:03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1072,'0'111'4105,"5"0"1,37 210-1,-41-320-4151,-1 1 0,0 0 0,1 0 1,-1 0-1,1 0 0,-1 0 0,1-1 0,0 1 1,0 0-1,0-1 0,0 1 0,0 0 0,0-1 0,0 1 1,0-1-1,1 0 0,-1 1 0,1-1 0,-1 0 0,1 0 1,-1 0-1,1 0 0,0 0 0,-1 0 0,1-1 1,0 1-1,0 0 0,2 0 0,-2-2-231,-1 0 0,0 1-1,0-1 1,0 0 0,0 0 0,0 0 0,0 1-1,0-1 1,0 0 0,-1 0 0,1 0-1,0-1 1,0 1 0,0-1 0,4-10-2671,-1-1 1167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5:51.9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222 329 944,'0'0'2282,"-1"4"-1190,-2 9-97,1 1-1,0 0 1,1 0-1,1-1 1,2 23-1,12 74 2352,-12-96-2930,38 222 6446,-40-236-6831,0 0 1,0 0 0,0 0 0,0 0 0,0 0 0,0 0 0,0 0-1,0 0 1,0 0 0,0 0 0,0 0 0,0 0 0,0 0 0,0 0-1,0 0 1,0 0 0,-1 0 0,1 0 0,0 0 0,0 0 0,0 0-1,0 0 1,0 0 0,0 0 0,0 1 319,0-1-320,0 0 1,0 0 0,0 0 0,0 0 0,0 0 0,-6-8 308,-6-13-304,-33-90 559,22 49-471,-100-293-505,80 224 18,41 126 353,-12-45-85,14 47 96,-1 0 0,1 0 1,0 1-1,0-1 0,0 0 0,0 0 1,0 0-1,0 0 0,1 0 0,0 0 0,-1 0 1,1 0-1,0 0 0,3-4 0,-4 7 3,1-1 0,0 0 0,0 1 0,-1-1 1,1 1-1,0-1 0,0 1 0,0-1 0,0 1 0,0 0 0,0-1 0,0 1 0,-1 0 0,1 0 0,0 0 0,0 0 0,0 0 0,0 0 0,0 0 0,0 0 0,0 0 0,0 0 0,0 0 0,0 1 0,1-1 0,28 11 62,-25-9-53,63 29 162,86 51 0,-152-81-217,0 0 0,-1 0 0,1 0 0,0 1 0,-1-1 0,1 0 0,-1 0 0,0 1 0,1-1 0,-1 1 0,0-1 0,0 1 0,0 0 0,0-1 0,0 1 0,-1 0-1,1 0 1,0 2 0,-1-3-54,0 1 0,0-1 0,0 1 0,0 0 0,-1-1 0,1 1-1,0-1 1,-1 1 0,0-1 0,1 1 0,-1-1 0,0 1 0,1-1-1,-1 0 1,0 1 0,0-1 0,0 0 0,-1 0 0,1 1 0,0-1-1,0 0 1,-3 1 0,-31 24-2723,-2 0-3292,19-13 2285,-4 1 1211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3:04.2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1040 61 608,'2'-2'306,"-1"0"0,0 0-1,0 0 1,0 0 0,0 0 0,0 0 0,-1 0 0,1-1-1,-1 1 1,1-3 0,-1 4-170,0 0 0,-1 0 0,1 0 0,-1 0 0,0 0 0,1 0 1,-1 0-1,1 0 0,-1 0 0,0 0 0,0 0 0,0 1 0,1-1 0,-1 0 0,0 1 0,0-1 0,0 0 0,0 1 1,0-1-1,0 1 0,0 0 0,0-1 0,-1 1 0,-1-1 0,-18-4 598,0 1 0,0 1 0,0 1 0,-1 1 0,-32 2 0,22-1-274,-76 1 586,-119 16 0,171-8-1634,-56 16-1,72-13-1028,2 1-1,-45 22 0,-5 9-1206,4 6 856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3:04.5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 0 328,'2'5'441,"0"1"0,0-1-1,-1 1 1,1-1 0,-1 1 0,0-1-1,-1 1 1,0-1 0,1 1 0,-2 0-1,0 8 1,0 6 385,-6 145 3462,3-92-2751,6 123-1,5-172-3078,1-12-5190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3:04.97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1616 24 760,'-1'-1'181,"1"0"0,-1 0 0,0-1 0,1 1-1,-1 0 1,0 0 0,0 0 0,0 0 0,1 0 0,-1 0 0,0 1 0,0-1-1,0 0 1,-1 0 0,1 1 0,0-1 0,0 1 0,0-1 0,0 1 0,-2-1-1,-28-3 1309,20 4-919,-58-2 1217,-1 4 0,-71 12 0,79-8-1169,-42 5 242,-584 62 3210,501-47-5725,7 16-7361,129-25 6553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3:06.32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85 0 88,'0'0'2440,"-2"5"-1222,-9 23 474,1 1 1,-11 59-1,-3 68 820,16-91-1528,2 0 1,3 1-1,10 108 1,-5-161-1047,1 0 1,6 22-1,-8-30-179,1-1-1,0 0 1,0 1 0,0-1-1,0 0 1,1 0 0,-1 0-1,1 0 1,0-1-1,1 1 1,3 3 0,-7-7-41,1 1 0,-1-1 0,1 1 1,0-1-1,-1 0 0,1 1 0,0-1 0,-1 0 1,1 1-1,0-1 0,0 0 0,0 0 0,-1 0 1,1 0-1,0 1 0,0-1 0,-1 0 0,1 0 1,0-1-1,0 1 0,0 0 0,0 0 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3:06.6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836 94 13249,'4'-2'29,"0"1"1,-1-1-1,1 0 0,0-1 0,-1 1 0,6-5 1,-9 6-15,1 1 1,-1-1 0,1 0 0,-1 0-1,1 1 1,-1-1 0,1 0 0,-1 0-1,0 1 1,1-1 0,-1 0 0,0 0-1,0 0 1,0 1 0,1-1 0,-1 0-1,0 0 1,0 0 0,0 0 0,-1 0-1,1 1 1,0-1 0,0 0 0,0 0-1,0 0 1,-1 0 0,1 1 0,-1-1-1,1 0 1,0 0 0,-1 1 0,1-1-1,-1 0 1,1 1 0,-1-1 0,0 0-1,1 1 1,-1-1 0,0 1 0,0-1-1,-3-2 56,-1 0 1,1 0-1,0 1 0,-1-1 0,1 1 0,-1 0 0,1 1 0,-1-1 0,-7 0 0,-49-7 159,42 7-156,-54-5-787,-1 4 0,1 3 0,0 3 1,-91 16-1,124-11-1342,0 1 0,-59 22 1,4 7 120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3:07.0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0 284,'4'4'400,"0"1"1,-1-1-1,0 1 0,0 0 0,0 0 1,0 0-1,-1 0 0,0 0 0,0 1 1,0-1-1,-1 1 0,2 7 1,1 13 891,0 35 0,-3-42-902,-1-18-358,50 592 6706,-49-586-7093,5 27 288,-5-33-225,-1 0 1,0 1-1,1-1 1,-1 0-1,1 0 1,0 0-1,-1 1 1,1-1-1,0 0 1,-1 0-1,1 0 1,0 0-1,0 0 1,0 0-1,0 0 1,0-1-1,0 1 1,0 0-1,3 1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3:07.32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987 40 412,'7'-5'1428,"2"-4"-156,-9 3 1145,-19-5-1201,-3 8-8,-12-2-76,-13 5-100,-16 0-112,-10 0-148,-15 5-228,1 4-232,-5-4-364,4 10-376,4-1-416,-23 14-3012,3 6 1307,10 8 869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3:07.6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713 193 1484,'16'45'1464,"0"6"-96,-7 0-183,1 0-49,-1 3-56,0 5-64,-2 0-96,2-2-100,-3-3-88,1-9-180,-1 0-172,3-8-248,-5-9-252,2-5-344,6-6-284,-2-12-2972,-1-5 1263,1-5 837</inkml:trace>
  <inkml:trace contextRef="#ctx0" brushRef="#br0" timeOffset="1">1031 125 60,'-3'-14'1392,"-10"0"-64,-9 0-4,-6-1-12,-19-1-75,-7 1-113,-21-2-100,-4 9-136,-3-1-204,4 7-308,-7 4-344,-3 10-400,3 5-476,-18 17-2412,5 14 1107,7 8 733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3:08.02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15957,'2'2'7,"1"0"-1,-1 0 0,0 0 1,0 1-1,0-1 0,0 0 0,0 1 1,0 0-1,-1-1 0,1 1 1,-1 0-1,0 0 0,0 0 0,1 3 1,7 46 41,-8-37 5,11 198 349,-5-38-213,-6-166-224,20 165-81,-17-148-586,2 0 0,1-1 1,1 0-1,17 36 0,-24-59 205,0 1 1,0-1-1,0 1 0,0-1 1,1 0-1,-1 0 0,1 0 1,0 0-1,-1 0 0,1 0 1,0 0-1,0 0 0,4 1 1,4 4-1707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3:08.3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1324 85 15489,'-3'-11'324,"-4"0"-80,-8 2 93,-14-2 195,-15 2 52,-19-2-56,-18 0-120,-17 5-80,-37 0-124,-3 6-280,0 12-372,-4 2-580,4 11-4901,0 9 2017,-16 20 1331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5:52.5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32 904,'0'0'3980,"-1"-2"-3070,-7-10 514,-2-5 8224,41 18-8938,41 6-1,-68-6-670,16 2 348,-1 1-1,1 1 1,27 11 0,-45-15-368,-1-1-1,0 0 1,0 1-1,0 0 1,0-1-1,0 1 1,0 0-1,0-1 1,-1 1-1,1 0 1,0 0-1,0 0 1,0 0-1,-1 0 1,1 0-1,0 0 1,-1 0-1,1 0 1,-1 0-1,1 0 1,-1 0-1,0 0 1,0 0-1,1 0 1,-1 1-1,0-1 1,0 0-1,0 0 1,0 0-1,0 1 1,0-1-1,0 0 1,-1 0-1,0 2 1,-1 5-18,-1-1 0,-1 0 0,1-1 0,-9 12 1,9-14 0,0 1 1,0-1 0,1 1 0,-1 0-1,-1 7 1,4-9 3,-1 0 0,1 0 0,1 1 1,-1-1-1,0 0 0,1 0 0,0 0 0,0 0 0,0 0 0,0 0 0,0 0 0,1 0 0,-1 0 0,1 0 1,0 0-1,2 2 0,7 9 114,23 22 0,-15-16 89,-14-16-160,0 2 60,1 0 0,-1 1 0,0-1 0,5 10 0,-9-14-112,0-1 1,-1 0 0,1 0-1,-1 0 1,1 1-1,-1-1 1,0 0-1,1 1 1,-1-1 0,0 0-1,0 1 1,0-1-1,0 0 1,0 1-1,0-1 1,0 0 0,0 1-1,-1-1 1,1 0-1,0 1 1,-1-1-1,1 0 1,-1 0 0,1 1-1,-1-1 1,0 0-1,0 0 1,1 0-1,-1 0 1,0 0 0,0 0-1,0 0 1,-1 1-1,-12 7-1080,0-1 0,-1 0 0,0-1-1,0-1 1,-30 9 0,-26 11-6496,28-6 4876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3:10.38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82 14 148,'-8'-13'4345,"8"13"-4224,-1 0 0,1 0 0,0 0 0,-1 0 0,1-1-1,0 1 1,0 0 0,-1 0 0,1 0 0,0 0 0,-1 0 0,1 0 0,0 0 0,-1 0-1,1 0 1,0 0 0,0 0 0,-1 0 0,1 0 0,0 0 0,-1 1 0,1-1 0,0 0 0,-1 0-1,1 0 1,0 0 0,-1 1 0,0 1 122,-1 0-1,0 0 1,1 0 0,-1 0-1,1 0 1,0 0-1,0 1 1,0-1 0,0 0-1,-1 4 1,-11 39 1440,2 1 0,2 0 1,2 1-1,-2 90 0,28 188 620,-18-307-2321,-1-10-132,1-1 0,0 1 1,0 0-1,0 0 0,1-1 0,0 1 0,0-1 1,1 0-1,0 0 0,7 13 0,-9-19 4,-1-1 0,1 1 0,-1 0 1,1-1-1,-1 1 0,1 0 0,0-1 0,-1 1 0,1-1 0,0 1 0,0-1 0,-1 1 0,1-1 0,0 0 0,0 1 0,0-1 0,-1 0 0,1 0 0,0 1 0,0-1 0,0 0 0,0 0 0,0 0 0,-1 0 0,2 0 0,0-1-480,-1 0 0,1 1 0,-1-1 0,0 0-1,1 0 1,-1 0 0,0 0 0,0 0 0,0 0 0,0 0 0,0-1 0,2-1 0,6-11-2128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3:14.8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2776 1 712,'0'0'11391,"0"3"-10786,-8 61 2548,1 129-1,21 68-1291,-13-245-1730,60 477 2072,-37-321-1577,27 156 508,24 192 143,-35-144-415,-12-130-283,7 82-38,10 71 67,-5-53 12,-14-78-96,21 249 116,-9-127-386,-23-250-162,39 268 184,-17-144-93,16 132 49,64 578-3,-105-846-210,45 585 96,-22-196-71,-14-227-21,23 234 2,-34-412-24,59 431 15,-41-350-28,136 1036 24,-83-463 68,-70-569-60,-7-111-36,-1-32-1,-2-1 0,-2 0 0,-3 1 0,-12 58 0,8-72 6,2-14-7,-10 36 0,13-53 13,0-1-1,-1 0 1,0 0 0,0 0-1,-1-1 1,0 0 0,0 1 0,-8 7-1,6-9 7,1 0 0,-1-1-1,0 0 1,-1 0 0,1 0-1,-1-1 1,0 0 0,0-1-1,0 0 1,0 0 0,-1-1-1,1 0 1,-13 2 0,-63 6 141,-97-1 0,-86-14 219,187 3-288,-150-16-66,-7-9-7,107 9 0,-42-8 0,-37-4 0,128 21 0,-124-29 0,192 35 0,-1-1 0,1-1 0,0 0 0,0-1 0,1-1 0,-1 0 0,1 0 0,1-1 0,0-1 0,0 0 0,0 0 0,1-1 0,1 0 0,0-1 0,0 0 0,1-1 0,0 1 0,1-2 0,1 1 0,0-1 0,0 0 0,-5-19 0,-61-327 0,47 206 0,-104-523 0,58 223 0,54 334 0,-105-578 0,30 14 0,24-33 0,9 286-81,23 179 31,10 55-67,-70-470-150,39 280 197,1-1-16,-39-206-54,23 97 86,19 106 15,6 77 13,-11-10 30,34 196 21,-82-510 16,-8-129-290,16 163-93,-71-657-952,162 1160 1211,4-1 0,16-159 0,-9 227 119,2 1 1,19-61 0,-22 85-22,0 2 1,0-1-1,1 0 0,0 1 1,0-1-1,1 1 1,0 0-1,0 1 0,0-1 1,9-6-1,-4 5-5,0 0 0,0 1-1,1 0 1,-1 0-1,23-7 1,2 3 21,1 1 0,0 3 0,49-4 0,-35 6 152,0 3 1,82 8-1,100 28 506,-130-18-338,141 7 0,89-43-533,-32 0-5211,-289 19 4274,0 0-1,0 1 0,0 1 0,1 0 0,-2 0 0,1 1 0,0 0 1,0 1-1,-1 0 0,0 1 0,0 0 0,0 0 0,17 14 0,42 38-2801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3:15.65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647 477 284,'55'-32'5397,"-34"21"-2172,30-22 0,-5 0 535,-23 17-1260,23-20 0,-40 30-2058,0-1 1,-1 0-1,1 0 0,4-10 0,-6 10-115,0 0 1,1 1-1,0-1 1,6-6-1,27-26 477,-29 28-694,1 1 0,0 0 0,13-9-1,-19 15-88,0 0-1,0 0 1,0 0-1,-1 0 1,6-8 0,-1 1-6,-23 4 62,-16 1 91,0 1 0,-58-2 1,38 4-64,-513-42 680,323 23-3322,227 20 1818,10 1 148,0 1 0,-1-1 0,1 1 0,0 0 0,0 0 0,0 0 0,-7 2-1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3:16.11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1 827 68,'0'0'175,"1"0"0,-1 0 0,1 0 0,-1 0 0,0 0 0,1 0 0,-1 1 0,1-1 0,-1 0 0,1 0 0,-1-1 0,0 1 0,1 0 0,-1 0 0,1 0 0,-1 0 0,1 0 1,-1 0-1,0 0 0,1-1 0,-1 1 0,1 0 0,-1 0 0,1-1 0,9-14 176,-8 13 176,13-27 1003,0-1 1,-2 0-1,-2-1 0,16-63 1,-12 37-526,73-305 4202,-69 274-3570,-19 86-1593,3-10 483,0 0 0,0 0 0,1 0 0,9-20-1,-13 32-500,1 0 0,-1-1 0,0 1 0,0 0 0,0 0 0,0-1 0,0 1 0,1 0 0,-1 0 1,0-1-1,0 1 0,1 0 0,-1 0 0,0 0 0,0 0 0,1-1 0,-1 1 0,0 0 0,0 0 0,1 0 0,-1 0 0,0 0 0,0 0 0,1 0 0,-1 0 0,0 0 0,1 0 0,-1 0 0,0 0 0,1 0 0,-1 0 0,0 0 0,0 0 0,1 0 0,-1 0 0,0 0 0,0 0 0,1 0 0,-1 1 0,0-1 0,1 0 0,-1 0 0,0 0 0,0 0 0,0 1 0,1-1 0,-1 0 0,0 0 0,0 0 0,0 1 0,1-1 0,-1 0 0,0 0 0,0 1 0,0-1 0,9 18 804,-8-15-919,8 23 706,-1 1 0,7 43 0,-2-6 78,-4-28-359,32 113 965,-31-118-874,1 0-1,25 45 1,-29-64-270,-7-17-110,-11-20-209,6 16-24,0 0-1,-1 0 0,0 1 1,-1 0-1,0 1 0,0-1 1,0 1-1,-1 0 0,0 1 1,0 0-1,-1 0 0,0 1 1,-12-5-1,13 6-209,0 2 0,0-1 0,0 1 0,-1 1 0,1-1 0,0 2 1,-1-1-1,1 1 0,-1 0 0,1 1 0,-1-1 0,1 2 0,0-1 0,0 1 0,-1 1 0,-10 4 0,9-3-599,1 0 0,1 1-1,-16 10 1,5 2-5372,14-9 2451,7-2 1188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3:16.44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1 103 1096,'48'-95'6030,"-39"87"831,-17 29-6007,1-1 1,1 1 0,0 1 0,2-1-1,-2 25 1,2 4 650,4 61-1,1-91-1049,1-1 1,0 1-1,11 35 0,-11-48-335,0 0-1,0 0 0,1-1 0,0 1 1,1 0-1,-1-1 0,1 0 0,0 0 1,1 0-1,-1 0 0,1-1 0,1 0 1,7 7-1,-10-10-69,0 0 1,0 0-1,1-1 1,-1 0-1,0 1 0,0-1 1,1 0-1,-1 0 0,1-1 1,-1 1-1,0-1 0,1 1 1,-1-1-1,1 0 1,-1-1-1,5 0 0,-3 0-7,1-1 1,-1 1-1,0-1 0,0 0 0,0-1 0,-1 0 0,1 1 0,0-1 0,6-6 0,-1-1-32,1 0 1,-2-1-1,1-1 0,-1 1 1,-1-1-1,12-24 0,-7 10-152,-2 0 0,-1-1 0,-1 0 0,7-36-1,-13 47-192,-1 0-1,0 0 0,-1 0 0,-1 0 0,0 0 1,-1 0-1,-1 1 0,0-1 0,-6-18 0,0 13-765,7 21 892,1-1-1,0 0 1,-1 0 0,1 1 0,-1-1 0,0 0 0,1 1 0,-1-1-1,1 0 1,-1 1 0,0-1 0,0 1 0,1-1 0,-1 1 0,0 0 0,0-1-1,0 1 1,1 0 0,-1-1 0,0 1 0,0 0 0,-1 0 0,-8 14-6267,9-9 2881,9 4 1091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3:16.7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120 139 2964,'11'-9'403,"28"-16"3702,-37 27-3074,0 1-794,0 0 0,0 1-1,0-1 1,-1 0-1,1 1 1,-1-1-1,0 1 1,0-1 0,0 1-1,-1 0 1,1 0-1,-1-1 1,0 1 0,0 5-1,-2 13 830,-5 28 1,2-13-203,2-12-315,1-11-416,0 0 1,1 0-1,1 0 0,0 1 1,4 24-1,-3-38-269,-1 1 0,1 0-1,-1-1 1,1 1 0,0-1 0,0 1-1,0-1 1,0 1 0,0-1 0,0 0-1,2 3 1,-2-3-237,1 0 1,-1 0-1,0-1 1,1 1-1,-1 0 1,0-1-1,1 1 1,-1-1-1,1 1 1,-1-1-1,1 0 1,-1 1-1,0-1 1,1 0-1,-1 0 0,1 0 1,-1 0-1,1-1 1,-1 1-1,1 0 1,1-1-1,15-4-1986</inkml:trace>
  <inkml:trace contextRef="#ctx0" brushRef="#br0" timeOffset="1">453 0 14025,'0'0'-8,"-22"6"48,6-3 92,0 2 56,-9 1-36,-3-1-8,0-2 24,-7 0-60,4 0-132,-10 0-208,0 0-256,0-1-332,6 1-280,4 0-3080,0 3 1423,-1 2 937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3:17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297 32 48,'31'-21'5747,"-30"19"-4737,-8-1 456,7 2-1414,-1 1 1,1 0 0,0-1-1,-1 1 1,1-1 0,-1 1-1,1 0 1,0-1 0,-1 1 0,1 0-1,-1 0 1,1-1 0,-1 1-1,1 0 1,-1 0 0,1 0 0,-1 0-1,1 0 1,-1 0 0,1-1-1,-1 1 1,1 0 0,-1 0-1,1 0 1,-1 1 0,0-1 0,-6 0 231,0 1 1,-1 0 0,1 0-1,0 0 1,0 1 0,0 0 0,1 1-1,-1-1 1,0 1 0,-6 4-1,2 0 32,0 1 0,1 0 0,0 0 0,0 1 0,-9 10 0,-1 5 183,2 1 0,0 1 0,2 0 1,-14 29-1,21-37-193,1 0 0,0 1 0,2-1-1,0 2 1,1-1 0,1 1 0,-2 24 0,6-37-199,0-1-1,0 0 1,1 1-1,-1-1 1,1 0 0,1 1-1,-1-1 1,1 0-1,0 0 1,1 0-1,4 9 1,-4-11-43,0 0 0,1 0 0,-1-1 0,1 1 0,-1-1 0,1 1 0,0-1 0,0 0 0,1-1 0,-1 1 0,1-1 0,-1 0 0,1 0 0,0 0 0,0 0 0,7 1 0,0-2-2,-1 0-1,0 0 0,1-1 0,-1 0 0,1-1 0,-1 0 1,0-1-1,0 0 0,0-1 0,0-1 0,0 1 0,0-1 1,17-11-1,-3 1-21,-1 0-1,-1-2 1,-1-1 0,31-30 0,-38 33-63,-1-2 0,0 0 1,-1 0-1,-1-1 1,13-26-1,-20 34-33,0-1 0,-1 0 1,0 0-1,0 0 0,-1 0 1,-1-1-1,0 0 0,0 1 1,-1-1-1,-1 0 0,0 0 0,-1-12 1,0 18-14,1 1 1,-1 0 0,-1 0-1,1-1 1,-1 1-1,1 0 1,-1 0 0,0 0-1,-1 1 1,1-1 0,-1 0-1,1 1 1,-1 0-1,-6-6 1,4 5-61,-1 0 0,1 0 0,-1 1 0,0 0 0,1 0 0,-2 1 0,1-1 0,0 1 0,-8-1 0,-2 0-299,0 1 1,-1 1-1,1 0 0,-1 1 0,1 1 0,0 1 0,-21 4 0,-35 13-2633,57-13 651,1 0 0,-25 13 0,19-5 185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3:17.4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27 352,'26'-27'8432,"-43"58"-6765,-11 17 163,2 1 0,2 2 0,-26 80-1,44-112-1336,2 1-1,0 0 1,0 0 0,2 0-1,1 1 1,2 38-1,0-53-420,-1 0 0,1 0 0,1-1 0,-1 1 0,1 0 0,0-1 0,0 1 0,1-1 0,0 1 0,0-1 0,0 0 0,0 0 0,1 0-1,0-1 1,0 1 0,0-1 0,1 0 0,-1 0 0,1-1 0,0 1 0,0-1 0,0 0 0,0 0 0,1-1 0,-1 0 0,1 0 0,9 3 0,-1-3-189,0 0 1,0-1 0,0 0-1,0-1 1,0-1 0,0 0-1,-1 0 1,1-2 0,0 0-1,0 0 1,-1-1 0,0-1-1,17-8 1,-5 0-1462,46-29 0,13-21-5606,-57 38 3352,-7 2 1164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3:17.7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95 116 1676,'0'-4'363,"1"0"-1,0-1 1,0 1 0,1 0-1,-1 0 1,1 0-1,0 0 1,0 0 0,1 0-1,-1 0 1,1 1 0,3-4-1,-2 1 358,0 1 0,-1-1-1,1 0 1,2-6 0,0-5 3238,-10 21-3208,-14 14-126,2 1-1,0 1 1,1 1-1,1 0 0,1 0 1,0 2-1,-9 25 0,19-41-477,0 0-1,1 0 0,0 0 0,0 0 0,1 0 0,-1 1 0,2-1 0,-1 1 1,1-1-1,0 0 0,2 10 0,-2-14-108,1-1 0,-1 1 1,1-1-1,0 1 0,0-1 1,0 0-1,0 1 0,1-1 0,-1 0 1,1 0-1,-1 0 0,1 0 1,0 0-1,-1 0 0,1 0 0,0 0 1,1-1-1,-1 1 0,0-1 1,0 0-1,0 1 0,1-1 0,-1 0 1,1 0-1,-1-1 0,1 1 1,-1 0-1,1-1 0,0 0 0,-1 1 1,1-1-1,-1 0 0,1 0 0,4-1 1,4 0 13,0-1 1,1 0-1,-1-1 0,0 0 1,0-1-1,0 0 1,-1 0-1,0-1 0,15-9 1,-9 3-70,0-1 1,0 0-1,-1-1 0,21-24 1,-25 25-82,-1-1 0,0-1 0,14-26 0,-21 34-1,0 0 0,0-1 0,-1 1 1,1-1-1,-1 0 0,-1 0 1,0 0-1,0 0 0,0 0 0,0 0 1,-2-11-1,1 16 30,-1-1 0,1 1 0,-1 0 0,1 0 0,-1 0 1,0 0-1,0 0 0,0 0 0,0 0 0,0 0 0,0 0 0,0 0 0,-1 1 0,1-1 0,-1 0 0,0 1 1,1-1-1,-3 0 0,1 0-62,-1 0 1,0 0-1,1 0 1,-1 1 0,0 0-1,0 0 1,0 0-1,0 0 1,-5 0-1,-5 1-285,1 0 0,0 1-1,0 0 1,0 1 0,-16 4-1,12-1-401,-1 0 0,-21 11-1,23-8-746,0 0-1,1 1 1,1 1-1,-26 21 1,5 2-633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3:18.28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377 69 980,'6'-11'725,"10"-18"820,-16 28-1357,1-1-1,-1 1 1,1 0 0,-1-1 0,0 1-1,1 0 1,-1-1 0,0 1-1,0 0 1,0-1 0,0 1 0,0-1-1,0 1 1,-1 0 0,1-1-1,0 1 1,-1 0 0,0-2 0,-3 2 936,-7 2-725,1 0-1,0 1 0,1 1 1,-1-1-1,0 2 0,1-1 1,-1 1-1,1 1 0,0-1 1,1 2-1,-1-1 0,-9 9 1,-9 8 324,0 2 0,-28 31 0,31-28-209,1 1 0,-22 34 0,35-46-262,1 0-1,1 1 1,0 0 0,1 0-1,-9 34 1,15-48-213,0 0 0,1 0-1,-1 0 1,1 0 0,0 0 0,0 0-1,0 0 1,0 0 0,0 0 0,0 0-1,1 0 1,0 0 0,0 0 0,0 0-1,0 0 1,0 0 0,0-1 0,2 4-1,-1-4-10,1 1 0,-1-1 1,0 0-1,0-1 0,1 1 0,-1 0 0,1-1 0,-1 1 0,1-1 0,0 0 0,0 0 0,-1 0 0,1 0 0,0 0 0,4 0 0,4 0-10,0 0-1,0-1 0,0 0 1,0-1-1,0-1 0,0 1 1,0-2-1,14-4 0,6-4-110,-2-2-1,0 0 0,0-3 0,-2 0 0,0-1 0,0-2 0,-2-1 0,0 0 1,40-46-1,-64 65 62,0 0 0,0-1 0,0 1 0,1-1 0,-1 1-1,0-1 1,-1 1 0,1-1 0,0 0 0,0 1 0,-1-1 0,1 0 0,-1 0 0,1 1 0,-1-1 0,0 0 0,0-2 0,-7 7-109,-11 8 45,0 0 1,1 2 0,1-1 0,0 2-1,-21 23 1,19-17-12,1 0-1,0 2 0,2 0 1,-15 27-1,29-46 72,-8 15-110,9-18 134,0 1-1,0-1 0,0 0 1,-1 1-1,1-1 0,0 1 1,0-1-1,0 0 0,0 1 1,0-1-1,0 1 0,0-1 1,0 0-1,0 1 1,0-1-1,0 1 0,0-1 1,0 1-1,0-1 0,0 0 1,1 1-1,-1-1 0,0 1 1,0-1-1,0 0 0,1 1 1,-1-1-1,0 0 0,0 1 1,1-1-1,-1 0 0,1 1 1,3-4-222,20-20-15,-1-2 1,-2 0 0,35-52-1,45-96-187,-82 138 407,-10 20 60,-4 9 43,-2 0 0,1 0 0,-1 0 0,0-1 0,0 1 0,-1-1 0,4-13 0,-7 20-53,1 0-1,0 0 0,0 0 0,0 1 0,0-1 0,0 0 0,0 0 0,0 0 0,0 0 0,-1 0 1,1 0-1,0 0 0,0 0 0,0 0 0,0 0 0,0 0 0,0 0 0,-1 0 0,1 0 0,0 0 1,0 0-1,0 0 0,0 0 0,0 0 0,0 0 0,-1 0 0,1 0 0,0 0 0,0 0 0,0 0 1,0 0-1,0 0 0,0 0 0,0 0 0,-1 0 0,1 0 0,0 0 0,0-1 0,0 1 0,0 0 1,0 0-1,0 0 0,0 0 0,0 0 0,0 0 0,0 0 0,0 0 0,-1-1 0,1 1 0,0 0 1,0 0-1,0 0 0,-9 18 256,0 0 0,2 1 0,0 0 0,1 1 0,0-1 1,2 1-1,0 0 0,2 1 0,-1 32 0,4 16 428,15 112 1,70 243 644,-35-195-572,-50-223-761,1-1-9,-1 0 0,0 0 0,0 0 0,0 1 0,-1-1 0,0 0 0,0 0 0,0 1 0,-1-1-1,-2 10 1,3-15-10,0 1-1,0-1 0,0 1 0,-1-1 1,1 1-1,0-1 0,-1 0 0,1 1 1,0-1-1,-1 0 0,1 1 0,0-1 1,-1 0-1,1 1 0,-1-1 0,1 0 1,0 0-1,-1 1 0,1-1 0,-1 0 1,1 0-1,-1 0 0,1 0 0,-1 0 1,1 0-1,-1 0 0,1 0 0,-1 0 1,1 0-1,-1 0 0,1 0 0,-1 0 1,1 0-1,-1 0 0,1 0 0,0 0 1,-1-1-1,1 1 0,-1 0 0,1 0 1,-1-1-1,1 1 0,0 0 0,-1 0 1,1-1-1,0 1 0,-1 0 0,1-1 1,0 1-1,-1-1 0,1 0 0,-18-20-160,18 20 164,-13-20-166,2 0-1,0-1 1,-8-24 0,2 5-48,-42-109-310,58 147 550,1 0 0,-1 1 0,0-1 0,1 0 0,0 1 0,0-1 0,0 0 0,0 1 0,0-1 0,0 0 0,1 0 0,-1 1 0,1-1 0,0 1 0,0-1 0,0 0 0,0 1 0,0 0 0,0-1 0,1 1 0,-1 0 0,1-1 1,0 1-1,-1 0 0,1 0 0,0 1 0,0-1 0,0 0 0,1 0 0,3-1 0,6-4 95,1 0 0,1 1-1,-1 1 1,23-6 0,-10 2-101,-8 3-327,-1-2 0,0 0 0,0-1-1,0-1 1,-1 0 0,-1-1 0,22-20 0,4-13-3780,-3-5-4085,-20 24 5422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5:53.4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57 528,'5'-14'1437,"-4"13"-1100,0-1 0,-1 0 0,1 1 0,0-1 0,-1 0 0,0 0-1,1 0 1,-1 1 0,0-1 0,0 0 0,1 0 0,-1 0 0,-1 0 0,1 1-1,0-1 1,0 0 0,-1 0 0,1 0 0,-2-3 0,1 5-204,0-1 0,0 1 1,0 0-1,0-1 1,0 1-1,0 0 0,0-1 1,-1 1-1,1 0 0,0 0 1,0 0-1,0 0 0,0 0 1,-2 0-1,2 0 138,-5 0 20,0 1 0,1-1 0,-1 1 1,0 1-1,0-1 0,1 1 0,-1 0 1,1 0-1,0 0 0,-1 1 0,1 0 1,-7 5-1,-7 6 552,-28 24 1,26-16-476,1 0 0,0 1 0,2 1 0,0 1 0,2 0-1,1 2 1,1-1 0,1 2 0,2 0 0,0 0 0,2 1 0,-5 31 0,12-51-270,0 0 1,1 0-1,0 0 0,1 0 1,0 0-1,0 1 0,1-1 1,0 0-1,1 0 0,4 14 1,-4-17-77,1 0 1,0 0-1,0 0 1,0 0 0,1-1-1,0 1 1,0-1-1,1 0 1,-1 0-1,1-1 1,0 1 0,0-1-1,1 0 1,-1 0-1,8 3 1,12 4-791,1 0 0,1-2 0,-1-1 0,1-1 0,50 6 0,15 5-9186,-56-10 7043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3:18.6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104 12 16778,'-6'8'-32,"0"-2"-284,-1 0 3,-5-6 53,-1 0 4,-3-6-268,4 0-492,-1-2-3768,1-1 1628,5 7 1071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3:26.6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34 281 72,'0'-1'401,"0"0"-1,-1 1 1,1-1 0,0 0-1,0 1 1,-1-1 0,1 1-1,-1-1 1,1 0 0,-1 1-1,1-1 1,-1 1 0,1-1-1,-1 1 1,1-1 0,-1 1-1,1 0 1,-1-1 0,0 1-1,1-1 1,-1 1 0,0 0-1,1 0 1,-1 0 0,-1-1-1,2 2-225,-1-1-1,0 1 1,1-1 0,-1 1-1,0-1 1,1 1-1,-1-1 1,1 1-1,-1-1 1,1 1-1,0 0 1,-1-1 0,1 1-1,0 0 1,-1 0-1,1-1 1,0 1-1,-1 1 1,-7 48 28,8-43 921,-2 19-526,1 0 0,1 1 0,2-1 0,5 32 0,31 100 821,-33-141-1291,35 105 919,-34-109-867,-1 0-1,2 0 0,0-1 0,0 0 1,1 0-1,17 18 0,-22-27-136,-1 0-1,1 0 1,0-1-1,0 0 1,0 1-1,0-1 1,1 0 0,-1-1-1,0 1 1,1-1-1,-1 1 1,1-1-1,0 0 1,-1 0-1,1-1 1,0 1 0,-1-1-1,1 0 1,0 1-1,0-2 1,0 1-1,-1 0 1,1-1-1,0 0 1,-1 0 0,1 0-1,0 0 1,-1-1-1,1 1 1,-1-1-1,6-4 1,1-1 17,-1 0-1,0-1 1,0 0-1,0 0 1,-1-1-1,-1-1 1,0 1 0,12-21-1,-2-2-42,-2 0 0,-1-2 0,-2 0 0,9-41 0,22-147-1067,-39 200 840,10-97-1328,-10 76-778,1 0 0,18-69 0,-21 107 1233,0 0-1,0 0 1,0 1-1,1-1 1,0 1-1,4-6 1,5-4-1298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3:27.0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1 860 468,'0'0'1185,"4"-3"-63,3-4-754,0 0 0,-1 0 0,0-1-1,0 1 1,0-1 0,-1-1 0,6-12 0,29-74 1291,-29 66-1257,187-583 5060,-182 567-4386,-16 43-784,0 7-7,-4 92 862,-1 42 39,10-85-634,3-1 0,2 1 0,2-2 0,3 1 0,2-2 0,2 0 0,29 54 0,-169-177-3325,69 48 334,-27-5-6746,53 20 6583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3:27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25 146 88,'10'-22'1487,"-8"17"-716,-1 1 1,1 0 0,0 0-1,1 0 1,-1 0 0,1 0-1,0 0 1,4-3 2572,-8 13-2152,-42 175 3916,36-138-3834,-2 86 1,9-115-1107,1 0 1,0 0-1,1 0 1,0 0-1,1-1 1,1 1-1,0-1 1,1 1 0,0-2-1,10 17 1,-13-24-139,1-1 0,0 0 0,1 0 1,-1 0-1,1 0 0,-1 0 1,1-1-1,0 1 0,1-1 0,-1 0 1,0 0-1,1-1 0,0 1 0,0-1 1,-1 0-1,1 0 0,0-1 0,1 0 1,-1 0-1,0 0 0,0 0 1,0-1-1,1 0 0,-1 0 0,0 0 1,0 0-1,1-1 0,-1 0 0,5-2 1,5-1-46,0-2 0,0 0 1,0 0-1,-1-2 0,0 0 0,0 0 1,-1-1-1,16-15 0,-8 5-89,-1-1 0,-1 0 0,-2-2 0,1 0 0,25-47 0,-11 9-231,30-81 0,-42 89-11,20-85 0,-37 115 430,-10 32 183,-10 35 96,8-15-295,2 1 0,0-1 0,3 1 0,0 0 0,2 1-1,1-1 1,4 35 0,-2-62-188,-1 1 0,2 0 0,-1 0-1,0-1 1,1 1 0,0-1 0,0 1-1,0-1 1,0 0 0,1 0 0,0 0-1,4 4 1,-6-6-208,1 0 0,0 0-1,0 0 1,1-1 0,-1 0 0,0 1-1,0-1 1,1 0 0,-1 0 0,1 0-1,-1 0 1,1 0 0,-1-1 0,1 1-1,0-1 1,-1 0 0,1 1 0,0-1-1,-1-1 1,1 1 0,0 0 0,-1-1-1,1 1 1,2-2 0,27-11-3777,2-6 1246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3:27.7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340 642 1116,'-7'40'5719,"10"-43"-4727,6-6-638,-1 0-1,-1-1 0,1 0 0,-2 0 0,1-1 0,-1 1 0,-1-1 1,6-18-1,28-102 967,-32 105-1038,14-63 663,-3 0 0,6-108 0,-24 194-827,0-1 0,0 1 0,0-1 0,-1 0 0,1 1 0,-1-1 0,0 1 0,-1-5 0,1 6 689,-3 6-383,2 0-323,-1 0 1,1-1-1,0 1 0,0 0 1,0 0-1,0 1 1,1-1-1,-1 0 1,1 0-1,0 1 1,0-1-1,1 1 1,0-1-1,-1 0 1,1 1-1,1 7 0,1-1 59,0 1-1,0-1 1,1 0-1,1 0 1,0-1-1,0 1 1,1-1-1,0 0 1,10 14-1,9 10 274,34 37 0,-42-52-277,204 224 1518,-215-238-1623,0 1 0,-1 0 0,1 0 0,6 13-1,-10-17-39,-1 0 0,1 0 0,0 0-1,-1 0 1,1 0 0,-1 0-1,0 0 1,0 1 0,0-1-1,0 0 1,0 0 0,0 0 0,0 1-1,-1-1 1,1 0 0,-1 0-1,1 0 1,-1 0 0,0 0-1,0 0 1,-2 3 0,-1 0-16,0 0 0,0-1 1,0 1-1,-1-1 0,1 0 1,-1 0-1,0-1 0,0 1 0,-1-1 1,1 0-1,-7 2 0,-12 5-214,-32 8-1,47-16 154,-85 24-800,29-9-863,-115 46-1,44 8-862,99-49 239,2 2 0,1 1-1,-48 45 1,26-12-284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3:28.2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3250 303 564,'18'-6'893,"1"-1"0,-1 0 1,32-20-1,0 0 431,46-17 1731,2 3-1,2 5 1,175-40-1,-226 65-1582,-28 5-430,1 1-1,-1 1 0,29-1 0,-50 5-1013,1 0 1,-1 0-1,0 0 0,0 0 1,1 0-1,-1 0 0,0 0 1,1 0-1,-1 0 0,0 0 0,1 0 1,-1 0-1,0 0 0,1 0 1,-1 0-1,0 1 0,0-1 1,1 0-1,-1 0 0,0 0 0,0 0 1,1 0-1,-1 1 0,0-1 1,0 0-1,1 0 0,-1 1 1,0-1-1,0 0 0,0 0 0,1 1 1,-1-1-1,0 0 0,-7 10 708,-6-2-373,0 0-1,-1-1 0,-25 9 1,27-11-245,-253 81 1255,243-79-1295,-206 55 601,-582 123 824,-25-20-243,636-126-933,-342 73 260,10 30-209,406-103-376,-228 77-21,333-109-39,1-1-446,0 1-1,1 1 1,0 1-1,-18 11 0,27-11-1080,13-5-1309,24-2-3800,-20-2 5225,55-1-4493,26-4 1810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9:34.60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108 172 468,'0'0'1265,"4"2"4,-1 1-892,1 0 1,-1 0 0,0 1 0,1-1-1,-2 1 1,1 0 0,0-1-1,-1 1 1,1 1 0,-1-1 0,3 9-1,17 59 2283,-16-50-2105,30 140 2527,-13-51-1612,107 481 6070,-130-592-7476,-1 0 0,1 0-1,0 0 1,0 0 0,0 0 0,-1 0 831,1 0-831,-9-20 416,-18-44-502,20 46 172,-248-643-365,244 630 179,-2-5-14,1-1-1,2 0 1,-7-49 0,16 79 61,0 0 0,1-1 1,0 1-1,0 0 0,0 0 0,1 0 1,1 0-1,-1 0 0,1 0 0,0 0 0,0 1 1,1-1-1,0 1 0,0-1 0,1 1 1,0 0-1,0 0 0,0 0 0,0 1 1,1 0-1,0 0 0,0 0 0,1 0 1,0 1-1,-1 0 0,1 0 0,0 0 1,1 1-1,-1 0 0,1 0 0,-1 0 0,1 1 1,13-2-1,2 0 36,0 2 0,1 0 1,-1 1-1,0 2 0,1 0 0,30 6 1,-17 0 23,0 2 1,-1 1 0,37 17-1,-62-23-49,0 0 0,-1 1-1,0 0 1,0 0 0,-1 1 0,1 0-1,-1 1 1,9 9 0,-14-13-21,-1 0-1,0 0 1,0 0 0,0 0-1,0 0 1,-1 0 0,1 0 0,-1 1-1,0-1 1,0 1 0,0-1 0,0 1-1,0-1 1,-1 1 0,0-1 0,1 1-1,-2 0 1,1-1 0,0 1-1,-1-1 1,1 1 0,-1-1 0,0 1-1,0-1 1,0 1 0,-1-1 0,-1 3-1,-2 3-113,0 0 0,-1-1-1,0 0 1,-1-1-1,1 1 1,-1-1-1,-1 0 1,1-1 0,-17 11-1,-9 2-1337,-44 21 0,31-18-469,-5 6-1484,5 3-5494,32-19 6278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9:35.09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32 184 276,'-3'-2'575,"0"-1"0,1 1 0,-1-1 0,1 1-1,0-1 1,0 0 0,0 0 0,0 0 0,0-1 0,0 1 0,1 0 0,0-1-1,0 1 1,0 0 0,0-1 0,-1-6 0,2 7-412,1-1 0,-1 0 0,1 1 0,0-1 0,0 1 0,0-1 1,0 1-1,1-1 0,-1 1 0,1 0 0,0 0 0,0 0 0,0 0 0,0 0 0,0 0 0,1 0 0,2-2 1,3-2 74,1 0 0,0 1 0,0 0 1,0 0-1,1 1 0,0 0 1,0 1-1,0 0 0,1 1 0,-1 0 1,1 0-1,-1 1 0,1 0 1,20 0-1,-8 2 64,0 1 0,0 0 1,0 2-1,-1 1 0,1 0 0,23 9 0,-35-9-171,-1 0-1,0 0 1,0 1 0,0 0-1,0 1 1,-1 0-1,0 0 1,0 1-1,-1 1 1,14 13-1,-18-16-79,-1 0 1,1 0-1,-1 1 0,0-1 0,0 1 0,0-1 0,-1 1 0,0 0 0,0 0 0,0 0 0,-1 0 0,0 0 0,0 0 0,-1 1 0,1-1 0,-1 0 0,-1 0 0,1 0 0,-1 1 1,-3 9-1,1-4-4,-1 0 0,-1 0 1,0-1-1,-1 1 0,0-1 1,0 0-1,-1 0 0,-1-1 0,0 0 1,-11 11-1,5-9-846,0 0-1,-1 0 1,0-2 0,0 0-1,-1 0 1,-23 9-1,34-16-1572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9:35.66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0 382 336,'7'-11'1756,"0"0"0,1 0-1,0 1 1,15-14 0,-22 23-1197,2 0 247,-3 1-788,1 0 0,-1 0 1,0-1-1,0 1 1,0 0-1,0 0 1,0 0-1,1 0 1,-1 0-1,0 0 1,0 0-1,0 0 1,0-1-1,1 1 1,-1 0-1,0 0 0,0 0 1,0 0-1,1 0 1,-1 0-1,0 0 1,0 0-1,0 0 1,1 0-1,-1 0 1,0 0-1,0 0 1,0 1-1,0-1 1,1 0-1,-1 0 0,0 0 1,0 0-1,0 0 1,0 0-1,1 0 1,-1 0-1,0 1 1,0-1-1,0 0 1,0 0-1,0 0 1,0 0-1,1 0 1,-1 1-1,12 22 869,-5-9-320,1-1-1,0 1 1,11 13-1,-15-23-436,0 0 0,1 0 1,-1 0-1,0 0 0,1 0 0,0-1 0,0 0 0,0 0 0,0-1 0,1 1 0,-1-1 0,8 2 0,-1-2-8,-1 0 0,1-1 0,0 0 0,-1-1 0,1 0 0,0-1 1,-1 0-1,1-1 0,-1-1 0,1 1 0,-1-2 0,0 0 0,12-5 0,-2-1 7,-1-1-1,0 0 1,-1-2 0,0 0-1,29-27 1,-38 31-75,-1-1 1,0 0-1,-1-1 1,0 0-1,0 0 1,-1 0-1,-1-1 1,0 0 0,8-24-1,-12 30-37,-1 1 1,1-1-1,-1 0 0,-1 1 1,1-1-1,-1 0 0,0 0 0,0 0 1,0 1-1,-1-1 0,0 0 0,0 0 1,-1 1-1,1-1 0,-1 1 1,-1-1-1,1 1 0,-1 0 0,0 0 1,0 0-1,0 0 0,0 1 1,-1-1-1,0 1 0,-5-5 0,1 3-44,1 0 0,-1 1-1,-1-1 1,1 2-1,-1-1 1,0 1-1,0 1 1,0-1-1,-1 2 1,1-1-1,-1 1 1,1 1 0,-18-2-1,14 3-10,0 0 0,0 1 0,1 1 0,-1 0 0,1 0 0,-1 1 0,1 1 0,0 0 0,0 0 0,-13 8 0,24-11 25,-1-1 0,1 1 0,-1 0 0,1-1 1,-1 1-1,1 0 0,0 0 0,-1 0 0,1 0 0,0 1 0,0-1 0,-1 0 1,1 0-1,0 1 0,0-1 0,-1 3 0,7-3-29,3-1 42,0 1 1,0-1-1,1-1 0,-1 0 0,0 0 1,0 0-1,9-3 0,6-2 25,-13 2 226,1 2-1,0-1 0,20 0 1,-29 3-192,1-1 0,-1 2 0,1-1 0,-1 0 1,1 0-1,-1 1 0,0-1 0,1 1 0,-1 0 0,0 0 1,1 0-1,-1 0 0,0 0 0,0 1 0,0-1 0,0 0 1,0 1-1,0 0 0,0-1 0,-1 1 0,1 0 0,2 3 1,2 8 138,1 0 0,-2 1 0,0 0 0,0 0 1,-2 0-1,4 20 0,0-1 88,18 82 459,59 223 866,-69-292-1400,3-1 1,1 0-1,2-1 1,2-2 0,33 48-1,-37-67-303,0 0 0,2-1 0,0-1 0,31 23-1,49 27-5543,-99-70 4562,1 1 0,0 0 0,-1 0 0,1 0 0,-1 0 0,1 0 1,-1 1-1,0-1 0,2 4 0,3 7-2314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9:44.4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37 164 452,'-15'-1'3691,"14"1"-3515,0 0-1,0 0 1,0 0 0,0-1 0,0 1-1,0 0 1,0-1 0,0 1-1,0-1 1,0 1 0,0-1-1,0 1 1,1-1 0,-1 1 0,0-1-1,0 0 1,0 0 0,1 1-1,-1-1 1,0 0 0,1 0-1,-1 0 1,0-1 0,1 0-56,0 0 0,0 1 1,0-1-1,1 1 0,-1-1 0,0 1 1,1-1-1,-1 1 0,1-1 0,-1 1 1,1-1-1,0 1 0,0-1 0,0 1 1,0 0-1,0 0 0,1-2 0,6-6 201,0 1-1,0 0 1,1 1 0,0 0-1,0 0 1,1 1-1,0 0 1,0 1-1,13-5 1,9-3 797,58-13 0,-81 23-882,0 1-1,-1 1 1,1 0-1,0 0 1,0 0-1,0 1 1,17 2-1,-24-1-187,1-1 1,-1 1-1,1 0 0,-1 0 0,1 0 1,-1 0-1,0 0 0,0 0 0,1 1 1,-1-1-1,0 1 0,0 0 0,0-1 1,0 1-1,-1 0 0,1 0 0,0 0 1,-1 0-1,0 1 0,1-1 1,-1 0-1,0 0 0,0 1 0,0-1 1,0 1-1,-1-1 0,1 1 0,-1-1 1,1 1-1,-1 0 0,0 2 0,0 19 204,0 0 0,-2-1 0,-8 45 0,-25 69 400,22-94-423,2-4-53,-41 169 902,45-173-717,2 1-1,2-1 0,1 71 0,3-97-284,0 0 0,0-1 0,1 1-1,0-1 1,0 1 0,1-1 0,0 0 0,7 13-1,-7-17-51,0 0 0,-1 0 0,1 0 0,1 0 0,-1-1 0,0 0 0,1 1-1,0-1 1,0 0 0,0-1 0,0 1 0,0-1 0,1 0 0,-1 0 0,1 0-1,8 2 1,1-2-76,0 1-1,0-2 0,0 0 1,0-1-1,24-2 0,71-18-1659,-22 3-2920,-81 17 2998,1-1 0,-1 1 0,0 0-1,1 1 1,7 1 0,0 0-1454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6:15.6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45 487 372,'0'0'559,"-1"-9"1008,-1-6 326,2 14-1443,-10-26 2940,4-2-2973,1 0 1,2 0-1,0-36 0,-5-38-47,7 72-72,1 25-135,0 1 0,0-1 0,0 1 0,-1-1 0,0 0 0,-2-5-1,3 10 106,0 1-252,0-1 0,1 1 0,-1 0 0,0 0 0,0-1 1,1 1-1,-1 0 0,0-1 0,0 1 0,0 0 0,0 0 0,1-1 0,-1 1 0,0-1 1,0 1-1,0 0 0,0-1 0,0 1 0,0 0 0,0-1 0,0 1 0,0 0 1,0-1-1,0 1 0,0 0 0,0-1 0,0 1 0,0 0 0,-1-1 0,1 0 26,0 0 0,0 0 0,0 0-1,0 1 1,0-1 0,0 0-1,0 0 1,0 0 0,0 1 0,0-1-1,0 0 1,0 0 0,0 0 0,1 1-1,-1-1 1,0 0 0,1 1-1,-1-1 1,1 0 0,-1 0 0,0 1-1,1-1 1,-1 1 0,1-1-1,0 0 1,-1 1 0,1-1 0,1 0-1,15-3 243,1 1-1,0 0 0,34 1 0,4-2 178,12 1-89,-62 2-337,1 1-1,0-1 1,13 2-1,-1-1 26,199-3 919,-129 4-852,8 1 2,89-3 221,141-14 340,-266 13-577,32 1 72,-15 1 72,31 6 159,100 11 103,-111-7-21,130-3 0,175 6 547,-291-12-948,-61-1-72,469-18 264,-163-7 47,-102 12 15,-170 9-291,-49 3-49,40-6 0,-13-1 202,114-1 1,-128 11-187,73 13 1,-74-7-39,71 1 0,168-3-35,-181-9 72,-103 3-30,6 0 5,1 0-1,-1 0 0,0 1 1,12 3-1,-19-4 110,1 11-16,-40 152 230,18-65-114,-6 19 89,17-85-1492,6-15-3734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9:45.1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855 1 672,'-6'2'1309,"-15"5"-151,0-2-1,-1 0 1,1-1 0,-35 2 0,-96-4 2343,99-2-2618,-153-12 1861,64 2-1527,134 9-1272,-1 1-1,0 1 0,0 0 0,0 0 1,1 1-1,-1 0 0,1 0 0,-1 1 0,1 0 1,-8 4-1,12-4-234,0-1 1,0 1-1,0-1 0,1 1 1,-1 1-1,1-1 1,-1 0-1,-4 7 0,6-6-317,0-1-1,0 0 1,1 1-1,-1-1 0,1 1 1,0 0-1,0-1 0,0 1 1,0 0-1,1-1 0,-1 9 1,1 9-1405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9:45.49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453 48 1016,'53'11'7455,"-60"-12"-6311,-146-23 3126,-108-10-2530,218 35-2800,21 3-1232,4 5-4205,17-3 4421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9:45.8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787 1 1156,'-39'20'2399,"-1"-2"0,-43 13 0,-87 13 1493,-180-2-546,337-40-3867,0-1 0,1-1 1,-1 0-1,1-1 0,-22-4 0,34 5 333,0 0 0,-1 0 0,1 0 0,0 0 0,-1 0 0,1 0 0,0 0-1,-1-1 1,1 1 0,0 0 0,-1 0 0,1 0 0,0-1 0,-1 1-1,1 0 1,0 0 0,0-1 0,-1 1 0,1 0 0,0-1 0,0 1-1,0 0 1,0-1 0,-1 1 0,1 0 0,0-1 0,0 1 0,0 0-1,0-1 1,0 1 0,0 0 0,0-1 0,0 1 0,0-1 0,0 1 141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9:46.41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104 26 16,'15'-25'9110,"-25"34"-8740,0 0 0,1 1 0,0 0 0,1 1 0,0 0 0,1 0 1,0 1-1,1 0 0,0 0 0,-7 21 0,7-15-94,1 0 0,0 0 0,2 0 0,0 0-1,1 1 1,1-1 0,1 29 0,1-40-196,0-1-1,0 0 1,0 1-1,1-1 1,0 0-1,0 0 1,0 0-1,1 0 0,0 0 1,0-1-1,1 1 1,0-1-1,0 0 1,0 0-1,7 6 1,-5-6-14,0 0-1,1 0 1,0-1 0,0 0 0,0 0-1,0-1 1,1 0 0,0 0-1,-1-1 1,1 0 0,0 0 0,9 0-1,0 0 14,1-2 0,0 0 0,0-1 0,0 0 0,-1-2 0,1 0 0,-1-1 0,1-1 0,-1 0 0,23-12 0,-27 12-44,-1-2 1,0 1-1,0-2 1,-1 1 0,0-2-1,0 1 1,-1-2 0,0 1-1,-1-1 1,0-1 0,0 1-1,-1-2 1,-1 1-1,7-15 1,-11 22-33,-1 0 1,-1-1-1,1 0 0,-1 1 0,0-1 0,0 0 1,0 0-1,0 1 0,-1-1 0,0 0 1,0 0-1,0 0 0,-1 0 0,0 0 1,0 1-1,-2-7 0,1 6-25,-1-1-1,1 1 0,-1 0 1,-1 0-1,1 0 1,-1 1-1,0-1 1,0 1-1,0-1 1,-1 2-1,-7-7 1,-3 1-88,0 0 0,0 2-1,0-1 1,-1 2 0,0 0 0,-1 1 0,1 1 0,-21-3 0,13 3-177,0 1 1,1 1 0,-1 0-1,0 2 1,-37 5-1,51-6 54,10 1 228,0 0 1,0 0-1,0 0 1,0 0-1,0 0 0,0 0 1,0 0-1,0 0 1,0 0-1,0 0 1,0 0-1,0 0 1,0 0-1,0 0 0,0 0 1,-1 0-1,1 0 1,0 0-1,0 0 1,0 0-1,0-1 0,0 1 1,0 0-1,0 0 1,0 0-1,0 0 1,0 0-1,0 0 1,0 0-1,0 0 0,0 0 1,0 0-1,0 0 1,0 0-1,0 0 1,0 0-1,0-1 0,0 1 1,0 0-1,0 0 1,0 0-1,0 0 1,0 0-1,0 0 1,0 0-1,0 0 0,0 0 1,0 0-1,0 0 1,0 0-1,0 0 1,1 0-1,-1 0 0,0 0 1,0 0-1,0-1 1,0 1-1,0 0 1,0 0-1,0 0 1,0 0-1,0 0 0,0 0 1,0 0-1,0 0 1,0 0-1,0 0 1,1 0-1,41-10 189,2 2-1,-1 2 1,1 1 0,53 2-1,-91 4-112,-1-1 0,1 1 0,-1 0-1,0 0 1,0 1 0,1 0 0,-1 0 0,0 0-1,-1 0 1,1 1 0,0 0 0,-1 0 0,1 0-1,-1 1 1,0-1 0,0 1 0,0 0 0,-1 0-1,1 0 1,-1 1 0,0-1 0,0 1 0,-1 0 0,1-1-1,2 11 1,3 9 216,-1 0 0,-1 0-1,-2 1 1,3 33 0,-4-31-116,20 185 1020,39 252 685,-58-444-2021,0 0 0,10 23 0,-11-36-438,0 0 0,1 0 0,7 10 0,-9-13-393,1-1 0,0 1 0,0-1 0,1 0 0,-1 0-1,1 0 1,4 2 0,5 4-3212,-5-1 1269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9:49.96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140 148 64,'0'0'1225,"3"5"11,3 8-369,0 1 0,0 0 0,-1 0 1,-1 0-1,0 0 0,2 22 0,4 15 622,78 329 4941,-72-318-5475,-2-1 1571,44 117 0,-134-359-381,-76-180-2304,47 110-464,99 237 620,0 0 1,1 0-1,0 0 0,2 0 1,-4-20-1,7 30 21,0 0 0,0 1 1,0-1-1,0 0 0,0 1 0,1-1 1,0 0-1,-1 1 0,2-1 0,-1 1 1,0-1-1,1 1 0,-1-1 0,1 1 0,0 0 1,0 0-1,0 0 0,0 0 0,1 0 1,-1 1-1,1-1 0,0 1 0,0-1 1,0 1-1,0 0 0,7-3 0,-2 1 26,0 1 0,1 0 1,-1 1-1,1 0 0,0 0 0,0 1 0,-1 0 0,1 1 0,0 0 0,0 0 0,0 1 1,12 2-1,6 2 82,-1 2 0,47 17 0,43 27 201,-104-45-284,-1 1-1,0-1 0,-1 2 0,0 0 0,0 0 1,0 1-1,15 18 0,-23-24-30,0 0 0,0 0-1,0 1 1,0-1 0,0 1 0,-1-1-1,1 1 1,-1-1 0,0 1-1,0 0 1,0 0 0,-1 0 0,1-1-1,-1 1 1,0 0 0,0 0 0,-1 6-1,0-5-10,-1 0 0,0 0 1,0 0-1,0 0 0,0 0 0,-1-1 0,0 1 0,0-1 0,0 1 0,-1-1 0,-4 4 0,-6 6-124,-2-2 0,1 0 0,-2-1-1,1 0 1,-31 13 0,-106 36-2334,61-27-1643,5 7-7056,64-26 8375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9:50.86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9 619 268,'-8'1'11306,"22"-47"-7666,11-67 0,-17 63-2573,-3 0 0,-1 0 0,-5-51 0,1-11 628,1 54-186,-1 56-1399,-1 0-1,1 1 1,0-1-1,0 0 0,0 1 1,0-1-1,1 0 0,-1 1 1,0-1-1,1 1 0,-1-1 1,1 0-1,-1 1 1,1-1-1,0 1 0,-1-1 1,1 1-1,0 0 0,0-1 1,0 1-1,0 0 1,1 0-1,-1 0 0,0-1 1,2 0-1,-2 3-68,1-1 0,-1 1 0,0-1 0,0 1 0,0-1-1,0 1 1,0 0 0,0 0 0,0 0 0,0-1 0,0 1 0,0 0 0,0 0 0,0 1 0,-1-1 14,151 154 1737,-138-140-1668,106 129 375,26 28 14,-126-149-602,-15-18-11,1 0 0,-1 0 0,1 0 1,-1-1-1,1 0 0,1 1 0,-1-2 0,10 7 1,-8-11-1242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9:52.05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15 131 904,'-1'0'152,"0"0"0,1 0 0,-1 0 0,0-1 0,1 1 0,-1 0 0,0 0 0,1-1 0,-1 1 0,0 0 0,1-1 0,-1 1 0,1-1 0,-1 1 0,1-1 0,-1 1 0,1-1 0,-1 1 0,1-1 0,0 1 0,-1-1 0,1 0 0,0 1 0,-1-1 0,1 0 0,0 1 0,0-1 0,0 0 0,-1 1 0,1-2 0,1 0 29,-1 1 0,1-1 0,0 0 0,0 1 0,0-1 0,-1 1 0,2-1 0,-1 1 0,0 0 0,0-1 0,0 1 0,0 0 0,3-2 0,4-3 219,1-1 1,0 1-1,0 0 0,1 1 0,0 0 1,0 1-1,0 0 0,14-3 1,90-16 1529,-95 20-1566,133-14 2025,-134 16-2046,1 1 0,-1 1 0,0 1-1,0 0 1,0 1 0,24 8 0,-38-10-269,0 1 0,0-1 0,0 1 0,-1 0 1,1 0-1,-1 0 0,1 0 0,-1 1 0,0-1 0,0 1 1,0 0-1,0 0 0,0 0 0,-1 0 0,0 1 0,1-1 0,-1 1 1,0-1-1,2 8 0,-2-4 10,-1 0 1,1 0-1,-2 0 0,1 0 1,-1 0-1,0 0 0,0 0 1,-1-1-1,0 1 1,0 0-1,-3 8 0,-19 59 642,-36 80 0,30-85 281,-27 102 1,54-163-858,0 0 0,1 1 0,-1-1 0,2 1 1,-1-1-1,1 1 0,2 10 0,-2-16-99,1 1 0,0-1 0,0 1 0,0-1 0,0 0 0,1 0-1,0 0 1,-1 0 0,1 0 0,0 0 0,0 0 0,1 0 0,-1-1 0,0 1 0,1-1-1,0 0 1,-1 1 0,1-1 0,0 0 0,4 1 0,4 2 18,0-1 0,0 0 0,0-1 0,0 0 0,1-1 1,-1 0-1,1-1 0,-1 0 0,18-2 0,16-2-279,47-10 0,-67 9-9,7-2-656,-8 1 421,32-2 0,-18 9-2664,-34-1 2109,0 0 0,0 0 0,0 0 0,0 1 0,0-1-1,5 4 1,-7-4 541,-1 0-1,1 0 1,-1 0-1,0 0 0,1 1 1,-1-1-1,0 0 1,0 1-1,0-1 1,2 3-1,4 20-3119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49:55.2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34 129 776,'7'2'11097,"-16"19"-10326,0 2 0,-6 25 1,13-37-556,0 0 0,0 1 0,1 0 0,0-1 0,1 1 0,1 0 0,0-1 0,3 19 0,-2-24-139,0 0 0,0 0 1,0 0-1,1 0 0,0 0 1,0-1-1,0 1 0,1-1 1,0 0-1,0 0 0,0 0 0,1-1 1,0 1-1,-1-1 0,1 0 1,1 0-1,5 3 0,3 0-10,0-1 0,1 0 0,-1-1 0,1-1 0,0 0 0,0-1-1,1 0 1,-1-2 0,0 1 0,1-2 0,-1 0 0,1-1 0,-1-1 0,1 0-1,-1-1 1,0 0 0,0-2 0,-1 0 0,1 0 0,-1-1 0,0-1 0,24-15-1,-33 18-51,-1 1-1,0 0 1,0-1-1,0 0 1,0 0-1,0 0 0,-1 0 1,0-1-1,0 1 1,0-1-1,0 0 1,-1 0-1,0 0 0,0 0 1,0 0-1,-1-1 1,2-7-1,-3 8-10,1 0 0,-2 0 1,1 0-1,0 0 0,-1 0 0,0 0 0,0 0 0,-1 0 0,1 0 0,-1 0 0,0 0 1,-1 1-1,1-1 0,-1 1 0,1 0 0,-1 0 0,-1 0 0,-5-6 0,-4-3-54,-1 2 0,0-1 0,-1 2 0,0 0 0,-1 1 0,-23-10 0,-107-35-977,61 25-128,83 29 1108,1-1 0,-1 1 0,0-1 0,1 0 0,-1 1 0,0-1 0,1 0 0,-1 0 0,1 0 0,-1 0 0,1 0 0,-1 0 0,1 0 0,0-1 0,0 1 0,-1 0 0,1-1 0,0 1 0,0-1 0,1 1 0,-1-1 0,-1-3 0,5 1-180,2 0 248,1 0 1,0 0-1,0 0 0,1 1 1,-1 0-1,1 0 0,-1 0 1,1 1-1,0 0 0,0 0 1,0 1-1,0 0 0,0 0 1,0 1-1,0 0 0,0 0 0,0 0 1,0 1-1,0 0 0,0 1 1,0-1-1,0 1 0,0 1 1,0-1-1,-1 1 0,0 0 1,1 1-1,-1 0 0,0 0 1,-1 0-1,1 0 0,-1 1 1,0 0-1,0 0 0,0 1 1,-1-1-1,7 11 0,12 27 445,-2 0 0,-2 2-1,19 65 1,-24-66-212,55 178 1125,29 83 975,-95-298-2355,0 0-1,0-1 1,0 1 0,1-1-1,7 10 1,-10-15-55,0 0 1,0 0-1,-1 0 1,1-1-1,0 1 1,0 0-1,0-1 1,0 1-1,0 0 1,0-1-1,0 0 0,0 1 1,0-1-1,0 1 1,0-1-1,0 0 1,0 0-1,2 0 1,-1 0-73,-1 0 1,0-1-1,1 1 0,-1-1 1,0 1-1,0-1 1,0 0-1,1 0 0,-1 1 1,0-1-1,0 0 1,0 0-1,0 0 1,0 0-1,0 0 0,-1 0 1,1-1-1,0 1 1,0-2-1,1 1-658,-1-1-1,1 0 1,-1 0-1,0 0 1,0 0-1,-1 0 1,1 0-1,0 0 1,-1 0-1,0 0 1,0 0-1,0 0 1,0-3-1,-3-9-1937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13.6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65 0 388,'0'0'6337,"-2"3"-5195,-5 14 449,1-1 0,1 1-1,-6 32 1,-3 60 1113,-6 212 1703,20-246-3169,4 0 0,16 97 1,-17-157-962,0 0 0,1-1 0,1 1 0,0-1 0,7 14 0,-10-23-194,1-1 0,-1 1 0,1-1 0,0 0 0,0 0 0,1 0 0,-1 0 1,1-1-1,0 1 0,0-1 0,0 0 0,0 0 0,1-1 0,-1 1 0,1-1 0,-1 0 0,1 0 0,7 2 0,-1-2 65,1-1-1,-1 0 1,1-1-1,0 0 1,20-3 0,59-14 378,-62 11-381,77-18 155,143-25-1372,-214 43-108,44-4-363,-41 11-2257,-4 8-4290,-23-3 3170,-3 0 1493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14.0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456 37 400,'20'-4'1189,"-7"1"958,2 0 0,28-9 6792,-64 8-7839,0 0 0,-1 1 0,-39 0 0,-75 8 1503,71-2-1837,43-2-629,-74 6-401,87-6-166,0 1 0,0 0 0,0 0 0,1 1 0,-1 0 0,1 0 0,-17 10 0,24-13 252,0 1 0,0 0 0,0 0 0,0-1 0,0 1 0,0 0 0,0 0 0,0 0 0,0 0 0,0 0 0,1 1 0,-1-1 0,0 0 0,1 0 0,-1 0 0,1 1 0,-1-1 0,1 0 0,0 1 0,-1-1 0,1 0 0,0 1 0,0-1 0,0 0 0,0 1 0,0-1 0,0 0 0,0 1 0,1 1 0,0 0-448,1 0 0,-1 0 0,1 0 0,-1 0 0,1-1 0,0 1 0,0-1 0,0 1 0,0-1 0,0 0 0,3 2 0,14 9-1590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6:17.6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247 174 296,'17'-21'2937,"40"-21"2077,-42 32-4456,1-1 0,0 2 0,1 0 0,0 1 0,25-9-1,-16 8-21,41-7-1,-27 7-245,-18 5-144,1 0 0,-1 2 0,0 0 1,1 2-1,0 0 0,27 5 1,-2 3 422,86 24 0,-111-25-350,0 0 1,0 2-1,-1 0 1,0 2-1,-1 0 1,27 20 0,-29-17-36,-1 2 1,0 0-1,18 22 1,-30-31-147,-1 1 0,1 0 0,-2 0-1,1 1 1,-1-1 0,0 1 0,-1 0 0,0 0 0,0 0 0,-1 0-1,1 10 1,-2-6-24,-1 1-1,0-1 0,-1 0 1,0 1-1,-1-1 1,-1 0-1,0 0 0,-1 0 1,0-1-1,-1 1 1,-1-1-1,0 0 0,0 0 1,-13 16-1,1-3-6,-1-1 0,-2-1-1,0 0 1,-2-2 0,-30 23 0,12-12 11,6-3 5,-56 33-1,44-34 28,-1-2 0,-2-3 0,0-1 0,-1-3 0,-79 19 0,109-34-42,0 0 0,0-2 0,0-1-1,-1 0 1,1-1 0,0-2 0,0 0 0,-1-1 0,-35-11-1,44 10-13,0-1-1,-1-1 0,2 0 1,-1 0-1,1-2 0,0 1 1,1-2-1,-1 1 0,2-1 1,-1-1-1,1 0 0,1-1 0,0 0 1,0 0-1,-10-20 0,6 8-23,2-1-1,0-1 0,2 1 0,-6-27 0,11 39 24,2-1 1,0 1-1,0-1 0,1 0 0,1 0 1,0 1-1,0-1 0,2 0 0,-1 1 0,6-18 1,0 8-134,1 1 0,0 1 1,2 0-1,0 0 0,23-31 0,-24 39-620,2 0-1,-1 0 0,18-13 1,-16 15-1270,0 2 0,0-1 0,26-11 0,-4 5-195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14.3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8789,'92'36'284,"30"13"5622,-134-47-5295,0 0 0,0 0 1,0-1-1,0-1 0,-16-1 1,-29-5-997,14 1-2548,22 4-5212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15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419 261 648,'9'-6'6001,"2"6"-4838,-9 0 1077,-1 0-2155,-1 0-1,1 1 0,-1-1 0,1 0 1,-1 0-1,0 0 0,1 1 0,-1-1 1,1 0-1,-1 0 0,0 1 0,1-1 1,-1 0-1,0 1 0,1-1 0,-1 0 1,0 1-1,1-1 0,-1 1 1,0-1-1,0 0 0,0 1 0,1-1 1,-1 1-1,0-1 0,0 1 0,0-1 1,0 1-1,0-1 0,0 1 0,0-1 1,0 1-1,0-1 0,0 1 0,0-1 1,0 0-1,0 1 0,0-1 1,0 1-1,-1-1 0,1 1 0,-8 20 1846,1-13-1643,1-1 0,-1 0 0,0 0 0,-1-1 0,0 0 0,0 0 0,0-1-1,-1 0 1,1-1 0,-1 1 0,0-2 0,-1 1 0,1-1 0,0-1 0,-1 0 0,0 0-1,1-1 1,-1 0 0,-11-1 0,9 0-208,0-1 1,0 0-1,0-1 0,0-1 1,0 0-1,0 0 1,1-1-1,0-1 0,0 0 1,0 0-1,0-1 0,1-1 1,0 0-1,0 0 0,-9-10 1,12 11-61,0-2 1,0 1-1,1-1 1,0 0-1,1-1 1,-1 1-1,2-1 1,-1 0 0,1 0-1,1-1 1,-4-13-1,5 17-8,2 0-1,-1 0 1,0 0-1,1 0 1,0 0-1,1 0 1,-1 0-1,1 0 1,0 1-1,0-1 1,1 0-1,0 0 1,0 1-1,0-1 1,1 1 0,0-1-1,0 1 1,0 0-1,1 0 1,3-4-1,0 3 11,-1 0-1,1 0 1,0 1-1,1-1 1,-1 2-1,1-1 1,0 1-1,0 0 1,1 1-1,-1 0 1,1 1-1,-1-1 1,1 1-1,0 1 1,0 0-1,0 0 1,0 1-1,16 1 1,-2 1 19,0 1 1,0 1-1,0 1 1,-1 1-1,1 1 1,22 10 0,-34-12-21,-1 0 1,0 1-1,0-1 1,0 2-1,-1 0 1,0 0 0,0 0-1,-1 1 1,0 0-1,0 1 1,7 11 0,-12-16-19,0 1 0,-1 0 0,1-1 0,-1 1 0,0 0 0,-1 0 0,1 1 0,-1-1 0,0 0 0,0 0 0,-1 0 0,1 1 0,-1-1 0,0 0 1,-1 1-1,1-1 0,-1 0 0,0 1 0,-1-1 0,1 0 0,-1 0 0,0 0 0,0 0 0,0-1 0,-1 1 0,-3 4 0,-1 1-51,-1-1-1,0 0 1,0-1-1,-1 0 1,0 0-1,0-1 1,-1 0-1,0 0 1,0-1-1,-1-1 1,1 0-1,-1 0 1,-23 6-1,-9 0-322,0-2 0,-59 4 0,97-12 352,4-1 34,0 0 0,0 1 0,0-1 0,0 0 0,0 0 0,-1 0-1,1 0 1,0 0 0,0 0 0,0 0 0,0 0 0,0 0 0,0-1 0,-1 1-1,1 0 1,0-1 0,-1 0 0,2 1 15,0-1 0,1 0 1,-1 1-1,0-1 0,0 1 0,1-1 0,-1 0 0,1 1 0,-1-1 1,1 1-1,-1 0 0,1-1 0,-1 1 0,1-1 0,-1 1 0,1 0 1,-1-1-1,1 1 0,-1 0 0,2-1 0,5-3 145,0 0-1,1 1 0,-1 0 1,9-2-1,9 1 165,0 0 0,0 2 0,1 0 0,-1 2 1,0 1-1,33 5 0,-44-3-227,-1 0 0,0 1 0,1 0 0,-2 1 0,1 1 0,0 0 1,-1 1-1,0 0 0,-1 1 0,0 0 0,0 0 0,-1 1 0,11 12 1,-11-9 2,0 0 0,0 0 0,-2 1 1,1 0-1,-2 1 0,0 0 1,0 0-1,-1 0 0,-1 1 1,6 30-1,-9-37-76,-1 0-1,0 0 1,-1 0 0,0 0 0,0 0 0,-1 1-1,0-1 1,-1 0 0,1 0 0,-1 0-1,-1 0 1,0-1 0,0 1 0,0-1 0,-1 0-1,0 1 1,-1-2 0,1 1 0,-1 0-1,-1-1 1,1 0 0,-10 8 0,5-6-42,-1-1 1,1-1 0,-1 0-1,0 0 1,-1-1-1,1 0 1,-1-1 0,0-1-1,0 0 1,0 0 0,-1-1-1,1-1 1,-1 0-1,1 0 1,-1-2 0,-22-2-1,15 0-53,0-1 0,0 0-1,1-2 1,-1 0 0,1-1 0,0-1-1,1 0 1,0-2 0,-28-19 0,38 23 24,1 0 1,-1-1-1,1 1 1,0-2-1,1 1 1,-1-1-1,2 0 1,-1 0-1,-8-17 1,12 21 32,1-1 0,-1 1 1,1-1-1,0 0 0,0 1 1,1-1-1,-1 0 0,1 1 0,0-1 1,0 0-1,0 1 0,1-1 0,0 0 1,0 1-1,0-1 0,0 1 0,1-1 1,0 1-1,0 0 0,0-1 0,0 1 1,5-7-1,1 3 41,-1-1 1,1 1-1,1 0 0,-1 1 1,1 0-1,1 0 0,-1 1 1,1 0-1,0 0 0,16-5 1,11-3 113,62-14 1,-90 26-147,51-10-370,18-5-1998,-69 14-355,0 0 0,-1 0 1,13-8-1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24.28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23 36,'7'-7'2417,"4"-5"2500,-1 9 1886,-5 18-5249,-4 0-533,-1-1 0,-2 18-1,1 3-23,28 311 3627,-17-254-3892,27 211 1028,5 44-393,-10-79-636,-7-78-232,2 142 337,-26-319-804,27 273 680,-5-74-331,24 220 220,-16-157-148,-15-118-404,59 467 155,-42-369-204,-13-92 0,20 256 0,-36-365 0,37 399 0,16 248 0,-36-136 0,8 47 0,-10-273 0,6 102 0,-15-254 0,3 83 0,-10 50 0,5-17 0,-2 67 0,-10-148 0,-7 639 0,24 315 0,-7-707 0,9 957 0,-12-1167 0,4 136 0,22 235 0,-24-520 0,43 644 0,-45-706 0,-2-32 0,0 0 0,0 0 0,2 1 0,0-1 0,1-1 0,5 16 0,-9-31-99,1 0 0,-1 0 0,0 0 0,0 0 0,0 0 0,1 0-1,-1 0 1,0 0 0,0 0 0,0 0 0,1 0 0,-1 0 0,0 0 0,0 0 0,0-1 0,1 1 0,-1 0 0,0 0-1,0 0 1,0 0 0,0 0 0,0-1 0,1 1 0,-1 0 0,0 0 0,0 0 0,0-1 0,0 1 0,0 0 0,0 0 0,0 0-1,0-1 1,0 1 0,0 0 0,0 0 0,0 0 0,0-1 0,0 1 0,0 0 0,0 0 0,0 0 0,0-1 0,0 1 0,0 0-1,3-15-8462,-1-15 1847,-2-10 2037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25.30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0 716,'0'0'9502,"1"5"-8400,19 57 2062,59 160 2196,-53-158-4308,61 129 3840,-87-204-4752,-1 0 0,-5-19 0,4 22-103,0 0 1,1 0-1,0 0 1,1 0-1,-1 0 1,1 0-1,2-14 1,4-3 46,2 0-1,0 1 1,1 0 0,20-36 0,-6 20-89,47-61 1,-57 82-1667,16-29-1,-26 42 861,1 2 315,0 0-2496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26.8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46 102 584,'-14'-60'6162,"4"23"948,10 36-7044,0 1 1,0 0-1,0 0 0,0 0 1,0-1-1,-1 1 1,1 0-1,0 0 0,0 0 1,0-1-1,0 1 0,0 0 1,0 0-1,0 0 0,-1 0 1,1 0-1,0-1 1,0 1-1,0 0 0,0 0 1,0 0-1,-1 0 0,1 0 1,0 0-1,0 0 1,0 0-1,-1-1 0,1 1 1,0 0-1,0 0 0,0 0 1,-1 0-1,1 0 1,0 0-1,0 0 0,0 0 1,-1 0-1,1 0 0,0 0 1,0 0-1,0 1 0,-1-1 1,1 0-1,0 0 1,0 0-1,0 0 0,0 0 1,-1 0-1,1 0 0,0 0 1,0 1-1,0-1 1,0 0-1,0 0 0,-1 0 1,1 0-1,0 1 0,0-1 1,0 0-1,0 0 1,0 0-1,0 0 0,0 1 1,0-1-1,0 0 0,0 0 1,0 0-1,0 1 0,-6 10 1153,4-5-869,0 0 0,1 0 0,0-1 0,1 1 1,-1 1-1,1-1 0,0 0 0,1 0 0,2 11 0,-1 7 387,25 186 2615,-10-102-2374,34 247 691,26 200 1207,20 224-2876,-71-436 0,-20-227 0,19 166 0,44 168 0,19 89 0,-8 34 0,-53-354 0,8 129 0,-13-107 0,15 185 0,-27-336 0,16 171 0,-3 32 0,7 107 0,22 225 0,-17-259 0,38 464 0,-29 119 0,-35 118 0,8-334 0,17-111 0,-19-364 0,-3-34 0,39 758 0,-28-214 0,-7-443 0,-2-87 0,36 497 0,-47-692 0,33 495 0,-36-527 0,1-1 0,1 1 0,0-1 0,3 12 0,-3-17 0,0-1 0,0 1 0,0-1 0,0 0 0,1 1 0,0-1 0,0 0 0,0-1 0,0 1 0,5 3 0,3 6-1699,-4 8-5082,-6 19-4417,-4-16 6502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19.6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107 274 1256,'1'0'915,"-1"-1"-731,0 1-1,0 0 0,1 0 0,-1 0 0,0 0 0,0 0 0,1 0 0,-1 0 0,0-1 0,0 1 0,1 0 0,-1 0 0,0 0 1,1 0-1,-1 0 0,0 0 0,0 0 0,1 0 0,-1 0 0,0 0 0,0 1 0,1-1 0,-1 0 0,0 0 0,0 0 0,1 0 1,0 1 914,-1-1-915,7 14 1671,-1 18-448,-3 33 1127,3 0 1,17 70 0,-21-120-2236,61 281 4954,-60-286-5027,1 6 226,-1 0-1,0 0 1,0 19-1,-3-35-438,0 0-1,0 0 0,0 0 1,0 0-1,0 1 1,0-1-1,0 0 0,-1 0 1,1 0-1,0 0 0,0 0 1,0 1-1,0-1 0,0 0 1,0 0-1,0 0 0,-1 0 1,1 0-1,0 0 0,0 1 1,0-1-1,0 0 0,0 0 1,-1 0-1,1 0 0,0 0 1,0 0-1,0 0 0,0 0 1,-1 0-1,1 0 1,0 0-1,0 0 0,0 0 1,0 0-1,-1 0 0,1 0 1,0 0-1,0 0 0,0 0 1,0 0-1,-1 0 0,1 0 1,0 0-1,0-1 0,0 1 1,0 0-1,-1 0 0,1 0 1,0 0-1,0 0 0,0 0 1,0-1-1,0 1 0,0 0 1,0 0-1,-1 0 0,1 0 1,0 0-1,0-1 1,0 1-1,-77-205 818,26 34-806,-30-181 0,73 309-29,-7-51 5,14 84 15,1 0 1,0 1 0,0-1-1,1 0 1,0 0 0,1 1 0,3-12-1,-4 19-6,-1 0 0,1 0-1,0 1 1,0-1 0,0 0 0,0 0-1,0 1 1,0-1 0,1 1 0,-1-1-1,0 1 1,1-1 0,-1 1-1,1 0 1,0 0 0,-1 0 0,1 0-1,2-1 1,0 1 2,-1 0 1,0 0-1,1 0 0,-1 0 1,1 1-1,0 0 1,-1 0-1,1 0 0,5 1 1,2 1 10,-1 0 0,0 1 1,1 0-1,-1 1 1,18 9-1,-22-10-18,0 0 1,0 1-1,0 0 1,-1 0-1,0 0 1,1 0-1,-1 1 1,-1 0-1,1 0 1,-1 1-1,0-1 0,0 1 1,0 0-1,-1 0 1,0 0-1,0 0 1,0 1-1,-1-1 1,0 1-1,-1-1 1,1 1-1,-1 0 0,0 0 1,-1 0-1,0-1 1,0 1-1,0 0 1,-1 0-1,0 0 1,0 0-1,-1-1 1,-3 11-1,0-4-21,0-1 1,-1 1-1,0-1 1,-1-1-1,-1 1 0,0-1 1,0 0-1,-1-1 1,-11 11-1,-37 29-4095,27-27-1542,-1-2-3387,18-12 5441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21.20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35 32 1136,'0'-5'1918,"1"4"-1378,-1 0 0,0 0 0,0 0 0,0-1 0,0 1 0,0 0 0,0 0 0,0 0 0,-1 0 0,1 0 1,0-1-1,-1 1 0,1 0 0,-1 0 0,1 0 0,-1 0 0,1 0 0,-1 0 0,0 0 0,1 0 0,-1 1 0,-2-3 1868,1 6-1535,-2 4-457,1 0 0,0 1 0,0-1 0,1 1 0,0 0-1,0 0 1,1-1 0,-1 14 0,0 74 1429,3-59-1287,25 363 2688,-20-345-2944,20 182 645,13 157 305,7 75-61,-25-284-711,40 282 302,-38-287-651,-5-27-57,12 133-74,-19-147 0,40 667 0,-42 11 0,-25-301 0,-13 39 0,0 23 0,23-181 0,-5 176 0,-9 106 0,25 2 0,5-440 0,5 161 0,-14-357 0,29 874 0,-20-457 0,-10-366 0,-3 356 0,3 425 0,9-564 0,0 115 0,2 530-60,12-591 107,-9-190-34,49 460-13,-35-392 0,25 175-10396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22.6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68 452,'0'0'13386,"-1"4"-12924,-3 12-171,2 1 1,-1 0-1,2-1 0,0 1 1,1 0-1,1 0 0,0-1 0,1 1 1,1 0-1,1-1 0,0 0 1,1 0-1,13 28 0,-16-39-258,1-1-1,-1 0 1,1 0-1,0 0 1,0-1-1,1 1 1,-1-1-1,1 0 0,0 1 1,0-2-1,0 1 1,0 0-1,0-1 1,1 0-1,-1 0 1,1 0-1,6 2 1,-4-3-1,0 0 1,0 0-1,0-1 1,0 0-1,1 0 1,-1-1-1,0 1 0,0-2 1,0 1-1,0-1 1,7-3-1,-3 2-2,-1-2-1,0 0 0,0 0 1,0 0-1,0-2 0,-1 1 0,0-1 1,-1 0-1,1-1 0,-1 0 1,-1 0-1,1-1 0,-2 0 1,1 0-1,6-14 0,-11 20-23,-1-1 0,1 1 1,-1-1-1,0 1 0,0-1 0,-1 1 0,1-1 0,-1 0 1,0 1-1,0-1 0,0 0 0,0 0 0,-1 1 0,1-1 1,-1 0-1,0 1 0,0-1 0,0 1 0,-1-1 0,1 1 1,-1 0-1,0 0 0,0-1 0,0 1 0,0 0 0,0 1 1,-4-4-1,0 1-10,1 0 1,-2 0-1,1 1 0,0 0 1,-1 0-1,0 0 1,0 1-1,0 0 0,0 0 1,0 1-1,-1 0 1,-10-1-1,-22-3-909,-46 0 1,86 7 854,-1-1 0,1 0 0,0 0 1,-1 0-1,1 0 0,0 0 0,-1 0 1,1 0-1,0 0 0,-1 0 0,1 0 1,0 0-1,-1 0 0,1 0 0,0 0 0,-1 0 1,1 0-1,0 0 0,-1 0 0,1 0 1,0-1-1,-1 1 0,1 0 0,0 0 1,-1 0-1,1 0 0,0-1 0,0 1 1,-1 0-1,1 0 0,0-1 0,0 1 1,0 0-1,-1-1 0,1 1 0,0 0 0,0 0 1,0-1-1,0 1 0,0 0 0,-1-1 1,1 1-1,0 0 0,0-1 0,0 1 1,0 0-1,0-1 0,0 1 0,0-1 1,0 1-1,0 0 0,0-1 0,1 1 1,-1 0-1,0-1 0,0 1 0,0 0 0,0 0 1,0-1-1,1 1 0,-1 0 0,0-1 1,0 1-1,0 0 0,1 0 0,-1-1 1,1 1-1,18-19-2086,-17 17 1808,10-9-1139,2 0-1,15-9 1,-25 17 1382,1 0 1,0 0-1,0 1 1,0-1-1,1 1 1,-1 1 0,0-1-1,1 1 1,-1 0-1,7-1 1,-11 2 400,2 1-176,-1-1 0,0 1 0,0 0 1,0 0-1,0 0 0,0 0 0,0 0 1,0 0-1,0 1 0,0-1 0,0 0 1,-1 1-1,1 0 0,2 2 0,-1 1 223,-1 0-1,1-1 0,-1 1 0,0 0 0,2 8 1,14 57 3229,9 76 0,13 54 355,-33-176-3621,7 27 581,27 68 1,-40-118-979,-1 0 1,0 0 0,1 0-1,-1 0 1,1 0 0,-1 0-1,1 0 1,-1 0 0,1 0 0,0 0-1,0-1 1,-1 1 0,1 0-1,0 0 1,0-1 0,0 1-1,0 0 1,0-1 0,0 1 0,0-1-1,1 1 1,0-1-859,0 0-1,-1 0 1,1 0-1,0-1 1,-1 1 0,1-1-1,0 1 1,-1-1 0,1 1-1,2-3 1,1 1-2760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29.9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60 760,'-4'-22'3955,"-14"-16"7497,18 43-10573,-1 36 714,2-1 0,11 76 0,-4-55-804,7 34 280,-8-59-1215,-2 0 0,2 43 0,-8-69-1411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30.2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554 3 848,'2'-2'7266,"-9"3"-3139,-26 6-1629,-24 6-591,-168 15 3420,74-22-6023,122-4-2282,25-2 1934,0 1 1,0 0 0,0 0 0,0 0-1,0 0 1,0 1 0,0 0 0,-4 2-1,-5 7-2152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6:19.3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3 321 812,'0'0'823,"0"0"-663,-1-1 1,1 1 0,0-1-1,0 1 1,-1-1 0,1 1-1,0-1 1,0 1 0,0-1-1,0 1 1,-1-1 0,1 0-1,0 1 1,0-1 0,0 1-1,0-1 1,1 0-1,-1 0 1,2-7 226,-1 5-151,0 0-1,0 0 1,1-1-1,-1 1 0,1 0 1,0 0-1,-1 0 1,4-3-1,18-17 542,1 1 0,0 2 0,2 0-1,0 2 1,2 1 0,-1 1 0,2 1 0,38-13-1,-8 7-79,1 3 0,1 2 0,82-10 0,-102 21-447,1 1 0,-1 3-1,1 1 1,-1 2 0,0 2-1,1 2 1,70 19 0,-9 10 578,138 67 1,-180-74-607,-41-20-167,-1 2 0,-1 1 0,0 0-1,0 1 1,17 15 0,-26-18-41,0 0-1,-1 0 1,0 1 0,0 0 0,-1 0-1,0 1 1,-1-1 0,0 2 0,8 22-1,-9-19-11,0 0 0,-2 1 1,0-1-1,0 1 0,-2-1 0,0 1 0,-2 27 0,0-34-5,0 1 1,-1-1-1,0 0 0,-1 1 0,0-1 0,-1-1 1,0 1-1,0 0 0,-1-1 0,0 0 1,0 0-1,-1 0 0,-13 13 0,-5 0-1,-1 0-1,-1-2 1,-1-1 0,-1-1-1,-1-2 1,0 0-1,-43 14 1,-188 56-5,202-71 5,0-2 0,-1-3 0,0-3 0,0-2 0,-1-2 0,1-3 1,0-3-1,-1-2 0,-60-16 0,98 17 6,0-1-1,0-2 1,1 0 0,0-1 0,0-2-1,1 0 1,1 0 0,-26-21 0,34 23-90,0-1 1,1 0 0,0-1-1,1 1 1,0-2 0,1 0-1,0 0 1,1 0 0,0-1-1,1 0 1,0 0 0,1 0-1,1-1 1,-4-20 0,3 8-1237,0-30 1,5 42-1097,0 0 0,1 0-1,5-25 1,2 12-304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30.62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0 800,'0'0'4993,"0"5"-3345,4 218 7679,28 116-4696,-17-231-6784,-11-97-107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30.96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626 35 912,'1'-1'202,"-1"0"1,0 1-1,0-1 0,0 0 1,1 0-1,-1 1 0,0-1 0,0 0 1,0 1-1,0-1 0,0 0 1,0 0-1,0 1 0,0-1 1,-1 0-1,1 0 0,0 1 0,0-1 1,-1 0-1,1 1 0,0-1 1,-1 0-1,1 1 0,0-1 0,-1 1 1,1-1-1,-1 0 0,-1 0 86,0-1 0,0 1 0,1 0 0,-1 0 0,0 0 0,0 1 0,0-1 0,0 0 0,-4 0 0,-4-1 698,-1 1-1,-20 0 1,30 1-837,-164 9 4245,0 16-3778,68-2-3260,85-19 1313,-1 0-1,1 1 0,0 1 0,0 0 1,-16 11-1,-2 8-1158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31.3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1 844,'0'0'3146,"1"4"-1537,7 40 2584,4 85 1,-8-63-2739,3 26 991,36 173 0,-40-253-2518,-3-9-65,1-1 1,-1 1-1,1-1 0,-1 1 0,1-1 0,0 1 0,0-1 0,0 1 0,0-1 0,0 0 0,0 0 0,1 1 0,-1-1 0,1 0 0,0 0 0,0-1 0,2 3 0,5-17-6592,-4 1 2965,-2-5 1141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31.6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594 91 720,'1'-3'348,"-1"1"0,1 0 0,-1-1 0,0 1 0,0-1 0,0 1 0,0-1 0,0 1 1,-1-1-1,1 1 0,-1-1 0,1 1 0,-1-1 0,0 1 0,0 0 0,0 0 0,-3-5 0,2 4-6,-1 1 0,1-1 0,-1 1 0,0-1 0,0 1 0,0 0 0,0 0 0,0 0 0,0 0 0,-1 0 0,-3 0 0,-4-2 260,0 1 0,-1 0 0,1 1 0,-1 0 1,0 1-1,-21 1 0,1 2-325,0 1 1,0 1-1,1 2 0,-57 18 1,64-15-1347,1 1 1,-30 17 0,35-16-633,0 1 0,1 0 0,-18 18 1,-7 12-699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31.98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0 812,'0'0'3302,"3"5"-1707,2 4-926,-1 0 1,0 0-1,0 1 1,-1-1-1,3 15 1,6 59 2081,-3-20-1357,48 175 2389,-51-217-3601,-5-15-445,0 0-1,1-1 0,-1 1 1,1-1-1,1 1 0,-1-1 1,1 0-1,0 0 1,0 0-1,0-1 0,7 9 1,-9-13 46,-1 0 0,0 0 0,0 1 0,1-1 1,-1 0-1,0 0 0,1 1 0,-1-1 0,1 0 1,-1 0-1,0 0 0,1 0 0,-1 0 0,0 0 0,1 0 1,-1 0-1,1 1 0,-1-1 0,0 0 0,1-1 1,-1 1-1,1 0 0,-1 0 0,0 0 0,1 0 0,-1 0 1,0 0-1,1 0 0,-1-1 0,0 1 0,1 0 1,-1 0-1,0 0 0,1-1 0,-1 1 0,7-8-2250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32.3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582 60 1316,'0'-14'1440,"0"5"96,-7-2 77,-2 2 19,-10 1-44,-3 2-80,-6 3-148,-4 3-104,-8 3-152,-4 6-184,-10-1-236,1 4-304,2 4-376,-2 1-504,9 0-580,-3 9-3940,3 5 1708,9 3 1123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32.6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 6 80,'-1'-5'10883,"0"29"-8173,0 44-1377,9 57 778,6 0 0,33 139 0,-36-227-2507,0-23-1718,-11-14 1830,1 1 0,-1-1 0,1 0 0,-1 1 0,1-1 0,0 0 0,-1 0 0,1 1 0,-1-1 0,1 0 0,-1 0 0,1 0 1,0 0-1,-1 0 0,1 0 0,-1 0 0,1 0 0,0 0 0,-1 0 0,1 0 0,-1 0 0,1-1 0,-1 1 0,2 0 0,8-18-6486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32.99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560 30 232,'1'-1'212,"-1"1"1,0-1-1,1 0 0,-1 1 1,0-1-1,0 1 0,1-1 1,-1 1-1,0-1 0,0 0 0,0 1 1,0-1-1,0 1 0,0-1 1,0 0-1,0 1 0,0-1 1,0 1-1,0-1 0,0 0 1,0 1-1,0-1 0,-1 1 1,1-1-1,0 1 0,0-1 0,-1 1 1,1-1-1,0 0 0,-1 1 1,1-1-1,-2 0 88,1 0 0,-1 0 0,1 0 0,-1 0 0,0 1 0,1-1-1,-1 1 1,0-1 0,1 1 0,-5-1 0,-5 0 692,0 0 1,-19 2-1,28-1-748,-57 4 2281,-61 12 1,85-9-2628,0 2 0,-67 25 1,90-28-887,0 0 1,-21 14 0,29-17 184,-1 0 0,1 0 0,0 1 0,0 0 0,1 0 0,-1 0 0,1 0 0,0 0 0,0 1 0,-3 5 0,-1 12-1530</inkml:trace>
  <inkml:trace contextRef="#ctx0" brushRef="#br0" timeOffset="1">463 527 984,'-32'0'10338,"-93"17"-6000,102-12-4317,1 1 0,0 1 0,0 0-1,1 2 1,0 1 0,-30 18 0,36-18-1497,1 1 0,0 0 0,0 1 0,1 1 1,-13 17-1,-1 6-1019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33.35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1 368,'0'0'3099,"1"5"-1568,2 100 3674,-3-36-3227,22 276 3698,-20-318-5425,1-1 0,2 0 0,10 37 0,-14-62-356,-1 0 0,1 1 1,-1-1-1,1 0 0,0 1 0,-1-1 1,1 0-1,0 0 0,0 0 0,0 0 0,0 0 1,0 0-1,0 0 0,0 0 0,0 0 0,0 0 1,1 0-1,-1-1 0,0 1 0,1-1 1,-1 1-1,0-1 0,3 1 0,0-4-1999,7-37-5497,-5 16 5216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33.6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525 51 1456,'3'-1'290,"-1"0"134,0 0 0,0 1 0,0-1 1,-1 0-1,1-1 0,0 1 1,0 0-1,0 0 0,-1-1 0,1 1 1,-1-1-1,3-2 0,-7 1 1094,-7-2-836,-1 1-1,1 0 1,-1 0-1,0 1 1,0 0-1,0 1 0,0 0 1,0 1-1,-17 0 1,-108 9 994,120-7-1580,-24 3-657,-52 13 0,74-13-847,-29 13 1,37-13-426,-1 1 0,2 1 0,-18 11 0,8-1-356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6:27.0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106 522 628,'-63'-134'6355,"40"82"-4909,6 8 288,17 42-1488,-1 2-191,1-1 1,0 1-1,0-1 1,-1 1-1,1-1 1,0 1-1,0-1 1,0 1-1,0-1 0,0 1 1,0-1-1,0 1 1,0-1-1,0 1 1,0-1-1,0 0 1,0 1-1,0-1 0,0 1 1,0-1-1,0 1 1,1-1-1,-1 1 1,0-1-1,0 1 1,1-1-1,-1 1 0,0-1 1,1 1-1,-1 0 1,1-1-1,-1 1 1,0 0-1,1-1 1,-1 1-1,1 0 0,-1-1 1,1 1-1,-1 0 1,1 0-1,-1-1 1,1 1-1,1 0 105,15-1 180,49-4 838,-1 2 0,97 8 0,-65 6-326,106 4 897,-162-14-1469,53-3 289,113-8 261,35-2 185,25-10-269,-232 19-649,330-31 732,-222 20-462,-70 9-172,-50 3-112,-1 1 1,30 3 0,26-3 105,-48 0-150,47-2 14,-1-4 0,87-18 0,76-28-9,-183 42-40,16-5 40,87-6 0,79 0-62,-156 12 9,-31 2 4,66 1-1,-83 5-6,-22 0 12,1 2 0,-1-1 0,0 2 0,1 0 0,-1 0 0,0 1 0,23 6 0,-30-6-3,1 0 0,-1 1 1,0-1-1,0 1 0,0 0 1,0 1-1,0-1 0,-1 1 1,1 0-1,-1 0 0,0 0 1,0 0-1,0 1 0,-1 0 1,0 0-1,0 0 0,5 10 1,0 6-5,-1 0 0,0 0 0,4 31 1,-5-23 7,0 0-412,9 34-1347,-7-42-3348,2-1-4268,-4-9 6373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34.01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588 0 15321,'2'1'71,"-1"0"0,1-1 0,0 1 0,0 0 0,-1 0 0,1 0-1,0 1 1,-1-1 0,1 0 0,-1 1 0,2 1 0,-3-2-41,0-1 0,0 1 1,0 0-1,0-1 1,0 1-1,0 0 0,0-1 1,0 1-1,0 0 1,0-1-1,0 1 0,0 0 1,-1-1-1,1 1 1,0-1-1,0 1 0,-1 0 1,1-1-1,0 1 1,-1-1-1,1 1 0,-1-1 1,1 1-1,-1-1 1,1 1-1,-1-1 0,1 0 1,-1 1-1,1-1 1,-1 0-1,1 1 0,-1-1 1,0 0-1,1 0 0,-1 1 1,-1-1-1,-18 10 548,-2-2 1,1 0-1,-34 7 0,6-2-251,-5 3-501,-108 36-317,133-41-1584,0 1 1,1 2-1,-39 25 0,32-11-1658,10 1 1134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34.3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1212,'31'214'7188,"43"98"-2647,-40-207-2667,69 145 1,-101-245-2010,0 1 0,1 0 0,0-1 0,0 0-1,1 0 1,-1 0 0,1 0 0,0 0 0,1-1 0,-1 1-1,1-1 1,-1-1 0,11 7 0,-14-10-131,-1 0-1,1 1 1,0-1-1,0 0 1,0 0 0,0 0-1,-1 0 1,1-1 0,0 1-1,0 0 1,0 0-1,0 0 1,-1-1 0,1 1-1,0 0 1,0-1-1,-1 1 1,1-1 0,0 1-1,-1-1 1,1 1-1,0-1 1,-1 1 0,1-1-1,-1 0 1,1 1 0,-1-1-1,1 0 1,-1 1-1,1-1 1,-1 0 0,1-1-1,3-9-1892</inkml:trace>
  <inkml:trace contextRef="#ctx0" brushRef="#br0" timeOffset="1">598 122 560,'0'-1'150,"0"0"0,0-1 0,0 1 0,0 0 0,0-1 0,0 1 0,0 0 0,0-1 0,-1 1 0,1 0 0,0-1 0,-1 1 0,1 0 0,-1 0 0,0-1 0,1 1-1,-1 0 1,0 0 0,0 0 0,0 0 0,1 0 0,-1 0 0,0 0 0,0 0 0,0 0 0,-1 1 0,1-1 0,0 0 0,0 1 0,0-1 0,-1 1 0,1-1 0,0 1 0,0-1 0,-1 1 0,1 0 0,0 0 0,-1 0 0,1 0 0,0 0 0,-1 0 0,-1 0 0,-20-1 695,0 2 1,0 0-1,0 1 1,-25 6-1,-92 28 68,94-23-960,22-6-514,0 1-1,-40 20 1,49-20-618,0 1-1,1 0 1,-1 1-1,-23 23 1,12-5-446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34.66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463 14 860,'4'0'704,"0"-1"0,0 0 0,-1 0 0,1 0 0,0-1-1,-1 1 1,9-6 3990,-25 8-4289,0 1 0,0 0 0,1 1 0,-1 0 0,1 1 0,0 0 0,-12 6 0,-84 47 188,-18 26-2456,100-63-445,1 1-1,-39 42 0,25-13 324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20 156 904,'40'195'6458,"-10"-45"-3767,79 239 2614,-107-383-5336,0 0 0,1 0 0,-1-1 1,1 1-1,0-1 0,1 1 0,-1-1 0,9 9 0,0-9-760,-11-5 416,0 0 0,0-1 0,0 1 1,0 0-1,0-1 0,0 1 0,0-1 0,0 1 0,0-1 0,0 0 0,0 1 0,0-1 0,0 0 0,0 0 0,-1 1 0,1-1 0,0 0 0,-1 0 0,1 0 0,0 0 0,0-1 1,5-9-1795</inkml:trace>
  <inkml:trace contextRef="#ctx0" brushRef="#br0" timeOffset="1">579 99 524,'1'-2'181,"0"0"0,-1 0 0,1 0 1,0-1-1,-1 1 0,0 0 0,1 0 0,-1 0 0,0-1 0,0 1 1,0 0-1,0 0 0,-1-1 0,1 1 0,-1 0 0,1 0 0,-1 0 0,0 0 1,0 0-1,0 0 0,0 0 0,0 0 0,0 0 0,-1 0 0,1 0 1,0 1-1,-1-1 0,0 0 0,1 1 0,-1 0 0,0-1 0,0 1 0,0 0 1,1 0-1,-1 0 0,-3-1 0,-8-3 416,0 1 0,0 0 0,0 1-1,0 0 1,-1 1 0,1 1 0,-17 0 0,-4-2 61,-3 1-513,1 1-1,-1 2 1,1 1-1,0 2 0,-39 10 1,62-11-612,-1 1-1,1 0 1,-17 9-1,25-10-150,-1 0 0,1 0-1,0 0 1,0 0 0,0 1-1,1 0 1,-1 0 0,1 0-1,0 1 1,-4 5-1,-2 9-1123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35.3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305 0 908,'176'23'8423,"-194"-16"-4317,-14 0-3505,-129 33 47,40-8-3231,16-3-3863,62-17 4413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36.0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 11 1064,'-7'-11'12925,"3"45"-11507,1 1-1,2-1 1,4 48 0,19 109 931,-17-156-2057,30 157 58,-29-179-2415,-1-18-2447,0-24-3677,-5 10 5356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36.38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645 65 340,'8'-11'1164,"-5"8"-637,-1 1-1,0-1 1,0 0-1,0 0 0,0 0 1,-1 0-1,1 0 1,-1 0-1,2-7 1,-3 9-408,0 0 1,0 0 0,-1 0-1,1 1 1,0-1 0,-1 0-1,1 0 1,0 1 0,-1-1-1,1 0 1,-1 1 0,0-1-1,1 0 1,-1 1 0,1-1-1,-1 1 1,0-1-1,1 1 1,-1-1 0,0 1-1,0-1 1,0 1 0,1 0-1,-1 0 1,0-1 0,0 1-1,0 0 1,1 0 0,-1 0-1,-1 0 1,-27-2 1629,-21 9-471,1 1 0,-1 3 0,-63 22 0,54-15-960,-87 30-1655,126-40-277,2 1 0,-1 0 0,1 2 0,1 0 0,-21 17 1,11-3-772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36.73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2 628,'3'-1'5616,"3"8"-3496,2 9-1741,-3 5 750,0 1 0,-1-1 0,2 37-1,-2-23-346,1 12 36,46 298 3156,-49-338-4342,5 20 95,-6-26-100,-1 1 0,0-1 0,1 0-1,-1 0 1,1 0 0,0 0 0,-1 0 0,1 0-1,0 0 1,0 0 0,0 0 0,-1 0 0,1 0-1,0-1 1,0 1 0,0 0 0,0-1 0,2 2-1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37.05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704 158 100,'11'-11'972,"-6"6"-394,1-1-1,-2 1 1,1-1 0,-1 0-1,5-8 1,-8 13-409,0-1 1,-1 1 0,1-1 0,0 0 0,-1 1-1,0-1 1,1 0 0,-1 1 0,0-1-1,0 0 1,0 0 0,0 1 0,0-1-1,0 0 1,-1 0 0,1 1 0,0-1-1,-1 0 1,0 1 0,1-1 0,-1 0-1,0 1 1,0-1 0,0 1 0,0-1-1,0 1 1,-1-2 0,-4-2 199,1 0 1,-1 0-1,0 1 1,0 0-1,0 0 1,-1 0-1,0 1 1,1 0-1,-1 0 1,0 1-1,0 0 1,-12-2-1,-4 0 367,0 1 1,-41 0-1,25 4-418,0 1 0,1 2 1,0 2-1,-67 18 0,76-14-1231,0 1-1,-34 18 1,41-17-1050,0 2 1,0 0-1,-20 18 0,-6 15-660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37.40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1 392,'1'13'8434,"4"57"-5190,43 397 4040,-33-337-6906,-15-128-704,7 34 143,1-23-2510,-7-12 1365,0 0 996,-1-1 0,0 0 0,1 0 1,-1 1-1,1-1 0,-1 0 0,1 0 0,-1 0 0,1 0 0,-1 0 0,1 0 0,-1 0 0,1 0 0,-1 0 0,0 0 0,1 0 0,-1 0 0,1 0 0,-1 0 0,1-1 0,-1 1 0,1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6:29.0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57 696,'2'2'1109,"3"4"-354,-1 0-1,0 1 0,0-1 0,0 0 0,-1 1 0,4 12 0,14 54 2497,-6-22-1496,5 7 126,29 101 2608,-48-145-4013,-1-14-468,0 0 0,0 0 0,0 0 0,0 0 0,0 0-1,0 1 1,0-1 0,0 0 0,0 0 0,0 0 0,-1 0 0,1 0 0,0 0 0,0 0 0,0 0 0,0 0 0,0 0 0,0 0 0,0 0 0,0 1 0,0-1 0,-1 0-1,1 0 1,0 0 0,0 0 0,0 0 0,0 0 0,0 0 0,0 0 0,0 0 0,0 0 0,-1 0 0,1 0 0,0 0 0,0 0 0,0 0 0,0 0 0,0 0 0,0-1-1,0 1 1,0 0 0,-1 0 0,1 0 0,0 0 0,0 0 0,0 0 0,0 0 0,0 0 0,-14-15 181,12 12-279,-4-5 2,1-1-1,0 1 1,0-1-1,1 0 1,0-1-1,-3-15 1,-4-6-120,-2-8-69,-9-42 0,7 23 96,11 38 155,-4-34-1,1 3 261,7 50-217,0 0-1,-1 0 1,1-1 0,0 1 0,0 0-1,0-1 1,0 1 0,0-1 0,0 1-1,0 0 1,0-1 0,0 1-1,1 0 1,-1-1 0,1 1 0,-1 0-1,1 0 1,-1 0 0,1-1 0,0 1-1,0 0 1,-1 0 0,1 0-1,0 0 1,0 0 0,0 0 0,0 0-1,0 0 1,0 1 0,0-1-1,1 0 1,-1 1 0,0-1 0,0 0-1,1 1 1,-1 0 0,0-1 0,1 1-1,-1 0 1,0-1 0,2 1-1,5 0 42,1 0-1,-1 0 0,0 0 0,0 1 0,13 3 0,-18-3-45,90 22 468,-84-20-419,-1 0-1,0 0 1,0 1-1,0 0 1,0 1-1,-1-1 1,0 2 0,12 9-1,-18-14-61,0 0 0,0 0 0,0 1 0,0-1 0,0 0 0,0 0 0,0 1 0,-1-1 0,1 1 0,0-1 0,-1 1 0,0-1 0,1 1 0,-1-1 0,0 1 0,1-1 0,-1 1-1,0-1 1,0 1 0,-1 2 0,1-1-50,-1 0 0,0-1 0,0 1 0,-1-1 0,1 1 0,0-1 0,-1 0-1,1 1 1,-1-1 0,0 0 0,-2 2 0,-6 5-998,0 0-1,-1-1 1,-22 12 0,26-16 53,-21 13-6610,16-9 5203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37.7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815 89 708,'-1'-3'252,"1"0"0,-1 0 0,1 0-1,-1 1 1,0-1 0,0 0 0,0 1 0,-1-1 0,1 1 0,0-1-1,-1 1 1,0-1 0,0 1 0,1 0 0,-1 0 0,0 0-1,-1 0 1,1 0 0,0 1 0,-1-1 0,1 1 0,0-1-1,-1 1 1,0 0 0,1 0 0,-6-2 0,-8-2 485,0 1 0,-1 0 0,-21-2-1,33 6-562,-38-6 623,0 3 0,-1 2 0,1 2 0,-54 7 1,62-3-2825,-1 2 1,-67 23-1,72-15-876,4 1 879</inkml:trace>
  <inkml:trace contextRef="#ctx0" brushRef="#br0" timeOffset="1">664 244 13921,'9'3'216,"-9"6"560,-34 5-48,-1-6-52,-6 4-135,-9-1-117,-7 3-140,-2 3-200,-4 8-232,-6 1-356,6 5-445,-3-3-455,12 9-3576,7 3 1692,13 5 1119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38.06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12813,'0'6'604,"21"273"3269,-19-259-3705,31 206 1336,-10-88-785,-23-133-743,6 25-51,-6-29 38,0 0 0,0 0 0,1 0 0,-1 0 0,0-1 0,0 1 0,1 0-1,-1 0 1,1 0 0,-1-1 0,1 1 0,-1 0 0,1-1 0,-1 1 0,1 0 0,0-1-1,-1 1 1,1-1 0,0 1 0,-1-1 0,1 1 0,0-1 0,0 1 0,-1-1 0,1 0-1,2 1 1,-3-2-69,1 1 0,0 0 0,0-1 0,0 1 0,-1 0 0,1-1 0,0 1 0,-1-1 1,1 1-1,0-1 0,-1 0 0,1 1 0,0-1 0,-1 0 0,1 1 0,-1-1 0,0 0 0,1 0 0,-1 0 0,1 1 0,-1-1 0,0 0 0,1-1 0,6-24-3541,-5 20 2229,6-28-2315,-1-7 1134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38.4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733 34 1392,'0'0'141,"14"-7"1156,-7-2 5931,-18 5-6615,0 0 0,-1 1 0,0 1 0,1 0 0,-1 0 0,0 1 0,-14 1 0,-89 7 1450,106-6-1912,-58 6 480,-102 24 0,145-24-1181,0 0-1,0 1 1,1 2 0,0 0 0,0 1-1,1 2 1,-27 19 0,40-25-696,1 0 0,0 1 0,0 0-1,1 0 1,-10 13 0,0 11-1109</inkml:trace>
  <inkml:trace contextRef="#ctx0" brushRef="#br0" timeOffset="1">783 450 15925,'29'-3'356,"-7"6"-235,-10-3 1015,-46 16-420,-4-4-60,-15 2-124,-17 9-108,-2-1-92,-25 12-196,-4 0-276,23-6-364,2 1-428,17-4-508,-1 3-4449,13-2 2001,9-1 1323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39.1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622 108 13205,'2'-2'110,"-1"0"-1,1 0 0,-1-1 1,0 1-1,1 0 1,-1 0-1,-1-1 1,1 1-1,0-1 0,0 1 1,-1 0-1,0-1 1,1 0-1,-1 1 0,0-1 1,-1-4-1,0 5 31,0-1 0,0 1 0,0 0 0,0 0 1,-1-1-1,1 1 0,-1 0 0,1 0 0,-1 1 0,0-1 0,0 0 0,0 0 0,0 1 0,0 0 0,0-1 0,0 1 0,-3-1 0,-6-3 124,0 0 0,0 1 0,0 1 0,0 0 0,-1 0 0,1 1 0,-1 0 0,0 1 0,-12 1 0,-12 1 225,-60 9 1,52-3-876,-82 25 0,104-24-1291,-37 18 1,45-19-696,1 1 0,1 1 1,-20 15-1,9-1-353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42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0 228 340,'14'-20'7471,"-10"16"-6506,0 0 0,0-1-1,-1 1 1,1 0-1,-1-1 1,3-6 0,0-3-312,0 0 0,6-24 0,-3 6 347,7-40 1579,-24 81 110,-5 21-2307,-6 44 176,4 0 0,3 1 0,-3 86 0,14-136-1198,0 2 341,4 53 0,-1-70-1076,0 1 0,6 19 0,-4-22-769,-1 0 1,1 0 0,0 0 0,7 8 0,4 4-1206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43.29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39 2 128,'-4'-1'5102,"-2"8"-3157,-1 9-1509,1 5 485,1 0 1,1 0-1,1 1 0,1-1 0,1 1 0,2 23 0,-1 7 291,-2-13-511,3 0 0,1 0 0,2 0 0,1 0 1,15 53-1,-19-91-697,-1 1 1,1-1-1,-1 1 0,1-1 1,0 1-1,0-1 1,0 1-1,-1-1 1,1 0-1,0 1 0,1-1 1,-1 0-1,0 0 1,2 1-1,-3-1-147,1-1-1,0 0 1,0 1-1,-1-1 0,1 0 1,0 0-1,0 1 1,0-1-1,0 0 1,-1 0-1,1 0 1,0 0-1,0 0 1,0 0-1,0 0 1,-1 0-1,1-1 1,0 1-1,1-1 1,1 0-475,-1 0-1,1-1 1,-1 0 0,0 1 0,0-1 0,0 0 0,0 0 0,0 0 0,0 0 0,0-1 0,-1 1 0,1 0 0,-1-1 0,2-3 0,7-16-2041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43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812 31 1200,'15'-7'1538,"14"-8"4183,-34 13-4131,-5 0-953,1 0 1,-1 1-1,0 0 1,1 0-1,-1 1 1,-13 2-1,-65 11 1464,68-10-1713,-91 21 932,-146 51-1,222-63-2108,-35 19 1,41-17-1724,1 3 1,0 0-1,-30 25 1,13 0-365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43.9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0 836,'17'269'6884,"-9"-116"-4519,-4-52-989,-3-42-631,3 0 0,13 71-1,-9-109-1573,-8-21 615,1 1-1,-1-1 1,0 1 0,0-1 0,1 0 0,-1 1 0,0-1 0,1 1 0,-1-1 0,1 0 0,-1 1 0,0-1 0,1 0 0,-1 0 0,1 1-1,-1-1 1,1 0 0,-1 0 0,1 1 0,-1-1 0,1 0 0,-1 0 0,1 0 0,-1 0 0,1 0 0,-1 0 0,1 0 0,-1 0 0,1 0-1,-1 0 1,1 0 0,-1 0 0,2-1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44.2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682 142 1096,'6'-14'1308,"-2"-3"-56,-1 3 12,-6 0 73,-4-3-57,-2 3-84,-7-1-96,-6 1-108,-6 3-124,-7 3-164,1 5-224,-1 3-244,-3 3-324,-6 5-348,7 6-368,-4 9-3204,0-1 1363,7 7 897</inkml:trace>
  <inkml:trace contextRef="#ctx0" brushRef="#br0" timeOffset="1">798 513 1284,'0'0'1356,"-6"-9"-20,-10 3 92,-12 1 53,-6 2-9,-14 3-128,-2 0-140,-13 3-204,-3 8-300,-9 6-356,-1 3-416,-18 17-476,16-6-432,15 5-2880,9 7 1311,7-1 869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44.6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1044,'16'62'1312,"-3"-5"-64,-1-12-88,1-5-107,-1-9-97,-2-9-124,-1-2-148,1-11-220,-4-9-256,13-23-880,-13 0-2148,0-5 959,-3 0 633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6:30.7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258 77 592,'3'-1'577,"19"-7"9271,-25 7-9767,-5-2-29,-1 0 0,0 1 0,0 0-1,0 0 1,0 1 0,0 0-1,0 1 1,0 0 0,-15 2 0,10-1-21,1 2-1,0-1 1,0 2 0,0 0 0,0 0 0,-14 8 0,22-9-17,0 1-1,0-1 0,1 1 0,-1 0 1,1 0-1,0 0 0,0 0 0,0 1 0,1 0 1,0 0-1,0 0 0,0 0 0,-4 11 0,5-11 14,0-1-1,0 1 0,1 0 0,0 0 0,0 0 0,1 0 0,-1 0 0,1 0 0,0 0 0,0 0 0,0 0 0,1-1 0,0 1 0,0 0 0,0 0 0,4 8 0,-3-9-2,1-1-1,-1 1 1,1-1 0,0 1 0,0-1-1,0 0 1,0 0 0,1 0 0,-1-1-1,1 1 1,0-1 0,0 0 0,0 0-1,0 0 1,0-1 0,0 1-1,9 1 1,6 1 50,-1-2 0,35 2 0,-50-4-64,57 1 236,1-3 1,-1-2 0,67-14-1,-113 16-136,0-2-1,21-7 1,-31 10-84,0-1 0,-1 0-1,1 0 1,0 0 0,-1 0 0,0 0 0,1-1 0,-1 0 0,0 1 0,0-1-1,-1 0 1,1-1 0,3-4 0,-5 6-18,-1 0 0,1 0 0,-1 0-1,0 1 1,1-1 0,-1 0 0,0 0 0,0 0 0,0 0 0,-1 1-1,1-1 1,0 0 0,-1 0 0,1 0 0,-1 1 0,0-1 0,1 0-1,-1 1 1,0-1 0,0 0 0,0 1 0,0-1 0,0 1 0,-1 0-1,-1-3 1,-4-3-5,0 0 0,0 1 0,-13-9 0,-29-16-891,-2 3 1,-68-27-1,76 36-1638,42 19 1895,4-2-624,0 1 1029,0-1-1,1 1 0,0 0 0,-1 0 1,1 0-1,0 0 0,-1 0 0,1 1 1,0 0-1,7 0 0,47 9-1104,-24-2 1375,-27-5 187,0 0 0,0 0 0,-1 0 0,1 1 0,-1 0-1,0 0 1,0 1 0,0 0 0,0 0 0,-1 0 0,0 1-1,1 0 1,-2 0 0,1 0 0,6 8 0,3 8 1207,-1 1 0,19 43 1,-23-46-1120,10 22 625,-4-8 262,1-1-1,36 53 1,-50-82-1311,0 0 1,0-1-1,1 1 0,0-1 1,-1 0-1,1 1 0,0-1 1,0-1-1,0 1 0,0 0 0,7 2 1,12-1-8994,-14-3 6695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44.94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554 126 11265,'1'-4'199,"1"-1"1,-1 1-1,0-1 1,-1 1-1,1-1 1,-1 1-1,0-1 0,0 1 1,0-1-1,-2-6 1,2 8-83,-1 1 0,0-1 0,0 1 0,0 0 0,-1-1 0,1 1 0,0 0 0,-1 0 0,0 0 0,1 0 0,-1 0 0,0 0 0,0 0 0,0 0 0,0 1 0,0-1 0,-1 1 0,1 0 0,-5-2 0,-8-3 100,0 1 1,-1 0-1,1 1 1,-1 1-1,0 1 1,0 0-1,-19 1 1,7 1-370,-1 2 0,1 1 0,-37 8 1,37-4-959,0 0 0,-41 19 1,53-18-721,1 0 0,0 0 0,-14 12 0,3 2-425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45.2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727 1 13761,'11'-1'388,"0"1"59,1 0-1,-1 1 1,0 0 0,14 3 1559,-129 14-195,-133 40 0,14-1-3682,163-44 195,-74 25-8193,85-18 6945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46.16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 1 1404,'-3'12'2111,"0"1"0,-1 23 0,6 61 2053,-1-65-3042,28 251 4359,22-2-2805,-45-253-2582,1 2-1011,-7-29 658,0 0 0,1-1 0,-1 1 1,0 0-1,0 0 0,1 0 0,-1 0 0,1-1 0,-1 1 1,0 0-1,1 0 0,0-1 0,-1 1 0,1 0 0,1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46.49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513 29 728,'0'-1'194,"1"1"0,-1-1 0,0 0 0,0 0 0,0 0-1,1 0 1,-1 0 0,0 0 0,0 0 0,0 1 0,0-1 0,0 0 0,0 0 0,-1 0 0,1 0 0,0 0-1,0 0 1,-1 1 0,1-1 0,-1 0 0,1 0 0,0 0 0,-1 1 0,1-1 0,-2-1 0,1 2-12,0-1 1,0 0-1,-1 1 1,1-1-1,0 1 1,-1-1-1,1 1 1,0 0-1,-1-1 1,1 1-1,0 0 1,-1 0 0,1 0-1,-3 0 1,-7 2 468,0 0 0,0 0-1,-15 6 1,16-5 109,-90 32 2126,15-5-1572,-42 17-2961,105-37-2370,-35 21 0,31-12 1723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46.84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1396,'2'3'1682,"1"5"-955,0 0 1,0 0-1,-1 0 1,0 1-1,-1-1 1,1 0-1,-1 15 1,1-1 15,36 377 6985,-35-360-7268,-1-6-575,12 57-1,-7-81-927,-2-7-1461,8-26-7131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47.2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569 147 1244,'1'-4'319,"-1"1"-1,1-1 1,-1 0-1,0 1 1,0-1-1,0 1 1,0-1-1,-1 0 1,0 1-1,1-1 1,-1 1-1,-1-1 1,1 1-1,0 0 1,-1-1-1,0 1 1,-3-6-1,1 5 55,0-1 1,-1 1-1,1 0 0,-1 0 1,0 1-1,0-1 0,0 1 1,0 0-1,-11-4 0,-7 0 334,0 0 1,-1 1-1,1 2 0,-33-3 1,20 4-754,-1 1 1,-38 3 0,58 1-1451,0 0 0,-1 1 0,-24 8 0,16 1-1270,6 4 841</inkml:trace>
  <inkml:trace contextRef="#ctx0" brushRef="#br0" timeOffset="1">396 288 14717,'44'3'993,"-45"-3"-941,0-1-1,0 1 0,-1-1 1,1 1-1,0-1 1,0 1-1,0-1 0,0 0 1,0 0-1,0 1 1,0-1-1,-1-2 1,-4-1 88,0 1-58,1 2 0,-1-1 0,0 0 0,1 1-1,-1 0 1,0 1 0,0-1 0,-6 2 0,-10-2 80,2-1-184,-1 2 0,1 0 1,-41 7-1,50-5-276,0 0 1,1 1 0,0 0-1,0 1 1,0 0 0,0 0-1,0 1 1,1 1 0,-12 8-1,6-2-1609,0 2-1,2-1 1,-16 20-1,-4 18-507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51.96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24 524,'10'-24'11048,"-7"77"-8541,-4 63-1,-1-1-1129,4-35-663,18 277 1003,-13-335-2372,-7-21 479,0-1 1,0 1-1,1 0 1,-1 0-1,0-1 1,1 1-1,-1 0 1,1-1-1,-1 1 1,1 0-1,-1-1 1,1 1-1,-1-1 1,1 1-1,0-1 0,-1 1 1,1-1-1,0 1 1,0-1-1,-1 0 1,1 1-1,1-1 1,4-11-7689,-4 0 4739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52.8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265 1 516,'0'0'7232,"4"1"-6197,20 6 5239,-29-5-5486,-22 7 737,-55 10 0,70-17-1909,1 0 0,-1 1 0,1 1 0,0 0 0,-17 8-1,19-7-987,0 0-1,0 1 1,1 0-1,-1 1 1,1-1-1,-11 14 1,-3 7-1135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53.26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1040 0 1056,'11'0'1515,"-9"0"-2,-7 4 23,-20 12-166,-1 0 0,-1-2 0,-29 11 0,-93 31 1652,128-48-2627,-81 24 1824,-157 30 0,12-23-2776,213-34-952,24-4-28,0 1-1,0 1 1,0 0 0,1 0 0,-18 8 0,1 6-1217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53.7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1444,'0'0'1440,"-1"5"-21,-6 49 1275,3-1 1,5 101-1,0-118-2106,9 323 3306,-10-350-4007,4 30-118,-4-38 70,0 1 0,0 0 0,1-1 0,-1 1 0,1-1 1,-1 1-1,1 0 0,-1-1 0,1 1 0,0-1 0,0 1 1,0-1-1,0 0 0,0 1 0,0-1 0,0 0 0,2 2 1,-3-3-168,1 0 1,-1 0-1,1 0 1,-1 0 0,1 1-1,-1-1 1,1 0-1,0 0 1,-1 0 0,1 0-1,-1 0 1,1 0-1,-1-1 1,1 1 0,-1 0-1,1 0 1,-1 0-1,1 0 1,-1 0 0,1-1-1,0 1-48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2:44.1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3 660,'13'-2'1198,"-11"1"-4,13 7 3782,-9-4-4215,0 0 1,0 0-1,-1 1 0,1-1 1,-1 1-1,0 0 0,7 6 1,36 30 1881,52 52 399,172 148 481,27 2-2544,-286-231-2039,39 31-131,-35-27-3323,-1 0-4768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6:34.4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1 328 324,'17'-1'1488,"0"-2"1,0 1-1,0-2 0,19-6 0,33-7 764,172-11 894,-52 9-1861,430-67 1465,-415 50-2244,70-8 140,-73 20-22,294-7 411,-415 28-874,418 4 1534,-201 3-1187,-95 6-67,2 0-248,-190-10-184,352-5 68,-117-15-222,-6 0-6010,-188 23-2787,-37 0 6123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54.0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510 257 132,'1'-5'356,"1"0"0,-1 0 0,0 0 0,-1-1 0,1 1 0,-1 0 0,0-1 0,0 1 0,0 0 0,-1 0 1,0-1-1,-3-9 0,1 8 80,0 1 0,0-1 1,-1 0-1,0 1 1,0 0-1,0 0 0,-1 0 1,-11-10-1,2 4-38,-1 0 1,-1 1-1,0 1 0,0 0 1,-1 1-1,-1 1 0,1 0 1,-1 1-1,-1 1 0,1 1 0,-1 1 1,0 0-1,0 2 0,-28-1 1,39 3-603,-1 1 1,1 0-1,0 0 1,0 1-1,0 0 1,0 0 0,0 1-1,1 0 1,-11 5-1,11-3-540,-1-1-1,2 1 1,-1 0-1,1 0 1,-1 1 0,1 0-1,1 0 1,-1 0-1,-5 10 1,-6 12-1120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54.40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412 13 13733,'25'-2'607,"-17"2"-371,0 0-1,0-1 1,0 0 0,0 0-1,15-6 919,-37 7-703,3 0-276,-1 0 1,1 0-1,0 1 1,0 1 0,-20 5-1,-6 5-535,0 3-1,0 1 1,-52 31-1,67-33-1088,0 1 0,1 0 0,1 2 0,1 0 0,0 1 0,-23 30 0,9 2-918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54.7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380 57 1300,'1'5'1618,"15"243"8366,-4-25-6716,-6-165-2719,25 101 1,-30-153-716,1-1 0,-1 1 1,1-1-1,5 8 0,4-1-2332,5-8-5001</inkml:trace>
  <inkml:trace contextRef="#ctx0" brushRef="#br0" timeOffset="1">886 94 972,'2'-4'305,"0"1"-1,0-1 0,0 0 1,-1 0-1,0 0 1,0 0-1,0 0 0,1-8 1,-2 11-174,0-1 0,0 0 0,0 1 0,-1-1 0,1 1-1,0-1 1,-1 1 0,1-1 0,-1 1 0,1-1 0,-1 1 0,0 0 0,0-1 0,0 1 0,0 0 0,0 0 0,0-1 0,0 1 0,0 0 0,0 0-1,0 0 1,0 0 0,-1 0 0,1 1 0,0-1 0,-1 0 0,-2 0 0,-6-3 311,0 1 1,-1 0-1,0 1 0,0 1 1,1-1-1,-1 2 1,0-1-1,-13 2 0,-89 15 1282,109-15-1650,-51 11 284,1 2 0,-91 37-1,80-22-1747,-105 62-1,147-76-137,0 1-1,1 1 1,-27 26 0,6 2-388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55.06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0 944,'5'11'848,"0"1"0,0-1-1,-1 1 1,-1 0 0,3 16 0,6 65 2296,-9-54-2009,5 52 1074,7 51-197,-15-139-2108,0-2 2,0 0 0,0 0 0,0 0 0,0 0 0,0 0 1,1 0-1,-1-1 0,0 1 0,0 0 0,0 0 0,1 0 0,-1 0 0,1-1 0,-1 1 1,0 0-1,1 0 0,-1-1 0,1 1 0,0 0 0,-1-1 0,1 1 0,-1 0 0,1-1 0,0 1 1,0-1-1,1 1 0,14-21-8238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55.4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638 65 13673,'1'-1'29,"0"0"0,-1 0 0,1 0 0,0 0 0,-1 0 0,1 0-1,-1 0 1,1 0 0,-1 0 0,0 0 0,1 0 0,-1 0 0,0 0 0,0 0 0,1-1 0,-1 1-1,0 0 1,0 0 0,-1 0 0,1 0 0,0 0 0,0 0 0,-1-3 0,0 3 24,0-1 0,0 1 1,0 0-1,0-1 1,-1 1-1,1 0 0,0 0 1,-1 0-1,1 0 0,0 0 1,-1 0-1,1 0 0,-1 0 1,-1 0-1,-8-2 240,0 0 0,1 0 0,-22-2 0,29 5-260,-31-3 70,0 1 1,1 2-1,-1 1 0,0 2 0,-62 13 1,58-6-1329,1 1 0,-56 24 0,75-26-548,1 0 0,0 1 0,-16 13 0,-5 7-464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55.7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585 15 14073,'28'-9'688,"-9"6"-344,-6 1 997,-63 16-737,15 0-84,-12 3-112,-7 0-64,1 3-188,-10 8-260,3 0-296,-6 0-376,10 9-441,-4-3-4219,7 6 1848,6 5 1219</inkml:trace>
  <inkml:trace contextRef="#ctx0" brushRef="#br0" timeOffset="1">353 1610 776,'65'418'10996,"-58"-385"-10434,-5-17-273,1 0 0,1-1 0,1 0 0,0 0-1,8 16 1,-13-30-278,1 0 0,0 0-1,-1 1 1,1-1 0,0 0-1,0 0 1,0 0 0,0 0-1,0 0 1,0 0 0,0 0-1,0 0 1,0-1 0,0 1-1,0 0 1,1-1 0,1 2-1,-2-2-128,0 0 0,0 0 0,0 0 0,0 0 0,0 0 0,0 0 0,0-1 0,0 1 0,0 0 0,-1 0-1,1-1 1,0 1 0,0-1 0,0 1 0,0-1 0,0 1 0,-1-1 0,3-1 0,0-1-703,1-1 1,-1 0-1,0 0 0,0 0 1,0-1-1,-1 1 1,4-9-1,4-10-1138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56.08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990 14 784,'-3'-2'362,"1"1"0,-1-1 0,1 1 0,-1-1 1,1 1-1,-1 0 0,0 0 0,0 1 0,0-1 0,0 1 0,1-1 0,-1 1 0,-4 0 0,-43 3 1855,31-2-1319,-292 38 6478,5 25-5399,292-61-2249,-106 28-958,63-9-1776,45-16 622,1 0 0,-18 13 1,10-2-11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56.65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0 376,'0'0'2760,"1"7"-1463,4 42 1314,-3 68 0,-1-7-679,2-51-1062,1 36 1107,24 140 0,-28-233-1973,2 5 44,-1 1-1,1-1 1,1 0 0,4 12 0,-6-18-93,-1 0 1,1 0-1,-1 0 1,1 0-1,-1 0 0,1 0 1,0 0-1,0 0 1,-1-1-1,1 1 1,0 0-1,0 0 0,0-1 1,0 1-1,0 0 1,0-1-1,0 1 0,0-1 1,0 1-1,0-1 1,0 0-1,0 0 1,0 1-1,0-1 0,1 0 1,-1 0-1,0 0 1,0 0-1,0 0 0,0 0 1,0 0-1,1-1 1,-1 1-1,0 0 1,0-1-1,0 1 0,0 0 1,0-1-1,1 0 1,6-4-1183,-1-1 0,0 1 0,-1-1 0,0 0 0,0 0 0,8-11 1,-12 14 1078,23-27-2055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56.9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698 55 416,'0'-1'119,"1"0"1,-1 0-1,1 0 0,-1 0 0,1 0 1,-1 0-1,1 0 0,-1 0 0,0 0 1,0 0-1,0 0 0,1 0 0,-1 0 1,0 0-1,0 0 0,0-1 0,-1 1 1,1 0-1,0 0 0,0 0 0,-1 0 1,1 0-1,0 0 0,-1 0 0,1 0 1,-2-1-1,1 0 49,-1 1-1,0-1 1,0 1 0,1-1 0,-1 1-1,0 0 1,0 0 0,0 0 0,-1 0-1,1 0 1,-4-1 0,-8-1 371,0 1 1,1 0 0,-19 0-1,30 2-443,-75 0 960,0 3 0,-138 23 0,191-21-1537,0 1 0,0 1 0,-30 13 0,39-13-765,-1 1 0,1 1 0,-14 10 0,3 1-249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0:57.3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510 49 208,'251'-41'7376,"-222"34"-4886,-27 7-1216,-7 3-54,-38 18-23,-1-2 0,-49 14 0,-2 1-532,-162 72-1596,211-89 305,-113 49-8074,110-40 6341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6:35.5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39 796,'0'0'926,"-4"-10"5187,4 10-6042,0 0 0,0-1-1,0 1 1,0 0-1,0-1 1,0 1 0,0 0-1,0 0 1,0-1 0,0 1-1,0 0 1,1 0-1,-1-1 1,0 1 0,0 0-1,0 0 1,0-1 0,0 1-1,0 0 1,1 0-1,-1-1 1,0 1 0,0 0-1,0 0 1,0 0 0,1-1-1,-1 1 1,0 0-1,0 0 1,1 0 0,-1-1-1,15-4 1060,25-1-396,-25 4-249,4-1 222,1 1-1,24 0 1,-40 2-577,1 0 0,0 0 1,0 0-1,-1 1 0,1 0 0,0 0 0,-1 0 0,1 1 1,-1-1-1,1 1 0,-1 0 0,0 0 0,0 1 1,0-1-1,4 4 0,-6-3-83,0-1 1,-1 1-1,1-1 1,-1 1-1,0-1 1,0 1-1,0 0 0,0 0 1,-1-1-1,1 1 1,-1 0-1,0 0 1,1 0-1,-1 0 0,-1 3 1,-5 49 307,3-40-266,-7 44 118,2-17 71,-4 69 0,12-99-221,0 0 0,1 1 0,0-1 0,1 0 1,0 0-1,1 0 0,0 0 0,1 0 0,0-1 1,7 14-1,-7-19-14,0-1-1,0 0 1,0 1 0,1-2 0,0 1 0,0 0 0,0-1 0,1 0-1,-1 0 1,1-1 0,0 1 0,0-1 0,0-1 0,0 1 0,1-1-1,-1 0 1,1 0 0,9 0 0,-3 1-655,1-2 0,-1 0 0,18-1 0,-16-1-2855,0-1-1,21-5 1,-26 4 881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1:09.6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103 1 932,'7'19'1464,"-1"1"1,-1 0-1,-1 0 0,2 27 0,0-6-103,60 394 7706,-65-426-8845,4 19 1055,2 44 0,-7-71-619,-2-7-374,-178-500 1668,149 424-1653,30 79-284,0 0 1,1-1-1,-1 1 1,1 0-1,0-1 1,0 1-1,1 0 1,-1-1 0,0 1-1,1 0 1,0 0-1,0-1 1,0 1-1,0 0 1,0 0-1,1 0 1,0 0 0,-1 0-1,1 1 1,0-1-1,0 0 1,0 1-1,1-1 1,-1 1-1,1 0 1,-1 0-1,1 0 1,0 0 0,0 0-1,-1 1 1,1-1-1,0 1 1,6-2-1,-1 1 4,0 1 0,0-1 0,0 2 0,1-1-1,-1 1 1,0 0 0,1 1 0,-1 0 0,0 0 0,0 1-1,11 3 1,-18-4-18,0-1-1,1 1 0,-1 0 0,0 0 1,0 0-1,1 0 0,-1 0 0,0 0 1,0 0-1,0 0 0,0 1 0,0-1 1,0 0-1,-1 1 0,1-1 0,0 0 1,-1 1-1,1-1 0,-1 1 0,1-1 1,-1 1-1,0-1 0,0 1 0,1-1 1,-1 1-1,0-1 0,0 1 0,-1 0 1,1-1-1,-1 3 0,-1 5-8,0-1 0,-1 0 0,0 0 0,-5 10 0,4-10-23,-5 11-465,-2-1 0,-1-1 1,0 0-1,-1-1 0,-17 18 0,2-3-4259,3 0-4411,18-19 6133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1:10.25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39 316,'0'-11'4955,"1"-11"10624,-1 22-15502,0-1-1,0 1 1,0 0 0,1-1 0,-1 1-1,0 0 1,1-1 0,-1 1 0,0 0-1,0 0 1,1-1 0,-1 1 0,1 0-1,-1 0 1,0-1 0,1 1-1,-1 0 1,0 0 0,1 0 0,-1 0-1,1 0 1,-1 0 0,0 0 0,1 0-1,-1 0 1,1 0 0,-1 0 0,1 0-1,18 5 788,22 15-617,-33-16 63,-8-4-301,159 90 1426,-143-79-1296,0 0 0,-1 2 1,-1-1-1,0 2 0,0 0 1,-2 0-1,16 22 0,-26-32-117,0-1 0,1 1-1,-1 0 1,-1 0-1,1 0 1,-1 1-1,1-1 1,-1 0-1,-1 0 1,1 1-1,0-1 1,-1 1-1,0-1 1,0 0 0,0 1-1,-1-1 1,1 1-1,-1-1 1,0 0-1,-1 0 1,1 1-1,-1-1 1,1 0-1,-1 0 1,0 0-1,-1-1 1,1 1 0,-1 0-1,0-1 1,0 0-1,0 1 1,0-1-1,0-1 1,0 1-1,-6 3 1,-6 3-330,-1-1 1,-22 9-1,29-14-602,0 0-1,-1-1 0,-9 2 0,4 0-866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1:10.91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0 143 432,'4'-2'1146,"15"-5"2667,-18 7-3752,-1 0 0,1 0 0,-1 0 0,0 0 0,1 0 0,-1 0 0,1 0 0,-1 0 0,1 0 0,-1 0 0,0 0 0,1 0-1,-1 1 1,0-1 0,1 0 0,-1 0 0,1 0 0,-1 1 0,0-1 0,1 0 0,-1 0 0,0 1 0,0-1 0,1 0 0,-1 0 0,0 1 0,0-1 0,1 1-1,-1-1 1,0 0 0,0 1 0,0-1 0,0 0 0,1 1 0,-1-1 0,0 1 0,0-1 0,0 0 0,0 1 0,0-1 0,0 1 0,0-1 0,0 0-1,0 2 1,0 7 339,0 0-1,1 0 1,1 0-1,-1 0 0,1-1 1,1 1-1,0 0 1,0-1-1,1 1 0,0-1 1,0 0-1,1-1 1,7 11-1,-8-14-314,0 1 1,0-1-1,0 0 0,0 0 1,1-1-1,-1 0 0,1 1 1,0-2-1,0 1 0,0 0 1,0-1-1,1 0 0,-1 0 1,1-1-1,-1 1 0,1-1 0,0 0 1,-1-1-1,1 0 0,0 0 1,-1 0-1,10-1 0,-4-2-21,0 0 0,-1 0 0,1-1 0,-1 0 0,0-1 0,0 0 0,-1-1 0,1 0-1,-1 0 1,-1-1 0,1 0 0,-1-1 0,0 0 0,-1 0 0,0 0 0,0-1 0,-1 0 0,0-1-1,0 1 1,-1-1 0,-1 0 0,1-1 0,3-13 0,-7 20-48,-1 0 0,1 1-1,-1-1 1,1 0 0,-1 0 0,0 1 0,0-1 0,-1 0-1,1 0 1,-1 0 0,0 1 0,0-1 0,0 1 0,0-1 0,-1 0-1,1 1 1,-1 0 0,0-1 0,0 1 0,0 0 0,-1 0-1,1 0 1,-1 1 0,1-1 0,-1 0 0,0 1 0,0 0-1,0-1 1,-1 1 0,1 1 0,0-1 0,-1 0 0,1 1 0,-1 0-1,1-1 1,-5 1 0,-5-2-69,0 0 0,0 1 1,-1 1-1,1 0 0,0 1 0,-1 0 0,1 1 0,-25 6 1,-47 10-2387,92-27-2464,16-5 4032,-17 11 708,0 1-1,1 0 0,-1 0 0,1 1 0,0 0 1,12-3-1,-17 5 229,0 0 0,-1 0-1,1 0 1,0 1 0,0-1 0,0 0 0,0 1 0,0-1 0,0 1 0,-1 0 0,1 0 0,0-1 0,-1 1 0,1 0 0,0 0 0,-1 1 0,1-1-1,-1 0 1,0 0 0,1 1 0,-1-1 0,0 1 0,0-1 0,0 1 0,0 0 0,0-1 0,0 1 0,0 0 0,0 0 0,0 1 0,9 27 1289,-2 0 0,-1 0 0,5 46 0,4 18 967,6 19 296,16 68-323,-36-177-2738,-1 0-1,1 1 1,0-1-1,0 0 1,5 7-1,17 16-9383,-20-23 7697,5 7-745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1:12.3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 37 1296,'-3'-37'21267,"-4"84"-19220,4-35-1618,1-1 0,-1 19-1,15 596 4663,-12-611-5000,10 155 680,-2-57-350,56 622 72,-60-687-489,29 251-4,17 197 0,-8-38 0,14 190 0,16 207 0,-37-493 0,12 123 0,25 519 0,-16-139 0,-26 539 0,-28-1224 0,10 374 0,-2 561 0,-26-580 0,13-442 0,-13 519 0,6-62 0,7-202 0,3 2 0,2-134 0,12 420 0,10 17 0,-4-99 0,-2 25 0,2 50 0,33-90 0,-27-366 0,-14-136 0,-11-38-346,1-1 1,-1 1-1,1-1 0,-1 1 1,0-1-1,0 0 0,0 0 1,0 0-1,0 1 0,0-1 1,0 0-1,0-3 0,0-8-7946,-5-4 1548,-2 4 1992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1:17.19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47 98 592,'-21'-8'6239,"13"6"-5190,-10-4 4987,19 5-5951,-1 1-1,0-1 1,0 0 0,0 1-1,0-1 1,0 0 0,1 1-1,-1-1 1,0 0-1,1 1 1,-1-1 0,0 1-1,1-1 1,-1 1 0,1-1-1,-1 1 1,1-1 0,-1 1-1,1-1 1,-1 1 0,1 0-1,-1-1 1,1 1-1,1-1 1,10-8 200,1 1 0,1 0-1,-1 1 1,1 0 0,1 1 0,-1 1-1,1 0 1,0 1 0,18-3 0,-29 7-236,-1-1 1,1 1 0,-1 0 0,1 0 0,-1 0-1,1 0 1,-1 1 0,0-1 0,1 1-1,-1 0 1,0 0 0,1 0 0,-1 0-1,0 1 1,0 0 0,5 3 0,-4-2 7,-1 0-1,1 1 1,-1-1 0,0 1 0,0 0 0,0 0 0,-1 0 0,1 0 0,-1 1 0,3 7 0,1 7 121,-1 1 0,-1 0 0,-1 0 0,2 30 0,-5-48-163,1 54 619,-11 105 0,0-3 316,10-133-701,1 0 0,1-1 1,2 1-1,8 32 1,-10-50-182,0-1 0,0 0 0,0 0 1,1 0-1,0 0 0,0 0 1,1 0-1,0-1 0,0 0 1,0 0-1,1 0 0,-1 0 0,1-1 1,0 1-1,0-1 0,9 4 1,-7-4-13,1 0 0,0-1 1,1 0-1,-1-1 0,0 1 1,1-2-1,0 1 1,-1-1-1,1-1 0,0 1 1,16-3-1,10-3-285,0-2 0,45-14-1,-13 3-2155,-52 13 973,6-2-1053,-4 8-8687,-7 2 8115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1:17.61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428 12 4,'44'-11'14232,"-33"13"-8716,-46 10-4194,-1 0 0,-47 7 0,32-10-1649,-63 2 1,64-6-1121,-13 0-2256,23-7-6413,30-1 7317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1:17.9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337 1 556,'3'0'1241,"50"8"11358,-59-7-11709,-139 5 3749,7-1-5596,48 3-8319,81-5 5978,5 0 1000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1:18.2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309 1 24,'10'0'1013,"21"3"6804,-37-2-6715,-155 13 5226,132-12-5950,-9 1-611,-25 1-1337,19-3-7574,36-1 7093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1:18.9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0 236 8,'11'4'2537,"7"7"-1340,-1-2-1,1 0 1,0-1 0,1-1 0,0-1-1,30 7 1,-42-12-1049,-1 0 1,1 0-1,0-1 0,0 1 1,-1-1-1,1-1 1,0 0-1,-1 0 0,1 0 1,0 0-1,-1-1 0,0 0 1,1-1-1,-1 0 0,0 1 1,0-2-1,0 1 1,-1-1-1,1 0 0,-1 0 1,0 0-1,0-1 0,6-7 1,-7 6-104,0 1 0,-1 0 0,0-1-1,0 0 1,0 0 0,-1 0 0,0 0 0,0 0 0,0 0 0,-1 0 0,0-1 0,0 1 0,0-1 0,-1 1 0,0-1 0,-1 1 0,1 0 0,-1-1 0,0 1 0,-1 0 0,1-1 0,-1 1 0,-1 0 0,1 0 0,-1 0-1,0 1 1,0-1 0,-1 1 0,0-1 0,0 1 0,0 0 0,0 1 0,-1-1 0,0 1 0,0 0 0,0 0 0,0 0 0,0 1 0,-7-4 0,4 3-79,0 1 0,0 0 0,0 0 0,0 0 1,-1 1-1,1 0 0,-1 1 0,1 0 0,-17 0 0,13 2-179,-1 0-1,1 1 1,0 1-1,-1 0 0,1 1 1,-13 5-1,13-4-196,7-4-23,1 1-1,0-1 1,0 1-1,0 0 0,0 0 1,-5 5-1,8-6-323,7-2-2245,22-6 2226,44-8-459,-64 14 1482,-1 0 0,1 1 0,0 0 0,0 0 1,-1 1-1,1 0 0,11 2 0,-17-2-112,0 0 0,0 1 0,0-1 0,0 0 0,0 1 0,0-1 0,0 1 0,0 0 0,0 0 0,-1 0 1,1 0-1,-1 0 0,0 0 0,1 0 0,-1 0 0,0 0 0,0 1 0,0-1 0,-1 0 0,2 5 0,1 7 516,0 0 0,1 20 0,-3-24-327,21 259 5411,22 56-913,-34-286-5152,-9-37 2,0 1-1,0-1 0,0 0 1,0 0-1,0 0 1,1 0-1,-1 0 0,0-1 1,1 1-1,-1 0 1,1-1-1,0 1 0,0-1 1,2 2-1,4-2-4422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1:19.96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39 248,'1'-16'1570,"4"-6"11574,-10 38-11752,-1 12-508,2 0 0,0 0 0,2 0-1,1 0 1,4 42 0,-2-32-340,58 704 4223,-30-457-3650,75 527 1326,-77-619-2014,125 754 993,-80-512-1034,131 645-388,-64-365 0,-118-600 0,204 1080 0,-136-758 0,25 115 0,90 493 0,27 603 0,-5 403 0,-45-527 0,-163-1391 0,90 662 0,-95-682 0,18 120 0,-26-193 0,-2 1 0,-3 54 0,2 17 0,5 2 0,38 200 0,-22-207 0,20 80 0,-35-138-2956,-6-29 1386,-5-28-3451,-5-2 1941,2 3 512,-7-19-3410,3 1 1817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6:48.1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29 476,'0'0'783,"-7"-21"3508,3 14 149,5 12-1121,2 9-2633,51 410 6004,-48-384-6479,-5-25-594,1 0 1,1-1-1,0 1 1,11 27-1,-4-31-529,-9-10 476,0-1 0,0 0 0,0 0 0,0 1 0,0-1 0,0 0-1,0 0 1,0 0 0,0-1 0,0 1 0,0 0 0,0 0 0,0 0 0,0-1-1,0 1 1,0-1 0,0 1 0,0-1 0,0 1 0,0-1 0,0 1-1,0-1 1,-1 0 0,1 1 0,1-2 0,6-7-1980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1:25.35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261 162 952,'-13'4'7612,"11"20"-6391,2 0 0,0 1-1,2-1 1,1 1 0,9 39 0,-4-21-234,29 116 1890,1 2 180,-38-128-1503,-6-39-1352,-8-10-132,0-1 1,0 0-1,2 0 1,-15-29 0,-40-90-127,36 68-25,-25-36-65,31 59 124,2 0 1,-30-83-1,52 126 27,0-1 0,1 1 0,-1-1 0,1 1 0,-1-1 1,1 1-1,0-1 0,0 1 0,0-1 0,0 0 0,1 1 0,-1-1 0,1 1 0,0-1 1,-1 1-1,1-1 0,0 1 0,0 0 0,3-4 0,-2 3-3,1 0 0,-1 0 0,1 1-1,0-1 1,0 1 0,1-1 0,-1 1 0,0 0 0,1 0 0,-1 0-1,7-1 1,6-2-13,-1 1 1,2 1-1,-1 0 0,31 0 0,-26 1-1,1 2-1,-1 1 1,0 0 0,0 2-1,0 0 1,30 10 0,-49-12 8,0-1 1,1 1-1,-1 0 1,0 0-1,0 0 1,0 1-1,0-1 0,0 0 1,0 1-1,0 0 1,0-1-1,-1 1 1,1 0-1,0 0 0,-1 0 1,0 0-1,1 0 1,-1 0-1,0 0 1,0 0-1,0 1 0,-1-1 1,2 5-1,-2-3-2,0 1 0,0 0 1,0 0-1,-1 0 0,0-1 0,0 1 0,0-1 0,-1 1 0,1 0 0,-1-1 0,-4 6 0,-3 7-165,-1 0 1,-1-1-1,-1-1 0,0 1 0,-26 22 0,-80 61-3330,94-80 2328,5-5 190,-7 6-2484,5 2-3704,17-13 4629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1:26.00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1 560 324,'0'0'1329,"1"-2"-21,7-20 1169,0 0 0,6-25 0,13-101 1208,-19 98-2693,29-179 2902,-37 226-3763,1 1-1,-1-1 1,1 1-1,-1-1 1,1 1 0,0-1-1,0 1 1,0-1-1,0 1 1,1 0 0,-1 0-1,0 0 1,1-1-1,3-2 1,-4 4 300,3 5-23,4 4-202,-1 0 0,0 0 0,0 1-1,-1 0 1,6 10 0,26 58 747,-13-26-441,0-3-149,2-1 0,1-2-1,3 0 1,40 43 0,-65-81-441,1 0-1,0-1 1,1 0 0,-1 0 0,1-1-1,0 0 1,0 0 0,11 3-1,-14-6-507,0 0-1,1 0 0,-1-1 1,1 0-1,-1 0 1,7 0-1,-7-1-890,0-1 0,-1 1 1,1-1-1,-1 1 0,1-1 0,-1-1 0,1 1 1,4-3-1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1:26.4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1 107 600,'1'-8'1585,"0"-1"1,0 1-1,1 0 0,0-1 0,6-13 1,-6 20-1377,1 0 1,-1-1-1,1 1 1,0 1-1,0-1 1,-1 0-1,1 0 1,0 1 0,0 0-1,1 0 1,-1 0-1,0 0 1,6-1-1,3-1 221,0-1-16,1 0 0,0 2 0,1-1-1,-1 2 1,0 0 0,1 0 0,25 3 0,-34-2-304,0 1 1,0 0-1,0 0 0,0 0 1,0 1-1,-1-1 0,1 1 1,0 0-1,-1 1 1,1-1-1,-1 1 0,0 0 1,1 0-1,-2 0 1,1 1-1,0-1 0,-1 1 1,1 0-1,-1 0 1,0 0-1,0 0 0,-1 1 1,4 6-1,-2 3 107,0-1-1,0 1 1,-1 1-1,-1-1 0,1 21 1,-5 75 816,-1-35-465,2-36-274,0-15-21,2 32 0,-1-51-244,0 0 1,1 0-1,0 1 1,1-1-1,-1 0 1,1-1-1,-1 1 1,2 0-1,-1 0 1,0-1-1,7 9 1,-7-11-51,1 0 0,-1 0 0,1 0 1,0 0-1,0 0 0,0-1 0,0 1 0,0-1 1,0 0-1,0 0 0,0 0 0,0 0 0,1-1 0,-1 1 1,0-1-1,0 0 0,4 0 0,9 0-395,0-2 0,19-3-1,-21 3 2,62-14-2723,-26 1-2078,-19 7-394,-6 0 2908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1:27.35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 29 412,'1'-28'13951,"-6"41"-13123,2 1 1,-1 0 0,2 0 0,0 0 0,0 1 0,1 18 0,8 94 2451,-5-101-2817,65 604 3967,255 1064-1,-117-913-4429,-181-692 0,185 663 0,-51-227 0,-103-345 0,161 526 0,224 686 0,-203-694 0,-30-88 0,41 301 0,-69 10 0,-42-255 0,23-1 0,-121-509 0,85 395 0,60 229 0,-114-537 0,90 341 0,-32-72 0,79 209 0,-80-327 0,-87-268 0,30 136 0,-45-155 0,70 184 0,-91-282-530,0-1 0,1 1 0,0-1 0,1 1 0,0-2 0,10 12 0,-13-16 186,-1-1 1,1 0 0,-1 0-1,1 0 1,0 0-1,0-1 1,0 1 0,0-1-1,0 0 1,5 2-1,-6-3 130,0 1-1,0-1 0,0 0 1,0 0-1,-1 0 0,1 0 1,0-1-1,0 1 0,0 0 1,0-1-1,0 0 0,0 1 1,0-1-1,-1 0 0,1 0 1,0 0-1,-1 0 0,1 0 1,2-2-1,11-15-6921,-2-4 2167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1:43.0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0 674 184,'0'3'906,"0"0"-1,0 0 0,1 0 1,-1-1-1,1 1 1,-1 0-1,4 8 7868,-2-15-7761,16-32 1525,23-75 0,-14 35-1464,125-350 2895,-151 422-3880,12-26 432,-13 29-477,1 0 0,-1 0 0,1 0 0,-1 0 1,1 0-1,0 0 0,-1 0 0,1 0 1,0 0-1,0 1 0,0-1 0,0 0 0,-1 0 1,1 1-1,0-1 0,1 0 0,-1 1 1,0-1-1,0 1 0,2-1 0,-2 1-19,0 1 0,0-1 1,0 1-1,0-1 0,0 1 0,0 0 0,-1-1 0,1 1 0,0 0 0,0 0 0,0 0 1,-1-1-1,1 1 0,0 0 0,-1 0 0,1 1 0,0 0 32,6 9 96,-1 0 0,0 1 0,-1 0-1,7 21 1,1 4 97,42 103 579,-12-27-34,109 203 0,-150-314-886,-1 1-1,1-1 1,-1 0 0,1 1 0,0-1-1,0 0 1,-1 0 0,2 0 0,-1 0-1,0-1 1,4 3 0,10-1-2983,-12-13 836,-23 3-14435,6 7 13539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1:43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475 196 668,'9'-35'1889,"-5"25"-952,-1 0 1,-1 0-1,0 0 1,0-1-1,0-16 1,-2 24-739,-1 0 1,1 1-1,-1-1 1,1 0-1,-1 0 1,0 0-1,0 1 1,0-1-1,-1 1 1,1-1-1,0 1 1,-1-1-1,0 1 1,1 0-1,-1-1 1,0 1-1,0 0 1,-1 0-1,1 1 1,0-1-1,0 0 1,-1 1-1,1-1 1,-1 1-1,-3-1 1,-6-3 291,1 1 0,-2 1 1,1 0-1,0 0 1,-22-1-1,-66 2 1148,69 3-1303,-69 1-442,50 0-1849,0-2-4078,34-2 2563,3 0 1054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1:43.6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1 996,'1'0'167,"-1"0"0,1 0 0,-1 0 0,1-1-1,-1 1 1,1 0 0,0 0 0,-1 0 0,1 0 0,-1 0 0,1 0-1,-1 0 1,1 0 0,-1 0 0,1 1 0,0-1 0,-1 0 0,1 0 0,-1 0-1,1 1 1,-1-1 0,1 0 0,-1 0 0,1 1 0,-1-1 0,0 0-1,1 1 1,10 17 2064,0 22 467,45 206 4824,-43-198-6446,3 0 1,2-2 0,25 48-1,-37-84-893,0 1 0,0-1 0,1 0 0,1 0 0,0-1 1,0 0-1,14 11 0,-17-16-244,0-1 0,0 1 0,0-1 0,0-1 0,1 1 0,-1-1 0,1 0 1,0 0-1,0 0 0,-1-1 0,1 0 0,0 0 0,0 0 0,0-1 0,0 0 1,12-1-1,-7-1-418,-1 0 0,1-1 0,-1 0 1,1-1-1,-1 0 0,0 0 0,-1-1 0,1-1 1,13-9-1,-15 9-1070,-1 0 0,0-1 1,-1 0-1,0 0 0,0 0 1,9-15-1,-2 2-1045</inkml:trace>
  <inkml:trace contextRef="#ctx0" brushRef="#br0" timeOffset="1">547 236 2048,'-3'-32'804,"3"20"-64,-1 0-1,0 0 0,-6-19 1,2 8 1021,3 10 6449,1 42-6992,1 1-1,1-1 1,8 40 0,27 93 1149,-28-132-1990,2-1-1,13 30 1,-19-50-438,1 0-1,0 0 1,0-1-1,1 1 1,0-1 0,1-1-1,0 1 1,0-1-1,0 0 1,11 7-1,-15-11-176,1-1-1,0-1 1,-1 1-1,1 0 1,0-1-1,0 0 0,0 0 1,0 0-1,0 0 1,0-1-1,0 1 0,0-1 1,0 0-1,0 0 1,0-1-1,6 0 0,-2-1-1356,0-1 0,0 0 0,0 0-1,0 0 1,0-1 0,10-7 0,2-3-1368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1:44.22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1 382 612,'8'7'850,"1"0"0,-1 1 0,-1 0 0,1 1 0,-1-1 1,9 17-1,32 63 3148,-28-48-2062,-6-12-563,-7-14-373,0 0 1,1 0 0,13 18-1,-21-32-921,1 1 0,-1-1 0,1 1 0,-1 0 0,0-1 0,1 1 0,-1-1 0,1 1 0,0-1 0,-1 0 0,1 1 0,-1-1 0,1 1 0,0-1 0,-1 0-1,1 0 1,0 1 0,-1-1 0,1 0 0,0 0 0,-1 0 0,1 0 0,0 1 0,-1-1 0,2-1 0,-1 1-32,0 0-1,-1-1 1,1 1-1,0-1 1,-1 0 0,1 1-1,0-1 1,-1 0-1,1 1 1,-1-1-1,1 0 1,-1 1 0,0-1-1,1 0 1,-1 0-1,0 0 1,1-1 0,5-37 716,-6 38-712,1-40 421,-1 0-1,-3 0 1,-10-56-1,-35-122 98,26 130-426,12 54-102,6 23-14,1 0-1,0 0 1,1 0 0,-1-15-1,3 26 69,1 1-89,1 1-1,-1-1 1,1 1 0,0-1 0,-1 1-1,1-1 1,-1 1 0,1 0 0,-1 0-1,0 0 1,1 0 0,1 1 0,1 1 8,81 51 222,-41-24-344,-40-28 36,13 10-254,-17-12 273,1 1-1,-1-1 1,0 1 0,1-1 0,-1 1-1,1 0 1,-1-1 0,0 1 0,0-1-1,1 1 1,-1 0 0,0-1-1,0 1 1,0 0 0,0-1 0,0 1-1,0 0 1,0-1 0,0 1 0,0 0-1,0-1 1,0 1 0,0 0 0,0-1-1,0 1 1,-1 0 0,1-1 0,0 1-1,-1 0 1,-44 67-4432,3-6-6457,30-45 8343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1:44.9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0 558 380,'2'1'202,"0"1"0,1-1 0,-1 0-1,0-1 1,0 1 0,0 0 0,1-1 0,-1 1-1,0-1 1,1 1 0,-1-1 0,1 0 0,-1 0 0,0 0-1,1-1 1,-1 1 0,0-1 0,1 1 0,-1-1 0,4-1-1,-3 0 5,1 0 0,-1 0-1,-1-1 1,1 1-1,0-1 1,-1 1 0,1-1-1,-1 0 1,0 0-1,0 0 1,0 0 0,0-1-1,1-2 1,4-10 297,-1 1 1,-1-1 0,-1 0-1,0 0 1,-1 0 0,1-18-1,-2-102 1747,-2 88-1283,-2 35-607,2 11-246,-1-1 1,1 1 0,0 0-1,-1 0 1,1 0-1,0 0 1,0-1-1,1 1 1,-1 0-1,0 0 1,1 0 0,1-5 948,-2 13-608,4 37 544,10 42-1,-12-72-763,1 0 0,1-1-1,1 1 1,-1-1 0,2 0-1,0 0 1,0-1 0,10 14-1,-13-21-161,0-1 0,1 1 0,-1-1 0,1 0 0,0 0 0,0 0 0,0 0 0,0-1 0,0 1-1,0-1 1,1 0 0,-1 0 0,1-1 0,8 2 0,-6-2-1,0 0 0,1-1 0,-1 0 0,1 0 0,-1 0 0,1-1 0,-1 0 0,14-5 0,-7 1-13,1 0 1,0-2-1,-1 0 1,-1 0-1,1-1 1,-1-1-1,0-1 1,16-14-1,-8 2 0,-15 14-33,1 1 1,0 0 0,0 0-1,0 1 1,1 0 0,13-7 0,-20 12 23,-1 3-44,1-1 1,-1 0 0,1 0 0,-1 1 0,1-1 0,-1 0 0,1 0 0,0 0 0,0 0 0,-1 0 0,1 0 0,1 2-1,3 2 17,-4-1 3,1 1 0,-1-1 0,0 1 0,0-1 0,0 1-1,0 9 1,2 11 72,-1-18-85,1 11 70,2 0 0,0-1 0,1 1 0,16 32 0,-20-46-104,1 0-1,-1-1 1,1 1-1,0 0 1,0-1-1,1 1 1,-1-1-1,1 0 1,-1 0-1,1-1 1,0 1-1,0-1 1,0 0-1,0 0 1,1 0-1,-1 0 1,1-1-1,-1 1 1,1-1-1,-1-1 1,1 1-1,0-1 1,-1 1-1,9-2 1,-3 0-251,1 0 1,-1-1 0,0 0 0,0-1 0,-1 0 0,1 0 0,17-10 0,0-3-1718,31-23 1,2-2-3091,-60 41 5056,1 0 1,-1 0 0,0-1 0,0 1 0,1 0 0,-1 0 0,0 0 0,1 0 0,-1-1 0,0 1-1,1 0 1,-1 0 0,0 0 0,1 0 0,-1 0 0,0 0 0,1 0 0,-1 0 0,0 0 0,1 0-1,-1 0 1,0 0 0,1 0 0,-1 0 0,0 0 0,1 0 0,-1 1 0,0-1 0,0 0 0,1 0-1,-1 0 1,0 0 0,1 1 0,-1-1 0,0 0 0,9 3 1708,-9-3-1659,0 0-1,0 0 0,1 0 1,-1-1-1,0 1 0,0 0 1,0 0-1,1 0 1,-1-1-1,0 1 0,0 0 1,0 0-1,0 0 0,0-1 1,1 1-1,-1 0 0,0 0 1,0-1-1,0 1 0,0 0 1,0-1-1,0 1 1,0 0-1,0 0 0,0-1 1,0 1-1,0 0 0,0 0 1,0-1-1,0 1 0,0 0 1,0-1-1,0 1 1,0 0-1,0 0 0,-1-1 1,1 1-1,0 0 0,0 0 1,0 0-1,0-1 0,-1 1 1,1 0-1,0 0 0,0 0 1,0-1-1,-1 1 1,1 0-1,0 0 0,-1 0 1,-8-11 524,-3 2-171,-1 1-1,-1 0 1,1 1 0,-1 0 0,-21-6 0,-75-18 670,14 12-633,-27-7-698,121 26 269,1-1 0,-1 1 0,1-1 1,-1 1-1,1-1 0,-1 1 0,1-1 0,0 0 1,-1 0-1,1 0 0,0 0 0,0 0 0,-1 0 1,1 0-1,0 0 0,0 0 0,0 0 0,0-1 1,1 1-1,-1 0 0,0-1 0,0 1 0,1 0 1,-1-1-1,1 1 0,-1-1 0,1 1 0,0-1 1,0 1-1,0-1 0,-1 0 0,1 1 0,1-1 1,-1 1-1,0-1 0,0 1 0,0-1 0,1 1 1,-1-1-1,1 1 0,0-3 0,4-6-87,0-1 0,0 1 0,1 0-1,10-14 1,-11 17 17,90-136-2965,-79 124 2298,-5 11-1187,-10 8 1725,-1 0 0,0 0-1,0 0 1,1 0 0,-1 0 0,0 0 0,1 0 0,-1-1 0,0 1 0,0 0-1,1 0 1,-1 1 0,0-1 0,0 0 0,1 0 0,-1 0 0,0 0-1,0 0 1,1 0 0,-1 0 0,11 17-4507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1:45.3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0 445 368,'12'8'321,"-1"1"268,1-1 0,0-1-1,19 9 1,-27-14-389,-1-1 1,1 0-1,-1 0 0,1 0 0,-1 0 0,1 0 1,0-1-1,-1 0 0,1 0 0,0 0 0,-1 0 1,1 0-1,0-1 0,-1 0 0,1 0 0,0 0 1,-1 0-1,6-2 0,-1-2 71,-1-1 1,0 1-1,0-1 1,0 0-1,-1 0 1,1-1-1,-2 0 1,1 0-1,-1-1 1,0 1-1,0-1 1,-1 0-1,6-16 1,0-5 328,0-1 0,8-53 1,-11 34 76,-1 0 0,-3-56 0,-3 104-658,1-2 44,-1 0 0,0-1 0,-1 1 1,1 0-1,0 0 0,-1 0 0,0 0 0,0 0 0,-1-4 0,1 6 274,-1 6-186,0 0-105,0 1 1,0-1-1,1 1 0,-1 0 1,1 0-1,1 0 1,-1-1-1,1 1 0,0 0 1,0 0-1,1 0 1,0 0-1,0 0 0,3 9 1,-3-10 6,1 0-1,0-1 1,0 1 0,0-1-1,1 1 1,-1-1 0,1 0 0,0 0-1,0 0 1,1 0 0,-1-1 0,1 1-1,0-1 1,0 0 0,4 3 0,0-3 56,0 1 0,-1-1 1,2-1-1,-1 1 1,0-1-1,0-1 1,18 2-1,-15-2 23,-4-1 12,-1 1-1,1-1 1,-1 1 0,1 1-1,7 2 1,-13-3-106,1 0 0,0 0-1,0 0 1,0 0 0,0 0 0,-1 0 0,1 1-1,-1-1 1,1 0 0,-1 1 0,1 0-1,-1-1 1,0 1 0,0 0 0,0 0 0,0-1-1,0 1 1,0 0 0,0 0 0,-1 0-1,1 3 1,5 27 348,-2 1 1,0 63-1,-1-8 28,-3-76-376,1 6-40,0 0-1,2 0 1,0 0 0,0 0 0,2 0-1,7 17 1,-12-33-76,1-1 0,0 1 0,0 0 1,0-1-1,0 1 0,0-1 0,0 1 0,0-1 1,1 0-1,-1 1 0,0-1 0,1 0 0,-1 0 0,1 0 1,-1 0-1,1 0 0,0 0 0,-1-1 0,1 1 0,3 1 1,-2-2-65,0 0 0,-1 0 1,1 0-1,0-1 1,0 1-1,-1 0 0,1-1 1,0 0-1,-1 0 1,1 0-1,0 0 0,3-2 1,6-4-1398,-1-1 0,1 0 0,-1-1 1,12-13-1,2-3-1961,0-1 1063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6:48.4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2 652,'0'-2'6210,"0"11"-2817,3 71 131,74 420 3444,39-13-3693,-39-156-1875,-58-269-3928,-19-62 2386,0 0 0,0 1-1,0-1 1,0 0 0,0 0 0,0 1 0,0-1-1,0 0 1,0 0 0,0 1 0,0-1-1,0 0 1,1 0 0,-1 0 0,0 1-1,0-1 1,0 0 0,0 0 0,0 0 0,1 1-1,-1-1 1,0 0 0,0 0 0,0 0-1,1 0 1,-1 1 0,0-1 0,0 0 0,0 0-1,1 0 1,-1 0 0,0 0 0,0 0-1,1 0 1,-1 0 0,0 0 0,0 0 0,1 0-1,-1 0 1,0 0 0,0 0 0,1 0-1,-1 0 1,0 0 0,0 0 0,1 0-1,-1 0 1,0 0 0,0 0 0,0 0 0,1 0-1,-1-1 1,0 1 0,0 0 0,0 0-1,1 0 1,-1 0 0,0-1 0,6-6-5391,-4 3 5468,2-8-3131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1:45.6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29 292 776,'8'-15'898,"48"-93"4001,-50 93-4072,0 0 0,0-1 0,-2 0 0,0 0 1,2-21-1,-8 5 549,2 31-1319,0 0 1,0 0-1,0 0 0,-1 0 0,1 0 1,0 0-1,-1 1 0,1-1 1,0 0-1,-1 0 0,1 0 0,-1 0 1,1 0-1,-1 1 0,0-1 0,1 0 1,-1 1-1,0-1 0,0 0 1,0 1-1,1-1 0,-1 1 0,0-1 1,0 1-1,0-1 0,0 1 0,0 0 1,0-1-1,0 1 0,0 0 1,0 0-1,0 0 0,-1 0 0,-4 0 79,1 1 0,-1 1 0,1-1 0,-1 1 0,1 0 0,0 0-1,-1 0 1,1 1 0,1 0 0,-1 0 0,0 0 0,-7 7 0,10-8-72,0 1 0,-1 0 1,1-1-1,0 1 1,0 0-1,1 0 0,-1 0 1,0 0-1,1 0 0,0 0 1,0 1-1,0-1 0,0 0 1,0 1-1,1-1 0,0 1 1,-1-1-1,1 1 1,0-1-1,1 0 0,-1 1 1,1-1-1,1 6 0,1-2 38,-1 1-1,2-1 1,-1-1 0,1 1-1,0 0 1,1-1-1,-1 0 1,1 0-1,0 0 1,8 6-1,10 8 257,31 20-1,-30-22-114,1 1 98,30 27-1,-49-40-326,0 0-1,-1 0 1,0 1-1,0 0 1,0-1-1,0 2 1,-1-1 0,-1 0-1,1 1 1,2 8-1,-5-12-115,-1 0-1,0-1 0,0 1 1,0 0-1,0 0 0,-1-1 1,1 1-1,-1 0 1,0-1-1,0 1 0,0 0 1,-1-1-1,1 0 0,-1 1 1,0-1-1,0 0 0,-3 5 1,2-4-370,0 0-1,0 0 1,-1 0 0,0-1 0,1 1 0,-1-1-1,0 0 1,0 0 0,-1 0 0,1-1 0,-1 0-1,-5 3 1,2-4-4101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1:46.0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83 3812,'21'-21'421,"-15"15"60,1-1-1,-1 1 1,1 0-1,0 0 1,1 1-1,-1 0 1,1 0-1,0 0 1,15-5-1,-22 10-361,1 0-1,-1 0 1,1 0 0,0 0-1,-1 0 1,1 0 0,-1 1-1,1-1 1,0 1 0,-1-1-1,1 1 1,-1-1 0,1 1-1,-1 0 1,0-1-1,1 1 1,-1 0 0,0 0-1,0 0 1,1 0 0,-1 1-1,0-1 1,0 0 0,0 0-1,0 1 1,1 2 0,3 4 233,0 1 1,-1 0-1,4 12 1,-3-9 58,9 27 383,14 28 307,-25-60-1093,1 0 1,0 0-1,0 0 1,1-1-1,0 1 0,9 8 1,-12-13-122,1-1 0,-1 0 0,0 1 0,0-1-1,1 0 1,-1 0 0,1 0 0,-1-1 0,1 1 0,-1-1 0,1 1 0,-1-1 0,1 0 0,0 0 0,-1 0 0,1 0 0,-1 0-1,1-1 1,-1 1 0,1-1 0,-1 1 0,1-1 0,-1 0 0,5-2 0,6-4-509,-1 0-1,0 0 1,15-11-1,-22 13 471,4-1 103,0-1-1,0 1 1,1 0-1,0 1 1,0 0-1,0 1 1,0 0-1,1 0 0,18-3 1,28 3 1080,-56 4-1020,-1 0 1,0 0-1,0-1 1,0 1-1,1 0 1,-1 0 0,0 0-1,0 0 1,0 0-1,1 0 1,-1 0-1,0 0 1,0 0 0,0 0-1,0-1 1,1 1-1,-1 0 1,0 0-1,0 0 1,0 0-1,0 0 1,0-1 0,0 1-1,0 0 1,1 0-1,-1 0 1,0-1-1,0 1 1,0 0-1,0 0 1,0 0 0,0-1-1,0 1 1,0 0-1,0 0 1,0 0-1,0-1 1,0 1 0,0 0-1,0 0 1,0 0-1,0-1 1,0 1-1,0 0 1,0 0-1,-1 0 1,1-1 0,0 1-1,0 0 1,0 0-1,0 0 1,0 0-1,0-1 1,-1 1-1,1 0 1,0 0 0,0 0-1,-1 0 1,-4-4 25,-1 0 1,0 1 0,0 0 0,0 1-1,0-1 1,0 1 0,-1 0 0,1 0-1,-1 1 1,1 0 0,-1 0-1,1 1 1,-9 0 0,-12 0-286,1 1 0,-29 6 0,16 2-895,-16 10-4686,38-13 4183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1:46.32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287 9 784,'-7'-3'1096,"-8"0"16,-1 1-76,-3 4-88,-3-2-83,-6 3-97,-1 0-128,-2 0-264,0 0-392,2-3-464,4 2-1945,3 1 825,10 0 544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2:14.1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32 180,'0'-32'18547,"16"293"-15868,30 79-612,-17-155-1190,-18-131-1386,2-23-6767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2:14.8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1053 279 64,'20'-2'27610,"-655"-146"-23810,318 80-3442,305 65-427,1 1-142,1 0 0,0-1 0,-1 0 1,1-1-1,0 0 0,1-1 0,-1 0 0,-13-9 0,18 4-1602,5 4-2422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2:30.6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9 128,'9'-9'15495,"-15"172"-10932,19 87-2048,-10-216-2117,54 334 3269,-49-336-3864,-8-32 181,0 0 0,0 0 0,0 0 0,0 0 1,0 0-1,0 0 0,0-1 0,0 1 0,0 0 0,0 0 1,0 0-1,0 0 0,0 0 0,0 0 0,0 0 1,1 0-1,-1 0 0,0 0 0,0 0 0,0 0 0,0 0 1,0 0-1,0 0 0,0 0 0,0 0 0,0 0 1,0 0-1,0 0 0,0 0 0,0 0 0,1 0 0,-1 0 1,0 0-1,0 0 0,0 0 0,0 0 0,0 0 1,0 1-1,0-1 0,0 0 0,0 0 0,0 0 0,0 0 1,0 0-1,0 0 0,0 0 0,0 0 0,0 0 1,0 0-1,0 0 0,0 0 0,0 0 0,0 0 0,0 0 1,1 1-1,-1-1 0,0 0 0,0 0 0,0 0 1,0 0-1,0 0 0,-1 0 0,3-16-854,-3 11 308,1 0 1,0 1 0,-1-1 0,0 0-1,-2-5 1,-9-20-7994,8 21 4916,-3-6 360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2:30.9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563 3 452,'22'-3'4714,"-19"3"-3185,-1 0-59,12 0 3710,-20 2-4053,-18 7-117,0-2 1,0-1-1,0-1 1,-1-2-1,-43 3 1,-133-10 1485,115-9-2707,36 5-2353,1 4-6250,36 6 4923,3 1 1180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2:31.3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539 1 676,'53'14'12220,"-60"-14"-10875,-56 4 2349,-71 12-1,31-2-1601,-54 10-5,75-11-4939,63-12 33,-8-5-7740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2:32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1 316,'-2'1'1105,"1"1"-804,-1 0-1,1 0 1,0-1 0,0 1-1,0 0 1,0 0 0,0 1 0,0-1-1,1 0 1,-1 0 0,1 0-1,-1 0 1,1 1 0,0-1 0,0 0-1,0 3 1,1 48 2247,0-40-2110,15 185 4408,68 334 0,-52-398-4071,-28-128-3418,-3-18-266,-3-23-4604,-1 23 5028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2:33.3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658 25 116,'28'-20'10712,"-33"19"-9290,-15-1-408,-1 1 0,1 1 0,-1 1 0,1 1 0,-23 4 0,-31 3 549,-154 0 1618,77-15-4889,143 5 831,-35 0-1923,41 1 1750,-1 1 0,1-1 1,0 1-1,-1-1 1,1 1-1,0 0 0,0 0 1,-1-1-1,-1 3 1,-2 2-1536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6:48.8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15 908,'-2'-15'4645,"-3"23"97,4-2-4078,0 0 1,0 0-1,0 0 1,0 9-1,39 278 6025,-11-168-4736,64 178 0,-81-270-2212,-8-24-263,0-1 1,1 0-1,0 1 0,0-1 0,1-1 0,0 1 0,6 8 0,-5-13-1957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2:33.6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695 26 984,'18'5'1555,"20"4"677,-13-6 5169,-26-4-7220,-1 1 0,1 0 1,-1-1-1,1 1 0,-1-1 0,1 1 0,-1-1 1,1 1-1,0-1 0,-1 0 0,-1-1 1,-5-3 246,-8 0 277,1 2 0,-1 0 0,1 0 0,-30 1 0,7-1 172,-145-7 1889,144 10-3064,0 2-1,-65 12 1,1 11-3462,2 8-6014,66-17 7076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2:36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0 596,'0'0'10375,"1"7"-9355,42 245 4673,45 130-2273,-77-352-3689,-10-29 86,-1 0 0,1 0 0,0 0 0,-1 0 0,1-1-1,0 1 1,0 0 0,-1 0 0,1-1 0,0 1 0,0 0-1,0-1 1,0 1 0,0-1 0,0 1 0,0-1 0,0 1-1,0-1 1,0 0 0,0 0 0,0 1 0,0-1 0,2 0-1,1-17-8556,-4 3 5977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2:36.3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1025 11 1036,'0'0'84,"0"0"0,0-1 1,0 1-1,0 0 0,0 0 0,0 0 0,0-1 0,0 1 1,0 0-1,1 0 0,-1 0 0,0-1 0,0 1 0,0 0 0,0 0 1,0-1-1,0 1 0,-1 0 0,1 0 0,0 0 0,0-1 1,0 1-1,0 0 0,0 0 0,0 0 0,0-1 0,0 1 1,0 0-1,-1 0 0,1 0 0,0 0 0,0-1 0,0 1 0,0 0 1,0 0-1,-1 0 0,1 0 0,0 0 0,0-1 0,0 1 1,-1 0-1,1 0 0,0 0 0,0 0 0,-1 0 0,-15-2 1991,-14 4-708,-257 55 4565,111-19-4358,-54 12-1259,78-13-4182,67-17-2103,40-10 3697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2:37.7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1 924,'1'18'8669,"0"39"-5754,1-2-1594,4 21-110,3-1 1,4 0 0,3-1 0,34 97 0,-49-166-1336,0-1 0,1 0 0,-1 1 0,1-1 0,0 0 0,0 0 0,1 0 0,-1-1 0,1 1 1,0-1-1,0 1 0,0-1 0,0 0 0,1 0 0,3 3 0,-6-6-106,-1 0 0,0 0 0,1 0 0,-1 0 0,1 0 0,-1 0 0,0 0 0,1 0 0,-1 0 0,1-1 0,-1 1 0,0 0 0,1 0 0,-1 0 0,1 0 0,-1-1 0,0 1 0,1 0 0,-1 0 0,0-1 0,1 1 0,-1 0 0,0 0 0,0-1 0,1 1 0,-1 0 0,0-1 0,0 1 0,0-1-1,1 1 1,-1 0 0,0-1 0,0 1 0,0 0 0,0-1 0,0 1 0,0-1 0,0 1 0,0-1 0,0 1 0,0 0 0,0-1 0,0 1 0,0-1 0,0 1 0,0 0 0,0-1 0,0 0 366,0-7-2648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2:38.0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922 21 1144,'0'-1'148,"0"1"0,0 0 0,1-1 0,-1 1 0,0-1 0,0 1 0,0-1 0,1 1 0,-1 0 0,0-1 0,0 1 0,0-1 1,0 1-1,0-1 0,0 1 0,0-1 0,0 1 0,0-1 0,0 1 0,0-1 0,0 1 0,0 0 0,-1-1 0,1 1 0,0-1 0,0 1 0,0-1 0,-1 1 0,1 0 0,0-1 0,-1 0 0,-15-4 2029,-22 5-39,-335 61 5091,258-40-6214,-88 18-2336,69-7-8338,93-21 6979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2:38.4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1372,'0'0'1426,"2"6"-40,10 33 226,-2 1 0,-2 0 0,5 51 0,-2-9-278,70 317 2695,-49-279-2369,62 147 1,-89-254-1815,0-1 0,2 1 0,0-2 1,12 18-1,7-2-7524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2:38.7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751 42 668,'0'-2'488,"0"0"-1,0 0 1,0 0-1,0 0 1,0 0-1,0 0 1,-1 0-1,1 0 1,-1 1-1,-1-5 1,1 5-258,0 0 0,0 0 1,-1 0-1,1 0 1,0 0-1,0 0 1,-1 1-1,1-1 1,-1 0-1,1 1 1,-1-1-1,1 1 0,-1-1 1,1 1-1,-1 0 1,-1 0-1,-27-3 1305,0 1-1,0 2 1,0 1 0,-41 6-1,21-2-527,-20 3-317,-89 19 0,123-17-2299,-39 14 0,50-14-1449,1 1 1,-29 19-1,14-3 325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2:39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0 792,'0'0'1572,"1"5"12,9 59 2708,1 68 0,-4-41-2556,32 214 2276,-25-237-3104,3 0 0,35 91 1,-48-149-915,0 0 0,1 0 0,0-1 0,12 17 0,-14-22-319,0-1 1,0 0 0,1 1-1,-1-1 1,1-1 0,0 1-1,-1 0 1,1-1 0,1 0-1,-1 0 1,0 0 0,0 0 0,6 1-1,-10-3 35,1 0 0,0 0-1,-1 0 1,1 0 0,-1 0 0,1 0-1,0 0 1,-1 0 0,1 0 0,-1 0-1,1 0 1,0 0 0,-1-1 0,1 1-1,-1 0 1,1 0 0,-1-1 0,1 1-1,-1 0 1,1-1 0,-1 1 0,1 0-1,-1-1 1,1 1 0,-1-1 0,0 1-1,1-1 1,1-1-322,4-6-2151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2:39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1223 69 10289,'46'-47'4326,"-46"46"-4272,0 1 0,0 0-1,0 0 1,0-1 0,0 1-1,0 0 1,0-1 0,0 1 0,0 0-1,0-1 1,0 1 0,0 0-1,0-1 1,0 1 0,0 0-1,0-1 1,0 1 0,0 0-1,0 0 1,0-1 0,0 1-1,-1 0 1,1-1 0,0 1-1,0 0 1,0 0 0,0-1 0,-1 1-1,1 0 1,0 0 0,0 0-1,-1-1 1,1 1 0,0 0-1,-1 0 1,1 0 0,0 0-1,-1-1 1,-11-4 325,11 5-199,-7-2 128,0 1 0,0 0 0,0 0 0,0 1-1,0 0 1,0 0 0,0 1 0,-14 2 0,-3 1 210,-358 56 2883,21-1-2024,147-34-3553,143-18-2318,1-1-4594,35-4 5652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2:59.2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67 400,'-6'-42'7487,"21"17"11625,-13 51-18494,9 44 0,-4-30-359,50 240 1107,-5-27-155,-49-235-1719,10 33-1,-29-73-11950,4 9 3717,5 5 5566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6:49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230 43 588,'0'-6'2228,"-13"-11"-1156,4 11-60,-4 1-83,-3 2-101,-3 0-92,4 3-152,-7-3-208,3 3-252,-3 0-276,3 3-252,0-3-244,4 3-1829,-1 0 845,3-3 556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2:59.6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880 99 476,'41'-19'7563,"2"4"12965,-488 3-17614,154 8-1628,222 5-1286,50 0 0,0 0 0,0-1 0,1-1 0,-37-7 0,54 8-167,-1 0 0,1-1-1,0 1 1,-1 0 0,1-1 0,0 1-1,-1-1 1,1 0 0,0 1 0,0-1-1,0 0 1,-1 0 0,1 0 0,0 1 0,0-1-1,0 0 1,0-1 0,1 1 0,-1 0-1,0 0 1,0 0 0,1 0 0,-1-1-1,0 1 1,1 0 0,0-1 0,-1 1 0,1 0-1,0-1 1,-1 1 0,1 0 0,0-1-1,0 1 1,0-1 0,0 1 0,0 0-1,1-1 1,-1 1 0,1-2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3:01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0 552,'0'0'2506,"0"4"-1230,7 110 5929,10 3-3439,34 116-327,-41-190-2578,28 130 1519,-32-149-2122,1 0 0,11 27 0,-28-82-9035,1 12 2404,3 8 3640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3:01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857 7 1028,'17'-5'3352,"-9"4"2120,8 1 2758,-25 0-7158,-176 14 4194,-90 3-1316,161-12-3019,-88 1-2440,190-6 878,3 0-197,0-1 0,1 1 0,-1 1 0,0 0 0,1 0 1,-1 1-1,1 0 0,-12 4 0,15-2-899,0 4-5142,4-8 6244,1 1 1,0 0-1,0 0 1,-1 1-1,3 6-2242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3:02.0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682 0 900,'21'1'381,"14"2"5785,-21 2-238,-35-1-3569,-195 15 6236,73-13-6005,23-7-3612,-1-5-3806,35 4-6384,41 4 7676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3:03.9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12 536,'-7'-11'14121,"5"35"-13161,1 0 1,4 35-1,-2-24-393,40 368 3455,-1-164-1937,-39-237-2109,-1-1 1,0 0 0,0 0 0,0 1 0,1-1-1,-1 0 1,1 0 0,-1 1 0,1-1 0,-1 0-1,1 0 1,0 0 0,0 2 0,0-4-32,-1 1 1,0 0-1,1 0 1,-1 0-1,0 0 1,1 0-1,-1 0 1,0 0-1,0-1 1,1 1-1,-1 0 1,0 0-1,0 0 1,1-1-1,-1 1 1,0 0-1,0 0 1,0 0-1,0-1 1,1 1-1,-1 0 0,0 0 1,0-1-1,0 1 1,0 0-1,0-1 1,0 1-1,0 0 1,0-1-1,1 1 1,-1-1-1,4-17-4808,-3 2-4816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3:11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596 1 500,'-5'2'1198,"-18"7"-89,-1-1 0,1-1 0,-1-1 0,-1-1 0,1-2-1,-30 2 1,-5-3 647,-91-10 1,81 0-1204,33 2-1820,-44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3:11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780 1 224,'11'-1'956,"-1"2"0,1-1 0,-1 1 0,1 1 0,-1 0 0,12 4 1132,-23-6-1932,-1 1 0,1-1-1,0 0 1,-1 1 0,1-1 0,0 1-1,-1-1 1,1 1 0,0 0 0,0-1 0,-2 3-1,-5 2 234,-20 3 522,0 0 0,-1-2-1,0-2 1,-41 3 0,43-5-497,-335 21 3082,215-13-5000,98-4-1863,2 3-3348,24-3 4135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3:14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4 936,'0'-4'10248,"0"20"-9453,0 65 2195,13 101 0,21-11-1127,-15-80-1430,-18-87-660,0 0 1,1 1-1,-1-1 1,1-1 0,3 8-1,-20-30-14205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3:15.0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1016 26 824,'0'0'116,"1"-1"0,-1 1-1,1 0 1,0 0 0,-1-1-1,1 1 1,-1-1 0,1 1 0,-1 0-1,1-1 1,-1 1 0,1-1-1,-1 1 1,1-1 0,-1 1 0,1-1-1,-1 0 1,0 1 0,1-1-1,-1 1 1,0-1 0,0 0 0,0 1-1,1-2 1,-2 1-9,1 1-1,0-1 1,-1 0-1,1 1 1,-1-1-1,1 1 1,-1 0-1,1-1 1,-1 1 0,1-1-1,-1 1 1,0 0-1,1-1 1,-1 1-1,1 0 1,-1 0-1,0-1 1,1 1-1,-2 0 1,-5-1 337,0-1-1,1 2 1,-1-1-1,-8 1 1,-388 38 6348,215-17-6025,-22 5-3627,179-22-544,-56 14 1,34-1 1265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3:16.0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1192,'2'5'8734,"6"50"-6017,-2 39 52,5 0 0,40 166-1,-51-258-2858,1 0 1,-1 0-1,1 0 0,-1 0 0,1 0 0,0 0 0,0-1 0,0 1 1,0 0-1,0 0 0,0-1 0,0 1 0,1-1 0,-1 1 0,0-1 1,1 1-1,-1-1 0,1 0 0,0 0 0,0 0 0,3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6:50.1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15 608,'0'-1'298,"0"0"-1,1 0 1,-1 1 0,0-1-1,1 0 1,-1 1 0,0-1-1,1 0 1,-1 1 0,1-1 0,-1 1-1,1-1 1,-1 0 0,1 1-1,-1 0 1,1-1 0,0 1-1,-1-1 1,1 1 0,0 0-1,-1-1 1,1 1 0,0 0-1,0 0 1,-1-1 0,1 1-1,0 0 1,0 0 0,0 0-1,1 1-84,0 0 0,-1 0 0,0 0 0,1 0 0,-1 1 0,0-1 0,0 0 0,0 1 0,1-1 0,-1 1 0,-1-1 0,1 1 0,0 0 0,1 2 0,16 34 1862,86 155 2705,-63-129-3781,4-3 1,2-1-1,3-2 0,70 63 1,-114-116-937,-1-1 1,0 0-1,1 0 0,0-1 0,0 0 1,0 0-1,1 0 0,-1-1 1,1 0-1,-1 0 0,11 1 1,-15-2-70,0-1 1,0 0-1,0 0 1,1 0-1,-1 0 1,0 0-1,0-1 0,0 1 1,0-1-1,1 1 1,-1-1-1,0 0 1,0 0-1,0 0 1,0 0-1,-1 0 1,1 0-1,0 0 1,0-1-1,-1 1 1,1-1-1,0 1 1,-1-1-1,0 0 1,1 0-1,-1 1 0,0-1 1,0 0-1,0 0 1,0 0-1,0 0 1,-1 0-1,1 0 1,0 0-1,-1-1 1,0 1-1,1 0 1,-1 0-1,0-3 1,0-12-256,0 0 0,-1-1 1,-5-27-1,3 25 2,3 18 230,0 1 1,0 0-1,0-1 0,-1 1 1,1-1-1,0 1 0,-1 0 1,1-1-1,-1 1 0,0 0 0,1-1 1,-3-1-1,3 3 21,0 0 0,0-1-1,-1 1 1,1 0 0,0 0 0,0 0 0,-1 0 0,1 0-1,0 0 1,-1 0 0,1 0 0,0 0 0,0 0-1,-1 0 1,1 0 0,0 0 0,0 0 0,-1 0-1,1 0 1,0 1 0,0-1 0,-1 0 0,1 0-1,0 0 1,0 0 0,0 0 0,-1 1 0,1-1 0,0 0-1,0 0 1,0 0 0,-1 1 0,1-1 0,0 0-1,0 0 1,0 0 0,0 1 0,0-1 0,-2 3-12,1-1 0,0 1 0,0 0 0,0-1 1,0 1-1,0 0 0,1 0 0,-1-1 0,1 1 1,0 0-1,0 0 0,0 3 0,1-1 11,1 0 0,-1 0 1,1 0-1,0 0 0,0 0 0,1-1 0,0 1 0,-1-1 0,1 0 1,1 0-1,-1 0 0,1 0 0,-1 0 0,1-1 0,0 1 0,0-1 1,1 0-1,-1 0 0,1-1 0,-1 1 0,8 2 0,0 0-2,0-1 0,1 0 0,0 0 0,-1-1 0,1-1 0,0 0 0,20 0 0,-15-2-8,1 0-1,33-7 1,-45 6 11,0-1-1,0 0 1,0-1-1,0 1 1,0-1-1,0-1 1,-1 1-1,0-1 1,0 0-1,7-6 1,-12 9-3,1 0-1,-1 0 1,0 0-1,1-1 1,-1 1-1,0 0 1,0-1 0,0 1-1,0 0 1,0-1-1,0 1 1,0-1-1,-1 0 1,1 1-1,0-1 1,-1 0 0,1 1-1,-1-1 1,0 0-1,0 0 1,1 1-1,-1-1 1,0 0-1,0 0 1,-1 1 0,1-1-1,0 0 1,-1 1-1,1-1 1,-1 0-1,1 1 1,-1-1-1,0 0 1,0 1 0,1-1-1,-1 1 1,0-1-1,-1 1 1,1 0-1,0-1 1,0 1 0,0 0-1,-3-2 1,0 1-31,1-1 1,-1 1-1,1 0 0,-1 0 1,0 0-1,0 1 1,1-1-1,-1 1 0,-1 0 1,1 0-1,0 0 1,0 1-1,0-1 1,0 1-1,0 0 0,-1 0 1,1 1-1,-4 0 1,2 1 24,1 0 0,0 0 1,0 1-1,0-1 1,0 1-1,0 0 1,1 1-1,-1-1 0,1 1 1,0 0-1,0 0 1,0 0-1,1 0 0,0 1 1,-1-1-1,-3 9 1,6-11 27,0 0 1,0 1 0,0-1 0,0 1-1,0-1 1,1 1 0,-1 0-1,1-1 1,0 1 0,-1 0 0,1-1-1,0 1 1,1 0 0,-1-1 0,0 1-1,1 0 1,0-1 0,-1 1-1,1-1 1,0 1 0,0-1 0,0 1-1,1-1 1,-1 0 0,1 0 0,-1 1-1,1-1 1,0 0 0,-1 0-1,1-1 1,0 1 0,1 0 0,-1-1-1,0 1 1,0-1 0,3 2 0,2 0 7,1 1 1,0-2 0,-1 1 0,1-1 0,0 0-1,0-1 1,1 1 0,-1-2 0,0 1 0,0-1-1,0 0 1,0-1 0,1 0 0,-1 0 0,13-5-1,-4 1-1,0-1-1,0 0 0,0-2 0,-1 0 0,-1 0 0,17-13 0,-19 12-12,-1-1-1,0-1 0,-1 0 1,0 0-1,-1-1 0,0 0 0,12-22 1,-17 25-25,0 0 1,0 0-1,-1-1 0,-1 1 1,0-1-1,0 0 1,-1 0-1,0 0 1,0 0-1,-1 0 0,-1-1 1,-1-15-1,-5 2-91,6 23 104,0 1 0,-1-1 0,1 0 1,-1 1-1,1-1 0,-1 0 0,1 1 0,-1-1 0,1 1 1,-1-1-1,0 1 0,1-1 0,-1 1 0,0-1 0,1 1 1,-1 0-1,0-1 0,0 1 0,1 0 0,-1-1 1,0 1-1,0 0 0,0 0 0,-1 0 0,1 0-21,-6 8-19,6-7 46,1-1 0,-1 1-1,0-1 1,1 0 0,-1 1-1,1-1 1,-1 1 0,1-1-1,-1 1 1,1-1-1,0 1 1,-1-1 0,1 1-1,-1 0 1,1-1 0,0 1-1,0 0 1,-1-1 0,1 2-1,-2 0-5,3-1 7,-1 0 0,0-1 0,0 1 0,1 0 0,-1-1 0,0 1 1,1-1-1,-1 1 0,0 0 0,1-1 0,-1 1 0,1-1 0,-1 1 0,1-1 0,-1 0 1,1 1-1,0-1 0,0 1 0,1 1 3,1-1 1,0 0 0,-1 1-1,1-1 1,0 0-1,0 0 1,-1 0-1,5 0 1,-6-1 9,1 0-1,-1 0 1,1 1 0,-1-1 0,0 0 0,1 1 0,-1-1 0,0 1-1,1 0 1,-1-1 0,0 1 0,0 0 0,1 0 0,-1 0 0,0 0 0,0 0-1,0 0 1,0 0 0,0 0 0,-1 0 0,1 0 0,0 0 0,0 1 0,-1-1-1,1 0 1,-1 1 0,1-1 0,-1 0 0,0 1 0,1 2 0,11 83 645,-11-82-612,2 9 138,0 0 1,1 0-1,1 0 0,9 21 0,-11-32-148,-1 1 0,0-1 0,1 1 0,0-1 0,-1 0 0,1 0 0,0 0 0,1 0 0,-1 0-1,1-1 1,-1 1 0,1-1 0,0 0 0,0 0 0,-1-1 0,1 1 0,1-1 0,-1 0 0,8 2 0,-1-2-2,0-1-1,1 0 1,-1 0 0,0-1-1,0-1 1,1 0 0,-1 0-1,-1-1 1,1 0 0,0-1-1,-1-1 1,13-6 0,-4 0-10,0 0 0,0-2 0,-1 0 0,-1-1 0,20-20 1,-28 25-40,0-1 0,-1 0 0,9-15 0,-15 22-11,0-1 0,0 0 1,0 0-1,0 0 1,0-1-1,-1 1 1,0 0-1,0-1 0,0 1 1,0-1-1,-1 1 1,1-1-1,-1-4 1,0 8 16,0 1 1,0-1-1,0 0 1,0 1 0,-1-1-1,1 0 1,0 1-1,0-1 1,0 0 0,0 1-1,-1-1 1,1 0-1,0 1 1,-1-1 0,1 0-1,-1 1 1,1-1-1,0 1 1,-1-1 0,1 1-1,-1-1 1,1 1-1,-1-1 1,0 1 0,1 0-1,-1-1 1,1 1-1,-1 0 1,-1-1 0,1 1-3,0 0 0,-1 0 0,1 1 0,0-1 0,0 0 0,0 1 0,-1-1 0,1 1 0,0-1 0,0 1 0,0 0 0,0-1 0,0 1 0,-2 2 0,-2 1-11,0 1 1,1-1-1,0 1 0,0 1 1,-5 7-1,3-2 46,2 0 0,-1 1 1,1 0-1,1 0 0,0 0 1,1 0-1,0 0 0,1 1 0,0-1 1,1 1-1,1-1 0,2 16 1,-3-23-9,1 1 1,0-1-1,1 0 1,-1 1-1,1-1 1,0 0-1,1 0 1,-1 0 0,1 0-1,0-1 1,0 1-1,0-1 1,1 1-1,0-1 1,-1 0-1,1-1 1,1 1-1,-1-1 1,1 1-1,-1-1 1,1-1 0,0 1-1,0-1 1,0 0-1,0 0 1,0 0-1,1 0 1,-1-1-1,7 1 1,4-1-146,0-1-1,0 0 1,0-1-1,0 0 1,0-2 0,0 0-1,0-1 1,23-8-1,-11 1-906,0-1 0,-1-1-1,43-29 1,-44 25-767,23-17-7590,-33 22 6586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3:16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956 34 960,'22'-19'3751,"-35"10"-1261,7 8-2145,1-1 0,-1 1-1,1 1 1,-1-1 0,1 1 0,-1-1-1,0 2 1,-6 0 0,-11 0 476,-278 6 4449,-2 0-2773,241-8-2706,-52 1-2695,39 5-5572,46-1 5853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3:18.0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0 940,'2'16'9153,"3"35"-5156,1 18-2452,38 176 2409,-32-198-3353,3-1-1,1 0 1,25 47 0,-40-91-677,0-1 0,0 1 0,0-1 1,0 0-1,0 0 0,0 0 0,0 0 0,0 0 0,0 0 0,1 0 1,-1 0-1,0 0 0,1 0 0,-1 0 0,0-1 0,3 2 0,-3-2-37,-1 0 0,0 0-1,1 0 1,-1 0 0,1 0-1,-1 0 1,0 0 0,1 0-1,-1 0 1,0 0-1,1 0 1,-1 0 0,0 0-1,1-1 1,-1 1 0,0 0-1,1 0 1,-1 0 0,0 0-1,1-1 1,-1 1 0,0 0-1,1 0 1,-1 0 0,1-1-1,-1 0-228,0 0 0,1 0 1,-1 1-1,0-1 0,0 0 0,0 0 0,0 0 0,0 0 1,0 1-1,0-1 0,0 0 0,0 0 0,0 0 0,0 0 0,0 1 1,-1-3-1,-2-10-3721,0-1 1234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3:18.3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1031 43 12685,'6'-5'145,"-4"4"-82,0 0 0,-1-1 0,1 1 0,-1-1 0,1 0 0,-1 1 1,1-1-1,1-3 0,-5-3 272,-12 2 47,-2 3-85,0 1 0,0 1 0,1 0 1,-1 2-1,-16 1 0,9-1-100,-598 69 849,564-61-1527,-55 11-1358,43 2-3760,45-10 2462,5 2 952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3:18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906 1 576,'13'3'817,"1"0"563,-1 0 1,1-1-1,14 1 0,-31-3-1205,0 0 0,1 1-1,-1-1 1,1 1 0,0-1 0,-1 1 0,1 0 0,0 0-1,-5 2 1,-4 2 182,-50 12 1060,-1-2 0,-100 9 0,87-14-834,22-3-498,-218 36-4,94 0-5902,130-28 3033,8 4 846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3:19.5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0 872,'-3'9'685,"0"0"0,1-1 0,-1 1 0,2 0 0,-1 0 0,1 0 0,0 17 0,8 70 2079,-3-61-1930,2 31 236,3 0 0,2 0 1,4 0-1,2-2 0,4 0 1,44 96-1,-63-155-1124,1 0-1,-1 0 0,1 0 1,1-1-1,-1 0 1,1 1-1,4 3 0,9 3-2813,-14-24-3991,-5 1 3829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3:19.9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1066 38 10661,'0'-1'49,"0"-1"0,-1 1 1,1-1-1,0 1 0,-1-1 0,1 1 1,-1-1-1,1 1 0,-1-1 0,0 1 1,1-1-1,-1 1 0,0 0 0,0 0 0,0-1 1,0 1-1,0 0 0,0 0 0,-1 0 1,1 0-1,0 0 0,-1 1 0,1-1 1,0 0-1,-1 0 0,1 1 0,-1-1 1,1 1-1,-1-1 0,1 1 0,-1 0 0,-1-1 1,-8 0 229,0 0 0,0 0 0,-18 2 0,17 0-123,-448 53 1768,200 3-2596,94 1-2950,158-54 2427,-1 0 0,0 1 0,1-1 0,-13 11-1,5 1-676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3:20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777 0 988,'1'1'176,"1"1"-1,0-1 1,-1 0 0,0 1 0,1-1-1,-1 1 1,0-1 0,1 1-1,-1 0 1,0 0 0,1 3-1,-2-4-95,1 0-1,-1 0 0,0 0 1,0 0-1,0 0 0,0 0 1,0 0-1,0 0 0,0 0 1,0 0-1,0 0 0,0 0 1,-1-1-1,1 1 0,0 0 1,-1 0-1,1 0 0,-1 0 1,1 0-1,-1 0 0,1-1 1,-1 1-1,0 0 0,1-1 1,-1 1-1,0 0 0,1-1 1,-1 1-1,-1 0 1,-9 6 462,1 0 0,-2-1 1,1-1-1,-1 0 0,-13 4 1,-66 14 1124,30-8-811,-12 3-59,-49 14 30,81-19-773,-109 40-937,133-45-110,-1 0 1,2 2-1,-1 0 1,1 0-1,1 2 1,-17 16-1,-1 10-840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3:32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0 908,'-6'7'436,"0"0"1,1 1-1,0-1 0,0 1 0,1 0 0,0 0 1,0 1-1,1-1 0,-5 16 0,-6 15 397,-18 45 762,4 2 0,-33 164 0,56-225-1374,1-1-1,1 1 1,1 1 0,1-1 0,4 40 0,-2-63-279,-1 0 0,0-1 0,1 1-1,-1 0 1,1 0 0,0 0 0,0-1 0,-1 1-1,1 0 1,0-1 0,1 1 0,-1-1 0,0 1 0,0-1-1,0 0 1,1 1 0,-1-1 0,1 0 0,-1 0-1,3 1 1,-1 0-593,1-1-1,-1 0 1,1 0-1,-1 0 0,1 0 1,0-1-1,-1 1 1,1-1-1,4 0 1,4 0-957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3:33.0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1389 258 588,'0'-14'1228,"-6"-3"-24,-13 3-16,-16 0-4,-21-1-15,-26 1-37,-44-8-60,-6 5-108,-3 0-84,-3 0-84,6 0-92,3 0-232,29 5-240,15 1-388,16 3-536,9-4-3376,13 4 1379,9-3 917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3:45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17 528,'0'0'560,"7"-6"928,-4 1-292,0-1-1436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6:50.6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5 572,'8'-4'5144,"5"11"-3073,-10-4-1823,0 0 0,0 0 0,0 1 0,-1-1 0,4 7 1,36 75 3578,-16-29-1922,3-1 0,47 67 0,-73-119-1936,-1 1 1,2 0-1,-1-1 0,0 0 1,1 0-1,-1 0 1,8 5-1,-10-8-121,0 1 1,1 0-1,-1-1 0,0 1 0,0-1 1,1 0-1,-1 0 0,1 1 0,-1-1 0,0 0 1,1 0-1,2 0 0,-3-1-236,0 1-1,1 0 0,-1-1 1,0 1-1,1-1 0,-1 0 1,0 1-1,0-1 0,0 0 1,0 0-1,1 0 0,-1 0 1,0 0-1,1-2 0,8-10-3274,-1 2 1112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3:46.8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0 332,'0'0'6700,"3"0"-6175,18 2 2228,-20-1-2912,2-1-1665,18-2-2603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3:47.5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0 232,'0'0'707,"15"11"10410,-4-11-10988,-9 0 915,3 3-2656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3:48.7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15 344,'4'-15'15554,"2"205"-11135,0-6-2673,25 30 148,-30-209-1871,1 1 1,-1-1-1,1 0 0,0 0 1,1 0-1,-1 0 1,1 0-1,4 5 0,-6-9-62,-1 0 0,1 0-1,0 0 1,0 0 0,-1-1-1,1 1 1,0 0-1,0 0 1,0-1 0,0 1-1,0-1 1,0 1 0,0-1-1,0 1 1,0-1-1,0 0 1,0 0 0,1 1-1,-1-1 1,0 0 0,0 0-1,0 0 1,0 0-1,0 0 1,0 0 0,1 0-1,-1-1 1,0 1 0,0 0-1,0-1 1,0 1-1,0-1 1,0 1 0,0-1-1,0 1 1,0-1 0,0 0-1,0 1 1,0-1-1,-1 0 1,1 0 0,0 0-1,0 1 1,-1-1-1,1 0 1,0-2 0,1 0-404,1 0 1,-1-1 0,-1 1-1,1 0 1,0-1 0,-1 0-1,0 1 1,2-7 0,-2 4-1579,0 0 1,-1 0 0,1-1 0,-1-10 0,-3-2-935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3:49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1094 3 164,'3'-2'8336,"-13"5"-4273,-32 10-2696,-5 2 208,-128 30 2750,-298 36 0,278-49-4074,131-16-3415,3 4-4487,43-11 3027,7-1 1406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3:50.7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20 1068,'0'0'1101,"-7"-12"3833,3 5-3009,27 23-8309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3:51.2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40 436,'0'0'1340,"-3"-9"216,0-2-484,0 3-792,3-1-428,-10 6-2416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3:52.4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18 468,'3'-18'18830,"-5"45"-18095,-1-1 1,-10 40 0,0 4-115,-27 317 1835,39-380-2409,0 3 1,0 0 0,1 0 0,0 0-1,1 0 1,0 0 0,0-1 0,1 1 0,4 13 0,-4-22-180,-1 0 0,0 0 0,0 0 0,0-1 0,1 1 0,-1-1 0,0 1 0,1-1 1,-1 1-1,1-1 0,1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3:52.8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683 27 520,'3'-2'1253,"1"0"0,0 0-1,-1-1 1,1 1 0,9-13 8727,-46 15-8901,-1 3 1,1 0-1,0 2 0,-44 13 1,-15 1-150,-43 6-321,-43 7-4008,136-25 165,1 0-6002,26-4 6425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3:53.2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1163 1 836,'0'0'1280,"3"-1"-18,-31 6 9854,-105 20-7861,-151 31 758,-325 51 1578,586-105-5514,2 0-556,-1 1 0,-22 7-1,42-10-756,42 1-14096,-17 1 11949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3:54.0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17 40,'0'0'1748,"0"-11"636,-6 6-1768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6: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159 149 136,'4'-8'903,"0"-1"0,0 1 0,-1-1 0,0 0 0,3-17 0,-5 23-648,-1 0-1,1-1 0,-1 1 0,0 0 0,0-1 1,0 1-1,0-1 0,-1 1 0,1 0 0,-1-1 1,0 1-1,0 0 0,0 0 0,0-1 0,-1 1 1,0 0-1,1 0 0,-4-4 0,3 6-126,1-1-1,-1 1 0,0 0 1,0 0-1,0 0 0,0 0 1,0 0-1,0 0 0,0 0 1,0 0-1,0 1 0,0-1 1,0 1-1,-1 0 0,1-1 1,-3 1-1,-31 5 941,31-4-951,0 0 1,0 1 0,0-1 0,0 1-1,1 0 1,-1 0 0,1 1 0,-1 0-1,1-1 1,0 1 0,0 1 0,0-1 0,1 1-1,-1-1 1,1 1 0,0 0 0,0 0-1,0 0 1,0 1 0,1-1 0,0 1-1,0-1 1,0 1 0,-1 5 0,2-3 11,0 0 1,0 0 0,0 0-1,1 0 1,0 0-1,1 0 1,0 0 0,0 0-1,0-1 1,1 1 0,0 0-1,0 0 1,1-1 0,-1 0-1,2 1 1,5 8-1,9 10 280,2 0-1,2-2 1,0 0-1,37 30 1,22 21 513,-80-73-914,0 0 0,0 0 1,0 0-1,0 0 0,0 0 0,0 0 1,0 0-1,0 0 0,0 1 0,-1-1 1,1 0-1,0 1 0,-1-1 1,1 1-1,-1-1 0,0 1 0,1-1 1,-1 1-1,0-1 0,0 1 1,0 1-1,-1-2-40,1 0 1,-1 0-1,1 0 0,-1 0 0,0 0 1,0 0-1,1 0 0,-1-1 1,0 1-1,0 0 0,0 0 0,0-1 1,0 1-1,0-1 0,0 1 1,0-1-1,0 1 0,0-1 0,0 1 1,-2-1-1,-8 3-624,-1-2 1,1 1-1,-1-2 0,-11 1 1,19-1 309,-11-1-1182,-20 2-7286,20 1 6199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3:55.0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50 224,'-4'-29'4676,"4"27"-3777,5-16 3052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3:55.9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0 680,'0'0'1253,"2"4"-34,3 11-381,0 0 0,-2-1 0,0 1 0,0 0 0,-2 1 0,0 24 0,1-1 157,7 63 1795,4 0-1,28 109 1,-30-183-2464,-11-27-365,1 0-1,0 0 0,-1 0 1,1 0-1,0 0 1,0 0-1,0 0 0,0-1 1,-1 1-1,1 0 0,0 0 1,0-1-1,1 1 0,-1-1 1,0 1-1,0-1 0,0 1 1,0-1-1,0 0 1,0 0-1,3 1 0,-3-1-711,3-6-1015,0-3 241,-18-4-8029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3:56.2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798 42 11793,'3'-2'140,"-2"0"-61,1 0 1,0 0 0,-1 1 0,0-1-1,1 0 1,-1 0 0,0 0 0,0-1-1,0 1 1,0 0 0,0 0-1,0-4 1,-1 5-31,-1 1 1,1-1-1,-1 1 0,1-1 1,-1 1-1,0 0 0,1-1 1,-1 1-1,1-1 0,-1 1 0,0 0 1,1 0-1,-1-1 0,0 1 1,0 0-1,1 0 0,-1 0 0,-1 0 1,2 0 33,-20-2 533,-1 0 0,1 2-1,-38 4 1,1 0 60,-253 2 1836,104-5-3852,117 5-9331,66-2 7930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3:56.9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34 628,'0'0'2032,"-3"-8"1129,3-1-2153,9 3-520,7 1-528,0 5-252,2-3-252,7 3-1649,4-3 745,2 3 496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3:57.4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21 460,'3'-6'1828,"6"-2"-404,-2 5-664,2 0-772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3:58.4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20 460,'4'-19'10048,"9"200"-5232,-8-75-3120,9 28 183,-10-108-1584,1-1 1,2 0 0,10 27-1,-17-50-400,1 0-1,0 0 1,-1 0-1,1 0 1,0 0 0,0 0-1,1 0 1,-1-1-1,0 1 1,0 0-1,1-1 1,-1 1 0,1-1-1,-1 0 1,4 2-1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3:58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686 15 804,'-3'-1'1115,"-3"-2"-662,0 1 0,-1 0 0,1 0 0,0 1 1,-1 0-1,1 0 0,-1 0 0,-8 1 0,-63 3 1445,36 0-1076,-255 0 1808,207-3-3345,85 0 681,-6-1-844,1 1 1,0 1-1,0 0 1,-1 0-1,1 1 1,-10 3-1,-2 5-721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3:59.0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695 1 732,'0'0'3431,"-7"1"-2218,-39 5 1199,0-2 1,-84-3 0,-12 1 99,139-2-2497,-46 3 439,-57 11-1,89-10-1294,-1 0-1,-20 9 1,26-7-984,0 0 1,0 0-1,-19 14 0,5 0-412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3:59.7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34 440,'-3'-8'1588,"0"2"196,3-5-1040,9 2-932,4 12-2280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00.3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40 200,'-6'-3'1516,"-6"-3"-840,8 1-68,-2-1-64,0 0 176,0-2-760,-1 5-1400,1 0 492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6:51.5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80 143 848,'0'0'913,"9"-9"7053,-9 15-7588,0 1 1,1 0-1,0 0 1,0 0-1,0 0 1,1 0-1,4 12 1,-4-16-274,-1-1 1,0 1-1,1-1 0,0 0 1,-1 1-1,1-1 1,0 0-1,0 0 1,0 0-1,1-1 1,-1 1-1,0 0 0,1-1 1,-1 1-1,1-1 1,-1 0-1,1 0 1,0 0-1,0 0 1,-1 0-1,1-1 0,0 1 1,4-1-1,0 0-7,1 0-1,-1 0 0,1-1 0,0 0 1,-1-1-1,1 1 0,-1-1 0,0-1 0,0 1 1,0-2-1,0 1 0,0 0 0,-1-1 1,1-1-1,-1 1 0,10-10 0,-13 11-75,1 0 0,-2 0 0,1 0 0,0 0 0,0-1 0,-1 0 0,0 1 0,0-1 0,0 0 0,0 0 0,-1 0 0,1 0 0,-1 0 0,0 0 0,0-1 0,-1 1 0,1 0 0,-1-1 0,0 1 0,0 0 0,0 0 0,-1-1 0,1 1 0,-1 0 0,0 0 0,-1-1 0,1 1 0,-1 0 0,1 0 0,-5-6 0,3 5-15,0 1 1,-1-1 0,0 1 0,1 0-1,-1 0 1,0 0 0,-1 0 0,1 1 0,-1 0-1,0 0 1,0 0 0,1 0 0,-2 1-1,1 0 1,0 0 0,0 0 0,-1 1 0,1 0-1,-1 0 1,1 0 0,-11 0 0,9 2 3,0-1 0,0 1 0,0-1 0,0 2 0,0-1 1,0 1-1,1 0 0,-1 1 0,1-1 0,-1 1 0,1 1 1,0-1-1,0 1 0,1 0 0,-1 0 0,1 1 0,-6 5 1,2 1 64,0 0 1,1 1-1,0 0 1,1 1-1,0-1 1,1 1-1,1 1 1,-6 18-1,9-25 1,1 0 1,-1 1-1,1-1 0,1 1 0,0 0 1,0-1-1,2 14 0,-2-17-28,1 1-1,1-1 0,-1 0 1,1 1-1,-1-1 1,1 0-1,0 0 1,1 0-1,-1 0 1,1 0-1,0-1 1,0 1-1,5 4 1,-3-4-11,0-1 0,1 1 0,-1-1 0,1 0 0,-1-1 0,1 1 0,0-1 0,0 0 0,0-1 0,0 1 0,1-1 0,-1-1 0,0 1 0,0-1 0,1 0 0,-1 0 0,10-2 0,8-2 39,-1-1-1,0-1 0,27-10 1,-12 0 2,0-2 0,44-27 0,-44 22-1768,74-30-1,-93 47-1125,-17 6 2305,-1 0 0,0 0 0,1 0 0,-1 0 0,0 0-1,1 0 1,-1 0 0,1 0 0,-1 1 0,0-1 0,0 0-1,1 1 1,-1-1 0,1 2 0,8 5-2132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01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1 168,'0'0'4726,"1"3"-3538,2 18 5,0 1-1,-1-1 1,-2 0 0,0 0 0,-5 36 0,1 6 173,3 20 471,3-1 0,22 145 1,-23-221-1759,1 0 1,-1-1 0,1 1 0,0-1 0,5 10 0,-7-14-128,1 1 0,0-1 0,0 1 0,0-1 1,0 1-1,0-1 0,0 0 0,1 0 0,-1 1 0,0-1 0,1 0 1,-1 0-1,1 0 0,-1-1 0,1 1 0,-1 0 0,1-1 0,-1 1 1,1 0-1,0-1 0,-1 0 0,4 1 0,-4-2-119,0 0-1,0 1 1,0-1-1,0 0 1,-1 0-1,1 0 1,0 0-1,-1 0 0,1 0 1,-1 0-1,1 0 1,-1 0-1,1 0 1,-1 0-1,0 0 1,1 0-1,-1 0 1,0 0-1,0 0 1,0 0-1,0 0 1,0-1-1,0 0 1,-7-21-8069,-1 11 5637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01.4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710 28 11617,'41'-9'3729,"-308"-6"-776,168 13-2442,42 1-505,-65 6 0,96-1-1130,-36 8 0,45-7-1166,0 1 0,-31 14 0,29-8-1011,2 2 1002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01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918 1 844,'33'3'1111,"9"1"5384,-38-4-3476,-14 0-1090,-13-1-1705,-39 1 1487,-1 2 0,-88 16 0,-118 37 22,25-4-3813,156-42-4440,43-6 2269,3 3 1510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03.8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4 596,'0'-4'6332,"-13"107"-2607,-5 61-530,14-97-1778,3 0 0,12 104 0,-4-140-1219,-7-30-246,1 0 1,-1 0 0,0 0 0,1 0-1,-1 0 1,1 0 0,-1 0-1,1 0 1,-1 0 0,1 0 0,0 0-1,-1-1 1,1 1 0,0 0 0,0 0-1,0-1 1,-1 1 0,1-1-1,0 1 1,0 0 0,0-1 0,0 0-1,0 1 1,0-1 0,0 0 0,1 1-1,4-13-5642,-1-2 1021,-5 6 2276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04.2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1028 9 568,'-2'-1'1164,"-11"-1"-482,0 0-1,1 0 1,-1 1 0,0 1-1,0 0 1,-24 3-1,8-1-14,-628 55 3807,533-39-6621,105-13 414,0 0 1,-21 9-1,17-2 190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04.5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972 1 296,'-2'2'5460,"-10"1"-4329,-16 2-881,-130 13 3161,18-3-1429,-161 38-1,129-8-3620,53-14-5280,80-20 4782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06.2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26 836,'6'-25'11371,"-6"31"-10369,-2 31 444,-3-1 0,-11 50 1,-1 6-221,7-15-149,3 1 0,4 105 0,4-153-868,-2-19-267,1 0 1,1 0 0,0 0-1,4 17 1,-4-27-61,-1 0 1,1 0-1,-1 0 1,1 0-1,0 0 1,-1 1-1,1-1 1,0 0-1,0-1 1,0 1-1,0 0 1,0 0-1,0 0 1,0 0-1,0-1 1,0 1-1,0-1 1,0 1-1,0-1 1,0 1-1,1-1 1,-1 1-1,0-1 1,2 0-1,-3 0-121,1 0 0,0 1 0,-1-1 0,1 0 0,-1 0 0,1-1 0,-1 1 0,1 0 0,0 0 0,-1 0 0,1 0 1,-1 0-1,1-1 0,-1 1 0,1 0 0,-1 0 0,1-1 0,-1 1 0,1 0 0,-1-1 0,1 1 0,-1-1 0,1 1 0,-1 0 0,0-1 0,1 1 0,-1-1 0,0 1 0,1-1 0,-1 1 0,0-1 0,0 0 0,0 1 0,1-1 0,-1 1 0,0-1 0,0 1 0,0-1 0,0 0 0,0 1 0,0-1 0,0 1 1,0-1-1,0 0 0,0 1 0,0-1 0,-1 0 0,-1-7-2460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06.6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739 20 96,'1'0'119,"-1"0"0,1 0 0,-1-1 0,0 1 1,1 0-1,-1-1 0,1 1 0,-1-1 0,0 1 0,1-1 0,-1 1 0,0 0 1,1-1-1,-1 1 0,0-1 0,0 1 0,0-1 0,1 1 0,-1-1 0,0 0 1,0 1-1,0-1 0,0 1 0,0-1 0,0 1 0,0-2 0,-1 2-32,1-1-1,-1 1 0,1-1 0,-1 1 1,1-1-1,-1 1 0,1 0 0,-1-1 1,0 1-1,1 0 0,-1-1 1,1 1-1,-1 0 0,0 0 0,1 0 1,-1 0-1,-1-1 0,-38 1 1373,36 0-1166,-275 33 3589,217-24-3559,60-9-321,-187 33-930,150-24-1842,-44 17 0,48-12 1206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06.9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902 0 11645,'3'1'114,"-2"-1"-74,0 0-1,1 0 0,-1 0 0,0 0 1,1 1-1,-1-1 0,0 0 0,1 1 1,-1 0-1,0-1 0,0 1 0,0 0 1,1-1-1,-1 1 0,0 0 1,0 0-1,0 0 0,0 0 0,0 0 1,1 1-1,-7 1 328,-10 3-95,-2-1 0,1 0 0,0-1 0,-1-1 0,-28 2 0,17-2-90,-352 63 1123,130-2-4802,152-27-3213,54-17 4603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07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4 600,'0'0'1084,"-7"-3"1548,-2 3-151,-4 0-2473,32 20-5065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2:44.8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159 606 536,'3'-63'5152,"-1"-21"-1330,-8 17-2322,-4 0 1,-2 1 0,-4 1 0,-30-85 0,45 147-1460,0 1 1,0 0 0,0-1 0,0 1 0,0 0 0,0 0 0,0 0 0,-1 0 0,1 0-1,-1 0 1,0 0 0,1 0 0,-1 1 0,0-1 0,0 1 0,0-1 0,0 1 0,0 0 0,-1 0-1,1 0 1,0 0 0,0 0 0,-1 0 0,1 0 0,-1 1 0,1-1 0,-1 1 0,1 0-1,-3 0 1,4 0-37,0 0 0,1 0-1,-1 0 1,1 0-1,-1 0 1,0 0 0,1 0-1,-1 0 1,1 0-1,-1 0 1,1 0 0,-1 0-1,0 1 1,1-1-1,-1 0 1,1 0 0,-1 1-1,1-1 1,-1 0-1,1 1 1,-1-1 0,1 1-1,0-1 1,-1 1 0,1-1-1,0 0 1,-1 1-1,1 0 1,0-1 0,-1 1-1,1-1 1,0 1-1,0-1 1,0 1 0,-1-1-1,1 1 1,0 0-1,0-1 1,0 1 0,0-1-1,0 1 1,0 1-1,1-1 0,-1 0 0,0 1 0,0-1-1,1 0 1,-1 0 0,1 1-1,-1-1 1,1 0 0,0 0-1,-1 1 1,1-1 0,0 0 0,0 0-1,0 0 1,1 1 0,5 1 2,0 0 1,0-1 0,1 0 0,-1 0-1,1 0 1,-1-1 0,1 0-1,0-1 1,-1 0 0,14-1 0,-6 1 5,38 0 132,0-3-1,-1-2 0,98-21 1,-132 21-115,-8 2 17,0 0 0,1 1-1,17-2 1,-27 4-29,0 0 0,-1 0 0,1 0 0,0 1 0,0-1-1,0 0 1,0 0 0,0 1 0,-1-1 0,1 1 0,0-1 0,0 0 0,-1 1 0,1 0 0,0-1 0,-1 1 0,1-1 0,0 1 0,-1 0 0,1-1 0,-1 1 0,1 0 0,-1 0 0,1 0-1,-1-1 1,0 1 0,0 0 0,1 0 0,-1 0 0,0 0 0,0-1 0,0 1 0,0 2 0,0 35 513,-1-25-339,1 35 557,3 0 0,11 67 0,-11-98-626,1 0 0,1 0 0,0 0 1,1-1-1,1 0 0,0 0 0,1-1 0,1 0 0,1 0 0,12 15 0,-15-22-339,2 0 0,-1-1 0,1 0 0,11 8 0,-15-12-753,1 0 1,0 0-1,0 0 0,11 3 0,-16-6 621,0 0 0,-1 1 1,1-1-1,0 0 0,-1 0 0,1 0 0,-1 1 0,1-1 0,0 0 0,-1 1 0,1-1 0,-1 0 0,1 1 0,-1-1 0,1 1 0,-1-1 0,0 0 0,1 1 1,-1-1-1,1 1 0,-1 0 0,0-1 0,0 1 0,1-1 0,-1 1 0,0-1 0,1 2 0,2 9-2730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6:55.0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45 444,'0'0'4512,"12"-6"-1685,122-30 2007,-133 35-4773,1 1 0,-1-1 1,1 1-1,-1 0 0,1 0 0,-1 0 0,1 0 0,0 0 1,-1 0-1,1 0 0,-1 0 0,1 0 0,-1 1 0,1-1 0,-1 1 1,1-1-1,-1 1 0,1 0 0,-1-1 0,1 1 0,0 1 0,0 0-19,-1 0-1,0 0 0,0 0 0,0 0 0,-1 0 0,1 1 0,0-1 0,-1 0 0,0 0 0,1 1 0,-1-1 0,0 0 1,0 0-1,0 3 0,-3 55 414,1 39 202,2-91-580,1 1 0,0-1 0,1 1 0,0-1 1,0 1-1,1-1 0,0 0 0,7 14 1,-8-19-60,1 1 1,-1-1-1,1 1 1,0-1-1,0 0 1,0 0-1,1-1 1,-1 1-1,1 0 1,-1-1-1,1 0 1,0 0 0,0 0-1,0-1 1,0 1-1,0-1 1,0 0-1,1 0 1,-1 0-1,0-1 1,0 1-1,1-1 1,-1 0-1,0 0 1,1-1 0,-1 1-1,7-3 1,6-1 18,-1-1 1,1 0 0,-1-1-1,-1-1 1,25-14 0,-13 5 37,46-36 0,-62 43-56,0-1 0,-1 0 0,0 0 0,-1-1 0,0-1 0,10-16 0,-18 26-19,0 0 1,0 0 0,-1 0 0,1 0 0,0-1 0,-1 1 0,1 0 0,-1 0 0,0-1-1,1 1 1,-2-5 0,1 5-5,0 1 1,0 1 0,0-1 0,0 1 0,0 0-1,0-1 1,0 1 0,-1-1 0,1 1 0,0 0-1,0-1 1,0 1 0,-1 0 0,1-1 0,0 1-1,-1 0 1,1-1 0,0 1 0,0 0 0,-1 0 0,1-1-1,-1 1 1,1 0 0,0 0 0,-1 0 0,1 0-1,-1-1 1,1 1 0,0 0 0,-1 0 0,1 0-1,-1 0 1,1 0 0,0 0 0,-1 0 0,1 0 0,-1 0-1,1 0 1,-1 0 0,1 0 0,0 0 0,-1 1-1,1-1 1,-1 0 0,1 0 0,0 0 0,-1 1-1,1-1 1,0 0 0,-1 0 0,1 1 0,-19 9-65,19-10 72,-4 3-13,0 0-1,0 1 1,1-1-1,0 1 1,-1 0-1,1 0 0,1 0 1,-1 0-1,0 0 1,-2 7-1,-15 46-50,17-49 68,1 0 1,0 0 0,1 1-1,0-1 1,0 1-1,1-1 1,0 0-1,1 1 1,-1-1-1,5 16 1,-4-21-3,0 0 0,0 0-1,0 0 1,0 0 0,1 0 0,-1-1 0,1 1 0,0 0-1,0-1 1,0 1 0,0-1 0,0 0 0,0 0 0,1 0-1,-1 0 1,1 0 0,0 0 0,-1 0 0,1-1 0,0 0-1,0 1 1,0-1 0,0 0 0,0 0 0,0-1 0,0 1-1,0-1 1,1 1 0,-1-1 0,0 0 0,5-1 0,11-1 5,1-1 1,0 0-1,0-2 1,-1 0 0,0-1-1,29-14 1,-4-2 13,62-41 0,-72 42-52,-2-2 1,-1-1-1,0-2 1,-2 0-1,46-57 1,-74 81 28,-1 1 6,-2 6-21,-9 25 9,-12 47 0,20-61 44,0 0 1,0 0-1,2 0 0,0 0 1,2 21-1,-1-36-34,0 0 0,0 1 1,0-1-1,1 0 0,-1 0 0,0 1 1,1-1-1,-1 0 0,1 0 0,0 0 1,-1 1-1,1-1 0,0 0 0,0 0 1,0 0-1,-1 0 0,1 0 0,0 0 1,0-1-1,0 1 0,2 1 0,0-1 3,-1 0 0,0 0 0,1-1-1,-1 1 1,1 0 0,-1-1 0,1 0-1,-1 0 1,1 0 0,3 0 0,4-1 12,-1-1 0,1 0 0,-1 0 0,16-7 0,3-3 4,-1 0-1,-1-2 1,25-17 0,-40 24-24,-1-1 0,0 0 0,-1 0 0,0-1-1,0 0 1,-1 0 0,0-1 0,-1 0 0,12-21 0,-18 29-8,0 0 0,0 0 0,0 0 1,-1 0-1,1 0 0,0 0 1,-1 0-1,0 0 0,1 0 0,-1-1 1,0 1-1,0 0 0,0 0 1,0 0-1,-1 0 0,1-1 0,0 1 1,-1 0-1,0 0 0,-1-4 0,1 5-11,0 0 0,-1-1 0,1 1-1,0 0 1,-1 0 0,1 0 0,-1 0 0,1 1-1,-1-1 1,1 0 0,-1 1 0,0-1-1,1 1 1,-1-1 0,0 1 0,1 0-1,-1-1 1,0 1 0,1 0 0,-1 0-1,0 0 1,0 1 0,1-1 0,-1 0-1,0 1 1,1-1 0,-3 2 0,-6 1-70,0 1 1,0 0-1,1 1 0,0 0 1,-1 0-1,2 1 1,-1 0-1,-12 13 1,-4 5-140,-28 35 0,49-55 205,-53 71-243,52-68 270,1 1 0,0-1 0,0 1 0,0-1 0,1 1 0,0 0 0,1 1 0,-3 13 0,5-21-4,0 0 0,0 0 0,0 0 0,-1 0 0,1 0 0,1 0 0,-1 0 0,0 0 0,0 0 0,0 0 0,0-1 0,1 1 0,-1 0 0,0 0 0,1 0 0,-1 0 0,1 0 0,-1-1 0,1 1 0,-1 0 0,1 0 0,0-1 0,-1 1 0,1 0 0,0-1 0,1 2 0,-1-2 1,1 1 0,0 0 0,0-1 0,0 0 1,0 1-1,-1-1 0,1 0 0,0 0 0,0 0 1,0 0-1,0 0 0,3-1 0,6-1 5,0-1 0,0-1 0,14-6 0,-23 9-8,34-17 6,0-2-1,-2-1 1,43-35-1,-2-8 10,9-7 235,-84 71-242,0 0 0,0 0 0,1-1 0,-1 1 1,0 0-1,0 0 0,0 0 0,0 0 0,1 0 0,-1 0 0,0 0 1,0-1-1,1 1 0,-1 0 0,0 0 0,0 0 0,0 0 1,1 0-1,-1 0 0,0 0 0,0 0 0,0 0 0,1 0 0,-1 0 1,0 0-1,0 0 0,1 1 0,-1-1 0,0 0 0,0 0 0,0 0 1,1 0-1,-1 0 0,0 0 0,0 0 0,0 1 0,0-1 1,1 0-1,-1 0 0,0 0 0,0 0 0,0 1 0,0-1 0,3 14 110,-4 16 23,-1-17-66,-7 45 273,9-52-273,-1-1 1,1 1 0,1-1 0,-1 1 0,1-1-1,0 1 1,0-1 0,2 7 0,-2-11-62,-1 0 1,1 0 0,0 0 0,-1-1-1,1 1 1,0 0 0,0 0 0,0 0-1,0 0 1,0-1 0,0 1 0,0-1-1,0 1 1,0 0 0,0-1 0,0 0-1,0 1 1,0-1 0,0 0-1,0 1 1,0-1 0,1 0 0,-1 0-1,0 0 1,0 0 0,0 0 0,0 0-1,1 0 1,-1-1 0,0 1 0,0 0-1,0-1 1,2 0 0,5-2 40,1 0 1,-1 0-1,10-7 1,-16 9-45,65-39 195,-1-3-1,71-60 1,-132 98-162,0 1 0,1 0 0,0 0 0,0 1 1,9-4-1,-14 6-33,0 1 0,0-1-1,0 1 1,0 0 0,0-1 0,0 1 0,0 0 0,0 0 0,0 0 0,0 0 0,0 0 0,0 0 0,0 0 0,0 0 0,0 0 0,0 0 0,0 0 0,0 1 0,0-1 0,0 0-1,0 1 1,0-1 0,-1 1 0,1-1 0,0 1 0,0 0 0,0-1 0,0 1 0,-1 0 0,1-1 0,0 1 0,-1 0 0,1 0 0,0 0 0,-1-1 0,1 1 0,-1 0 0,0 0-1,1 0 1,-1 0 0,0 0 0,1 0 0,-1 0 0,0 2 0,9 68 439,-8-51-80,8 37-1,-9-56-356,0 0 0,1 1 0,-1-1-1,1-1 1,-1 1 0,1 0 0,-1 0-1,1 0 1,-1 0 0,1 0 0,0 0 0,-1-1-1,1 1 1,0 0 0,0 0 0,0-1-1,0 1 1,0-1 0,-1 1 0,1-1-1,0 1 1,0-1 0,0 1 0,0-1 0,0 0-1,1 0 1,-1 1 0,0-1 0,0 0-1,0 0 1,0 0 0,0 0 0,0 0 0,0-1-1,0 1 1,0 0 0,0 0 0,2-1-1,5-2 35,0 0-1,0 0 0,15-9 0,-18 9-21,71-41 141,-46 25-58,1 1 0,54-21 0,-84 38-103,1 0 1,0 1-1,-1-1 0,1 1 1,-1-1-1,1 1 1,0 0-1,-1 0 0,1 0 1,0 0-1,-1 0 1,1 0-1,0 0 0,-1 1 1,1-1-1,0 0 1,-1 1-1,1-1 0,-1 1 1,1 0-1,-1 0 1,3 1-1,-2 0 2,0 0-1,0 1 1,0-1-1,0 0 1,-1 1-1,1 0 1,-1-1-1,0 1 1,1 0-1,-1 0 1,0-1 0,0 4-1,7 28 83,-4-19 26,0 0-1,0 0 0,8 16 0,-11-29-100,0-1 0,0 1-1,0 0 1,0-1 0,1 1-1,-1-1 1,0 0 0,1 1-1,-1-1 1,1 0 0,-1 0-1,1 0 1,0 0 0,-1 0-1,1 0 1,0-1 0,0 1-1,0 0 1,0-1 0,0 0-1,-1 1 1,1-1 0,0 0-1,0 0 1,0 0-1,0 0 1,0 0 0,0-1-1,0 1 1,0 0 0,2-2-1,8-1 18,0-1-1,-1-1 0,21-11 0,-18 9-7,48-26-5,-40 20-138,1 0-1,0 2 1,1 1 0,0 0-1,42-9 1,-64 19 5,0-1 0,1 1 0,-1 0 0,0 0 0,1 0 1,-1 0-1,1 0 0,-1 0 0,0 1 0,1-1 0,-1 1 0,0 0 0,0 0 0,1 0 0,-1 0 0,0 0 0,0 0 1,0 0-1,0 1 0,0-1 0,2 3 0,0 2-1210,1-1-1,-1 1 1,0 0 0,-1 1-1,5 9 1,-1-2-3365,1 1 1980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08.4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1 744,'2'0'6103,"2"8"-3941,-2 6-2129,-1-2 444,-1 0 1,-1 0-1,-1 0 1,1 0-1,-2 0 1,-5 18 0,-1 8 224,-2 20 526,2 1 0,-1 93 0,10-118-742,2 1 1,1-1 0,2 1-1,1-1 1,20 61-1,-22-83-311,1-1-1,11 21 0,-13-27-228,0-1-1,0 0 0,0 0 1,0-1-1,0 1 0,1-1 1,0 1-1,-1-1 1,1 0-1,7 3 0,-11-6-22,0 1-1,0-1 1,1 0-1,-1 1 1,0-1-1,1 0 1,-1 1-1,1-1 1,-1 0-1,0 0 0,1 0 1,-1 1-1,1-1 1,-1 0-1,1 0 1,-1 0-1,0 0 1,1 0-1,-1 0 0,1 0 1,-1 0-1,1 0 1,-1 0-1,1 0 1,-1 0-1,1 0 1,-1 0-1,0-1 1,1 1-1,-1 0 0,1 0 1,-1 0-1,0-1 1,1 1-1,-1 0 1,1 0-1,-1-1 1,0 1-1,1 0 0,-1-1 1,0 1-1,0 0 1,1-1-1,-1 1 1,0-1-1,0 1 1,1 0-1,-1-1 0,0 1 1,0-1-1,0 1 1,0-1-1,0 1 1,0-1-1,0 1 1,0 0-1,0-1 1,0 1-1,0-1 0,-5-27-7462,-2 11 4877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08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628 55 1012,'3'-1'256,"-1"0"1,-1 0-1,1 0 1,0-1-1,0 1 0,0-1 1,-1 1-1,1-1 1,-1 0-1,1 1 0,-1-1 1,0 0-1,2-3 1,-3 4-159,1 1 0,-1-1 0,0 1 0,0-1 0,0 1 1,0-1-1,0 1 0,0-1 0,0 1 0,0-1 0,0 1 1,0-1-1,0 1 0,0-1 0,-1 1 0,1-1 0,0 1 1,0-1-1,0 1 0,-1-1 0,1 1 0,0 0 0,-1-1 0,1 0 1,-2 0 9,1 0 1,0 1-1,-1-1 1,1 0-1,0 0 1,-1 1-1,1-1 1,-1 0-1,1 1 0,-1 0 1,-2-1-1,-45-5 1290,1 3 0,-91 4 0,43 1-1274,-52 8-1644,51 6-3146,69-7 2459,2 1 669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09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755 0 1308,'1'1'87,"0"1"272,1-1 0,0 0 1,-1 1-1,1-1 0,-1 1 0,0 0 0,0 0 1,3 3-1,-4-5-282,0 1 0,0 0 0,-1-1 1,1 1-1,0 0 0,0-1 0,0 1 0,0 0 0,0-1 1,-1 1-1,1-1 0,0 1 0,-1 0 0,1-1 0,0 1 1,-1-1-1,1 1 0,-1-1 0,1 1 0,-1-1 0,1 0 1,-1 1-1,1-1 0,-1 1 0,1-1 0,-1 0 0,1 1 1,-1-1-1,0 0 0,1 0 0,-1 0 0,1 1 1,-1-1-1,0 0 0,0 0 0,-21 6 968,0-1 1,0-1-1,-44 3 0,26-4-264,-131 13 1698,-73 8-524,149-8-4211,36-1-5241,45-10 4964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15.2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1 816,'-12'201'5295,"11"-60"-3960,6 0 0,6 0 0,34 159-1,-44-295-1365,16 65-133,-15-64-51,0 0 1,0 0 0,1-1-1,0 1 1,0-1-1,0 0 1,1 0 0,-1 0-1,7 6 1,-8-10-110,-1 1 0,1-1 0,-1 0 0,1 0-1,0 0 1,0 0 0,0 0 0,0-1 0,0 1 0,-1-1 0,1 1 0,0-1 0,0 0 0,4 1 0,10-3-1202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15.6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4 142 200,'-2'-42'3421,"1"29"-2291,0-1 0,1 1-1,2-17 1,-2 29-991,0 0 0,0-1 0,0 1 0,0 0 0,1 0 0,-1-1 0,1 1 0,-1 0-1,1 0 1,-1 0 0,1-1 0,-1 1 0,1 0 0,0 0 0,0 0 0,0 0 0,1-1 0,0 1 63,1 0 0,-1 0 0,0 1 0,1-1 0,-1 1 0,1-1 0,-1 1 1,1 0-1,0 0 0,2 0 0,8 0 34,-10 0 158,4 1-188,-7-1-196,0 0 1,0 1-1,0-1 1,0 0-1,0 0 1,0 0-1,0 0 0,0 0 1,0 0-1,0 0 1,0 0-1,0 0 1,0 0-1,0 0 0,0 1 1,0-1-1,0 0 1,0 0-1,0 0 1,0 0-1,0 0 0,0 0 1,0 0-1,0 0 1,0 0-1,0 0 0,0 0 1,0 1-1,0-1 1,0 0-1,0 0 1,0 0-1,0 0 0,0 0 1,0 0-1,0 0 1,0 0-1,0 0 1,0 0-1,0 0 0,0 0 1,1 0-1,-1 1 1,-19 4-237,14-3-162,4-2-592,-10-1 1076,10-10-7767,2 8 5877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15.9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 12533,'0'-2'129,"0"0"1,0 0-1,0 0 0,0 0 0,1 0 0,-1 0 1,1 0-1,-1 1 0,1-1 0,0 0 1,0 0-1,0 0 0,0 0 0,0 1 0,0-1 1,0 0-1,1 1 0,-1-1 0,0 1 1,3-2-1,-2 1 37,1 1 1,0-1-1,0 1 1,1-1-1,-1 1 1,0 0 0,0 0-1,1 0 1,-1 1-1,1-1 1,2 1-1,5-1 135,0 2 1,0-1-1,-1 2 0,1-1 0,0 1 1,17 7-1,-12-3-118,0 2 1,0 0 0,-1 1-1,-1 0 1,1 1 0,21 20-1,-12-8 68,-1 2 1,32 44-1,-26-26-23,-2 1 0,-2 1 0,-1 2 0,-3 0 0,-2 1 0,-2 1 0,18 85 0,-22-69-317,-4 2 0,-2-1 0,-4 1 0,-2 0 0,-11 99 0,4-122-681,-2 0 0,-2-1 1,-1 0-1,-30 69 0,22-70-2687,-1-1-1,-35 50 0,19-38 421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23.3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333 0 104,'-50'51'960,"6"-6"-100,6-2-120,1-9-116,2-1-152,0-4-252,7-4-220,6-8-352,0-3-884,10-8 420,2-3 280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23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858 221 1020,'0'0'1422,"-7"1"-17,-18-1-312,1-1 0,0 0-1,-40-9 1,-80-25 1442,96 22-1880,-245-71 2236,196 53-4200,1-1-3381,75 24 1866,7 2 856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24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442 0 928,'-9'11'6841,"-20"23"-4179,-5 7-1227,-181 244 4141,87-84-5730,123-193-325,-13 22-500,17-28 475,1-1 0,-1 1 0,1-1-1,-1 1 1,1-1 0,0 1 0,-1-1 0,1 1 0,0 0-1,0 2 1,6 1-2995,2-6 1062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24.5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462 0 736,'0'0'3855,"-7"4"-2602,-9 4-444,0 0 0,0 2 0,-21 17 0,-275 255 3372,303-273-4539,0 0 0,1 0 0,-9 13 0,15-20-72,1 1 0,-1 0-1,0 0 1,1 0 0,0 0 0,-1 0 0,1 1 0,0-1 0,1 0 0,-1 0 0,1 1 0,-1-1-1,1 0 1,0 1 0,0-1 0,1 5 0,4 4-1191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6:55.4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264 63 860,'1'-2'446,"1"1"0,-1-1 0,1 0 1,-1 0-1,0-1 0,0 1 0,0 0 0,0 0 0,-1 0 0,1-1 0,0 1 0,-1 0 0,0-1 1,1-3-1,-2 5-301,1 0 0,-1-1 0,1 1 1,-1 0-1,1 0 0,-1-1 0,0 1 1,0 0-1,1 0 0,-1 0 0,0 0 1,0 0-1,0 0 0,0 0 0,0 1 1,0-1-1,-1 0 0,1 0 0,0 1 1,0-1-1,0 1 0,-1-1 0,1 1 1,0 0-1,-1-1 0,1 1 0,0 0 0,-2 0 1,-8-2 109,0 1 1,1 0-1,-1 1 1,0 0-1,1 1 1,-1 0-1,0 1 1,1 0-1,-1 0 1,1 1-1,0 1 1,-10 4-1,13-5-277,0 0-1,1 1 1,0 0 0,0 0-1,0 0 1,0 1 0,0-1-1,1 2 1,0-1-1,0 0 1,1 1 0,-1 0-1,1 0 1,0 0 0,1 1-1,0-1 1,0 1-1,-3 10 1,5-14 27,0 0 1,0 0-1,1 0 0,0 0 1,-1 0-1,1 0 0,0 1 1,0-1-1,1 0 0,-1 0 1,1 0-1,0 0 0,0 0 1,0 0-1,0 0 0,0 0 1,0 0-1,1 0 1,-1-1-1,1 1 0,0-1 1,4 5-1,2 0 225,0 0 0,0-1 1,0 0-1,1-1 0,14 7 0,4 2 749,-18-12-493,-6-2-635,-4 0-867,-21 4-138,15-2-61,-1 1 0,1 0 0,0 0 0,0 1 0,0 0 0,-7 5 0,-11 12-1230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24.8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573 204 2072,'60'3'2926,"-60"-3"-2886,0 0 0,0 0 1,0 0-1,0-1 0,-1 1 1,1 0-1,0 0 0,0 0 1,0-1-1,0 1 0,0 0 0,-1 0 1,1 0-1,0-1 0,0 1 1,0 0-1,0 0 0,0-1 1,0 1-1,0 0 0,0 0 0,0-1 1,0 1-1,0 0 0,0 0 1,0-1-1,0 1 0,0 0 1,0 0-1,1-1 0,-1 1 0,0 0 1,0 0-1,0 0 0,0-1 1,0 1-1,0 0 0,1 0 1,-1 0-1,0-1 0,0 1 0,0 0 1,1 0-1,-1 0 0,0 0 1,0 0-1,0 0 0,1-1 1,-1 1-1,0 0 0,0 0 0,1 0 1,-1 0-1,0 0 0,0 0 1,1 0-1,-1 0 0,0 0 1,0 0-1,1 0 0,-1 0 0,-16-12 681,-21-8 372,0 2 1,-64-21 0,56 22-607,-19-7-128,-2 2-1,-82-15 1,90 30-1779,54 6 834,-1 1 1,1 0-1,0 0 1,-1 1-1,1-1 1,0 1-1,-1 0 1,1 0-1,0 1 1,-7 2-1,0 7-1282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25.2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321 3 628,'0'-1'141,"0"1"1,1 0-1,-1 0 1,1 0-1,-1-1 1,1 1-1,-1 0 1,1 0-1,-1 0 0,1 0 1,-1 0-1,1 0 1,-1 0-1,1 0 1,-1 0-1,1 0 0,-1 0 1,1 0-1,-1 1 1,1-1-1,-1 0 1,0 0-1,1 0 0,-1 1 1,1-1-1,-1 0 1,1 1-1,-1-1 1,1 1-1,-1 13 1206,-14 18-397,-14 7-131,-2-1 0,-56 56 0,19-23-1380,-23 23-4715,70-68 3916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25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683 501 804,'15'-14'1020,"-5"-3"-56,-10-5 20,-10-4-12,-8-5-47,-14-9-77,-12-8-84,-31-14-60,-7 3-116,-12 5-212,3 3-348,12 17-416,10 11-2532,6 9 991,13 9 657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2:11.1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46 292,'5'-15'3328,"9"-15"12468,-13 35-15175,67 434 4541,43 18-2560,-106-442-1468,2 0-3753,-4-8-1888,-9-15 968,5 6 2573,-2 0-994,-15-5-7903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2:11.7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1060 17 292,'39'-17'19968,"-52"17"-16124,-84 6-2333,-85 0 464,51-3-1132,-336 10 871,427-11-1730,-89-1-1325,128-1 1136,-22-3-583,22 3 578,0 0 0,1 0 1,-1 0-1,0 0 0,1 0 0,-1 0 0,0-1 0,1 1 0,-1 0 0,1 0 1,-1-1-1,0 1 0,1 0 0,-1-1 0,1 1 0,-1-1 0,1 1 1,-1-1-1,1 1 0,-1-1 0,1 1 0,0-1 0,-1 1 0,1-1 0,0 1 1,-1-2-1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26.0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15 376,'9'-9'276,"1"6"-192,-1 1-336,0 2 84,4 2 60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38.7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0 988,'0'7'1378,"-6"310"7521,0-198-6428,18 207-1,-11-317-2384,12 88 733,-10-85-811,-1 0-1,2 0 1,0 0 0,0-1 0,9 18 0,-12-27-143,1 0 1,-1 0-1,0 0 1,1 0 0,-1 0-1,1-1 1,-1 1-1,1 0 1,0-1 0,0 0-1,0 1 1,0-1-1,0 0 1,0 0 0,3 1-1,-4-2-112,0 0 0,0 0 0,0 0 0,0 0 0,0 0 0,0 0 0,0 0 0,0 0 0,0-1 0,0 1 0,0 0 0,0-1 0,0 1 0,0-1 0,0 1 0,-1-1 0,1 0 0,0 1 0,0-1-1,0 0 1,-1 1 0,1-1 0,0 0 0,-1 0 0,1 0 0,-1 1 0,1-1 0,-1 0 0,1 0 0,-1 0 0,0 0 0,1 0 0,-1 0 0,0 0 0,0-1 0,4-13-1947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39.0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368 89 660,'2'-2'264,"1"-1"1,-1 1-1,1 0 0,-1-1 1,0 0-1,0 1 0,0-1 1,-1 0-1,1 0 0,-1 0 1,2-5-1,-2 7-164,-1-1-1,0 1 1,0 0 0,0-1-1,0 1 1,-1 0 0,1-1-1,0 1 1,-1 0 0,1 0-1,0-1 1,-1 1 0,0 0 0,1 0-1,-1 0 1,0-1 0,1 1-1,-1 0 1,0 0 0,0 0-1,0 0 1,0 0 0,0 1-1,0-1 1,0 0 0,0 0-1,0 1 1,-1-1 0,1 0-1,0 1 1,0 0 0,-2-1-1,-7-3 76,-1 1-1,0 0 1,1 0-1,-1 1 1,0 1-1,0 0 0,0 0 1,0 1-1,0 0 1,0 1-1,0 1 1,0 0-1,-20 6 0,-3 3-2158,1 2 0,-63 33-1,61-29 687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39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638 0 652,'49'3'1295,"-32"-1"-410,0-1-1,18-2 1,-28 0 3007,-17 0-3094,-22 1-716,-11 6 79,1 2 0,1 2-1,-71 26 1,60-18-549,-268 97-5320,209-71 4300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40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1 816,'3'3'301,"0"0"0,0 0 0,0 0 0,-1 0 0,1 1 0,-1-1 0,0 1 0,0 0 0,-1-1 0,1 1 0,-1 0 0,1 0 0,-1 0 0,1 7 0,0 9 1067,1 35 1,-2-37-828,24 278 5147,-16-242-5026,2-1 1,3 1-1,27 70 1,-40-123-760,15 32-194,-4-20-1370,3-8-3727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6:56.8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134 274 1232,'8'208'7728,"20"102"-1436,-23-263-5282,9 46 724,-7-56-9,3 69 1,-12-95-817,-2-15-289,-4-17-149,7 20-481,-51-151 599,-50-246 1,72 224-549,26 138-19,2 0 0,3-66 1,0 91-16,1 0 0,0-1 0,1 2 0,0-1 0,0 0 0,2 0 0,-1 1 0,9-14 0,-11 21 1,0-1 0,0 1 0,1-1 0,0 1-1,-1 0 1,1 0 0,0 0 0,1 0 0,-1 0 0,1 1 0,-1 0 0,1-1-1,0 1 1,-1 1 0,1-1 0,0 0 0,0 1 0,0 0 0,1 0-1,-1 0 1,0 1 0,0-1 0,0 1 0,1 0 0,5 1 0,6 1 92,-1 2 0,1 0 0,-1 1 1,0 0-1,0 1 0,-1 1 0,1 0 0,16 13 1,-22-14-11,-1 0 0,-1 0-1,1 1 1,-1 0 0,0 1 0,8 11 0,-12-14-40,0 0-1,0 0 1,-1 0-1,1 0 1,-1 1 0,0-1-1,-1 1 1,1-1 0,-1 1-1,0 0 1,0 10-1,-2-12-40,1 1-1,-1 0 0,0-1 0,0 0 0,-1 1 0,1-1 0,-1 0 0,0 0 0,0 1 0,-1-2 1,1 1-1,-1 0 0,1 0 0,-1-1 0,-1 1 0,1-1 0,0 0 0,-7 4 0,-1 2-291,-1-1-1,-1-1 1,1 0-1,-24 9 1,-43 11-3628,-22 9-7925,57-16 8209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40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556 89 528,'7'-6'422,"0"0"1,0 0-1,-1-1 0,0 1 0,7-12 0,-12 17-324,0 0 0,-1 0 0,1 0 0,-1 0 0,1 0 0,-1 0 0,1 0-1,-1-1 1,0 1 0,0 0 0,1 0 0,-1 0 0,0 0 0,0-1-1,0 1 1,0 0 0,0 0 0,-1 0 0,1 0 0,-1-2 0,0 1-19,0 1 1,0 0 0,0 0-1,0 0 1,0 0 0,-1 0 0,1 0-1,0 1 1,-1-1 0,1 0-1,-1 1 1,1-1 0,-1 1 0,1-1-1,-1 1 1,1 0 0,-1-1-1,1 1 1,-1 0 0,-2 0 0,-21 0 152,1 0 1,-1 2 0,1 0-1,0 2 1,0 0-1,-31 11 1,20-3-1560,0 1 1,1 2-1,-47 28 0,49-23 207</inkml:trace>
  <inkml:trace contextRef="#ctx0" brushRef="#br0" timeOffset="1">72 369 176,'67'10'2326,"-51"-9"-1351,0 1 0,0 1 0,0 1 0,29 10 1057,-51-12-1631,-35 16 138,8-4-2449,0 1 0,-55 35 0,41-16 602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40.9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1 400,'10'10'551,"0"1"1,-1 0-1,0 1 0,-1 0 0,-1 1 1,0-1-1,0 2 0,-1-1 0,5 18 1,31 134 1500,-33-124-1522,27 131 1082,48 191 1654,-82-354-3188,21 64 540,-20-65-612,0-1-1,0 0 0,1 0 1,0 0-1,0-1 0,1 1 1,6 6-1,-10-12-74,-1 0 0,1 0 1,0 0-1,0 0 0,0-1 0,0 1 1,0 0-1,0-1 0,0 1 0,0 0 1,0-1-1,0 1 0,0-1 0,0 0 1,0 1-1,0-1 0,0 0 0,0 0 1,1 1-1,-1-1 0,0 0 0,0 0 1,0 0-1,0-1 0,1 1 0,-1 0 1,0 0-1,0-1 0,0 1 0,0 0 1,0-1-1,0 1 0,0-1 0,0 0 0,0 1 1,0-1-1,0 0 0,0 1 0,1-3 1,1 0-596,0-1 0,0 0 0,0 0 0,-1 0 0,0-1 0,0 1 0,0 0 0,2-7 0,3-17-1270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41.2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632 116 164,'15'-14'1188,"-5"0"-56,-4 0-12,-6 0-92,-9 3-19,-4-1-77,-12 1-92,-10 2-64,-5 4-100,-8-1-136,1 3-148,-6 0-200,-10 9-252,0 0-272,0 8-252,-9 0-2484,6 3 1043,0 6 689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41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638 1 712,'56'13'1406,"60"19"3089,-116-32-4430,1 0 0,-1 0 0,1 1 0,0-1-1,-1 0 1,1 0 0,-1 1 0,1-1 0,-1 0 0,1 0-1,-1 1 1,1-1 0,-1 1 0,1-1 0,-1 1 0,1-1 0,-1 0-1,0 1 1,1-1 0,-1 2 0,-5 4 1260,-22 3-97,25-8-1308,-223 51 2395,-45 9-3142,98-29-3671,111-22 1984,3 0 746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28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47 996,'1'-47'17292,"1"68"-16784,-6 135 1896,2-124-2087,-1 22 78,-10 255 1411,17-204-2333,-4-105 484,0 1-1,0-1 0,0 1 1,0-1-1,0 1 0,0-1 1,0 0-1,0 1 0,0-1 0,0 1 1,0-1-1,0 0 0,0 1 1,0-1-1,0 1 0,1-1 1,-1 0-1,0 1 0,0-1 0,0 0 1,1 1-1,-1-1 0,0 0 1,0 1-1,1-1 0,-1 0 1,0 1-1,1-1 0,-1 0 0,0 0 1,1 0-1,-1 1 0,1-1 1,-1 0-1,0 0 0,1 0 0,-1 0 1,1 0-1,-1 1 0,0-1 1,1 0-1,-1 0 0,1 0 1,-1 0-1,1-1 0,0 1-189,0-1 1,0 1-1,0-1 0,-1 1 1,1-1-1,0 0 0,0 1 0,-1-1 1,1 0-1,0 0 0,-1 0 1,1 1-1,-1-1 0,1 0 0,-1 0 1,1-2-1,3-27-8930,-6 15 6269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29.2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1000 23 1072,'48'-13'3424,"-11"3"6076,-45 11-8944,-1 0 0,1 0 1,0 1-1,-13 3 0,-19 5 473,-465 49 5979,161-42-7526,267-16-3751,27-4-6445,36 3 7370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48.1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167 388 572,'4'-6'1437,"-1"0"-1,0 0 1,0 0-1,-1 0 1,2-10 0,2-1 1043,0 7-2097,0 0-1,1 0 1,0 1 0,0 0 0,1 1-1,0 0 1,1 0 0,12-9 0,8-6-128,0 1 0,2 2 0,0 1 0,1 1 0,1 2-1,1 1 1,0 2 0,1 1 0,42-8 0,36-2 303,166-11-1,-222 30-335,-1 3 1,1 3-1,0 2 0,109 25 0,-121-19-60,-1 2-1,-1 2 1,0 2-1,-2 2 0,0 2 1,-1 1-1,-1 3 0,70 56 1,-97-69-138,-1 0 0,0 0 1,-1 1-1,0 1 0,-1 0 1,-1 0-1,0 1 1,-1 0-1,-1 0 0,0 1 1,-1-1-1,4 24 0,-3-7-4,-2 0 1,-1 1-1,-2-1 0,-1 1 0,-5 42 0,-1-41-13,-1 0 1,-2-1-1,-26 64 1,26-75-8,-1-1 0,0-1 0,-2 0 0,0 0 0,-1-2-1,-1 1 1,-1-2 0,-1 0 0,0 0 0,-1-2 0,0 0 0,-2-1 0,1 0 0,-2-2 0,-37 18 0,9-9-1,-2-2 0,0-3 0,0-2 0,-2-2 0,0-2-1,0-2 1,-77 1 0,67-10-58,0-2-1,0-2 0,0-4 1,1-2-1,0-2 0,-60-24 1,59 16-267,2-4-1,0-2 1,2-2 0,1-3 0,2-3 0,1-2 0,2-2 0,-59-57 0,96 80-585,-26-34 1,33 40-137,1-1 0,1 0 0,0-1 0,0 1 0,1-1 0,1 0 0,0 0 0,-2-13 0,3-16-1539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56.3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14 400,'0'0'7436,"-3"2"-6887,-12 7 3110,17-11-4823,25-21-5282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5:07.8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50 40,'-8'-16'3486,"7"12"-2321,-1 1 1,1-1 0,-1 1 0,0-1 0,0 1 0,-7-9 9008,4 31-9742,0 1 1,1 0-1,-1 35 1,4 66 571,5-52-413,3 0-1,3-1 0,25 91 0,-13-69-300,-19-76-1555,-2 0 1,1 17 0,-3-27 420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5:08.4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1205 16 1212,'27'-16'21675,"-967"80"-14488,678-69-5537,235 2-1228,27 3-424,0 0 0,-1 0 0,1 0 0,0-1 1,0 1-1,0 0 0,0 0 0,0 0 0,-1 0 1,1-1-1,0 1 0,0 0 0,0 0 0,0 0 1,0-1-1,0 1 0,0 0 0,0 0 1,0-1-1,0 1 0,0 0 0,0 0 0,0-1 1,0 1-1,0 0 0,0 0 0,0 0 0,0-1 1,0 1-1,0 0 0,0 0 0,0 0 0,0-1 1,1 1-1,-1 0 0,0 0 0,0 0 0,0-1 1,0 1-1,0 0 0,1 0 0,-1 0 0,0 0 1,0 0-1,0-1 0,1 1 0,-1 0 0,0 0 1,0 0-1,0 0 0,1 0 0,-1 0 0,0 0 1,1 0-1,14-1-1077,0 0 1,0 1-1,1 1 1,25 5-1,-27-3-1476,-1 0 0,0 1-1,0 1 1,0 0 0,22 12-1,2 9-1505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7:05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73 244 88,'5'3'472,"1"0"0,-1 1 0,0 0 0,0 0 0,-1 0 0,1 1 0,-1 0 0,0-1 0,5 8 1,-7-7-209,1-1 0,0 0 1,1 0-1,-1 0 0,1 0 1,-1-1-1,1 1 1,0-1-1,1 0 0,-1 0 1,0-1-1,1 1 0,0-1 1,6 3-1,-8-5-183,0 0 0,0 0 1,0 0-1,0 0 0,0-1 0,0 1 0,0-1 0,0 0 0,0 0 0,0 0 1,0 0-1,0 0 0,0-1 0,-1 1 0,1-1 0,-1 0 0,1 0 0,-1 0 1,3-3-1,2-1 70,0-1 0,-1 0 0,0 0 0,10-16 0,-8 7 51,0 1 0,-1-1 1,0 0-1,7-31 1,-12 38-122,0-1 1,-1 0 0,0 0-1,0 0 1,-1 0 0,0 0-1,-1 0 1,0 0 0,-4-17 0,4 25-65,0-1 0,0 1 0,1-1 0,-1 1 0,-1 0 0,1-1 0,0 1 0,-1 0 0,1 0 1,-1 0-1,1 0 0,-1 0 0,0 0 0,0 0 0,0 1 0,0-1 0,0 1 0,-1-1 1,1 1-1,0 0 0,-4-1 0,3 1-19,-1 0 1,1 1 0,-1-1-1,0 1 1,1 0-1,-1 0 1,1 1 0,-1-1-1,0 1 1,1 0 0,-1 0-1,1 0 1,0 0-1,-1 0 1,-2 2 0,-13 7-214,2 0 1,-1 2-1,1 0 1,1 0 0,-18 19-1,7-4-1065,-44 58 0,69-83 1182,1 1 0,-1-1 1,1 0-1,-1 1 0,1-1 1,0 0-1,-1 1 0,1 0 1,1-1-1,-1 1 1,0 0-1,1-1 0,-1 1 1,1 3-1,0-5 56,0-1 0,0 1 0,0 0 1,1 0-1,-1-1 0,0 1 0,1 0 0,-1-1 1,0 1-1,1 0 0,-1-1 0,1 1 0,-1 0 0,1-1 1,-1 1-1,1-1 0,-1 1 0,1-1 0,0 0 1,0 1-1,1 0-7,0 0 1,0 0-1,1-1 1,-1 1-1,0-1 1,0 1-1,1-1 1,-1 0-1,4 0 1,16-2 95,0 0 0,-1-2 0,1-1 0,-1 0 0,32-14 0,14-2 1359,-55 17-1126,-7 2 63,1 1 1,-1-1-1,1 1 1,-1 0-1,1 0 1,10 1-1,-14 0-255,-1 0-1,0 1 1,1-1-1,-1 1 1,0-1-1,1 1 1,-1-1 0,0 1-1,0 0 1,0 0-1,0 0 1,1-1-1,-1 1 1,0 0-1,-1 0 1,1 0-1,0 1 1,0-1-1,0 0 1,-1 0-1,1 0 1,0 1-1,-1-1 1,1 0-1,-1 1 1,0-1-1,1 0 1,-1 1-1,0-1 1,0 0-1,0 1 1,0-1-1,0 3 1,2 249 5433,0-8-1864,-2-244-3648,3 62 1491,3 0 0,20 88 0,-24-146-1381,-1 1 1,1-1-1,0 0 0,1 1 0,5 8 0,-8-13-126,1 0 0,0 0 0,-1 0-1,1 0 1,0 0 0,0-1-1,-1 1 1,1 0 0,0 0 0,0-1-1,0 1 1,0-1 0,0 1 0,0-1-1,0 1 1,0-1 0,0 1-1,0-1 1,0 0 0,0 0 0,0 1-1,0-1 1,1 0 0,-1 0-1,0 0 1,0 0 0,0-1 0,0 1-1,0 0 1,0 0 0,0-1 0,0 1-1,0 0 1,0-1 0,0 1-1,0-1 1,2 0 0,1-2-246,-1 0 0,1 0-1,-1 0 1,0-1 0,1 1 0,-1-1 0,-1 0 0,1 0 0,-1 0 0,1 0-1,-1 0 1,2-7 0,2-5-3223,-1-1 0,2-17-1,-3 17-911,0 0 791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5:10.6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12 712,'0'0'6267,"-2"0"-5641,-11 2 5282,41-16-15949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5:17.0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1 536,'0'0'1350,"-4"2"-64,-13 5-29,15-5-908,1-1 0,0 1 0,-1-1 0,1 1 0,0 0 1,0-1-1,0 1 0,0 0 0,0 0 0,0 0 0,0 0 0,1 0 0,-1 0 0,0 3 0,0-1 435,-9 31 2397,-10 60 1,8 38-263,23 133 7,-6-222-2262,2-1-1,22 75 1,-29-116-785,1 0 1,-1 0-1,1 0 0,0 0 1,-1 0-1,1 0 1,0 0-1,0 0 1,1 0-1,-1-1 1,0 1-1,0 0 1,1-1-1,0 1 1,-1-1-1,1 1 1,-1-1-1,1 0 1,0 0-1,0 0 1,0 0-1,0 0 1,0 0-1,0 0 0,2 0 1,-3-1-79,-1-1 0,1 0 0,-1 1 0,1-1 0,-1 1-1,0-1 1,1 0 0,-1 1 0,0-1 0,0 0 0,1 1 0,-1-1 0,0 0 0,0 1 0,0-1 0,0 0 0,0 0-1,0 1 1,0-1 0,0 0 0,0 1 0,-1-2 0,1-5-4108,-4-1 12,-2-1 1302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5:17.3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1139 0 460,'16'1'12014,"-28"6"-10229,-26 9-531,-28 1 1546,-98 14 0,-72-5 373,217-25-2905,-528 28 4883,534-29-5292,-22 0-265,34 0 299,-1 0 0,1-1 0,0 1 0,-1 0 0,1 0 0,0-1 0,-1 1 0,1 0 0,0-1 0,0 0 0,0 1 0,-1-1 0,1 0 1,0 1-1,0-1 0,0 0 0,0 0 0,-1-2 0,2 3-172,0-1 1,0 0-1,0 1 1,0-1-1,0 0 0,0 0 1,0 1-1,0-1 1,0 0-1,1 1 1,-1-1-1,0 0 1,0 1-1,1-1 0,-1 0 1,0 1-1,1-1 1,-1 1-1,1-1 1,-1 1-1,1-1 1,-1 1-1,1-1 0,-1 1 1,1-1-1,0 1 1,-1 0-1,1-1 1,-1 1-1,1 0 0,0-1 1,-1 1-1,1 0 1,0 0-1,1 0 1,25-9-5592,7 5 1839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5:21.7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11 808,'-3'-11'12895,"-3"25"-10240,-5 30-2416,0 14 766,3 1 0,2-1 0,3 1 0,6 88 0,7-38 963,38 162 0,-48-271-1968,8 28 190,-8-27-223,0 0 0,0 0 0,1 0 0,-1 0 0,0 0 0,1 0 0,-1 0 0,1-1 1,0 1-1,-1 0 0,1 0 0,0 0 0,-1-1 0,1 1 0,0 0 0,0-1 0,-1 1 0,1 0 0,0-1 0,0 1 0,0-1 0,2 1 0,-2-1-83,0-1-1,0 0 1,0 1 0,0-1-1,0 0 1,0 1-1,0-1 1,0 0-1,0 0 1,0 0 0,0 0-1,-1 0 1,1 0-1,0 0 1,-1 0-1,1 0 1,-1 0-1,1 0 1,-1 0 0,0-1-1,1 1 1,-1 0-1,0-2 1,5-29-4712,-8 6-4421,0 12 6334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5:22.3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1154 3 704,'13'-2'10794,"-12"2"-10766,19 10 13203,-29-6-12703,-1 0 0,1-1 0,-1 0 0,0-1 0,-14 2 1,-59 3 1032,21-2-829,-887 82 1816,932-87-2548,13-1-35,8-2-208,5 1-364,0 0-1,1 1 1,-1-1-1,11 1 1,-7 1-2156,1 1 0,0 0 0,0 0 0,0 1 0,19 6 1,5 6-1860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34.3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1 1316,'-15'-1'8231,"10"6"-7639,0 0 0,0 0 0,1 0 0,-1 0 0,1 1 0,1 0 0,-1 0 0,1 0 0,0 0 0,0 0 0,0 1 1,1-1-1,-2 14 0,-6 19-137,1 2 1,3-1 0,1 1 0,2 0 0,2 0-1,2 0 1,1 0 0,3-1 0,1 1-1,1-1 1,3 0 0,18 48 0,-26-82-539,4 8 71,-1 0 0,2-1 0,9 15 0,-15-25-190,1-1 0,-1 0 0,1 0 0,-1 0-1,1 0 1,0 0 0,-1 0 0,1-1 0,0 1 0,0 0-1,0-1 1,0 0 0,1 1 0,-1-1 0,0 0-1,1 0 1,-1 0 0,0-1 0,1 1 0,-1 0 0,1-1-1,-1 0 1,1 1 0,0-1 0,-1 0 0,4-1 0,-5 1-201,-1 0 0,1-1 0,0 1 1,0 0-1,0-1 0,0 1 1,-1-1-1,1 1 0,0-1 0,0 0 1,-1 1-1,1-1 0,0 0 0,-1 1 1,1-1-1,-1 0 0,1 0 1,-1 1-1,1-1 0,-1 0 0,0 0 1,1 0-1,-1-1 0,1-9-2651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34.6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1078 31 13429,'18'-9'753,"17"-13"1489,-39 24-1703,-59 19 811,-85 18-1,73-21-910,-555 157-1541,537-141-1925,67-23-1276,-37 20 0,34-14 1657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35.0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714 1 408,'6'3'3496,"-41"8"-2376,7-8-87,-13 0-1,-3 2-92,-6 1-92,-6 3-132,-4 2-204,0 0-244,-12 3-376,6 9-460,-6-3-2732,2 8 1123,4 3 741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35.9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6 788,'0'0'182,"-1"-1"0,1 1 1,0-1-1,0 1 0,-1 0 0,1-1 0,0 1 0,-1 0 1,1-1-1,0 1 0,-1 0 0,1 0 0,-1-1 1,1 1-1,-1 0 0,1 0 0,0 0 0,-1 0 0,1-1 1,-1 1-1,1 0 0,-1 0 0,1 0 0,-1 0 0,1 0 1,-1 0-1,1 0 0,-1 0 0,1 0 0,0 1 0,-1-1 1,1 0-1,-1 0 0,-5 14 3088,5-7-3693,-6 31 2002,1 1 0,3 0 1,1 0-1,4 63 0,0-59-919,1 37 392,4 0 1,3-1-1,30 114 0,-38-184-1065,10 28-419,-11-35 352,-1-1 0,1 0 0,0 0 0,-1 0 0,1 0-1,0 0 1,0 0 0,-1 0 0,1 0 0,0 0 0,0 0 0,0 0 0,0-1 0,0 1 0,0 0-1,1-1 1,-1 1 0,0-1 0,0 1 0,0-1 0,1 1 0,-1-1 0,0 0 0,2 1 0,-3-2-51,1 1 0,-1 0 0,1 0 1,-1 0-1,1 0 0,-1 0 1,1-1-1,-1 1 0,1 0 1,-1 0-1,1-1 0,-1 1 1,0 0-1,1-1 0,-1 1 1,0 0-1,1-1 0,-1 1 1,0-1-1,1 1 0,-1-1 1,0 1-1,0 0 0,1-1 1,-1 1-1,0-1 0,0 1 1,0-1-1,0 1 0,0-2 1,0-14-5002,-6 4 1402,0-1 1132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36.3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780 23 644,'0'-1'323,"1"0"-1,-1 1 1,1-1-1,-1 0 1,1 0-1,-1 0 1,0 1-1,1-1 1,-1 0 0,0 0-1,0 0 1,0 0-1,1 0 1,-1 1-1,0-1 1,0-1-1,-12-1 2375,5 2-3006,-35-2 2722,-80 5 0,70 0-1672,-186 6 411,224-7-1356,-148 12-1789,55 6-5688,78-11 5757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6:58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13 468,'0'-1'276,"1"0"0,-1 1 0,0-1-1,0 0 1,1 1 0,-1-1 0,0 1 0,1-1 0,-1 1-1,1-1 1,-1 1 0,0-1 0,1 1 0,-1-1-1,1 1 1,0-1 0,-1 1 0,1 0 0,-1-1 0,1 1-1,-1 0 1,1 0 0,0-1 0,-1 1 0,1 0 0,0 0-1,-1 0 1,1 0 0,0 0 0,0 0 0,0 1-79,0-1 0,0 1 0,0 0 0,0 0 1,0 0-1,0 0 0,0 0 0,-1 0 0,1 0 0,-1 0 1,1 0-1,-1 0 0,1 0 0,-1 1 0,1-1 0,-1 0 1,1 3-1,21 121 5149,-4-22-3423,-12-73-1629,18 72 475,-19-88-1954,0-1 0,11 22 0,-15-33 643,-1-1 0,1 0 0,0 0 0,-1 0 0,1 0 0,0 0 0,0 0 0,0 0 0,-1 0 0,1 0 0,0 0 0,0 0 0,0-1 0,0 1 0,1 0 0,1 0 0,6 0-2377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36.6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679 0 148,'60'23'6875,"-66"-21"-5689,-22 5-162,0-1 1,-1-1-1,0-1 1,-38-1-1,12 1-296,-7 2-771,-1 2 0,-84 24 1,94-16-4035,-67 29 0,68-22 2000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31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10 972,'-5'-9'14093,"5"9"-13908,-1 0 0,1 0-1,0 0 1,-1 0-1,1 0 1,0 0 0,0 0-1,-1 0 1,1 0 0,0 0-1,-1 0 1,1 1-1,0-1 1,-1 0 0,1 0-1,0 0 1,0 0-1,-1 1 1,1-1 0,0 0-1,0 0 1,0 1-1,-1-1 1,1 0 0,0 0-1,0 1 1,0-1 0,0 0-1,0 0 1,-1 1-1,1-1 1,0 0 0,0 1-1,0-1 1,0 0-1,0 1 1,0-1 0,0 0-1,0 1 1,0-1 0,0 0-1,-4 29 2216,2 29-1503,18 309 1991,-12-330-2737,26 170 786,-19-150-627,29 88-1,-39-141-364,1 0 0,0 0 0,0 0-1,0 0 1,1 0 0,3 5 0,-5-8-88,0 0 0,0 1 1,1-1-1,-1 0 0,0 0 1,1 0-1,-1 0 0,1 0 1,-1 0-1,1 0 0,-1-1 1,1 1-1,-1 0 0,1-1 1,0 1-1,-1-1 0,1 0 1,2 1-1,-3-2-27,0 1-1,-1 0 1,1-1 0,0 1-1,0 0 1,-1-1 0,1 1-1,0-1 1,-1 1 0,1-1-1,-1 1 1,1-1 0,-1 1 0,1-1-1,-1 0 1,1 1 0,-1-1-1,1 0 1,-1 0 0,0 1-1,1-1 1,-1 0 0,0-1-1,4-17-8154,-7 10 3154,0-2 1570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32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1273 4 304,'15'-4'12957,"-526"115"-6202,201-40-5406,46-11-2319,177-38-2853,1 1-5021,57-15 6068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32.3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1075 1 1204,'31'3'2584,"1"-1"4686,-39-1-6616,0 0 1,0 0-1,0 1 0,-12 3 0,-9 3 205,-559 87 7575,247-46-7452,263-33-3231,29 1-6458,39-10 4064,7 4 1411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5:24.2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46 392,'0'0'3064,"-12"-3"-1668,30-17-1656,-8 12-1304,6 2 532,-4-2 352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5:26.4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0 1156,'0'0'6137,"-2"3"-5337,-18 45 4952,5 7-3347,-3 60-1483,13-84-255,-2 37-49,2-1-1,3 1 1,3 0-1,3-1 1,3 0-1,3 0 1,29 102-1,-17-106-772,-3-23-2878,-19-38 2362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5:26.7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907 9 988,'24'-8'10515,"-28"10"-7390,-15 8 1073,-9 1-4432,-68 16 2713,-2-4 1,-140 15-1,-135 9 718,307-38-6178,65-9 1965,-6 2-545,27 16-15199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37.4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11 600,'6'-10'11276,"-9"56"-8743,-13 74-1,-2 6-632,16-98-1558,-8 126 1524,10-129-1635,1-1 0,2 0 1,0 1-1,8 28 0,-10-49-305,0-2-1,0 1 1,0 0-1,0 0 0,1 0 1,-1 0-1,1-1 1,0 1-1,0-1 1,0 1-1,0-1 0,0 0 1,1 0-1,2 2 1,-4-3-68,0 0 0,0-1 1,0 1-1,0-1 0,1 0 1,-1 1-1,0-1 0,0 0 1,0 0-1,1 0 0,-1 0 0,0 0 1,0 0-1,1 0 0,-1 0 1,0 0-1,0-1 0,0 1 1,0 0-1,1-1 0,-1 1 1,0-1-1,0 1 0,0-1 0,0 0 1,0 1-1,0-1 0,0 0 1,0 0-1,0 0 0,-1 0 1,1 1-1,0-1 0,0 0 1,-1-1-1,1 1 0,-1 0 0,1-2 1,1 2-551,-1-1 1,-1 0-1,1 0 1,0-1-1,0 1 1,-1 0-1,1 0 1,-1 0-1,0 0 1,0 0-1,0-3 1,0-10-1916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37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591 102 308,'2'-1'157,"0"0"0,0 0 1,0-1-1,-1 1 0,1-1 0,-1 1 1,1-1-1,-1 0 0,1 1 0,-1-1 0,0 0 1,0 0-1,0 0 0,0 0 0,0 0 1,0 0-1,-1 0 0,1 0 0,-1-1 0,1 1 1,-1-3-1,0 3-11,-1 0-1,1 0 1,-1 0 0,0 0 0,0 0 0,0 0-1,0 0 1,0 1 0,0-1 0,0 0 0,-1 1-1,1-1 1,0 1 0,-1-1 0,0 1-1,1-1 1,-1 1 0,0 0 0,0 0 0,1 0-1,-1 0 1,-4-1 0,-7-3 210,1 1-1,-1 0 1,0 1 0,-1 1 0,1 0-1,0 1 1,-24 0 0,-97 13 379,120-10-740,-151 28-1826,131-20-613,-37 15 1,33-8 1013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4:38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387 1 904,'72'6'1752,"38"5"3266,-112-8-2556,-10 3-1774,-19 4-89,-119 23 544,1 2-4110,24-5-1535,25-6 2673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6:58.9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 13753,'4'-4'406,"-3"2"-191,0 0 0,1 0 0,-1 0 0,1 0 0,0 0-1,-1 1 1,1-1 0,0 0 0,0 1 0,2-2 0,-3 3 290,1 2-30,0 2-312,0 1 0,0-1-1,0 1 1,-1-1 0,0 1 0,0-1 0,0 1-1,0 9 1,0 47 781,-1-26-461,6 101 514,6 0 0,58 260 1,-67-386-1273,10 35-692,-12-42 659,0-1 1,0 1-1,0-1 0,1 1 0,-1-1 0,1 1 0,0-1 0,0 0 0,-1 0 1,1 1-1,1-1 0,2 2 0,-5-4-25,1 1 1,-1-1-1,1 0 0,0 0 0,-1 1 1,1-1-1,-1 0 0,1 0 1,-1 0-1,1 0 0,0 1 0,-1-1 1,1 0-1,-1 0 0,1 0 0,0 0 1,-1 0-1,1 0 0,-1-1 1,1 1-1,-1 0 0,1 0 0,0 0 1,-1-1-1,1 1 0,-1 0 1,1 0-1,0-1 0,8-7-2717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5:30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1 348,'0'0'13953,"-6"25"-24754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5:33.3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34 284,'-2'-2'922,"-10"-5"1110,1 1-1,-1 0 1,-13-4 0,24 10-1105,-1-1 407,-6-1-1148,3 5 3703,1 2-3652,0 0 0,1 0 0,0 1 1,0 0-1,1 0 0,-1 0 0,1 0 1,1 0-1,-2 8 0,-10 67 824,10-52-738,-19 309 2302,22-305-2429,2 197 1097,-2-216-1319,0-7-144,-1 0 0,2-1 1,-1 1-1,1 0 0,2 11 1,-5-25-3886,1 1 2205,-1 1-1,0-1 0,0 1 1,-1-1-1,-4-7 1,0 2-783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5:33.6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1650 41 1040,'5'-3'511,"12"-7"1084,-16 10-1510,-1 0 1,1 0-1,-1-1 1,0 1-1,1 0 1,-1 0-1,0-1 1,1 1 0,-1 0-1,0-1 1,1 1-1,-1 0 1,0-1-1,0 1 1,1 0-1,-1-1 1,0 1 0,0-1-1,0 1 1,1 0-1,-1-1 1,0 1-1,0-1 1,0 1-1,0-1 1,0 1-1,0 0 1,0-1 0,0 1-1,0-1 1,0 0-1,-7-1 1251,-27-4-164,0 2 1,0 2 0,0 1 0,-49 4-1,15 0-360,-626 21 3642,229 3-5060,406-22-836,-70 18-7467,91-12 6254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5:35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1 816,'-3'2'301,"1"0"-1,-1 0 1,0 0-1,1 1 1,-1-1 0,1 1-1,0-1 1,0 1-1,0 0 1,0 0 0,0 0-1,1 0 1,0 0 0,-3 6-1,1 4 658,0 0 1,-2 21-1,3-16-481,-9 60 1116,-60 597 5478,68-382-4122,3-223-2410,-1-45-533,0-19-229,0 1 1,1-1-1,0 1 0,0-1 1,1 1-1,0 0 0,0-1 1,0 0-1,4 11 0,-8-49-11266,0 12 8934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5:35.7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1358 121 14333,'7'-8'196,"-4"6"-167,0-1 0,0 0 1,0 0-1,-1 0 0,1 0 0,-1 0 0,3-7 1,-5 10-20,0-1 0,1 0 0,-1 1 1,0-1-1,0 0 0,0 1 1,0-1-1,0 0 0,0 1 0,0-1 1,0 0-1,0 1 0,-1-1 1,1 0-1,0 1 0,0-1 0,0 0 1,-1 1-1,0-2 0,0 1 35,0-1-1,0 1 0,-1 0 0,1 0 1,0 0-1,-1 0 0,1 0 1,-1 0-1,1 0 0,-1 1 1,-2-2-1,-9-2 216,-1 1 0,1 0-1,-1 1 1,0 0 0,-20 1 0,5 0 15,-345-15 1401,78 5-1249,236 8-319,-161-6-2010,4 17-7823,148 2 6883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5:37.5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0 176,'0'0'5166,"1"6"-3856,15 256 5634,11 117-3453,-22-343-3263,22 158 1331,-18-141-1179,26 79-1,-34-128-548,0 1-1,1-1 1,0 0 0,0 1-1,0-1 1,0 0 0,1 0-1,-1-1 1,5 6 0,-12-29-10804,-2 4 8470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5:37.8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2260 213 864,'5'-3'206,"-1"-1"1,0 0-1,0 0 0,0 0 0,-1 0 1,1 0-1,-1-1 0,4-7 0,-6 11-130,-1-1-1,1 1 1,-1-1-1,0 1 1,1-1-1,-1 0 1,0 1-1,0-1 1,0 0 0,0 1-1,0-1 1,0 1-1,-1-1 1,1 0-1,0 1 1,-1-1-1,1 1 1,-1-1-1,0 1 1,1-1-1,-1 1 1,0-1-1,0 1 1,0 0-1,0-1 1,0 1-1,0 0 1,-1 0-1,1 0 1,0 0-1,0 0 1,-1 0-1,-1-1 1,-6-3 267,0 0 1,0 0-1,0 1 0,0 0 1,-20-5-1,-56-7 828,62 13-895,-450-45 2644,-6 32-1532,328 12-1103,-395 9-1809,545-4 1516,-308 29-6277,171-4 4282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5:39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0 60,'0'0'2291,"-1"4"-1132,-15 51 1700,3 0 1,-10 80 0,13-67-1794,-5 37 948,-2 145 1,17-187-1287,2 0 0,4 0 0,21 101 1,-22-144-555,11 29 1,-14-44-234,1 1 1,-1-1-1,1 1 0,0-1 1,1 0-1,-1 0 1,1-1-1,0 1 0,6 5 1,-9-10-43,-1 1 0,1 0 0,0-1 0,0 1 1,-1 0-1,1-1 0,0 1 0,0-1 0,0 1 0,0-1 1,-1 1-1,1-1 0,0 0 0,0 0 0,0 1 0,0-1 0,0 0 1,0 0-1,0 0 0,0 0 0,0 0 0,0 0 0,0 0 1,0 0-1,0-1 0,0 1 0,0 0 0,0 0 0,0-1 1,0 1-1,0-1 0,-1 1 0,1-1 0,0 1 0,0-1 0,0 1 1,-1-1-1,2-1 0,0-1-832,0 0-1,0-1 1,0 1-1,0 0 1,-1-1-1,1 1 1,-1-1-1,1-5 1,1-11-1769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5:39.4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1603 35 17230,'9'-14'200,"-15"8"-48,-19-2 352,-19 5 288,-22 0 120,-25 3 24,-47 3-4,-10 5-92,-6 4-116,-6-1-140,3-3-64,6 4-120,6-1-236,7-3-408,34-2-572,20-12-980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1:47.26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30 31 224,'-16'-31'17719,"14"35"-16992,0 4-323,-1 1-1,1-1 1,0 1 0,1 0 0,0 0 0,0 14 0,6 62 1158,-2-56-1198,48 550 3628,-12-259-2567,-12-113-734,82 522 940,136 337-53,182 357-1551,-79-381-27,109 322 0,-405-1215 0,176 530 0,-201-592 0,210 715 0,6 226 0,-78-315 0,33 125 0,-94-402 0,87 350 0,22-6 0,-210-770 0,159 518 0,20-8 0,76 187 0,-45 13 0,-171-535 0,14 57 0,-35-165 0,36 84 0,-54-156 4,-1 0-1,0 1 1,1-1 0,0 0-1,0-1 1,1 1 0,0 0-1,-1-1 1,9 8 0,-10-11-23,0 0 1,-1 0 0,1-1 0,0 1-1,-1 0 1,1-1 0,0 1 0,0-1-1,0 1 1,-1-1 0,1 0 0,0 1-1,0-1 1,0 0 0,0-1 0,0 1-1,0 0 1,-1 0 0,1-1 0,0 1-1,0-1 1,0 0 0,-1 1 0,1-1-1,0 0 1,-1 0 0,1 0 0,-1 0-1,1 0 1,-1 0 0,1-1 0,-1 1-1,0 0 1,2-4 0,2 0-626,-1 0 1,0 0-1,-1 0 0,6-10 1,-4 2-2158,0 1 0,0-2 0,-1 1 0,-1 0 1,3-22-1,-2-15-1556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6:59.2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63 332,'3'-55'7525,"-3"55"-7441,0 0-1,0-1 0,0 1 1,0 0-1,0 0 0,0-1 1,0 1-1,0 0 0,0 0 1,0-1-1,0 1 0,0 0 1,0 0-1,0-1 0,0 1 0,0 0 1,0 0-1,0 0 0,0-1 1,0 1-1,0 0 0,0 0 1,0-1-1,1 1 0,-1 0 1,0 0-1,0 0 0,0 0 1,0-1-1,1 1 0,-1 0 1,0 0-1,0 0 0,0 0 0,1 0 1,-1-1-1,6 8 2639,3 11-1206,-2 4-353,-1 0-1,4 41 1,-4-23-393,10 49 542,76 389 1641,-91-477-3160,11 39-758,-1-22-2451,-10-17 2424,4 4-2978,-4-4 2978,0-1 0,1 1-1,-1 0 1,1 0 0,2 0-1,1 0-1948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1:48.4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108 38 1036,'0'-13'9254,"-8"33"-8475,1 0 0,0 0 1,2 1-1,0 0 0,-3 33 1,1-5-13,-17 131 1462,17-118-1552,4-32-415,3-22-241,0 1 1,-1-1-1,0 1 1,-1-1-1,0 1 1,0-1 0,-6 14-1,7-22-184,0-5-53,-2-8 40,0 0 1,2-1 0,-1 1 0,2-22-1,7-60-444,-1 27 290,0-18 409,20-114 1,-25 195 85,0 2-68,-1 1-1,0 0 1,0-1 0,1 1 0,0 0 0,-1 0 0,1-1 0,0 1 0,0 0 0,0 0 0,0 0 0,1 0 0,-1 0-1,3-2 1,-1 10 333,7 12-86,-2-1 0,0 2 0,8 29-1,14 70 685,-5-18-348,30 60 390,-45-136-852,2 0-1,1-1 1,0 0-1,22 27 1,-34-50-213,0 3 19,1 0 0,0-1 0,0 1 0,1-1 0,-1 0 0,0 0 0,1 0 0,-1 0 0,1 0 0,0 0 0,5 2 0,-7-4-12,-6-3-64,-8-4-149,-1 0 1,0 1-1,-1 0 1,-27-7-1,-67-6-3485,45 9-420,58 8 2705,0 1 1,0-1-1,1 0 1,-1 0-1,-5-3 1,-3-3-1246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1:48.76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1 119 760,'28'-30'999,"31"-30"2033,-52 55-1951,-1 0-1,1 0 1,0 1-1,11-6 1079,-17 15-1091,4 14-112,-1 1 0,-1 0 0,0 35 0,0 0 236,20 113 1510,-18-144-2343,1 0 0,2 0 0,0-1 0,21 43 0,-27-62-392,0 0 0,1 0 0,0 0 0,-1 0 0,1 0 1,1-1-1,-1 1 0,0-1 0,1 0 0,0 0 0,0 0 1,0-1-1,0 1 0,0-1 0,7 3 0,-6-4-133,-1 0 0,1 0-1,-1-1 1,1 0 0,0 0 0,-1 0-1,1 0 1,-1 0 0,1-1 0,0 0-1,-1 0 1,1 0 0,-1-1 0,0 0-1,9-4 1,0-1-562,-1-1 0,1 0-1,-2-1 1,1 0 0,16-18 0,46-59-7151,-46 47 5572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1:49.09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74 5056,'2'-4'116,"0"1"120,0-1 0,0 1 0,-1-1 0,1 0 0,-1 0 0,1 0 0,-1 0 0,0 0-1,-1 0 1,1-1 0,-1 1 0,0 0 0,0 0 0,0 0 0,-1-7 2996,-2 17-2195,-3 15-278,1 0 0,0 0 0,2 0 1,0 1-1,1-1 0,2 1 0,0-1 0,4 31 0,1-15-215,2 0 1,1 0-1,2-1 0,17 41 0,-25-71-575,1 0-1,0 0 1,0 0 0,0 0 0,1-1 0,0 1 0,0-1 0,9 9-1,-11-12-71,0-1-1,-1 0 1,1 1-1,1-1 1,-1 0-1,0 0 1,0 0-1,0-1 0,0 1 1,1-1-1,-1 1 1,0-1-1,0 1 1,1-1-1,-1 0 0,0 0 1,1 0-1,-1-1 1,0 1-1,1-1 1,-1 1-1,0-1 0,0 1 1,1-1-1,-1 0 1,0 0-1,0 0 1,2-2-1,6-3-890,-1-1-1,0 1 1,10-11-1,10-11-5439,-24 22 4461,8-6-491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1:49.93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1 251 56,'0'0'116,"0"0"0,0-1 0,0 1 0,0 0 0,0 0 0,0 0 0,0-1 1,0 1-1,0 0 0,0 0 0,0 0 0,0-1 0,0 1 0,0 0 0,0 0 0,0 0 0,0-1 0,0 1 0,0 0 0,0 0 0,0 0 0,0 0 0,0-1 1,0 1-1,0 0 0,1 0 0,-1 0 0,0 0 0,0-1 0,0 1 0,0 0 0,0 0 0,1 0 0,-1 0 0,0 0 0,0 0 0,0-1 0,0 1 0,1 0 1,-1 0-1,0 0 0,8 7 1222,6 19-220,44 179 4976,-19-61-2841,-34-123-2732,-4-16-320,0 0 0,1 0-1,-1 0 1,1 0-1,0 0 1,4 6-1,-3-32 674,-6-28-744,-2 1-1,-15-68 1,13 80-113,-23-91-20,-3-20 1,23 109 56,-2-10 169,11 45-174,1 0 0,0 0 0,0 0 0,0 0 0,0 0 0,0 0 0,1 0 0,-1 0 0,1 0 0,0 0 0,0 0 0,2-5 0,16-6-1557,-22 27 641,0-1 0,-1 0 0,-6 12 0,-6 22-8920,15-35 7602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1:50.71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0 153 160,'77'97'4629,"-31"-30"1412,-46-66-5952,1 0 0,-1-1 1,0 1-1,1 0 0,-1 0 1,0-1-1,1 1 0,-1 0 1,1-1-1,0 1 1,-1-1-1,1 1 0,-1-1 1,1 1-1,0-1 0,-1 1 1,1-1-1,0 1 0,0-1 1,-1 0-1,1 1 0,0-1 1,0 0-1,-1 0 0,3 1 1,-3-2-11,1 0 0,0 1 0,-1-1 0,1 1 0,-1-1 0,1 0 0,-1 1 0,1-1 0,-1 0 0,1 0 0,-1 0 0,0 1 0,1-1 0,-1 0 0,0 0 0,0 0 0,1 0 0,-1-1 0,3-48 1241,-3 48-1277,-6-209 2290,6 204-2116,0-1 0,1 1 0,-1 0 0,2 0 0,1-7 0,-3 13 78,3 5-35,8 21-22,-1 0 0,0 0 0,5 28 0,18 50 279,-27-89-468,-1 0-8,0 1 0,2-1 0,0 0 1,0 0-1,2-1 0,-1 0 0,2 0 0,11 12 0,-18-23-123,0 0 0,-1 0 0,1 0 0,0 0 0,0 0 0,0-1 0,0 1 0,0-1-1,1 0 1,-1 0 0,0 0 0,1 0 0,-1-1 0,0 1 0,1-1 0,-1 0 0,1 0 0,-1 0-1,1-1 1,-1 1 0,0-1 0,1 1 0,-1-1 0,0 0 0,0-1 0,1 1 0,-1 0 0,0-1-1,0 0 1,0 0 0,2-2 0,4-2-463,-1-1-1,0 0 1,-1-1-1,1 0 1,-1 0 0,-1 0-1,0-1 1,10-17-1,18-39-3888,-33 64 4103,1-1 84,-2 2 284,0 0 0,0 0 0,0 0 0,0 0 1,0-1-1,0 1 0,0 0 0,0 0 1,1 0-1,-1 0 0,0 0 0,0 0 0,0-1 1,0 1-1,0 0 0,0 0 0,1 0 0,-1 0 1,0 0-1,0 0 0,0 0 0,0 0 0,1 0 1,-1 0-1,0 0 0,0 0 0,0-1 0,1 1 1,-1 0-1,0 0 0,0 1 0,0-1 0,0 0 1,1 0-1,-1 0 0,0 0 0,0 0 1,0 0-1,0 0 0,1 0 0,-1 0 0,0 0 1,0 0-1,0 0 0,0 0 0,0 1 0,1-1 1,-1 0-1,0 0 0,41 32 1330,-1 2 0,-2 1 0,40 48 0,-64-66-1470,1 0 0,0-2 0,0 0 0,26 19 0,-35-30 18,0-1 0,0 1 1,0-1-1,0 0 0,0 0 0,1-1 0,-1 0 1,1 0-1,0-1 0,0 1 0,-1-2 1,1 1-1,0-1 0,0 0 0,0 0 1,0 0-1,12-4 0,-12 3 91,47-15 82,-51 14-67,0 1 0,0-1 0,0 1 0,0-1 0,0 0 0,0 0 0,-1 0 0,1 0 0,-1-1 0,1 1 0,-1-1 0,0 1 0,2-4 0,-4 5-16,0 1 0,0-1 0,0 1 0,0-1 0,0 1 0,0-1 0,-1 1 0,1-1 0,0 1 0,0-1 0,-1 1 0,1 0 0,0-1 0,-1 1 0,1-1 0,0 1 0,-1 0 0,1-1 0,-1 1 0,1 0 0,0-1 0,-1 1 0,1 0 0,-1 0 0,0-1 0,-13-6 62,-4 2-28,-1 0 0,-1 1 0,1 1 0,0 1 0,-25 0 0,5 0-7,-24-2 17,-112-11 76,173 15-123,1 0 0,-1-1 0,1 1 1,-1 0-1,1 0 0,-1-1 0,1 1 0,-1-1 1,1 1-1,-1-1 0,1 0 0,0 0 0,-1 1 1,1-1-1,0 0 0,0 0 0,-1 0 0,1 0 0,0-1 1,0 1-1,0 0 0,0 0 0,0-1 0,1 1 1,-1 0-1,0-1 0,1 1 0,-1-1 0,1 1 1,-1-1-1,1 1 0,0-1 0,-1 1 0,1-1 1,0 1-1,0-1 0,0 0 0,0 1 0,1-3 1,1-5 1,0 0 1,1 0 0,1 0 0,-1 0 0,7-11 0,-2 4-3,1-5 12,32-78-11,-38 88-39,1-1 0,-2 1 0,1-1 1,-2 0-1,1 0 0,-2-21 0,0 30-10,0 0 0,-1 0-1,1 0 1,-1-1 0,0 1-1,0 0 1,0 0 0,0 0-1,-1 1 1,1-1 0,-1 0 0,1 0-1,-1 1 1,0-1 0,0 1-1,-1 0 1,1-1 0,0 1-1,-1 0 1,1 0 0,-1 0 0,0 1-1,-3-3 1,-32-8-2552,-3 6-3928,28 6 4549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1:51.03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0 292,'4'1'271,"-1"1"0,1-1 0,-1 1 1,1 0-1,-1 0 0,0 0 0,1 1 0,-1-1 0,0 1 0,-1-1 0,1 1 1,0 0-1,-1 0 0,0 0 0,1 1 0,-1-1 0,1 5 0,6 8 526,-2 1-1,7 23 1,-10-29-396,22 66 1381,58 153 2102,-81-222-4053,2 4 251,1-1 0,0 1 0,8 10 0,7 0-2196,-18-20 1310,0 0 0,0 0 0,0-1 0,1 1 0,-1-1-1,0 0 1,5 1 0,4 1-1077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1:51.4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244 520 288,'-1'-24'421,"-1"0"0,-1 0-1,-2 0 1,0 1 0,-1 0 0,-10-27 0,-4 3 336,-46-80 0,51 99-349,-3 1 1,0 1-1,-30-32 1,28 43 2303,21 17-2651,0 0 0,0 0 0,1 0 0,-1-1 0,1 1 1,-1-1-1,1 1 0,0-1 0,0 1 0,0-1 0,0 0 0,0 0 0,0 0 0,2 1 0,3 0 130,-1 0-1,0-1 1,1 0-1,10 1 1,43-1 839,-37-1-15,37 4 0,-58-3-965,0-1 1,0 1-1,-1 0 1,1 0 0,0 0-1,0 0 1,0 0-1,-1 0 1,1 0 0,-1 0-1,1 1 1,-1-1-1,1 1 1,-1-1 0,0 1-1,0 0 1,1-1-1,-1 1 1,-1 0 0,1 0-1,0 0 1,1 2-1,1 6 153,0 1 0,3 21 0,-4-20-39,13 68 531,1 15 34,45 144 1,-58-229-828,1-1 1,0 1-1,0-1 1,1 0-1,1-1 1,9 13-1,-13-18-85,0-1 1,1 1-1,-1-1 1,1 1-1,-1-1 0,1 0 1,0 0-1,0 0 1,0 0-1,0-1 1,0 1-1,0-1 0,0 0 1,1 0-1,-1 0 1,0 0-1,1-1 0,-1 1 1,1-1-1,-1 0 1,1 0-1,3 0 1,7-3-3944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1:52.2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1 840,'0'0'4873,"-2"3"-4047,0 2-526,0 0 0,0 1-1,0-1 1,1 1-1,-1 0 1,2-1 0,-2 12-1,3 48 1219,0-30-856,6 140 570,-7-175-1235,4 24-971,3-11-5460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1:52.6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55 51 736,'0'-8'1165,"-1"-20"2152,1 27-3215,0 1 0,-1-1 1,1 0-1,0 0 0,-1 1 0,1-1 0,-1 0 1,1 0-1,-1 1 0,1-1 0,-1 0 0,1 1 1,-1-1-1,0 1 0,1-1 0,-1 1 0,0-1 1,1 1-1,-1-1 0,0 1 0,0 0 0,1-1 1,-1 1-1,0 0 0,0 0 0,0 0 0,0-1 1,1 1-1,-1 0 0,-2 0 0,-7 0 292,7 0 398,0 1-376,3 0-366,-1-1-1,0 0 1,0 1-1,0-1 1,0 1-1,0 0 1,0-1 0,0 1-1,1-1 1,-1 1-1,0 0 1,0 0-1,1 0 1,-1-1-1,1 1 1,-1 0-1,1 0 1,-1 0-1,1 0 1,-1 0-1,1 0 1,0 0 0,-1 0-1,1 0 1,0 0-1,0 0 1,0 2-1,0 1 52,0-1-1,1 1 1,0 0-1,0-1 1,0 1 0,0 0-1,0-1 1,3 5-1,1 3 82,2 0 0,0 0 0,0-1-1,11 13 1,23 19 233,36 43 189,-67-72-602,-1 0-1,0 0 0,-1 0 1,-1 1-1,8 19 1,-14-28-153,1 0 0,-1 1 0,1-1 0,-1 0 1,-1 1-1,1-1 0,-1 1 0,0-1 0,0 1 0,-1-1 1,-1 8-1,-10 17-7583,9-25 6057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1:52.96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 9 492,'5'-8'6839,"-11"29"-5975,1 0 1,-2 28-1,5-21-108,2 1-1,1-1 1,8 55-1,-7-73-651,0 1-1,1-1 1,0 0-1,1 0 1,0 0-1,0-1 1,1 1 0,0-1-1,1 0 1,0 0-1,0-1 1,1 0-1,14 13 1,-16-17-218,0 0 0,0-1 1,0 0-1,1 0 0,-1-1 0,1 1 1,0-1-1,-1 0 0,1-1 0,9 2 0,22 0-2415,1-6-3606,-25 3 4527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6:59.6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54 164,'2'-14'1255,"-2"13"-1026,1-1-1,-1 1 0,0-1 1,1 1-1,-1 0 0,0-1 1,0 1-1,0-1 0,0 1 1,0-1-1,0 1 0,0-1 1,-1 1-1,1-1 1,0 1-1,-1-1 0,1 1 1,-1 0-1,0-1 0,1 1 1,-1 0-1,0-1 0,0 1 1,0 0-1,0 0 0,-2-2 1,0 5 503,-3 8-347,0-1 0,1 1 0,0 1 0,0-1 0,1 1 0,0 0-1,1-1 1,-2 20 0,2-13-74,2 0 0,0 0-1,0 0 1,2 0 0,3 24-1,-2-35-221,-1 0-1,1 0 1,-1 0 0,2 0-1,-1 0 1,1 0-1,0 0 1,0-1 0,0 0-1,1 1 1,0-1-1,0 0 1,0-1 0,0 1-1,1-1 1,0 0-1,0 0 1,0 0 0,11 5-1,-9-6-25,0 0-1,0 0 0,0-1 0,0 0 1,1-1-1,-1 0 0,0 0 1,1 0-1,-1-1 0,1 0 0,-1 0 1,1-1-1,-1 0 0,0 0 1,1-1-1,11-4 0,-11 3-14,1-1-1,-1 0 0,1-1 1,-1 0-1,-1 0 1,1-1-1,-1 0 1,0 0-1,0 0 0,0-1 1,-1 0-1,-1-1 1,11-15-1,-14 19-43,0 0 0,0 0 0,0-1 0,0 1-1,-1-1 1,0 0 0,0 1 0,0-1 0,0 0 0,-1 0-1,0 1 1,0-1 0,0 0 0,0 0 0,-1 1 0,0-1-1,0 0 1,0 1 0,-1-1 0,1 0 0,-1 1 0,0 0 0,0-1-1,-1 1 1,1 0 0,-1 0 0,0 1 0,-6-7 0,5 6-97,0 1 0,0-1 0,-1 1 0,1-1 0,-1 1 0,0 0 0,0 1 0,-1 0 0,1-1 1,0 2-1,-1-1 0,1 0 0,-1 1 0,1 0 0,-1 1 0,0-1 0,1 1 0,-1 0 0,0 0 0,1 1 1,-8 1-1,1 0-661,0 1 1,1 1-1,-19 6 1,-28 21-6200,39-20 5072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1:53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369 495 1340,'2'0'242,"0"-1"-1,0 0 0,0 0 1,0 0-1,0 0 0,0 0 1,0-1-1,-1 1 1,1-1-1,0 1 0,-1-1 1,1 1-1,-1-1 1,1 0-1,-1 0 0,0 0 1,2-3-1,-3 2-121,0 1-1,0-1 1,0 1-1,0-1 1,0 1-1,0-1 0,-1 1 1,1 0-1,-1-1 1,0 1-1,1-1 1,-1 1-1,0 0 1,-1 0-1,-1-4 1,-2-2 96,0 1 0,0 0 0,0 0 1,-1 0-1,1 1 0,-2-1 1,-12-9-1,1 4 265,-35-17 1,-14-10 377,62 36-772,0-1 1,0 0-1,0 0 0,1-1 0,0 1 1,0-1-1,0 0 0,0 0 0,1-1 1,0 1-1,-3-7 0,0-4 112,1 0-1,-6-27 1,8 28-342,-1 1 1,0-1 0,-1 1 0,-10-22-1,13 33-57,0 0-1,-1-1 0,1 1 0,-1 0 1,1 0-1,-7-5 0,5 6-426,1-1 1,-1 1-1,0 0 1,0 0-1,0 0 0,0 0 1,0 0-1,-1 1 1,-7-2-1,-7 2-958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1:54.8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 63 56,'-7'8'6402,"10"-9"-3351,12-9-2398,-6 3-500,0 0 0,0 1 0,0 0 0,1 1 0,-1 0-1,1 0 1,1 1 0,-1 1 0,1-1 0,17-2 0,-22 5-98,-1 1 0,1 0 0,0 0 1,0 0-1,-1 1 0,1 0 0,0 0 1,-1 0-1,1 1 0,-1 0 0,1 0 1,-1 0-1,0 1 0,0-1 0,0 1 1,0 1-1,0-1 0,-1 0 0,0 1 1,1 0-1,5 8 0,-2-2 17,-1 1-1,1 0 1,-2 1-1,0 0 0,0 0 1,-1 0-1,-1 1 1,0-1-1,0 1 1,-2 0-1,1 0 1,-2 0-1,1 21 0,-2-18-22,-1-1-1,0 1 1,-1-1-1,0 0 1,-2 0-1,1 0 1,-2 0-1,0-1 1,-1 1-1,0-1 1,-13 19-1,9-18-52,-2 0 0,0 0 0,0-1 0,-1-1-1,-1 0 1,-19 13 0,22-18-599,0-1 0,0 0 0,-1-1 0,-1 0 0,-20 6 0,32-11 18,-1-1-1,-1 1 1,1-1-1,0 0 0,0 0 1,0 0-1,0 0 1,0 0-1,-3-1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1:56.0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160 264 688,'26'-26'8341,"-25"29"-8050,2 6-9,0-1-18,0 0 0,0 0 0,1 0 0,6 10 0,-8-16-206,0 1 0,1 0 0,-1-1 0,1 1 1,-1-1-1,1 0 0,0 0 0,0 0 0,0 0 1,0-1-1,0 1 0,1-1 0,-1 1 0,7 0 0,-4-1-14,1 0-1,-1-1 0,1 0 1,0 0-1,-1-1 0,1 0 1,-1 0-1,1-1 0,-1 0 1,0 0-1,1 0 0,-1 0 1,0-1-1,0 0 1,-1-1-1,1 1 0,-1-1 1,6-5-1,-8 6-30,0 0 1,0 0-1,0 0 1,0 0-1,-1 0 1,1-1-1,-1 1 1,0-1-1,0 1 1,-1-1-1,1 0 1,-1 0-1,2-5 0,-3 6-8,1 0 0,-1-1 0,0 1 0,0 0 0,-1 0 0,1 0 0,-1 0 0,1 0 0,-1 0 0,0-1 0,0 2 0,-1-1 0,1 0 1,0 0-1,-1 0 0,0 0 0,0 1 0,0-1 0,-2-2 0,-6-5-36,-1 0 1,1 1 0,-2 0 0,1 1 0,-18-10 0,-2 1-274,-33-12 0,11 10-2095,-69-16 1,110 32 1241,-7-2-939,5-1 636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1:56.3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12397,'13'23'724,"6"16"-192,6 26 20,3 34 84,0 9 32,-6 8-28,0 5-107,-3 4-101,0-9-84,-3-9-40,-7-22-128,1-17-248,-1-17-392,-6-12-593,0-16-4515,-3-12 1896,7-8 1247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5:43.5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2869 0 100,'0'0'2138,"-3"1"-1115,2-1-855,0 1-1,0-1 1,0 1 0,0 0-1,0-1 1,0 1 0,0 0-1,0 0 1,0 0 0,0-1-1,0 1 1,1 0 0,-1 0 0,0 0-1,1 0 1,-1 0 0,1 0-1,-1 1 1,1-1 0,-1 0-1,1 0 1,0 0 0,0 0-1,-1 1 1,1-1 0,0 0-1,0 0 1,0 0 0,0 0-1,1 1 1,-1 1 0,22 175 6153,1 106-3625,-16-156-1961,3 32 37,30 389 1563,35 166-708,45 390-218,-67-727-985,-4-40-90,142 986 1004,-117-841-960,26 240 10,-31 5-50,3 183-41,48-13-94,94 257-40,-87-462-130,-41 8-88,-48-142 23,-29 1-12,-28-256 22,4-101 4,-29 266-77,43-457 74,-1 0 0,0 0 0,-1-1 0,0 1 1,-1-1-1,-7 17 0,8-23 13,-1 0 0,1 0 0,-1 0 0,0 0 0,0-1 0,0 0 0,0 0 1,-1 0-1,0 0 0,0-1 0,0 1 0,0-1 0,-1 0 0,-9 3 0,-7 2 5,-1-1-1,0-2 0,-1 0 1,0-1-1,-32 1 0,-124-8 76,100 0-94,-410-29 39,217-9 11,132 8-39,77 16 6,13 1-1,2-1 1,0-3-1,-85-48 0,110 54 9,0 0 0,1-2 0,1-1 1,0-1-1,-21-23 0,29 26-1,0-1 1,1-1-1,1 0 0,1-1 1,1 0-1,0-1 1,-11-31-1,-79-291 60,15 40-80,-19 24 2,-32-108 77,92 217-28,9 33-33,-53-137 0,12 92 6,19 49 21,-60-211 0,-31-99-24,89 282-21,-129-470 21,47 94 15,-18-129-56,90 398 28,-10-42 23,-13-75 16,59 240-12,-12-53-7,-59-584 81,75 488-35,-26-343 31,-42-532-66,63 694-97,21 235-56,10 196 110,-28-655-510,42 324 112,-3 248 277,19-153-82,-9 181 142,5 0 0,68-182 0,-10 54-120,39-103 77,-111 306 178,2 1 0,0 0-1,1 1 1,1 0 0,1 1 0,1 0 0,1 1-1,0 1 1,1 0 0,1 2 0,35-25-1,-3 12 82,0 2 0,2 2-1,61-18 1,-20 7 55,320-100 695,-304 103-595,-47 13-105,522-134 1503,-516 143-1119,1 2 0,119 3-1,-25 14-2958,0 10-8883,-98-8 4914,11 9 1931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5:45.20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1 205 376,'1'-91'3588,"1"-7"7162,-2 96-10388,0 1-251,0 1 1,0-1 0,0 0-1,0 1 1,0-1-1,0 0 1,0 1-1,0-1 1,0 1 0,0-1-1,0 0 1,0 1-1,1-1 1,-1 1-1,0-1 1,0 0-1,1 1 1,0-2 1174,1 5-208,8 20-212,-1 0 1,-1 1 0,-1 0-1,6 43 1,-2-12-250,33 137-81,-20-103-1987,-14-53-605,-6-28-337,-1-13-1420,-1-15-977,-2 20 4899,1-22-3695,-1 0 1088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5:45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424 163 980,'1'-2'396,"0"-1"1,0 0-1,0 0 1,-1 0-1,1 0 0,-1 0 1,0 0-1,0 0 0,0 0 1,0 0-1,-1-6 0,-1 7-136,1-1-1,-1 0 1,0 1-1,0 0 1,0-1-1,0 1 1,0 0-1,0 0 1,0 0-1,-1 0 1,-4-3-1,-15-7 491,1 1 0,-2 1 0,1 1 0,-1 1-1,-42-9 1,56 15-682,-80-17 140,78 17-592,0 1-1,0 1 1,0 0-1,0 0 1,0 1-1,-13 3 1,22-4-4,-1 0 1,1 1-1,0 0 1,0-1 0,0 1-1,0 0 1,1 0-1,-1 0 1,0 0 0,0 0-1,1 1 1,-1-1-1,0 0 1,-1 3-1,-2 7-1450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5:45.9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1 583 416,'4'2'272,"3"1"268,1 0-1,-1-1 1,1 0 0,-1 0 0,9 1-1,-14-3-402,0 0-1,0 0 0,0 0 1,-1 0-1,1 0 0,0-1 0,0 1 1,0-1-1,-1 1 0,1-1 1,0 1-1,-1-1 0,1 0 1,0 0-1,-1 0 0,1 0 0,-1 0 1,0 0-1,1 0 0,-1-1 1,0 1-1,0 0 0,1-1 1,-1 1-1,0-1 0,0 1 0,1-4 1,5-13 493,-1 1 1,0-2 0,-2 1-1,0-1 1,-1 1-1,1-30 1,-6-117 1447,0 124-1495,-4-38 480,0-26 1668,6 103-2578,0 0 1,0 0 0,0-1 0,1 1-1,-1 0 1,1 0 0,-1 0-1,1 0 1,0 0 0,1-2 0,-2 3 313,4 4-24,12 14 327,28 36 0,3 4-78,-24-32-452,0-1 0,2-1 0,38 28-1,-63-51-256,1 1 1,-1-1-1,1 1 0,-1-1 0,1 0 0,0 1 0,-1-1 1,1 0-1,-1 1 0,1-1 0,0 0 0,-1 0 0,1 0 0,-1 1 1,1-1-1,0 0 0,-1 0 0,1 0 0,0 0 0,0 0 1,-2-10-768,-17-15-1200,13 22 1364,0 0 1,0 1 0,-1-1 0,1 1-1,-1 0 1,1 0 0,-1 1-1,-10-2 1,-25-2-7992,25 3 6061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5:46.2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24 246 52,'-1'-10'1061,"0"0"-1,0 0 1,-1 0 0,-3-9-1,-7-19 7850,11 44-7964,1 7-560,0 0 0,0 0 0,1 0 0,1 0 0,0 0 0,1 0 0,1-1 0,0 1 0,0-1 0,1 0 0,1 0 0,0-1 0,12 19 0,-14-24-303,1 0-1,-1 0 0,1-1 1,0 1-1,1-1 0,-1 0 1,1-1-1,0 1 0,1-1 1,-1 0-1,1-1 1,-1 1-1,1-1 0,0-1 1,0 1-1,0-1 0,1 0 1,-1-1-1,0 0 0,1 0 1,-1-1-1,1 1 0,-1-2 1,1 1-1,-1-1 0,8-2 1,-5 1-107,-1-1 0,0-1 1,0 0-1,0 0 1,0 0-1,-1-1 0,0-1 1,0 1-1,0-1 0,0-1 1,-1 1-1,0-1 0,-1-1 1,1 1-1,-2-1 1,1 0-1,-1 0 0,0-1 1,0 0-1,-1 0 0,3-9 1,-4 9-355,-1 0 0,0 0 0,0 0 0,-1 0 0,0 0 1,0 0-1,-1 0 0,0-1 0,-1 1 0,0 0 0,0 0 0,-1 0 1,0 0-1,-6-13 0,-1 1-1916,-4-5-5899,10 17 5981</inkml:trace>
  <inkml:trace contextRef="#ctx0" brushRef="#br0" timeOffset="1">426 14 2160,'3'-2'322,"1"0"0,0 0 0,0 1 0,-1-1-1,1 1 1,0 0 0,0 0 0,0 1 0,0-1 0,5 1 0,-6 0-112,-1 0 1,1 0 0,-1 0-1,0 1 1,1-1 0,-1 1 0,1 0-1,-1-1 1,0 1 0,0 0-1,1 0 1,-1 1 0,0-1 0,0 0-1,0 1 1,0-1 0,3 4 0,7 12 687,-1-1 0,0 2 0,9 22 0,17 27-413,-36-66-581,0 1-1,1 0 0,-1-1 1,1 1-1,-1-1 0,1 0 1,-1 1-1,1-1 0,0 0 1,1 1-1,-1-1-268,0 0-1,-1-1 1,1 1 0,0-1-1,-1 1 1,1-1 0,0 0-1,0 0 1,-1 0 0,1 0-1,0 0 1,0 0 0,-1 0-1,1-1 1,0 1 0,0-1-1,-1 1 1,4-2 0,10-8-1634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5:46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626 1 12053,'-16'11'160,"-9"6"116,0 0 24,-6 0-64,-10 8-40,-3-5-24,-3 3-64,-4-4-20,1 1-68,0-3-124,0-3-188,2 3-224,4 3-304,7-9-284,8 6-2560,4 3 1243,13-3 825</inkml:trace>
  <inkml:trace contextRef="#ctx0" brushRef="#br0" timeOffset="1">657 603 14625,'44'0'388,"-6"-3"104,-10-3 0,-2-2-51,-8 0-93,-2 2-112,-3-5-44,-1 2-92,1-2-204,-7-1-428,4 1-741,-4 0-3967,10 5 1784,2 9 1171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7:00.4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68 32 932,'1'-2'240,"-1"1"1,1-1-1,-1 1 0,0-1 1,0 0-1,0 1 0,0-1 1,0 0-1,0 1 0,0-1 1,0 1-1,-1-1 0,1 0 1,-1 1-1,1-1 0,-2-1 1,1 1 724,-1 2-26,-1 2-758,0-1-1,1 0 1,-1 1 0,1-1 0,-1 1 0,1 0-1,0 0 1,0 0 0,0 0 0,0 0-1,0 1 1,0-1 0,1 1 0,-1-1-1,1 1 1,-1-1 0,1 1 0,0 0-1,0 0 1,0-1 0,0 4 0,-4 12 509,1 0 0,-3 20 1,4-12-230,1-1-1,2 1 1,0 0 0,1-1-1,2 1 1,1-1 0,7 26-1,-8-37-288,2 0-1,-1 0 0,2-1 1,0 1-1,0-1 0,1-1 1,1 1-1,0-1 0,1-1 0,0 1 1,1-1-1,0-1 0,20 16 1,-24-22-112,-1-1 1,1 0 0,-1 0-1,1 0 1,0-1-1,0 0 1,1 0-1,-1 0 1,0-1 0,1 0-1,-1 0 1,0-1-1,1 0 1,-1 0 0,1 0-1,-1-1 1,1 0-1,10-3 1,-9 1-14,0 1-1,0-2 1,0 1-1,-1-1 1,0 0 0,0-1-1,0 0 1,0 0-1,-1 0 1,0-1 0,0 0-1,0 0 1,-1 0-1,6-9 1,0-2 8,-1-1-1,-1 0 1,0-1 0,8-28-1,-14 36-71,0 0 0,0-1 0,-1 0 0,-1 1 0,0-1 0,0 0 0,-1 0 0,-1 1 0,-2-14 0,3 23 4,0 0 0,0 1-1,-1-1 1,1 0-1,-1 1 1,1-1 0,-1 0-1,0 1 1,0-1 0,0 1-1,0-1 1,0 1 0,0-1-1,0 1 1,0 0-1,0-1 1,-1 1 0,1 0-1,-1 0 1,1 0 0,-1 0-1,-2-1 1,3 1-130,-2 3-29,1-1 163,0 0-24,0-1 1,1 1-1,-1 0 0,1-1 0,-1 1 0,1 0 0,-1 0 0,1 0 1,0 0-1,-1 0 0,1 1 0,0-1 0,0 0 0,0 1 0,0-1 1,0 0-1,0 1 0,0-1 0,0 1 0,1-1 0,-1 1 1,0 0-1,1-1 0,0 1 0,-1 0 0,1-1 0,0 4 0,0-5 26,0 1 0,0-1 0,0 1 0,1-1 0,-1 0 0,0 1 0,0-1 0,1 0 0,-1 1 0,0-1 0,0 0 0,1 0 0,-1 1 0,0-1 0,1 0 0,-1 0 0,0 1 0,1-1 0,-1 0 0,1 0 0,-1 0 0,0 0 0,1 0 0,-1 1 0,1-1 0,-1 0 0,1 0 0,-1 0 0,1 0 0,18 1-159,-18-1 148,34-3 256,61-11-1,-95 14-220,1 0-1,-1 0 0,1 0 1,-1 0-1,1 0 0,-1 0 1,0 1-1,1-1 1,-1 0-1,1 1 0,-1-1 1,0 1-1,0 0 1,1-1-1,-1 1 0,0 0 1,0 0-1,0 0 1,1 0-1,-1 0 0,0 0 1,-1 0-1,1 0 0,0 0 1,0 0-1,0 1 1,-1-1-1,2 3 0,2 3 64,-1 1 0,0-1 0,2 12 0,-4-15-46,14 69 676,0 1 88,-14-68-709,1 0 1,0 0-1,0-1 1,0 1-1,1-1 1,0 1-1,6 8 1,-7-13-69,-1 1 0,1-1 1,-1 0-1,1 0 1,0 0-1,0 0 1,-1 0-1,1 0 1,0 0-1,0-1 1,0 1-1,0 0 0,0-1 1,0 0-1,0 1 1,-1-1-1,1 0 1,0 0-1,0 0 1,0 0-1,0-1 0,0 1 1,0-1-1,0 1 1,0-1-1,0 1 1,3-3-1,15-6 86,-1 0-1,-1-2 0,0 0 1,29-24-1,15-10 82,-61 44-183,0 0 1,-1 1 0,1-1 0,0 1 0,0-1 0,0 1 0,0-1 0,0 1-1,0-1 1,0 1 0,0 0 0,0 0 0,0 0 0,0 0 0,0-1 0,0 1 0,0 0-1,0 1 1,0-1 0,0 0 0,0 0 0,0 0 0,2 1 0,-2 0-2,0 0 0,0 0 0,0 0 0,0 0 0,0 0 0,0 0 0,0 0 0,0 0 0,-1 1 0,1-1 0,-1 0 1,1 0-1,-1 1 0,1-1 0,0 3 0,0 6 7,1 1 1,-1 0-1,-1 19 0,-1-21 6,1 14 14,0 0 35,0 0 1,7 40 0,-7-62-65,0 0 0,0 1-1,0-1 1,0 0 0,1 0 0,-1 0 0,0 0-1,1 0 1,-1 0 0,1 0 0,-1 0 0,1 0-1,-1 0 1,1-1 0,0 1 0,-1 0 0,1 0 0,0 0-1,0-1 1,0 1 0,0 0 0,0-1 0,-1 1-1,1-1 1,0 1 0,0-1 0,2 1 0,-1-1-2,0 0 0,0 0 0,0 0 0,0-1 0,0 1 0,0-1 0,0 1 0,0-1 0,0 0 0,0 0 0,0 1 0,-1-1 0,4-3 0,6-4-22,-1 0 1,0-1 0,12-13-1,70-93-223,-19 22 66,-72 92 176,0 0 1,0 0-1,-1 0 1,1 0-1,0 0 1,0 0-1,0 0 1,0 1-1,0-1 1,0 0-1,1 0 1,-1 1 0,0-1-1,0 1 1,0-1-1,2 1 1,-3 0 1,1 0 1,-1 0-1,1 0 0,-1 0 1,1 1-1,-1-1 1,1 0-1,-1 0 1,1 1-1,-1-1 1,0 0-1,1 1 0,-1-1 1,0 0-1,1 1 1,-1-1-1,0 0 1,1 1-1,-1-1 1,0 1-1,0-1 0,1 1 1,-1-1-1,0 0 1,0 1-1,0-1 1,0 2-1,2 5 5,-1 1 0,0-1 0,0 1 0,-2 9 0,2-3 13,0 10 7,-1-11 10,1 0 1,0 0-1,5 20 0,-5-32-32,-1 0 0,0 0 0,1 0-1,0 0 1,-1 0 0,1 0 0,0 0 0,-1 0-1,1 0 1,0 0 0,0-1 0,0 1 0,0 0 0,0 0-1,0-1 1,0 1 0,0-1 0,0 1 0,0-1-1,0 1 1,0-1 0,0 0 0,0 1 0,1-1-1,-1 0 1,0 0 0,0 0 0,0 0 0,0 0-1,1 0 1,-1 0 0,0 0 0,0-1 0,0 1 0,0 0-1,0-1 1,1 1 0,0-1 0,7-2-2,0-1 0,0 0 1,13-9-1,-16 10-3,104-67-88,10-5 3,-116 72 84,0 1 0,0 0-1,0 1 1,0-1 0,1 1-1,-1 0 1,0 0 0,6-1-1,-9 2 3,1 0-1,-1 0 0,1 0 1,-1 0-1,1 1 0,-1-1 0,1 0 1,-1 1-1,1-1 0,-1 1 1,0-1-1,1 1 0,-1 0 1,0-1-1,0 1 0,1 0 1,-1 0-1,0 0 0,0 0 1,0 0-1,0 0 0,0 0 1,0 1-1,0-1 0,-1 0 1,1 0-1,1 3 0,9 32-78,-9-30-107,-1 0 1,1 0 0,0 0-1,0 0 1,1 0 0,-1-1-1,7 10 1,-8-14 117,0-1 0,-1 0 0,1 1-1,0-1 1,0 1 0,-1-1 0,1 0 0,0 0 0,0 0 0,0 1-1,-1-1 1,1 0 0,0 0 0,0 0 0,0 0 0,-1 0-1,1 0 1,0 0 0,0-1 0,0 1 0,-1 0 0,1 0 0,0-1-1,0 1 1,0 0 0,-1-1 0,2 0 0,20-12-1835,-22 12 1849,15-10-2235,-1 0-1,-1-2 1,0 0 0,19-26 0,-10 9-190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6:11.60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1 224 576,'0'0'13924,"1"4"-13214,12 57 1201,2 11-410,32 93 0,-45-158-1411,1 0 1,0 0-1,1 0 0,-1 0 0,1-1 0,0 0 0,1 1 1,8 8-1,-11-13-64,1 0 0,-1-1 0,0 1 0,1-1 0,-1 1 0,1-1 1,-1 0-1,1 0 0,-1 0 0,1 0 0,0-1 0,0 1 0,-1-1 0,1 1 0,0-1 0,0 0 0,0 0 1,-1 0-1,1 0 0,0-1 0,0 1 0,0-1 0,-1 0 0,1 0 0,0 0 0,4-2 0,3-3 9,0 1 0,0-2-1,-1 0 1,0 0 0,0 0-1,0-1 1,-1 0 0,0-1-1,-1 0 1,7-11 0,9-15-51,25-54 0,-28 48-631,-3-1-1,-1-1 0,-2-1 0,13-68 0,-25 101 13,-1 0 0,0 0 0,-1-16 0,-2 8-2558,-2-1-3500,4 14 4421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6:11.9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0 312 684,'11'7'641,"-5"-2"32,0 0 1,0-1 0,1 0-1,0 0 1,9 3-1,-10-8 149,0-2-593,0 0 0,0-1 0,-1 0 0,1 0 1,-1 0-1,0 0 0,0-1 0,0 0 0,-1 0 0,0 0 0,0-1 1,0 1-1,-1-1 0,1 0 0,-1 0 0,-1 0 0,4-9 0,3-16 875,0-1 0,5-48 0,-2 15 1057,-10 58-1810,9-28 2842,-8 38-2752,13 14-24,-1 0 1,-1 1 0,17 29-1,6 7-7,-2-5-108,-7-9 57,52 57-1,-78-96-398,0 1 0,0 0-1,0 0 1,-1 0-1,1 0 1,-1 0 0,0 0-1,1 1 1,-1-1-1,0 0 1,0 1 0,-1-1-1,1 1 1,0 3-1,-1-6 6,0 1 0,0-1 0,0 1 0,-1-1 0,1 1 0,0-1 0,-1 0 0,1 1 0,0-1 0,-1 0 0,1 1 0,0-1 0,-1 0 0,1 1 0,-1-1-1,1 0 1,-1 0 0,1 1 0,-1-1 0,1 0 0,-1 0 0,1 0 0,-1 0 0,1 0 0,-1 1 0,0-1 0,-13 1-691,1-1-532,0 0 0,1-1 0,-18-4 1,25 4 21,0-1 1,0 1 0,0-1 0,0 0 0,1-1-1,-8-4 1,-1-5-1246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56:12.26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 25 472,'9'-25'8768,"-13"40"-3147,0 3-6889,0 10 2274,1 0 1,2 1-1,2 43 0,1-54-674,0-1 1,1 1-1,1-1 0,1 0 1,0 0-1,12 27 0,-14-38-412,1 0-1,0 1 0,0-1 0,0-1 0,1 1 0,-1 0 0,1-1 0,1 0 0,-1 0 0,1-1 0,0 0 0,0 0 0,0 0 0,0 0 0,1-1 0,-1 0 0,1-1 0,9 3 0,-4-2-780,0-1 0,0-1 1,0 0-1,0-1 0,1 0 1,-1-1-1,0 0 0,0-1 1,23-7-1,7-4-2473,4-1 1013</inkml:trace>
  <inkml:trace contextRef="#ctx0" brushRef="#br0" timeOffset="1">722 271 4304,'22'0'732,"-7"0"97,1 5-1,-3-2-32,-1 3-76,-2-3-72,-1-1-84,0 1-44,13-11-6269,-18 2 4321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4:23.4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897 23 224,'24'-6'6398,"-5"1"-3628,13-7 10426,-35 15-12984,-20 16 177,-26 15 0,-27 21 53,59-40-384,-325 299 721,296-264-671,2 1 0,2 2 0,2 2-1,-60 111 1,67-98 27,3 1-1,3 2 0,3 0 1,4 1-1,2 2 0,-11 108 0,21-69 149,10 179 0,36 111 190,68 320 177,27-4-31,-76-420-310,114 457 1043,-168-743-1362,0 0-1,2-1 1,-1 1 0,2-1 0,-1 0 0,2 0-1,-1 0 1,2-1 0,11 14 0,-14-20-478,0 0 0,0 0 1,0 0-1,9 5 0,26 11-5396,-8-1-5132,-29-18 10380,16 12-3035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4:23.9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695 49 140,'-2'-7'1962,"1"0"0,0 0 1,0 0-1,-4-14 8778,-10 83-8165,-31 87 0,18-77-1569,-4-1 1,-54 89-1,78-145-837,-2-1 1,0 0 0,0 0-1,-1-1 1,-15 13 0,22-23-144,0 1 0,0-1 0,0 0 1,0-1-1,0 1 0,-1-1 0,1 0 1,-1 0-1,0 0 0,1 0 0,-1-1 1,0 0-1,0 0 0,0 0 0,0-1 1,0 0-1,0 1 0,0-2 1,0 1-1,0-1 0,-8-1 0,2-2-119,0-1 1,1 0-1,0 0 0,0-1 0,0 0 0,1-1 0,0 0 0,0 0 1,0-1-1,1 0 0,-12-16 0,-6-10-2251,-36-65 1,60 96 2131,-52-95-11744,32 57 8177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4:29.6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335 239 860,'-6'-20'3418,"2"0"147,-8-37 6496,12 55-9175,-4-2 1087,4 3-1848,-1 0 0,0 0 0,1 0 1,-1 0-1,1 0 0,-1 0 0,0 0 1,0 0-1,0 0 0,0 1 0,0-1 1,1 0-1,-1 1 0,-1-1 0,1 0 1,0 1-1,0-1 0,0 1 0,-2-1 0,-9 0 9,1 1 0,-1 0-1,1 1 1,-1 0-1,1 1 1,0 0-1,-1 1 1,1 0 0,0 1-1,0 0 1,1 0-1,-1 1 1,1 1 0,0 0-1,1 0 1,-1 1-1,1 0 1,1 1-1,-1 0 1,1 0 0,0 1-1,-10 16 1,12-18-146,1 1 0,0 1 0,0-1 0,1 1-1,0-1 1,1 1 0,0 0 0,0 0 0,1 1 0,0-1 0,1 1 0,0-1 0,0 1 0,1-1 0,1 1 0,-1-1 0,1 1 0,1-1 0,0 0 0,0 1 0,1-1 0,0 0 0,0 0 0,1-1 0,1 1 0,-1-1-1,1 0 1,6 8 0,-4-8 8,1-1-1,-1 0 0,1 0 1,0 0-1,1-1 0,0-1 0,0 1 1,0-1-1,0-1 0,1 0 1,-1 0-1,1-1 0,0 0 1,0-1-1,1 0 0,-1 0 0,13-1 1,-5 0-3,0-1 0,0-1 0,-1 0 0,1-1 0,0-1 0,-1-1 0,0-1 0,0 0 0,21-10 0,-31 12 5,0-1 0,-1 1-1,1-2 1,-1 1 0,0-1 0,0 0-1,0 0 1,-1-1 0,0 1-1,0-1 1,0 0 0,-1-1-1,1 1 1,-2-1 0,1 0-1,-1 0 1,0 0 0,0 0 0,-1 0-1,0-1 1,0 1 0,0-11-1,-1 6-7,-1-1 1,0 0-1,-1 1 0,0-1 0,-1 0 0,0 1 0,-1-1 0,-1 1 0,0 0 1,0 0-1,-1 0 0,-11-17 0,2 7-87,-1 1 0,0 1 0,-2 1 0,0 0 0,-2 1 0,0 1 0,0 0 0,-2 2 0,0 0 0,-23-11 0,38 23-26,0 0 1,1 0-1,-1 1 0,0 0 0,0 0 0,-1 1 0,1-1 1,-7 1-1,9 1-242,1 0 1,0 0 0,0 0-1,-1 1 1,1-1-1,0 1 1,0 0 0,0 0-1,-1 0 1,1 0 0,1 1-1,-1 0 1,0-1-1,0 1 1,0 0 0,-3 3-1,13-5-1561,1 3 762,1-4-3198,16-4 1015,-2-3 1018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4:29.9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 3372,'2'0'158,"1"-1"-1,-1 1 0,0-1 0,1 1 1,-1 0-1,0 0 0,1 0 0,-1 0 1,0 0-1,1 1 0,-1-1 0,0 1 1,0-1-1,1 1 0,-1 0 1,0 0-1,0 0 0,0 0 0,0 0 1,0 0-1,2 3 0,-2-2 95,0 2 0,0-1-1,0 0 1,0 0 0,-1 1-1,1-1 1,-1 1 0,0-1-1,0 1 1,0-1 0,-1 1 0,1 5-1,5 42 1735,-3-20-808,1 1 1,13 45-1,-7-43-578,2-1 0,1 0 0,1-1 0,2 0 0,35 51 0,-42-71-461,0-1 0,1 0 0,0-1 1,1 0-1,0-1 0,0 0 0,17 9 0,-19-13-126,1 0 0,0 0 0,1-1 0,-1-1 0,1 0 1,-1 0-1,1-1 0,0-1 0,0 0 0,18 0 0,-7-2-298,-1-2 0,0 0 0,0-1 0,0-1 0,-1-1 0,1-1 0,24-12 0,-13 3-2365,-1-2 1,-1 0 0,44-36 0,-35 20-80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4:30.2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298 1 868,'4'0'7391,"-9"1"-4348,-20 4-564,-37 6-558,-113 7 1707,157-15-3648,2-1-1758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4:30.5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91 948,'0'0'223,"1"-1"0,-1 0-1,0 0 1,0 1 0,1-1 0,-1 0-1,1 1 1,-1-1 0,1 0 0,-1 1-1,1-1 1,-1 1 0,1-1 0,0 0-1,-1 1 1,1 0 0,0-1 0,-1 1-1,1-1 1,0 1 0,-1 0 0,1-1-1,0 1 1,0 0 0,0 0 0,-1 0-1,1 0 1,0 0 0,0 0 0,0 0-1,-1 0 1,1 0 0,0 0-1,0 0 1,-1 0 0,1 0 0,0 1-1,0-1 1,0 0 0,-1 0 0,1 1-1,0-1 1,-1 1 0,1-1 0,0 1-1,-1-1 1,1 1 0,-1-1 0,1 1-1,-1-1 1,2 2 0,1 2 374,1 1-1,-1-1 1,0 1 0,0 0 0,4 10-1,97 212 5516,-74-172-4061,74 102 0,-103-155-1994,1 1 0,0-1 0,-1 0-1,1 0 1,0 0 0,0-1 0,0 1 0,0 0 0,1-1 0,-1 1-1,0-1 1,1 0 0,-1 0 0,0 0 0,1 0 0,-1 0 0,4 0-1,-4-1-21,1 0 0,-1-1-1,1 1 1,-1 0-1,0-1 1,1 0 0,-1 0-1,0 1 1,1-1-1,-1-1 1,0 1 0,0 0-1,0 0 1,0-1 0,0 1-1,0-1 1,-1 0-1,1 0 1,1-2 0,22-26 87,-2-1 0,-1-1 0,24-47 0,17-25-339,45-48-1957,-31 55-4622,-52 67-3493,-15 18 7041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4:30.9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 17 392,'0'0'285,"-1"0"1,0 0-1,0 0 0,0 1 1,0-1-1,0 0 1,0 0-1,1 1 0,-1-1 1,0 0-1,0 1 0,0-1 1,-1 2-1,2 1 55,0 0 0,0 0 0,0-1 0,0 1 0,0 0 0,0 0 0,1 0-1,-1 0 1,1 0 0,0 0 0,1 3 0,17 34 1582,-14-29-1446,13 25 749,91 175 3828,-92-184-4318,1 0 0,2-1 0,0-1-1,2-1 1,30 27 0,-48-47-617,0-1 0,1 1 0,-1-1-1,1 0 1,0-1 0,0 1-1,0-1 1,0 0 0,0 0 0,0-1-1,0 0 1,1 1 0,-1-2 0,0 1-1,1-1 1,-1 1 0,1-2 0,-1 1-1,7-1 1,-6-1-37,-1 1-1,1-1 1,-1-1 0,0 1-1,1-1 1,-1 1 0,0-2-1,0 1 1,-1 0 0,1-1 0,-1 0-1,0 0 1,0 0 0,0-1-1,0 1 1,-1-1 0,5-8-1,3-7 14,-1-1-1,-1-1 0,-1 1 0,-1-2 0,6-30 0,10-118-1680,-6 33-5677,-10 112-1835,-2 19 6240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7:00.8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131 59 516,'-2'-3'129,"-18"-33"1385,19 34-1331,0 0-1,0 1 1,-1 0 0,1-1-1,0 1 1,-1 0 0,1 0-1,-1 0 1,1 0 0,-1 0-1,1 0 1,-1 0 0,0 0-1,1 0 1,-1 1 0,0-1 0,0 1-1,0 0 1,-2-1 0,3 1-60,0 1 0,0-1 0,0 1 0,0-1 0,0 1 0,0-1 0,0 1 0,1-1 0,-1 1 0,0 0 0,0-1 0,0 1 0,1 0 0,-1 0 0,1 0 0,-2 1 0,0 0 230,-2 3 23,1-1 0,-1 1 0,1 0 0,0 0 0,0 0 0,1 0 0,-1 1 0,-1 8 0,-11 47 1697,12-48-1688,-2 16 443,2 0-1,0 1 0,2-1 1,5 53-1,3-27 558,22 85-1,-28-137-1339,1 9 151,2-1 1,-1 1 0,2-1 0,6 13-1,-10-22-165,0 0 1,0 0-1,0 0 0,0 0 0,0-1 0,1 1 0,-1 0 0,1-1 0,-1 1 0,1-1 1,-1 0-1,1 1 0,0-1 0,0 0 0,0 0 0,0 0 0,0 0 0,0-1 0,0 1 0,0 0 1,0-1-1,0 1 0,0-1 0,0 0 0,0 0 0,0 0 0,0 0 0,0 0 0,1 0 1,-1 0-1,3-2 0,0 0-9,1 0 0,-1-1 0,1 0 0,-1 0 0,0 0 0,0-1 0,0 1 0,-1-1 0,1 0 0,6-9 0,3-5-93,19-29 0,-22 30 16,54-83-458,180-250-4675,-242 346 4751,1 0-1,0 0 1,0 0 0,0 0-1,5-2 1,12-6-7703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4:31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528 35 932,'7'-4'684,"1"-1"-1,-1 1 1,1 0 0,0 1 0,0 0-1,0 0 1,0 1 0,0 0-1,1 0 1,-1 1 0,13 0 0,-10 1-159,0 1 0,1 0 0,-1 0 0,0 2 0,0-1 0,0 2 0,18 6 0,-5 2-51,-1 1 1,0 1-1,-1 1 0,-1 1 0,0 0 0,28 31 0,-25-22-46,0 1 0,-2 1 0,-1 2-1,-1 0 1,-2 0 0,20 44 0,-30-56-228,-1 1 1,-1 0-1,-1 0 1,0 1-1,-1 0 0,-1-1 1,-1 1-1,-1 0 1,-1 1-1,0-1 0,-1 0 1,-1 0-1,-7 29 1,0-20-152,0-2 1,-2 1 0,-1-1-1,-1-1 1,-1 0-1,-1-1 1,-2-1 0,0 0-1,-1-1 1,-1-1-1,-1-1 1,-1-1 0,-1 0-1,-24 15 1,-13 5-748,-1-3 1,-2-2 0,-96 38-1,74-41-3071,-1-4-1,-122 23 1,63-26 503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4:31.6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348 19 424,'-2'-2'456,"0"0"0,-1 0 0,1 1-1,-1-1 1,1 1 0,-1-1 0,0 1 0,0 0 0,0 0 0,1 0-1,-1 0 1,0 0 0,0 1 0,0-1 0,0 1 0,0 0 0,0 0 0,-6 1-1,3 0 26,0 1-1,0-1 1,1 1-1,-1 1 0,1-1 1,-1 1-1,1 0 1,0 0-1,-6 5 0,-3 4 296,0 1-1,0 0 1,1 1-1,0 1 0,-10 17 1,4-3-181,2 1 1,2 1 0,0 0-1,2 1 1,2 0-1,1 1 1,-11 64 0,13-37-83,2 1 1,3-1-1,8 99 1,1-95-653,3-1 0,3 0-1,3-1 1,2-1 0,3 0 0,2-1 0,3-1 0,3-2 0,2-1-1,55 78 1,-64-106-401,2-1 0,0-1 1,2-1-1,32 25 0,-24-26-1446,0-1 0,2-2 0,0-1-1,1-2 1,76 27 0,13-9-1319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6T08:28:49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43 260,'-1'-2'571,"0"0"0,1 0 1,-1 0-1,0 0 0,0 0 0,1 0 0,-1-1 0,1 1 1,0 0-1,0 0 0,-1 0 0,2-1 0,-1-1 0,0-6 3368,0 10-2887,0 0-19,0 0-35,0 0-51,0 0-19,4 2-22,2 4-463,0 0 0,0 0 0,0 1 0,-1 0 0,9 14 0,23 47 1404,-20-35-1148,84 144 2969,162 216 0,-251-376-3637,21 25 81,-31-39-329,1-1 1,0 1-1,0-1 0,0 1 1,0-1-1,1 0 1,-1 0-1,0 0 0,1-1 1,0 1-1,4 1 1,3-5-5063,-7 1 496,0 0-4372,-4 1 5950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6T08:28:49.8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847 38 880,'31'-36'10498,"-31"35"-9500,0 1-8,2-1 3121,-3 6-1569,-8 14-689,-15 25-751,-89 135 2374,28-47-2121,-79 141 138,-189 291 1976,256-419-3469,91-137 0,2-2 0,-1-1 0,1 2 0,1-1 0,-1 0 0,-3 10 0,7-11 0,5-2-83,-4-3 51,0 1 1,-1-1-1,1 0 0,-1 0 0,1 0 0,-1 0 0,1 0 1,0 0-1,-1 0 0,1 0 0,-1 0 0,1 0 0,0 0 1,-1 0-1,1 0 0,-1-1 0,1 1 0,-1 0 0,1 0 0,-1-1 1,1 1-1,-1 0 0,1-1 0,-1 1 0,1 0 0,0-1 1,6-4-3347,2 6-6209,0 0 3173,-7 0 1949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6T08:29:38.4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254 10 384,'0'0'624,"0"0"-23,0 0-34,0 0-9,0 0 6,0 0-273,0-1-1,-1 1 1,1-1 0,0 1 0,-1-1 0,1 1 0,0-1 0,-1 1-1,1-1 1,-1 1 0,1-1 0,0 1 0,-1-1 0,1 1 0,-1 0-1,0-1 1,1 1 0,-1 0 0,1 0 0,-1-1 0,1 1 0,-1 0 0,0 0-1,1 0 1,-1 0 0,0 0 0,-7 3-189,0 2 1,1-1-1,-1 1 1,1 0-1,0 1 0,-7 6 1,-41 45 260,47-48-340,-5 6 9,0 1 0,1 1 0,1 0 0,0 1 1,1 0-1,1 1 0,1 0 0,1 0 0,0 1 0,2-1 1,-6 35-1,10-48-29,1 1-1,-1-1 1,1 0 0,1 1-1,-1-1 1,1 0 0,0 0-1,0 0 1,1 0 0,2 8 0,-3-12-6,1 0 1,-1 1-1,1-1 1,-1 0-1,1 0 1,0 0-1,0 0 1,-1 0-1,1 0 1,1-1-1,-1 1 1,0-1-1,0 1 1,1-1-1,-1 0 1,1 0-1,-1 0 1,1 0 0,-1 0-1,1-1 1,-1 1-1,1-1 1,0 1-1,-1-1 1,6 0-1,2-1-4,0 0-1,0 0 1,-1 0 0,1-1-1,0-1 1,-1 0 0,0 0-1,14-7 1,-17 8-2,-1-1 0,0 0 0,0-1 0,0 1 0,0-1 0,-1 0 0,1 0 0,-1-1 1,0 1-1,0-1 0,-1 0 0,1 0 0,-1 0 0,5-11 0,-8 15 5,1 0 0,-1-1 0,1 1 0,-1 0 0,0 0 0,1-1 0,-1 1 0,0 0 0,0 0 0,0-1 0,0 1 0,0 0 0,0-1 0,-1 1 0,1 0 0,0 0 0,-1 0 0,1-1 0,-1 1 0,1 0 0,-1 0 0,1 0 0,-1 0 0,0 0 0,0 0 0,1 0 0,-1 0 0,0 0 0,0 0 0,0 0 0,0 0 0,0 1 0,0-1 0,0 0 0,0 1 0,-1-1 0,1 1 0,0-1 0,0 1 0,0-1 1,-1 1-1,-1 0 0,-7-2-24,-1 0 1,1 1 0,-1 0 0,-12 1 0,15 0 10,-105 0 257,116-3-141,12-7 238,0 0-1,0 1 0,1 0 0,29-11 0,16-9 478,-50 23-1203,3-3-1251,-6 7-2465,-7 2 1117,-1 0 907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5:11.1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958 1 1204,'5'0'1536,"1"0"-1,-1 0 1,1 1 0,-1 0-1,0 0 1,1 0 0,-1 1 0,0-1-1,10 6 4938,-21-8-5942,-15-2-109,0 1 1,0 1-1,0 1 0,0 1 0,-23 4 0,-10-1-20,-500 18 1132,553-22-1534,-75 1-74,-101 8-360,177-9 430,0-1 0,0 1 0,0 0 0,0 0-1,0 0 1,0 0 0,-1 0 0,1 0 0,0 0-1,0 0 1,0 0 0,0 0 0,0 0 0,0 0-1,0 1 1,-1-1 0,1 0 0,0 0 0,0 0-1,0 0 1,0 0 0,0 0 0,0 0 0,0 0-1,0 0 1,-1 0 0,1 0 0,0 0 0,0 0-1,0 1 1,0-1 0,0 0 0,0 0-1,0 0 1,0 0 0,0 0 0,0 0 0,0 0-1,0 1 1,0-1 0,0 0 0,0 0 0,0 0-1,0 0 1,0 0 0,0 0 0,0 0 0,0 1-1,0-1 1,0 0 0,0 0 0,0 0 0,0 0-1,0 0 1,0 0 0,0 0 0,0 1 0,0-1-1,0 0 1,10 8-76,14 4 12,97 16 23,0-5 1,132 8-1,54-3 547,-305-28-496,-1 1 1,0-1 0,1 0-1,-1 1 1,1-1 0,-1 0 0,0 0-1,1 0 1,-1 0 0,0 0-1,1-1 1,-1 1 0,0 0-1,1-1 1,-1 1 0,0-1-1,0 1 1,1-1 0,-1 1 0,0-1-1,0 0 1,0 0 0,2-1-1,-8-1 44,-48-14 35,-2 2 0,-90-13 0,52 12-30,35 4 90,0 3 0,-81-2 0,136 11-137,-23 2 106,25-2-107,0 0-1,0 1 1,0-1-1,0 0 1,0 1-1,0-1 1,0 0-1,1 1 0,-1-1 1,0 1-1,0 0 1,0-1-1,1 1 1,-1 0-1,0-1 1,0 1-1,1 0 0,-1 0 1,1-1-1,-1 1 1,0 2-1,4 1 57,3 0-49,-1 0 0,1 0-1,0-1 1,0 0 0,0 0 0,0 0 0,13 3 0,53 9 75,-60-13-76,189 23 433,-44-7 168,-146-16-579,0-1 0,0 0 0,0 0 0,0-1 1,0 0-1,11-3 0,-22 3-40,1 0 1,0 0-1,-1 0 1,1 0-1,-1 0 1,1 0 0,-1-1-1,1 1 1,-1 0-1,1 0 1,-1-1-1,1 1 1,-1 0 0,1-1-1,-1 1 1,1 0-1,-1-1 1,0 1-1,1 0 1,-1-1 0,0 1-1,1-1 1,-1 0-1,-6-7-363,-21-4-447,14 11 60,1 0 0,0 0 0,-1 1 0,1 1 0,-1 0 0,1 0 0,-16 5 0,-4 3-5194,-46 19 1,33-9 2525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5:13.4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3 105 128,'-1'-23'7991,"0"18"-6680,1-1-1,-1 1 0,2 0 0,-1 0 1,0-1-1,1 1 0,2-10 1,-2 13-817,-1 1-331,0 0 0,0 0 0,0 0 1,0-1-1,0 1 0,0 0 0,1 0 1,-1 0-1,0-1 0,1 1 0,-1 0 0,1 0 1,-1 0-1,1 0 0,-1 0 0,1 0 0,0 0 1,0 0-1,-1 0 0,1 0 0,0 0 1,0 1-1,0-1 0,0 0 0,1 0 0,0 0-77,1 1-6,19 3 34,-1 0 0,0 1 0,0 1-1,0 2 1,22 9 0,-3-2-3,44 14 62,10 5 303,116 23 0,-204-54-452,1-1 0,-1-1 0,0 1 0,1-1 0,-1 0 0,1 0 0,-1-1 0,0 0 0,1 0 0,-1-1 0,8-2 0,-10 2-15,0 0 1,0 0 0,-1 0 0,1-1 0,-1 1 0,1-1 0,-1 0-1,0 0 1,0 0 0,0 0 0,-1 0 0,1-1 0,-1 1 0,0-1-1,1 0 1,-2 1 0,3-7 0,21-42 137,-25 50 141,0 7-220,0 25 5,20 458 875,60-68 668,-78-414-1597,0 0 1,0 0-1,0-1 1,1 1-1,0-1 0,0 0 1,0 0-1,1 0 1,-1 0-1,1 0 1,0-1-1,1 0 1,-1 0-1,1 0 1,5 4-1,-8-7-9,2 3-107,1 1 1283,-39-6-26012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5:16.1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454 0 644,'0'0'7781,"3"0"-7102,13 0 5422,-10 2-5047,9 2 5459,16-2-5739,37 7 0,-66-9-785,13 0-74,-7 2 77,-5-1 55,-1-1-42,6 2-7,-6-1 312,-9-2-214,-21-2 87,0 1 0,-44 2-1,-91 9 135,19-1-90,113-5-450,2 1-848,0-2-1,-56-3 0,85 1 881,-11-3-817,5 0-2342,8-13-8898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5:16.7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421 82 236,'14'-22'1898,"4"2"-187,-15 17-913,0 0 0,0-1 1,0 1-1,0 0 0,3-6 0,-5 8-24,12-10 8910,-88 15-7719,-30 0-356,-111-15-2516,194 11-948,-29 6-8945,32-1 7533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5:20.8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116 1 668,'-19'39'792,"7"-5"-12,-1 0-20,1-5-56,2-1-60,1-6-64,-1 1-64,1-6-103,3 0-153,-1-3-184,1 0-184,3-2-176,3-10-249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2:46.5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 40,'20'-4'783,"1"1"1,-1 0-1,1 2 0,-1 0 1,1 2-1,-1 0 0,1 1 1,29 7-1,-28-3-427,1 1 0,-1 1 0,-1 1 0,0 1-1,0 1 1,37 25 0,-34-17-247,-1 1 1,0 0-1,-2 2 0,0 0 0,-1 2 0,-2 0 0,0 1 0,-2 1 1,-1 0-1,-1 2 0,21 55 0,-25-52-138,-1 0-1,-1 1 1,4 39 0,-10-56-382,-2 0 0,0 0-1,-3 24 1,2-29-462,-2 1 0,1-1 0,-1 0 0,-1 0 0,-8 18-1,0-5-524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7:01.1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1 600,'-3'45'1531,"3"1"-1,2-1 1,2 0 0,1 0-1,3 0 1,1-1 0,17 44-1,-26-86-1481,1 0 1,-1 0-1,1 0 0,0 0 1,0-1-1,0 1 0,0 0 1,0 0-1,0-1 0,1 1 1,-1-1-1,0 1 0,1-1 0,-1 0 1,1 1-1,0-1 0,-1 0 1,1 0-1,0 0 0,2 1 1,-1-1-93,0-1 1,0 1 0,0-1 0,0 0 0,0 0 0,0 0 0,0 0-1,0-1 1,0 1 0,0-1 0,0 1 0,4-3 0,5-2-1270,0-1 1,0 0-1,0-1 0,-1-1 1,10-8-1,6-1-651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5:21.2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557 507 808,'0'0'2648,"-4"-3"-1290,-28-27 1467,-48-35 1,-15-13-1056,-50-62 69,36 34-3514,34 37-5310,58 54 5039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5:21.5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223 0 1544,'0'0'1528,"13"15"-24,-13 2 13,0 8 3,-3 12-44,-10 16-104,-3 13-120,-2 4-108,-4 4-140,0-1-184,0 1-264,-4-1-316,8-2-380,-4-12-472,6-11-512,0-2-3500,4-12 1572,2-6 1035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5:22.3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82 22 668,'3'-10'3141,"2"-1"6062,-7 18-5177,-11 38-4017,1-6 1067,-6 30-230,4 0-1,-9 106 1,16 144 489,10-233-1052,4 1 0,4-2 0,4 1 0,3-2 0,4 0 0,48 117 0,-55-164-218,3 0-1,1-2 1,2 0-1,1-1 1,1-1 0,42 44-1,-45-57-695,1-1 1,1-1-1,0-1 0,25 15 0,-26-20-1391,1-1 0,0 0-1,1-2 1,0-1 0,25 6-1,-3-5-1256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5:32.7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298 133 292,'5'-8'1467,"-1"-1"1,0 0-1,0 0 1,-1 0-1,0-1 0,3-15 1,3-25 5874,-9 50-7256,0 0-1,0 0 1,-1 0-1,1-1 1,0 1-1,0 0 1,0 0-1,0 0 1,0-1-1,-1 1 1,1 0-1,0 0 1,0 0-1,0 0 1,0 0-1,-1-1 1,1 1-1,0 0 1,0 0-1,0 0 1,-1 0-1,1 0 1,0 0-1,0 0 1,-1 0-1,1 0 1,0 0-1,0 0 1,-1 0-1,1 0 1,0 0-1,0 0 1,0 0-1,-1 0 1,1 0-1,0 0 1,0 0-1,-1 0 1,1 0-1,0 0 1,0 1-1,0-1 1,-1 0-1,1 0 1,0 0-1,0 0 1,0 0-1,0 1 1,0-1-1,-1 0 1,1 0-1,0 1 1,-23 15 902,-20 24-831,11-3 53,2 0 0,2 2 0,2 1 0,1 1 0,-26 60 0,38-70-167,1 0 1,2 0-1,1 1 1,2 1 0,0-1-1,3 1 1,0 0-1,3 55 1,2-71-39,1 1 0,1 0 1,0-1-1,2 1 0,0-1 0,1-1 0,0 1 0,1-1 1,1 0-1,10 15 0,-10-20-15,-1-1-1,1 0 1,1 0 0,0-1 0,0 0-1,1 0 1,0-1 0,1 0-1,-1-1 1,1 0 0,1-1 0,-1-1-1,1 1 1,19 4 0,-4-3-36,0-2 0,1-1 0,0-1 0,41-1 0,112-16-95,-166 13 140,2 0 11,-1-1 1,1-1 0,-1 0-1,0-1 1,0 0-1,0-1 1,27-14-1,-41 18-2,-1 1-1,0-1 1,1 0-1,-1 0 1,0 0-1,1 0 1,-1 0 0,0 0-1,0 0 1,0 0-1,0-1 1,0 1-1,0 0 1,0-1-1,0 1 1,-1 0-1,1-1 1,-1 1-1,1-1 1,-1 1-1,1-1 1,-1-1 0,0 1 0,0 0 0,0 1 0,-1-1 0,1 0 1,-1 0-1,0 1 0,1-1 0,-1 0 0,0 1 1,0-1-1,0 1 0,0-1 0,0 1 0,0 0 1,-1-1-1,-1 0 0,-5-5 6,1 2 1,-1-1-1,-1 1 0,1 0 1,-19-7-1,-31-6-73,-2 2 0,-86-12 0,92 18 134,47 9-73,-7-3 157,28-8-26,4 1-106,1 1 0,1 1 0,22-8 0,0 1-33,110-47-1034,-50 25-5823,-77 34-2530,-18 4 6430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5:33.1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192 28 912,'4'-3'758,"0"0"0,0 1 0,0-1 1,0 1-1,1 0 0,-1 0 0,7-1 0,8-5 5338,-20 12-4921,-13 23 987,-29 46 0,4-10-631,-11 30 206,-35 59 149,79-142-2047,5-8-32,-1 0 1,1 0-1,-1 1 0,1-1 1,0 0-1,0 0 1,0 1-1,0-1 1,1 0-1,-1 1 0,1-1 1,-1 3-1,1-4-67,1-1 0,-1 0 0,1 0-1,-1 0 1,1 1 0,-1-1 0,0 0 0,1 0-1,-1 0 1,1 0 0,-1 0 0,1 0 0,-1 0 0,1 0-1,-1 0 1,1 0 0,-1 0 0,1 0 0,-1 0-1,0 0 1,1-1 0,-1 1 0,1 0 0,-1 0-1,1 0 1,0-1 0,15-5-5862,-15 5 6364,10-5-3170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5:33.4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460 459 636,'36'3'5755,"-36"-3"-5650,1 0 1,-1 0-1,1 0 0,-1 0 0,1 0 1,-1 0-1,1 0 0,-1 0 0,1 0 1,-1 0-1,1 0 0,-1 0 0,1 0 1,-1 0-1,0 0 0,1-1 0,-1 1 1,1 0-1,-1 0 0,1-1 0,-1 1 1,0 0-1,1 0 0,-1-1 0,1 1 1,-1 0-1,0-1 0,1 1 0,-1-1 1,0 1-1,0-1 0,1 1 0,-1 0 1,0-1-1,0 1 0,0-1 0,0 1 1,1-1-1,-1 1 0,0-1 0,0 1 1,0-1-1,0 1 0,0-1 0,0 1 1,0-1-1,0 1 0,-1-1 0,1 1 1,0-1-1,0 1 0,0-1 0,0 1 1,-1-1-1,-14-23 2570,-16-8-569,-1 2-1,-52-38 1,5 5-773,-14-22-771,-21-17-4063,75 75-4253,28 20 4032,1 1 816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5:33.9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133 90 1020,'5'-3'14097,"-38"2"-13384,31 1-590,-1-1 0,1 1 0,0-1-1,-1 0 1,1 0 0,0 0 0,0 0-1,0 0 1,0 0 0,0 0 0,0-1 0,0 1-1,0-1 1,0 0 0,1 1 0,-1-1 0,0 0-1,-1-2 1,0-2 167,-1-1 0,1 1 0,0 0 0,-2-8 0,3 10-74,2 3-194,0 1-1,0-1 0,0 1 1,0-1-1,0 1 1,-1-1-1,1 0 0,0 1 1,0-1-1,0 1 1,0-1-1,1 1 0,-1-1 1,0 1-1,0-1 1,0 1-1,0-1 0,1 1 1,-1-1-1,0 1 1,0-1-1,1 1 0,-1-1 1,0 1-1,1 0 0,-1-1 1,0 1-1,1 0 1,-1-1-1,1 1 0,-1 0 1,0-1-1,1 1 1,-1 0-1,1 0 0,-1-1 1,1 1-1,-1 0 1,1 0-1,-1 0 0,1 0 1,-1 0-1,1 0 1,-1 0-1,1 0 0,0 0 1,-1 0-1,1 0 1,-1 0-1,1 0 0,-1 0 1,1 0-1,-1 1 1,1-1-1,-1 0 0,1 0 1,-1 0-1,0 1 1,1-1-1,-1 0 0,1 1 1,0 0-1,26 16 731,46 39 0,-72-55-745,-1-1 1,0 0 0,0 1-1,1-1 1,-1 1 0,0-1 0,0 0-1,0 1 1,0-1 0,0 1-1,0-1 1,1 0 0,-1 1-1,0-1 1,0 1 0,0-1-1,0 1 1,0-1 0,-1 0-1,1 1 1,0-1 0,0 1-1,0-1 1,0 0 0,0 1-1,-1-1 1,1 1 0,0-1-1,0 0 1,0 1 0,-1-1-1,1 0 1,0 1 0,-1-1 0,1 0-1,0 0 1,-1 1 0,1-1-1,0 0 1,-1 0 0,1 0-1,0 1 1,-1-1 0,1 0-1,-1 0 1,1 0 0,0 0-1,-1 0 1,1 0 0,-1 0-1,1 0 1,-1 0 0,1 0-1,0 0 1,-1 0 0,1 0-1,-1 0 1,-24-10-74,1-1-1,-25-15 1,33 17-36,15 9 85,1-1 0,-1 1 0,0 0 0,0-1 0,0 1 0,0 0 0,0-1 0,0 1 0,0 0 0,0 0 0,0 0 0,0 0 0,0 0 0,0 0 0,1 0 0,-1 0 0,0 1 0,0-1 0,0 0 0,0 0 0,0 1 0,0-1 0,0 1 0,0-1 0,1 1 0,-1-1 0,0 1 0,0-1-1,1 1 1,-1 0 0,0-1 0,1 1 0,-2 1 0,1 0-179,-1 1-1,1-1 0,0 1 0,0-1 0,0 1 0,0-1 0,0 1 0,0-1 1,1 1-1,-1 0 0,1-1 0,0 4 0,-1 1-3207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5:35.1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405 71 508,'5'-5'1098,"1"0"1,-1-1-1,0 0 1,0 0-1,-1-1 0,6-10 1,-9 16-134,-3-1-49,0 0-716,-1 0 0,1 1 1,0-1-1,-1 1 0,0 0 1,1-1-1,-1 1 0,0 1 0,0-1 1,1 0-1,-1 1 0,0-1 1,0 1-1,0 0 0,0 0 1,0 0-1,0 0 0,-5 1 1,-8 1 268,0 1 0,-16 5 0,13-2-236,0 1 0,1 0 0,0 1 0,0 1 0,1 1 0,0 0 1,1 1-1,0 1 0,1 1 0,0 0 0,1 1 0,0 0 0,1 1 0,1 1 1,0 0-1,-10 21 0,19-33-186,1 0 1,0 1-1,0 0 0,1-1 1,-1 1-1,1 0 1,0 0-1,1 0 1,-1-1-1,1 1 0,0 0 1,0 0-1,0 0 1,2 6-1,0-3 15,0 0-1,0-1 1,1 1 0,0-1-1,1 0 1,0 0-1,0 0 1,6 7 0,3 2 59,0-1 0,2 0 0,0-2 1,0 1-1,1-2 0,21 13 1,181 95 527,29 20-240,-243-138-404,-1 1 0,1-1-1,0 1 1,-1 1 0,0-1-1,0 0 1,0 1-1,0-1 1,0 1 0,-1 0-1,1 0 1,-1 0 0,2 5-1,-4-7-2,1 1-1,-1-1 1,1 0 0,-1 1-1,0-1 1,0 1 0,0-1-1,0 1 1,0-1-1,-1 0 1,1 1 0,-1-1-1,1 0 1,-1 1 0,0-1-1,0 0 1,0 0-1,0 1 1,0-1 0,-1 0-1,1 0 1,-1 0 0,1-1-1,-1 1 1,0 0-1,-2 1 1,-10 9 2,-1-1 1,0 0-1,-1-2 1,-1 1-1,1-2 0,-1 0 1,-1-1-1,1-1 1,-27 6-1,-18-1 16,-91 7 0,101-13-17,-139 2-1531,188-6 1211,0-1 1,0 0 0,0 0 0,0 0-1,0-1 1,0 1 0,0-1 0,0 0 0,-5-1-1,29-13-12899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5:35.5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368 11 72,'8'-10'12741,"-30"28"-11469,1 1 0,0 2 0,2 0 0,-18 24 0,-5 6 118,-57 79 1195,0-1-4206,85-107-1080,13-21 2331,1 0 1,0 0-1,0-1 0,0 1 0,0 0 0,0 0 0,0 0 0,0 0 0,0 0 0,0 0 0,0-1 0,0 1 0,0 0 0,1 0 0,-1 0 0,0 0 0,1-1 0,-1 1 0,0 0 0,1 0 0,-1-1 0,1 1 0,-1 0 0,1-1 0,0 1 0,-1-1 0,1 1 0,0 0 0,0 0 0,8 4-2405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5:35.8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299 552 24,'13'-1'1170,"-6"0"-412,0 1 1,0-2-1,0 1 0,11-4 1,-17 5-637,0-1 1,0 1 0,0-1 0,-1 1 0,1 0 0,0-1 0,0 0 0,0 1 0,0-1 0,0 0 0,-1 1 0,1-1 0,0 0 0,0 0 0,-1 0 0,1 1 0,-1-1 0,1 0 0,-1 0-1,1 0 1,-1 0 0,0 0 0,1 0 0,-1 0 0,0 0 0,0 0 0,0 0 0,1 0 0,-1 0 0,0 0 0,0-1 0,-1 1 0,1 0 0,0 0 0,0 0 0,-1 0 0,1-1 0,-7-16 838,-1 1 1,0 0 0,-1 0 0,-13-17 0,-50-62 805,38 52-1095,-79-93-556,39 49-7273,60 68 3801,1 0 1019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7:02.8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75 617 460,'10'-15'2474,"-3"2"-771,-6 11-1446,0 0 0,0 1 1,0-1-1,0 0 0,-1 0 0,1 0 0,0 0 0,-1 0 0,1 0 0,-1-3 0,3-4 1123,-2 8-1266,-1 0 1,1 1-1,-1-1 1,1 1-1,-1-1 0,0 0 1,1 1-1,-1-1 1,0 0-1,0 0 0,1 1 1,-1-1-1,0 0 1,0 0-1,0 1 0,0-1 1,0 0-1,0 0 1,0 1-1,0-1 0,-1 0 1,1 0-1,0 1 0,0-1 1,0 0-1,-1 1 1,1-1-1,-1-1 0,0 2-70,0 0 0,1-1 0,-1 1-1,0 0 1,0 0 0,0 0-1,1-1 1,-1 1 0,0 0-1,0 0 1,0 0 0,0 0-1,0 0 1,1 1 0,-1-1-1,0 0 1,0 0 0,0 0-1,1 1 1,-1-1 0,0 0 0,0 1-1,0 0 1,-21 19 469,15-11-351,0 0 0,1 1 1,-5 10-1,5-6 32,0 0-1,2 0 1,-1 1 0,2-1 0,0 1 0,1 0 0,0 0 0,1-1 0,1 1 0,3 30 0,-2-41-139,0 1 0,0-1 1,0 0-1,0 0 1,1 0-1,-1 0 1,1 0-1,0 0 0,1 0 1,-1-1-1,0 1 1,1-1-1,0 1 1,0-1-1,0 0 0,6 4 1,-5-4-9,1 0 1,0-1-1,-1 0 1,1 0-1,0-1 1,0 1-1,0-1 1,0 0-1,0 0 1,1-1-1,-1 1 1,6-1-1,4-1 20,-1-1 0,1-1-1,-1 0 1,0 0-1,0-2 1,0 0 0,-1 0-1,25-14 1,-10 0 55,0-2 1,50-47-1,-46 39-20,-32 28-100,0 1 0,1 0 1,-1 0-1,0-1 0,0 1 0,0 0 0,0 0 0,1 0 0,-1-1 0,0 1 0,0 0 0,0 0 0,1 0 0,-1 0 0,0-1 0,0 1 0,1 0 0,-1 0 0,0 0 0,0 0 0,1 0 0,-1 0 0,0 0 0,0 0 0,1 0 0,-1 0 0,0 0 0,0 0 0,1 0 0,-1 0 0,0 0 0,1 0 0,-1 0 0,0 0 0,0 0 0,1 0 0,-1 0 0,0 1 0,0-1 1,0 0-1,1 0 0,-1 0 0,0 0 0,1 1 0,0 15 42,-8 33-12,5-39-18,1-4-6,0 0-1,0 0 0,0 0 0,1 0 0,0 0 1,0 1-1,0-1 0,1 0 0,0 0 1,2 7-1,-2-12-7,0 0 0,-1 0 0,1 0 0,0 0 0,0 0 1,0-1-1,0 1 0,1 0 0,-1 0 0,0-1 0,0 1 0,0-1 1,1 1-1,-1-1 0,0 0 0,0 1 0,1-1 0,-1 0 0,2 0 1,26 0-11,-17-2-2,-1-1 0,1-1 1,-1 1-1,0-2 0,-1 1 0,1-1 0,-1-1 1,0 0-1,0-1 0,0 0 0,-1 0 0,0-1 1,-1 0-1,0 0 0,0-1 0,-1 0 0,7-11 0,-13 18-4,0 0-1,0 0 0,0 0 1,0-1-1,0 1 0,-1 0 1,1-1-1,-1 1 0,0 0 1,1-1-1,-1 1 0,0 0 1,0-1-1,-1 1 0,1-1 0,0 1 1,-1 0-1,0-1 0,-1-2 1,2 3-14,-1 1 1,0-1-1,0 0 0,0 1 1,-1 0-1,1-1 0,0 1 1,0 0-1,-1-1 1,1 1-1,-1 0 0,1 0 1,-1 0-1,0 0 1,1 0-1,-1 1 0,0-1 1,1 0-1,-1 1 1,0 0-1,0-1 0,0 1 1,1 0-1,-1 0 1,-2 0-1,-11 1-124,0 1 1,0 0-1,0 2 1,1 0-1,-1 0 1,1 1-1,0 1 1,0 0-1,1 1 1,0 1-1,0 0 1,1 1-1,-15 12 0,59-52 89,-2-2-1,-1-1 0,35-54 1,-19 17 34,39-82 1,-51 84 11,-3 0 1,36-128-1,-67 193 252,-4 14-121,-8 26 82,-71 366 1397,25 212 1205,58-607-2731,1 29 174,0-35-227,0 1 1,0-1-1,0 0 0,0 1 1,0-1-1,0 1 1,1-1-1,-1 0 1,1 0-1,-1 1 1,1-1-1,-1 0 0,1 0 1,0 1-1,-1-1 1,1 0-1,0 0 1,0 0-1,2 2 1,-2-3-17,0 0 0,0 0 1,0-1-1,0 1 1,0 0-1,0 0 1,0 0-1,0-1 0,0 1 1,0-1-1,0 1 1,0-1-1,-1 1 1,1-1-1,0 1 0,0-1 1,0 0-1,-1 1 1,1-1-1,0 0 1,0 0-1,-1 1 0,1-1 1,-1 0-1,1 0 1,0-2-1,17-30-203,-16 30 176,54-118-938,53-166 0,14-142-785,-109 370 1536,19-61 608,-32 118-136,-3 9 46,-10 38 198,1 0 1,-3 49 0,-5 101 387,17-165-766,-12 224 960,14-186-342,15 120 0,-14-179-673,0-1-1,1 0 1,0 0-1,1 0 1,0 0-1,0-1 1,6 12 0,-8-18-64,0 1 0,0 0 0,1-1 0,-1 0 0,0 1 1,1-1-1,-1 0 0,0 0 0,1 1 0,0-1 0,-1 0 0,1-1 1,-1 1-1,1 0 0,0 0 0,0-1 0,0 1 0,-1-1 1,1 1-1,0-1 0,0 0 0,0 0 0,0 0 0,0 0 0,0 0 1,-1 0-1,1-1 0,0 1 0,0 0 0,0-1 0,0 0 1,-1 1-1,1-1 0,0 0 0,-1 0 0,1 0 0,-1 0 0,1 0 1,1-2-1,8-5-125,0-1 0,0-1 0,-1 1 0,-1-2 0,0 1 0,0-1 0,13-23 0,43-93-906,-49 94 793,48-116-939,6-13-426,-65 154 1494,-5 8 103,0 0 0,0 0 1,0 0-1,0 0 0,0 0 1,0 1-1,0-1 1,0 0-1,0 0 0,0 0 1,0 0-1,0 0 0,0 0 1,0 1-1,0-1 1,0 0-1,0 0 0,0 0 1,0 0-1,0 0 0,0 0 1,1 0-1,-1 1 0,0-1 1,0 0-1,0 0 1,0 0-1,0 0 0,0 0 1,0 0-1,0 0 0,1 0 1,-1 0-1,0 0 1,0 0-1,0 0 0,0 0 1,0 0-1,0 0 0,1 0 1,-1 1-1,0-1 1,0 0-1,0-1 0,0 1 1,0 0-1,0 0 0,1 0 1,-1 0-1,0 0 0,0 0 1,0 0-1,0 0 1,0 0-1,0 0 0,1 0 1,-4 47 72,-3 1 0,-17 74 0,10-60 74,-5 64 0,18-126-141,0 2-2,0-1 1,-1 1-1,1-1 0,0 1 1,0-1-1,0 1 1,0-1-1,0 1 1,0-1-1,1 1 1,-1-1-1,0 1 1,1-1-1,-1 1 1,1-1-1,-1 0 1,1 1-1,0-1 1,0 0-1,0 0 1,1 3-1,4-7-72,5-6 12,0 0 0,-1 0 0,0-1 0,14-18 0,33-54-163,-13 17 74,-18 25 66,-20 29 98,1 1 1,0-1-1,1 1 1,14-15 0,-22 25 429,12 23 214,-12-22-646,1-1-1,-1 0 0,0 1 1,0-1-1,0 0 0,0 0 1,0 1-1,0-1 0,0 0 0,0 1 1,1-1-1,-1 0 0,0 0 1,0 1-1,0-1 0,1 0 1,-1 0-1,0 1 0,0-1 1,1 0-1,-1 0 0,0 0 0,0 0 1,1 1-1,-1-1 0,0 0 1,1 0-1,-1 0 0,0 0 1,1 0-1,-1 0 0,0 0 1,0 0-1,1 0 0,-1 0 0,0 0 1,1 0-1,-1 0 0,0 0 1,1 0-1,-1 0 0,0 0 1,1 0-1,-1 0 0,0-1 1,0 1-1,1 0 0,-1 0 0,1-1 1,1 0-3,6-2 24,-1 0 0,1-1 1,-1-1-1,0 1 0,0-1 0,11-11 0,-6 4-2,10-10-24,19-27-1,-36 43-34,-1 0 0,0 0 0,0-1 0,0 0 1,-1 0-1,0 0 0,0 0 0,-1 0 0,3-15 0,-5 21 20,1-1 0,-1 1 0,0 0 0,0-1 0,0 1 0,0 0 0,0-1 0,0 1 0,-1 0 0,1-1 0,0 1 0,-1 0 0,1-1 0,0 1 1,-1 0-1,0 0 0,1-1 0,-1 1 0,0 0 0,0 0 0,-1-2 0,1 3 3,0-1-1,0 1 1,0-1 0,-1 1 0,1-1-1,0 1 1,0 0 0,-1 0 0,1-1-1,0 1 1,-1 0 0,1 0 0,0 0-1,0 0 1,-1 1 0,1-1 0,0 0-1,-2 1 1,-3 1-3,0 0 0,0 0 0,0 1 0,1 0 0,-1 0 0,1 1 0,-9 7 0,4-2 38,1 1 0,1 0 0,0 1 0,1 0 0,0 0 1,0 1-1,1 0 0,1 0 0,-5 14 0,4-7 113,0 0 1,2 0 0,0 1-1,1-1 1,0 31-1,3-45-91,0 1 0,0 0 1,1 0-1,0-1 0,0 1 0,0-1 0,1 1 0,0-1 0,0 1 0,0-1 0,6 9 1,-7-12-39,1 0 0,0 1 0,1-1 0,-1 0 0,0 0 0,0 0 1,1 0-1,-1-1 0,1 1 0,0-1 0,-1 1 0,1-1 0,0 0 0,0 0 1,0 0-1,0-1 0,0 1 0,0-1 0,0 1 0,0-1 0,0 0 1,0 0-1,4-1 0,3-1-41,0 0 0,0 0 0,-1-1 0,1 0 0,-1-1 0,0 0 0,0 0 0,-1-1 0,9-6 0,12-10-280,29-27 0,-54 45 277,148-153-1512,-100 99 765,-51 56 750,0-2-33,1 1 0,0 0-1,0 0 1,1 0 0,-1 0-1,0 0 1,0 1 0,1-1-1,-1 0 1,1 1 0,0 0-1,-1 0 1,5-2 0,-5 8-79,0 4 122,0 0 0,-1 0 1,0 0-1,0 0 0,-1 1 1,0-1-1,-1 0 0,-3 15 0,2-10 132,1 0-1,0 1 0,2 21 0,-1-35-105,0-1 1,0 1-1,0 0 1,0 0 0,0 0-1,0-1 1,1 1-1,-1 0 1,0 0-1,0-1 1,1 1-1,-1 0 1,1 0-1,-1-1 1,0 1-1,1-1 1,-1 1-1,1 0 1,-1-1 0,1 1-1,0-1 1,-1 1-1,1-1 1,0 1-1,-1-1 1,1 0-1,1 1 1,-1-1 1,0 0-1,1 0 1,-1 0 0,0 0 0,1 0-1,-1 0 1,0-1 0,0 1 0,1 0-1,-1-1 1,0 1 0,0-1 0,1 0-1,0 0 1,6-5 13,0 1 0,-1-1 0,10-10 0,-17 16-24,31-37-15,-23 28 13,0-1 0,0 1 0,18-15 0,-26 24 1,0 0 1,0 0 0,1 0-1,-1 0 1,0-1-1,0 1 1,0 0 0,1 0-1,-1 0 1,0 0 0,0 0-1,0 0 1,0 0 0,1 0-1,-1 0 1,0 0 0,0 0-1,0 0 1,1 0 0,-1 0-1,0 0 1,0 0-1,0 0 1,1 1 0,-1-1-1,0 0 1,0 0 0,0 0-1,0 0 1,1 0 0,-1 0-1,0 0 1,0 1 0,0-1-1,0 0 1,0 0-1,0 0 1,1 0 0,-1 1-1,0-1 1,0 0 0,0 0-1,0 0 1,0 1 0,0-1-1,0 0 1,0 0 0,0 0-1,0 1 1,0-1-1,0 0 1,0 0 0,0 0-1,0 0 1,0 1 0,0-1-1,0 0 1,0 1 0,-1 15 13,1-14-13,-10 68 89,7-58-26,1 1 0,0 0-1,0 0 1,1 0 0,1 0 0,0 0 0,1 0 0,4 17 0,-5-28-68,0-1 0,1 1 0,-1-1 0,1 1 1,0-1-1,-1 1 0,1-1 0,0 0 0,0 1 0,0-1 0,0 0 0,0 0 0,0 1 0,0-1 1,0 0-1,1 0 0,-1 0 0,0-1 0,1 1 0,-1 0 0,1 0 0,-1-1 0,1 1 1,-1-1-1,1 1 0,-1-1 0,1 0 0,-1 1 0,1-1 0,0 0 0,-1 0 0,1 0 0,-1 0 1,1-1-1,0 1 0,-1 0 0,1-1 0,-1 1 0,1-1 0,2 0 0,5-3-252,1 0 0,-1-1 0,1 0-1,14-11 1,-7 4 193,16-12-5000,42-21-1,-43 28 2680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5:36.2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 1392,'5'-2'1140,"-1"0"0,1 1 0,-1 0 1,1 0-1,0 0 0,7 0 0,34 4 2702,44 18-1201,-74-16-1851,40 12 65,-1 3 0,-1 2 0,-2 2 0,0 3 1,-1 2-1,-2 2 0,-1 2 0,66 60 0,-66-48-385,-2 3-1,-1 2 0,-3 1 1,-2 2-1,-3 2 0,-2 2 1,29 65-1,-47-87-206,-3 1 1,-1 0-1,-2 2 0,-1-1 0,-2 1 1,-2 0-1,3 54 0,-9-59-145,-1 0-1,-1 0 1,-2 0 0,-1 0 0,-2-1-1,-1 1 1,-2-2 0,-24 56-1,18-54-249,-1-2 0,-2 1-1,-1-2 1,-2-1 0,0 0-1,-39 36 1,30-36-790,-3-1 0,0-2 0,-2-1 0,0-2 0,-45 21 0,7-10-5679,-79 25 0,42-24 2436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5:42.3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366 529 688,'21'-24'8504,"-20"23"-7848,0 0-409,0 0-1,0 0 1,1 0-1,-1 0 1,0 0-1,0 0 1,0 0-1,0-1 1,0 1-1,-1 0 1,1-1-1,1-1 1,1-2 338,22-29-269,1 1 0,2 1 0,1 1 0,1 2 0,2 1 0,0 1 0,2 2 1,39-21-1,-15 13-145,2 2 1,2 3 0,0 3 0,89-23 0,-105 38-131,0 1 1,0 3-1,0 2 1,1 1 0,-1 3-1,1 2 1,-1 2 0,1 2-1,-1 1 1,-1 3-1,69 24 1,9 14 49,-2 6 0,169 102 0,-253-134-70,-1 2-1,0 1 1,-2 2 0,-1 1-1,-1 2 1,-2 1-1,-1 1 1,-2 2-1,0 1 1,23 43-1,-9-6 8,-4 1-1,36 99 1,-69-160-28,-1-1 1,0 1-1,0 0 1,-2 1-1,1-1 0,-2 0 1,0 0-1,0 0 1,-1 1-1,0-1 0,-1 0 1,-5 17-1,2-13 1,-1-1 0,-1 0 1,0 0-1,-1 0 0,-1-1 0,0 0 0,0-1 0,-21 21 0,-23 21 16,-3-3 0,-2-3 0,-3-2 0,-1-3 0,-2-2 0,-2-4 0,-2-2-1,-139 51 1,179-77-15,-269 85 42,234-79-32,-1-2-1,-115 9 1,109-22 2,-90-11-1,70 3-8,20-3 3,27 3 3,19 3-1,0-2 1,0 0-1,0-1 1,-33-16-1,-86-52 27,102 52-29,-9-7 10,2-1 0,-87-76 0,-68-99 4,169 167 31,2-1-1,-27-45 1,54 75 12,0 0-1,1 0 1,0 0 0,0 0-1,-2-18 1,-7-55 369,12 74-383,0-7 37,1 1-1,1-1 0,0 0 1,1 1-1,1-1 0,0 1 1,1-1-1,0 1 0,2 0 1,0 1-1,13-25 0,10-11 192,65-83-1,-80 115-230,103-121-187,-49 77-2162,-51 49-144,0 0 0,23-11 0,-2 9-1570,5 3 1218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5:48.7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1 221 820,'0'0'15852,"7"1"-15348,6-2-272,1 0 0,-1 0 0,0-2 0,1 1 0,-1-2 0,14-5 0,250-83 1361,6 23-354,-96 30-128,-184 39-1009,-2 0-84,1 0-1,-1 1 1,1-1-1,-1 0 1,1 1-1,-1 0 1,1-1-1,-1 1 1,0 0-1,1 0 0,-1-1 1,0 1-1,0 0 1,0 0-1,0 1 1,0-1-1,0 0 1,0 0-1,0 0 1,0 1-1,0-1 0,0 0 1,-1 1-1,1-1 1,0 3-1,2 6 53,0 0 0,3 18 1,-4-19-26,39 229 557,18 87 154,0-84 142,-40-155-549,1-13-157,-18-59-172,5 8 27,-6-18-37,0-1 0,-1 1-1,1 0 1,-1-1 0,1 1 0,-2 7-1,1-8-7,0-2-2,-1 0 1,1 0-1,-1 0 0,0 0 0,1 0 1,-1 0-1,0 0 0,0 0 1,0 0-1,0-1 0,0 1 0,0 0 1,0-1-1,0 1 0,0 0 1,0-1-1,-1 1 0,-20 8 7,-5 0 8,0-3 0,0 0 1,-1-1-1,1-2 0,-1 0 0,-56-4 0,34-3-1682,-1-3-1,-94-24 1,114 18-2148,28 10 2206,-1 1 1,1-1-1,0 1 1,0-1 0,-5-5-1,1-3-1314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5:49.1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428 104 576,'7'-2'1209,"0"-1"0,0 0 0,0 0 0,10-8 0,9-3 4102,0 2 3283,-20 9-7495,-6 3-1045,0 0 0,0 0 1,0 0-1,0 0 0,0 0 0,0 0 1,0 0-1,0 0 0,0 0 1,-1 0-1,1 0 0,0 0 0,0-1 218,0 1-218,0 0 0,0 0 1,0 0-1,0 0 0,0 0 0,0 0 1,0 0-1,0 0 0,0 0 1,0 0-1,0 0 0,0-1 0,0 1 1,0 0-1,0 0 0,0 0 1,0 0-1,0 0 0,0 0 0,0 0 1,0 0-1,0 0 0,0 0 0,0-1 1,0 1-1,0 0 0,0 0 1,0 0-1,0 0 0,0 0 0,0 0 1,0 0-1,0 0 0,0 0 1,-215-30 4484,198 27-4973,-125-13 330,70 15-4751,2 9-9093,57-5 10465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5:49.6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267 40 116,'25'-11'3867,"1"2"-1,40-10 1,-65 19-3795,-1 1 1,0-1 0,1 0 0,-1 0-1,0 1 1,0-1 0,1 1 0,-1-1-1,0 0 1,0 1 0,1-1-1,-1 1 1,0-1 0,0 0 0,0 1-1,0-1 1,0 1 0,0-1-1,0 1 1,0-1 0,0 1 0,0-1-1,0 0 1,0 1 0,0-1 0,0 1-1,-1 4 149,-1-1-1,1 0 1,-1 0 0,0 0-1,0 0 1,0 0-1,-1-1 1,1 1 0,-7 6-1,-2 5 255,-168 207 3143,129-164-3260,-16 16-1458,21-29-3489,34-29-3231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5:49.9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773 470 636,'8'0'7707,"-18"-12"-5846,-27-19-742,-317-197 3790,197 135-6660,-3 14-6324,97 53 5773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5:51.2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61 29 576,'-19'-11'1609,"16"9"-990,-1 0 1,1 0 0,0 0-1,-1 0 1,0 0 0,1 1-1,-1 0 1,0 0 0,-5-1-1,10 5 408,5 13-150,0-1 0,2 0 0,15 25 0,-3-5-38,211 409 4091,-41 20-1814,-181-440-3027,-2 1 0,0 1 0,-2-1 0,0 1 0,0 39 0,-5-57-386,0-1 0,-1 0-1,0 0 1,0 0 0,-1 1 0,0-1 0,0-1-1,-1 1 1,0 0 0,-5 8 0,5-10-412,-1 0 1,1-1 0,-1 1-1,0-1 1,-1 0 0,1 0-1,-1-1 1,0 1 0,0-1-1,0 0 1,0 0 0,0-1-1,-1 0 1,-8 3 0,-29 7-2321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5:51.7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207 1 8,'0'0'3746,"-4"1"-2614,-5 1-636,0 0 0,0 1 0,0 0 0,1 1 0,0 0 0,0 0-1,0 0 1,0 1 0,0 1 0,1-1 0,0 1 0,1 0 0,-9 10 0,7-6-199,0 1 0,0 0-1,1 1 1,1 0 0,0 0-1,1 0 1,0 0 0,1 1-1,-4 15 1,1 9 54,2 0-1,1 1 1,2 0-1,1 0 1,8 59-1,4-15 110,32 116 1,-21-118-297,3-2 1,4-1 0,3-1 0,3-1 0,3-3 0,59 84-1,-63-110-214,1-3-1,2-1 0,2-1 1,44 34-1,-48-47-182,1-2 0,1-1 0,1-2-1,1-2 1,66 25 0,-75-35-318,1-2-1,0-2 1,1-1-1,0-1 1,0-1 0,55-2-1,-30-5-1751,0-2-1,103-25 1,-26-5-48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5:52.3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86 2 308,'-1'0'213,"0"-1"0,1 1 1,-1 0-1,0 0 0,0 0 0,0-1 1,0 1-1,0 0 0,0 0 0,0 0 0,1 0 1,-1 1-1,0-1 0,0 0 0,0 0 0,0 0 1,0 1-1,0-1 0,1 0 0,-1 1 1,0-1-1,0 1 0,1-1 0,-1 1 0,-1 0 1,0 2 214,-1-1 0,1 1 1,0-1-1,0 1 1,0 0-1,-3 6 0,-1 4 576,1-1 0,-6 21-1,4-1-138,1 0-1,2 0 1,1 1-1,1 0 0,5 59 1,36 161 1075,-23-181-1464,3-1-1,3 0 0,39 82 0,-40-109-366,2-1-1,1 0 1,3-2-1,1-1 1,63 66 0,-75-90-261,0 0 1,2-2 0,-1 0 0,2-1 0,0-1-1,28 14 1,-35-21-378,1 0-1,-1-1 1,1 0-1,25 3 1,-27-6-461,0 0-1,0-1 1,-1 0-1,1-1 1,0 0 0,17-5-1,9-5-2718,-5-3 1128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5:52.8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 16 1024,'-11'-15'9210,"9"19"-5542,1 8-3539,0-9-737,1 12 1040,0 0 0,1-1 1,1 1-1,0 0 0,1-1 0,6 20 1,-1-3 51,108 353 2715,32-10-924,-146-369-2242,2 5-197,-3-6-82,1 1 0,-1-1-1,1 0 1,0 0 0,1-1 0,-1 1-1,0 0 1,1-1 0,3 4 0,-14-23-8172,0 1 4541,-4 1 1178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7:03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25 948,'0'0'100,"0"0"0,1-1-1,-1 1 1,0 0 0,1 0 0,-1-1-1,0 1 1,1 0 0,-1-1 0,0 1-1,0 0 1,0-1 0,1 1 0,-1-1-1,0 1 1,0 0 0,0-1 0,0 1-1,0-1 1,1 1 0,-1-1 0,0 1-1,0 0 1,0-1 0,0 1 0,0-1-1,0 1 1,-1-1 0,1 1 0,0 0-1,0-1 1,0 1 0,0-1 0,0 1-1,-1 0 1,1-1 0,0 1-1,0 0 1,-1-1 0,1 1 0,0 0-1,0-1 1,-1 1 0,1 0 0,0-1-1,-1 1 1,1 0 0,-1 0 0,1 0-1,0-1 1,-1 1 0,-21-7 1848,18 7-1828,0 0 1,1 1 0,-1-1 0,1 1 0,-1-1-1,1 1 1,-1 0 0,1 1 0,0-1-1,-1 0 1,1 1 0,0 0 0,0 0-1,0 0 1,0 0 0,0 0 0,1 1-1,-5 4 1,4-4-109,1-1-1,0 1 0,1-1 1,-1 1-1,0 0 0,1-1 1,-1 1-1,1 0 0,0 0 1,0 0-1,0 0 0,0 0 1,0 0-1,1 1 1,0-1-1,-1 0 0,1 0 1,0 0-1,1 1 0,-1-1 1,1 3-1,3 3 111,0-1 0,0 0 0,1 0-1,0-1 1,0 1 0,1-1 0,0 0 0,0-1 0,1 1 0,0-1 0,14 10-1,24 24 1848,-38-34-1605,-6-5-272,1 0 1,-1 0-1,0 0 0,0 0 0,0 0 0,0 0 1,0 0-1,0 0 0,0 0 0,0 1 0,-1-1 1,1 0-1,0 1 0,-1-1 0,1 3 0,-21 9 475,2-8-2081,16-5 995,0 1 0,0-1 0,0 0 1,0 1-1,1-1 0,-1 1 0,0 0 0,0-1 0,0 1 1,1 0-1,-1 0 0,1 0 0,-1 0 0,1 1 0,-3 1 1,-3 8-1871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5:53.1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1012 47 1388,'2'-1'410,"0"-1"-1,0 0 0,0 0 1,-1 0-1,1 0 1,0-1-1,-1 1 0,2-3 1,-3 5-312,0-1 0,0 1 0,0-1 0,1 0 0,-1 1 0,0-1 0,0 1 0,0-1 0,0 1 0,-1-1 0,1 0 0,0 1 0,0-1 0,0 1 0,0-1 0,-1 1 0,1-1 0,0 1 0,0-1 0,-1 1 0,1-1 0,0 1 0,-1-1 0,1 1 0,0-1 0,-1 1 0,1 0 0,-1-1 0,1 1 0,-1 0 0,1-1 0,-1 1 0,1 0 0,-1 0 0,1-1 0,-1 1 0,0 0 0,1 0 0,-1 0 0,0 0 1,-11-3 386,1 1 0,-1 0 0,0 1 0,0 0 0,0 1 1,0 0-1,-13 3 0,-3-1 73,-279 35 2647,150-14-2345,-98 17-2149,227-35-1881,1 2 0,-47 17 0,41-10 729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5:53.5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171 1 1396,'8'-1'4799,"-8"2"-4691,1-1 1,-1 0-1,1 1 0,-1-1 1,0 0-1,1 1 0,-1-1 1,0 1-1,1-1 0,-1 1 1,0-1-1,0 1 0,1-1 1,-1 1-1,0-1 0,0 1 1,0-1-1,0 1 0,1 0 1,-3 23 946,-61 167 4005,-14-5-4618,64-159-1234,-12 28-7426,21-44 6097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5:53.8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698 564 1164,'3'-1'1125,"-3"1"-1053,1 0 0,0 0 0,-1 0 1,1 0-1,0-1 0,-1 1 0,1 0 0,-1 0 0,1-1 0,0 1 1,-1 0-1,1-1 0,-1 1 0,1 0 0,-1-1 0,1 1 1,-1-1-1,1 1 0,-1-1 0,1 1 0,-1-1 0,0 1 1,1-1-1,-1 0 0,0 1 0,1-2 0,-1 1 53,0-1 0,0 1 1,0-1-1,0 1 0,0 0 0,0-1 0,-1 1 0,1-1 1,0 1-1,-1 0 0,1-1 0,-2-1 0,-3-6 391,0 1 0,0-1-1,-8-7 1,11 12-398,-20-23 702,-2 1 0,0 1-1,-46-35 1,-89-55 621,131 96-1271,-162-103-620,63 49-6691,90 55 5221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5:54.1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 68,'7'-1'568,"-1"0"0,1 1-1,-1 0 1,1 0 0,-1 0 0,1 1-1,-1 0 1,0 0 0,1 1 0,-1 0-1,9 4 1,4 2 422,0 2 0,23 14-1,31 25 522,-2 4-1,-2 2 0,118 123 0,-140-126-993,-3 2-1,-2 2 1,-2 2-1,-3 2 0,41 88 1,-66-121-341,-1 1 0,-2 0 0,0 0 0,-2 1 0,-1-1 0,-2 2 0,2 48 0,-6-55-190,-2 1 0,-1-1 0,0 0 0,-2-1 0,-1 1 0,0-1 0,-2 0 0,0 0 0,-2-1 0,-13 23 0,-3-2-584,-1-2 0,-49 57 1,44-63-1449,-1 0 1,-65 49-1,-34 6-2141,-8-6 1268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6:04.2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595 145 416,'22'5'5115,"-6"-5"-1895,54-14 2104,-17 3-3362,82-7 0,-91 15-1512,0 2-1,0 2 1,0 1 0,68 14-1,-97-13-382,24 6 126,-1 0 1,0 3 0,69 31 0,-97-38-169,17 8 44,-1 2-1,0 1 1,29 23-1,-29-15-16,-1 1 0,-1 1 0,-1 1 0,-1 1 0,22 38 0,-21-27-10,-2 1 0,-2 1 0,24 73 0,-29-60-7,13 103-1,-24-116-15,-2 0-1,-1 1 1,-10 63-1,7-76 14,-1-2-11,-1 0 0,-2 0 1,0 0-1,-2-1 1,-1 0-1,-1-1 0,-1 0 1,-1-1-1,-1 0 1,-2-1-1,-24 29 0,17-26-14,-2-2-1,0-1 1,-1-1-1,-1-1 1,-1-1-1,-1-2 0,0-1 1,-51 22-1,56-31-4,-1 0-1,1-2 0,-1-1 0,-1 0 0,1-2 0,0-1 1,-1-1-1,1-1 0,-1-2 0,-32-5 0,-9-6-10,0-2-1,-102-40 0,94 28-56,2-4 1,1-3 0,2-4 0,-79-54-1,116 68 28,1-1 0,0-1 1,2-2-1,2-1 0,0-1 0,2-2 0,1 0 0,2-2 0,1-1 0,-17-37 0,28 46 28,2-2 0,0 1 0,2-1 0,1 0 0,2-1 0,0 1 0,2-1 0,1 0 0,2 1 0,6-53 0,2 31-102,1 1-1,3 1 1,1 0 0,3 1 0,31-62-1,-29 73-431,1 0 0,2 2 0,46-56 0,-46 65-1278,39-33 0,-40 40-729,1 2 1,29-17-1,0 6-86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6:05.1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14 108,'-4'-14'13819,"132"238"-7408,-94-171-5588,15 24 1473,86 99 0,-134-173-2202,1-1-1,1 1 1,-1-1 0,0 0-1,0 0 1,1 0 0,0 0-1,-1 0 1,1 0 0,0-1-1,5 3 1,-5-7 198,0-2-224,0-1 1,0 0-1,-1 0 0,1 0 1,-2 0-1,1 0 0,-1-1 0,0 1 1,1-9-1,0-67 31,-2 70-108,0-22-509,2 1 1,1-1 0,9-39-1,-7 53-1113,1 0-1,1 1 0,15-32 1,-21 49 1557,8-15-2680,7-9-5892,-8 15 5818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6:05.9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192 39 308,'26'-38'14873,"-40"41"-14733,-99 22 3647,73-20-6134,1-3-4459,28 1 1059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6:06.2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101 18 960,'3'-2'1211,"16"-13"6978,-20 21-7887,1 1 0,-1 0-1,-1-1 1,1 1 0,-1-1 0,-1 1 0,-2 6 0,-27 49 1288,16-32-1474,-4 4-528,-6 14-1056,13-15-3203,12-21 1973,1 2 818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6:06.6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189 349 896,'0'0'1980,"16"-12"-1004,-19-2 24,-3-8-23,-4-4-73,-5-5-108,-7-6-128,0-2-216,-7-7-348,4 7-524,-3 5-2416,6 8 963,0 4 637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6:28.9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541 1 11905,'0'0'139,"-2"2"49,-36 26 653,2 1 0,-45 48 0,14-1-150,4 4-1,-98 159 1,92-113-2971,64-116 137,0 1 0,1-1-1,-4 16 1,7-16-3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7:07.2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26 1204,'-3'-13'2870,"3"13"-2739,0-1 0,0 1 0,0-1 0,0 1 0,0 0 0,-1-1 0,1 1 0,0-1 0,0 1 0,0 0-1,0-1 1,4-6 6162,-4 13-5096,-3 84 2282,12 115 1,-8-195-3353,27 286 2655,-4-45-4020,-23-242 735,2 8-2929,0-41-9742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6:29.3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686 1172 13853,'5'3'162,"-4"-2"-141,1 0-1,-1 0 0,0 0 0,1-1 0,-1 1 0,1 0 0,-1-1 0,1 1 0,0-1 1,2 1-1,-3-2 40,-1-1 0,1 1 0,-1 0 0,0-1 0,1 1 0,-1 0 0,0-1 0,0 1 0,0 0 0,0-3 0,0 4-59,-1-8 147,0 0-1,-1 0 1,0 0-1,0 0 1,-1 0-1,0 1 1,0-1-1,-7-11 1,1 2 26,-278-470 949,217 377-1352,-96-142-2528,52 88-5156,75 111 5533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6:30.8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419 91 632,'4'1'1688,"27"-3"2893,-17 1 5394,-298-81-4801,276 80-5071,0 1 0,0-1 0,1 2 0,-1-1 0,0 1 0,0 0 0,0 0 0,0 1 0,-9 2 0,13-2-63,0 1 0,1-1-1,-1 1 1,0 0 0,1 0 0,-1 0-1,1 0 1,0 1 0,0-1-1,0 1 1,0 0 0,0 0-1,0 0 1,1 0 0,-1 1-1,1-1 1,0 0 0,0 1 0,-3 7-1,-2 10 86,1 0-1,0 0 0,1 1 1,2-1-1,-3 44 0,12 117 466,-4-148-480,127 1031 3365,-127-1051-3420,2 10 112,0-1-1,2 1 1,1 0-1,11 25 1,-15-43-129,0 0 0,1 0 1,-1 0-1,1 0 1,0-1-1,1 1 0,-1-1 1,1 0-1,0-1 1,1 1-1,-1-1 1,1 0-1,-1 0 0,1-1 1,0 0-1,1 0 1,-1 0-1,0-1 0,11 3 1,12 0 89,0 0 0,0-2 0,0-2 0,1 0-1,42-5 1,146-32 75,-159 25-486,23-8-2035,-29 3-2723,-51 15 3952,0 1 0,0-1 0,0 0 0,0-1 0,0 1 0,0 0 0,0 0 0,0-1 0,0 1 0,-1-1 0,1 0 0,1-2 0,4-5-2364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6:31.3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212 14 256,'8'-14'6739,"-19"21"-902,1 0-6692,-4 2 1316,1 1 1,1 0-1,0 1 1,0 1-1,1 0 0,0 0 1,1 1-1,1 0 0,0 1 1,1 0-1,-10 22 0,7-10-85,1 2-1,1-1 0,1 1 0,2 0 0,-5 45 0,8-19-140,2-1 0,2 1 0,2 0 0,3-1 0,2 0 0,2 0 0,3-1 0,2 0 0,2-1 0,2-1 0,3-1 0,41 71 0,-48-97-241,0-1 0,2 0 0,0-1 0,2-1 0,0-1 0,40 31 0,-48-42-330,0-1 0,1-1-1,0 0 1,0-1 0,0 0-1,23 6 1,-25-9-429,1 0 0,0-1 0,-1 0 0,1-1 0,0 0-1,-1-1 1,1 0 0,0 0 0,12-4 0,-11 1-683,-1 0 0,17-9 0,20-12-1576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6:31.9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125 441 880,'3'4'1352,"3"5"-648,-1 0 1,0 1 0,-1-1 0,0 1 0,0 0 0,3 13 0,13 71 2596,-10-38-1752,34 195 5876,-45-235-6419,1-16-977,0 0 0,0 0 0,-1 0 0,1 1 0,0-1 0,0 0 0,0 0 0,0 0 0,0 0 0,-1 0 0,1 0 0,0 0 0,0 0 0,0 0 0,-1 1 0,1-1 0,0 0 0,0 0 0,0 0 0,0 0 0,-1 0 0,1 0 0,0 0 0,0 0 0,0 0 0,-1 0 0,1-1 0,0 1 0,0 0 0,0 0 0,0 0 0,-1 0 0,1 0 0,0 0 0,0 0 0,0 0 0,0 0 0,-1-1 0,-16-18 845,16 18-941,-13-20 272,2-2 1,0 1 0,1-1-1,1-1 1,-9-32-1,4 12-93,-18-56-20,4-1 0,-18-115 1,44 198-80,0-2 0,2 1 1,0 0-1,1 0 0,1-1 0,6-34 0,-6 48 6,0 0 0,1 0 0,0 0-1,0 1 1,1-1 0,-1 0 0,1 1-1,0 0 1,1 0 0,-1 0 0,1 0-1,0 0 1,0 1 0,1-1 0,-1 1-1,1 0 1,0 0 0,0 1 0,0 0-1,1 0 1,-1 0 0,1 0 0,-1 1 0,13-3-1,-1 2 43,0 0 0,0 2-1,0 0 1,0 1 0,0 1-1,0 0 1,26 6 0,-11 0 51,-1 1 1,60 26 0,-66-24-65,-3-1 27,32 18 0,-49-24-66,0 0 0,0 0-1,0 1 1,-1-1-1,1 1 1,-1 0-1,0 1 1,-1-1-1,1 1 1,-1-1-1,6 10 1,-8-12-12,-1 0 0,1 1 1,0-1-1,-1 0 0,1 0 0,-1 0 1,1 0-1,-1 0 0,0 1 0,0-1 1,0 0-1,0 0 0,-1 0 0,1 0 1,-1 1-1,1-1 0,-1 0 0,0 0 1,1 0-1,-2 2 0,-1 0-19,0-1-1,1 1 1,-1-1-1,0 1 1,-1-1 0,1 0-1,0 0 1,-1 0-1,-5 2 1,-5 4-105,-1-2 0,0 0 0,-1 0 0,-21 4 0,-157 42-1237,192-53 1357,-1 1 0,1 0 0,-1 0 0,1 0 0,-1 0 0,1 0 0,0 1 0,-1-1 0,1 1 0,0-1 0,0 1 0,0 0 0,0 0 0,0 0 0,1 0 0,-1 0 0,1 0 0,-1 0 0,1 1-1,0-1 1,-1 0 0,1 1 0,0 2 0,0 0 23,0 0 0,1-1 0,0 1 0,0 0 0,1-1 0,-1 1 0,1 0 0,0-1 0,0 1 0,0-1 0,1 1 0,3 7 0,7 11 120,0-1 0,1 0 0,2 0 0,19 21 0,74 75 473,-75-84-425,334 311 2028,-364-342-2247,0-1-94,0 1 0,0 0 1,0-1-1,0 0 0,0 1 0,0-1 0,1 0 1,-1-1-1,1 1 0,0-1 0,-1 1 0,1-1 1,0 0-1,5 0 0,-8-1 22,0 0 0,-1 0 0,1 0 0,-1 0 0,1-1 0,0 1 0,-1 0 0,1-1 0,-1 1 1,1 0-1,-1-1 0,1 1 0,-1-1 0,1 1 0,-1-1 0,1 1 0,-1-1 0,1 1 0,-1-1 0,0 1 0,1-1 0,-1 1 0,0-1 0,0 0 0,1 1 0,-1-1 0,0-1 1,2-15-7852,-3 9 3121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6:32.3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343 1 13197,'-10'47'3215,"-81"168"-1104,45-112-1554,32-72-449,-135 278-541,138-291-189,8-15 302,1 0 0,0 0 0,0 0 0,0 0 0,0 0 0,0 1 0,1-1 0,0 1 0,-1-1 0,0 8 0,2-11 183,0 0 0,0 1-1,0-1 1,0 0-1,0 0 1,0 1 0,1-1-1,-1 0 1,0 1-1,0-1 1,0 0 0,0 0-1,1 1 1,-1-1 0,0 0-1,0 0 1,0 0-1,1 1 1,-1-1 0,0 0-1,1 0 1,-1 0-1,0 1 1,0-1 0,1 0-1,-1 0 1,0 0 0,1 0-1,-1 0 1,0 0-1,0 0 1,1 0 0,-1 0-1,1 0 1,13 0-3300,-10-1 2982,14-1-1670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6:32.6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422 493 3168,'111'8'3143,"-111"-8"-3097,1 0 0,-1 1 0,0-1 0,1 0 0,-1 0 0,0 0 1,1 0-1,-1 0 0,0-1 0,1 1 0,-1 0 0,0 0 0,1 0 0,-1 0 1,0 0-1,0 0 0,1 0 0,-1-1 0,0 1 0,1 0 0,-1 0 1,0 0-1,0-1 0,1 1 0,-1 0 0,0 0 0,0-1 0,0 1 1,1 0-1,-1-1 0,0 1 0,0 0 0,0-1 0,0 1 0,0 0 0,0-1 1,0 1-1,1 0 0,-1-1 0,0 1 0,0 0 0,0-1 0,-5-12 849,5 12-868,-9-13 379,0 0 0,-1 0 0,0 2 0,-1-1 0,-1 1 0,0 1 0,-16-13 0,-3-4 35,-253-209 592,186 158-4613,78 62-1952,17 14 3798</inkml:trace>
  <inkml:trace contextRef="#ctx0" brushRef="#br0" timeOffset="1">943 46 1808,'10'-3'3228,"2"0"-479,1-2-473,-7 2-532,1-3-928,8 9-1812,-2 0-3664,-4 3 2291,4-1 805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6:33.0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1156 452,'0'0'107,"1"0"-1,-1 0 1,1 0-1,-1 0 1,1 0 0,-1 0-1,1 0 1,-1 0-1,1 0 1,-1 0 0,0 0-1,1 0 1,-1 0-1,1-1 1,-1 1 0,1 0-1,-1 0 1,0 0-1,1-1 1,-1 1 0,1 0-1,-1 0 1,0-1-1,1 1 1,-1 0 0,0-1-1,1 1 1,10-17 1372,4-20 448,59-271 4387,-51 198-5072,68-416 3540,-82 462-4073,7-26 836,-10 103-954,0 1 0,5 15-1,261 591 2160,-182-433-2222,-77-161-486,20 46-48,57 90 1,-79-151-1712,-11-11 1651,0 0 0,0 0 1,1 0-1,-1 0 0,0 0 1,0 0-1,0 0 0,0 0 1,1 0-1,-1 0 0,0 1 1,0-1-1,1 0 0,-1-1 0,0 1 1,0 0-1,0 0 0,1 0 1,-1 0-1,0 0 0,0 0 1,0 0-1,1 0 0,-1 0 1,0 0-1,0 0 0,0 0 1,0-1-1,1 1 0,-1 0 1,0 0-1,0 0 0,0 0 1,0-1-1,2-8-4682,-6-5-4317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6:33.3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969 40 724,'-19'-9'1348,"-6"4"24,-7-1 12,-9 3-7,-9 0-125,-13 0-108,-3 1-116,-22-1-104,0 0-172,0 0-216,16 3-284,-3 0-328,6 6-392,9 2-392,6 4-2776,7 5 1235,16 0 817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6:33.6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506 0 36,'0'0'3962,"-7"4"-2625,-7 4-484,0 1 1,1 1-1,-23 21 0,-40 47 1532,50-50-1888,-18 17 181,-97 107 1233,116-122-2307,2 1 0,1 1 0,-23 44 0,42-72-139,1 0 0,-1 1 0,1-1-1,0 0 1,1 1 0,-1 0 0,1-1 0,0 1-1,0 0 1,0 0 0,1 0 0,0-1 0,0 11-1,8 2-1310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6:34.0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352 1616 116,'36'5'3149,"-34"-5"-2185,0-10 698,-2 10-1614,1-1-1,-1 1 1,0-1 0,0 1-1,0-1 1,1 0 0,-1 1-1,0-1 1,0 1 0,0-1-1,0 0 1,0 1 0,0-1 0,0 1-1,-1-1 1,1 0 0,0 1-1,0-1 1,0 1 0,-1-1-1,1 1 1,0-1 0,0 1 0,-1-1-1,1 1 1,0-1 0,-1 1-1,0-1 1,-143-173 4687,-13 9-6018,145 152 912,-44-47-5130,36 32 3759</inkml:trace>
  <inkml:trace contextRef="#ctx0" brushRef="#br0" timeOffset="1">38 35 10553,'3'-3'175,"1"-1"0,-1 1 0,1 0 1,-1 1-1,1-1 0,0 1 0,0 0 0,0-1 0,1 2 0,-1-1 0,0 0 1,1 1-1,-1 0 0,1 0 0,-1 0 0,1 1 0,0 0 0,7 0 1,16 1 181,0 2 0,0 0 0,0 2 0,-1 2 1,39 13-1,124 61 795,-130-49-748,-2 3-1,-1 3 1,-1 1-1,-3 4 1,-1 1-1,-3 3 1,85 102 0,-106-111-203,-1 0 0,-2 2 1,-2 1-1,-2 1 0,-2 1 1,-1 0-1,-2 2 0,-3-1 1,-1 2-1,6 50 0,-14-65-140,-2-1 0,-1 1-1,-2 0 1,-1 0 0,-1 0-1,-1 0 1,-10 30-1,7-38-148,0 0-1,-2 0 1,-1-1-1,-1 0 1,-1-1-1,0-1 0,-2 0 1,0 0-1,-30 30 1,25-32-536,-1 0 1,-1-2-1,0 0 1,-1-2 0,-38 20-1,26-18-1850,-1-2-1,0-1 1,-48 10-1,17-10-604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7:07.6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101 176 2128,'9'-18'656,"-4"9"34,-1 1 1,0-1 0,0 0-1,-1 0 1,3-14-1,-6 20-552,0 1 0,1-1 0,-1 1-1,0-1 1,-1 1 0,1-1 0,0 1-1,-1-1 1,1 1 0,-1 0 0,0-1-1,0 1 1,0 0 0,0-1 0,0 1-1,-1 0 1,1 0 0,-1 0-1,1 0 1,-1 0 0,0 1 0,1-1-1,-1 0 1,0 1 0,0-1 0,-3-1-1,-2-1-193,0 0 0,0 1-1,-1 0 1,1 0 0,-14-3 0,-19-1-5859,30 7 4337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6:34.8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48 856,'4'-4'942,"1"0"1,0 1-1,0-1 1,1 1-1,-1 1 0,7-4 1,-1 2-1,0 1 1,19-4 0,2 3 245,40 0 1,-71 4-1155,35 0 621,1 2-1,-1 2 1,1 1-1,-1 1 0,42 15 1,-24-4 285,-2 3-1,83 43 1,-110-50-418,-1 2-1,38 29 0,-54-37-368,-1 0 0,1 0 0,-1 0 0,-1 1-1,1 0 1,-1 0 0,0 1 0,-1-1 0,0 1 0,6 16 0,-10-21-104,0 1-1,0-1 1,0 0 0,0 1 0,-1-1-1,0 1 1,0-1 0,0 0-1,0 1 1,-1-1 0,0 1-1,0-1 1,0 0 0,0 0-1,-4 8 1,2-6-77,-1 1 0,0-1-1,0-1 1,-1 1 0,1-1 0,-1 1 0,-1-1-1,-10 8 1,-4 0-598,-1 0 0,-1-2 0,0 0 0,-35 11 0,-57 21-11190,82-31 8849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6:35.1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560 52 13353,'1'0'-2,"0"-4"132,0 0 1,0 0 0,0 0 0,0 0 0,-1 0 0,1-7 0,-1 10-69,0 0 1,0 1-1,-1-1 1,1 0 0,0 0-1,-1 0 1,1 1-1,-1-1 1,1 0 0,-1 0-1,1 1 1,-1-1-1,1 1 1,-1-1-1,1 0 1,-1 1 0,0-1-1,1 1 1,-1-1-1,0 1 1,0 0 0,1-1-1,-1 1 1,0 0-1,0-1 1,0 1-1,0 0 1,1 0 0,-1 0-1,0 0 1,0 0-1,0 0 1,0 0 0,1 0-1,-1 0 1,0 0-1,0 0 1,-1 1 0,-4 0 159,0 0 0,0 0 1,0 1-1,1 0 0,-1 0 1,0 0-1,1 1 1,0 0-1,-1 0 0,-7 7 1,-6 5 285,-24 26 1,37-35-399,-37 40 491,1 1 1,2 2 0,3 2 0,2 2 0,2 1 0,-48 111 0,62-120-278,3 2-1,2-1 1,1 2-1,3 0 1,2 0 0,2 0-1,2 1 1,2 0-1,8 82 1,-2-101-160,1 0 0,2-1 0,1 0 0,19 48 0,-19-60-136,0 0 1,1-1-1,1-1 0,0 1 0,1-1 0,0-1 0,2 0 1,-1-1-1,19 15 0,-17-18-184,1 0 0,-1-1-1,2 0 1,-1-2 0,1 1 0,0-2 0,1 0-1,0-1 1,0-1 0,0 0 0,0-2 0,0 0-1,1 0 1,-1-2 0,1 0 0,-1-1 0,0-1 0,19-4-1,11-5-1479,0-1 0,82-35 0,85-61-9418,-127 55 7501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6:35.5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157 82 436,'22'-17'1383,"-16"13"-632,0-1-1,-1 1 1,1-1-1,-1 0 0,0 0 1,0 0-1,-1-1 0,6-8 1,-10 14-663,0-1 0,0 1 0,0-1 0,0 1 0,0 0 0,0-1 0,0 1 0,0-1 0,0 1 0,0-1 1,0 1-1,-1 0 0,1-1 0,0 1 0,0-1 0,0 1 0,-1 0 0,1-1 0,0 1 0,0 0 0,-1-1 0,1 1 0,0 0 0,-1-1 1,1 1-1,-1 0 0,1 0 0,0-1 0,-1 1 0,1 0 0,0 0 0,-1 0 0,1 0 0,-1-1 0,1 1 0,-1 0 0,1 0 0,-1 0 0,1 0 1,0 0-1,-1 0 0,1 0 0,-1 0 0,1 0 0,-1 1 0,1-1 0,0 0 0,-1 0 0,1 0 0,-1 0 0,1 1 0,0-1 0,-1 0 0,0 1 1,-10 4 333,-1 2 1,1-1 0,0 2 0,1-1 0,-1 1 0,2 1 0,-1 0-1,1 0 1,-11 16 0,8-9-24,2 1-1,0 0 1,0 0 0,2 1-1,-12 35 1,12-26-123,2 2 1,0-1-1,2 1 0,1-1 0,1 1 1,2 0-1,0 0 0,10 52 0,-6-55-117,2 0-1,1-1 1,2 0-1,0 0 1,1-1-1,1 0 1,2-1-1,22 32 1,-28-45-191,0-1 0,1 0 0,1 0 1,-1-1-1,2 0 0,-1 0 0,1-1 1,0-1-1,0 1 0,1-2 0,0 1 1,0-1-1,0-1 0,0 0 0,1-1 1,0 0-1,0-1 0,0 0 0,0-1 1,19 0-1,-11-2-376,0-1 0,0-1-1,-1 0 1,0-2 0,22-7 0,24-15-3360,0-6-4911,-36 18 5668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6:35.8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466 32 244,'40'-17'8707,"-44"22"-7476,-73 78 1910,-79 95-1167,110-119-2079,-25 34-1212,69-89 1147,-1 0 0,1 0 0,-1 0 0,1 0 0,0 0 0,1 1 0,-1-1 0,1 0 0,0 1 0,0-1 0,0 1 0,0 6 0,1-8 67,1-1 0,-1 1 0,1-1-1,0 0 1,0 1 0,0-1 0,0 0-1,0 1 1,1-1 0,-1 0 0,1 0-1,-1 0 1,1 0 0,0 0 0,0-1-1,0 1 1,-1 0 0,2-1 0,-1 1-1,0-1 1,0 0 0,0 0 0,1 0-1,4 2 1,7 2-20,-1-1 0,1-1 0,1 0 0,-1 0 0,0-1 0,1-1 0,-1-1 0,1 0 0,19-3 0,-9 0 275,0-1 0,0-2 0,0-1 0,36-14 0,-53 17-36,1 0 0,-1 0 0,-1 0 0,1-1 0,-1 0 0,1-1-1,-1 1 1,-1-1 0,1-1 0,-1 1 0,0-1 0,-1 0 0,8-12 0,-11 13-15,1 0 0,-1 0 1,0 0-1,0 0 0,0 0 1,-1 0-1,0-1 0,0 1 1,-1 0-1,1-1 0,-2 1 1,1 0-1,-1-1 0,1 1 1,-2 0-1,1-1 0,-1 1 0,0 0 1,-5-11-1,0 4 25,-1 0 0,0 1 0,-1 0-1,0 0 1,-1 0 0,0 2 0,-1-1 0,0 1-1,-1 1 1,-24-16 0,-2 3-134,0 1 1,-62-22-1,-29-3-1346,104 39-456,1 1 1,-1 1-1,-37-2 1,33 7 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6:36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63 66 23570,'-9'-3'1942,"5"2"-906,-1 0 1,1 0-1,-1 0 1,0 1-1,1 0 1,-8 0-1,11 0-1110,1 0 1,-1 0-1,0 0 1,1 0-1,-1 0 0,1 0 1,-1 0-1,1 0 0,-1 0 1,1 0-1,-1 0 1,0-1-1,1 1 0,-1 0 1,1 0-1,-1-1 0,1 1 1,0 0-1,-1-1 1,1 1-1,-1-1 0,1 1 1,0 0-1,-1-1 0,1 1 1,0-1-1,-1 0 1,1 0-536,-1-1 1,1 1 0,0 0 0,0 0 0,0-1 0,0 1 0,0 0 0,1-1 0,-1 1 0,0 0 0,0-1-1,1-1 1,1-13-8651,1 0 4399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6:37.5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88,'0'0'2094,"3"3"-71,1 2-1704,2 2 2621,0 1 0,-1-1 0,5 10 0,-9-16-2269,1 1-74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6:38.2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22 481 868,'2'4'1509,"58"149"8652,39 88-2695,-93-224-6781,-5-14-479,0 1-1,0-1 1,0 1-1,0-1 1,1 0-1,0 0 1,-1 0-1,1 0 1,0 0-1,1 0 1,-1 0-1,3 2 1,-4-10 425,-4-22-292,0 1 1,-2 0 0,-13-42 0,6 27-265,-39-145-124,-30-118-371,67 247 349,7 36 172,2 0 1,0 0-1,1-1 1,2 1-1,-1-40 1,3 59-61,0 0-1,0 0 1,1 0-1,-1 0 1,0 0-1,1 0 1,0 0 0,-1 0-1,1 0 1,0 0-1,0 0 1,0 0-1,3-3 1,-3 4 125,3 4-11,4 3-86,-1 1 1,1 1-1,-1-1 0,0 1 0,-1 1 0,10 14 0,19 26 101,307 287 851,-216-220-695,-79-73-176,13 13 299,94 110 1,-150-161-425,0 0 1,0 1-1,-1-1 1,0 1-1,0 0 1,-1-1-1,1 1 1,-1 0-1,-1 1 0,3 11 1,-4-14-32,0 0 0,0 1 0,0-1 0,0 1 0,-1-1 0,0 1 0,0-1 1,0 0-1,-1 1 0,1-1 0,-1 0 0,0 0 0,0 0 0,-1 0 0,1-1 0,-4 5 0,-3 2-119,0-1 0,-1 0 0,0 0 0,-1-1-1,1 0 1,-2-1 0,1 0 0,-22 9 0,-106 33-2280,119-43 1913,-76 18-2103,3-1-2130,35-2-5134,45-15 6840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6:38.6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150 168 96,'97'-50'2448,"-82"40"-897,-1 0 1,16-14 0,-54 47 2116,-30 37 1,-20 41-1083,-55 113-3498,125-207 592,0 1 0,1-1 0,0 1 0,0-1-1,1 1 1,0 0 0,-1 9 0,2-14-29,1 0-1,0 0 1,0 0 0,0-1 0,0 1-1,1 0 1,-1 0 0,1-1 0,0 1-1,-1 0 1,1-1 0,0 1-1,1 0 1,-1-1 0,0 1 0,1-1-1,-1 0 1,1 0 0,0 1 0,0-1-1,0 0 1,0 0 0,4 3-1,15 6-1540</inkml:trace>
  <inkml:trace contextRef="#ctx0" brushRef="#br0" timeOffset="1">168 637 6593,'28'-1'122,"-1"-1"0,-1-2 1,1 0-1,0-2 0,33-12 1,-53 15 14,1-1 1,-1 1-1,0-1 1,0-1-1,0 1 1,-1-1-1,1 0 1,-1-1-1,9-10 0,-11 11-33,-1 0 0,0 0 0,0 0 0,0-1 0,-1 1 0,1-1 0,-1 0 0,-1 0 0,1 0 0,-1 0 0,0 0 0,-1 0 0,1 0 0,-1-10 0,-2 1 40,0-1 1,-1 1-1,-1 0 1,0 0-1,-1 0 1,-1 1-1,0-1 1,-1 2-1,0-1 1,-1 1-1,-1 0 1,0 0-1,-1 1 0,-12-12 1,-4-3-256,-1 2 0,-1 1 0,-2 2 1,-59-36-1,51 38-3350,-45-19 1,50 25 1679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6:38.9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52 15377,'2'-8'1290,"-1"-1"0,0 1 0,1-14 0,-1 21-1153,0 1 0,-1-1 0,1 1 0,0-1 0,0 1 0,0 0 0,0-1 1,0 1-1,0 0 0,0 0 0,0 0 0,0 0 0,0 0 0,0 0 0,0 0 1,0 0-1,0 0 0,0 0 0,0 0 0,1 1 0,15 4 251,0 1 0,0 0 0,-1 2 0,0 0 0,18 12 0,76 59 692,-89-63-906,93 74 1164,199 205-1,-231-203-571,-5 3-1,112 176 1,-151-205-485,53 123 0,-77-155-242,-2 2 0,-1-1 1,-2 1-1,-2 1 0,5 58 0,-12-77-35,0 0 1,-1 1-1,-1-1 1,0 0-1,-2 0 1,0 0-1,-1 0 1,-1-1-1,-10 24 1,6-22-40,-1-1 0,0 0 0,-2 0-1,0-2 1,0 1 0,-2-2 0,-31 27 0,9-14-701,-2-2 1,0-1-1,-2-2 0,0-2 0,-2-2 1,-74 23-1,-287 55-11907,328-81 10018,-128 26-1723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6:54.9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0 138 768,'0'0'1576,"3"-4"-792,10-7-151,-1 1 1,1-1-1,1 2 1,0 0-1,0 1 1,1 0-1,22-7 1,3-1 1200,74-15 0,-108 29-1723,-1 1 0,1 0 0,-1 0 0,1 1 0,0-1 1,-1 1-1,1 1 0,0-1 0,-1 1 0,1 0 0,-1 0 0,1 0 0,-1 1 1,0 0-1,1 0 0,-1 1 0,0-1 0,0 1 0,-1 0 0,1 0 0,0 1 1,-1-1-1,0 1 0,0 0 0,0 0 0,0 0 0,-1 1 0,0-1 0,0 1 1,4 8-1,5 13 129,-1 1 1,-1 0-1,8 39 0,12 90 397,-23-111-473,38 229 762,66 332 1330,-101-567-2050,86 309 1656,-95-343-1847,0-4 2,0 1-1,-1-1 0,1 1 1,-1 0-1,0-1 1,1 1-1,-1 0 0,0 0 1,0-1-1,0 3 0,0-3-7,-1 0 0,1-1 0,-1 1 0,1 0 0,-1 0 0,1 0 0,-1-1 0,1 1 0,-1 0-1,0-1 1,1 1 0,-1 0 0,0-1 0,0 1 0,1-1 0,-1 1 0,0-1 0,0 0 0,0 1-1,0-1 1,1 0 0,-1 0 0,0 1 0,0-1 0,0 0 0,-2 0 0,-52 6 97,-94-2-1,134-4-112,-51 0-1578,1-3 0,-69-12 0,126 14 508,1-1-1,-1 0 1,1-1-1,0 0 1,0 0-1,0-1 1,0 0-1,1 0 1,-7-5-1,-2-6-1589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7:08.4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11 376,'7'-10'6023,"-7"16"-805,0 19-2980,22 79 3133,-12-70-4499,2-1-1,25 50 1,-2-13-209,59 109 568,-69-136-709,62 79 0,-85-119-513,-1-1 0,1 0 1,0 0-1,0 0 0,0 0 0,0 0 1,0 0-1,0 0 0,0-1 0,0 1 1,1-1-1,-1 0 0,1 1 1,-1-1-1,1 0 0,3 0 0,-5-1-20,1-1 0,-1 0 0,0 0 0,0 0 0,0 0 0,1 0 0,-1 0 0,0-1 0,-1 1 0,1 0 0,0-1 0,0 1 0,0 0 0,-1-1-1,1 1 1,-1-1 0,1 1 0,-1-3 0,5-18-214,-1-1 0,-2 1-1,0-1 1,-2-25-1,0 47 171,0 5-196,0 10 132,0 0 0,1 0-1,1 0 1,0 0 0,5 14-1,-6-24 99,0 0 0,1 0 0,-1-1 0,1 1 0,0 0 0,0-1 0,0 1 0,1-1 0,-1 1 0,1-1 0,0 0 0,0 0-1,0-1 1,0 1 0,1 0 0,-1-1 0,1 0 0,-1 0 0,1 0 0,0 0 0,0-1 0,5 2 0,-1-1-4,1-1 1,0-1-1,-1 1 0,1-1 1,0-1-1,0 0 1,-1 0-1,1-1 1,0 1-1,-1-2 1,0 0-1,1 0 0,-1 0 1,9-6-1,-3 2-3,-1-1 0,0-1 0,0 0 0,-1 0 0,-1-2 0,1 1 0,12-17 0,-17 19 7,-1-1-1,0 1 1,-1-1 0,0 0-1,5-12 1,-9 18 8,1-1 0,-1 1 1,0 0-1,-1 0 0,1-1 0,-1 1 0,1-1 1,-1 1-1,0 0 0,0-1 0,0 1 0,-1-1 1,1 1-1,-1 0 0,0 0 0,0-1 0,0 1 1,0 0-1,-3-5 0,3 7 0,0-1 1,1 1 0,-1 0-1,0 0 1,0 0-1,0 0 1,0 0-1,0 0 1,0 0-1,0 1 1,0-1-1,0 0 1,0 0-1,0 1 1,0-1 0,-1 1-1,1-1 1,0 1-1,0-1 1,-1 1-1,1 0 1,0 0-1,-2-1 1,1 2-2,0-1 0,0 0 1,0 1-1,0 0 0,1-1 0,-1 1 1,0 0-1,0 0 0,1 0 0,-1 0 0,0 0 1,1 0-1,-3 3 0,-2 2-13,1 0 0,0 0 0,1 0 0,0 1 0,0-1 0,-6 14 0,6-11 8,1 0-1,0 1 1,0-1 0,1 0-1,-1 12 1,2-20 13,1 1-1,0 0 1,0-1 0,0 1 0,0 0-1,0-1 1,1 1 0,-1 0-1,0-1 1,1 1 0,-1-1-1,1 1 1,-1-1 0,1 1 0,0-1-1,0 1 1,0-1 0,0 1-1,0-1 1,0 0 0,0 0-1,0 0 1,0 1 0,0-1 0,1 0-1,-1 0 1,1-1 0,-1 1-1,0 0 1,1 0 0,-1-1 0,1 1-1,0-1 1,-1 1 0,1-1-1,-1 0 1,1 1 0,0-1-1,1 0 1,8 0-15,0-1 0,-1 0 0,1 0 0,-1-1 0,1 0 0,-1-1 0,0 0 0,0-1 0,0 0 0,13-8 0,4-3-24,-1-1-1,31-26 1,-35 24 10,-2 0 1,0-2 0,26-32-1,-35 38 8,0-1-1,-2-1 0,1 1 1,-2-2-1,0 1 1,7-23-1,-12 12-18,-2 27 43,-1-1 1,0 1 0,0-1 0,0 1-1,0-1 1,0 1 0,-1-1-1,1 1 1,0-1 0,0 0 0,0 1-1,0 0 1,0-1 0,-1 1 0,1-1-1,0 1 1,0-1 0,-1 1-1,1-1 1,0 1 0,-1 0 0,1-1-1,-1 1 1,1 0 0,0-1 0,-1 1-1,1 0 1,-1-1 0,1 1-1,-1 0 1,1 0 0,-1 0 0,1-1-1,-1 1 1,1 0 0,-1 0 0,1 0-1,-1 0 1,1 0 0,-1 0-1,1 0 1,-1 0 0,1 0 0,-1 0-1,1 0 1,-1 1 0,-12 10-35,11-10 32,2-1 5,-1 1-1,0-1 0,0 1 0,0-1 0,1 1 0,-1 0 0,0-1 1,0 1-1,1 0 0,-1 0 0,1-1 0,-1 1 0,1 0 0,-1 0 1,1 0-1,-1 0 0,1 0 0,0-1 0,-1 1 0,1 0 0,0 0 1,0 0-1,0 2 0,0-2 0,0 0 0,1-1 0,-1 1 0,1 0 0,0 0 1,-1-1-1,1 1 0,0 0 0,-1-1 0,1 1 0,0-1 0,0 1 0,-1-1 1,1 1-1,0-1 0,0 1 0,0-1 0,0 0 0,1 1 0,5 1 39,0-1 0,0 1-1,1-1 1,10 0-1,-16-2-12,0 1 0,0 0 0,0 0 0,0 0 0,0 1 0,0-1 0,0 0 0,0 1 0,0-1 0,0 1 0,3 1 0,-4-1-11,-1 0-1,1 0 1,0 0 0,0 1-1,-1-1 1,1 0 0,-1 0 0,1 0-1,-1 0 1,0 1 0,1-1-1,-1 0 1,0 0 0,0 1 0,0-1-1,0 0 1,0 0 0,0 3-1,-2 40 363,1-18 24,2 32 0,0-51-316,0 0 1,0 0 0,1 1-1,-1-1 1,2 0 0,-1 0-1,1-1 1,0 1-1,4 6 1,-5-10-59,0 0 0,0-1 1,0 1-1,0-1 0,0 0 0,1 0 0,-1 0 1,1 0-1,0 0 0,-1 0 0,1 0 0,0-1 1,0 0-1,0 1 0,0-1 0,4 1 0,-2-2 0,1 1 0,-1 0 0,1-1 0,-1 0-1,1-1 1,-1 1 0,1-1 0,9-2 0,-2-2-16,0 1 1,0-2-1,0 1 1,-1-2-1,0 0 1,18-14-1,-16 10-70,0-1 0,20-24 0,-30 32 29,-1-1 0,0 1 0,0 0 0,0-1 0,0 0 0,0 0 0,-1 0 0,0 0 0,0 0 0,0 0 0,-1 0 0,2-11 0,-3 15 22,0 0-1,0 0 1,0 0 0,0 1-1,0-1 1,0 0-1,0 0 1,0 0 0,-1 0-1,1 0 1,0 0 0,0 1-1,-1-1 1,1 0 0,0 0-1,-1 0 1,1 1-1,-1-1 1,1 0 0,-1 1-1,0-1 1,0 0 0,0 0 2,0 1 1,1 0-1,-1 0 1,0 0-1,0 0 1,1 0 0,-1 0-1,0 0 1,0 0-1,1 0 1,-1 0-1,0 0 1,1 1-1,-1-1 1,0 0 0,0 0-1,1 1 1,-1-1-1,1 0 1,-2 1-1,-2 2 18,0 0-1,1 0 1,-1 0-1,1 0 0,0 1 1,0-1-1,-4 7 1,4-5 39,1 0-1,-1 0 1,1 1 0,0-1 0,0 1 0,1 0 0,-1-1 0,1 1 0,0 0 0,1 0-1,0 0 1,0 0 0,0 0 0,1 0 0,1 6 0,-2-9-43,1 0 1,0 0 0,0 0-1,0 0 1,1 0-1,-1-1 1,1 1 0,-1-1-1,1 1 1,0-1-1,0 1 1,0-1-1,0 0 1,0 0 0,1 0-1,-1 0 1,1-1-1,-1 1 1,1 0-1,0-1 1,-1 0 0,1 0-1,0 0 1,0 0-1,0 0 1,0 0 0,0-1-1,0 1 1,0-1-1,0 0 1,3 0-1,12-1-279,0-1 0,0 0 0,-1-1 0,0-1 0,33-12 0,81-42-6054,-96 41 2187,-10 8 483,-5 3 1110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6:55.2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441 32 13241,'2'-1'199,"0"0"1,-1-1-1,1 1 0,0-1 0,-1 1 0,1-1 1,-1 0-1,1 0 0,-1 0 0,0 1 1,0-1-1,0 0 0,1-4 0,-19 3 1326,-20 1-97,-53 6 0,-16-1-715,0-3-2029,36 3-6894,51 0 4265,3 2 1196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6:55.6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359 20 316,'22'-19'7266,"-22"24"-6910,0 0 0,-1-1 0,1 1 0,-1 0 0,0 0 1,0 0-1,-1 0 0,1 0 0,-1-1 0,0 1 0,0-1 0,-1 1 0,-4 5 0,-50 89 1759,-61 94 56,42-72-2189,0-1-3897,50-77-2981,22-33 4732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6:55.9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409 456 716,'16'-3'1244,"0"0"-144,-7-2-108,-6-7-76,-6-2-19,-3-6 19,-10-8-4,-6 0 8,-9-9-88,-7 0-128,-6-2-200,-3-4-288,-3 4-328,9 5-408,-6 3-488,6-1-2132,3 4 1067,10 6 705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6:56.9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6 668,'0'-1'132,"0"1"0,1-1 0,-1 1 0,1 0 1,-1-1-1,1 1 0,-1 0 0,1-1 0,0 1 0,-1 0 0,1 0 0,-1-1 0,1 1 0,-1 0 1,1 0-1,0 0 0,-1 0 0,1 0 0,0 0 0,-1 0 0,1 0 0,0 0 0,11 4 338,0 0 0,-1 0 0,0 1 0,0 1 0,0 0-1,-1 1 1,0 0 0,14 12 0,7 9 399,35 40-1,42 60 169,-6 5-1,-5 4 0,-7 5 1,92 194-1,-144-257-603,32 101 0,-57-142-396,-3 1 0,-1 1 0,-2-1-1,4 72 1,-12-91-176,0 0 1,-1 1-1,-1-1 0,-1 0 1,-1 0-1,0 0 0,-2-1 0,0 0 1,-16 30-1,8-23-794,-1-1 0,-2 0 0,0-1-1,-1-1 1,-39 37 0,35-40-584,-47 31 0,-35 10-595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6:57.4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82 1 1204,'-22'77'1208,"3"1"-1,4 1 1,3 1-1,-2 104 1,31 319 1802,-3-350-1992,51 224 0,-44-295-828,3-1 0,3-1 0,4-2 0,55 101 0,-70-149-280,2 0-1,1 0 1,1-2 0,2-1-1,47 48 1,-46-56-385,-1-1 0,2-1 0,0 0 1,1-2-1,1-1 0,0-1 0,1-2 0,0 0 0,1-2 1,53 11-1,49-6-2069,5-14 775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6:58.1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336 20 424,'6'-1'1202,"-1"-1"0,1 0 0,-1 0 0,0 0 0,0-1 0,7-4 2592,-21 8-3090,-158 24 2246,154-23-2755,0 0 1,0 1-1,0 1 1,1 0-1,-16 8 0,22-9-136,0 1 1,1-1-1,0 1 0,0 0 0,0 0 0,0 1 0,1 0 0,-1-1 1,1 2-1,0-1 0,1 0 0,-1 1 0,-2 7 0,-3 9 77,1-1 0,1 2 0,1-1-1,1 1 1,1 0 0,-1 30 0,5 141 537,10-34 66,34 178 0,61 150 832,80 97 1325,-178-569-2774,30 72 555,-33-78-565,2 0 1,-1-1 0,1 0-1,1 0 1,-1-1 0,12 11-1,-13-15-64,0 0 0,0-1 0,1 0 0,-1-1 0,1 1 0,-1-1 0,1 0 0,0 0 0,0-1 0,0 1 0,0-1 0,0-1 0,0 1 0,0-1 0,1 0 0,-1-1 0,8 0 0,14-4 84,-1-1 0,40-13 0,-44 12-79,10-3-34,201-53-120,-198 57-246,0 0 0,0 3 0,0 0 0,61 5 0,-64 2-633,0 1 0,50 13 0,-64-11-1121,32 14-1,-38-14-1148,0 0 0,24 19 0,-10-4 76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7:21.0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1399 716,'4'-4'1361,"0"0"1,0-1-1,0 0 0,6-9 0,7-24 1649,-9 14-2228,5-36-1,-8 36 35,48-309 2311,-30 177-2192,4-34 216,58-306 4370,-85 496-5515,12-33 1077,-12 32-1045,0 0-1,1 1 1,-1-1 0,0 0 0,1 1-1,-1-1 1,1 1 0,-1-1-1,1 0 1,-1 1 0,1-1-1,-1 1 1,1-1 0,0 1-1,-1-1 1,1 1 0,-1 0-1,1-1 1,0 1 0,0 0 0,-1 0-1,1-1 1,0 1 0,-1 0-1,1 0 1,0 0 0,0 0-1,-1 0 1,1 0 0,0 0-1,0 0 1,0 0 0,-1 0 0,1 0-1,0 0 1,-1 1 0,1-1-1,0 0 1,0 1 0,-1-1-1,2 1 1,3 3 112,-1 0 0,1 0 0,-1 1 0,0 0 0,0-1 0,0 1 0,-1 1 1,5 8-1,21 51 512,-21-46-476,478 1010 3911,-483-1022-4229,0-1 0,1 0-1,0 0 1,0 0 0,1-1 0,-1 1-1,1-1 1,9 7 0,-14-11 90,1-1 0,-1 0 0,0 0 0,0 0 0,1 0 0,-1 1 0,0-1 0,1 0 0,-1 0 0,0 0 0,0 0 0,1 0 0,-1 0 0,0 0 0,1 0 0,-1 0 0,0 0 0,1 0 0,-1 0 0,0 0 0,1 0 0,-1 0 0,0 0-1,0 0 1,1 0 0,-1 0 0,0 0 0,1-1 0,-1 1 0,0 0 0,0 0 0,1 0 0,-1 0 0,0-1 0,0 1 0,1 0 0,-1 0 0,0-1 0,0 1 0,0 0 0,0 0 0,1-1 0,-1 1 0,0 0 0,0-1 0,0 1 0,0 0 0,0-1 0,0 1 0,0 0 0,0 0 0,0-1 0,0 1 0,0 0 0,0-1 0,0 1 0,0 0 0,0-1 0,-1-18-1998,0 14 1527,0 1-1,0 0 0,-1-1 0,0 1 0,0 0 0,0 0 0,-3-4 0,1 1-1698,-1 1 1,-1 0-1,1 1 1,-1-1-1,-12-8 1,0 0-1208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7:21.3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501 200 384,'2'-3'559,"0"-1"0,0 1-1,0-1 1,-1 0 0,1 0 0,-1 0 0,0 0-1,1-6 1,-2 7-384,0 1-1,-1 0 1,1 0-1,0 0 1,-1 0 0,0 0-1,1 1 1,-1-1-1,0 0 1,0 0 0,0 0-1,0 1 1,0-1-1,-1 0 1,1 1 0,0-1-1,-1 1 1,1-1-1,-1 1 1,-2-2-1,-14-8 383,0 0 0,0 2 0,-1 0 0,0 1 0,0 1 0,-23-6-1,17 5-159,20 7-427,-35-12 601,-65-13 0,90 24-1237,0 0 0,-30 2 0,36 1-532,-1 0 1,1 0-1,0 1 1,-1 0 0,-14 7-1,5-1-705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7:21.6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228 10 220,'1'-1'296,"0"0"-1,0 0 1,0 0 0,1 1 0,-1-1-1,0 0 1,0 1 0,0-1 0,1 0-1,-1 1 1,0 0 0,0-1 0,1 1-1,-1 0 1,1-1 0,-1 1 0,0 0-1,2 0 1,-2 0-200,-1 0 0,0 1 0,0-1-1,1 0 1,-1 0 0,0 0 0,1 0 0,-1 0 0,0 1 0,1-1-1,-1 0 1,0 0 0,0 1 0,1-1 0,-1 0 0,0 0 0,0 1-1,0-1 1,1 0 0,-1 1 0,0-1 0,0 0 0,0 0 0,0 1-1,0 0 1,-3 14 477,-144 297 6410,117-253-6425,9-19-898,2 0 0,-17 54 0,35-92 173,1 1 0,-1 0 0,1 0-1,-1 0 1,1 0 0,0-1 0,0 1 0,0 0 0,1 0 0,0 3 0,0-2-563,0-1 0,1 1 0,-1 0 1,1-1-1,0 1 0,0-1 0,0 0 0,1 1 0,-1-1 0,6 4 1,7 8-1266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7:22.0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214 620 4884,'15'9'316,"-10"-5"-47,0 0 1,1-1 0,-1 0-1,1 0 1,0 0-1,0-1 1,0 1 0,0-2-1,1 1 1,6 1-1,-12-4-204,0 0-1,0 1 1,0-1-1,0 0 1,0 1-1,-1-1 1,1 0-1,0 0 1,0 0-1,-1 0 1,1 0-1,-1 0 1,1 0-1,-1 0 1,1 0-1,0-1 1,-1 1 71,2-3-27,-1 1-1,0 0 1,0 0 0,0-1-1,0 1 1,-1 0-1,1-1 1,-1 1 0,0 0-1,0-1 1,0 1 0,-1-7-1,-13-43 691,9 35-514,-18-50 322,-3 2-1,-3 0 1,-56-94-1,81 154-747,-48-78-432,20 47-1725,27 32 1110,-1 0-1,1 1 0,-1-1 0,-8-4 0,0 3-739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7:08.7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49 628,'9'-14'1989,"-7"10"-1201,1 0-1,-1 0 1,1 0-1,0 0 0,0 1 1,1-1-1,5-3 1246,-8 9-893,2 5-733,-1 0-1,1 0 0,-1 0 1,-1 0-1,1 0 0,-2 1 0,1-1 1,-1 0-1,0 1 0,-1 8 1,2 15 366,-1-19-540,2 16 328,0 0 1,7 31-1,-8-58-648,-1 0 1,0 1-1,0-1 1,1 1-1,-1-1 1,1 0-1,-1 1 1,1-1-1,0 0 1,0 0-1,-1 1 1,1-1-1,0 0 1,0 0-1,0 0 1,0 0-1,0 0 1,0 0-1,1 0 1,-1-1-1,0 1 1,0 0 0,1-1-1,-1 1 1,2 0-1,-1-1-402,0 0 0,0 0 0,0 0 0,0 0 0,0 0 0,-1-1 0,1 1-1,0-1 1,0 1 0,0-1 0,-1 0 0,1 0 0,0 0 0,-1 0 0,1 0 0,-1 0 0,1 0 0,2-2 0,8-9-1996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7:22.7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12 145 1104,'0'0'1159,"0"-2"-627,1-1 987,-1 1-1,1-1 1,-1 1-1,0-1 1,0 1-1,0-1 1,-1-4-1,0 5-1457,0 1-1,-1-1 1,1 0-1,0 0 1,0 0-1,0 0 1,0 0-1,1 0 1,-1 0-1,0 0 0,1 0 1,-1 0-1,1 0 1,0 0-1,0-1 1,0 1-1,0 0 1,0 0-1,0 0 1,1 0-1,-1 0 1,1-1-1,-1 1 0,1 0 1,0 0-1,0 0 1,0 0-1,0 1 1,0-1-1,0 0 1,1 0-1,-1 1 1,0-1-1,1 0 1,0 1-1,2-2 0,1-2 93,1 0-1,0 1 0,1-1 1,-1 2-1,1-1 0,-1 1 1,1 0-1,0 0 0,14-3 1,-13 5 1,1 0 1,-1 0-1,0 1 0,0 0 1,0 0-1,1 1 1,13 3-1,-22-4-147,0 1 0,1-1-1,-1 0 1,0 0 0,0 0-1,0 0 1,1 0 0,-1 0 0,0 1-1,0-1 1,0 0 0,0 0 0,1 0-1,-1 1 1,0-1 0,0 0-1,0 0 1,0 0 0,0 1 0,0-1-1,0 0 1,0 0 0,0 0 0,1 1-1,-1-1 1,0 0 0,0 0-1,0 1 1,0-1 0,0 0 0,0 0-1,-1 1 1,1-1 0,0 0-1,0 0 1,0 1 0,0-1 0,0 0-1,0 0 1,0 0 0,0 1 0,-1-1-1,1 0 1,0 0 0,0 0-1,0 1 1,-1-1-5,0 1 0,1 0 0,-1-1 0,1 1 0,-1 0 0,0-1 0,1 1 0,-1-1 0,0 1 0,0-1 0,1 1 0,-1-1 0,0 0 0,0 1 0,0-1 0,-1 0 0,-10 1-74,-1-1 1,0 0 0,1-1 0,-1 0 0,1-1 0,-20-6-1,29 7 82,0 1-1,0 0 0,0 0 1,0 0-1,0 0 0,1 0 1,-1 1-1,-5 0 0,6 0-19,1-1 15,0 1-1,0 0 1,1-1-1,-1 1 1,1 0-1,-1 0 0,1 0 1,-1-1-1,1 1 1,-1 0-1,1 0 1,0 0-1,-1 0 0,1 0 1,0 0-1,0 0 1,0-1-1,0 1 1,0 0-1,0 0 0,0 0 1,0 0-1,0 1 1,20-11-15612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7:23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 94 264,'26'-52'2734,"-5"10"5536,-25 47-7033,-6 8-717,1 0 0,1 1 0,0-1 0,1 2 0,1-1 0,0 1 0,1 0 0,1 0 0,0 1 0,-3 25 0,0 16 633,2 91-1,5-70-454,4 0-1,3-1 1,3 0 0,36 133-1,-18-120-301,4-1 0,3-1 0,4-2 0,4-2 0,4-2 0,106 141 0,-132-197-427,14 19-693,57 55 0,-86-94 207,1-1 1,-1 0-1,2 0 0,-1 0 0,10 4 1,7 3-9833,-21-11 8418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7:24.1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477 148 364,'2'-2'479,"1"-1"0,0 0 0,-1 0-1,1 0 1,-1 0 0,0 0 0,0-1 0,0 1 0,0-1-1,-1 1 1,0-1 0,1 0 0,-1 1 0,0-1 0,-1 0-1,1 0 1,-1 0 0,0 0 0,0 0 0,0 1 0,0-1-1,-2-6 1,1 6-289,0 1 0,0 0 0,0-1 0,-1 1 0,1 0 0,-1 0 0,0 0 0,0 1 0,0-1 0,0 0 0,0 1 0,-1-1 0,1 1 0,-1 0 0,1-1 0,-1 1 0,0 1 0,0-1-1,0 0 1,0 1 0,0-1 0,-1 1 0,1 0 0,0 0 0,-7-1 0,2 2-13,0-1 1,0 2-1,0-1 0,0 1 0,0 0 0,1 0 1,-1 1-1,0 0 0,0 1 0,1-1 0,0 2 1,-1-1-1,1 1 0,0 0 0,-9 7 1,-1 2 53,0 1 0,1 0 0,1 1 0,-24 30 0,14-10-44,1 1 0,1 1 0,3 1 0,1 1 0,1 1 1,3 0-1,1 1 0,2 1 0,2 0 0,2 0 1,1 1-1,2 0 0,3 1 0,1-1 0,8 69 0,-4-89-83,1-2 0,2 1 0,0 0 0,1-1 0,1 0-1,1-1 1,16 27 0,-17-34-45,0-1-1,1 0 1,1 0 0,0-1-1,1-1 1,0 1 0,0-2 0,1 0-1,0 0 1,1-1 0,0 0-1,14 5 1,-10-6-9,1-1-1,-1 0 1,2-2-1,-1 0 1,0-1-1,1-1 1,-1 0 0,1-2-1,-1 0 1,1-1-1,-1-1 1,1-1-1,-1 0 1,0-1 0,0-1-1,24-10 1,-36 12-42,-1 0 0,0 0 1,0 0-1,1-1 0,-2 0 0,1 0 1,0 0-1,-1 0 0,0-1 1,0 1-1,0-1 0,4-9 0,-6 11-14,-1 0-1,1 0 0,-1-1 0,0 1 0,0-1 0,0 1 0,0-1 1,-1 1-1,0-1 0,1 0 0,-1 1 0,-1-1 0,1 0 0,0 1 1,-1-1-1,0 1 0,0-1 0,0 1 0,0-1 0,0 1 0,-1 0 1,-2-5-1,-1 1-68,0 0 0,-1 1 0,0 0 0,0-1 0,0 2 0,0-1 0,-1 1 0,0 0 0,0 0 0,-1 1 1,1 0-1,-1 1 0,0-1 0,0 1 0,-16-3 0,4 1-132,-1 1 0,0 2 0,0 0 0,0 1 0,-29 2 0,8 7 183,40-8 170,7-2-44,115-50 228,88-40-897,-137 60-1090,-47 22-1267,0 1-3481,-19 8 2239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7:24.5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456 4 1108,'1'0'208,"-1"-1"0,0 1-1,1 0 1,-1-1 0,0 1 0,1 0-1,-1-1 1,1 1 0,-1 0 0,1 0-1,-1 0 1,1-1 0,-1 1 0,1 0-1,-1 0 1,1 0 0,-1 0 0,1 0 0,-1 0-1,1 0 1,-1 0 0,1 0 0,-1 0-1,1 0 1,-1 1 0,1-1 0,-1 12 2265,-19 28-996,15-32-643,-193 395 6143,147-299-6442,40-84-668,3-8-321,1 1 0,1 0 0,-7 23 1,12-35 354,0 0 1,0 1 0,0-1 0,0 0 0,0 0 0,0 0 0,0 1 0,1-1 0,-1 0 0,0 0 0,1 0 0,-1 0 0,1 0-1,0 0 1,-1 1 0,1-1 0,0-1 0,-1 1 0,1 0 0,0 0 0,0 0 0,0 0 0,0 0 0,0-1 0,0 1 0,0 0-1,0-1 1,0 1 0,0-1 0,0 0 0,1 1 0,-1-1 0,0 0 0,2 1 0,7 1-367,-1 0 1,1 0-1,11 0 1,-15-1 295,291 24-179,-295-24 416,0-1 0,0 0 0,-1 0 0,1 0 0,0 0 0,0 0 0,-1 0 0,1-1 0,0 1 0,-1-1 0,1 1 0,0-1 0,-1 0 0,1 1 0,-1-1 0,3-2 0,-5 0 377,-42-39 524,-86-62 0,98 80-829,-16-12-334,-103-78-144,49 42-5166,67 51 2475,3 4 921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7:25.0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15 780,'1'0'157,"0"-2"505,0 1 0,0 0 0,0-1 1,1 1-1,-1 0 0,1 0 0,-1 0 0,1 0 1,-1 0-1,1 1 0,2-2 0,-4 3-478,0 1-1,1-1 1,-1 0 0,0 1-1,1-1 1,-1 1-1,0-1 1,0 1 0,0-1-1,0 0 1,-1 1 0,1-1-1,-1 3 1,1 1-23,-1 47 1490,3-1 1,2 1-1,17 77 0,-15-98-974,1 0-1,15 39 0,-16-55-349,1 1 0,0-1-1,1 0 1,0-1 0,2 0 0,11 14 0,-19-26-276,0 1 1,0-1 0,0-1 0,0 1-1,1 0 1,-1 0 0,0-1 0,1 1 0,-1-1-1,1 0 1,-1 0 0,1 0 0,0 0-1,0 0 1,-1 0 0,1-1 0,0 0-1,0 1 1,0-1 0,0 0 0,0 0-1,-1 0 1,1-1 0,0 1 0,0-1-1,0 0 1,-1 0 0,1 1 0,0-2-1,-1 1 1,1 0 0,-1-1 0,1 1-1,-1-1 1,3-2 0,6-4 39,0-2-1,0 0 1,-1 0 0,0-1 0,11-17-1,0-5-332,-2-1 0,-1 0 0,-1-2 0,21-68 0,-9 25-1703,-21 56 575,8-19-650,-2 26-1670,5 5-3694,-7 8 4755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7:25.3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 7 11969,'1'-7'1496,"-9"26"-1196,1 0 1,1 0-1,1 0 0,0 1 0,2 0 1,-3 31-1,5 128 1000,1-179-1294,2 61 490,4 0 0,14 65-1,-17-113-536,0-1 0,10 22 0,-13-32-111,1 0 0,0 1 0,0-1 0,0 0 0,0 0 0,0 0 0,1 0 0,-1-1-1,1 1 1,-1 0 0,1 0 0,-1-1 0,1 1 0,0-1 0,0 0 0,0 1 0,0-1 0,0 0 0,0 0 0,0 0 0,0 0 0,5 1 0,-6-3-221,0 1 0,0 0 0,0 0-1,1 0 1,-1-1 0,0 1 0,0-1 0,0 1 0,0-1 0,0 1-1,1-1 1,-1 1 0,0-1 0,0 0 0,-1 0 0,1 0 0,0 0-1,0 1 1,0-1 0,1-2 0,10-11-2107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7:25.7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861 102 14305,'28'-33'1084,"-28"32"-1035,0 0-1,-1 0 0,1 1 0,-1-1 0,1 0 0,-1 0 0,1 1 0,-1-1 1,1 1-1,-1-1 0,0 0 0,1 1 0,-1-1 0,0 1 0,1-1 0,-2 0 0,-9-3 116,0 0-1,0 1 0,0 0 0,-1 0 0,1 1 1,0 1-1,-18 0 0,12-1-54,-112-9 269,-161-11-939,96 22-3031,168 2-95,-50 10 0,37-2 1362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7:26.0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362 15 13921,'31'-15'1497,"-33"19"-960,-5 9-300,0 0 1,-1-1 0,-1-1-1,0 1 1,-1-1 0,0-1-1,-12 11 1,-23 24 176,-10 18-491,-74 115 0,100-138-601,21-31 253,1 1 0,0 0-1,1 0 1,0 0-1,-7 17 1,13-26 348,-1-1 0,1 1 0,0 0 0,-1 0 1,1 0-1,0-1 0,0 1 0,-1 0 0,1 0 0,0 0 0,0-1 0,0 1 0,0 0 0,0 0 1,0 0-1,0 0 0,0-1 0,0 1 0,1 0 0,-1 0 0,0 0 0,0 0 0,1-1 0,-1 1 1,0 0-1,1 0 0,-1-1 0,1 1 0,-1 0 0,1-1 0,0 1 0,-1-1 0,1 1 1,-1-1-1,1 1 0,0-1 0,0 1 0,-1-1 0,1 1 0,0-1 0,0 0 0,-1 1 0,1-1 1,0 0-1,0 0 0,1 0 0,4 1-275,1-1 0,0 0 0,-1-1 0,1 1 0,6-3 0,-1 2 245,40-6-501,171-26 1594,-218 33-895,0-1 1,0-1 0,0 1-1,0-1 1,-1 0-1,1 0 1,0 0-1,-1-1 1,1 1-1,5-5 1,-9 5-48,0 1-1,1-1 1,-1 1 0,0-1-1,0 0 1,0 1 0,0-1-1,0 0 1,0 0 0,-1 0-1,1 0 1,-1 0 0,1 0-1,-1 0 1,0 0 0,1 0 0,-1 0-1,0 0 1,0 0 0,-1 0-1,1 0 1,0 0 0,-1 0-1,1 0 1,-1 0 0,0 1-1,1-1 1,-1 0 0,-2-2-1,-2-7 58,-2 1-1,1 0 0,-1 0 0,-1 1 0,0 0 0,0 0 1,-11-8-1,-69-52-116,79 63-30,-128-87-2882,63 44-2013,47 29 3282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7:26.3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51 1076,'5'-5'497,"0"0"1,0 1-1,1-1 0,0 1 0,0 1 1,0-1-1,0 1 0,1 0 1,-1 0-1,1 1 0,0-1 0,0 2 1,-1-1-1,1 1 0,0 0 0,11 0 1,2 0 165,1 2-1,0 0 1,-1 1 0,31 7 0,-7 2-109,0 3 0,-1 0 0,0 3 0,-2 2 0,0 1 0,57 39 0,-53-26-61,-1 1 0,-1 2 1,-3 2-1,70 84 1,-69-68-172,-2 1 0,-3 2 1,-3 2-1,-2 1 0,-3 2 1,-2 0-1,-3 2 0,-3 1 1,16 93-1,-30-123-171,-1 1 0,-2 0-1,-2 0 1,-6 72 0,2-88-169,-1 0 0,-1 0 0,0 0 0,-2 0 0,0-1 0,-2 0 0,0-1 0,0 1-1,-2-2 1,-14 19 0,3-10-334,-1-1 0,-1-2-1,-1 0 1,-1-2 0,-1 0-1,0-2 1,-2-1-1,0-2 1,-54 23 0,12-12-2293,-1-3 0,-1-3 0,-92 14 0,13-12-538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7:44.4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 1 192,'-1'2'1255,"-2"5"-675,0 0-1,1-1 1,0 1-1,0 0 1,1 0-1,-2 11 0,0 51 2020,2-49-2024,11 599 7087,-4-490-7229,-6-119-718,0 5 129,2 1-1,2 18 0,-3-30-329,0-1 1,0 1-1,0 0 0,0-1 1,1 1-1,0 0 0,-1-1 1,1 0-1,1 1 0,-1-1 1,0 0-1,1 0 0,-1 0 1,4 2-1,4 4-2485,0-1 902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7:0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92 64,'2'-8'950,"0"1"0,-1-1 0,0 0 0,0 0 0,-1 0 0,1 0 0,-2 0 0,1 1 0,-3-12 0,2 18-539,1 2-374,0-1 0,0 0 0,0 0 0,0 0 0,0 0 0,0 0 0,0 0 0,0 1 0,0-1 0,-1 0 0,1 0 0,0 0 0,0 0 0,0 0 0,0 0 0,0 0 0,-1 0 0,1 0 0,0 0 0,0 0 0,0 0 0,0 0 0,0 0 0,-1 0 0,1 0 0,0 0 0,0 0 0,0 0 0,0 0 0,0 0 0,-1 0 0,1 0 0,0 0 0,0 0 0,0 0 0,0 0 0,0 0 0,-1 0 0,1 0 0,0 0 0,0 0 0,0 0 0,0-1 0,0 1 0,0 0 0,0 0 0,-1 0 0,1 0 0,0 0 0,0 0 0,0-1 0,0 1 0,0 0 0,0 0 0,0 0 0,0 0 0,0 0 0,0-1 0,0 1 0,0 0 0,0 0 0,0 0-1,0 0 1,0-1 0,0 1 0,-3 5 147,0 0-1,0-1 1,0 2-1,1-1 1,0 0-1,0 0 0,0 1 1,0-1-1,1 1 1,0-1-1,0 9 0,0-4 127,2 0 0,-1 1-1,1-1 1,0 0-1,1 0 1,1-1-1,-1 1 1,8 16 0,28 41 1177,-26-47-1106,-1 0 0,0 0 0,7 22 0,-17-39-460,0 0 0,0 0 1,0-1-1,-1 1 1,1 0-1,-1 0 1,0 0-1,0-1 1,0 1-1,0 0 1,0 0-1,-1 0 0,1-1 1,-1 1-1,0 0 1,-1 3-1,-8 8-3641,-4-2-4673,7-7 5891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7:44.8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988 238 560,'14'-22'1652,"-5"8"366,0-1-1,2 1 1,18-20 1909,-32 40-2971,-131 197 3556,102-160-3808,-2-2 0,-64 62 0,90-96-610,-1 1-1,1-2 0,-1 1 1,0-1-1,-1-1 0,0 1 0,1-2 1,-20 7-1,23-9-68,-1-1 0,1 0 0,-1-1 0,1 1 0,-1-1 0,1 0 0,-1-1 0,1 0 0,-1 0 0,1 0 0,0-1 0,-1 1 0,1-2 0,0 1 0,0-1 0,-8-4 0,-9-8-109,-1-1 0,2-1-1,0 0 1,-25-28 0,-74-91-1180,53 56 42,-24-28-2778,7 7-2715,48 59 4052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8:00.3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438 18 660,'23'-18'6255,"-26"27"328,-21 44-5269,-161 307 3383,19 11-3740,150-334-1609,-23 58-779,16-33-6029,19-50 3743,4-3 1131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8:00.6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729 591 916,'-2'-2'1120,"-7"-4"-181,0-1 0,-1 2 0,1-1 1,-21-7-1,-15-8 308,-12-15-266,1-1 1,-52-48 0,-95-98-686,162 144-583,-88-89-6500,108 105 5297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8:01.0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1008,'3'0'193,"-1"1"0,0-1 1,0 1-1,0 0 0,0 0 0,0-1 0,0 1 0,0 0 0,0 1 1,0-1-1,0 0 0,-1 1 0,1-1 0,0 1 0,-1-1 0,1 1 1,-1 0-1,0-1 0,1 1 0,-1 0 0,0 0 0,1 3 0,4 7 366,-1 1 0,6 18 1,-8-21-182,24 80 1810,24 151 0,-37-151-1560,-3 0 0,-5 1-1,-7 135 1,-2-196-1107,-1 0 0,-1-1 0,-2 0 0,-15 40 0,13-45-1182,-2-1-1,0-1 1,-15 22-1,1-9-258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8:01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120 1 1020,'-10'24'1128,"-15"33"1067,3 1 0,-17 75 0,29-84-1550,3 1 0,2 0 0,3 95 0,7-78-514,3 1 0,20 85 0,-18-116-422,0 0 1,3 0 0,27 55 0,-29-71-463,1-1 0,0 0 0,2-1 0,1 0 0,0-1 0,1-1-1,19 16 1,20 10-871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8:02.4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711 52 144,'95'-46'14462,"-84"41"-10515,-168 4-777,-263 6-2151,410-5-1036,1 1 0,0 0 0,0 0-1,-1 1 1,1 1 0,0 0 0,1 0 0,-1 0-1,0 1 1,1 0 0,0 1 0,-13 10 0,13-8 11,0 0 0,1 1 0,0 0 1,0 0-1,1 0 0,0 1 0,1 0 1,-1 1-1,2-1 0,0 1 0,-4 10 0,-1 10 42,2 0 0,1 0 0,-4 57 0,7 92 154,40 484 273,-17-401-271,-15-184-25,25 120 1,-29-190-153,1 0 0,0 0 1,1-1-1,-1 1 0,2-1 0,-1 1 1,1-1-1,0 0 0,0-1 0,1 1 1,0-1-1,0 1 0,1-2 1,0 1-1,0-1 0,0 1 0,0-2 1,1 1-1,0-1 0,0 0 0,0 0 1,0-1-1,1 0 0,-1 0 0,1-1 1,10 2-1,9 1 35,0-2 1,1-1-1,26-2 1,85-11 248,-27 2-41,74 5 67,8-1-4404,-167 6 1300,14 4-6924,-25-2 6576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8:03.0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168 693 868,'0'0'4008,"3"5"-2651,7 25 343,-1 0-1,-1 0 1,5 38 0,5 21 482,72 241 5980,-87-317-7486,-3-15 195,-6-18-345,-61-234 163,30 122-661,-58-191-140,-13-49-170,105 362 276,1 1 0,1-1 0,-1 0 0,2 0 0,-1 0 0,2 0 0,-1 0 0,4-18 0,-3 25 5,0-1-1,0 0 0,0 0 0,1 1 0,-1-1 0,1 1 1,0-1-1,0 1 0,0 0 0,1 0 0,-1 0 1,1 0-1,-1 0 0,1 0 0,0 1 0,0-1 0,0 1 1,1 0-1,-1 0 0,1 0 0,-1 0 0,1 1 0,-1-1 1,1 1-1,4-1 0,9-1 7,0 1 0,0 1 0,0 1 0,0 0 0,0 1 0,0 1 0,0 0 0,23 7 0,15 7 60,58 25 1,-99-36-51,1 1-1,-1 1 1,-1 0-1,1 1 1,17 14-1,-27-19-20,0 0-1,-1 1 0,0-1 1,1 0-1,-1 1 1,-1 0-1,1 0 1,0 0-1,-1 0 0,0 0 1,0 0-1,0 1 1,-1-1-1,1 1 1,-1-1-1,0 1 0,0 0 1,-1-1-1,0 1 1,1 0-1,-1-1 1,-1 7-1,-1 0-116,-1 0-1,0 0 1,-1 0-1,0-1 1,0 1 0,-1-1-1,0 0 1,-1 0-1,-1-1 1,-12 16 0,-8 5-1357,-54 45 1,30-30-590,33-27 1209,-3 0-4425,-33 41-1,33-30 2427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8:03.3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230 24 372,'18'-24'8734,"-39"50"-7590,1 1 1,1 1 0,-19 38-1,-41 100 599,75-158-1669,-53 141-577,57-148 494,-2 5-319,0 0 0,0-1-1,1 2 1,-2 11 0,3-17 97,0 0 0,0 0 0,0 0 0,0 0 0,1 0 0,-1 1 1,0-1-1,0 0 0,1 0 0,-1 0 0,1 0 0,-1 0 0,1 0 0,-1 0 0,1 0 0,-1 0 0,1 0 1,0 0-1,0 0 0,-1-1 0,1 1 0,0 0 0,0 0 0,0-1 0,0 1 0,0-1 0,0 1 1,0-1-1,0 1 0,0-1 0,0 1 0,0-1 0,2 0 0,12 3-1742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8:03.7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670 657 628,'9'2'661,"-6"-1"-229,1 0-1,-1-1 1,1 1 0,-1-1 0,1 1 0,4-1 0,-8-1-367,1 1 1,-1 0 0,1-1-1,-1 1 1,0 0 0,1-1-1,-1 1 1,0 0 0,1-1-1,-1 1 1,0-1 0,0 1-1,1-1 1,-1 1 0,0-1-1,0 1 1,0 0 0,0-1-1,1 1 1,-1-1 0,0 1-1,0-1 1,0 1 0,0-1-1,0 1 1,0-1 0,-1 1-1,1-1 1,0 1-1,0-1 1,0 1 0,0-1-1,0 1 1,-1-1 0,1 1-1,0-1 1,0 1 0,-1 0-1,1-1 1,0 1 0,-1-1-1,1 1 1,-1-1 0,-15-20 892,15 19-928,-60-69 1147,-4 3-1,-91-75 0,154 142-1172,-177-152-1082,-2 6-5000,134 111 4436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8:04.5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89 102 684,'-20'-13'3132,"10"6"-85,1 1 0,-1 1 0,-21-9 0,29 13-2089,2 1-881,0 0 0,0 1 1,-1-1-1,1 0 1,0 0-1,0 0 1,-1 0-1,1 0 1,0-1-1,0 1 1,-1 0-1,1 0 1,0 0-1,0 0 0,-1 0 1,1 0-1,0 0 1,0 0-1,-1 0 1,1-1-1,0 1 1,0 0-1,0 0 1,0 0-1,-1 0 0,1-1 1,0 1-1,0 0 1,0 0-1,0 0 1,0-1-1,-1 1 1,1 0-1,0 0 1,0-1-1,0 1 1,0 0-1,0 0 0,0-1 1,0 1-1,0 0 1,0 0-1,0-1 1,0 1-1,0 0 1,0 0-1,0-1 1,0 1-1,0 0 0,0 0 1,1-1-1,-1 1 1,0 0-1,0 0 1,0 0-1,0-1 1,0 1-1,0 0 1,1 0-1,-1 0 1,0-1-1,0 1 0,12-12 1936,-5 7-1744,1 1 0,-1 1 0,1 0 0,0 0 0,0 0 0,1 1 0,14-2 0,59-3 601,-34 7-537,-1 3-1,0 1 0,83 19 0,-58-5-62,114 47 0,-155-52-180,0 1 1,-1 1-1,39 28 1,-59-36-61,0 0 0,-1 1 0,0 0 0,0 1 0,-1 0 0,0 0 0,0 1 0,-1 0 0,-1 0 0,1 1 0,-2 0 0,7 15 0,-10-20-15,-1-1-1,1 1 0,-1 0 0,0 0 0,-1 0 1,1-1-1,-1 1 0,-1 0 0,1 0 0,-1 0 0,0 0 1,0 0-1,-3 8 0,1-6-2,-1-1 1,0 1-1,0-1 0,0 0 1,-1 0-1,0 0 0,-1-1 0,-9 9 1,-5 3-68,-1-2 1,-1-1-1,0-1 1,-45 21-1,4-7-1802,-110 31-1,121-43-467,13 0-1137,28-10-393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7:09.4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 97 148,'37'-42'5775,"-37"41"-5710,0 1 0,0 0 0,0 0 0,0 0 0,1 0 0,-1-1 0,0 1 0,0 0 0,0 0 0,0 0 0,0-1 0,0 1 0,0 0 0,0 0 0,0-1 0,0 1 0,0 0 0,0 0 0,0 0 0,0-1 0,0 1 0,0 0 0,0 0 0,0-1 0,0 1 0,0 0 0,0 0 0,0 0 0,0-1 0,0 1 0,-1 0 0,1 0 0,0 0 0,0-1 0,0 1 0,0 0 0,0 0 0,-1 0 0,1 0 0,0 0 0,0-1 0,0 1 0,-1 0 0,1 0 0,0 0 0,0 0 0,0 0 0,-1 0 0,1 0 0,0 0 0,-6 5 192,1 0 1,0 0-1,0 1 1,1-1 0,0 1-1,0 0 1,0 1-1,1-1 1,-4 9 0,6-12-117,0 0 0,0 1 0,0-1 1,1 0-1,-1 0 0,1 1 0,0-1 1,0 0-1,0 0 0,1 7 0,-1-8-72,1 0 0,0 0 0,-1-1 0,1 1-1,0 0 1,0 0 0,0 0 0,0-1 0,1 1-1,-1-1 1,0 1 0,1-1 0,-1 1 0,1-1-1,-1 0 1,1 0 0,0 1 0,-1-1 0,3 1-1,0-1 10,0 0 0,0 0-1,0 0 1,0 0-1,0-1 1,0 0-1,0 1 1,0-2 0,0 1-1,0 0 1,6-2-1,1 0 85,1-1 1,18-7-1,-23 7-135,1-1 1,-1-1-1,0 0 1,0 0-1,-1 0 1,0 0-1,0-1 1,0 0-1,0-1 1,8-12-1,-12 16-38,0 0 0,-1 0 0,1 0 0,-1 0 0,0 0 0,0 0 0,0-1 1,0 1-1,0 0 0,-1-1 0,0 1 0,1 0 0,-1-5 0,-1 6-2,1 0 1,-1 0-1,0-1 1,0 1 0,0 0-1,0 0 1,0 0-1,0 0 1,0 0-1,0 0 1,-1 0 0,1 1-1,-1-1 1,0 0-1,1 1 1,-1-1-1,0 1 1,0 0-1,0-1 1,0 1 0,-2-1-1,-1 0-3,0-1 1,0 1-1,-1 0 0,1 1 1,0-1-1,-1 1 0,1 0 1,-1 1-1,1-1 0,-1 1 1,1 0-1,-1 1 0,1-1 1,-6 2-1,2 0 30,1 1 0,0-1 0,0 1-1,1 1 1,-1 0 0,1 0 0,0 0 0,-11 10 0,8-6 110,0 1 1,1 0-1,0 1 1,0 0-1,1 0 0,1 1 1,0 0-1,0 0 1,1 1-1,1 0 1,-8 21-1,11-26 3,1-1-1,0 0 1,0 1-1,0-1 1,1 1 0,1 11-1,-1-16-95,0 0 0,1 0-1,-1 0 1,1 0-1,-1 0 1,1 0 0,0 0-1,-1-1 1,1 1-1,0 0 1,0-1 0,1 1-1,-1 0 1,0-1-1,0 1 1,1-1 0,-1 0-1,1 0 1,-1 1 0,1-1-1,-1 0 1,1 0-1,0 0 1,0 0 0,-1-1-1,5 2 1,1-1-7,1 0 1,-1 0-1,1-1 0,-1 0 1,0 0-1,1-1 0,-1 0 1,1 0-1,-1-1 1,14-4-1,5-4-326,37-20 0,-60 29 263,150-90-3281,-56 25-4295,-87 60 6463,19-15-1242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8:04.9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528 26 488,'6'-5'653,"-5"3"-358,1 1 0,0-1 0,-1 1 0,1-1 0,-1 0 0,1 1 0,-1-1 0,0 0 0,2-3 2528,-11 8-1518,-12 8-590,0 1-1,1 0 1,0 2-1,1 0 1,0 1-1,1 0 1,-16 21-1,-3 6 655,-60 92 0,60-73-706,3 2 0,2 2 0,4 1 0,2 1 0,3 1 0,3 0 0,3 2 0,-11 120 0,20-98-176,4 1-1,5 0 0,3 0 1,5-1-1,3 0 0,29 102 1,-29-148-285,2-1 0,2 0-1,1-1 1,32 52 0,-34-68-209,3-1-1,0-1 0,1-1 0,2 0 1,0-2-1,47 38 0,-54-50-196,0-1-1,0 0 0,1-1 1,0-1-1,0 0 0,1-1 1,0-1-1,1-1 1,29 6-1,-33-9-526,0-1-1,0-1 0,1 0 1,-1 0-1,17-4 1,-17 1-1091,0 0 0,0-1 0,-1-1 0,1 0 0,17-10 0,10-9-1531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8:05.6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35 161 868,'-17'15'5504,"17"-14"-5368,0-1-1,-1 0 1,1 1 0,0-1-1,-1 0 1,1 0 0,-1 1-1,1-1 1,0 0 0,-1 0-1,1 0 1,-1 1 0,1-1 0,-1 0-1,1 0 1,0 0 0,-1 0-1,1 0 1,-1 0 0,1 0-1,-1 0 1,1 0 0,-1 0-1,1 0 1,-1 0 0,1 0-1,0 0 1,-1-1 0,1 1 0,-1 0-1,1 0 1,-1 0 0,1-1-1,0 1 1,-1 0 0,1 0-1,-1-1 1,1-1 18,-1 1-1,1-1 1,0 1-1,-1-1 1,1 1-1,0-1 1,0 1-1,0-1 1,0 1-1,0-1 1,1-2 0,1-6 184,1 1 0,0 0 1,5-12-1,-4 11-6,1 1-1,0-1 1,1 1 0,0 0-1,1 0 1,0 1 0,10-10 0,-14 15-233,0 1 0,0-1 0,0 1 0,1 0 1,-1 0-1,1 0 0,-1 1 0,1-1 1,0 1-1,0 0 0,0 0 0,-1 0 1,1 1-1,0-1 0,0 1 0,0 0 1,0 0-1,0 0 0,0 0 0,0 1 0,0 0 1,0 0-1,4 2 0,1 0 32,0 1 0,-1 0 1,0 1-1,0 0 0,0 0 0,-1 0 0,1 1 0,12 14 0,2 5 250,22 33 0,-19-24-37,37 53 398,-38-50-249,3-1 0,48 52 0,-71-85-499,-1 0 0,1 0-1,0 0 1,0 0 0,0 0-1,0-1 1,0 0 0,0 0-1,1 0 1,-1 0 0,1-1 0,-1 0-1,1 0 1,-1 0 0,1 0-1,0-1 1,6 0 0,-2-1-233,0 0 0,0-1 0,0 0 0,0-1 0,0 1 0,-1-2 0,1 1 0,7-6 0,22-13-1332,10-4-2711,-40 22 2198,1 0 1,0 1-1,15-4 1,4 3-724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8:06.2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150 669 980,'0'0'1292,"0"8"-13,19 290 7318,5-37-2167,-26-238-5262,2-22-658,-3-7-57,-9-29-68,2-1 1,-10-66-1,11 53-228,-5-24-8,-103-641 970,117 713-1117,-4-27 137,2 0-1,2-31 0,1 52-91,-1 0 0,1 0 0,0 0 0,1 0-1,-1 1 1,1-1 0,1 0 0,-1 1 0,1 0-1,0-1 1,1 1 0,-1 0 0,1 1 0,6-8 0,-6 10-21,-1 1 1,1-1-1,0 1 1,-1 0 0,1-1-1,0 2 1,1-1-1,-1 0 1,0 1 0,0 0-1,1 0 1,-1 0-1,1 1 1,-1-1 0,0 1-1,1 0 1,-1 0-1,1 1 1,-1-1 0,1 1-1,-1 0 1,5 2-1,11 3 61,0 1 0,-1 1 0,24 13 0,-39-19-76,8 4 22,0 1 0,0 0 0,-1 1 0,0 0 0,0 1 0,-1 0 0,0 1 0,11 13 0,-18-19-45,0 0-1,0 1 0,-1-1 1,1 1-1,-1-1 0,0 1 1,0 0-1,-1 0 0,1 0 1,-1 0-1,0 0 0,-1 0 1,1 0-1,-1 0 1,0 1-1,0-1 0,-1 0 1,1 0-1,-1 0 0,0 0 1,-1 0-1,1 0 0,-1 0 1,-4 9-1,0-4-78,0 0-1,-1 0 1,0 0 0,0-1-1,-1 0 1,-18 15-1,-62 41-558,11-8 130,72-52 520,-1 0 0,1 0 0,0 1-1,1 0 1,-1 0 0,1 0-1,0 0 1,1 1 0,0 0-1,0 0 1,0 0 0,1 0 0,0 0-1,0 0 1,1 0 0,0 1-1,0-1 1,0 1 0,1-1-1,1 1 1,-1-1 0,1 0 0,3 14-1,2 2 132,1-1 0,1-1 0,0 0 0,2 0 0,0-1 1,21 31-1,4-1 433,2-2 0,73 73 0,106 66 1341,-195-169-1900,-1-2-922,27 16-1,-43-25-4019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8:06.7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277 38 644,'37'-37'9532,"-37"38"-9384,0 1 0,-1-1 0,1 1 0,0-1 0,-1 1 0,1-1 0,-1 0 0,0 1 0,0-1 0,1 0 0,-3 2 0,-1 3 190,-26 53 2399,-56 83-1,53-98-2790,-1-1 0,-47 47-1,74-84-634,-16 17-307,15-11-5787,21-3 1511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8:07.0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365 450 820,'56'25'3518,"-60"-31"226,-27-25-2552,-175-202 1976,126 137-4924,-3 4-4240,66 76 4310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8:07.3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22 163 996,'-4'-8'2488,"3"6"-2155,0 1 0,0 0 0,0-1 0,0 1 0,1-1 0,-1 1 0,1-1 0,-1 1 0,1-1 0,-1 1 0,1-1 0,0-2 0,-5-8 2919,5 11-3053,-1 0 0,1 0-1,-1 0 1,1 0 0,-1 0 0,1 0 0,0 0 0,-1 0 0,1 0 0,0 0-1,0 0 1,-1 0 0,1 0 0,0 0 0,0 0 0,0 0 0,1 0 0,-1-1-1,2-3 36,0 1 0,0-1-1,0 1 1,1 0 0,-1-1-1,1 1 1,0 0 0,1 1-1,-1-1 1,1 1 0,-1-1-1,1 1 1,0 0 0,0 0-1,0 1 1,1-1 0,7-2-1,2-2 75,0 2-1,0 0 0,1 0 0,24-4 0,-24 8-164,0 0 1,-1 1-1,1 1 0,0 0 0,-1 1 0,1 0 0,-1 1 0,1 1 1,-1 0-1,0 1 0,24 13 0,-14-5-9,-1 0 0,0 2 1,-1 1-1,-1 0 0,29 29 0,-33-27-8,1 1 0,-2 1 0,-1 0 0,-1 1 0,0 0 0,18 42 0,-26-50-53,-1 1 1,-1 1 0,0-1 0,-1 0 0,0 1 0,-1 0 0,-1-1-1,0 1 1,-1 0 0,-1 0 0,0 0 0,-1 0 0,-4 14 0,1-13 8,0 0-1,-1-1 1,-1 1 0,-1-1 0,0-1 0,0 0 0,-1 0 0,-1 0 0,-21 21 0,-6 0-907,-76 57 1,97-80 232,9-6 191,-19 15-3115,25-21 3137,0 1 1,1 0 0,-1-1-1,0 1 1,1 0 0,-1 0-1,1-1 1,-1 1 0,1 0-1,-1 0 1,1 0 0,0-1-1,-1 1 1,1 0-1,0 0 1,0 0 0,0 0-1,0 0 1,-1 0 0,1 0-1,0 0 1,1 0 0,-1-1-1,0 1 1,0 0 0,0 0-1,1 2 1,7 8-2884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8:08.1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525 35 1240,'1'-1'389,"0"-1"-1,0 1 1,0-1-1,0 0 1,-1 1-1,1-1 1,0 0-1,-1 1 1,1-1 0,-1 0-1,0 0 1,1 1-1,-1-4 1,0 5-268,0 0 0,0-1 1,0 1-1,-1-1 0,1 1 0,0 0 1,0-1-1,0 1 0,0-1 0,-1 1 1,1 0-1,0-1 0,0 1 0,-1 0 1,1 0-1,0-1 0,0 1 0,-1 0 1,1-1-1,0 1 0,-1 0 0,1 0 1,-1 0-1,1-1 0,0 1 1,-1 0-1,-1 0 54,1 0 0,-1-1 0,0 1-1,0 0 1,1 1 0,-1-1 0,0 0 0,1 0 0,-1 1 0,-2 0 0,-15 6 584,0 1 1,0 1-1,1 1 0,0 0 1,-28 23-1,11-5 442,-55 56 0,67-57-873,0 1 0,2 1 0,2 1 0,0 0 0,2 2 0,1 0 0,2 1 0,-11 35 0,8-11 161,3 0 0,2 2 0,-8 116 0,18-125-149,2-1-1,3 1 0,15 86 1,-10-100-158,1-1 0,1 0 1,2-1-1,2 0 1,30 53-1,-33-67-86,2-1 0,0 0-1,2-1 1,0-1 0,26 24-1,-29-32-80,0 1 0,0-2 0,1 0 0,0 0 0,0-1 0,1-1 0,0 0 0,0-1 0,21 5 0,-8-6-167,1 0 0,-1-2 0,0-1 0,55-4-1,-31-4-590,84-20-1,-88 13-559,0-2 1,78-38 0,-80 30-4584,45-31-1,-52 31 2660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8:08.5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793 6 832,'-4'-1'413,"1"0"0,-1 0 0,0 0 0,1 1 0,-1-1 0,0 1 0,1 0 0,-1 0 0,0 0 0,1 1 0,-1-1 0,1 1 0,-6 1 0,1-1-335,-154 35 4705,32-6-2925,-53-1-982,22-4-3563,92-9-3449,46-7 4202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8:08.8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251 31 80,'3'-3'542,"1"-1"286,0 1 1,0-1 0,0 1-1,1 0 1,-1 0 0,12-5 2524,-17 18-2710,0 0 0,-1 0-1,0-1 1,0 1 0,-1 0 0,0-1 0,-8 17 0,-40 65 1013,17-34-758,-66 115 332,25-63-5195,74-108 3225,0 1 0,-1-1 0,1 1 0,1-1 0,-1 1 0,0 0 0,0-1 0,1 1 0,-2 3 0,4-1-1597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8:09.2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833 258 484,'12'0'3608,"-23"-2"-2692,-312-78 3517,-6-29-5105,221 72-2044,67 22 657,8 1 625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7:10.9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75 725 1012,'2'0'255,"0"-1"0,0 0 0,0 0 0,0 0 0,0 0 1,-1 0-1,1 0 0,0-1 0,3-3 2622,-8 7-2181,-6 5-408,1 0 1,1 1 0,0 0 0,0 0-1,0 0 1,1 1 0,0 0 0,1 0 0,0 1-1,0-1 1,1 1 0,0 0 0,1 0-1,0 1 1,1-1 0,0 1 0,-1 20-1,3-29-243,0-1-1,0 1 1,0 0-1,0 0 1,0 0-1,1 0 0,-1-1 1,0 1-1,1 0 1,0 0-1,-1-1 0,1 1 1,0-1-1,0 1 1,0 0-1,0-1 1,0 1-1,0-1 0,1 0 1,-1 1-1,0-1 1,2 1-1,0 0 2,0-1 1,-1 0-1,1 0 0,0 0 0,-1-1 1,1 1-1,0-1 0,0 1 1,-1-1-1,1 0 0,0 0 0,0 0 1,3-1-1,3 0 25,-1-1 1,1 0 0,0-1-1,-1 0 1,0 0 0,0-1-1,0 0 1,9-6 0,-9 5-57,-1-1 0,-1 0 1,1-1-1,-1 1 1,0-1-1,0-1 0,7-12 1,-11 17-45,0-1 0,0 1 0,-1 0 0,1-1 1,-1 1-1,0-1 0,0 1 0,0-1 0,0 1 0,-1-1 1,1 0-1,-1 1 0,0-1 0,0 0 0,-1 0 0,1 1 0,-1-1 1,1 0-1,-1 1 0,0-1 0,-3-4 0,4 7-3,-1 0 1,0-1-1,0 1 0,0 0 0,0 0 0,0 0 0,0 0 0,0 0 0,0 1 1,-1-1-1,1 0 0,0 0 0,-1 1 0,1-1 0,0 1 0,-1-1 0,1 1 0,0-1 1,-1 1-1,1 0 0,-1 0 0,1 0 0,-1 0 0,1 0 0,-1 0 0,1 0 1,0 0-1,-1 1 0,1-1 0,-1 0 0,1 1 0,0-1 0,-2 2 0,-6 1-149,1 1 0,1 1-1,-16 9 1,21-12 146,-10 7-36,1 1-1,1 0 1,-1 1-1,2 0 1,0 1 0,0 0-1,-10 18 1,18-28 77,-1 7 24,2-9-28,0 0 0,0 0 0,0 0-1,0 0 1,0-1 0,0 1 0,1 0-1,-1 0 1,0 0 0,0 0 0,0 0 0,0 0-1,0 0 1,0 0 0,0 0 0,0 0 0,1 0-1,-1 0 1,0 0 0,0 0 0,0 0-1,0 0 1,0 0 0,0 0 0,1 0 0,-1 0-1,0 0 1,0 0 0,0 0 0,0 0-1,0 0 1,0 0 0,0 0 0,1 0 0,-1 0-1,0 0 1,0 0 0,0 0 0,0 0-1,0 0 1,0 0 0,0 0 0,0 0 0,1 1-1,-1-1 1,0 0 0,0 0 0,0 0-1,0 0 1,0 0 0,0 0 0,0 0 0,0 0-1,0 1 1,0-1 0,0 0 0,0 0 0,0 0-1,0 0 1,13-14 13,-2 0 0,1-1 0,-2 0 0,13-26 0,30-76 81,-23 35 666,37-165 1,-66 244-699,-1 2-28,0 0 1,0 0 0,1 0 0,-1 0-1,0 1 1,0-1 0,0 0 0,0 0-1,0 0 1,0 0 0,0 0 0,0 1-1,-1-1 1,1 0 0,0-1 0,-1 1 311,-1 5 9,-4 8-123,1 1 0,1-1 0,0 1 0,0 0 0,-2 20 0,-6 74 688,11-88-750,-1 1-4,-2 22 480,2 55 0,3-86-517,-1 0 0,2 0 1,-1 0-1,2 0 0,-1 0 1,2-1-1,-1 1 0,1-1 1,1 0-1,7 12 1,-10-19-97,0 0 0,0-1 0,1 1 0,-1 0 0,1-1 0,-1 0 0,1 1 0,0-1 0,0 0 0,0 0 0,0-1 0,0 1 0,0-1 0,1 0 0,-1 1 1,0-1-1,5 0 0,-2 0-4,0-1 1,0 0-1,0 0 1,0 0-1,1-1 1,-1 0-1,0 0 0,0 0 1,7-3-1,3-3-21,1-1-1,-1 0 1,0-1-1,0 0 1,24-21-1,-14 7-72,-2-1 0,25-31-1,6-7-77,-55 62 138,1-1 0,-1 1 1,0-1-1,1 1 0,-1-1 0,1 1 0,-1-1 1,1 1-1,0-1 0,-1 1 0,1 0 1,-1-1-1,1 1 0,0 0 0,-1-1 1,1 1-1,0 0 0,-1 0 0,1 0 0,0 0 1,-1-1-1,1 1 0,0 0 0,0 0 1,0 1 0,-1-1 0,1 1 1,-1 0-1,1-1 1,-1 1-1,1-1 0,-1 1 1,0 0-1,1-1 1,-1 1-1,0 0 0,0-1 1,0 1-1,1 0 1,-1-1-1,0 1 0,0 0 1,0-1-1,0 2 1,-4 45 0,3-40 5,-3 23 83,2-1 0,0 1 0,2 0 0,5 37 0,-5-65-81,0-1 1,1 1 0,-1-1 0,0 1 0,1-1-1,-1 1 1,1-1 0,0 1 0,-1-1 0,1 1-1,0-1 1,0 0 0,0 1 0,0-1-1,0 0 1,0 0 0,0 0 0,1 0 0,-1 0-1,0 0 1,0 0 0,1 0 0,1 1 0,0-2-4,1 1 0,-1 0 0,0-1 0,0 1 0,0-1 1,1 0-1,-1 0 0,0 0 0,0-1 0,0 1 0,4-2 1,4-1-14,1 0 0,-1-1 0,0-1 1,0 0-1,13-9 0,95-69-161,-103 70 122,0-1-1,-1-1 1,-1-1-1,22-30 1,-19 10-107,-20 35 101,3 1 51,-1-1 1,1 1 0,-1-1 0,1 1 0,-1 0-1,0-1 1,1 1 0,-1 0 0,0-1 0,1 1-1,-1 0 1,0 0 0,1 0 0,-1 0 0,0 0-1,1 0 1,-1 0 0,0 0 0,0 0 0,1 0-1,-1 0 1,0 0 0,1 0 0,-1 0 0,0 1-1,0-1 1,-16 9-39,2 1-1,-1 1 1,1 0 0,1 0-1,-15 16 1,-63 76-129,80-89 145,1 0 0,0 1 1,1 0-1,-9 19 0,18-17-95,1-16 111,0-1 1,0 0-1,0 1 0,0-1 1,0 0-1,0 1 1,0-1-1,0 1 1,0-1-1,1 0 1,-1 1-1,0-1 1,0 0-1,0 1 1,1-1-1,-1 0 0,0 1 1,0-1-1,1 0 1,-1 0-1,0 1 1,1-1-1,-1 0 1,0 0-1,1 0 1,-1 1-1,1-1 0,-1 0 1,0 0-1,1 0 1,-1 0-1,0 0 1,1 0-1,-1 0 1,1 0-1,-1 0 1,0 0-1,1 0 1,-1 0-1,1 0 0,-1 0 1,0 0-1,1 0 1,-1 0-1,1-1 1,-1 1-1,0 0 1,1 0-1,-1 0 1,0-1-1,1 1 1,-1 0-1,0-1 0,49-26-461,-3-3 0,79-65-1,-30 19-167,-92 74 612,0-1 1,0 1-1,0 0 0,0 0 1,1 0-1,-1 1 0,1-1 1,-1 1-1,7-2 1,-9 3 22,0 0 0,0 0 0,0 0 1,0 0-1,0 0 0,1 0 0,-1 0 1,0 0-1,0 1 0,0-1 0,0 0 1,0 1-1,0-1 0,0 1 1,0-1-1,0 1 0,0 0 0,0-1 1,0 1-1,0 0 0,-1-1 0,1 1 1,0 0-1,0 0 0,-1 0 1,1 0-1,0 0 0,-1 0 0,1 0 1,-1 0-1,0 0 0,1 0 0,-1 0 1,0 0-1,1 2 0,13 70 233,-12-52 91,2-1 0,10 34-1,-13-53-306,-1 0 0,0-1 0,0 1 1,1 0-1,-1-1 0,0 1 0,1 0 0,-1-1 0,1 1 0,-1 0 0,1-1 0,-1 1 0,1-1 0,-1 1 0,1-1 0,0 0 0,-1 1 0,1-1 0,0 1 1,-1-1-1,1 0 0,0 0 0,-1 1 0,1-1 0,0 0 0,0 0 0,0 0 0,1 0 4,0 0 0,0 0 0,0-1 0,0 1 0,0-1 1,0 0-1,0 1 0,0-1 0,0 0 0,2-1 0,6-6 23,1 1-1,15-16 1,-18 16-9,167-156 41,-154 143-58,-18 16-10,1-1 0,0 1 1,0 0-1,0 1 0,1-1 0,0 1 0,-1 0 0,1 0 0,0 0 0,0 1 0,1 0 0,6-2 0,-11 4-2,0 0 0,1 0 1,-1 0-1,1 1 0,-1-1 0,0 1 0,1-1 0,-1 1 0,0 0 0,1 0 1,-1-1-1,0 1 0,0 0 0,0 0 0,0 0 0,1 0 0,-1 0 1,-1 0-1,1 0 0,0 1 0,0-1 0,0 0 0,-1 1 0,1-1 1,-1 0-1,1 1 0,0 1 0,13 45 113,-12-42-84,0 7 10,0-6 15,-1 1-1,1-1 0,1 0 1,-1 0-1,6 9 0,-8-14-50,1-1-1,0 0 1,0 0-1,0 1 0,0-1 1,0 0-1,0 0 0,0 0 1,0 0-1,1 0 1,-1 0-1,0-1 0,1 1 1,-1 0-1,0-1 0,1 1 1,-1-1-1,1 1 1,-1-1-1,1 0 0,-1 1 1,1-1-1,-1 0 0,1 0 1,0 0-1,-1 0 1,1 0-1,-1-1 0,1 1 1,-1 0-1,3-2 0,10-4-53,0 0-1,0-2 0,-1 0 1,0 0-1,0-1 0,21-20 0,14-9-106,-22 19 70,-12 8 36,0 0-1,1 2 1,0-1-1,0 2 1,32-13-1,-45 20 43,0 1 1,0-1-1,0 1 0,0 0 1,0-1-1,0 1 1,1 0-1,-1 0 0,0 0 1,0 1-1,0-1 0,0 0 1,0 1-1,0 0 0,0-1 1,0 1-1,0 0 0,0 0 1,0 0-1,-1 0 1,1 0-1,0 0 0,2 3 1,1 2 7,0 0 0,-1 0 0,0 0 0,-1 1 0,6 10 0,-8-13 12,1 1 0,0-1 0,0 0 0,0 0-1,1 0 1,-1 0 0,1 0 0,0 0 0,0-1 0,1 1-1,-1-1 1,0 0 0,1 0 0,6 4 0,-7-7-30,0 0 1,0 0 0,0-1-1,0 1 1,0-1-1,0 1 1,0-1 0,0 0-1,0 0 1,0 0-1,-1-1 1,4-1 0,-3 1 12,14-7-169,-1 0 0,-1-2 1,22-17-1,-25 18 71,-1 1 0,2 0 1,-1 1-1,1 0 0,17-7 1,-25 13 54,1 0 1,0 0-1,0 1 1,0-1-1,0 1 1,10 0-1,-13 1 31,0 0 1,0 1-1,0-1 0,0 1 0,0-1 1,0 1-1,0 0 0,0 0 0,-1 1 1,1-1-1,0 0 0,-1 1 0,1 0 0,-1-1 1,0 1-1,3 3 0,19 24-103,5 8 10,-26-35 75,-1 1-1,0-1 1,1 0-1,-1 0 0,1 0 1,0-1-1,-1 1 1,1-1-1,0 1 1,0-1-1,3 1 0,-4-2-11,-1 0 0,1 0-1,-1 0 1,1 0-1,-1 0 1,1 0 0,-1-1-1,0 1 1,1-1 0,-1 1-1,1-1 1,-1 1-1,0-1 1,1 0 0,-1 0-1,0 1 1,0-1-1,0 0 1,0 0 0,1 0-1,0-2 1,22-29-750,-15 21 490,17-30-775,-1 0 0,37-87 0,-41 82 576,23-52 210,50-171 1,-115 394 3474,14-76-2613,-5 34 484,4 1 1,4 124 0,4-201-1073,0 0-1,1 0 1,0 0 0,3 9 0,-4-16-23,0 1-1,1 0 1,-1 0 0,0-1 0,0 1 0,1 0-1,-1 0 1,0-1 0,1 1 0,-1 0-1,1-1 1,-1 1 0,1-1 0,-1 1-1,1-1 1,-1 1 0,1-1 0,0 1 0,-1-1-1,1 1 1,0-1 0,-1 1 0,1-1-1,0 0 1,-1 0 0,1 1 0,0-1 0,0 0-1,-1 0 1,1 0 0,0 0 0,0 0-1,0 0 1,-1 0 0,1 0 0,0 0 0,0 0-1,-1 0 1,1-1 0,0 1 0,0 0-1,-1 0 1,1-1 0,0 1 0,-1 0 0,1-1-1,0 1 1,-1-1 0,2 0 0,3-4-1073,1 1 0,-1-1 0,0 0 0,0 0 0,-1-1 0,6-8 0,-6 8 738,15-17-1675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8:09.5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 28 15701,'-7'-16'1288,"7"16"-1185,0-1 0,0 1-1,0 0 1,0-1-1,0 1 1,0 0 0,0-1-1,0 1 1,0 0-1,0-1 1,0 1 0,0 0-1,1-1 1,-1 1-1,0 0 1,0-1 0,0 1-1,1 0 1,-1-1-1,0 1 1,0 0 0,1 0-1,-1-1 1,1 1-1,1-1 46,-1 1 0,1-1 0,0 1 0,0-1-1,-1 1 1,1 0 0,0 0 0,0 0-1,-1 0 1,1 0 0,0 0 0,0 1 0,2 0-1,12 3 198,1 1 0,0 1 0,-1 0 0,0 1 0,-1 1 0,19 12 0,-1 3 225,46 41 0,-38-25-174,-1 2-1,-3 1 1,-1 2 0,39 64-1,96 205 976,-110-185-810,-7 3 1,-5 2 0,36 160-1,-76-257-635,-3 1 0,5 66 0,-11-89-278,-1 0-1,0 1 1,0-1-1,-1-1 1,-1 1 0,-1 0-1,0-1 1,0 1-1,-1-1 1,-11 19-1,13-27-253,0 0-1,0-1 1,-1 1-1,1-1 1,-1 1-1,-1-1 1,1 0-1,-8 5 1,9-7-506,-1 0 1,1 0 0,0-1 0,-1 1 0,1-1-1,-1 0 1,1 0 0,-1 0 0,-4 0 0,-9-1-2516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8:09.8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0 290 236,'1'-2'354,"-1"-1"1,1 1-1,-1-1 0,1 1 1,0 0-1,0-1 1,0 1-1,0 0 0,0-1 1,1 1-1,-1 0 0,0 0 1,1 0-1,0 0 0,0 0 1,-1 0-1,1 1 0,0-1 1,0 1-1,1-1 1,-1 1-1,0 0 0,0 0 1,3-1-1,10-5 896,-1 2-1,30-8 1,-25 8-586,507-138 5562,-240 80-3215,-277 62-2841,0-1 0,0 1 1,0 0-1,1 1 0,-1 0 0,0 1 1,0 0-1,18 4 0,-22-3-99,0 0 1,-1 0-1,0 1 0,0-1 0,1 1 0,-2 0 1,1 0-1,0 0 0,0 0 0,-1 1 0,0-1 1,0 1-1,0 0 0,0 0 0,0 0 0,-1 0 0,0 1 1,0-1-1,2 5 0,2 10 151,0-1 0,-2 1 1,0 0-1,3 32 0,-4 83 477,-2-89-515,-5 381 1424,3 124 141,17-220-891,64 346-1,-58-525-857,-22-150 0,0 0 0,1 1 0,-1-1 0,0 1 0,0-1 0,0 0 0,0 1 0,0-1 0,-1 1 0,1-1 0,0 0 0,0 1 0,-1-1 0,1 0 0,-1 1 0,0-1 0,1 0 0,-1 0 0,0 0 0,0 1 0,1-1 0,-1 0 0,-2 1 0,1 0 0,-1-1 0,0 0 0,0 0 0,0 0 0,0 0 0,0-1 0,0 1 0,0-1 0,0 0 0,-3 0 0,-118 7-108,-537 51-5307,573-41-9115,64-9 9969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8:13.7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413 366 512,'2'3'1141,"0"-1"-885,-1 1 1,1-1-1,-1 1 1,0 0-1,0-1 1,0 1-1,0 0 1,0 0-1,0 0 1,-1 0-1,0 0 0,1 0 1,-1 0-1,0 0 1,-1 0-1,1 0 1,0 0-1,-2 4 1,0-2 29,0 0 0,0 0 0,0 0 0,-1-1 0,0 1 0,0 0 0,0-1 0,0 0 0,-8 7 0,4-4-38,-1 0 0,0-1 0,0 0 0,0-1 0,-1 0 1,0 0-1,0-1 0,0 0 0,0 0 0,-1-1 0,-11 2 0,13-4-98,0 0 0,0-1 0,-1 0 0,1-1-1,0 1 1,0-2 0,0 1 0,1-1 0,-1 0 0,0-1-1,-13-5 1,11 2-6,0 1 0,1-2 0,0 1 0,0-1 1,0-1-1,1 1 0,-14-18 0,12 13-24,1-1 0,1-1 1,-1 1-1,2-1 0,0-1 1,1 1-1,1-1 0,0 0 1,0-1-1,2 1 1,0-1-1,-1-18 0,4 22-36,0 0 1,1 0-1,1-1 0,0 1 0,0 0 0,1 0 1,1 1-1,0-1 0,0 1 0,1-1 0,1 1 1,0 1-1,9-13 0,-11 17-21,0 0-1,1 1 1,0 0-1,1-1 1,-1 2 0,1-1-1,-1 1 1,1 0-1,1 0 1,-1 0-1,1 1 1,-1 0 0,1 0-1,0 1 1,0 0-1,0 0 1,0 1 0,0 0-1,0 0 1,1 0-1,-1 1 1,0 0 0,11 2-1,-11-1-6,-1 0 0,0 1 0,1 0-1,-1 0 1,0 1 0,0-1 0,0 1 0,0 1-1,0-1 1,-1 1 0,0 0 0,1 0 0,-2 1 0,1-1-1,0 1 1,-1 0 0,0 0 0,0 1 0,0-1-1,-1 1 1,0 0 0,0 0 0,0 0 0,-1 0 0,0 0-1,2 11 1,-2-8-32,-1-1-1,1 1 0,-2 0 1,1 0-1,-1-1 1,-1 1-1,0 0 0,0-1 1,0 1-1,-1 0 0,-1-1 1,1 0-1,-1 1 1,-1-1-1,0 0 0,0-1 1,0 1-1,-1-1 1,-9 12-1,5-10-146,1-1 1,-1-1-1,-1 1 1,0-1-1,0-1 0,0 0 1,-14 6-1,15-8-501,0-1 0,0 0 0,-18 3 1,21-5-424,-1-1 1,1 0-1,-1 1 1,1-2 0,0 1-1,-10-3 1,5 0-2605,4-2 1109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8:14.2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25 441 796,'1'-1'201,"0"1"-1,-1 0 1,1 0-1,0 0 1,0 0-1,0 0 1,-1 0-1,1 0 1,0 0-1,0 0 1,-1 1 0,1-1-1,0 0 1,0 0-1,-1 1 1,1-1-1,1 1 1,4 7 553,0 0 0,-1 0-1,1 1 1,-2 0 0,1 0 0,-1 0 0,3 12 0,18 75 3301,-10-29-1130,-13-62-2628,-1-2-108,0 0 0,0 0 0,-1-1 0,1 1 0,0 0 0,-1 0 0,0 0 0,0 0 0,0 0 0,0 0 0,-1 4 0,1-6 302,-3-5-47,-10-21-63,0 0-1,2 0 1,-16-54-1,-13-88-12,33 130-290,1-1 0,-3-66 0,9 91-51,1-1-1,-1 1 0,2-1 1,0 1-1,1 0 0,0 0 1,1 0-1,0 0 0,1 1 1,0 0-1,10-17 0,-11 25-11,0-1-1,0 1 0,0 0 0,0 0 1,0 0-1,1 0 0,0 1 1,0 0-1,0 0 0,0 0 0,0 1 1,0-1-1,1 1 0,-1 1 0,1-1 1,0 1-1,-1 0 0,1 0 0,0 0 1,0 1-1,0 0 0,7 1 0,0 0 31,0 1-1,0 0 0,-1 1 1,1 0-1,-1 1 0,0 0 0,0 1 1,0 0-1,12 9 0,-21-12-43,0-1-1,-1 1 1,1 0-1,-1-1 0,0 1 1,1 0-1,-1 1 1,0-1-1,0 0 1,0 1-1,0-1 1,-1 1-1,1 0 0,-1-1 1,0 1-1,1 0 1,-1 0-1,0 0 1,-1 0-1,1 0 1,-1 0-1,1 0 1,-1 0-1,0 0 0,0 0 1,0 0-1,0 0 1,-1 0-1,1 0 1,-1 0-1,0 0 1,0 0-1,0 0 0,0 0 1,0 0-1,-1-1 1,1 1-1,-1 0 1,0-1-1,1 0 1,-1 1-1,-1-1 1,1 0-1,0 0 0,-4 3 1,-15 10-110,1-2 0,-2 0 0,0-2 0,-29 12-1,-18 9-106,66-30 233,-1-1 0,1 1 0,0 0 0,0 0 0,1 0 1,-1 1-1,0-1 0,1 0 0,-1 1 0,1 0 0,0 0 0,0-1 1,0 1-1,0 1 0,1-1 0,-1 0 0,1 0 0,-1 1 0,1-1 0,0 0 1,1 1-1,-1-1 0,1 1 0,-1-1 0,1 1 0,0-1 0,0 1 0,1 0 1,-1-1-1,1 1 0,-1-1 0,1 1 0,0-1 0,2 4 0,3 6 112,0 0 0,0 0 0,1 0-1,1-1 1,0 0 0,1-1 0,12 13-1,7 4 176,2-1 0,0-1-1,2-1 1,0-2 0,2-2-1,1 0 1,0-3 0,1-1-1,1-1 1,68 18 0,-92-31-885,-1-1 0,1-1 0,0 0 0,0 0 0,21-3 1,-32 2-188,9-1-254,-27 34-15467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8:22.6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413 17 13217,'24'-16'1647,"-23"15"-584,1 4-566,-1 0-421,0-1 0,0 1 0,-1 0 0,1 0 1,-1 0-1,1-1 0,-1 1 0,0 0 1,0 0-1,0 0 0,-1 0 0,1 0 1,-1 0-1,1-1 0,-2 4 0,-19 49 675,14-37-551,-3 5-10,-303 719 2487,283-677-2953,-28 67-3273,57-120 1968,4-6-1322,5-6-3653,13-9 4188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8:22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603 925 500,'0'0'3104,"-5"-4"-2080,-32-33 315,1-1 1,-32-45-1,-58-93 171,-78-163-337,176 290-1389,-29-55-1454,25 33-3590,22 48 3757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8:23.3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136 1 1076,'10'6'470,"1"1"0,-1 1 0,-1 0 0,1 0 0,-1 1 0,-1 0 0,0 0 1,0 1-1,-1 0 0,0 1 0,10 20 0,3 12 688,24 76 1,-23-50-344,-3 1 0,-4 1-1,10 119 1,-20-101-167,-3 1-1,-18 138 1,10-170-502,-3 0 0,-28 88 1,30-122-416,-1-1-1,-1 0 1,-1-1 0,-1 0 0,-1-1 0,-1-1 0,-1 0 0,-29 32 0,34-43-455,-1-1 1,1 0-1,-2 0 0,1-1 1,-1-1-1,0 0 0,0 0 1,-19 5-1,-35 10-1336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8:23.6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87 1 896,'-10'24'1325,"1"1"0,0 1 0,-5 33 0,-9 80 1173,12-52-1850,4 1 1,4 0-1,4 0 0,3 0 0,4-1 1,29 125-1,-25-164-664,3 0-1,1-1 1,3 0 0,25 45-1,-29-65-256,1-1 0,1-1 1,2 0-1,1-1 0,0-1 0,2-1 0,40 32 0,-32-32-1183,1-1 0,1-2 0,61 28-1,7-12-389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8:24.5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512 119 1108,'17'-4'2744,"-15"4"-2512,0 0 0,0-1 1,0 1-1,0 0 0,-1-1 0,1 1 0,0-1 0,-1 0 0,1 0 0,0 0 1,-1 1-1,1-1 0,1-2 0,-3 3-161,0 0 1,0-1-1,0 1 0,1 0 1,-1-1-1,0 1 0,0 0 0,0-1 1,0 1-1,0 0 0,0-1 1,0 1-1,0 0 0,0-1 1,0 1-1,0-1 0,0 1 1,0 0-1,0-1 0,0 1 1,0 0-1,0-1 0,0 1 1,0 0-1,0-1 0,-1 1 0,1 0 1,0-1-1,0 1 0,0 0 1,-1-1-1,1 1 0,-8-8 606,8 8-671,-13-10 522,0 0 0,0 2 0,-1 0 0,-1 0 0,-26-9-1,9 4 25,28 11-489,0 0 1,0 0-1,0 1 1,0 0-1,0 0 1,0 0 0,0 1-1,-1-1 1,1 1-1,0 0 1,0 0-1,0 0 1,-1 1 0,1-1-1,0 1 1,0 0-1,-7 3 1,6-1-1,-1 0 0,1 0 0,-1 1 1,1 0-1,0 0 0,0 1 0,1-1 1,-1 1-1,1 0 0,0 0 0,-4 6 0,-13 24 163,2 0 0,0 2 0,3 0 0,-13 41 0,-37 159 623,36-104-179,6 0 1,-7 137-1,26-163-69,4-1 0,5 1 0,19 111 0,2-94 207,-20-105-654,1-1 0,1 0 1,1-1-1,13 24 0,-18-36-128,1 0 1,-1 0-1,1 0 0,0 0 1,1-1-1,-1 1 0,1-1 1,0 0-1,0-1 0,0 1 0,0-1 1,0 0-1,1 0 0,0-1 1,0 1-1,-1-1 0,1-1 1,0 1-1,1-1 0,-1 0 0,0 0 1,0-1-1,0 0 0,11-1 1,7-2-82,-1 0 1,0-2 0,44-16-1,67-35-795,-28 10-435,48-4-2843,-127 44-812,50-5 0,-41 10 2059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8:25.0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168 1052 468,'4'3'1331,"1"3"-869,0 0 0,0 0 0,0 0 0,-1 0 1,0 1-1,-1 0 0,1 0 0,2 8 0,20 68 2661,-15-47-1960,65 188 7365,-93-309-5156,-258-1016-2529,269 1077-887,-16-72-102,20 82 158,0-1 1,1 1-1,1 0 0,2-25 1,-2 36-1,0 0 1,1 0 0,0 0-1,-1 1 1,1-1 0,0 0-1,0 0 1,1 1-1,-1-1 1,0 1 0,1-1-1,0 1 1,-1-1-1,1 1 1,0 0 0,0 0-1,0 0 1,4-2 0,-3 2 7,0 0 1,1 1-1,-1-1 1,1 1 0,-1 0-1,1 0 1,0 1-1,-1-1 1,1 1 0,0 0-1,-1-1 1,7 2-1,8 2 47,0 0 0,-1 2-1,0 0 1,29 12 0,-45-16-67,331 153 446,-322-149-471,0 1 0,0 0-1,0 0 1,-1 1 0,16 14-1,-23-19-12,-1 0-1,1 0 1,0 1-1,0-1 0,-1 1 1,1-1-1,-1 1 1,0-1-1,0 1 1,0 0-1,0 0 1,0-1-1,-1 1 0,1 0 1,-1 0-1,0 0 1,0 0-1,0 0 1,0-1-1,0 1 1,-1 0-1,1 0 0,-1 0 1,0 0-1,0-1 1,0 1-1,0 0 1,-2 2-1,-4 8-315,-1-1 0,0 0 1,-1-1-1,0 0 0,-20 19 0,-62 45-2042,71-59 1765,-118 92-9841,100-77 7866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2:47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 1 628,'-22'45'1064,"6"6"-72,1 3-64,2 2-84,7 15-68,0 11-95,6 6-125,18 28-156,4-6-188,10-3-240,12-5-240,6-11-280,7-18-1577,-7-13 725,-3-18 476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7:11.2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459 0 2992,'3'0'2881,"-31"14"-2129,6-3-12,-10 1-32,-2 2-72,-4 0-68,-3 0-64,-6 3-136,6-6-200,3 4-220,1-4-276,2 0-300,7 3-2540,3-5 1079,9 2 709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8:25.4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560 26 48,'59'-25'8771,"-60"30"-7742,-10 21 205,-1 1 0,-16 25-1,-13 27 59,-19 51-133,-102 217 1312,-25-9-1654,171-314-1543,-1-1 0,0-1-1,-23 21 1,39-42 578,-13 11-2655,3-10-3836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8:25.7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481 691 1004,'2'-1'162,"0"0"0,0 0 1,0 0-1,0-1 0,0 1 0,0 0 0,-1-1 1,1 1-1,-1-1 0,1 1 0,-1-1 0,1 0 1,-1 0-1,0 0 0,0 0 0,0 0 0,0 0 1,0 0-1,0 0 0,-1 0 0,1 0 0,-1 0 1,1-1-1,-1 1 0,0 0 0,0 0 0,0-1 1,0 1-1,0 0 0,0 0 0,-1-1 0,1 1 1,-1 0-1,-1-4 0,-3-8 286,-1 1 0,0 0 0,-1 1-1,-11-17 1,14 24-333,-58-87 1085,-84-92-1,-11 14-3226,86 105-2979,44 41 3425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8:26.3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1 236 596,'0'-20'6078,"0"-16"69,0 30-5829,0 0 0,1 0 0,0 0 0,0 0 0,1 0 0,-1 0 0,1 1 0,0-1 0,1 1 0,-1-1 0,1 1 0,4-6 0,1 2-111,-1 1-1,1 0 1,1 0-1,0 1 1,0 0 0,0 0-1,1 1 1,0 0 0,0 1-1,0 0 1,1 1-1,-1 0 1,1 1 0,0 0-1,0 0 1,23-1 0,-10 2-10,1 1 0,0 2 0,-1 0 0,0 1 1,1 2-1,43 11 0,-56-11-128,1 0 1,-1 1-1,0 0 0,0 1 1,-1 0-1,0 1 0,0 0 0,0 1 1,-1 0-1,0 0 0,15 18 1,-19-18-31,0 0 0,-1 0 0,0 1 0,0 0 0,-1 0 0,0 0 0,0 0 0,-1 1 0,-1-1 0,1 1 0,-1 0 0,-1 0 0,0 0-1,-1 0 1,-1 19 0,0-14 7,-2 0-1,0 1 1,-1-1-1,0-1 0,-1 1 1,-1 0-1,-1-1 0,1 0 1,-2-1-1,-17 23 0,-6 4-1498,-73 68-1,87-91 412,1 3-2389,15-19 3069,1 0 0,0 0-1,-1 1 1,1-1-1,0 0 1,-1 0 0,1 0-1,0 0 1,0 0-1,0 0 1,0 0-1,0 0 1,0 0 0,0 1-1,1-1 1,-1 0-1,0 0 1,0 0-1,1 0 1,-1 0 0,1 0-1,0 1 1,10 12-2541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8:27.1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457 0 516,'-5'2'1357,"-9"7"-603,0 0 1,1 1-1,0 0 1,0 1-1,1 1 0,1 0 1,0 0-1,-12 18 1,-9 16 840,-30 57 1,29-37-607,2 1 0,3 2 0,3 1 0,-20 91 0,20-43 512,-16 226-1,36-258-841,4 1-1,19 154 0,-11-195-550,2 0 0,2 0-1,2-1 1,2-1 0,2 0 0,41 75-1,-46-99-181,1-1-1,1 0 0,1-1 0,1 0 0,0-1 0,1-1 0,0 0 0,2-2 0,0 0 0,33 19 1,-36-25-398,1-1 0,-1 0 1,1-2-1,0 1 1,1-2-1,20 3 0,-23-6-795,1 0-1,0 0 1,0-2-1,0 0 0,0-1 1,-1 0-1,24-7 0,23-14-1699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8:27.5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 1 948,'-2'3'1592,"-2"15"-229,0-1-1,1 1 1,1-1-1,1 1 1,0 0 0,3 30-1,22 108 2727,-16-123-3382,1-1 0,1 0 0,1-1 0,2 0 0,19 31 0,-27-53-620,0 0 0,1 0-1,0-1 1,1 0 0,0 0 0,0-1-1,0 1 1,1-2 0,0 1-1,1-1 1,-1 0 0,1-1 0,0 0-1,1 0 1,-1-1 0,1 0 0,0-1-1,0 0 1,0-1 0,0 0-1,1 0 1,-1-1 0,0 0 0,1-1-1,19-2 1,7-4-719,0-1 1,0-2-1,0-1 1,50-22-1,25-19-3469,-7-7-3695,-62 32 5063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8:27.8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840 792 10953,'-18'-13'364,"11"8"1,-1 0 0,1 0 0,-1 1 0,-13-6 0,0 3 186,0 1 1,-1 1 0,1 1-1,-32-3 1,-90 5 370,96 2-666,-76 1-253,-135-3-2299,253 2 2196,1 0 0,0-1 0,-1 0-1,1 0 1,0 0 0,-1 0 0,1-1 0,0 1-1,-5-4 1,8 4 78,0 1-1,0-1 1,0 0-1,0 0 1,1 1-1,-1-1 1,0 0-1,0 0 1,1 0 0,-1 0-1,0 0 1,1 0-1,-1 0 1,1 0-1,0 0 1,-1 0-1,1 0 1,0 0 0,-1 0-1,1 0 1,0 0-1,0 0 1,0 0-1,0 0 1,0 0-1,0-1 1,0 1 0,1 0-1,-1 0 1,0 0-1,0 0 1,1 0-1,-1 0 1,1 0-1,-1 0 1,1 0 0,0 0-1,-1 0 1,2-1-1,28-37-13,1 2-1,57-52 1,13-15 314,-76 77-197,-2-2 0,-1-1 0,-1 0-1,-1-1 1,25-58 0,-43 85-108,0 0 0,-1-1-1,1 1 1,-1-1 0,0 1 0,0-1-1,-1 1 1,1-1 0,-1 1-1,0-1 1,0 1 0,-1-1 0,1 0-1,-1 1 1,0-1 0,0 1-1,-1 0 1,1-1 0,-1 1-1,0 0 1,0 0 0,-1 0 0,1 0-1,-1 0 1,1 1 0,-1-1-1,0 1 1,-1 0 0,1 0 0,-1 0-1,1 0 1,-1 0 0,0 1-1,0-1 1,0 1 0,0 0 0,0 1-1,-1-1 1,1 1 0,-5-1-1,-3-1-832,1 0-1,0 1 0,-1 1 0,0 0 1,1 0-1,-1 2 0,0-1 1,-14 3-1,-2 5-817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8:28.2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451 2 544,'1'-1'158,"-1"1"1,1 0-1,-1 0 0,0 0 1,1 0-1,-1-1 0,1 1 1,-1 0-1,1 0 0,-1 0 0,0 0 1,1 0-1,-1 0 0,1 0 1,-1 0-1,1 0 0,-1 0 1,0 1-1,1-1 0,-1 0 1,1 0-1,-1 0 0,0 0 0,1 1 1,-1-1-1,1 0 0,-1 0 1,0 1-1,1-1 0,-1 0 1,0 1-1,0-1 0,1 0 1,-1 1-1,0-1 0,0 0 0,1 1 1,-1-1-1,0 1 0,0 1 62,1 0-1,-1 0 0,0 1 0,0-1 1,0 0-1,0 0 0,-1 0 1,1 0-1,-1 3 0,-18 47 1499,-210 362 3612,116-224-4721,73-129-1104,28-44-522,0 1 0,1 0 0,-14 33-1,24-49 736,1-1 0,-1 0 0,1 0 0,-1 1 0,1-1 0,0 0-1,0 1 1,-1-1 0,1 0 0,0 1 0,0-1 0,0 0 0,1 1-1,-1-1 1,0 0 0,0 1 0,1-1 0,-1 0 0,1 1 0,-1-1-1,1 0 1,1 2 0,7 8-1755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8:28.5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629 634 1368,'24'3'391,"46"5"981,-62-8-1079,-1 0 0,1 0 0,0-1 0,-1 0-1,1 0 1,11-4 0,-18 5-239,0-1-1,0 1 1,0 0 0,0-1-1,0 1 1,0-1-1,0 1 1,-1-1 0,1 0-1,0 1 1,0-1 0,-1 0-1,1 1 1,0-1-1,-1 0 1,1 0 0,-1 0-1,1 0 1,-1 0 0,1 0-1,-1 1 1,1-1-1,-1 0 1,0-2 0,0 1 41,0 0 0,0 0 0,0 0 0,0-1 0,0 1 0,-1 0 0,1 0 0,-1 0 0,0 0 0,-1-4 0,-4-4 234,0 0-1,0 0 1,-11-12-1,-12-11 187,-1 2-1,-1 1 0,-58-42 0,-117-67 504,99 71-737,-38-25-1531,47 36-4887,69 42 4395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8:28.8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57 804,'-10'-24'7164,"16"44"-2938,4 16-3103,11 33 225,2 0 1,3-2-1,4-1 0,58 98 1,-87-162-1323,8 14 249,1-1-1,0-1 0,1 1 1,1-2-1,13 14 0,-22-25-225,0 1 1,0-1-1,0 0 0,0 0 1,0 0-1,0 0 0,0-1 0,0 1 1,1-1-1,-1 0 0,1 0 1,-1 0-1,1 0 0,-1-1 0,1 0 1,-1 1-1,1-1 0,0 0 1,-1-1-1,1 1 0,-1-1 0,1 1 1,-1-1-1,1 0 0,-1-1 0,0 1 1,1 0-1,-1-1 0,0 0 1,0 0-1,5-3 0,3-4-38,0-1 1,-1 0-1,0 0 0,-1-1 1,0 0-1,-1 0 0,0-1 0,-1 0 1,9-19-1,3-15-411,19-63-1,-28 77 126,22-88-1370,9-27-2891,-40 144 3976,0 0 0,0 0 0,0 0-1,0 0 1,1 0 0,-1 0 0,1 0 0,0 1 0,0-1-1,0 1 1,0-1 0,1 1 0,-1 0 0,0 0 0,1 0-1,3-2 1,7 0-1825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8:29.5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0 697 100,'2'-1'177,"0"1"0,-1 0 0,1 0 0,0 0-1,-1 1 1,1-1 0,0 0 0,-1 1 0,1-1 0,-1 1 0,1-1 0,-1 1 0,1 0-1,-1 0 1,1-1 0,-1 1 0,0 0 0,1 0 0,-1 1 0,0-1 0,0 0 0,0 0-1,0 1 1,0-1 0,0 0 0,0 1 0,0-1 0,1 4 0,3 5 491,0 0 1,6 20-1,-10-29-592,47 169 4862,-9-25-159,-37-156-2770,3-46-1561,-12-63 136,1 27-299,3 1 1,12-109-1,-3 157-204,2 0-1,2 0 1,1 1 0,3 0-1,37-79 1,-44 109-55,1 1 0,0-1 0,1 1 0,0 1 0,1 0 0,0 0 0,1 1 0,0 0 1,0 1-1,1 0 0,1 1 0,-1 0 0,21-9 0,-24 13-18,0 1-1,0 0 1,1 0-1,-1 1 1,0 0 0,1 1-1,-1 0 1,1 0-1,0 1 1,-1 0-1,1 1 1,-1 0 0,1 1-1,-1 0 1,1 0-1,-1 1 1,0 0-1,0 0 1,0 1 0,-1 1-1,15 8 1,-19-10-21,0 0 1,0 1 0,0-1-1,0 1 1,-1 0 0,1 0 0,-1 0-1,0 0 1,0 0 0,0 1-1,-1 0 1,0-1 0,1 1-1,-2 0 1,1 0 0,-1 0 0,1 0-1,-1 1 1,-1-1 0,1 0-1,-1 8 1,0-6-25,-1 0-1,0 0 1,-1 0-1,1 0 0,-1-1 1,-1 1-1,1 0 1,-1-1-1,0 0 1,-1 0-1,1 0 1,-1 0-1,-1 0 1,1-1-1,-10 10 1,-6 2-88,-1-2-1,-1-1 1,0 0-1,0-2 1,-27 11 0,13-6-93,-38 25-1,64-35 176,0 0 0,0 1 0,0 0-1,1 0 1,1 1 0,-1 0-1,-12 19 1,17-20 45,0-1 1,1 0-1,0 1 0,0 0 0,1 0 1,0 0-1,0 0 0,1 0 0,0 0 1,0 0-1,1 0 0,0 1 1,1-1-1,-1 0 0,2 0 0,-1 0 1,1 0-1,4 12 0,6 11 127,1 0-1,2-1 0,22 35 1,-35-62-122,44 70 261,3-2 0,4-2 0,2-2 0,4-3 1,122 105-1,-179-167-324,9 7-33,0-1 1,0 0-1,18 9 0,-27-16-129,1 1 0,-1-1 1,1 0-1,-1 0 0,1 0 0,-1-1 0,1 1 1,0-1-1,-1 1 0,1-1 0,0 0 1,0 0-1,-1 0 0,1 0 0,0 0 0,0-1 1,-1 1-1,1-1 0,0 0 0,-1 0 1,1 0-1,-1 0 0,5-3 0,5-12-8326,-4 10 5842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7:11.5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147 28 900,'12'-13'3897,"-13"13"-3794,1-1 0,0 0 0,0 1 0,0-1 0,0 1 0,0-1 1,0 1-1,-1-1 0,1 1 0,0-1 0,0 1 0,-1 0 0,1-1 0,0 1 1,-1-1-1,1 1 0,0 0 0,-1-1 0,1 1 0,-1 0 0,1-1 1,-1 1-1,0-1-38,0 1 1,0-1 0,0 1-1,0-1 1,0 1 0,0 0-1,0-1 1,0 1 0,0 0-1,0 0 1,0 0 0,0 0-1,0 0 1,0 0 0,0 0 0,0 0-1,0 0 1,-1 1 0,-1 0 126,-3-1-100,0 0 0,0 1 0,0-1-1,0 2 1,0-1 0,0 0 0,0 1-1,0 0 1,1 1 0,-1-1-1,1 1 1,0 0 0,0 1 0,0-1-1,0 1 1,0 0 0,1 0-1,-6 6 1,8-7-92,0 0 0,-1 1 0,1-1 1,1 1-1,-1-1 0,0 1 0,1 0 0,0 0 0,0 0 0,0-1 0,0 1 0,1 0 0,-1 0 1,1 0-1,0 0 0,0 0 0,1 0 0,-1 0 0,1 0 0,0 0 0,0 0 0,0 0 0,0 0 0,1-1 1,0 1-1,0-1 0,0 1 0,2 3 0,2 1 131,0-1 0,1 0 1,-1 0-1,14 10 0,-12-11 99,-1 1-1,0-1 1,-1 1-1,12 15 0,-17-21-215,-1 0 0,1 0-1,-1 1 1,1-1 0,-1 0-1,1 1 1,-1-1 0,0 1-1,1-1 1,-1 0 0,0 1-1,0-1 1,0 1 0,0-1-1,-1 1 1,1-1 0,0 0-1,0 1 1,-1-1 0,1 1-1,-1-1 1,-1 2 0,-21 30-1455,19-28 357,0-1 1,1 1 0,-1 0 0,1-1 0,-3 8 0,3-1-546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8:29.8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193 1 784,'3'2'1238,"-2"0"-1098,0-1 0,0 1 0,0 0 0,0-1 0,0 1 0,-1 0 1,1-1-1,0 1 0,-1 0 0,0 0 0,1 0 0,-1-1 1,0 1-1,0 0 0,0 0 0,0 0 0,0 0 0,0 0 0,-1-1 1,1 1-1,-1 0 0,-1 3 0,-20 50 1787,16-42-1532,-47 106 1986,-53 115-570,103-230-2005,1 1 1,0 0-1,1 0 1,-1 0-1,0 5 1,1-9 53,1 0 0,0-1 1,0 1-1,0 0 0,0 0 1,0-1-1,0 1 1,0 0-1,0 0 0,0-1 1,0 1-1,1 0 1,-1-1-1,0 1 0,0 0 1,1 0-1,-1-1 1,0 1-1,1 0 0,-1-1 1,1 1-1,-1-1 0,1 1 1,-1-1-1,1 1 1,-1-1-1,1 1 0,-1-1 1,1 1-1,0-1 1,-1 1-1,1-1 0,0 0 1,-1 0-1,1 1 1,0-1-1,0 0 0,-1 0 1,1 0-1,0 0 1,0 0-1,-1 0 0,1 0 1,1 0-1,13 0-1411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8:30.1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720 1832 1220,'73'12'2499,"-54"-9"647,-54-15-1911,-16-9-593,2-1 1,-58-35-1,69 35-445,-346-208-355,295 167-3413,56 37 1230,7 6 847</inkml:trace>
  <inkml:trace contextRef="#ctx0" brushRef="#br0" timeOffset="1">468 56 324,'4'-5'437,"0"1"0,0-1 1,1 1-1,-1 0 0,1 0 0,0 0 0,0 1 1,0 0-1,1 0 0,-1 0 0,1 1 0,-1-1 0,1 1 1,0 1-1,0-1 0,0 1 0,0 0 0,0 0 1,12 1-1,2 0 253,0 1 1,-1 0-1,1 2 0,38 10 1,-20-1-188,-1 1 1,0 3-1,-1 0 0,-1 3 1,61 42-1,-34-15 89,-3 2 0,57 61 0,-64-53-203,-1 3 1,-4 2-1,-2 2 0,-2 2 0,-4 1 1,-3 2-1,-2 2 0,-4 1 0,27 95 0,-36-91-137,-4 0 0,-3 2-1,-3 0 1,-3 0-1,-4 1 1,-4-1-1,-3 1 1,-3-1 0,-19 94-1,16-132-274,-1 0 0,-2-1 0,-2-1 0,-1 0-1,-2 0 1,-1-2 0,-2 0 0,-1-2 0,-2 0 0,-54 58-1,43-56-410,-2-3-1,-2-1 0,-1-1 0,-1-3 0,-1-1 0,-2-2 0,-57 24 0,-13-4-5017,-202 50 1,137-46 2189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8:31.9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39 284,'-1'0'132,"1"0"0,-1-1 0,1 1 1,0-1-1,-1 1 0,1-1 0,0 1 0,0-1 0,-1 1 0,1-1 0,0 1 1,0-1-1,0 1 0,-1-1 0,1 1 0,0-1 0,0 0 0,0 1 0,0-1 0,0 1 1,0-1-1,0 1 0,0-1 0,1 1 0,-1-1 0,0 0 0,0 1 0,0-1 1,1 1-1,-1-1 0,0 1 0,0-1 0,1 1 0,-1 0 0,0-1 0,1 1 1,-1-1-1,1 1 0,-1 0 0,1-1 0,-1 1 0,0 0 0,1-1 0,-1 1 1,2 0-1,25-8 3295,-22 7-3472,15-3 905,1 2 0,0 0 0,0 1 1,30 3-1,84 17 1118,-70-9-1104,36 5 28,386 74 3499,-473-85-4197,0 0 0,0 1 0,23 12 0,-33-15-161,0 0 1,-1 1-1,1-1 1,-1 1-1,1 0 0,-1 0 1,0 0-1,0 1 0,0-1 1,-1 1-1,1-1 1,-1 1-1,0 0 0,0 0 1,0 0-1,-1 0 0,2 7 1,0 2 38,-2 0 1,0 0-1,0 0 0,-1 0 1,-1 0-1,-2 16 0,-20 81 198,13-70-209,-38 171 231,-69 363 544,104-486-702,-49 440 1083,40-196 110,20-268-974,-3 29 25,5-93-394,0 1-1,-1-1 1,1 0-1,0 1 0,0-1 1,0 0-1,0 0 1,-1 1-1,1-1 1,0 0-1,0 0 0,0 1 1,-1-1-1,1 0 1,0 0-1,0 0 0,-1 1 1,1-1-1,0 0 1,-1 0-1,1 0 1,0 0-1,0 0 0,-1 0 1,1 0-1,0 0 1,-1 1-1,1-1 0,0 0 1,-1 0-1,1 0 1,0-1-1,-1 1 1,1 0-1,0 0 0,-1 0 1,1 0-1,0 0 1,0 0-1,-1 0 0,1 0 1,0-1-1,-1 1 1,1 0-1,0 0 1,0 0-1,-1-1 0,1 1 1,0 0-1,0 0 1,0-1-1,-1 1 1,1-1-1,-16-12-353,15 12 337,-5-4-154,-1 0 1,0 0-1,-1 1 1,1 0-1,-10-4 1,6 4-644,1 1 0,-1 0 1,0 0-1,0 2 0,0-1 1,-13 1-1,1 1-1414,-1 2 0,1 0 0,0 2 0,-36 10 0,-47 19-1579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9:11.6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82 80 476,'-19'-21'3877,"-30"-25"1,35 34-33,15 15-2870,6 26-191,1 0 0,1-1 0,2 0 0,18 35 0,-8-18-386,390 777 3425,-105-373-2532,-299-439-1522,1 1 1,0-1-1,0-1 1,1 1-1,0-1 0,1-1 1,0 0-1,0 0 1,12 6-1,-1-10-1188,-12-7-1328,-9-19-8652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9:12.0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538 13 68,'0'0'447,"2"-10"-88,1 7 665,2 9 1756,10 33-1698,0 1 0,-3 0 0,9 50 0,-12-50-652,74 295 2853,53 236 1901,-131-548-4892,-2-14-117,-1 1 0,0-1 1,0 1-1,-1 0 0,-1-1 0,1 1 0,-1 0 0,-1 0 0,-3 17 0,4-25-140,-1-1 0,1 0 0,-1 1 0,1-1 0,-1 0 0,1 1 0,-1-1 0,0 0-1,0 0 1,0 0 0,0 0 0,0 0 0,0 0 0,0 0 0,0 0 0,0 0-1,-1 0 1,1 0 0,0-1 0,0 1 0,-2 0 0,0 0 1,1-1 0,-1 0 0,1 1 0,-1-1 0,0 0 1,1 0-1,-1 0 0,0-1 0,1 1 0,-1-1 0,-2 0 0,-7-4 45,-1 0 0,1 0 0,-22-15 0,-37-26-319,-81-70 1,-62-71-2710,92 78-2701,34 31 1428,11 6 1283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9:41.5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 2 720,'0'0'110,"0"0"-1,1 1 1,-1-1-1,0 0 1,0 0-1,0 0 1,0 0-1,0 1 1,0-1-1,0 0 1,0 0-1,1 0 1,-1 0-1,0 0 1,0 1-1,0-1 1,0 0 0,1 0-1,-1 0 1,0 0-1,0 0 1,0 0-1,0 0 1,1 0-1,-1 0 1,0 0-1,0 0 1,0 0-1,1 0 1,-1 0-1,0 0 1,0 0-1,0 0 1,1 0-1,-1 0 1,0 0-1,0 0 1,0 0 0,1 0-1,-1 0 1,0 0-1,0 0 1,0 0-1,0 0 1,1 0-1,-1-1 1,0 1-1,0 0 1,0 0-1,0 0 1,0 0-1,1 0 1,-1-1-1,0 1 1,0 0-1,0 0 1,0 0-1,0-1 1,0 1 0,0 0-1,0 0 1,0 0-1,0-1 1,0 1-1,0 0 1,0 0-1,0 0 1,0 0-1,0-1 1,-8 59 1190,-12 100-19,13 22-462,32 347 0,-14-424-544,5-2 0,5 0 0,3-1 1,62 157-1,-79-241-178,0 1-1,1-2 1,0 1-1,2-2 1,21 29 0,-28-40-72,0 0 0,0 0 1,0 0-1,0 0 1,1 0-1,-1-1 0,1 0 1,0 0-1,0 0 1,0 0-1,0 0 0,0-1 1,0 1-1,0-1 1,0 0-1,1 0 0,-1-1 1,0 1-1,1-1 1,-1 0-1,0 0 0,1-1 1,-1 1-1,0-1 0,0 0 1,1 0-1,-1-1 1,7-2-1,-9 3-12,0 0 0,0 0 0,0-1-1,0 1 1,-1 0 0,1-1 0,0 1 0,-1-1 0,1 0 0,-1 1-1,0-1 1,0 0 0,1 0 0,0-2 0,-2 3 63,-2 6-50,-9 17-1,1 0 0,1 0-1,-8 36 1,-13 78 33,24-110-39,-19 116 204,-12 213 0,29-135 415,35 358-1,-11-449-432,5-1 1,6-1-1,5-1 0,6-2 0,91 203 0,-84-221-3003,-24-33-5805,-14-47 5975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9:49.1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374 15 448,'10'-6'3766,"-1"-3"4074,-12 15-6772,-35 57 1207,-216 385 3661,220-385-6123,-5 10-2012,18-25-5608,18-36 4017,3-3 1152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9:49.4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754 831 4,'0'0'1192,"-2"-1"-12,-104-82 5425,57 38-5112,-51-58-1,-120-166 653,13 15-5353,157 201-2614,30 30 3997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9:51.3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9 620,'7'-2'557,"-1"0"-1,0 1 1,0-1-1,1 1 1,-1 1-1,1-1 1,-1 1-1,0 0 1,1 1-1,-1-1 1,1 1-1,6 2 1,-4 0-87,-1 0 1,1 0-1,0 1 1,-1 1-1,1-1 1,-1 1-1,10 9 1,3 5 198,0 1 1,-1 2 0,-1-1-1,21 34 1,-20-25-184,0 0 1,-3 1 0,0 1 0,-2 1-1,-1 0 1,16 62 0,-25-73-777,-1 0 0,-1 0 0,-1 0 0,0 1 0,-2-1 0,-1 1 0,-1-1 0,0 0 0,-2 0 0,0 0 0,-16 42 0,13-46-1298,0-1 0,-2-1 0,0 0 0,-12 17 0,-13 6-910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9:51.7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69 1 384,'-6'4'560,"1"1"1,0 0-1,0 1 0,1-1 1,-1 1-1,1 0 0,1 0 1,-1 1-1,1-1 0,0 0 0,0 1 1,1 0-1,0 0 0,-2 10 1,0 6 420,1 0 1,1 1-1,0 24 1,4 5-134,2-1 1,2 0 0,2 0 0,27 89 0,-12-73-412,3-2-1,66 124 0,-72-156-541,1 0 0,2-2-1,1 0 1,1-2-1,33 30 1,-34-39-890,0-1-1,2 0 1,0-2-1,1-2 1,1 0-1,53 21 1,-51-26-819,42 10 0,27-6-714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7:11.9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39 164 452,'-20'-68'7432,"3"5"-3473,16 62-3913,1 0 1,0 1-1,0-1 1,0 0-1,-1 1 0,1-1 1,0 0-1,0 1 1,0-1-1,0 0 0,0 1 1,0-1-1,1 0 0,-1 1 1,0-1-1,0 0 1,0 1-1,1-1 0,-1 0 1,0 1-1,1-1 1,-1 1-1,0-1 0,1 1 1,-1-1-1,1 1 0,-1-1 1,1 1-1,-1-1 1,1 1-1,-1-1 0,1 1 1,-1 0-1,1-1 1,0 1-1,-1 0 0,2-1 1,27-5 461,-22 5-446,1-1 28,0 1 0,1 1 0,-1-1 0,0 1 1,0 1-1,1 0 0,-1 0 0,0 0 0,0 1 0,0 0 0,0 1 1,7 3-1,-9-3-32,-1 0 1,0 0 0,1 0-1,-1 1 1,-1-1-1,1 1 1,-1 1 0,1-1-1,-1 1 1,0-1-1,-1 1 1,1 0 0,-1 1-1,0-1 1,0 0 0,3 11-1,0 4 152,-2 0 0,0 0 0,-1 0 0,-1 0-1,0 35 1,-15 105 963,8-118-897,-12 67 410,10-70-347,1 1 0,-1 44 0,7-80-316,0-1 0,0 0 0,0 1-1,1-1 1,-1 0 0,1 1 0,0-1-1,0 0 1,0 1 0,0-1 0,0 0-1,1 0 1,0 0 0,-1 0 0,1 0-1,0-1 1,0 1 0,1-1 0,-1 1-1,4 2 1,-2-2 7,1 0-1,0-1 1,1 0-1,-1 1 1,0-2-1,1 1 1,-1-1-1,0 1 1,1-1-1,0-1 1,8 1-1,83-1 448,19 1-369,-113-1-436,1 0 0,-1 1 1,0 0-1,0-1 0,1 1 0,-1 0 1,6 3-1,7 10-10733,-10-8 8012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9:52.8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60 25 536,'-2'-25'12033,"-7"39"-11405,2 0-1,0 0 1,1 0-1,0 1 0,1 0 1,1 0-1,0 1 1,1-1-1,-1 27 1,1 13 307,7 83 1,3-54-593,3 0 1,4-1-1,4 0 0,3-1 0,37 91 0,-50-153-444,0-1-1,2 1 1,0-2-1,19 28 0,-25-41-300,1 1 0,0-1 0,0 0 0,0-1 0,0 1 0,1-1 0,9 6 0,-11-8-356,0-1 0,0 1-1,0-1 1,0 1-1,1-1 1,-1 0-1,0-1 1,0 1-1,1-1 1,-1 0-1,0 0 1,1 0 0,5-1-1,15-4-2269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9:53.1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1 568,'0'0'1308,"2"3"4,14 38 1212,-1 1 1,11 48-1,0 3-825,-7-31-808,67 180-95,-71-214-2887,6-3-4036,-11-18 3998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9:53.5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839 14 1464,'-1'-2'1385,"-2"1"-1095,1-1-1,-1 1 1,0-1 0,0 1 0,1 0-1,-1 0 1,0 0 0,0 1-1,0-1 1,0 1 0,0-1 0,0 1-1,-5 0 1,-46 4 1612,40-2-1414,0-1-249,-293 35 3655,219-21-5321,-127 37 0,199-46-452,0 0 0,-26 13 0,15-2 106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9:53.8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572 0 424,'-9'17'1264,"-4"-9"-36,-9 4-32,-9 2-12,-7 0-83,-3-3-105,-6 4-60,-3-1-132,0 0-164,-1 0-168,10 0-236,-3-3-268,7 6-276,5 0-308,1 3-2624,12 0 1099,3-3 729</inkml:trace>
  <inkml:trace contextRef="#ctx0" brushRef="#br0" timeOffset="1">1084 175 13353,'1'4'592,"0"0"-487,0 0 1,-1 0-1,0 0 1,0 0-1,0 0 1,0 0-1,-1 0 1,1 0-1,-1 0 1,0-1-1,0 1 1,-1 0-1,-2 5 1,-28 53 825,26-54-818,-37 61 599,-56 67 0,-63 57-1291,129-158-182,16-17-190,-19 24 0,31-35-181,0 0 0,1 0 0,0 0 0,-3 11-1,3-3-1925,7-1 929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9:54.1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422 250 444,'18'-6'984,"-8"1"-100,-4-1-64,-9-3-20,-3 1-8,-10-6-19,-6 2-57,-6-5-72,-4-2-68,-2-1-64,-10 0-76,0-3-180,0 4-252,6 2-296,-9 0-304,12 3-2041,1 2 897,6 1 592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9:54.5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5 408,'3'-1'276,"0"0"-1,0 1 1,1-1-1,-1 0 1,0 1-1,1 0 1,-1 0-1,0 0 1,1 0-1,-1 0 1,0 1-1,1-1 1,-1 1 0,0 0-1,4 2 1,6 2 556,0 1 0,15 9 0,-24-13-631,44 28 982,-1 1 1,-1 3-1,-2 2 1,53 55-1,138 183 1843,-174-195-1786,54 93-1,-98-143-919,-1 1-1,-2 0 1,-1 1-1,-1 0 1,-2 1-1,-1 0 1,6 41-1,-14-58-319,0 0 0,0 1 0,-2-1 0,0 0 0,0 0 0,-2 0 0,1 0 0,-2 0 0,0 0 0,-1-1 0,-1 0 0,-10 21 0,5-17-677,0-1-1,0 0 0,-19 19 1,9-13-2913,-39 32 0,24-27-358,6-5 1198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9:54.8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28 103 544,'0'0'1167,"-2"0"-22,-3 0-1491,-9 2 9335,7-1-3304,10-4-5114,7-7-317,1 0 0,0 1 0,0 1 0,1 0 0,0 0 0,0 1 0,1 1 0,0 0 1,0 1-1,1 0 0,19-4 0,-10 5-97,-1 1 0,1 0-1,-1 2 1,1 1 0,0 0 0,39 7 0,-32-2 7,-1 1 0,1 2 0,-1 0 0,0 2 1,51 27-1,-68-31-102,-1 2 1,0-1-1,0 1 1,-1 1-1,0 0 1,17 19-1,-22-20-27,0-1-1,0 0 0,-1 1 1,0 0-1,0 0 0,-1 0 1,0 1-1,0-1 0,-1 1 1,0-1-1,1 14 0,-3-13-8,0 0-1,0 0 0,-1 0 1,-1 0-1,1 0 0,-1 0 1,-1 0-1,0 0 0,0-1 1,-1 1-1,0-1 0,0 0 1,-1 0-1,0-1 0,-9 11 1,-8 8 66,-2-1 1,-45 37 0,58-53-67,-75 54-23,37-30-819,47-32 201,-16 15 535,12-6-3331,21 5-10363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9:55.8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204 32 316,'19'-31'8425,"-24"34"-7168,-4 3-858,0 0-1,1 1 0,0 0 0,0 0 1,1 1-1,0 0 0,0 1 1,1-1-1,0 1 0,-9 19 1,-1 6 294,1 0 0,-10 38 1,6-7-171,2 1 1,4 1 0,3 1-1,2 0 1,4 0 0,4 74-1,3-89-305,2-1 0,2-1-1,3 1 1,2-1-1,2-1 1,2 0 0,3-1-1,38 73 1,-48-105-258,2 0 0,-1-1 0,2 0 0,0-1 0,1 0-1,17 14 1,-25-24-193,1-1-1,0 1 1,0-1 0,0-1-1,0 1 1,1-1-1,-1 0 1,1-1 0,0 0-1,0 0 1,0 0-1,0-1 1,0 0-1,0 0 1,0-1 0,0 1-1,0-2 1,1 1-1,11-3 1,-9 0-1287,1 0 1,-1 0-1,0-1 0,0-1 0,9-5 1,15-9-1358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9:56.1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447 0 236,'0'0'1405,"-4"4"-12,-44 58 2142,-41 69 0,13-17-1867,-6-6-497,3-3-1645,31-33-4004,35-49 1761,6-3 823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9:56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720 410 1024,'6'-5'1044,"-9"-4"-68,-6-5 16,-10-3 12,-10-6-27,-8-5-37,-14-9-96,-5-2-92,-23-9-68,-6-3-140,16 11-192,3 9-312,7 3-324,8 8-388,7 9-2464,7 5 1067,5 3 701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11:59:17.4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144 351 384,'-9'-37'12521,"4"65"-11314,2 1 0,1-1 0,2 1 0,5 52 0,-2-34-479,45 428 3220,27-3-268,-74-460-3556,-1-12-93,0 0-1,0 0 1,0 0 0,-1 0 0,1 0 0,0 0 0,0 0 0,0 0 0,-1 0 556,1 1-556,-198-800-1032,189 754 894,-27-151-389,30 149 350,2 1 0,2-58 0,3 84 111,1 1-1,1-1 1,1 1-1,1 0 1,11-29-1,-13 38 26,1 1-1,0 1 1,1-1 0,0 1-1,0 0 1,1 0-1,0 0 1,0 1 0,1 0-1,0 0 1,0 0-1,1 1 1,8-6 0,-10 9 7,0 0-1,0 1 1,0-1 0,0 1 0,0 0 0,1 1 0,-1 0 0,1 0 0,-1 0-1,1 1 1,9 0 0,-5 1 5,-1 0 0,0 1 0,1 1-1,-1-1 1,0 2 0,15 6 0,-4 1 23,0 1 1,-1 1 0,0 1 0,-1 1-1,27 27 1,-35-32 7,-1 2 0,0-1 0,-1 1 0,0 1 0,0 0 1,-2 0-1,0 0 0,0 1 0,7 22 0,-12-26-12,1 0 0,-1 0 0,-1 1 0,0-1 0,0 1 0,-1-1 0,0 1 0,-1-1 0,0 0 0,-1 1 0,0-1 0,-1 0 0,0 0 0,-7 17 0,-2-5 8,0 0 0,-2-1 0,0 0-1,-1-1 1,-2-1 0,0 0 0,-38 32 0,20-23-941,-2-1 1,0-2 0,-63 31 0,56-37-5077,15-7-1667,16-6 4198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9:56.8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12 1012,'0'0'1305,"5"-8"2478,1 6-3313,0 2 0,-1-1 0,1 1 0,0 0-1,0 0 1,0 0 0,0 1 0,0 0 0,-1 0 0,1 1 0,0 0 0,-1 0 0,1 0 0,-1 0 0,0 1-1,7 4 1,3 2-19,0 2 0,-1-1 0,0 2 0,16 16 0,-2 4 179,-1 1-1,-1 1 1,35 64-1,-24-29 258,31 84 0,-42-86-431,-3 1 0,-3 1-1,-3 1 1,-3 0 0,-3 1-1,3 115 1,-15-153-461,0 0 0,-3-1 0,-10 50 0,10-68-466,0 0 0,0 0 0,-1 0 0,-1 0 0,-1-1 0,0 0 0,0 0-1,-1-1 1,-1 0 0,-10 12 0,15-21-767,1 1 0,-1-1 0,0 1 1,-1-1-1,1 0 0,0-1 0,-8 4 0,-1-2-1893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9:57.6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235 6 316,'0'0'1042,"-1"-1"-927,1 1 0,0 0 0,0-1-1,-1 1 1,1 0 0,0-1 0,-1 1 0,1 0-1,0 0 1,-1-1 0,1 1 0,0 0 0,-1 0 0,1-1-1,-1 1 1,1 0 0,0 0 0,-1 0 0,1 0-1,-1 0 1,1 0 0,0 0 0,-1 0 0,1 0 0,-1 0-1,1 0 1,-1 0 0,1 0 0,0 0 0,-1 0-1,1 0 1,-1 0 0,1 1 0,0-1 0,-1 0 0,1 0-1,-1 1 1,-12 6 479,1 1-1,0 0 0,0 1 1,1 1-1,0-1 0,1 2 1,0 0-1,-15 21 1,13-14-121,1 1 0,1 1 0,0 0 1,2 0-1,-9 28 0,6-3-81,2 1 0,2 0 0,2 1 0,2-1 0,3 48 0,4-25-135,2 0 1,4 0-1,3-1 1,3 0 0,2-2-1,4 0 1,2-1-1,3-1 1,3-1-1,40 60 1,-56-100-221,2 0-1,0-1 1,2-1 0,0 0 0,24 20 0,-34-35-266,0 0 1,0 0 0,1-1 0,0 0 0,0 0 0,0-1 0,15 5 0,-17-8-286,0 1-1,0-1 0,0 0 1,0-1-1,0 0 0,0 0 0,0 0 1,-1-1-1,1 0 0,0 0 0,0-1 1,7-2-1,24-13-3157,2-7 1117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9:58.0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 1 688,'0'0'2744,"-2"4"-1341,-2 8-745,0-1 0,1 1 0,1-1-1,0 1 1,0 0 0,1 0 0,1 18-1,9 92 1964,-4-83-1941,67 435 3357,-71-469-4353,0-1 0,1 1-1,-1 0 1,1-1 0,4 8 0,-6-11-254,1 0 0,0 0 1,0 0-1,0 0 0,0 0 0,0 0 1,0 0-1,0 0 0,0 0 0,0 0 0,0-1 1,0 1-1,1-1 0,1 2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9:58.3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1116 20 736,'-2'-2'250,"-1"0"1,0 0-1,0 1 0,0-1 0,0 1 1,0-1-1,0 1 0,0 0 0,-1 1 1,-4-2-1,-36-1 1136,40 2-1237,-306 13 3814,203-4-3306,55-5-582,-196 16 557,190-11-2160,0 2 1,-67 21 0,86-17-438,7 3 597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9:58.7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444 1 904,'1'1'178,"1"0"0,-1 0 1,1 0-1,-1 1 0,0-1 0,1 0 0,-1 1 1,0-1-1,0 1 0,0 0 0,0-1 0,0 1 0,-1 0 1,1 0-1,0-1 0,-1 1 0,1 0 0,-1 0 1,0 0-1,0 0 0,0-1 0,0 4 0,0 4 223,-1 0-1,0 0 0,-4 12 1,4-16-259,-17 62 1152,-4-1 1,-32 68-1,17-44-489,-46 92 215,19-45-2070,62-131 741,0-2 134,0 0 1,0 1 0,1-1 0,-1 1 0,0 5 0,2-9 7,0 0 0,0-1 0,0 1-1,0 0 1,0 0 0,0 0 0,0 0 0,0-1 0,0 1 0,1 0 0,-1 0 0,0-1 0,1 1-1,-1 0 1,0 0 0,1-1 0,-1 1 0,1 0 0,-1-1 0,1 1 0,-1 0 0,1-1 0,0 1 0,-1-1-1,1 1 1,0-1 0,-1 1 0,1-1 0,0 1 0,-1-1 0,1 0 0,0 0 0,0 1 0,0-1-1,1 0 1,13 3-1283</inkml:trace>
  <inkml:trace contextRef="#ctx0" brushRef="#br0" timeOffset="1">381 781 3928,'27'-8'282,"-17"6"-53,0-1-1,-1 0 1,1 0 0,0-1-1,-1-1 1,0 0 0,16-10-1,-24 13-173,0 1 0,0 0 0,0-1-1,0 1 1,0-1 0,0 1 0,0-1-1,0 0 1,-1 1 0,1-1 0,-1 0 0,1 1-1,-1-1 1,0 0 0,0 0 0,1 1 0,-1-1-1,-1 0 1,1 0 0,0 0 0,0 1-1,0-1 1,-1 0 0,1 1 0,-1-1 0,0 0-1,1 1 1,-1-1 0,0 1 0,0-1 0,-2-2-1,-1-3 87,-1 0-1,-1 1 1,1-1-1,-1 1 0,-8-7 1,-7-4 67,-1 2 0,-1 0 0,-29-13 0,-73-29-187,-3 9-2581,70 27-530,26 9 1712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09:59.0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10 544,'13'-3'633,"-1"0"1,1 2-1,-1 0 0,1 0 1,0 1-1,-1 0 0,1 1 1,0 1-1,-1 0 0,1 1 1,22 8-1,8 5 613,75 41 1,-112-54-1143,41 24 421,0 2 0,-1 3 0,-2 1 0,-2 2 0,-1 2 0,-2 2 0,43 54 0,-37-35 29,-3 2 0,-2 2 0,-3 2 0,53 126 0,-77-156-350,-1 0 1,-2 1-1,-1 0 1,-1 1-1,-3 0 0,0 0 1,-2 56-1,-4-68-254,-1 1 0,-1-1 0,-2 0 0,0 0 0,-2 0 0,0-1 0,-2 0 0,0-1 0,-2 0 0,0 0 0,-28 39 0,19-35-1010,-1-1-1,-1-1 0,-48 40 0,27-31-2231,-79 45-1,-4-8 451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0:01.6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17 920,'11'-6'1511,"-9"5"-932,0-1-1,0 1 1,1 0-1,-1 0 0,0 0 1,0 0-1,1 0 1,-1 1-1,5-2 0,-3 5 871,-1-1-1229,-1 0 0,1 0 1,-1 0-1,0 1 0,1-1 1,-1 1-1,0-1 0,0 1 1,-1 0-1,1-1 0,0 1 1,-1 0-1,0 0 1,0 0-1,0 0 0,0 0 1,1 6-1,5 49 1811,-3 0-1,-5 85 1,0-54-840,-1-40-845,1-31-723,0 1 0,1 0 0,1-1 0,7 37 0,-7-52-221,0 0 1,0 0-1,0 0 1,0 0-1,1-1 0,-1 1 1,1 0-1,0-1 1,0 1-1,0-1 1,0 0-1,0 1 0,0-1 1,1 0-1,-1 0 1,1-1-1,-1 1 1,6 2-1,14 3-2282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0:01.9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18 21982,'12'-3'180,"-6"0"-300,4 3-188,-4-3 224,-3-5-244,-15 28-15710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0:02.3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50 200 216,'-4'-2'713,"0"0"0,0-1 0,0 1 0,1-1 0,-1 0 0,1 0-1,-1 0 1,1-1 0,0 1 0,0-1 0,0 0 0,1 1 0,-4-7 0,7 8-559,-1 0-1,0 0 1,1 1-1,0-1 1,-1 0 0,1 1-1,0-1 1,-1 1-1,1-1 1,0 1 0,0-1-1,0 1 1,1 0 0,-1 0-1,3-3 1,-4 4-51,9-9 278,1 2 1,-1-1-1,2 2 1,-1-1-1,1 1 1,-1 1-1,16-6 1,9-2 317,39-8 0,-67 19-626,113-23 1358,-106 23-1196,0 1 0,0 0 1,1 1-1,-1 1 0,0 0 0,24 6 1,-34-6-173,1 0 0,-1 0 0,1 1 0,-1 0 0,1 0 1,-1 0-1,0 0 0,0 1 0,0-1 0,-1 1 0,1 0 1,0 1-1,-1-1 0,0 0 0,0 1 0,0 0 0,0 0 1,-1 0-1,1 0 0,-1 0 0,0 0 0,0 0 0,-1 1 1,1-1-1,-1 1 0,0 0 0,0-1 0,0 9 0,-1 0 38,0 0-1,-1 0 0,-1-1 0,0 1 0,0 0 0,-1-1 0,-1 0 0,0 0 0,-10 19 0,0-3-32,-2-1-1,0-1 0,-29 34 0,-67 66-587,48-58-281,51-53 325,0 0-1,1 1 0,-15 27 0,23-37-109,1 1-1,0 0 0,1 0 1,0 0-1,-2 10 1,3-12-195,0-1 1,1 0-1,0 1 1,0-1-1,1 0 1,-1 1-1,1-1 1,0 0-1,0 0 1,2 6-1,11 18-2138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0:02.6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96 21010,'31'-8'1284,"1"-1"-560,-7 1-180,-6-1-16,-4 1 108,1 2-32,-3 1-104,-1-4-108,-2 3-80,2 1-140,-2-1-256,-4 0-444,3 1-588,1-1-748,5 12-11185,-2 5 9625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11:59:18.4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40 1104,'8'-12'5330,"-5"11"-4337,0 0 0,0-1-1,0 1 1,0-1 0,0 0 0,-1 0 0,1 0 0,3-4 1694,5 3-153,7-2-811,-2 6-1399,1 1-1,0 0 0,-1 2 1,0 0-1,1 1 1,-2 0-1,1 1 0,24 14 1,12 10 268,52 38 0,-78-50-300,-1 1 0,0 1 1,-1 2-1,-2 0 1,0 1-1,21 31 1,-40-50-251,0 0 1,0 1 0,0 0 0,-1-1 0,0 1 0,0 0 0,0 0 0,-1 0 0,1 0 0,-1 1 0,0-1 0,-1 0-1,0 0 1,1 1 0,-2-1 0,1 0 0,0 1 0,-1-1 0,0 0 0,0 0 0,-1 0 0,0 0 0,0 0 0,0 0 0,0 0-1,-1-1 1,1 1 0,-1-1 0,0 1 0,-1-1 0,-4 5 0,-8 5 75,-1 0 0,0-1 1,-1-1-1,-36 19 0,-83 28 177,105-46-292,27-12-267,1 2-1,0-1 1,0 0-1,0 1 0,-7 5 1,27-4-5376,27-8-10405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0:04.0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380 91 1132,'11'-20'1076,"-6"10"143,0-1 0,1 1-1,0 0 1,1 1 0,10-11 2663,-22 24-2610,-20 23 113,2 1 1,-25 36 0,-38 72 499,33-50-1048,-107 179-2351,142-235 225,15-25 1050,1-2-436,0 0 0,1-1 0,-1 1 0,1 0 0,-1 0 0,1 0 0,0 0 0,0 0 0,0 0 0,1 1 0,-1-1 0,1 0 0,-1 0 0,1 5 0,3 4-1897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0:04.3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626 605 1020,'6'1'450,"26"-3"1479,-31 2-1882,-1 0 1,1 0-1,-1 0 1,1 0-1,-1 0 1,1 0-1,-1 0 1,0 0-1,1-1 1,-1 1-1,1 0 1,-1 0-1,1 0 1,-1-1-1,0 1 1,1 0 0,-1 0-1,0-1 1,1 1-1,-1 0 1,0-1-1,1 1 1,-1-1-1,0 1 1,0 0-1,0-1 1,1 1-1,-1-1 1,0 1-1,0-1 1,0 1-1,0 0 1,0-1-1,0 1 1,0-1-1,0 1 1,0-1-1,0 1 1,0-1-1,0 1 1,0-1-1,0 1 1,0 0-1,0-1 1,0 1-1,-1-1 1,1 1-1,0-1 1,0 1-1,-1 0 1,1-1-1,0 1 1,0 0 0,-1-1-1,1 1 1,0 0-1,-1-1 1,-7-9 513,-1 1 0,0 0 0,-16-12 0,1 1-15,-300-266 3071,101 102-6249,185 150-2670,27 22 3638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0:04.7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75 0 916,'-2'7'1536,"-19"72"2228,-12 84 0,22-87-2130,4 1-1,6 150 1,41 101 769,-25-260-1800,2-1 1,46 114-1,-58-168-621,2 0 0,-1 1 0,2-2 0,0 1 0,0-1 0,1-1 0,1 1 0,15 13 0,-20-21-304,0 1 0,1-2 0,-1 1 0,1-1 0,0 0 0,0 0 0,1 0 0,10 2 0,-11-4-472,0 0 1,0 0 0,0 0 0,0-1-1,0 0 1,1-1 0,-1 1 0,0-1-1,0 0 1,9-3 0,20-10-1831</inkml:trace>
  <inkml:trace contextRef="#ctx0" brushRef="#br0" timeOffset="1">980 600 1296,'19'11'1436,"-7"6"-4,1 3-7,-1 8 7,-2 9-12,2 3-80,1 2-124,-4 6-124,1-5-140,-1-4-216,-2-2-248,-1 0-272,0-12-380,-3-2-392,0-6-448,1-9-3336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0:05.0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714 54 12769,'0'-8'52,"-6"-1"108,-10 1 144,-3 2 52,-9-3-4,-6 4-60,-10-1-80,-7 3-40,-2 3-64,-1 0-124,-8 3-220,-4 3-232,3 2-312,3 4-324,3 5-3036,7 2 1407,6 1 929</inkml:trace>
  <inkml:trace contextRef="#ctx0" brushRef="#br0" timeOffset="1">541 334 1096,'16'3'1172,"-6"-3"1916,-42 14-2151,7-5-65,-16 2-80,-3-3-92,-9 4-140,-7 2-220,0-3-280,1 3-300,5 3-312,-2 0-2452,8 0 1023,14 0 673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0:05.4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251 0 988,'4'12'1228,"-11"2"-40,-2 3-68,-4 11-79,-6 0-37,1 6-84,-4 12-124,-4-4-188,-2 0-232,0 4-276,0-4-316,9 0-296,-3-10-2428,12-4 999,4-6 661</inkml:trace>
  <inkml:trace contextRef="#ctx0" brushRef="#br0" timeOffset="1">500 518 12785,'19'-3'192,"-4"-3"-76,-8-5-52,-7-3 4,-10-6 60,-9-2 12,-6-4-40,-16-5-32,-9-6-24,-7 0-128,-5 4-220,5 1-268,0 1-352,7 6-3096,3 5 1367,9-3 901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0:05.7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120 6 212,'16'-3'515,"0"2"0,-1 0 0,1 1 1,0 0-1,0 1 0,-1 1 0,1 1 0,-1 0 0,0 1 0,1 0 0,-2 2 0,1-1 1,-1 2-1,0 0 0,0 1 0,0 0 0,13 11 0,2 5-35,-1 2-1,0 0 0,-2 2 1,-2 0-1,0 2 0,-2 1 1,-1 1-1,-2 0 0,-1 2 1,-1 0-1,-2 1 0,-2 0 1,10 40-1,-14-42-270,-2 2 1,-1-1-1,-1 1 0,-2-1 0,-2 1 1,-1 0-1,-2 0 0,-1 0 0,-2-1 1,-1 1-1,-1-1 0,-2-1 0,-2 1 1,-24 50-1,12-41-381,-2-1 0,-1-2 1,-3-1-1,-1-1 1,-2-1-1,-68 60 0,13-29-1269,-131 74-7765,125-90 6517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0:06.7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6033 0 476,'3'14'3654,"-3"-13"-3404,1-1-1,-1 1 1,0-1-1,0 1 1,0-1 0,0 1-1,1-1 1,-1 1-1,0-1 1,0 1 0,0-1-1,0 1 1,0 0-1,0-1 1,0 1-1,0-1 1,-1 1 0,1-1-1,0 1 1,0-1-1,0 1 1,-1 0 0,-11 3 793,-123 0 5506,27-2-4490,-111 10 95,-709 46 1829,132 9-2449,-405 30 104,-92-17-562,157 33-5029,1105-109 3221,-73 10-3113,40 1-7552,55-11 7814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0:07.4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664 6 1296,'25'-6'8285,"-32"9"-6944,-63 27 413,1 4 0,2 2 0,-73 53 0,106-65-1421,1 2 1,2 1-1,0 2 1,2 0-1,1 3 1,2 0-1,-36 57 1,53-74-195,0 1 0,2 1 1,0-1-1,0 1 0,2 0 0,0 0 0,1 1 1,1 0-1,0-1 0,1 26 0,2-32-85,1 0 0,0 0 0,1 0 0,0-1 0,1 1 0,0-1 0,1 1 0,0-1 0,0 0 0,1-1 0,1 1 0,-1-1 0,2 0 0,-1 0 0,1-1 0,0 0 0,1 0 0,14 11 0,-2-4 0,1 0 1,1-1 0,0-2-1,1 0 1,0-1-1,32 10 1,-15-10 20,0 0-1,1-3 1,52 4-1,25-7-744,203-17 0,-308 11 558,106-10-1656,-36 3-1874,-2 3-4982,-47 5 5623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0:07.7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63 22890,'12'-9'1152,"-5"1"-692,2 2-136,-3 1 20,1-1-160,-1 0-152,-9 1-220,-16-7-1688,6 10-180,4-1-5177,-4 3 2461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0:13.7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562 0 308,'-1'12'818,"0"-1"-1,-1 1 1,0-1 0,-1 0-1,0 0 1,0 0-1,-1 0 1,-8 13 0,-50 81 2974,45-79-3137,-92 149 2315,33-48-768,-128 161 0,190-273-2657,-20 28-122,31-40-444,1 0 0,0 1 1,1-1-1,-1 1 0,1 0 0,-2 4 0,5-2-2825,4 0 1166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11:59:19.2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333 20 576,'30'-17'9289,"-29"14"-8925,-6 6 308,-6 2-361,1 1-1,0 0 1,0 0-1,1 1 1,0 0-1,0 1 1,1 0-1,-9 10 1,-1 6 389,0 0 1,-25 48-1,35-58-437,2 1-1,0 0 1,0 0-1,2 0 1,0 1-1,-4 30 1,8-43-223,0 0 1,0 1-1,0-1 1,0 0-1,1 0 1,0 0-1,-1 0 1,1 0-1,0 0 1,1-1-1,-1 1 0,0 0 1,1 0-1,-1-1 1,1 1-1,0-1 1,0 1-1,0-1 1,0 0-1,0 0 1,1 0-1,-1 0 1,1 0-1,-1-1 0,1 1 1,0-1-1,0 1 1,-1-1-1,7 2 1,2 0 35,1 1 1,0-2 0,1 1-1,-1-2 1,0 0-1,14 0 1,-6-1 18,0-2 0,0 0 0,36-8 0,-49 9-77,-1-1 0,1 0 0,0-1 0,-1 1 0,1-1 0,-1 0 0,0-1 0,0 0 0,0 0 0,-1 0 0,1-1 0,-1 1 0,0-1 0,6-9 0,-9 12-13,0 0 1,-1-1-1,0 1 1,0-1-1,1 0 1,-1 1-1,-1-1 1,1 0-1,0 0 1,-1 0-1,1 0 1,-1 1-1,0-1 1,0 0-1,0 0 1,0 0-1,-1 0 1,1 0-1,-2-3 1,1 2-4,-1 0-1,0 0 1,-1 0 0,1 0 0,-1 0 0,0 0 0,1 1 0,-2-1 0,1 1 0,0 0 0,-4-3 0,-5-3-16,0 2 0,-1-1 0,1 1 1,-1 1-1,-1 0 0,-23-6 0,20 7-133,0 1 0,0 1-1,0 1 1,0 1 0,0 0-1,-1 1 1,1 1 0,0 0-1,0 1 1,0 1 0,0 1-1,0 1 1,1 0 0,-1 1-1,1 0 1,1 2 0,-1 0 0,1 0-1,-22 18 1,36-25 70,0 0 0,-1-1 0,1 1 0,0 0 0,0 0 0,0 0 0,0 0 0,0 1 0,1-1 0,-1 0 0,0 0 0,0 0 0,1 1 0,-1-1 0,1 0 0,-1 1 0,1-1 0,-1 3 0,1-4-9,0 1 1,1 0-1,-1 0 1,0 0 0,0 0-1,1-1 1,-1 1-1,1 0 1,-1 0-1,1-1 1,-1 1 0,1 0-1,-1-1 1,1 1-1,-1 0 1,1-1 0,0 1-1,0-1 1,-1 1-1,1-1 1,0 1 0,0-1-1,4 3-185,1-1-1,-1-1 0,0 1 1,1-1-1,-1 0 1,1 0-1,-1 0 1,6-1-1,62-4-1210,140-25 1,-142 17 2650,-63 10-905,28-2 1353,-35 4-1462,1 0 1,-1 0 0,0 0-1,1 0 1,-1 0 0,0 0 0,0 0-1,1 1 1,-1-1 0,0 0-1,0 1 1,1-1 0,-1 1-1,0 0 1,0-1 0,0 1 0,0 0-1,0 0 1,0-1 0,0 1-1,0 0 1,1 1 0,-1 2 192,0 0 0,-1-1 0,1 1 0,-1-1 0,1 1 0,-1 0 0,0 0 0,-1-1 1,0 6-1,0 7 602,0 56 1929,2 75 1032,5-91-2907,1-1-1,21 74 1,43 107 2373,-51-173-3140,-7-29-214,-10-28-38,0 1 0,0-1 0,-1 1 0,0 0-1,0-1 1,-1 1 0,0 0 0,0 0 0,-1 0 0,1 0 0,-2 7-1,0-12-361,1 0 0,-1 0 0,0 0 0,0 0 0,0 0 0,0-1 0,0 1 0,-1 0 0,1-1 0,0 1 0,-1-1 0,1 1 0,-1-1-1,0 0 1,1 0 0,-3 2 0,-31 14-11199,28-14 8840,-12 6-1529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0:14.0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843 742 17914,'6'2'960,"-40"-36"-316,-1 6 88,-15-17-48,-22-20-120,-4-9-128,-6 1-116,1-1-172,-1 1-272,7 5-396,-1 6-536,20 11-624,5 11-4789,10 9 2201,4 6 1448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0:14.7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164 0 108,'-2'0'1399,"-2"1"-1040,0 0 0,0 0-1,0 0 1,1 0 0,-1 1 0,1-1 0,-1 1 0,1 0 0,-1 0 0,1 1-1,0-1 1,0 0 0,0 1 0,0 0 0,1 0 0,-1 0 0,1 0 0,0 0-1,-1 0 1,-2 7 0,-4 7 442,0 0 0,2 0 0,-7 21 0,0 6 46,3 1 0,1 0 0,3 0 0,-3 71 0,9-78-671,2 0 0,1-1 0,2 1 0,2-1 0,21 73 0,-22-95-302,0-1 0,1 0-1,1 0 1,1 0 0,0-1 0,0 0-1,1-1 1,12 13 0,-14-18-351,0 0-1,0-1 1,1 0 0,0-1-1,16 9 1,-16-10-401,-1-1 0,1 0 0,0-1 0,0 0 0,0 0 0,0-1-1,14 1 1,21-3-1459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0:15.1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1224,'3'5'1520,"2"4"-967,0 0 1,-1 0-1,0 0 1,0 1-1,-1 0 1,0-1-1,1 13 1,7 78 2307,-7-53-1768,56 335 3822,-60-381-4917,17 60 63,-16-58-212,0 0 0,1 0 0,-1 0 0,1 0 0,-1 0 0,1 0-1,0 0 1,0 0 0,1-1 0,-1 1 0,0-1 0,1 0-1,-1 0 1,1 1 0,3 1 0,-4-4-212,0 1-1,-1-1 1,1 0 0,-1 0-1,1 0 1,-1 0 0,1 0-1,0 0 1,-1 0 0,1 0-1,-1 0 1,1-1 0,-1 1-1,1 0 1,-1-1 0,1 0-1,-1 1 1,1-1 0,1-1-1,16-11-1939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0:15.4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852 12 992,'0'0'94,"0"0"-1,1 0 1,-1 0 0,0 0-1,0 0 1,0 0 0,0 0-1,0 0 1,1 0 0,-1 0-1,0 0 1,0 0 0,1-1 749,-1 1-749,0-1-1,0 1 1,0 0 0,0 0-1,0 0 1,0 0 0,0 0-1,1 0 1,-1-1 0,0 1-1,0 0 1,0 0 0,0 0-1,0 0 1,0 0 0,0-1-1,0 1 1,0 0 0,0 0-1,0 0 1,0 0 0,-1 0-1,1 0 1,0-1 0,0 1-1,0 0 1,-1-1 749,1 1-749,0 0 0,0 0-1,0 0 1,0 0 0,0 0-1,0 0 1,-1 0 0,1-1-1,-18-2 1392,-33 2-438,-268 9 3340,0 26-6780,285-27-743,-38 11-1,33-3 1156</inkml:trace>
  <inkml:trace contextRef="#ctx0" brushRef="#br0" timeOffset="1">1355 193 276,'2'1'233,"-1"0"-1,1 1 1,-1-1 0,1 1-1,-1-1 1,1 1 0,-1 0 0,0-1-1,0 1 1,0 0 0,0 0-1,0 0 1,0 0 0,0 0-1,-1 0 1,2 4 0,-2-2 79,1 1 1,-1 0-1,0 0 1,-1-1-1,1 1 1,-1 0-1,-1 5 1,-3 7 347,-1 0 1,0 0-1,-9 15 1,12-27-511,-55 103 1324,-92 129 0,138-219-1819,-35 54-4568,39-53 2458,5-6 744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0:15.7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509 1005 11377,'6'-6'180,"-6"-8"-4,-9-3 68,-4-3 48,-12-3-4,-9-8-64,-4 0-68,-9 0-36,-7 0-112,-2 3-224,-4-1-276,10 10-348,0-1-3076,6 0 1331,9 3 877</inkml:trace>
  <inkml:trace contextRef="#ctx0" brushRef="#br0" timeOffset="1">449 3 1048,'27'-2'1013,"1"1"0,-1 2 0,0 0 0,0 1 0,-1 2 0,1 1-1,-1 1 1,50 19 0,-23-2 16,-1 3 0,-1 2 0,78 58 0,-50-24 328,94 95 0,-135-120-892,-2 1 1,-2 3 0,-1 0 0,-3 2 0,-1 1 0,27 58 0,-46-80-317,-1-1-1,-1 1 1,-1 1 0,-1 0-1,-1-1 1,-1 2-1,-1-1 1,0 0 0,-2 1-1,-1-1 1,-1 1-1,-2-1 1,0 0 0,-1 1-1,-1-1 1,-10 29-1,3-23-168,-1-1-1,-2-1 0,0 0 1,-2 0-1,-1-2 0,-1 0 1,-33 33-1,13-19-740,-3-3 1,-1 0-1,-65 39 1,-212 95-9632,154-93 7095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0:18.7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67 110 188,'0'0'2741,"0"4"-1373,30 273 8034,15 120-4634,-1-103-382,-103-629-3393,-17-310-776,75 636-164,0-1 33,1-1 0,0 0 0,2-11 0,-2 20-64,0 0-1,0 0 1,1 0 0,-1 0-1,1 1 1,-1-1 0,1 0-1,0 0 1,-1 1 0,1-1 0,0 0-1,0 1 1,0-1 0,1 1-1,-1-1 1,0 1 0,0 0-1,1 0 1,-1-1 0,1 1 0,-1 0-1,1 0 1,0 0 0,2-1-1,-1 2-4,-1 1 0,1-1 0,0 0-1,-1 1 1,1 0 0,0-1 0,-1 1 0,1 0-1,-1 0 1,1 1 0,-1-1 0,0 0 0,1 1-1,-1 0 1,0-1 0,2 3 0,2 0 24,15 13-15,1 1 1,-2 0-1,-1 2 1,32 39-1,-50-56-74,1-1-1,-1 1 1,1 0 0,-1-1-1,0 1 1,0 0 0,0 0 0,0 0-1,-1 0 1,1 0 0,-1-1-1,1 1 1,-1 0 0,0 0-1,0 0 1,-1 0 0,1 0 0,-1 0-1,1 0 1,-1 0 0,0 0-1,0 0 1,0-1 0,0 1-1,-1 0 1,1-1 0,-1 1 0,-2 2-1,-2 4-315,-1-1 0,-1 0 0,1 0 0,-1 0 1,-1-1-1,-13 9 0,-60 39-4529,12-9-3390,32-20 5290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0:20.0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 61 888,'0'0'1124,"-11"-7"3085,-2-7-812,12 12-2648,0 1-393,1 0 0,-1 0-1,1 0 1,-1 0 0,1 0 0,0 0-1,-1 0 1,1 0 0,0 0 0,0 0 0,0 0-1,0-1 1,0 1 0,0 0 0,0-1-1,5-1-121,0 0-1,1 1 0,0-1 0,-1 1 0,1 1 0,0-1 1,0 1-1,0 0 0,0 0 0,0 1 0,10 0 0,9 1 381,37 8-1,-45-7-357,-8 0-134,0-1-1,-1 2 1,1-1-1,0 1 1,-1 0 0,1 1-1,-1 0 1,0 0 0,9 8-1,-14-10-88,0 1 0,0-1-1,0 1 1,-1-1-1,1 1 1,-1 0-1,0 0 1,0 0 0,0 1-1,0-1 1,-1 0-1,1 1 1,-1-1-1,0 1 1,0-1 0,0 1-1,0 0 1,-1-1-1,1 1 1,-1 0-1,0-1 1,0 1 0,-1 0-1,1-1 1,-2 5-1,1 0-14,-2-1-1,1 0 1,-1 1-1,0-1 1,-1 0-1,1 0 0,-2-1 1,1 1-1,-7 6 1,-5 5-331,-30 26 0,10-11-702,8-9-252,5-6-1468,9-4-3038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0:20.5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84 1076,'5'-3'1118,"10"-6"2593,-15 8-3605,0 1 0,0 0 0,0 0 0,0 0 0,0 0 0,1-1 0,-1 1 1,0 0-1,0 0 0,0 0 0,0 0 0,1 0 0,-1 0 0,0-1 0,0 1 0,0 0 0,1 0 0,-1 0 0,0 0 1,0 0-1,0 0 0,1 0 0,-1 0 0,0 0 0,0 0 0,1 0 0,-1 0 0,0 0 0,0 0 0,0 0 1,1 0-1,-1 0 0,0 0 0,0 0 0,0 1 0,1-1 0,-1 0 0,0 0 0,0 0 0,0 0 0,0 0 0,1 0 1,-1 1-1,0-1 0,0 0 0,0 0 0,0 1 0,0 22 1207,-1-6-601,1 0 1,1 0-1,0 0 1,1 0 0,6 20-1,-7-33-622,0 0 0,0-1 0,1 1-1,-1-1 1,1 1 0,0-1 0,0 0 0,0 0-1,1 0 1,-1 0 0,1 0 0,-1 0-1,1 0 1,0-1 0,0 0 0,0 1 0,0-1-1,1 0 1,-1-1 0,0 1 0,1-1-1,0 1 1,-1-1 0,1 0 0,0 0 0,-1-1-1,1 1 1,0-1 0,0 0 0,4 0-1,3-1 32,1 0-1,-1-1 0,1 0 1,-1-1-1,1 0 0,-1-1 0,0-1 1,-1 1-1,1-2 0,-1 1 0,19-15 1,-17 11-58,0 0 1,-1-1 0,0-1 0,0 0 0,-1-1 0,0 1-1,-1-2 1,12-22 0,-19 30-51,0 1 0,0-1 1,0 0-1,-1 1 0,0-1 0,0 0 0,0 0 0,0 0 1,-1 0-1,0 0 0,0 0 0,-1-7 0,1 10-16,-1 0 0,1 0 0,-1 1 0,0-1 0,1 0 0,-1 0 0,0 1 0,0-1 0,0 0 0,0 1 0,-1-1 0,1 1 0,0-1 0,-1 1 0,1 0 0,-1-1 0,1 1 0,-1 0 0,1 0 0,-1 0 0,0 0 0,0 1 0,1-1 0,-1 0 0,0 1 0,0-1 0,0 1 0,0-1-1,0 1 1,0 0 0,0 0 0,0 0 0,0 0 0,-3 1 0,-6 0-143,0 1 0,0 1 0,1 0-1,-1 0 1,0 1 0,1 1-1,0-1 1,0 2 0,-13 8 0,-7 7-949,-43 39 1,26-12-371,43-43 1272,0-1-1,1 1 1,0 0-1,0 1 0,0-1 1,0 1-1,1-1 1,0 1-1,-2 6 0,4-11 156,0 0 1,0 0-1,0 1 0,0-1 0,0 0 0,0 0 0,0 0 0,0 1 0,0-1 1,1 0-1,-1 0 0,0 0 0,1 0 0,-1 0 0,1 1 0,-1-1 1,1 0-1,0 0 0,-1 0 0,1 0 0,0-1 0,0 1 0,0 0 0,-1 0 1,1 0-1,0-1 0,0 1 0,0 0 0,0-1 0,1 1 0,-1-1 1,0 1-1,0-1 0,0 1 0,0-1 0,0 0 0,1 0 0,-1 0 0,0 0 1,0 1-1,2-2 0,6 2-53,0-1 0,-1 0 0,1 0 0,11-3 0,3-2 218,0-1 1,28-11 0,-27 8 1084,46-10 0,-69 18-1123,1 1-1,-1 0 1,1 0 0,-1 0 0,1 0 0,-1 0-1,1 0 1,-1 0 0,1 1 0,-1-1 0,1 0-1,-1 1 1,1-1 0,-1 1 0,1 0 0,-1-1-1,0 1 1,1 0 0,-1 0 0,0 0 0,0 0-1,0 0 1,0 0 0,0 0 0,0 0 0,0 1-1,0-1 1,0 0 0,0 1 0,-1-1 0,1 0-1,0 1 1,-1-1 0,0 1 0,1 2 0,2 6 265,-1 1 0,-1 0 1,0-1-1,0 15 0,-1-6 24,5 241 3222,-5-140-1405,23 193 0,-22-307-2204,1 1-1,-1 0 1,1-1-1,0 1 1,0-1-1,1 1 0,0-1 1,6 9-1,-8-14-98,0 0 0,0 0 1,0 0-1,0 1 0,0-2 0,0 1 0,0 0 0,0 0 0,1 0 0,-1 0 0,0-1 0,1 1 1,-1-1-1,0 1 0,1-1 0,-1 1 0,1-1 0,1 0 0,-1 0-236,0 0 0,1 0 0,-1-1 0,0 1 1,0-1-1,0 0 0,0 0 0,0 0 0,0 0 0,0 0 0,0 0 0,0 0 0,0-1 0,0 1 1,2-3-1,18-18-10790,-16 16 7642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0:22.0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45 321 72,'43'443'12941,"-42"-425"-10324,-5-45-1426,4 24-1341,-35-415 2557,34 389-2293,0-12 228,4-54 0,-2 83-175,1 0-1,1 0 1,-1 0 0,2 0 0,0 0 0,0 1 0,1-1-1,11-18 1,-13 26-89,0 1-1,0-1 1,0 1-1,0 0 1,1 0 0,-1 0-1,1 1 1,0-1-1,0 1 1,0 0-1,0 0 1,0 0-1,0 0 1,0 1-1,1 0 1,-1 0 0,0 0-1,1 0 1,-1 1-1,1-1 1,-1 1-1,1 0 1,-1 1-1,7 0 1,2 1 131,1 1-1,-1 0 1,0 1 0,-1 0 0,1 1 0,23 13 0,-35-18-193,0 1-1,1 0 1,-1-1 0,0 1 0,0 0 0,1 0 0,-1 0 0,0 0 0,0 0 0,0 0 0,0 0 0,0 0 0,-1 1 0,1-1 0,0 0 0,0 1-1,-1-1 1,1 0 0,-1 1 0,1-1 0,-1 1 0,1 1 0,-1 0-23,-1-1 0,1 0 0,-1 0 0,1 0 0,-1 0 0,1 0-1,-1 0 1,0 0 0,0-1 0,0 1 0,0 0 0,0 0 0,-1-1 0,-1 3 0,-5 4-231,-1 0 0,0 0 0,0 0 0,-13 7 0,22-15 236,-82 50-2796,-49 36-9386,84-47 9001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0:22.6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1075 0 1212,'42'1'4121,"-27"1"5189,-71 12-7690,-1-2 0,0-2 0,-62 1 0,-189-3 1490,154-7-2496,120 0-949,-125 6-1295,80 6-2639,60-8-350,-37 15-1,23-3 1255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11:59:20.2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49 560,'-28'-30'13785,"27"30"-13719,1-1 0,0 1 0,0 0 0,0 0 0,0-1 1,0 1-1,0 0 0,0 0 0,0-1 0,0 1 0,0 0 0,0 0 0,0-1 0,1 1 0,-1 0 0,0 0 0,0-1 0,0 1 0,0 0 0,0 0 0,0-1 0,1 1 0,-1 0 0,0 0 0,0 0 0,0-1 0,0 1 0,1 0 0,-1 0 0,0 0 0,0 0 0,1 0 0,-1-1 0,14-3 1031,23 1-293,-28 3-319,-7 0-453,22-3 637,1 2 0,0 1 0,-1 1 0,39 7 0,-57-7-525,0 0 0,0 1 1,-1 0-1,1 1 1,0-1-1,-1 1 1,1 0-1,-1 1 1,0-1-1,6 6 1,-8-6-63,0 0 0,0 1-1,-1 0 1,1-1 0,-1 1 0,0 0 0,0 0 0,0 0 0,0 0 0,-1 1 0,1-1 0,-1 0 0,0 1-1,-1-1 1,1 9 0,-1 21 235,-3 1-1,0-1 0,-3 0 1,-17 63-1,5-23 50,-6 33 149,-22 107 567,39-167-641,1-1-1,2 77 0,4-110-335,1 0-1,1 0 1,0 1 0,1-1 0,0 0-1,7 17 1,-7-24-72,0 0 1,0 0-1,0 0 1,1 0-1,0-1 1,0 1-1,1-1 1,0 0-1,-1 0 1,2-1-1,-1 1 0,0-1 1,1 0-1,7 3 1,0-1-88,-1-1 0,1 0 0,0-1 0,0-1 0,1 0 0,-1 0 0,27 0 0,-16-3-946,0 0 0,0-2 1,39-8-1,-56 8 81,0 1-1,-1-2 1,1 1 0,7-4 0,-2-1-3649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0:23.2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122 42 1112,'-1'-1'190,"0"-1"0,-1 0-1,1 1 1,0-1 0,-1 1-1,1 0 1,-1-1 0,0 1-1,1 0 1,-1 0 0,0 0 0,0 0-1,0 0 1,1 0 0,-1 1-1,0-1 1,0 0 0,0 1 0,0 0-1,-1-1 1,1 1 0,0 0-1,0 0 1,0 0 0,0 1-1,0-1 1,0 0 0,0 1 0,0-1-1,0 1 1,0 0 0,0 0-1,0-1 1,1 1 0,-1 1 0,0-1-1,1 0 1,-1 0 0,0 0-1,1 1 1,-1-1 0,-1 4 0,-2 0 66,1 0 0,0 1 0,0 0 1,0-1-1,1 1 0,0 1 1,0-1-1,0 0 0,1 1 1,0-1-1,0 1 0,1 0 1,-2 12-1,3-15-158,0 0 1,0-1-1,0 1 1,0 0-1,1 0 0,-1-1 1,1 1-1,0 0 1,0-1-1,0 1 0,1-1 1,-1 1-1,1-1 1,0 0-1,0 0 0,0 0 1,0 0-1,1 0 1,-1 0-1,1 0 0,-1-1 1,1 1-1,0-1 1,0 0-1,0 0 0,7 3 1,-2-2 12,0 0 0,1-1 1,-1 0-1,1 0 0,0-1 1,0 0-1,-1 0 0,1-1 1,0-1-1,0 1 0,-1-1 1,1-1-1,0 1 0,-1-2 1,1 1-1,-1-1 0,10-5 1,-12 5-60,1 0 1,-1-1-1,1 1 0,-1-2 1,0 1-1,-1 0 1,1-1-1,-1 0 0,0-1 1,0 1-1,0-1 1,-1 0-1,0 0 0,0 0 1,0-1-1,-1 1 0,0-1 1,-1 0-1,1 0 1,2-14-1,-5 18-38,1 0-1,-1 0 1,0 0-1,0 0 1,0 0-1,0 0 1,-1-1 0,1 1-1,-1 0 1,0 0-1,0 0 1,0 0-1,0 1 1,0-1-1,-1 0 1,0 0 0,-2-4-1,1 4-19,0 0 0,-1 0 0,1 1-1,0-1 1,-1 1 0,1 0 0,-1 0 0,0 0 0,0 0-1,0 0 1,-7-1 0,2 1-60,0 0-1,0 1 1,0 0-1,0 0 1,0 1 0,0 0-1,0 1 1,0 0 0,0 1-1,1-1 1,-14 6-1,8-2-149,0 2 0,-17 10 0,26-14 143,1-1 0,0 1 0,1 0 0,-1 0 0,0 1 0,1-1 0,0 1 0,0 0 0,0 0 0,0 0 0,-3 6 0,6-9 55,0 0 1,-1 1 0,1-1 0,0 0 0,0 0 0,-1 1-1,1-1 1,0 1 0,1-1 0,-1 0 0,0 0 0,0 1-1,0-1 1,1 0 0,-1 1 0,1-1 0,-1 0 0,1 0 0,-1 1-1,1-1 1,0 0 0,0 0 0,-1 0 0,1 0 0,0 0-1,0 0 1,0 0 0,0 0 0,2 0 0,4 5 91,0-2 1,1 1 0,12 5-1,-6-2 211,2 1 53,-1 0 0,-1 1 0,0 1 0,0 1 0,-1 0 0,0 1 1,-1 0-1,-1 1 0,0 0 0,-1 0 0,-1 1 0,9 18 0,-5-4 298,-2 0 0,-1 1 0,-1 0 0,-1 1 0,7 61 1,-6 83 1860,-2-34-823,-7-137-1874,1 0-1,-1-1 1,1 1-1,0-1 1,0 1-1,0-1 1,0 1-1,1-1 1,-1 0-1,1 1 1,3 3-1,0-1-3139,0-1-1,1 1 0,12 8 0,-12-8 73,10 5-277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0:24.4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176 194 396,'-18'-37'10822,"16"41"-9578,-2 5-794,1-1 0,0 1 1,0 0-1,1 0 0,0 1 1,1-1-1,0 0 0,0 14 0,6 84 1592,-4-88-1702,7 70 1290,4 0-1,4-1 1,39 124-1,-51-204-1278,-2-9-108,-2-9 263,-8-47-479,-3 0-1,-31-98 0,19 75-241,-87-301-917,107 373 1116,2 3 11,0 1-1,0-1 1,0 1-1,-1 0 1,0-1-1,0 1 1,0 0-1,0 0 0,-1 0 1,1 1-1,-1-1 1,-3-3-1,1 9 1,4 2-5,-1 0-1,1 0 1,0 0 0,0 0 0,0 1 0,0-1-1,1 0 1,0 0 0,0 1 0,0-1-1,0 0 1,0 1 0,1-1 0,0 0-1,0 0 1,0 0 0,1 0 0,-1 0-1,1 0 1,0 0 0,0 0 0,0 0 0,1-1-1,-1 1 1,1-1 0,0 0 0,0 0-1,0 0 1,0 0 0,1 0 0,-1-1-1,1 1 1,0-1 0,-1 0 0,1 0-1,8 2 1,0-1-40,0-2 1,0 1-1,0-2 0,0 1 0,0-2 0,0 1 0,0-2 1,22-5-1,-4 0-58,-1-3 1,36-15 0,-25 5-138,68-45 1,-14 7-62,-92 57 299,0-1 1,1 1 0,-1 0-1,1 0 1,-1 0 0,1 0-1,-1 0 1,1 1-1,0-1 1,0 1 0,2 0-1,-4 0 7,-1 0 0,1 0 0,-1 0 0,1 0 0,0 0 0,-1 1 0,1-1 0,-1 0 0,1 0 0,-1 1 0,1-1 0,-1 0-1,1 1 1,-1-1 0,0 1 0,1-1 0,-1 0 0,1 1 0,-1-1 0,1 2 0,0 0 3,-1-1 0,1 1-1,-1-1 1,0 1 0,1 0 0,-1 0-1,0-1 1,0 1 0,0 0 0,0 2-1,-17 171 384,-3 121 254,20-284-619,4 132 284,-2-127-307,0 1 0,1-1 0,1-1 0,1 1 0,0 0 1,8 15-1,-12-29-75,0 0 1,1 0 0,-1 0 0,1-1 0,0 1 0,0 0 0,0-1-1,0 0 1,0 1 0,0-1 0,1 0 0,-1 0 0,1 0 0,0 0 0,-1-1-1,1 1 1,0-1 0,0 0 0,0 0 0,0 0 0,0 0 0,0 0-1,0 0 1,1-1 0,-1 0 0,0 0 0,0 1 0,0-2 0,1 1-1,-1 0 1,0-1 0,0 1 0,0-1 0,6-2 0,2-2-1063,1 0 0,-1-1 0,0 0 0,-1-1 0,1 0 0,-1 0 0,14-15-1,8-11-3187,-1-1 1312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0:24.7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22 241 720,'-1'-1'505,"1"-1"-1,-1 1 0,1-1 1,-1 0-1,1 1 1,0-1-1,-1 1 1,1-1-1,0 0 1,0 1-1,0-1 0,1-3 1,-1-5 6942,-2 16-6653,-2 8-451,0 0 1,1 0-1,1 1 0,0-1 0,1 1 0,0-1 0,2 1 0,-1-1 0,4 15 0,-2-19-171,0-1 1,0 1-1,1-1 0,0 0 0,1 0 1,7 14-1,-8-18-93,0-1-1,1 1 1,-1-1 0,1 0 0,-1 0 0,1 0-1,0 0 1,1-1 0,-1 0 0,1 0-1,-1 0 1,9 3 0,-8-4-28,1 0 0,-1-1 0,1 1 0,0-2 0,0 1-1,-1 0 1,1-1 0,0 0 0,0-1 0,-1 1 0,1-1 0,0 0 0,-1-1 0,1 1 0,-1-1 0,1 0 0,-1 0 0,0-1-1,0 0 1,0 0 0,0 0 0,6-5 0,0 0-12,-1-1 0,0-1-1,0 0 1,-1 0 0,0-1 0,-1 0 0,0 0-1,7-15 1,-6 8-95,-1 0 0,-1-1 0,0 0 0,-1 0 0,-1-1 0,-1 0 0,2-29-1,-5 40-69,-1 1 0,0-1 0,0 0 0,-1 1 0,0-1 0,0 1 0,-1-1 0,0 1 0,-1 0 0,0 0 0,0 0 0,-1 0 0,0 0 0,0 0 0,-1 1 0,1 0 0,-2 0 0,1 1 0,-11-11-1,12 14-67,0 1 0,0-1-1,0 1 1,0 0 0,0 0-1,-1 0 1,1 1 0,-1 0-1,1 0 1,-1 0 0,1 0-1,-1 0 1,0 1 0,1 0-1,-1 0 1,0 0 0,1 1-1,-1 0 1,-6 1 0,1 1-998,-1 0 1,1 1-1,0 0 1,0 1-1,0 0 1,1 0-1,-12 9 1,-4 5-1077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0:25.3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1 466 14525,'57'45'532,"-36"-27"182,1-2 0,37 23 1,-58-38-668,0 0 1,1-1 0,-1 1 0,0 0 0,1-1-1,-1 1 1,0-1 0,1 1 0,-1-1 0,1 0-1,-1 1 1,1-1 0,-1 0 0,1 0 0,-1 0-1,0 0 1,1-1 0,-1 1 0,1 0 0,-1 0-1,1-1 1,-1 1 0,0-1 0,3-1 0,-3 1-11,1-1 0,-1 1 1,1-1-1,-1 0 0,0 0 0,0 1 1,0-1-1,0 0 0,0 0 1,0 0-1,-1 0 0,1 0 0,0-1 1,-1-3-1,2-9 63,-1-1-1,-1 0 1,-4-25-1,4 34-30,-12-80 82,-24-84 0,15 77-205,11 58 46,6 26 41,1-1 0,1 0 0,0 0 0,-1-14 0,3 22-32,5 7 570,12 21-246,1 0-1,2-1 1,0-1 0,1-1-1,29 24 1,7-4 31,70 58 283,-105-80-524,0 1-1,-2 0 1,25 34 0,-40-48-94,-1-1-1,0 1 1,-1-1-1,1 1 1,-1 0-1,-1 1 1,1-1-1,-1 0 1,0 1-1,-1-1 1,0 1-1,0 13 1,-1-16-46,0 0 0,-1 0 1,0 0-1,0 1 0,-1-1 1,1 0-1,-1-1 0,0 1 1,0 0-1,-1 0 0,1-1 1,-1 1-1,0-1 0,-1 0 1,1 0-1,-1 0 0,1-1 1,-1 1-1,-6 4 0,-1-1-260,0-1 0,0 0 0,0-1 0,-1 0-1,0-1 1,1 0 0,-2 0 0,1-2 0,-18 3-1,4-2-1153,0-2-1,0-1 1,-39-4-1,64 4 1373,0 0 0,0 0-1,1 0 1,-1 0 0,0 0-1,0 0 1,1-1 0,-1 1-1,0 0 1,0 0-1,1-1 1,-1 1 0,0 0-1,1-1 1,-1 1 0,0-1-1,1 1 1,-2-2 0,2 1 30,0 1 0,0 0 0,0-1 0,0 1 0,-1-1 0,1 1 1,0-1-1,0 1 0,0-1 0,1 1 0,-1-1 0,0 1 0,0-1 0,0 1 1,0-1-1,0 1 0,0-1 0,1 1 0,-1 0 0,0-1 0,0 1 0,1-1 1,24-23-638,-19 19 674,97-89 1218,118-139 1,-220 232-1168,2-3 84,-1 1 0,1 0 1,0 0-1,0 0 1,0 1-1,0-1 1,6-2-1,-8 4 239,-1 6 13,4 57 813,-3-32-360,7 46-1,-7-68-686,1-1 0,0 1 1,0 0-1,1 0 0,0-1 0,0 0 1,1 1-1,0-1 0,0-1 0,9 11 1,-11-14-87,1-1 0,-1 1 0,1-1 0,0 0 0,0 0 0,0 0 0,0 0 0,1 0 0,-1-1 0,0 1 0,1-1 0,-1 0 0,1 0 0,-1 0 0,6 0 0,-2-1 12,0 0 0,0 0 0,-1-1 0,1 0 1,0 0-1,-1 0 0,13-5 0,-3-1 35,1 0-1,-1-2 0,0 0 1,0-1-1,16-13 0,-8 3 26,-2 0 0,-1-2-1,0 0 1,-1-1 0,31-50-1,-40 54-251,0 0-1,-1 0 0,-2-1 0,0-1 1,0 0-1,-2 0 0,-1 0 1,5-43-1,-10 61-44,0 0 1,0 0-1,-1 0 0,1 0 1,-1 0-1,0 0 0,0 0 1,0 0-1,0 0 0,-3-5 1,4 8-3,-1-1 1,1 0-1,-1 1 1,1-1-1,-1 0 1,1 1-1,-1-1 1,0 1 0,1-1-1,-1 1 1,1-1-1,-1 1 1,0 0-1,0-1 1,1 1-1,-1 0 1,0-1-1,-1 1 1,1 0-155,0 0-1,0 0 1,0 0 0,1 1 0,-1-1 0,0 0-1,0 1 1,0-1 0,0 0 0,0 1 0,1-1 0,-1 1-1,0 0 1,0-1 0,1 1 0,-1-1 0,1 1 0,-1 0-1,0 0 1,0 0 0,-6 12-3730,-2-2 1225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0:25.6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280 181 14429,'2'-1'27,"15"-6"388,-2 0-1,1-2 1,-1 0 0,15-12-1,-27 19-332,0 0-1,0 0 1,0-1 0,-1 1-1,1-1 1,-1 0-1,1 0 1,-1 0-1,0 0 1,-1 0 0,1 0-1,0-1 1,-1 1-1,0-1 1,1 1-1,-1-1 1,-1 1 0,1-1-1,0 0 1,-1 1-1,0-1 1,0 0-1,0 1 1,0-1 0,-1 0-1,-1-5 1,1 7-55,0-1 0,0 1 0,0 0 1,-1 0-1,1 0 0,-1 1 0,1-1 1,-1 0-1,1 0 0,-1 1 0,0-1 1,0 1-1,0 0 0,0-1 0,0 1 1,0 0-1,-1 0 0,1 0 0,0 1 1,0-1-1,-1 0 0,1 1 0,0 0 1,-1-1-1,-2 1 0,-7-1 47,1 1 0,-1 0 0,-20 4 0,18-2-42,-1 1 0,2 1 0,-1 1 0,0 0 0,1 0-1,0 2 1,0-1 0,1 2 0,0 0 0,-17 14 0,23-18-19,1 2 0,0-1 0,0 0 0,0 1 0,1 0 0,0 0 0,0 0 0,1 1 0,0-1 0,-3 8 0,5-9 0,-1 0 0,1 0 0,0 0 0,1 0 0,-1 1 0,1-1 1,0 0-1,1 0 0,-1 0 0,1 1 0,0-1 0,0 0 0,1 0 1,-1 0-1,4 6 0,1 1 52,0-1 0,1 1 0,1-1 0,0-1 1,0 1-1,1-1 0,0-1 0,17 15 0,10 2 296,49 29 0,4 3 141,-87-57-512,-1 0-1,1 0 1,-1 1 0,1-1-1,-1 0 1,1 1 0,-1-1-1,0 0 1,0 1-1,0 0 1,0-1 0,0 1-1,0 0 1,0-1 0,0 1-1,-1 0 1,1 0 0,0 3-1,-1-3-45,-1 1-1,1-1 1,-1 0-1,1 0 1,-1 0 0,0 0-1,0 0 1,1 0-1,-2-1 1,1 1-1,0 0 1,0 0-1,0-1 1,-1 1 0,1-1-1,-1 1 1,-3 2-1,-10 8-585,0-1 1,-1 0-1,-17 9 0,-15 8-1344,-118 80-6799,75-44 6022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0:26.0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108 447 404,'1'6'1496,"22"158"5888,12 81-1401,6-31-380,-36-196-4291,-5-26 2,-4-27-564,-78-277 60,14 63-987,51 181 104,-19-98-123,34 147 191,0-1-1,0 0 1,2 1 0,1-1 0,0 0 0,5-23 0,-5 37 21,0 1 0,1 0-1,-1-1 1,1 1 0,0 0-1,1 0 1,-1 1 0,1-1-1,0 0 1,0 1 0,0-1-1,1 1 1,0 0 0,7-6-1,-7 8 0,0-1 0,-1 1-1,1 1 1,1-1 0,-1 1-1,0-1 1,0 1 0,0 0-1,1 1 1,-1-1 0,1 1-1,-1 0 1,0 0 0,1 0 0,-1 1-1,0-1 1,1 1 0,7 2-1,6 3 18,-1 1 1,1 0-1,-1 1 0,-1 1 0,1 1 0,-2 0 0,19 15 0,-17-10-48,0 0 0,-1 1 0,0 1 1,-1 0-1,20 32 0,-33-46-72,0 1 1,0 0-1,0-1 1,0 1 0,-1 0-1,1 0 1,-1 0-1,0 0 1,0 0 0,-1 1-1,1-1 1,-1 0-1,-1 9 1,1-10-85,-1-1 0,0 1 0,0 0 1,0 0-1,0 0 0,0-1 0,-1 1 0,1 0 0,-1-1 0,0 1 0,0-1 1,0 0-1,0 0 0,0 0 0,0 0 0,0 0 0,-1 0 0,1 0 0,-6 2 1,-4 2-2853,-1 0 0,0-1 1,-26 7-1,13-4-26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0:26.3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 42 960,'15'-14'1159,"-12"10"-526,0 0 0,1 1 0,-1 0 0,1-1 0,0 2-1,8-6 979,-14 25-765,0 0-1,-1 0 1,-1 0-1,-7 21 0,-5 23 36,-5 90 1085,20-136-1669,1 1 0,0-1 0,1 0 0,0 1 0,2-1-1,0 0 1,8 25 0,-9-35-184,0 0 0,0 0 0,1 0-1,-1 0 1,1-1 0,0 1 0,1-1 0,-1 0 0,1 0-1,0 0 1,0-1 0,0 1 0,0-1 0,1 0-1,-1 0 1,1 0 0,7 2 0,-7-3-46,-1-1-1,0 0 1,1 0-1,-1-1 1,1 1 0,-1-1-1,1 0 1,-1 0 0,1 0-1,-1-1 1,0 0-1,1 0 1,-1 0 0,0 0-1,1-1 1,-1 1-1,0-1 1,0 0 0,0 0-1,0-1 1,4-3 0,-1 0-4,0 1 1,-1-2-1,0 1 1,0-1-1,0 1 1,-1-2 0,0 1-1,-1 0 1,8-17-1,-7 11-39,-1 0-1,0 0 1,0 0-1,-2-1 1,3-27-1,-5 22-143,0-1 0,-1 1 0,-1-1 0,-1 1 0,0 0 0,-2 0 0,0 1 0,-1-1 0,-10-21 0,13 34-43,-1 0 1,1 0 0,-1 0 0,0 0 0,-1 1-1,1 0 1,-1 0 0,0 0 0,0 0 0,-10-6-1,11 9-5,1 0 0,0 1 0,0-1-1,-1 1 1,1 0 0,-1 0 0,1 0-1,-1 0 1,1 0 0,-1 1 0,0 0-1,1-1 1,-1 1 0,0 1 0,1-1-1,-1 1 1,1-1 0,-1 1-1,1 0 1,-1 0 0,-5 3 0,2-1-615,1 0 0,0 1 0,1 0 0,-1 0-1,1 0 1,-1 1 0,1-1 0,1 1 0,-1 0 0,-4 7 0,-10 13-1354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0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1 637 1324,'15'3'606,"-1"0"0,1-1 0,0-1 0,1-1 0,29-2 0,-38 1-334,1 0 0,-1-1-1,1-1 1,-1 1 0,0-1-1,1 0 1,-1-1 0,-1 1-1,1-1 1,-1-1 0,1 1-1,-1-1 1,9-10-1,-5 3 76,0 0 0,0-1-1,-2 0 1,0-1-1,0 0 1,11-29 0,-6 4 482,13-62 1,-18 56-172,-1 0 1,-3 0 0,-1-1-1,-3 0 1,-6-53 0,6 99-635,0 1 0,0-1-1,0 0 1,0 0 0,0 0 0,0 0 0,0 0 0,0 0 0,0 0 0,0 0-1,0 0 1,0 0 0,0 0 0,0 0 0,0 0 0,0 0 0,0 0 0,-1 0-1,1 0 1,0 0 0,0 0 0,0 0 0,0 0 0,0 0 0,0 0 0,0 0-1,0 0 1,0 0 0,0 0 0,0 0 0,0 0 0,0 0 0,0 0 0,-1 0-1,1 0 1,0 0 0,0 0 0,0 0 0,0 0 0,0 0 0,0 0 0,0 0-1,0 0 1,0 0 0,-4 14 307,-1 24-8,6-8-58,2-1 0,1 0 1,1 0-1,1 0 0,2 0 0,11 27 1,-14-44-157,0-1 1,1 0-1,0 0 1,1-1 0,0 0-1,0 0 1,1 0 0,0-1-1,1 0 1,0-1 0,0 0-1,1 0 1,0-1-1,1 0 1,-1-1 0,23 10-1,-27-14-69,1 1-1,-1-2 0,1 1 1,0-1-1,0 1 0,-1-2 1,1 1-1,0-1 1,0 0-1,0-1 0,0 1 1,0-1-1,0-1 0,7-2 1,-6 1-43,0 0 1,0-1-1,0-1 0,-1 1 1,0-1-1,1 0 1,-2-1-1,1 0 1,11-12-1,-5 1-138,0-1 0,0-1 0,-2 0-1,-1-1 1,0 0 0,-1-1 0,10-37 0,-9 26-348,-2 0 0,-2-1 1,-1 1-1,1-39 1,-6 70 286,-1 6 47,-2 19 229,1 1 0,1 0 0,1-1 1,1 1-1,1 0 0,1-1 0,1 0 0,1 1 0,2-2 0,14 37 0,-18-52-124,1-1 0,0 0-1,0 0 1,1 0 0,0-1-1,0 0 1,0 0 0,1 0-1,0 0 1,0-1 0,1 0-1,-1 0 1,1-1 0,0 0-1,1 0 1,-1 0 0,0-1-1,1 0 1,0-1 0,0 0-1,0 0 1,0 0-1,0-1 1,0-1 0,0 1-1,0-1 1,0 0 0,1-1-1,-1 0 1,0-1 0,0 1-1,12-5 1,1-2-693,0 0 0,-1-1 0,32-20 1,-18 7-3503,35-30 1,-35 26 1881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0:27.0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606 452 100,'0'0'185,"-1"1"0,1-1 0,0 1 0,-1-1 1,1 1-1,-1-1 0,0 0 0,1 1 0,-1-1 0,1 0 0,-1 1 0,1-1 0,-1 0 0,0 0 1,1 1-1,-1-1 0,0 0 0,1 0 0,-1 0 0,0 0 0,1 0 0,-1 0 0,0 0 0,1 0 1,-1 0-1,0 0 0,1 0 0,-1 0 0,0-1 0,1 1 0,-1 0 0,0 0 0,1-1 1,-1 1-1,1 0 0,-1-1 0,0 0 0,-26-24 1727,8 5-458,9 15-1184,0 0 1,0 0-1,0 1 1,-1 0-1,1 1 1,-1 0-1,0 1 0,0 0 1,0 0-1,0 1 1,-13 1-1,-18 2 61,-68 11 0,45-4-371,33-5-47,18-1 14,-1-1 0,1 0 1,0-1-1,-1-1 1,1-1-1,-1 0 1,-15-3-1,29 4 75,0-1-1,0 1 1,0 0 0,1-1-1,-1 1 1,0 0 0,0-1-1,0 1 1,1-1-1,-1 0 1,0 1 0,0-1-1,1 1 1,-1-1 0,1 0-1,-1 0 1,1 1-1,-1-1 1,1 0 0,-1 0-1,1 0 1,-1 0-1,1 1 1,0-3 0,-1 1 14,1 0 1,0-1 0,0 1 0,0 0-1,1-1 1,-1 1 0,0 0-1,1 0 1,1-5 0,3-4 80,0 1 0,1-1 0,7-10-1,-11 18-69,39-57 292,-13 19-47,-1-1 1,27-59-1,-53 99-277,0-1-1,0 1 1,0-1-1,0 0 1,0 1 0,-1-1-1,1 0 1,-1 1-1,0-1 1,0 0-1,0 0 1,0 0-1,0 1 1,-2-6-1,2 7-14,0 0 0,-1 0 0,1 1 0,-1-1 0,1 0 0,-1 0 0,1 1 0,-1-1 0,0 0 0,1 1 0,-1-1 0,0 1 0,1-1 0,-1 1 0,0-1 0,0 1 0,1 0 0,-1-1 0,-1 1 0,0-1-48,0 1 1,-1 0-1,1-1 0,0 1 1,0 0-1,-1 0 1,1 1-1,0-1 0,0 0 1,-3 2-1,-9 2-1171,1 0-1,-1 1 0,2 1 1,-1 0-1,0 1 0,-19 15 1,5 2-755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0:27.4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0 894 760,'12'0'490,"-1"-1"-1,1-1 1,-1 0 0,0-1-1,16-5 1,-21 5-229,0 0 0,0 0-1,-1 0 1,0-1 0,1 0 0,-1 0-1,-1 0 1,1-1 0,-1 1 0,1-1 0,5-10-1,1-2 169,-2-1 0,0 0 0,-1-1 0,-1 0 0,-1 0-1,0 0 1,3-26 0,11-141 1535,-19 48-669,-2 72-334,0 56-796,0 8 86,1 5 673,6 48-378,0-5 156,12 52 0,-15-86-530,1 0 1,0-1 0,0 1-1,1-1 1,0 0-1,1 0 1,1 0 0,0-1-1,11 14 1,-16-22-137,-1 0 0,1-1 0,0 1 0,0-1 0,0 1 0,0-1 0,0 1 0,0-1 0,0 0 0,1 0 0,-1 0 0,0-1 1,1 1-1,-1 0 0,0-1 0,1 0 0,-1 1 0,1-1 0,3 0 0,-2-1-9,0 0 1,-1 0-1,1 0 0,0 0 1,0-1-1,-1 1 0,1-1 1,0 0-1,-1 0 0,6-5 1,2-2-50,-1-1 0,0-1 0,0 0-1,-1 0 1,11-18 0,-2 1-532,-2-1 0,-1-1 0,-1 0 0,-1 0 0,-2-2 0,-1 1 0,-2-1 0,-1-1 0,-1 1 0,2-67 0,-8 92-384,0 1 1,0-1-1,-1 0 0,0 0 1,-1 1-1,1-1 1,-1 0-1,-3-6 1,-2 1-1166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11:59:20.7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37 688,'-7'-16'13505,"7"11"-12155,6-5 2955,-6 10-4100,1-1 0,0 1 0,3-2-211,0 1 0,1 1 0,-1-1 0,0 0 0,1 1 0,-1 0 0,6 1 0,0-1 1130,14 1-777,-1 1 1,1 1 0,-1 2 0,0 0-1,0 1 1,0 1 0,42 20 0,-36-12-121,0 2 0,0 0-1,-1 2 1,-2 1 0,27 25 0,-44-37-132,-1 0-1,0 1 0,-1 0 0,0 0 1,0 1-1,-1 0 0,-1 0 1,1 1-1,-2-1 0,1 1 0,-1 0 1,3 16-1,-6-19-42,0 1-1,0-1 1,-1 1 0,0 0 0,0-1 0,-1 1-1,0-1 1,-1 1 0,0-1 0,0 0-1,-1 1 1,0-1 0,0 0 0,-1-1 0,0 1-1,0-1 1,-8 10 0,2-5 3,0 1-1,-2-2 1,1 0 0,-24 18 0,-56 30-3779,77-53 2205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0:27.7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1 371 484,'23'-24'1265,"-2"-1"1,0-2-1,-2 0 0,0-1 0,-2 0 1,-2-2-1,22-56 0,-35 82-1085,-1 0 0,0-1-1,0 1 1,0-1 0,-1 1-1,1-1 1,-1 0 0,0 1-1,-1-1 1,1 1 0,-1-1-1,-1-5 1,1 8-104,1 1 0,-1-1 0,0 0 0,0 0 0,0 1 0,0-1 0,0 0 0,-1 1 0,1-1 0,0 1 0,-1 0 0,1-1 0,-1 1 0,1 0 0,-1 0 0,1 0 0,-1 0 0,0 0 0,0 0 0,0 0 0,1 1 0,-1-1 0,0 1 0,0-1 0,0 1 0,0 0 0,0 0 0,-4 0 0,-1 3 286,4-1-273,-1 1-1,0 0 0,1 0 1,-1 0-1,1 0 1,0 0-1,0 1 1,0 0-1,1-1 1,-1 1-1,1 0 1,0 0-1,0 1 0,0-1 1,1 0-1,-1 1 1,0 5-1,0 0 90,1 0-1,0 0 1,1 0-1,0 0 1,1 0-1,0 0 1,0 0-1,1 0 1,0-1-1,5 12 1,-2-7 24,1-1 0,1 1 0,1-1 1,0 0-1,0 0 0,11 11 1,5 3 147,2-2 0,1 0 0,1-2 1,52 34-1,61 25 549,-41-25-1087,-96-55 61,-1 0 1,1 0-1,-1 1 0,0-1 0,1 1 0,-2 0 0,1 0 0,0 0 0,0 1 0,-1-1 0,0 1 0,3 5 0,-4-6-191,0 0-1,0-1 0,0 1 1,-1 0-1,1 0 1,-1 0-1,0 5 1,0-4-607,0-1 1,-1 1-1,0 0 1,1-1-1,-2 1 1,-1 5-1,-5 10-3246,4-2 1265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0:28.0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91 20758,'28'-8'888,"1"2"-192,-10-2-32,-1 2 60,-5 3-88,0-2-224,-4-1-124,0 0-116,-2-2-168,-7-1-472,-7 1-708,4-1-1032,-6 4-5065,-1 2 2473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0:45.397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0 126 160,'6'-49'3468,"-6"39"-2370,1 0 0,0 1 0,10-38 8121,-2 316-4814,-2-123-3652,30 486 792,-21-407-1086,31 266 1248,-47-488-1692,3 15 60,-1 1-1,-1-1 0,-1 1 1,-3 30-1,1-48-199,-1-5 104,-1-12 8,6 15 8,-1 0-1,1-1 0,-1 1 0,1 0 0,-1 0 1,1 0-1,0 1 0,0-1 0,0 0 0,-1 1 1,1-1-1,3 0 0,3-1-5,26-16 29,56-38 0,21-11 183,40 0 205,211-62 1,-121 48-201,644-191 480,-711 232-367,2 8 0,0 7 0,203-2 0,341 52 383,-415-7-505,246 20-3,-400-20-130,253 64 0,-304-54-50,-1 5 0,-3 3 0,158 85 0,-165-67-38,-2 3 0,-3 5-1,-3 3 1,-2 4-1,-4 3 1,-3 3-1,90 122 1,-131-152 9,-3 1-1,-1 2 1,-3 1 0,-2 0 0,-2 2-1,18 69 1,-15-24-1,-4 1 1,10 156-1,-25-178 8,-2 1 0,-4 0 0,-3 0 0,-4 0 0,-3-1 1,-30 104-1,27-135 8,-2-1 1,-2 0 0,-2-2-1,-2 0 1,-1-2-1,-2 0 1,-59 65 0,29-45 1,-3-3 1,-2-2 0,-107 72 0,100-83 29,-2-2 1,-2-4-1,-113 43 1,49-34 190,-148 30 1,87-37 399,75-16 42,115-22-576,0 1-1,-1-2 0,1 1 1,-13-1-1,19 0-78,0 0 1,0 0-1,0 0 1,0 0-1,0 0 0,0 0 1,0-1-1,0 1 1,0 0-1,0 0 0,1-1 1,-1 1-1,0-1 1,0 1-1,0-1 0,0 1 1,1-1-1,-1 1 1,0-1-1,0 0 0,1 1 1,-1-1-1,0 0 1,1 0-1,-1 1 0,1-1 1,-1 0-1,1 0 0,0 0 1,-1 0-1,1 0 1,0 0-1,-1 0 0,1 0 1,0 0-1,0 0 1,0 1-1,0-1 0,0 0 1,0 0-1,0 0 1,0 0-1,1 0 0,-1 0 1,0 0-1,0 0 1,1-1-1,1-3-315,1-1 1,-1 1 0,1-1-1,0 1 1,1 0-1,4-5 1,-5 6-389,0 1 0,0-1 0,-1 0 0,0 0 0,1 0 0,-1 0 0,1-5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0:46.197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5060 0 496,'70'63'13343,"-71"-62"-13236,-15 6 1740,-27-1-517,32-5-669,-63 6 1217,-99-4 1,77-3-1248,-612-6 1679,177-1-1488,361 10-537,-265 38 0,303-18-169,1 6 0,-196 71 0,211-55-55,2 6-1,3 4 0,2 5 1,-151 111-1,170-101-33,3 3 0,3 4 0,3 4 0,4 3 0,-75 109 0,27-9-18,-159 319 0,-39 231-171,255-556 108,8 3 0,-65 334-1,119-477 45,1 1 0,2 0 0,2 0 0,1-1-1,7 45 1,-4-63 2,1 0 0,1-1-1,0 1 1,2-1 0,0 0-1,1-1 1,1 0 0,1 0-1,0-1 1,1 0 0,22 24-1,-16-24-4,0-1 0,2 0-1,0-1 1,0-2 0,1 1 0,1-2-1,1-1 1,-1-1 0,41 14-1,-6-8-55,0-2-1,111 12 0,-60-19-246,0-4 0,1-5-1,169-25 1,-66-11-1270,-70 11-666,-118 23 1649,51-9-3073,-26 2-5082,-29 3 5982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6T09:34:57.1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88 804,'26'-12'1304,"-4"1"48,0 8 72,0-5 9,-4-1-45,1 4-132,0-7-132,-3 7-184,-1-1-332,-2-3-464,0 1-732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1:04.8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19174,'32'289'2661,"-26"-213"-2192,18 282 168,-23-343-1405,4 42 42,3-30-3153,8-3-5969,-7-16 7076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1:05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63 1604,'10'-3'2524,"-1"-3"-215,1 0-137,-1 4-144,4-1-200,-7-3 1224,10 1-1971,-10-1-345,0 0-516,0 1-600,4-4-829,-1 6-4219,1 0 1844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1:11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5 185 640,'0'0'1197,"-4"-12"1014,4 9-2005,1 0 0,0 1 0,0-1 0,0 0-1,1 0 1,-1 0 0,0 1 0,1-1 0,0 1 0,0-1-1,0 1 1,0 0 0,0 0 0,0 0 0,4-3-1,0 0 134,9-9 206,1 0 0,1 2 0,0 0 1,0 0-1,1 2 0,1 0 0,0 1 0,0 1 0,1 1 0,24-5 1,-38 10-385,-1 1 1,0 1 0,1-1-1,-1 1 1,1 0 0,-1 0-1,1 0 1,-1 1 0,1 0-1,-1 0 1,0 0 0,1 1-1,4 2 1,-7-3-77,1 1 0,-1 0 0,0 0 0,-1 1 0,1-1 0,0 0 0,-1 1 0,1 0 0,-1 0 0,0-1 0,0 1 0,0 1 0,0-1-1,-1 0 1,1 0 0,-1 1 0,0-1 0,0 0 0,0 1 0,1 5 0,0 16 188,-2 0-1,0 0 1,-1 0-1,-2 0 1,-5 25-1,2-14-37,-7 38 238,7-47-48,1 0 0,2 0 0,1 0 0,1 51 1,2-75-377,-1 0 0,1 0 0,-1 0 0,1 0 0,0 0 0,0 0 0,1 0 0,-1 0 0,1 0 0,-1 0 0,1-1 0,0 1 0,0-1 0,0 1 0,0-1 0,0 0 0,1 0 1,-1 0-1,1 0 0,-1 0 0,1 0 0,0-1 0,0 1 0,0-1 0,-1 0 0,1 0 0,1 0 0,-1 0 0,0 0 0,0-1 0,0 1 0,0-1 0,4 0 0,11 0 76,0-1-1,0 0 1,-1-1-1,28-7 1,-33 7-97,134-37-301,-6 2-1494,-70 25-2930,0 7-4241,-44 7 5767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1:05.7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387 24 1292,'9'-23'7535,"-13"26"-6011,-9 8-620,0 1-1,1 1 1,0 0-1,1 1 1,1 0-1,-16 28 1,-2 0 160,-123 202 2417,62-96-5962,76-126-128,0 10-5794,12-20 5627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1:06.1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444 750 14477,'0'0'416,"18"-3"-152,-14-3 128,-4-2 216,-7-6 73,-5-12-13,-10-13-152,-7-15-132,-15-25-132,-3-9-160,-6 3-260,6 6-344,-4 3-460,7 11-445,7 17-3915,-4 2 1812,10 12 1195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11:59:21.4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328 29 36,'3'-16'4356,"-3"16"-4181,-1-1 0,0 0 0,0 0 0,1 0 1,-1 1-1,0-1 0,0 0 0,0 1 0,0-1 0,0 1 1,0-1-1,0 1 0,0-1 0,0 1 0,0 0 0,0 0 1,-2-1-1,-18-1 1244,11 2-1033,0 1-1,1 1 1,-1 0-1,1 0 1,0 1-1,-1 0 1,1 0-1,1 1 1,-1 1-1,0-1 1,-14 11-1,8-3 105,0 1 0,0 0-1,1 0 1,-21 27 0,26-28-265,1 0 0,0 1 0,1 0 1,0 0-1,1 0 0,0 1 0,1 0 1,1 0-1,0 1 0,1-1 0,1 1 0,-1 15 1,2-22-132,1-1 0,1 1 0,-1 0 1,1 0-1,1 0 0,-1-1 0,1 1 0,1 0 1,-1-1-1,1 0 0,1 0 0,-1 0 1,1 0-1,0 0 0,1-1 0,0 1 0,0-1 1,0-1-1,1 1 0,-1-1 0,1 0 1,1 0-1,12 7 0,-3-3 2,1-1-1,0-1 1,1-1-1,0 0 1,0-2 0,0 0-1,0 0 1,1-2-1,0-1 1,-1 0-1,1-1 1,35-5 0,-35 3-55,-1-2 0,0 0 0,1-1 0,-1-1 0,-1-1 0,1 0 0,-1-2 0,-1 1 0,1-2 1,-2 0-1,1-1 0,23-23 0,-34 29-34,-1 0 1,0 0 0,1 0-1,-2-1 1,1 1-1,-1-1 1,0 0 0,0 0-1,0-1 1,-1 1-1,0-1 1,0 1 0,-1-1-1,0 1 1,1-14-1,-2 15-10,-1-1 0,1 1 0,-1-1-1,0 1 1,-1 0 0,1-1 0,-1 1-1,0 0 1,0 0 0,-1 0 0,1 0-1,-1 0 1,0 1 0,0-1 0,-1 1-1,1 0 1,-1 0 0,0 0 0,-8-5-1,-1 0-60,0 1 0,0 1 0,-1 0 0,1 1 0,-1 1-1,-1 0 1,1 1 0,-1 0 0,-22-2 0,7 3-584,-1 1 0,0 2 0,-50 5 0,74-4 121,0-1 1,-1 1-1,1 1 1,0-1-1,0 1 1,0 1 0,-9 4-1,45-8-2640,-3-2 1856,49-12-1,20-2 1960,-93 17-528,0-1 1,-1 1-1,1 0 1,0 0-1,0 0 1,-1 0 0,1 0-1,0 1 1,0-1-1,-1 0 1,1 1 0,0-1-1,-1 1 1,1 0-1,0 0 1,-1-1-1,1 1 1,-1 0 0,0 0-1,1 0 1,-1 1-1,0-1 1,1 0-1,-1 0 1,0 1 0,0-1-1,0 1 1,0-1-1,0 1 1,-1-1-1,2 3 1,0 4 318,0 0 0,0 0 0,-1 1 0,0-1 1,0 13-1,0-3-3,8 145 2819,-2-35-170,24 140-1,-15-188-1337,3-1-1,41 107 0,-55-174-1773,0-1-1,1 0 0,0 0 0,1-1 1,0 0-1,1 0 0,0 0 0,1-1 1,10 9-1,-13-15-831,-5-3 758,0 1 1,-1-1 0,1 0 0,-1 0-1,1 1 1,-1-1 0,1 1-1,0-1 1,-1 0 0,1 1 0,-1-1-1,0 1 1,1-1 0,-1 1-1,1-1 1,-1 1 0,0-1 0,1 1-1,-1 0 1,7 32-2094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1:07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 2 736,'-3'-1'8464,"-13"13"-6337,10-7-1814,0 1 1,1 0-1,0 0 1,-8 12 0,-1 11 472,2 1 0,1 0 0,2 1 0,1 0 0,1 0 0,-5 58 0,8-9 262,7 123 1,41 178 705,-28-299-1390,4-1 1,47 123-1,-61-187-529,1-1-1,16 25 1,-20-37-34,0 1 0,0-1 0,0 0 0,1 0 0,-1 0 1,1-1-1,0 1 0,0-1 0,0 0 0,1 0 1,-1-1-1,9 5 0,-10-6-319,-1-1 0,1 1 0,0-1 0,-1 0 1,1 0-1,0 0 0,-1 0 0,1 0 0,0 0 0,-1-1 1,1 1-1,0-1 0,-1 0 0,1 1 0,-1-1 0,1 0 0,-1-1 1,0 1-1,1 0 0,-1-1 0,0 0 0,2-1 0,15-16-2479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1:07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1 860,'1'4'1582,"3"21"1753,2 50 0,0 6-402,-6-80-2912,33 222 4624,-20-157-3439,29 89-1,-42-153-1454,17 37 316,-4-24-2655,-12-14 1954,0 0 0,0-1 0,1 1 0,-1 0 1,0-1-1,0 1 0,0-1 0,0 0 0,1 1 0,-1-1 0,0 0 0,1 0 0,0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1:07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572 43 1324,'-13'-8'1364,"-2"-4"24,-7 4-8,-3 2-87,-1 3-117,-5 0-116,-4 1-124,1 2-128,-1 0-188,-6 2-188,4 4-220,2-3-228,-3 5-256,7 4-328,3 2-232,-1 0-2664,11 0 1191,2 3 781</inkml:trace>
  <inkml:trace contextRef="#ctx0" brushRef="#br0" timeOffset="1">541 493 1220,'-13'11'1324,"-6"0"108,-6 1-28,-6-4-23,-7 3-113,-3-2-120,-3-3-124,-6-1-64,6-2-180,0 3-276,0 2-320,0-2-436,9 8-500,4-6-3204,9 7 1347,6-4 885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1:08.0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286 0 1348,'0'0'3128,"-7"2"-1578,-4 3-875,1 0 0,-1 0 0,1 1 0,0 0 0,0 1 1,1 0-1,-16 15 0,-3 6 649,-29 35 1,37-38-1421,-24 40 1,36-52-1809,1 1 0,-8 23 0,12-22-876,5-3 843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1:08.3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435 295 36,'12'-3'853,"-7"2"-455,-1 1-1,0-1 0,1-1 1,-1 1-1,8-4 0,-12 5-330,1-1 1,0 1-1,-1-1 0,1 1 0,-1-1 1,0 1-1,1-1 0,-1 1 0,1-1 1,-1 1-1,0-1 0,1 0 0,-1 1 0,0-1 1,0 0-1,1 1 0,-1-1 0,0 0 1,0 1-1,0-1 0,0 0 0,0 1 1,0-1-1,0 0 0,0 1 0,0-1 0,0 0 1,0 1-1,0-1 0,-1 0 0,1 1 1,0-1-1,-1 0 0,1 1 0,0-1 1,-1 1-1,1-1 0,0 0 0,-1 1 1,1-1-1,-1 1 0,1-1 0,-1 1 0,1 0 1,-2-1-1,-14-15 799,-1 2 0,0 0-1,-1 0 1,-38-20 0,31 19-409,-27-15 670,-85-37 0,71 42-3281,-2 2-4330,61 21 4772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1:08.7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0 111 928,'4'-10'4223,"-3"6"-3043,1 0 0,0 0-1,0 0 1,0 1 0,0-1-1,0 0 1,4-3 0,-2 4-953,0-1 0,0 1 0,1 0 0,-1 0 0,0 1 0,1-1 0,0 1 0,-1 0 0,11-2 0,18-6 264,0 2 1,1 1-1,0 2 1,0 1-1,59 1 1,-71 3-290,0 2 1,1 1 0,-1 0-1,0 2 1,0 0 0,-1 2 0,0 0-1,0 1 1,35 20 0,-50-25-146,-1 1-1,0 0 1,0 0 0,0 0 0,0 0 0,-1 1 0,0 0 0,0 0-1,0 0 1,3 7 0,-5-9-30,-1 0 0,1 0-1,-1 0 1,0 0 0,0 1-1,-1-1 1,1 0 0,-1 0-1,0 1 1,1-1-1,-1 0 1,-1 1 0,1-1-1,0 0 1,-1 0 0,0 1-1,0-1 1,0 0 0,0 0-1,0 0 1,-3 5 0,-3 3-109,-1 0 0,-1 0 1,0-1-1,-1 0 1,1 0-1,-2-1 0,-21 15 1,14-10-1902,-30 28 0,46-41 1765,-6 10-3442,7-11 3443,1 1 0,0-1 0,0 0 1,0 1-1,0-1 0,-1 0 0,1 1 0,0-1 0,0 0 0,0 1 0,0-1 0,0 0 0,0 1 0,0-1 0,0 0 0,0 1 0,0-1 0,0 0 0,0 1 0,0-1 0,0 0 0,0 1 1,1-1-1,-1 0 0,0 1 0,0-1 0,0 0 0,0 1 0,1-1 0,-1 0 0,0 1 0,9 5-2515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1:09.0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365 182 14737,'0'0'691,"2"5"230,2 13-278,0 0-1,-1 0 1,-1 0-1,-1 0 0,0 20 1,1 25 251,9 91 379,22 187-1023,-33-340-406,0 1 0,0-1 0,0 1 0,1-1-1,-1 0 1,1 0 0,-1 1 0,1-1 0,0 0 0,-1 0-1,1 1 1,1 1 0,19-23-14746</inkml:trace>
  <inkml:trace contextRef="#ctx0" brushRef="#br0" timeOffset="1">685 213 460,'4'-7'558,"-1"0"0,-1 0 0,1 0 0,-1 0 0,0 0 0,-1 0 0,1-10 0,-2 14-363,0 0 1,0 0-1,0 0 0,0 1 1,-1-1-1,0 0 1,1 0-1,-1 1 1,0-1-1,0 0 1,-1 1-1,1-1 1,0 1-1,-1-1 1,0 1-1,1 0 1,-1 0-1,0 0 1,0 0-1,0 0 1,-1 0-1,-2-2 1,-7-3 303,0 0 0,0 1 0,-1 0 0,-26-7 0,-57-9 836,39 11-1155,1 4-1,-59-1 1,82 8-1323,-50 7-1,60-4-1031,1 2 0,-43 14 0,29-3 386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1:09.4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168 1 340,'2'1'248,"-1"1"-1,1-1 0,-1 1 1,0 0-1,0-1 1,0 1-1,0 0 1,0 0-1,0 0 1,0 0-1,-1 0 1,1 0-1,0 0 1,-1 0-1,0 0 1,0 1-1,1-1 1,-1 0-1,-1 0 1,1 0-1,0 0 1,0 0-1,-1 0 0,0 3 1,-2 5 627,-1-1 0,0 1-1,-9 16 1,5-11-277,-8 12 781,-1 0 0,-38 45 0,2-4-2083,46-51-1948,7-17 2464,0 1 0,0-1 0,0 0 0,0 1 1,0-1-1,0 1 0,1-1 0,-1 1 0,0-1 0,0 1 0,0-1 0,1 0 1,-1 1-1,0-1 0,1 0 0,-1 1 0,0-1 0,1 0 0,-1 1 1,1-1-1,-1 0 0,0 0 0,1 1 0,-1-1 0,1 0 0,-1 0 0,1 0 1,-1 0-1,1 1 0,-1-1 0,1 0 0,8 3-1749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1:09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466 1204 484,'47'14'6287,"-54"-14"-5275,-13-1-242,-1-1 1,0 0 0,-22-8 0,-67-20 999,102 27-1665,-75-19 474,-31-10-1380,91 23-2887,-26-12-1,36 15 1843</inkml:trace>
  <inkml:trace contextRef="#ctx0" brushRef="#br0" timeOffset="1">356 62 12913,'10'-10'840,"0"2"0,1-1 1,14-8-1,-19 15-578,-1-1 0,1 0 1,0 1-1,-1 0 0,1 1 1,0-1-1,0 1 0,0 0 1,12 1-1,-2 0-38,-1 2 0,0 0-1,0 1 1,-1 0 0,1 1 0,0 1 0,26 12-1,-5 1 199,59 42 0,-48-25-151,-1 1 1,-2 3-1,-2 1 0,-1 3 0,-3 1 0,-1 2 0,-2 1 0,37 68 1,-58-89-134,-1 1 1,-1 0 0,-1 1 0,11 43-1,-18-53-104,-1 0-1,-1-1 0,-1 1 1,0 0-1,-1 0 1,-1 0-1,-1 0 0,0 0 1,-6 20-1,-3-3-389,-2 1 0,-1-1 0,-2-1 0,-1-1-1,-2 0 1,-1-2 0,-1 0 0,-47 51 0,-7-5-5909,-151 121 0,130-121 2942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1:12.5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201 57 444,'15'-56'14150,"-18"62"-13183,-79 215 3456,45-115-3472,2-12-582,-21 63-4905,56-157 4243,-1 0 1,1 1-1,0-1 1,0 1 0,-1-1-1,1 1 1,0-1 0,0 1-1,0-1 1,0 1-1,0-1 1,0 0 0,0 1-1,0-1 1,0 1-1,0-1 1,0 1 0,0-1-1,0 1 1,0-1 0,1 1-1,-1-1 1,0 1-1,0-1 1,0 0 0,1 1-1,-1-1 1,0 1 0,0-1-1,1 0 1,-1 1-1,0-1 1,1 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11:59:28.3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6 319 44,'-6'-26'5023,"8"19"-4675,0-1-1,1 1 1,0 0-1,0 0 1,1 0-1,-1 0 1,1 0-1,1 1 1,0 0-1,0 0 1,11-11-1,8-5 416,38-27-1,-53 43-546,25-19 623,42-23 0,-59 39-387,1 0-1,0 1 1,1 1-1,31-8 1,-45 14-347,1 1 1,-1-1-1,0 1 0,0 0 1,1 0-1,-1 0 0,0 1 1,0 0-1,1 0 0,-1 0 1,0 1-1,0-1 0,0 1 1,-1 0-1,1 1 0,0-1 1,-1 1-1,1 0 0,-1 0 1,0 0-1,0 1 0,0 0 1,-1-1-1,1 1 0,-1 1 1,5 7-1,5 10 241,-1 0-1,-1 1 1,-1 0 0,10 33-1,-10-29-91,12 38 238,37 92 642,-52-142-1043,1-1 1,0 0 0,1 0 0,0-1-1,1 0 1,1-1 0,0 0 0,13 11-1,-16-17-176,1 0 0,0 0-1,0-1 1,0-1 0,0 1-1,1-1 1,0-1 0,0 0-1,0 0 1,0-1 0,0 0-1,0-1 1,1 0 0,-1-1-1,13-1 1,-3 0-1183,-1-2 0,30-6-1,35-17-7929,-49 14 6391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1:12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394 396 772,'10'1'965,"-7"-1"-548,0 0 0,0 0 0,0 0-1,1 0 1,-1-1 0,0 1 0,5-2 0,-15-15 1844,-3 2-1523,0 2 0,-2-1 0,1 2 0,-2-1 0,-27-20 0,17 14-197,-221-173 287,234 184-2761,0 0 0,0-1 0,-15-17 0,17 11-5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1:13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1112,'3'-9'3069,"-3"9"-2945,0 0 0,0-1 0,0 1 0,0 0 0,0 0 1,0-1-1,0 1 0,0 0 0,0 0 0,0 0 0,0-1 0,0 1 0,0 0 0,0 0 0,1 0 0,-1-1 0,0 1 0,0 0 0,0 0 0,0 0 1,0 0-1,1-1 0,-1 1 0,0 0 0,0 0 0,0 0 0,1 0 0,-1 0 0,0 0 0,0 0 0,0 0 0,1 0 0,-1-1 0,0 1 0,0 0 1,1 0-1,-1 0 0,0 0 0,0 0 0,1 0 0,-1 1 0,0-1 0,0 0 0,0 0 0,1 0 0,-1 0 0,6 5 248,-1 0-1,0 0 0,-1 1 1,1-1-1,-1 1 0,0 0 1,-1 0-1,5 10 0,22 61 1319,-22-53-1319,27 71 681,-5 2-1,32 177 0,-59-249-1398,-1 0-1,-1 1 1,-1-1-1,-8 49 1,5-56-905,-1 0 1,-1 0-1,0-1 0,-2 1 0,0-1 0,-1 0 1,-13 21-1,-7 0-1198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1:13.5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1 1028,'-2'3'1353,"-6"14"-297,0 0-1,2 0 1,0 0 0,-3 20 0,-12 78 1696,11-35-700,-1 161-1,13-201-1798,1 1 1,2-1-1,1 0 0,3 0 0,24 71 0,-29-101-477,0-1-1,0 1 1,1-1 0,1 0 0,-1 0-1,2 0 1,12 14 0,-17-21-69,1 0 1,-1 0-1,1 0 1,0 0 0,0 0-1,0-1 1,0 1-1,0-1 1,0 0 0,0 1-1,0-2 1,1 1-1,-1 0 1,0-1 0,0 1-1,1-1 1,-1 0 0,0 0-1,1 0 1,-1-1-1,0 1 1,1-1 0,-1 0-1,0 0 1,0 0-1,0 0 1,6-3 0,34-22-1881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1:13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0 620,'-6'22'1415,"1"0"0,1 1 0,1-1 0,1 1 1,1 36-1,0-25-534,1 17-145,3 0 1,1 0-1,3 0 0,2 0 0,2-2 0,3 1 0,38 92 0,-40-115-639,2 0 1,0-1-1,20 25 0,-25-39-220,0-1 0,1 0 0,0-1 0,1 0 0,0 0 1,0-1-1,1-1 0,14 8 0,-18-12-508,0 0 0,0 0 0,1-1-1,0 0 1,0 0 0,0-1 0,0 0 0,0-1 0,0 0 0,0 0-1,0-1 1,1 0 0,14-3 0,28-9-1641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1:14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92 13545,'9'-9'463,"0"1"-1,0 0 0,1 0 1,0 1-1,1 0 1,-1 1-1,1 0 0,0 1 1,1 0-1,21-6 1,-18 7-161,1 1 1,0 1 0,0 1-1,0 0 1,0 1 0,-1 1-1,28 4 1,-15 1-111,1 1 0,-2 2 0,1 1 0,-1 1 1,-1 1-1,0 1 0,-1 1 0,45 34 0,-41-25-79,-2 2-1,0 0 1,-2 2 0,-1 1-1,-1 0 1,-1 2 0,-2 1-1,-1 0 1,-1 1 0,20 53-1,-28-57-297,-1 0-1,-1 1 0,-2 0 1,-1 0-1,-1 0 1,-1 1-1,-1 0 0,-2-1 1,-1 1-1,-2-1 0,-1 1 1,-1-1-1,-14 48 1,-10-2-2971,-3-1 0,-3-1 0,-62 93 0,29-62-2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1:14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45 272,'-1'-4'693,"1"0"1,0 0-1,-1 0 1,0 0-1,0 0 1,0 1-1,0-1 1,-2-4-1,2 8-560,1 0 1,0-1-1,0 1 0,0 0 0,-1-1 1,1 1-1,0 0 0,-1-1 0,1 1 1,0 0-1,-1 0 0,1-1 0,0 1 0,-1 0 1,1 0-1,0 0 0,-1-1 0,1 1 1,-1 0-1,1 0 0,0 0 0,-1 0 0,1 0 1,-1 0-1,1 0 0,-1 0 0,1 0 1,0 0-1,-1 0 0,1 0 0,-1 0 0,1 0 1,0 0-1,-1 0 0,1 1 0,-1-1 1,1 0-1,-1 1 0,-3 2 170,-1 0 0,1 0 0,0 1 0,1-1 0,-1 1 0,0 0 0,1 0 0,0 0 0,0 1 0,-3 6-1,0 0 126,2 1-1,-1 0 0,1-1 1,-2 14-1,-1 15 722,-3 72 1,9-102-1001,-1 89 510,4-1 0,5 1 0,4-1-1,4-1 1,5 0 0,42 126 0,-49-181-570,3-1-1,1-1 1,1-1-1,3 0 1,1-1-1,28 36 1,-44-67-224,0 0 0,0 0 0,1-1 0,0 0 0,0 0 0,0-1 1,1 0-1,14 8 0,-19-12-187,1 1-1,0-1 1,0 0 0,0 0-1,0 0 1,0-1 0,0 1-1,9-1 1,-10 0-367,1-1 0,0 0 0,0 1-1,-1-1 1,1-1 0,-1 1 0,1 0 0,-1-1 0,1 0 0,5-4 0,15-14-3787,2-7 1358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1:15.2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1 376,'4'5'1269,"6"14"-368,-1 1 1,0 0-1,-1 1 0,-2 0 1,0 1-1,4 27 1,4 13 224,11 50 410,25 85 302,-39-162-1809,-7-17-492,2-1 0,0 1 1,1-2-1,13 24 0,-19-38 45,1 0 1,-1 0 0,1-1 0,-1 1 0,1 0 0,-1-1-1,1 1 1,0-1 0,0 1 0,0-1 0,0 0 0,3 2-1,7-2-1288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1:15.5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600 51 11549,'0'-8'-4,"-9"2"132,-4 1 276,-6 2 84,-6-3-72,-3 3-116,-7-2-72,-9-1-56,0 3-124,0 0-136,-6 1-200,-3 4-252,6 4-272,-7 5-232,13 1-2684,4 2 1267,2 3 837</inkml:trace>
  <inkml:trace contextRef="#ctx0" brushRef="#br0" timeOffset="1">333 360 80,'16'3'1040,"-4"2"2768,-34 4-2895,0-4-69,0-2-104,-6 3-68,-3 0-172,-4-4-240,-6 7-296,0-1-332,7 4-292,-1-4-1993,7 9 905,6-6 592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1:15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334 0 24,'0'1'146,"0"0"0,1 0 0,-1 0 0,0 1-1,1-1 1,-1 0 0,0 0 0,0 0 0,0 0 0,0 0 0,0 1 0,0-1 0,0 0-1,-1 0 1,1 0 0,0 0 0,-1 0 0,0 2 0,-14 23 1764,8-14-1235,-116 212 4853,37-62-3735,62-119-1832,0-2-5514,40-43 1447</inkml:trace>
  <inkml:trace contextRef="#ctx0" brushRef="#br0" timeOffset="1">510 373 1096,'36'-5'1045,"16"-1"3318,-60 6-4067,0-1 0,0-1 1,1 1-1,-1-1 0,-12-5 0,-12-3 250,-101-22 747,-74-20-1481,73 9-5590,102 29 4284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1:16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0 460,'34'3'1584,"1"5"152,3 9 65,-1 12-25,11 10-68,14 35-36,-2 8-44,-7 14-124,-9 11-104,-6 4-135,-19-1-145,-13-14-160,-15-14-216,-16 23-272,-22-6-476,-10-11-548,-12-15-720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2:52.7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21 556,'0'0'711,"5"-16"4139,-4 12-7627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11:59:28.9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62 660 940,'28'112'3539,"-3"-12"2836,51 137 0,-72-226-5742,12 25 901,-16-35-1427,1 1 0,-1-1 1,1 0-1,0 0 1,0 0-1,-1 0 1,1 0-1,0 0 1,0 0-1,0 0 0,0 0 1,0 0-1,0-1 1,0 1-1,1 0 1,-1-1-1,0 1 1,0 0-1,0-1 0,1 0 1,1 1-1,-3-2-43,1 1-1,0-1 1,0 0-1,-1 1 1,1-1-1,0 0 1,-1 0-1,1 0 1,-1 0-1,1 0 1,-1 0-1,1 1 1,-1-1-1,0 0 1,0 0-1,1 0 1,-1-2-1,0 3 17,1-11 117,0 0-1,0 0 1,-1 0 0,-1 0-1,0 1 1,0-1-1,-4-14 1,2 8-56,-92-342 534,31 142-1052,37 123 149,-10-39-50,33 113 283,0-1 1,2 0-1,0 0 0,2-30 1,0 47 6,0-1-1,1 1 1,-1 0-1,1-1 1,0 1 0,0 0-1,1-1 1,-1 1 0,1 0-1,0 0 1,0 0-1,0 0 1,1 1 0,-1-1-1,1 1 1,0-1 0,0 1-1,0 0 1,0 0 0,1 0-1,-1 0 1,1 1-1,0 0 1,-1-1 0,1 1-1,0 1 1,0-1 0,1 0-1,-1 1 1,0 0 0,0 0-1,1 0 1,-1 1-1,1-1 1,-1 1 0,1 0-1,7 1 1,6 3 18,0 0 0,-1 0 1,1 2-1,-1 0 0,0 1 0,-1 1 0,0 0 1,0 1-1,22 18 0,-4-1 114,-2 1 0,58 63 0,-81-80-98,-1 1-1,1-1 1,-1 2-1,-1-1 1,0 1 0,-1 0-1,9 24 1,-14-31-33,1 1 0,-1 0 0,0 0 0,0-1 1,-1 1-1,0 0 0,0 0 0,0 0 0,-1 0 0,0 0 0,0 0 1,0-1-1,-1 1 0,0 0 0,0-1 0,0 1 0,-1-1 0,1 0 0,-1 0 1,-5 6-1,-1-1-22,1 0 1,-2-1-1,1 0 1,-1-1-1,0 0 0,-1 0 1,0-1-1,0 0 1,-14 5-1,-18 6-751,-54 16-1,57-22-294,-9 1-877,-3 1-2255,21 0-5142,24-9 6379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1:17.5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6512 22 1024,'41'2'1091,"119"4"7168,-148-8-7709,-9-1 338,-9 0 1639,-29-4-1796,0 1 0,-1 2 0,-63 1 1,79 3-599,-152-2 799,-1537 54 3028,1165-28-3173,-1606 60 1652,757 1-1839,1280-73-650,-162 15-645,264-26 561,-55 1-681,62-2 632,1 0 0,-1-1 1,0 1-1,1-1 0,-1 0 0,1 0 1,-1 0-1,1 0 0,-1-1 1,1 0-1,0 1 0,-1-1 0,1 0 1,-3-3-1,5 4-177,0 0 0,0-1 0,1 1 0,-1-1 0,0 1 0,0 0-1,1-1 1,-1 1 0,1-1 0,-1 0 0,1 1 0,0-1 0,-1 1 0,1-1 0,0 0 0,0 1 0,0-1 0,1-2 0,6-27-5507,5 3 2648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1:38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 1180,'-9'0'13761,"20"7"-9927,-3-1-4686,16 11 2039,-1 1-1,0 1 1,30 33 0,49 71 437,-75-89-1129,355 528 3554,-44 33-1373,-321-565-2547,357 665 995,-369-685-1135,21 35-265,-24-42 223,0-1 0,-1 0-1,1 0 1,0 1 0,0-1 0,0 0 0,1-1-1,-1 1 1,0 0 0,1-1 0,-1 1-1,1-1 1,5 2 0,-7-2-97,0-1 0,0 0 0,1 0 0,-1 0 0,0 0 0,0 0 0,1 0 0,-1 0 0,0 0 0,0 0 0,0-1 0,1 1 0,-1 0 0,0-1 1,0 1-1,0-1 0,0 1 0,0-1 0,1 0 0,-1 0 0,1 0 0,15-23-4168,-10 12-884,8-1-7129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1:38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240 186 896,'9'-93'2734,"1"1"8324,-6 103-9226,3 17-1524,25 204 3327,-16-89-2405,167 934 4411,-160-956-4991,-14-72-368,0-9 81,-3 0-1,0 1 1,-1 49 0,-5-86-328,-1 0 1,1 0 0,0 1 0,-1-1-1,0 0 1,0 0 0,0 0 0,-1 0-1,1 0 1,-1 0 0,0 0 0,0-1 0,-1 1-1,-2 4 1,2-6-30,1 0-1,-1 0 1,0 0-1,1 0 1,-1 0-1,0-1 1,0 1-1,0-1 1,0 0-1,-1 0 1,1 0-1,0 0 1,0 0-1,-1-1 1,1 0-1,0 1 1,-1-1 0,-4-1-1,-22-2-452,0-2 0,0-1 0,1-2-1,-36-13 1,-35-9-2229,55 21 292,24 6-1787,0 2-1,-39 1 1,18 3 384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1:39.1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1 258 532,'92'-74'9059,"9"13"-3474,-60 41-4519,1 1 0,0 2 1,52-12-1,-46 17-768,0 3 1,0 1 0,1 3-1,-1 2 1,1 2-1,0 2 1,81 13-1,-111-11-161,0 1 0,-1 0 0,0 2 0,0 0-1,-1 1 1,1 1 0,-2 0 0,19 12 0,-27-14-81,0 0 0,-1 1 0,1-1 0,-1 1-1,0 1 1,-1 0 0,0-1 0,0 2 0,-1-1 0,0 1 0,-1 0 0,1 0 0,-2 0 0,1 0 0,-1 1 0,3 19 0,-3-5 18,-2 0 1,0 0-1,-2 0 1,0 0-1,-2 0 1,0 0-1,-2 0 1,-7 23-1,-3-1 12,-2-1 0,-2 0 0,-25 42 0,8-24-160,-4 0 1,-2-3 0,-94 104-1,88-111-1742,-46 62-1,78-92-305,0 0 0,2 1 0,2 0 0,0 1 0,-17 51 0,13-8-881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1:39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0 24842,'-26'90'4281,"18"-76"-3113,6-10-943,1-1 0,-1 1 0,0-1 0,1 1 0,0 0 0,0 0 1,0 0-1,0 0 0,1 0 0,-1 7 0,1-10-539,0 0-1,-1 0 1,1 1 0,0-1-1,0 0 1,1 0 0,-1 0-1,0 1 1,0-1-1,0 0 1,1 0 0,-1 0-1,1 0 1,-1 0 0,1 1-1,-1-1 1,1 0 0,-1 0-1,1 0 1,0 0 0,0-1-1,0 1 1,-1 0-1,1 0 1,2 1 0,0 0-1061,0-1 0,0 1 0,1-1 0,-1 0 1,1 0-1,-1 0 0,6 0 0,9 2-3503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1:39.9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1725 114 728,'0'-1'161,"1"1"-1,-1 0 1,1 0 0,-1 0-1,1 0 1,-1 0 0,1-1-1,-1 1 1,1 0 0,-1 0-1,0-1 1,1 1 0,-1 0-1,0 0 1,1-1 0,-1 1-1,0 0 1,1-1 0,-1 1 0,0-1-1,1 1 1,-1-1 0,0 1-1,0 0 1,0-1 0,1 1-1,-1-1 1,0 1 0,0-1-1,0 1 1,0-1 0,0 1-1,0-1 1,0 1 0,0-1-1,0 1 1,0-1 0,0 0-1,-1 0 38,0-1 0,-1 1 0,1 0 0,0-1 0,0 1 0,-1 0 0,1 0 0,-1 0 0,1 0 0,-4-1 1,-42-18 1254,-14 3-59,-2 1 1,-123-12-1,153 25-1042,-1 2-1,1 2 1,0 1-1,0 1 1,0 2 0,0 1-1,-52 18 1,38-6-7,0 2 1,2 1 0,1 3 0,1 2 0,1 1-1,1 3 1,2 1 0,1 1 0,1 3 0,2 1 0,-31 41-1,10-1 133,3 2 0,4 3 0,3 2 0,4 2 0,-43 124 0,41-75 3,6 2 0,6 1 0,-15 141-1,32-137-69,6 1-1,7 0 0,30 271 0,-11-296-159,6 0 1,5-2-1,4-1 1,6-1-1,56 114 0,-52-141-78,4-3 0,4-2-1,3-2 1,4-3 0,101 106-1,-104-129-51,2-3 0,3-2 0,1-2-1,83 46 1,-73-53-22,1-3 0,2-3 1,2-3-1,1-3 0,0-4 0,2-3 0,94 12 1,-62-21-1,0-4 0,1-5 0,-1-5 0,185-28 0,-141 5-79,-1-7 0,-2-6-1,-1-7 1,274-126 0,-323 120-13,-3-4 0,165-125 0,-192 123-5,-3-3 0,-2-4-1,111-141 1,-132 143-2,-4-2 0,-2-1 0,-4-2 0,-2-2 0,-4-1 0,-2-1 0,-4-2 0,-3 0 0,-3-1 0,13-150 0,-25 134 0,-5 0 0,-3 0 0,-4 0 0,-4 1 0,-4 1 0,-4 0 0,-4 1 0,-66-165 0,53 172 0,-4 2 0,-3 1 0,-3 3 0,-4 1 0,-3 3 0,-3 2 0,-105-99 0,63 81-37,-3 5 0,-5 5 1,-2 4-1,-4 5 0,-2 5 0,-132-52 1,102 59-93,-2 6 1,-2 6 0,-1 7 0,-290-32-1,311 59-715,0 5 0,0 6 0,-228 32 0,112 17-2773,1 23-3460,-14 31 1025,11 18 1835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6T09:38:22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623 245 560,'0'0'426,"-1"-1"0,1 1 0,-1-1 0,1 1 0,0 0 0,-1-1-1,1 1 1,0-1 0,-1 0 0,1 1 0,0-1 0,0 1 0,-1-1 0,1 1 0,0-1 0,0 0 0,0 1-1,0-1 1,0 1 0,0-1 0,0 0 0,0 1 0,0-1 0,0 1 0,0-1 0,0 0 0,0 1 0,1-1 0,-1 1-1,0-1 1,1 0 0,0-2 92,1 1 0,-1 0-1,1 0 1,0 0 0,0 0-1,0 0 1,4-3 0,44-23-255,-46 26 518,30-13 171,0 1 0,1 2-1,64-13 1,111-7 698,-163 26-1452,205-20 440,15-2-296,-144 16-20,0 6-1,129 9 1,-135 8-109,181 40-1,-209-33-170,376 106 37,-294-57-135,-141-53-24,-1 2 0,0 1 1,39 31-1,-56-37 47,0 1-1,0 0 1,-2 1 0,1 0-1,-2 0 1,1 1 0,-2 1 0,0-1-1,-1 2 1,0-1 0,-1 1-1,5 22 1,0 13-86,-2 0 0,4 86 0,-12-113 88,-1 0 0,-1 1 0,-2-1 0,0-1 0,-1 1-1,-2 0 1,0-1 0,-2 0 0,0-1 0,-2 1 0,-13 22-1,6-17 17,-1 0-1,-1-2 0,-1 0 0,-1-1 0,-2-1 0,0-1 1,-44 32-1,12-16 52,-2-3 1,-2-2 0,0-3 0,-3-3-1,-119 38 1,62-33 67,-1-6-1,-161 16 1,-294-21 295,193-39 67,290 7-302,1-5 0,-100-30 1,135 28-84,1-4 1,1-1-1,1-3 1,-70-45 0,44 16 17,-140-122 0,159 122-70,2-3 1,-50-65 0,88 97-19,2-1 0,1 0-1,1-1 1,1-1-1,1 0 1,2-1 0,1-1-1,-10-40 1,18 51-85,0 0 0,2 0 0,0 0 0,1 0 0,1 0 1,1 0-1,1 0 0,0 1 0,2-1 0,0 1 0,1 0 0,0 0 0,14-25 0,-2 8-1573,41-57-1,31-25-6497,-23 40 2682,4 5 1658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2:04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751 3 12169,'11'-2'536,"1"2"1,-1-1-1,1 1 1,-1 1-1,0 0 0,0 1 1,21 5-1,-30-7-375,0 0 0,0 1 0,0-1 0,-1 1-1,1-1 1,0 1 0,0 0 0,-1 0 0,1 0 0,2 1-1,-4-1-122,1 0-1,-1-1 1,0 1-1,0 0 1,0 0-1,0 0 1,0-1-1,1 1 1,-1 0 0,-1 0-1,1 0 1,0-1-1,0 1 1,0 0-1,0 0 1,0-1-1,-1 1 1,1 0-1,0 0 1,-1-1-1,1 1 1,-1 0-1,1-1 1,-1 1-1,1 0 1,-1-1-1,0 2 1,-406 569 5244,365-514-4852,-343 408 2044,371-451-2807,9-10-241,1 0 0,0 0-1,1 0 1,-1 1 0,1 0 0,-4 6-1,7-10 18,0 0-1,0 0 0,0 0 0,0 0 0,0 0 0,0 0 0,0 0 0,0 0 0,0 0 0,1 0 0,-1 0 0,0 0 0,1 0 0,-1 0 0,1-1 0,-1 1 0,1 0 1,-1 0-1,1 0 0,0 0 0,-1-1 0,1 1 0,1 1 0,-1-1 222,10 12-3034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2:06.5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1 740,'0'0'21000,"3"2"-20113,5 7-348,-1 1-1,1 0 1,-2 0 0,1 1-1,-1-1 1,-1 1-1,8 23 1,4 5 48,195 379 2803,22-10-1617,-44-108-1672,-123-205-111,85 91 0,-143-176 24,0-1 1,0 0-1,1 0 0,1-1 1,-1 0-1,2 0 0,14 7 1,-22-13-36,-1-1 1,1 0-1,0 1 1,0-1-1,0 0 1,0-1-1,-1 1 1,1-1-1,0 0 1,0 1-1,0-2 1,0 1-1,0 0 1,0-1-1,0 0 1,0 0-1,-1 0 1,1 0-1,0-1 1,-1 1-1,1-1 1,-1 0-1,1 0 1,-1-1-1,0 1 1,0 0-1,5-6 1,5-10-5681,0 1-7455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2:18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248 139 1332,'-6'-21'17512,"0"33"-16271,1-4-2621,-16 38 2702,2 0-1,-18 68 1,22-64-693,-59 222 2008,10-26-388,100-362-1738,116-419-171,-95 316 223,-55 213-448,0 0-1,0 0 0,1 0 0,5-11 1,-7 16 49,-1 5-122,1 1 1,0-1 0,-1 0 0,1 0-1,1 0 1,1 4 0,5 21 70,8 52 128,4-2-1,4 0 1,2-1 0,5-2-1,2-1 1,78 127 0,-74-149-81,-33-47-164,0-1 0,1 0 0,0-1 0,0 1 0,0-1 0,0 0 0,9 5 0,-13-8-31,1 0 1,-1-1 0,0 1-1,1 0 1,-1-1-1,1 0 1,-1 1 0,1-1-1,-1 0 1,1 1-1,-1-1 1,1 0 0,-1 0-1,1 0 1,-1-1 0,1 1-1,2-1 1,-4 1-23,1-1 1,0 1-1,0-1 1,0 1-1,-1-1 0,1 1 1,0-1-1,-1 0 1,1 1-1,0-1 1,-1 0-1,1 0 1,-1 1-1,1-1 1,-1 0-1,0 0 1,1 0-1,-1 0 0,0 0 1,1-1-1,-1 0-141,1 0 0,-1 1 0,0-1 0,0 0 0,0 0 0,0 0 0,-1 0 0,1 1 0,0-1 0,-1 0 0,1 0 0,-1 1 0,0-1 0,0 0 0,1 1 0,-1-1 0,0 0 0,0 1 0,-1 0 0,1-1 0,0 1 0,0-1 0,-1 1 0,1 0 0,-2-1 0,-29-9-3895,24 9 1569,0 1 1,0 1-1,-1 0 0,-8 0 0,-2 3-668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11:59:29.3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0 661 296,'23'-11'1089,"-2"-1"1,0-1-1,0-1 0,-1-1 1,-1 0-1,-1-2 0,23-24 0,2-11 695,53-81 0,-23 15 21,-29 45-561,-18 25-330,-18 32-229,1-1-1,0 2 0,18-22 0,-27 36-625,1 0-1,0 0 0,0 0 0,-1 0 0,1 0 0,0 0 1,0 1-1,0-1 0,0 0 0,0 1 0,0-1 0,0 0 0,0 1 1,0-1-1,0 1 0,1 0 0,-1-1 0,0 1 0,0 0 1,0-1-1,1 1 0,-1 0 0,0 0 0,0 0 0,0 0 1,1 1-1,-1-1 0,0 0 0,0 0 0,0 1 0,1-1 0,-1 0 1,0 1-1,0-1 0,0 1 0,0 0 0,0-1 0,0 1 1,0 0-1,0 0 0,0 0 0,1 1 0,3 4 179,0 0 1,-1 1-1,1 0 0,-1 0 0,3 9 1,-6-15-223,65 138 2263,68 134 623,-107-226-2393,1-2 0,3-1-1,58 65 1,-81-100-576,0-1 0,0-1-1,1 1 1,16 9 0,-22-15-217,0-1 0,1 1 0,-1 0-1,0-1 1,1 0 0,-1 0 0,0 0 0,1 0 0,0 0 0,-1-1 0,1 0-1,-1 0 1,1 0 0,-1 0 0,1 0 0,0-1 0,-1 1 0,7-3 0,-2-2-1776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2:18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455 99 1000,'0'-3'324,"-1"0"0,1 1 0,-1-1 0,1 1 0,-1-1 0,0 1 0,0 0 0,0-1 0,0 1 0,0 0 0,0 0 0,-1-1 0,1 1 0,-1 0 0,0 0 0,1 1 0,-1-1 0,0 0 0,0 1 0,0-1 0,0 1 0,0-1 0,-1 1 0,1 0 0,0 0 0,-5-2 0,-7-1 551,1 0-1,-1 1 1,-24-3 0,27 5-356,-163-12 3883,42 5-8519,116 3-3375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2:18.9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0 421 1324,'28'46'5368,"15"30"-340,-35-57-4172,1 2 593,2 1 0,0-2 0,27 38 0,-38-57-1380,0-1-1,1 1 1,-1-1-1,1 1 0,-1 0 1,0-1-1,1 1 1,0-1-1,-1 1 1,1-1-1,-1 1 0,1-1 1,0 0-1,-1 1 1,1-1-1,0 0 0,-1 1 1,1-1-1,0 0 1,-1 0-1,1 0 1,0 0-1,0 1 0,-1-1 1,1 0-1,0 0 1,-1-1-1,1 1 0,0 0 1,0 0-1,0-1-11,0 0 0,0 0 0,0 0 0,0 0 0,0 0 0,0 0 0,-1 0 0,1 0-1,0-1 1,-1 1 0,1 0 0,-1 0 0,1-1 0,0-1 0,1-9 164,0 0 1,0-20-1,-2 31-143,0-71 635,-16-111 1,5 68-299,-12-65 1165,18 139-717,4 41-818,1-1 0,0 0 1,0 0-1,-1 0 1,1 1-1,0-1 0,0 0 1,0 0-1,0 0 0,0 0 1,0 0-1,0 1 0,0-1 1,0 0-1,1 0 1,-1 0-1,0 0 0,0 1 1,1-1-1,-1 0 0,0 0 1,1 0-1,-1 1 1,1-1-1,-1 0 0,1 1 1,0-1-1,-1 1 0,1-1 1,0 0-1,1 1-17,-1 0 0,1 0 0,0 0 0,-1 0 0,1 0 0,-1 1 0,1-1-1,-1 0 1,0 1 0,1 0 0,-1-1 0,1 1 0,-1 0 0,0-1 0,2 3 0,11 7 29,-1 0 0,14 15 0,-24-22 36,378 422 749,-366-407-805,6 7 35,22 35 1,-38-54-64,-1 1 1,-1 0 0,1 0 0,-1 1 0,0-1 0,-1 1-1,0-1 1,0 1 0,-1 0 0,2 12 0,-3-17-7,-1-1-1,1 1 1,0-1 0,-1 0 0,1 1 0,-1-1-1,0 0 1,1 1 0,-1-1 0,0 0 0,-1 0-1,1 0 1,0 0 0,-1 0 0,1 0 0,-1 0 0,-1 2-1,-1-1 2,0 0-1,0 0 1,0 0-1,0-1 1,-1 0 0,1 0-1,-1 0 1,-4 2-1,-8 0-82,0 0 0,0-2-1,-31 2 1,-77 4-2300,44 1-6645,75-7 5467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2:19.3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1 568 484,'3'1'1177,"39"16"2469,-35-13-2697,1 0 0,0-1 0,-1 0 1,1 0-1,0-1 0,0 0 0,10 1 1,-16-3-853,-1 0 0,0-1 0,0 0 0,0 1 1,0-1-1,0 0 0,1 1 0,-1-1 1,0 0-1,-1 0 0,1 0 0,0 0 1,0 0-1,0 0 0,-1 0 0,2-2 1,-1 1 126,2-2-50,0 0 1,0-1-1,-1 1 1,0-1-1,0 0 1,0 0-1,-1 0 1,1 0-1,0-6 1,4-48 694,-5 49-713,0-58 651,-2-1 1,-13-77 0,7 82-399,-11-59 636,20 128-839,1-1 0,0 1-1,0 0 1,0-1 0,0 1-1,1-1 1,0 0 0,4 4-1,46 42 315,-49-45-413,75 60 868,111 70 0,25 19 545,-212-151-1487,0 0 1,-1 1-1,1-1 0,-1 1 0,1-1 0,-1 1 0,0 0 1,-1 0-1,1 0 0,2 7 0,-4-8-43,0-1 0,-1 0 1,0 1-1,1 0 0,-1-1 0,0 1 0,0-1 0,0 1 1,-1-1-1,1 1 0,-1-1 0,1 1 0,-1-1 0,0 0 1,0 1-1,0-1 0,0 0 0,0 1 0,-1-1 0,1 0 1,-4 4-1,-4 4-179,-1 1 0,0-1 0,-1-1 0,0 0-1,0 0 1,-13 6 0,-5 5-255,-174 127-3977,5 17-7282,119-89 8246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2:19.8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146 189 1064,'0'-15'1443,"0"2"-53,0 0 0,0 0 0,-3-13 0,2 23-1092,1 1-1,0 0 1,-1 0 0,0 0-1,1-1 1,-1 1 0,0 0-1,0 0 1,0 0 0,0 0-1,-1 0 1,1 1 0,0-1 0,-1 0-1,1 0 1,-1 1 0,0-1-1,0 1 1,1 0 0,-1-1-1,0 1 1,0 0 0,-3-1-1,3 2-188,1 0-1,0 0 1,0 0-1,-1 1 0,1-1 1,0 0-1,0 1 0,0-1 1,0 1-1,-1 0 1,1-1-1,0 1 0,0 0 1,0-1-1,0 1 1,-1 2-1,1-2 129,-4 3-5,0 0 0,1 1 0,-1-1 0,1 1 0,0 0 0,1 0 0,-1 0 0,1 0 0,-3 8 0,-18 53 972,20-54-981,-1 3-28,2 0 1,0 0-1,0 1 0,2-1 1,-1 1-1,2-1 1,0 1-1,1-1 0,1 0 1,0 1-1,6 17 0,-6-24-115,1-1-1,0 1 0,0-1 0,1 0 0,0 0 1,1-1-1,0 1 0,0-1 0,0 0 0,1 0 1,0 0-1,0-1 0,1 0 0,0 0 0,0-1 1,0 0-1,1 0 0,0-1 0,0 0 0,14 5 1,-10-5-19,0-1 0,0 0 0,1-1 1,-1 0-1,1-1 0,0-1 0,-1 0 1,1 0-1,0-1 0,-1-1 0,1 0 1,-1-1-1,0 0 0,1-1 0,-2-1 1,1 0-1,0 0 0,-1-1 0,0 0 1,11-9-1,-12 7-20,1 0 0,-1-1 0,-1-1 0,0 0 0,0 0 0,-1 0 0,0-1 0,-1 0 0,0-1 0,-1 0 0,0 0 0,-1 0 0,0-1 0,-1 1 0,0-1 0,-1 0 0,-1 0 0,2-26-1,-4 25-55,0 0-1,-1 0 1,-1 0-1,0 1 1,-1-1-1,0 0 1,-1 1-1,0 0 1,-1-1-1,-1 2 1,0-1-1,-10-13 1,12 19-117,-1 1 1,0-1-1,-1 1 1,1 0-1,-1 1 1,0-1 0,-1 1-1,1 1 1,-1-1-1,0 1 1,-1 0-1,1 0 1,0 1-1,-1 0 1,0 1 0,0-1-1,0 2 1,0-1-1,0 1 1,0 0-1,0 0 1,-8 2 0,2 0-425,1 0 1,0 2 0,0 0-1,0 0 1,0 1 0,1 1 0,-1 0-1,-21 12 1,15-5-1649,0 0 0,1 2 0,1 0 0,-23 23 0,8-3-620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2:20.4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14 504 32,'0'0'4915,"-1"-5"-3673,-3-11-153,1 0 1,0 1-1,2-1 1,0-1 0,1-20-1,2 10 624,1-1 0,9-40 0,-11 66-1583,-1 0 0,1 0 0,-1 0 0,1 0 0,0 1-1,-1-1 1,1 0 0,0 1 0,0-1 0,0 1 0,0-1 0,1 1 0,1-3 0,-2 4 369,3 2-49,1 2-326,-1-1 0,1 1 0,-1 1 1,0-1-1,0 1 0,0-1 0,5 10 1,23 45 456,-5-7-240,-12-27-142,2 0 0,1-1 0,1 0 0,0-2 0,2 0 0,30 23 0,-43-38-134,2 0 0,-1 0 0,1-2-1,0 1 1,0-1 0,0 0 0,1-1-1,-1 0 1,1-1 0,0-1-1,0 1 1,1-1 0,-1-1 0,0 0-1,1-1 1,-1 0 0,0-1 0,1 0-1,18-5 1,-16 1-23,0 0 1,0-1-1,-1 0 1,0-1-1,-1-1 0,1 0 1,-1-1-1,-1 0 1,0 0-1,0-2 0,-1 1 1,0-1-1,-1-1 0,0 0 1,13-23-1,-7 7 4,-1 0 1,-1-2-1,-2 0 0,-1 0 0,-1-1 0,6-40 0,-13 64-48,1-10-10,1-32 1,-3 46 10,-1 0 1,0-1 0,0 1 0,-1 0-1,1 0 1,-1-1 0,1 1 0,-1 0-1,0 0 1,0 0 0,-1 0 0,1 0-1,0 0 1,-1 0 0,0 0 0,-3-4-1,4 7 1,1 0 0,-1 0 0,1 0 0,-1 0-1,0-1 1,1 1 0,-1 0 0,1 0-1,-1 0 1,0 0 0,1 1 0,-1-1 0,1 0-1,-1 0 1,0 0 0,1 0 0,-1 1 0,1-1-1,-1 0 1,1 0 0,-1 1 0,1-1-1,-1 0 1,1 1 0,-1-1 0,1 1 0,0-1-1,-1 0 1,1 1 0,-1-1 0,1 1 0,0-1-1,0 1 1,-1 0 0,1-1 0,0 1-1,-1 0 1,-11 23 10,8-10 3,1 0 1,0 0-1,0 0 0,2 0 1,0 0-1,1 1 0,0-1 1,1 0-1,0 0 1,1 0-1,1 0 0,7 23 1,-6-27 12,-1 0 0,2 0 0,-1 0 0,1 0-1,1 0 1,0-1 0,0 0 0,1 0 0,0-1 0,0 0 0,1 0 0,0-1 0,0 0 0,1 0 0,0-1 0,18 10-1,-21-13-11,0-1 0,0 0-1,0 0 1,0-1 0,0 1-1,1-1 1,-1 0 0,0-1-1,0 0 1,1 0 0,-1 0-1,0-1 1,1 0 0,9-2-1,-8 0 0,0 0 0,0-1 0,-1 1 0,1-2 0,-1 1-1,0-1 1,0 0 0,0 0 0,10-11 0,-4 1-20,-1-1 1,0 0 0,-1-1 0,0 0 0,-2 0-1,0-1 1,-1 0 0,8-28 0,-7 17-148,-2 1 0,3-32 0,-8 48-54,-2 0 1,1 0-1,-1 1 1,-1-1 0,0 0-1,-1 0 1,0 1-1,-4-12 1,6 21 123,-1 1 1,1-1-1,-1 1 1,1 0-1,-1-1 1,0 1-1,0 0 1,1-1-1,-1 1 1,0 0-1,0 0 1,0 0-1,-1 0 1,1 0-1,0 0 1,-2-1-1,2 1-17,0 1-1,0 0 1,0 0-1,0-1 0,0 1 1,0 0-1,0 0 1,0 0-1,0 0 0,0 0 1,0 0-1,0 0 0,0 0 1,0 1-1,0-1 1,0 0-1,0 1 0,-1 0 1,-2 1-220,1 0 0,-1 0 1,1 1-1,0-1 0,0 1 1,0 0-1,0 0 0,0 0 0,1 0 1,-4 5-1,-2 5-1791,0 0-1,1 1 1,1-1-1,-7 19 1,6 1-521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2:20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1 517 3908,'6'6'148,"1"-1"-1,0-1 0,1 1 0,-1-1 1,1 0-1,0-1 0,0 0 1,0 0-1,13 3 0,-17-6 0,0 1 0,0-1 1,0 0-1,0 0 0,0 0 0,0-1 1,0 0-1,0 1 0,0-1 0,0 0 0,0-1 1,-1 1-1,1-1 0,0 0 0,-1 0 0,1 0 1,-1 0-1,1 0 0,-1-1 0,0 0 0,0 0 1,3-3-1,2-5 229,0 1 0,-1-2 1,0 1-1,0-1 0,-1 0 1,-1-1-1,5-15 0,21-96 1598,-27 102-1624,5-33 920,-2 0 0,-1-87 0,-7 122-510,-2 29 50,1 36-216,5-21-486,1 0 1,1 0 0,1-1-1,1 0 1,1 0 0,1-1-1,1 0 1,1 0 0,1-1-1,1 0 1,0-1 0,2-1-1,0 0 1,1-2 0,1 1-1,1-2 1,0 0 0,1-1-1,22 13 1,-22-17 42,0 0 1,1-1-1,0-2 0,0 0 1,38 9-1,-57-16-153,-1-1-1,0 0 1,0 0 0,1 0-1,-1 0 1,0 0 0,1 0-1,-1 0 1,0 0-1,1 0 1,-1 0 0,0 0-1,0 0 1,1 0 0,-1 0-1,0 0 1,1 0 0,-1 0-1,0-1 1,0 1-1,1 0 1,-1 0 0,0 0-1,1 0 1,-1-1 0,0 1-1,0 0 1,0 0 0,1 0-1,-1-1 1,0 1-1,0 0 1,0 0 0,0-1-1,1 1 1,-1 0 0,0-1-1,0 1 1,0 0 0,0 0-1,0-1 1,0 1-1,0 0 1,0-1 0,0 1-1,0 0 1,0-1 0,0 1-1,0 0 1,0-1 0,0 1-1,0 0 1,0 0-1,0-1 1,-1 1 0,1 0-1,0 0 1,0-1 0,0 1-1,0 0 1,-1-1-1,-7-2-130,0-1-1,-1 2 1,1-1-1,-1 1 1,0 0-1,0 1 0,1 0 1,-15 0-1,-6 3-688,1 1-1,-1 1 0,1 1 1,1 1-1,-36 14 1,44-13-1305,0 2 0,1 0 0,0 1 0,-29 21 0,27-16-114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2:21.1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1 659 800,'16'0'604,"0"-1"0,0-1 0,1 0 0,-1-1-1,24-7 1,-32 7-268,0 0 0,-1 0 0,1-1-1,-1 0 1,0-1 0,0 1 0,0-1-1,0-1 1,-1 1 0,0-1 0,0 0-1,8-12 1,-2-1 272,-1-1 1,-1 0-1,0-1 0,-2 0 1,0 0-1,-2-1 0,7-38 0,-5 6 505,-3 0-1,-1-59 1,-7-22 1439,2 126-1950,-2 12-40,-2 14-163,3 7-231,2 0 0,0 0 0,1 0 0,2 0 0,0-1 0,1 1 0,9 25 0,-3-16-24,2 0-1,2-1 1,1 0 0,22 35-1,-30-55-83,1-1 0,0 0 0,1 0 0,0-1-1,0 0 1,1-1 0,1 0 0,0-1-1,0 0 1,14 7 0,-21-12-55,1-1 0,0 0-1,0 0 1,0 0 0,0-1 0,0 0 0,0 0 0,0 0 0,0 0-1,1-1 1,-1 0 0,0 0 0,0-1 0,0 1 0,1-1-1,-1 0 1,0 0 0,0-1 0,0 0 0,0 0 0,-1 0 0,1 0-1,0-1 1,-1 0 0,1 0 0,-1 0 0,0 0 0,7-8 0,-2 1-93,0 0 0,-1-1 0,-1 0 0,1 0 0,-2-1 0,1 0 0,-2 0 0,6-15 0,-3-1-607,0 0 0,6-51 0,-12 66 100,-1 0 0,-1-18-1,0 28 368,0 0-1,0-1 0,-1 1 1,1 0-1,-1 0 0,0 0 0,0 0 1,0-1-1,0 1 0,0 0 1,-1 1-1,0-1 0,1 0 1,-5-4-1,6 6 147,-1 0 0,1 1 0,-1-1-1,1 1 1,-1-1 0,1 1 0,-1 0 0,0-1 0,1 1 0,-1-1 0,1 1 0,-1 0 0,0 0 0,0-1 0,1 1-1,-1 0 1,0 0 0,1 0 0,-1 0 0,0 0 0,0 0 0,1 0 0,-1 0 0,0 0 0,1 0 0,-1 0 0,0 0-1,0 0 1,1 1 0,-1-1 0,0 0 0,1 1 0,-1-1 0,0 0 0,1 1 0,-1-1 0,1 1 0,-1-1-1,1 1 1,-1-1 0,1 1 0,-1-1 0,1 1 0,-1-1 0,1 1 0,0 0 0,-1-1 0,1 1 0,0 0 0,0-1-1,-1 1 1,1 1 0,-1 1 7,0 0-1,0 0 1,0 0-1,1 0 1,-1 0-1,1 0 1,0 0-1,0 0 1,0 0-1,0 0 1,1 4-1,4 6 292,0 0 0,1-1 0,0 0-1,1 0 1,0 0 0,15 16 0,60 61 1946,-65-71-1756,-5-6-130,-4-3-121,-1-1 0,1 0-1,1-1 1,-1 0 0,1 0 0,0-1 0,11 6-1,-19-12-235,0 0-1,0 1 0,0-1 0,-1 0 0,1 0 0,0 0 1,0 0-1,0 0 0,0 0 0,0 0 0,-1 0 0,1 0 0,0-1 1,0 1-1,0 0 0,0 0 0,-1-1 0,1 1 0,0-1 0,0 1 1,-1 0-1,1-1 0,0 1 0,-1-1 0,1 0 0,0 1 0,-1-1 1,1 0-1,-1 1 0,1-1 0,-1 0 0,1 1 0,-1-1 0,0 0 1,1 0-1,-1 0 0,0 1 0,0-1 0,1-2 0,0-2-1304,1-1 0,-1 1 0,-1-1 0,1-11 0,-1 0-773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2:21.4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393 132 1072,'3'-3'575,"0"-1"-1,0 0 1,-1 0 0,0 0 0,0 0-1,0-1 1,2-5 0,-4 8-421,1 0 0,-1 1 0,0-1 0,0 0 0,0 0 0,0 0 0,-1 1 0,1-1 0,0 0 0,-1 1 0,1-1 0,-1 0 0,1 1 0,-1-1 0,0 0 0,0 1 1,0-1-1,0 1 0,0-1 0,0 1 0,0 0 0,0 0 0,-3-3 0,-2 0 70,1 0 1,-1 1-1,0 0 1,0 0-1,0 0 1,0 0-1,0 1 1,-8-2-1,-54-9 555,32 8-1361,-47 0-1,44 5-2624,-40 6 0,46-2 1560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2:21.8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1 193 916,'12'13'760,"1"1"1,-2 1-1,0-1 0,-1 2 0,0-1 1,-1 1-1,9 24 0,0 18 1318,-2 1 0,8 62 0,13 52 1052,-37-172-3136,0 0 1,0 0-1,1 0 1,-1 0-1,0-1 1,1 1 0,-1 0-1,1 0 1,-1 0-1,1 0 1,-1 0 0,1 0-1,0-1 1,-1 1-1,1 0 1,0 0 0,0 0-1,0-1-21,-1 0 0,1 0 0,-1 0 0,1 0 0,-1 0 0,1 0 0,-1 0 0,1 0 0,-1 0 0,0 0 0,1 0-1,-1 0 1,1 0 0,-1-1 0,1 1 0,-1 0 0,0 0 0,1-1 0,-1 1 0,1 0 0,-1 0 0,0-1 0,1 1 0,-1 0 0,1-1 0,2-4-447,0 1 0,1-1 0,-2 0 0,5-9 0,19-51-6540,-11 21 4797</inkml:trace>
  <inkml:trace contextRef="#ctx0" brushRef="#br0" timeOffset="1">393 227 2176,'0'0'772,"3"6"52,7 29 864,-2 1 1,8 63-1,-2-7 107,-7-51-1121,1 3 517,21 68 1,-28-109-1193,0 0 0,0 0 0,0 0-1,1 0 1,-1 0 0,1 0 0,0 0-1,0-1 1,0 1 0,0-1 0,3 4 0,-3-6-168,-1 1 1,0-1 0,0 1 0,0-1 0,0 1-1,1-1 1,-1 0 0,0 0 0,0 1 0,1-1 0,-1 0-1,0 0 1,0 0 0,1 0 0,-1-1 0,0 1-1,0 0 1,0 0 0,1-1 0,-1 1 0,0-1 0,0 1-1,0-1 1,0 1 0,0-1 0,0 0 0,0 0-1,0 1 1,0-1 0,0 0 0,1-2 0,16-15-2653,1-8 857</inkml:trace>
  <inkml:trace contextRef="#ctx0" brushRef="#br0" timeOffset="2">868 32 560,'-13'-3'988,"-2"3"28,-7-3-40,-7 0-76,-5 1-76,-7-1-79,-9 0-121,-1-3-144,-11 1-176,-1 2-236,6 3-240,-6 3-224,4 5-256,5 3-1481,4 4 725,12 2 480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2:22.1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356 6 276,'31'-6'1052,"-5"6"-96,-17 0 2345,-50 14-2641,16-8-88,-13 2-140,-3 1-192,-6-1-224,3 4-232,-9-1-240,-1 0-1869,17 1 789,-4-1 524</inkml:trace>
  <inkml:trace contextRef="#ctx0" brushRef="#br0" timeOffset="0.99">155 28 644,'13'10'619,"1"1"1,-2 0-1,0 0 0,0 2 0,-1-1 1,-1 1-1,0 1 0,0 0 0,-2 0 0,9 18 1,7 22 1393,26 84 1,-46-126-1763,6 23 347,-9-26-555,1 0 1,1 0 0,0-1-1,0 1 1,1-1-1,-1 1 1,2-1-1,5 9 1,-9-17-129,-1 1 1,1-1-1,-1 0 1,1 1-1,-1-1 1,1 0-1,-1 0 0,1 1 1,-1-1-1,1 0 1,-1 0-1,1 0 1,0 0-1,-1 0 1,1 0-1,-1 0 1,1 0-1,0 0 0,-1 0 1,1 0-1,-1 0 1,1 0-1,-1 0 1,1 0-1,-1-1 1,1 1-1,0 0 1,-1 0-1,1-1 1,-1 1-1,1 0 0,-1-1 1,0 1-1,1 0 1,-1-1-1,1 1 1,-1-1-1,1 0 1,17-23-3798,-14 20 3397,16-23-1331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11:59:31.1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183 113 1148,'1'-2'327,"-1"0"-1,0 0 1,0-1-1,0 1 1,-1 0-1,1 0 1,0 0-1,-1 1 1,1-1-1,-1 0 1,1 0-1,-1 0 1,0 0-1,0 0 1,0 1-1,0-1 1,0 0-1,-1 1 1,1-1-1,0 1 1,-1-1-1,1 1 1,-1 0 0,1-1-1,-4-1 1,3 2 536,-3 3-27,-4 3-443,1-1 1,-1 1-1,1 0 1,1 1-1,-1 0 0,1 0 1,0 1-1,0 0 0,-6 8 1,4-4 28,1 0-1,0 1 1,1 0 0,0 0 0,0 1-1,2 0 1,-9 26 0,13-34-331,0 1 0,0-1 0,0 1 0,1-1 0,0 1 0,0 0 0,0-1 0,1 1 0,0 0 0,0-1 0,0 1 0,1-1 0,0 0 0,0 1 0,0-1 0,1 0 0,-1 0 0,1 0 0,0-1 0,1 1 1,-1-1-1,6 6 0,3 0 9,1 1 1,-1-2 0,2 0 0,-1 0 0,1-2 0,0 1 0,1-2-1,29 10 1,-10-7 1,0-1-1,0-1 0,36 2 0,-16-5 3,1-2 1,-1-3-1,0-2 0,1-2 0,-2-3 0,106-28 0,-146 32-80,0-1 0,-1-1 1,1 0-1,-1 0 0,0-1 0,-1-1 0,0 0 0,16-13 1,-24 18-12,0-1 0,0 1 0,0 0 0,0-1 0,0 0 0,-1 0 1,0 0-1,1 0 0,-1 0 0,-1 0 0,1 0 0,-1-1 0,1 1 1,-1-1-1,-1 1 0,1-1 0,-1 1 0,1-1 0,-1 1 0,-1-1 1,1 0-1,-1 1 0,1-1 0,-1 1 0,0-1 0,-1 1 1,1 0-1,-4-7 0,0 3 7,-1-1 0,0 0 1,-1 1-1,1 0 0,-1 1 1,-1 0-1,0 0 0,0 0 1,0 1-1,-14-8 0,-8-3 53,-57-24 0,39 24-140,-1 2 1,0 2 0,-2 3-1,-59-6 1,17 12-1163,70 5 206,21-1 350,78-23-2391,-61 20 2956,-1 1-1,1 1 1,0 0-1,0 1 1,-1 0 0,1 1-1,0 1 1,-1 1-1,25 6 1,-29-5 223,-1-1 0,0 2 0,0-1 1,0 1-1,-1 0 0,0 1 0,0 0 0,0 1 0,0-1 1,-1 1-1,-1 1 0,1-1 0,-1 1 0,0 0 0,7 14 1,11 25 729,-3 1 1,23 73-1,15 103 1290,-28-101-886,-10-39-408,55 186 2057,-55-207-2337,3 13 892,3-1 1,67 128 0,-91-199-1449,-1 1 0,1-1 1,0 0-1,1 0 0,-1-1 0,1 1 1,-1-1-1,1 0 0,8 5 0,-11-7-12,1 0 0,-1 0 0,1-1 0,-1 1 0,0-1 0,1 1 0,-1-1 0,1 0 0,0 0 0,-1 1 0,1-1-1,-1 0 1,1 0 0,-1 0 0,1-1 0,-1 1 0,1 0 0,-1-1 0,1 1 0,-1-1 0,1 1 0,-1-1 0,1 1 0,-1-1 0,0 0-1,0 0 1,1 0 0,-1 0 0,0 0 0,0 0 0,0 0 0,0 0 0,0-1 0,0 1 0,0 0 0,1-2 0,5-13-1245,-5 2-1027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2:22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0 496,'3'3'933,"1"2"-561,-1-1-1,0 1 1,0 0 0,0 0 0,-1 0 0,0 1-1,1-1 1,-2 0 0,1 1 0,-1 0 0,1 6 0,1 15 1324,0 33 1,0 2 447,-2-51-1813,1 0 1,0 0 0,0 0-1,1 0 1,0-1 0,1 1-1,5 9 1,-6-16-311,-1 0 0,1 0 0,0 0 0,1 0 0,-1 0 0,1-1 0,-1 0 1,1 1-1,0-1 0,0-1 0,1 1 0,-1-1 0,0 1 0,1-1 0,-1 0 0,1-1 0,8 3 0,13 1-2343,46 3-1,-34-5-1921,-10 1 2241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2:22.7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534 653 648,'0'-5'775,"-1"-1"-464,1 0-1,-1 0 1,0 0-1,-1 1 1,1-1-1,-1 0 1,-1 1-1,1-1 0,-1 1 1,0 0-1,0 0 1,0 0-1,-1 0 1,1 0-1,-1 1 0,0 0 1,-1 0-1,1 0 1,-1 0-1,0 1 1,0-1-1,-10-4 0,-27-10 1594,-84-26 0,-49 2 112,162 39-1900,3 1-47,1 0-1,0-1 0,0 0 0,0-1 1,-11-5-1,18 8-60,0 0-1,1 0 1,-1 0 0,1 0-1,-1-1 1,1 1-1,0 0 1,-1-1 0,1 1-1,0-1 1,0 1 0,0-1-1,0 1 1,0-1 0,1 0-1,-1 0 1,0 1-1,1-1 1,-1 0 0,1 0-1,0 0 1,-1 0 0,1 0-1,0 1 1,0-1 0,0 0-1,1 0 1,-1 0 0,0 0-1,1 0 1,-1 1-1,1-1 1,0-2 0,10-20 25,0 1 0,2 1 0,1 0 0,17-22 0,-16 23-56,0 0 1,-1-1 0,-2-1 0,12-26 0,-23 47-6,-1 0 1,1 0 0,0 0-1,0 0 1,-1 0 0,1 0-1,-1 0 1,0 0 0,0-1-1,0 1 1,0 0 0,0 0-1,0 0 1,0-1 0,-1 1-1,1 0 1,-1 0 0,0 0-1,1 0 1,-1 0 0,0 0-1,-2-3 1,1 3-39,0 0 1,0 1-1,-1-1 1,1 0-1,0 1 0,-1-1 1,1 1-1,-1 0 1,0-1-1,1 1 0,-1 1 1,0-1-1,0 0 1,-4 0-1,-8 0-1380,0 0 0,1 1 0,-1 1-1,1 0 1,-21 5 0,15 0-327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2:23.1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0 628 452,'28'22'795,"-9"-7"436,0 0 1,0-1 0,43 21-1,-60-34-1096,0 0-1,0-1 1,0 1 0,0 0-1,0-1 1,0 0 0,0 1-1,0-1 1,0 0 0,-1 0-1,1 0 1,0 0-1,0-1 1,0 1 0,0 0-1,0-1 1,0 1 0,0-1-1,3-1 1,-2 0-8,-1 0 0,1 0 0,-1 0 1,0 0-1,0-1 0,1 1 0,-2-1 0,1 1 1,0-1-1,0 0 0,1-3 0,3-10 136,-1 1 0,0 0 0,-1-1 0,2-16 0,-3 16-24,30-190 1250,16-71 129,-31 222-1087,-16 51-464,0 0 0,0 0 0,0 0 0,0 0 1,1 0-1,0 1 0,-1-1 0,1 1 0,1 0 0,3-4 0,-6 6-47,0 1 1,0-1-1,0 1 0,0-1 0,0 1 0,0-1 0,1 1 1,-1 0-1,0 0 0,0-1 0,0 1 0,0 0 1,0 0-1,1 0 0,-1 0 0,0 0 0,0 0 1,0 1-1,0-1 0,0 0 0,0 0 0,1 1 1,-1-1-1,0 1 0,0-1 0,0 1 0,0 0 1,0-1-1,-1 1 0,1 0 0,0-1 0,0 1 0,0 0 1,-1 0-1,1 0 0,0 0 0,-1 0 0,1 0 1,0 0-1,-1 0 0,1 2 0,3 5 70,0 0 0,-1 1-1,4 16 1,-7-24-87,8 44 297,-2 1-1,-2-1 1,-2 61-1,-8 137 1202,5-234-1374,1 0 0,0 1 1,0-1-1,1 1 1,1-1-1,-1 0 0,4 11 1,-3-16-79,0 0 0,0 0 1,0 0-1,0 0 0,1 0 0,-1-1 1,1 1-1,0-1 0,0 0 0,1 0 0,-1 0 1,1 0-1,-1 0 0,1-1 0,0 0 1,0 0-1,5 2 0,23 8 117,0-1-1,1-2 1,68 9 0,-62-12-1512,0 2 0,57 18 1,-95-25 1194,19 8-3377,-19-9 3191,-1 1 1,1-1-1,0 1 0,-1-1 1,1 1-1,0 0 1,-1-1-1,1 1 1,-1 0-1,1-1 0,-1 1 1,1 0-1,-1 0 1,0-1-1,1 1 0,-1 0 1,0 0-1,0 0 1,1 0-1,-1-1 1,0 2-1,-2 9-2421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2:45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28 644 324,'1'-23'6828,"1"36"-1517,1 37-2007,10 252 4008,-13-301-6953,-1-7-29,-22-320 286,16 207-747,1 37-13,-4-254-541,11 329 688,0-1 1,0 1-1,0-1 0,1 1 0,0-1 0,1 1 0,-1 0 1,8-13-1,-9 18 3,1-1 0,0 0 1,0 1-1,0-1 0,0 1 1,0 0-1,0 0 0,1-1 1,-1 2-1,0-1 0,1 0 1,0 0-1,0 1 0,-1-1 1,1 1-1,0 0 0,0 0 1,0 0-1,0 0 0,0 1 1,0-1-1,0 1 0,1 0 0,3 0 1,7 2 23,0 0 0,0 1 0,-1 1 0,1 0 0,-1 0 0,0 2 0,23 12 0,-9-2 84,-1 1 0,35 30 0,-51-38-83,0 0 1,-1 0-1,0 1 1,-1 0-1,0 1 1,11 18 0,-18-26-43,1-1 1,-1 1 0,1 0 0,-1 0 0,0 0 0,0 0-1,0 0 1,-1 0 0,1 0 0,-1 1 0,1-1 0,-1 0-1,0 0 1,0 0 0,-1 0 0,1 1 0,-1-1 0,1 0 0,-1 0-1,0 0 1,0 0 0,0 0 0,-1 0 0,1 0 0,-1-1-1,0 1 1,1 0 0,-1-1 0,0 1 0,-1-1 0,1 0 0,0 0-1,-3 3 1,-2-1-66,0 1-1,-1-1 0,1 0 1,-1 0-1,1-1 1,-1 0-1,0 0 0,-17 2 1,-2-1-384,-41 0 0,50-4 274,-1 1 0,0 1 0,0 0 0,0 2 0,-23 6 0,39-9 192,0 1 0,0-1-1,1 0 1,-1 1 0,0 0 0,1 0 0,-1 0 0,1 0 0,-1 0 0,1 0 0,0 0 0,0 1 0,0-1 0,0 1 0,0 0 0,-2 5 0,2-3 23,1 0 0,-1 0 0,1 1 1,0-1-1,0 1 0,1-1 0,-1 0 0,1 1 0,1 6 1,1 5 88,2 1 1,0 0 0,0-1 0,2 0 0,7 18 0,-1-10 18,1 0 1,2 0-1,0-2 1,1 0-1,1 0 1,1-2-1,1 0 1,31 26-1,-33-33-105,0 0 0,1-1 0,0-2 0,1 1 0,0-2 0,1-1-1,0 0 1,0-1 0,1-1 0,0-2 0,33 6 0,-42-10-213,0 0-1,0-1 1,0-1 0,0 0 0,0 0 0,0-1-1,-1-1 1,20-7 0,-22 7-575,1-1-1,-2-1 0,1 0 1,11-8-1,-14 8-977,1 0-1,-1-1 0,0 0 0,0 0 1,7-11-1,-3-1-1228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2:46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1 196,'2'4'1293,"42"82"5068,-21-43-4219,-12-21-1090,1-1 0,1 0-1,28 35 1,-37-52-1016,1 1 0,-1 0-1,1-1 1,0 0 0,0 0 0,0 0-1,0-1 1,1 0 0,-1 0 0,1 0-1,0-1 1,0 1 0,0-1 0,0-1-1,0 1 1,1-1 0,-1 0 0,0-1 0,1 0-1,6 0 1,30-8-1522,-33 5-17,0 0-1,0-1 0,-1 0 1,12-7-1,2-3-630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2:46.5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555 608 536,'-2'-4'476,"1"0"1,-1 1-1,0-1 0,-1 0 1,1 1-1,-1 0 0,1-1 1,-1 1-1,0 0 0,0 0 1,0 1-1,-1-1 0,1 1 1,-1-1-1,1 1 0,-7-3 1,-9-3 422,-1 0 1,-21-6 0,23 8-291,-71-22 952,-54-18-407,112 34-1501,1-1-1,-44-26 1,71 37 256,0 0 0,0 0 0,1 0-1,-1 0 1,0 0 0,1-1 0,0 1-1,-1-1 1,1 1 0,0-1 0,1 0-1,-4-5 1,4 6 42,1 0 1,0 0-1,-1 0 0,1 0 1,0 0-1,0 0 0,0-1 0,0 1 1,0 0-1,1 0 0,-1 0 0,0 0 1,1 0-1,0 0 0,-1 0 0,1 0 1,0 0-1,0 0 0,0 0 1,1 1-1,0-3 0,14-16-182,1 1-1,0 1 1,1 1-1,31-23 1,-29 24 141,-1 0 0,0-2 1,-1 0-1,20-26 0,-37 43 80,0 0 1,0 0-1,0-1 1,0 1-1,0 0 1,0-1-1,0 1 0,-1 0 1,1-1-1,-1 1 1,1-1-1,-1 1 1,1-1-1,-1 0 1,0 1-1,0-1 0,0 1 1,0-1-1,0 0 1,0 1-1,0-1 1,-1 1-1,1-1 0,0 1 1,-1-1-1,1 1 1,-1-1-1,0 1 1,0-1-1,-1-1 1,-1 0-69,1 1 0,-1 0 1,1 0-1,-1 1 0,0-1 1,0 0-1,0 1 0,0 0 0,0 0 1,0 0-1,0 0 0,0 0 1,-1 1-1,-3-1 0,-5 0-903,0 0 0,0 0 0,-1 2 0,-19 2 0,1 4-235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2:46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142 779 652,'1'1'95,"0"-1"1,0 0-1,0 1 0,0-1 1,0 0-1,0 0 1,1 1-1,-1-1 0,0 0 1,0 0-1,0 0 0,0-1 1,0 1-1,0 0 0,0 0 1,0-1-1,0 1 0,0 0 1,0-1-1,0 1 0,0-1 1,0 1-1,0-1 1,0 0-1,1-1 0,0 0 64,0 0 0,-1 0 0,1 0 1,-1-1-1,1 1 0,-1-1 0,0 1 0,0-1 0,0 0 0,0-2 0,1-9 337,0 1 0,0-1 0,-2-16 0,-2-30 530,-2 0-1,-20-94 1,-45-112 812,63 245-1516,-1 1-1,-1 0 0,-18-34 0,25 53-282,0-1 0,0 1 0,1 0 0,-1-1 0,0 1 0,0 0 0,0 0 0,0 0 0,-1 0-1,1 0 1,0 0 0,0 0 0,-1 0 0,1 0 0,-3 0 0,4 0-15,-1 1 1,1 0-1,-1 0 1,0 0-1,1 0 1,-1 1-1,1-1 0,-1 0 1,1 0-1,-1 0 1,0 0-1,1 1 1,-1-1-1,1 0 0,-1 0 1,1 1-1,-1-1 1,1 1-1,-1-1 1,1 0-1,-1 1 0,1-1 1,0 1-1,-1-1 1,1 1-1,-1 0 1,0 2 37,-1 0 0,1 1 0,-1-1 0,1 1 0,0-1 0,0 1 1,1-1-1,-1 1 0,1 0 0,0-1 0,0 7 0,0-5-13,1-1 0,0 1-1,0 0 1,0 0-1,0-1 1,1 1-1,-1-1 1,1 1 0,1-1-1,-1 0 1,0 0-1,1 0 1,0 0-1,0 0 1,5 5 0,-3-5-7,-1-1 0,1 0 1,0 1-1,1-1 1,-1-1-1,0 1 0,1-1 1,0 0-1,-1 0 0,1-1 1,6 2-1,4-2 17,0 0 0,-1 0 0,1-2 0,0 0-1,-1-1 1,1 0 0,-1-1 0,26-9 0,-19 3-20,-1 0-1,0-2 1,-1-1 0,0 0-1,-1-1 1,-1-2 0,29-26-1,-47 41-33,0 0 0,0 0 0,0-1 0,0 1 0,0 0 0,0 0 0,0 0 0,0 0 0,0 0 0,0 0-1,0 0 1,0 0 0,0 0 0,0 0 0,1 0 0,-1 0 0,0 0 0,0 0 0,0 0 0,0-1 0,0 1 0,0 0 0,0 0-1,0 0 1,0 0 0,0 0 0,0 0 0,1 0 0,-1 0 0,0 0 0,0 0 0,0 0 0,0 0 0,0 0 0,0 0 0,0 0-1,0 0 1,0 0 0,0 0 0,0 0 0,1 0 0,-1 1 0,0-1 0,0 0 0,0 0 0,0 0 0,0 0 0,0 0 0,0 0 0,0 0-1,0 0 1,0 0 0,0 0 0,0 0 0,0 0 0,0 0 0,0 0 0,0 0 0,0 1 0,0-1 0,0 0 0,1 0 0,-1 0-1,0 0 1,0 0 0,-2 11 151,-7 23-48,4-17 21,-7 26 38,3 1 1,1 0 0,2 0 0,3 1-1,1-1 1,2 1 0,2 0 0,2-1-1,15 68 1,-17-101-178,2 0 0,0 0-1,0 0 1,1-1 0,0 1-1,0-1 1,2 0 0,-1-1 0,9 10-1,-12-15-70,1 0 0,0-1 0,-1 1 0,1-1-1,0 0 1,1 0 0,-1-1 0,0 1 0,1-1-1,0 0 1,-1 0 0,1-1 0,0 1 0,0-1-1,0 0 1,0 0 0,0-1 0,0 0 0,0 1-1,0-2 1,0 1 0,0-1 0,7-1 0,2-1-435,-1-2 1,0 0 0,0 0 0,0-1 0,-1-1 0,0 0 0,22-17 0,-4-1-3130,44-48 0,-30 26 1438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2:47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1 1856,'0'0'972,"-4"3"-445,-6 7 6,-1 0 0,1 1 0,1 0 0,0 0 0,1 1 0,0 0 0,0 1 0,-5 14 0,9-18-291,1 0 0,0 0 0,1 0 0,0 1 0,0 0 0,1-1 0,0 1 1,1 0-1,0-1 0,1 1 0,0 0 0,0-1 0,5 16 0,-2-10-65,2-2-1,0 1 1,1-1 0,0 0-1,1 0 1,0-1 0,1 0-1,1 0 1,0-1 0,0 0-1,1-1 1,0 0-1,1-1 1,0-1 0,1 1-1,-1-2 1,2 0 0,13 6-1,-15-8-54,0-1-1,1 0 1,0-1-1,-1 0 1,1-1-1,0 0 1,0-1-1,1 0 0,15-2 1,-19 0-49,0-1 0,-1 0 1,1 0-1,0-1 0,-1 0 1,1-1-1,-1 0 0,0 0 1,-1-1-1,1 0 0,-1-1 1,15-12-1,-17 13-31,-1-1-1,1 0 1,-1 0 0,0-1 0,0 0-1,-1 0 1,0 0 0,0 0 0,-1 0-1,0-1 1,0 0 0,-1 0 0,1 1-1,-2-1 1,1 0 0,-1-1 0,-1 1-1,1-9 1,-2 11-36,1-1 1,-1 1-1,-1 0 0,1 0 0,-1-1 0,0 1 0,0 0 1,-1 1-1,0-1 0,0 0 0,0 1 0,-1-1 0,1 1 1,-1 0-1,0 0 0,-1 1 0,1-1 0,-1 1 0,0 0 1,0 0-1,-1 1 0,1-1 0,-11-4 0,1 2-108,-1 1 0,0 0 0,0 1 0,0 1 0,0 0 0,-1 1 0,1 1 0,-30 1 0,-6 4-1065,-74 15 1,38 5-2131,85-24 3177,28-23-6960,-4 8 5550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2:47.5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0 151 4936,'103'-144'1637,"-103"144"-1588,1 0 0,-1-1 1,0 1-1,0-1 0,0 1 0,0 0 0,1-1 0,-1 1 0,0 0 0,1-1 0,-1 1 0,0 0 0,0-1 1,1 1-1,-1 0 0,0 0 0,1-1 0,-1 1 0,1 0 0,-1 0 0,0 0 0,1 0 0,-1-1 1,1 1-1,-1 0 0,0 0 0,1 0 0,-1 0 0,1 0 0,-1 0 0,1 0 0,-1 0 0,0 0 0,1 0 1,-1 0-1,1 1 0,-1-1 0,0 0 0,1 0 0,-1 0 0,1 0 0,-1 1 0,0-1 0,1 0 0,-1 0 1,0 1-1,1-1 0,-1 0 0,0 1 0,0-1 0,1 0 0,-1 1 0,0-1 0,0 0 0,1 1 1,-1-1-1,0 0 0,0 1 0,0-1 0,0 1 0,0-1 0,0 1 0,0-1 0,0 0 0,1 1 0,-1-1 1,-1 1-1,1 0 0,4 34 1600,-4 38 821,18 126 0,-14-172-2111,2 1 0,1-2 0,1 1 0,1-1 0,1 0-1,1-1 1,26 41 0,-32-58-238,1 0 0,0 0 0,1-1 0,0 0 0,0 0 1,0 0-1,1-1 0,0 0 0,0-1 0,1 0 0,15 7 0,-17-9-55,0-1 0,1 0 0,-1 0-1,1-1 1,0 0 0,-1 0 0,1-1 0,0 1 0,-1-2 0,1 1 0,0-1-1,-1-1 1,1 1 0,-1-1 0,11-5 0,-5 2-42,0-1 1,-1-1-1,0 0 1,0-1-1,0 0 1,-1-1-1,-1 0 1,0-1-1,0 0 1,0-1-1,13-20 1,-1-4-155,-1-2 0,27-64 1,-15 31-312,-32 69 363,-2 5 22,-4 36 92,2 0 0,3 49 0,0-76-27,1 0 1,1 0-1,0 1 0,1-2 1,1 1-1,-1 0 0,2-1 1,0 1-1,1-1 0,0 0 1,8 11-1,-10-18-72,0 0 1,1 1-1,-1-2 1,1 1-1,0-1 1,1 1-1,-1-1 1,1-1-1,0 1 1,0-1-1,0 0 1,11 3-1,-9-3-65,1-1 0,1-1 0,-1 0 0,0 0 0,0 0 0,0-1 0,0-1 0,14-1 0,-7-1-605,1-1 0,-1-1 0,0 0 0,16-8 1,-11 4-2051,-1-2 1,24-16-1,-6-1 90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2:47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821 664 220,'0'0'3472,"2"-4"-2670,-1 3-701,0-1-1,-1 0 1,1 0 0,0 0 0,-1 0 0,1 0-1,-1-1 1,1 1 0,-1 0 0,0 0 0,0 0-1,0 0 1,0 0 0,-1-1 0,1 1 0,0 0-1,-1 0 1,1 0 0,-1 0 0,0 0-1,0 0 1,0 0 0,0 0 0,0 1 0,0-1-1,-1 0 1,1 0 0,0 1 0,-1-1 0,1 1-1,-1 0 1,-1-2 0,-5-3 89,1 0-1,-1 1 1,1 0 0,-1 0-1,-1 1 1,1 0 0,-1 0-1,1 1 1,-1 0 0,0 1-1,-13-2 1,-7 1 192,-1 1-1,-37 2 1,-27-1 393,92 1-753,0 0-1,1 0 1,-1 0-1,0 0 1,1 0-1,-1 0 1,1-1-1,-1 1 1,0-1-1,1 1 0,-1-1 1,1 0-1,0 0 1,-1 1-1,1-1 1,0 0-1,-1 0 1,1 0-1,0-1 0,0 1 1,0 0-1,0 0 1,0-1-1,0 1 1,0 0-1,0-1 1,1 1-1,-1-1 1,0 1-1,1-1 0,-1 1 1,1-1-1,0 1 1,-1-1-1,1 0 1,0 1-1,0-1 1,0 0-1,0 1 1,0-1-1,1-1 0,1-8 115,1 0 0,0 1 0,0 0-1,1-1 1,6-9 0,-8 15-88,51-96 616,5-10-103,-49 91-430,-1 0 1,-1-1 0,7-34-1,-13 50-102,0-1 0,0 1 0,-1-1 0,0 0 0,0 1 0,0-1-1,-2-6 1,2 10-34,0 1 0,-1-1 0,0 0 0,1 1 0,-1-1 0,0 0 0,0 1 0,0-1-1,0 1 1,0-1 0,0 1 0,0-1 0,0 1 0,-1 0 0,1 0 0,0-1 0,-1 1 0,1 0 0,-1 0-1,0 1 1,1-1 0,-1 0 0,0 0 0,1 1 0,-1-1 0,-2 0 0,-3 0-81,0 0 1,0 1 0,1-1-1,-1 1 1,0 1 0,0-1-1,0 1 1,0 0 0,-9 3-1,-9 5-731,-32 15-1,54-23 738,-257 136-6857,104-41 4738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3:11:53.2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23 352,'2'-2'210,"0"0"-1,0 1 1,0-1 0,0 0-1,1 1 1,-1-1-1,0 1 1,1-1 0,-1 1-1,1 0 1,-1 0 0,1 0-1,0 1 1,-1-1 0,1 1-1,4-1 1,1 0-79,0 1 0,0 0 0,1 0 1,8 2-1,10 2-3002,-17-4 2258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2:48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321 613 616,'-2'5'776,"-1"-2"0,0 1 0,0 0 0,-1-1 0,1 1 0,-5 2 0,7-5-539,-1 0 1,1 0-1,-1 0 0,0 0 1,1 0-1,-1 0 0,0-1 1,1 1-1,-1-1 1,0 1-1,0-1 0,0 0 1,0 0-1,1 0 1,-1 0-1,0 0 0,0 0 1,0 0-1,0-1 1,1 1-1,-1-1 0,-2 0 1,-3-2 54,0 0 0,1-1 1,0 1-1,-1-1 1,1-1-1,1 1 0,-1-1 1,1 0-1,0 0 0,0-1 1,0 0-1,1 1 0,-5-9 1,2-1 15,1 0 0,0-1 0,1 0 0,1 0 0,1 0 1,0 0-1,1-1 0,0 1 0,2-22 0,1 6 108,2-1 0,1 1 0,15-55 1,-14 69-246,1 0 0,1 0 0,0 1 0,11-18 0,-13 27-98,1-1 0,-1 1 1,2 0-1,-1 1 0,1-1 1,0 1-1,0 1 0,1-1 0,10-6 1,-15 11-53,-1 1 0,1-1 0,1 1 0,-1-1 0,0 1 0,0 0 0,0 0 0,1 1 0,-1-1-1,0 1 1,1-1 0,-1 1 0,0 0 0,1 0 0,-1 1 0,7 0 0,-6 1 1,1-1-1,-1 1 1,0 0-1,0 0 1,-1 1-1,1-1 1,0 1-1,-1-1 1,1 1-1,-1 1 1,4 3-1,2 4 26,-1 1-1,-1 0 1,0 0-1,0 0 1,-2 0-1,1 1 1,3 16-1,-4-12-21,-1 0 1,-1 0-1,-1 1 0,-1-1 0,0 1 0,-1 0 0,-1-1 0,0 1 0,-2-1 0,0 1 0,-1-1 0,0 0 0,-2 0 0,0-1 0,0 1 0,-2-1 1,0-1-1,-1 1 0,-1-2 0,0 1 0,-15 15 0,19-23-47,0-1 0,-1 0 0,1-1 0,-2 1-1,1-1 1,0-1 0,-1 1 0,0-1 0,0-1 0,0 1 0,-1-2 0,1 1 0,-1-1 0,-12 2 0,13-4-13,1 1 0,-1-1 1,1-1-1,-1 1 0,1-2 1,0 1-1,-1-1 0,1 0 1,0 0-1,0-1 0,0 1 1,1-2-1,-1 1 0,1-1 0,-1 0 1,1 0-1,-7-8 0,-3-4-48,2-1 0,0-1 0,1 0 0,1-1-1,-13-26 1,21 38 88,4 6 54,0 7-39,3 14 39,0 0 1,1 0-1,1-1 0,1 1 0,1-1 0,1-1 1,0 1-1,1-1 0,22 30 0,-25-39-16,1-1 1,0 0-1,0 0 0,1-1 0,0 0 0,1 0 0,-1-1 0,1 0 0,12 6 0,-14-9-22,0-1-1,0 1 0,0-1 1,0 0-1,1-1 0,-1 0 1,0 0-1,1 0 1,-1-1-1,1 0 0,-1-1 1,1 1-1,-1-2 0,10-1 1,1-3-2,0-1 1,-1 0-1,0-1 1,-1-1-1,0 0 1,0-1-1,-1-1 1,0-1-1,-1 0 1,20-21-1,-10 6-16,-2 0 0,-1-1-1,-1-1 1,26-52-1,-27 43-61,-1 0 0,-3-1 0,-1-1 0,-1 0 0,-3-1 0,7-48 0,-17 53-45,0 34 96,0 1 0,0 0 0,0-1 0,0 1 0,-1 0 0,1-1-1,0 1 1,-1 0 0,1-1 0,-1 1 0,0 0 0,1 0 0,-1-1 0,0 1 0,0 0 0,0 0 0,1 0 0,-1 0 0,0 0 0,0 0 0,-2-1-1,-1 5-45,-1 5 39,-1 1 1,2 0 0,-1 0-1,1 0 1,0 0 0,1 0-1,0 1 1,-2 12 0,-1 11 14,-2 40 0,7-58 26,1-1 0,0 1 0,1-1 0,1 1 0,0-1 1,0 0-1,2 0 0,0 0 0,0 0 0,11 20 0,-12-27-16,1-1-1,0 0 1,0 0 0,0 0 0,1 0-1,0-1 1,0 0 0,1 0-1,-1 0 1,1-1 0,0 0 0,0 0-1,1 0 1,-1-1 0,1 0 0,-1 0-1,1 0 1,0-1 0,0 0 0,0-1-1,1 0 1,9 1 0,-6-2-21,-1 0 1,0-1-1,0 0 1,0-1-1,0 0 1,0 0-1,-1-1 1,1-1-1,-1 1 1,0-2-1,0 1 1,0-1-1,0 0 1,-1-1-1,0 0 1,0-1-1,0 1 1,10-14-1,4-5-211,-2-2 0,0 0 0,-2-1 0,18-37 0,-24 42-301,0 1-1,-2-1 0,-1-1 0,0 0 1,-2 0-1,-1-1 0,4-30 1,-12 35-370,2 20 818,0-1 1,0 1-1,1 0 0,-1-1 1,0 1-1,-1 0 0,1-1 0,0 1 1,0 0-1,0-1 0,0 1 1,0 0-1,0-1 0,0 1 1,0 0-1,-1-1 0,1 1 0,0 0 1,0 0-1,0-1 0,0 1 1,-1 0-1,1 0 0,0-1 1,0 1-1,-1 0 0,1 0 0,0 0 1,-1-1-1,1 1 0,0 0 1,-1 0-1,1 0 0,0 0 1,0 0-1,-1 0 0,1 0 1,0 0-1,-1 0 0,1 0 0,0 0 1,-1 0-1,1 0 0,0 0 1,-1 0-1,1 0 0,0 0 1,-1 0-1,1 0 0,0 0 0,-1 0 1,1 1-1,0-1 0,-1 0 1,1 0-1,0 0 0,0 1 1,-1-1-1,1 0 0,0 1 0,-5 3-748,1 0 0,0 0-1,0 1 1,0-1 0,1 1 0,-1 0-1,-2 6 1,-6 19-1245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2:49.2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0 750 3776,'2'7'64,"0"-1"0,0 0 0,0 0 0,1 0-1,0 0 1,0-1 0,1 1 0,-1-1-1,1 1 1,0-1 0,1 0 0,-1-1 0,1 1-1,7 4 1,-8-6 39,0-1 0,0 0 0,0 0 0,0 0 0,1 0 0,-1-1-1,1 0 1,-1 0 0,1 0 0,0 0 0,-1-1 0,1 1 0,0-1 0,-1 0-1,1-1 1,0 1 0,-1-1 0,1 0 0,0 0 0,-1-1 0,5-1 0,1-2 71,0 0 0,0 0 0,-1-1 0,0-1 0,0 1 0,0-2 1,-1 1-1,0-1 0,7-9 0,5-7 287,31-53 0,-18 18 11,-3-3-1,-2 0 0,-4-2 0,-1-1 1,-4-1-1,-3 0 0,13-115 1,-27 171-356,-2 8-50,1-1 0,-1 1 0,1-1 0,-1 0 0,0 1 0,0-1 0,0 0 0,0 1 0,-1-1 0,1 0 0,-2-3 0,1 5 204,-1 7-11,-6 29-70,1 0 0,2 0 0,1 0-1,2 1 1,1-1 0,2 1 0,2-1 0,11 61 0,-9-76-82,1 0 1,1 0-1,1 0 1,0-1 0,2-1-1,0 1 1,1-2 0,1 1-1,0-1 1,1-1 0,1-1-1,1 0 1,0 0-1,1-1 1,33 22 0,-30-27 48,-18-8-178,-6-4-302,-6-2 68,-1 0-1,1 1 1,-1 1 0,0 0 0,0 0 0,-1 1 0,1 1 0,-14 0 0,-7 1-3137,-66 8 0,47 1 329,1 7 931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2:49.6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1 723 840,'12'-12'356,"-1"-1"0,0 0 1,0-1-1,-2 0 0,0 0 0,0-1 0,-1 0 0,-1-1 1,-1 0-1,0 0 0,6-29 0,-1-10 491,-3-1 1,2-66-1,-7 87-298,-2 0 0,-2 0 0,-8-61 0,9 94-473,0 0-1,0 1 0,-1-1 1,1 0-1,-1 1 0,1-1 1,-1 1-1,0-1 0,0 1 1,1-1-1,-1 1 0,0-1 1,0 1-1,0 0 0,-1-1 1,1 1-1,0 0 0,-3-2 1,0 8 370,-3 12-195,0 1 0,1 0-1,1 0 1,0 0 0,2 0-1,0 1 1,1 0 0,1 0-1,2 36 1,1-29 34,2 0 0,0 0 1,2 0-1,0 0 0,2-1 0,19 42 0,-20-54-163,0 0-1,1-1 0,0 0 0,1 0 0,0-1 0,1 0 0,0 0 0,1-1 0,0-1 0,1 0 0,14 9 0,-19-14-79,-1 0 1,1-1 0,0 0-1,0 0 1,0-1-1,1 1 1,-1-2-1,0 1 1,1-1 0,-1 0-1,1-1 1,0 1-1,-1-2 1,1 1-1,-1-1 1,1 0 0,-1 0-1,1-1 1,-1 0-1,0-1 1,0 1 0,0-2-1,9-4 1,0-2-75,0-2 0,-1 0 0,0-1 0,-1 0 0,-1-1 0,0-1 0,-1 0 0,13-20 0,-8 7-283,0-1 0,-2-1 0,22-61 0,-24 50-832,14-70 0,-25 99 761,0 0-1,-1 0 1,0 0-1,-1 0 1,0 0-1,-1 0 1,-1 0-1,0 0 0,0 0 1,-7-19-1,-2 12-475,10 18 845,1 1 1,0-1-1,-1 1 1,1-1 0,-1 1-1,1 0 1,-1-1 0,1 1-1,-1-1 1,1 1 0,-1 0-1,1 0 1,-1-1 0,1 1-1,-1 0 1,0 0-1,1 0 1,-1 0 0,1 0-1,-1 0 1,1-1 0,-1 1-1,0 1 1,1-1 0,-1 0-1,1 0 1,-1 0 0,0 0-1,0 0 1,0 1 37,0 0-1,1 0 1,-1 1 0,0-1-1,0 0 1,1 0 0,-1 0 0,1 0-1,-1 1 1,1-1 0,-1 0-1,1 0 1,0 1 0,0-1 0,-1 2-1,1 0 50,-2 6 115,0 1 0,1 0 0,0-1 0,0 1 0,2 0 0,0 11 1,12 60 817,-9-57-729,6 21 313,2-1 0,2 0 0,1 0 0,31 57 0,-43-94-564,0-1-1,0 0 1,1-1 0,0 1-1,0 0 1,1-1-1,5 5 1,-9-9-71,1 0 0,-1 0 0,0 0 1,1 0-1,0 0 0,-1 0 0,1 0 0,-1-1 0,1 1 0,0-1 1,-1 1-1,1-1 0,0 0 0,0 1 0,-1-1 0,1 0 1,0 0-1,0 0 0,0-1 0,-1 1 0,1 0 0,0 0 0,-1-1 1,1 0-1,0 1 0,-1-1 0,1 0 0,0 1 0,-1-1 0,1 0 1,-1 0-1,2-2 0,3-3-852,1 0 0,-1 0 0,0-1 0,-1 0 1,0-1-1,0 1 0,0-1 0,6-15 0,5-14-1137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2:49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745 130 1148,'-1'-3'288,"1"0"0,-1 1-1,0-1 1,0 0 0,0 0 0,0 1-1,0-1 1,-1 0 0,1 1 0,-1-1-1,0 1 1,1 0 0,-1 0-1,0 0 1,-1 0 0,1 0 0,0 0-1,0 0 1,-5-2 0,-2-2 250,-1 1-1,0-1 1,-19-6-1,-15-1-155,-1 2 0,-1 2 0,1 1 0,-1 3 0,-1 2 0,1 1 0,0 3 0,-55 7-1,80-4-784,-1 0 0,-40 13-1,48-12-1157,1 1-1,-24 14 1,25-11-683,7 2 680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2:50.2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62 228,'7'2'284,"0"0"0,-1 0 0,0 1 1,0 0-1,0 0 0,0 0 0,0 1 0,0 0 0,-1 0 1,0 1-1,0-1 0,0 1 0,0 0 0,-1 0 0,0 1 1,0-1-1,0 1 0,-1 0 0,5 10 0,5 14 906,-1 1 0,11 49-1,7 70 1459,-24-121-2161,37 198 2828,-42-222-3303,0-1-1,0 0 0,0 1 1,1-1-1,0 0 1,2 4-1,-4-7-42,1 0-1,-1-1 1,1 1 0,-1-1 0,1 1-1,-1-1 1,1 1 0,0-1 0,-1 1-1,1-1 1,-1 0 0,1 1-1,0-1 1,-1 0 0,1 0 0,0 1-1,0-1 1,-1 0 0,1 0 0,0 0-1,-1 0 1,1 0 0,0 0-1,0 0 1,-1 0 0,1 0 0,0 0-1,0-1 1,-1 1 0,1 0 0,0 0-1,-1-1 1,1 1 0,0 0 0,-1-1-1,1 1 1,-1 0 0,1-1-1,0 1 1,-1-1 0,1 1 0,0-2-1,5-4-810,0 0-1,-1 0 1,0-1-1,0 1 1,0-1-1,-1 0 1,0 0-1,4-12 1,0 2-136,17-30-1215</inkml:trace>
  <inkml:trace contextRef="#ctx0" brushRef="#br0" timeOffset="1">651 142 852,'16'12'5974,"-37"-21"-4374,-132-49 902,110 39-2639,-1 2 0,-1 2 0,-89-18 0,126 32-535,1 1 0,-1-1 0,1 1 0,-1 0 0,1 1 0,-1 0 0,1 0 0,-14 4 0,1 3-884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2:50.6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506 1 588,'43'11'2508,"-42"-11"-1673,-6 1 12,-38 4 743,-81-1 0,58-3-1061,24 0-566,-112 5-237,53 4-4612,86-7 3704</inkml:trace>
  <inkml:trace contextRef="#ctx0" brushRef="#br0" timeOffset="1">425 52 744,'31'19'1052,"-6"4"12,-3 5 32,-3 1 0,0 2-7,-6 0-149,2 0-76,1 0-92,-3 0-68,-4-8-100,4-1-188,-7-8-208,0-2-216,-3-12-260,7-3-328,-4-8-2728,3-9 1127,7-8 749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2:50.9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51 150 11441,'5'7'138,"-1"0"0,1 0 1,-1 1-1,0-1 0,-1 1 0,0 0 0,0 0 0,0 0 1,-1 0-1,0 0 0,0 10 0,1 16 591,-2 50-1,-1-49-514,-1 6 20,0-19-95,0 0-1,2 0 0,1 0 1,8 41-1,-9-61-190,0 1 0,1 0 0,-1-1 0,1 1 0,0 0 0,-1-1 0,1 0 1,0 1-1,0-1 0,1 0 0,-1 0 0,0 0 0,1-1 0,-1 1 0,1 0 0,-1-1 0,1 0 0,0 0 0,0 1 0,0-1 0,-1-1 0,1 1 0,0 0 0,0-1 0,0 0 1,5 0-1,9 1-615,0-1 0,0-1 0,25-4 1,-33 3 321,21-2-2998,33-1-1,-37 5 1693</inkml:trace>
  <inkml:trace contextRef="#ctx0" brushRef="#br0" timeOffset="1">553 625 2504,'8'4'167,"-5"-3"332,-7-2 2522,-109-47-29,-10-4-975,-159-33 1068,279 84-3056,1 1 1,-1-1-1,1 0 0,0 0 0,-1 0 0,1-1 0,0 1 0,0 0 0,0-1 0,0 1 1,0-1-1,0 0 0,1 0 0,-1 0 0,0 0 0,1 0 0,0 0 0,-2-3 0,2 3-2,1-1 0,-1 1 0,1-1 0,0 1 0,0-1 0,0 0 0,0 1 0,0-1 0,1 1 0,-1-1 0,1 0 0,-1 1 0,1-1 0,0 1 0,0 0 0,0-1 0,3-2 0,10-19 132,2 1 1,1 1-1,1 0 0,20-19 1,27-33 156,-54 60-213,15-27 0,-23 37-90,-1-1 0,0 1 0,0-1-1,0 1 1,-1-1 0,0 0 0,0 0 0,0 1 0,0-1 0,-1 0 0,0-7 0,0 10-44,-1 0 1,0 0 0,1 0 0,-1 0 0,0 0 0,0 0-1,0 0 1,-1 0 0,1 1 0,0-1 0,-1 0 0,1 1-1,-1-1 1,1 1 0,-1 0 0,0-1 0,1 1 0,-1 0-1,0 0 1,0 0 0,0 0 0,0 1 0,0-1 0,0 0-1,0 1 1,0 0 0,0-1 0,-4 1 0,0-1-243,0 0 0,-1 1 0,1 0 0,-1 0 0,0 0 0,1 1 0,0 0 0,-8 2 1,12-2 70,-1 0 1,1 0 0,-1 0 0,1 1 0,0-1 0,-1 1 0,1-1 0,0 1 0,0 0 0,0 0-1,0 0 1,1 0 0,-1 0 0,0 0 0,1 1 0,-1-1 0,1 0 0,0 1 0,0-1 0,-1 4 0,1 9-2694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2:51.2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1 198 7325,'26'23'-174,"2"-2"1,0-1 0,34 17 0,95 42 1159,-93-49-388,-63-29-582,121 53 1433,-105-47-1147,1-1-1,0-1 0,0-1 0,0 0 0,23 1 0,-35-5-193,1 0 1,-1-1-1,1 1 1,-1-1 0,1-1-1,-1 1 1,0-1-1,1 0 1,-1 0 0,0-1-1,-1 0 1,7-4-1,-4 2 8,0-1 1,0-1-1,-1 1 0,0-2 0,0 1 0,0-1 0,5-8 1,5-12 160,-2-1 0,0 0 0,17-52 0,-32 80-271,30-84 454,18-47 408,-47 130-841,-1 0 0,1 1 1,0-1-1,0 1 1,0-1-1,0 1 0,0-1 1,0 1-1,0 0 0,0-1 1,0 1-1,3-2 0,-2 2 129,-17 181 943,1-41-414,12-88-202,2 0 0,8 59 0,-6-92-323,1-1 0,1 0 1,1 0-1,0 0 1,1 0-1,0-1 0,2 0 1,0 0-1,19 28 1,-22-38-109,0 0 0,1 0 0,-1-1 0,1 0 0,0 0 0,0 0 0,1-1 0,0 1 0,-1-1 0,1-1 0,0 0 0,1 0 0,-1 0 0,1-1 0,14 3 0,-10-4-149,-1 0-1,1-1 0,-1-1 0,1 0 0,-1 0 0,0-1 1,1 0-1,-1-1 0,0-1 0,12-5 0,12-6-973,-2-1-2327,0 6-5080,-19 9 5454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2:52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1 540,'0'0'2138,"-1"5"-1058,-2 178 3167,4-97-3458,4 286 347,82 582-1,25-370-7536,-71-412 4725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4:04.2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1372 232,'2'1'593,"0"1"0,-1-1 0,1-1 1,0 1-1,0 0 0,0 0 0,0-1 0,0 1 0,0-1 0,0 0 1,0 1-1,0-1 0,1 0 0,-1 0 0,0 0 0,0-1 0,0 1 1,0 0-1,4-2 0,47-17 5118,-23 7-4421,45-15 1211,123-64-1,-109 47-1735,775-408 2784,-434 219-2524,335-144 361,-624 318-2727,-71 31-3426,-2-1-9695,-54 23 10783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3:15:29.1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224 750 1408,'1'5'292,"2"10"14679,-5-21-13930,-90-235 4323,-23 2-2991,104 215-2038,10 23-308,0 0 0,0-1 0,0 1 0,1 0 0,-1-1-1,1 1 1,-1 0 0,1-1 0,-1 1 0,1-1-1,0 1 1,0-1 0,0 1 0,0-1 0,0 1 0,0-1-1,0 1 1,0 0 0,0-1 0,1 1 0,0-3 0,1 2-9,-1 1 1,1-1 0,0 1 0,0 0 0,0 0-1,0 0 1,0 0 0,0 0 0,0 0-1,0 0 1,0 1 0,1-1 0,-1 1 0,4-1-1,126-31 162,-65 14-134,120-31 18,258-58 593,-441 107-633,6-2 84,1 0 0,0 1 0,0 1 1,12 0-1,-21 0-82,0 0 0,0 0 0,-1 0 0,1 1 0,0-1 0,0 0-1,-1 1 1,1-1 0,0 1 0,-1 0 0,1 0 0,0-1 0,-1 1 0,1 0 0,-1 0 0,0 0 0,1 1 0,-1-1 0,0 0 0,1 0 0,-1 1 0,0-1 0,0 1 0,0-1 0,0 1 0,-1-1 0,1 1 0,0 0 0,-1-1 0,1 1 0,-1 0 0,1 0 0,-1 2 0,0 6 78,0 0 0,-1 0 1,-1 0-1,1 0 0,-2 0 1,1 0-1,-7 15 0,-35 68 338,28-62-299,-81 150 481,-14 26 470,89-159-901,2 1 0,-20 72 0,37-108-193,0 0 0,0 1 0,2-1 0,-1 1 0,2-1 0,1 21 0,0-28 0,0 0 0,0-1 0,0 1 0,1-1 0,0 1 0,0-1 0,0 1 0,1-1 0,0 0 0,0 0 0,0-1 0,0 1 0,1 0 0,0-1 0,0 0 0,0 0 0,8 6 0,1-2 0,1-1 0,-1 0 0,1 0 0,1-1 0,-1-1 0,1-1 0,0 0 0,0-1 0,0 0 0,1-1 0,16 0 0,24-2 0,95-13 0,-130 11 0,73-12 13,48-5-84,-122 19 837,-4 5-5564,-15-4 4205,1-1 1,-1 1-1,0 0 0,0 0 1,0 0-1,-1 1 1,1-1-1,0 0 1,0 0-1,0 0 0,-1 1 1,1-1-1,-1 0 1,1 1-1,-1-1 1,0 0-1,1 1 0,-1-1 1,0 1-1,0-1 1,0 0-1,0 1 1,0-1-1,0 1 0,-1 1 1,-1 28-4169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4:04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90 916,'0'-1'169,"1"-5"930,1 0-1,0 1 0,0-1 1,5-9-1,-5 12-766,0 1 1,0-1-1,0 1 0,0 0 1,1 0-1,-1 0 0,1 0 1,-1 0-1,1 1 0,0-1 1,5-1-1,3-2 148,0 1-1,0 0 1,1 1-1,-1 0 1,1 1-1,0 1 1,0 0 0,-1 0-1,1 1 1,0 0-1,0 1 1,17 4-1,-17-2-243,0 0 0,0 1 0,-1 0 0,1 1-1,-1 0 1,0 1 0,-1 0 0,1 1-1,-1 0 1,0 1 0,-1 0 0,0 0 0,0 1-1,-1 0 1,0 1 0,0 0 0,-1 0-1,10 20 1,-7-7-41,-1 0-1,-1 1 0,-1 0 1,-1 0-1,-1 1 0,-2-1 1,2 50-1,-5-52-544,-1 0-1,-1-1 0,-1 1 0,-1-1 1,-9 32-1,8-40-999,0-1 0,-1 0 0,0 0 0,-1 0 0,0-1 0,-1 0 0,0 0 0,-18 17 0,-6 4-1729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4:42.5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31 656,'25'-30'20729,"-26"73"-19031,0-19-883,1-1 0,3 33 0,0-38-669,1 0-1,0 0 0,1 0 0,2 0 1,-1-1-1,2 0 0,0-1 0,1 1 1,1-2-1,0 1 0,1-1 1,1-1-1,0 0 0,1-1 0,1 0 1,0-1-1,0-1 0,1 0 0,1-1 1,0 0-1,0-1 0,1-1 0,31 10 1,-19-10-67,0-2 0,0 0 0,1-3 0,-1 0 0,1-2 0,0-1 0,0-1 0,0-2 0,-1-1 0,42-11 0,-31 4-57,-1-3 0,0 0 0,-1-3 0,-1-1 0,0-2 0,64-46-1,14-27-142,44-29-116,-153 117 233,1 1 0,0 0-1,1 0 1,-1 1 0,0 0 0,1 1 0,0-1 0,0 1 0,0 1 0,0 0 0,0 0 0,0 0-1,10 1 1,-13 1 2,-1-1 0,1 1 0,0 0 0,0 0 0,-1 1 0,1 0-1,-1 0 1,1 0 0,-1 0 0,0 0 0,0 1 0,0 0-1,0 0 1,0 0 0,-1 0 0,1 1 0,-1-1 0,0 1 0,0 0-1,0 0 1,0 0 0,3 9 0,21 54 87,3 7 39,-28-70-115,1 1-1,-1-1 0,1 0 1,0 0-1,0-1 0,1 1 1,-1-1-1,1 1 0,-1-1 1,1 0-1,0 0 0,1-1 1,4 4-1,-1-3-2,-1-1-1,0 1 1,0-1-1,1-1 1,-1 1-1,1-1 1,13 0-1,5-2-2,-1-2 0,0 0 0,50-14-1,54-18 7,101-23 86,-212 55-32,0 1 0,1 1 1,-1 0-1,1 2 0,27 3 1,-21-1 59,0-1 0,33-3 1,25-10 135,127-34 1,-43 7-1756,-121 29-1924,76-3-1,-112 12 966,-1 0 0,1 0 0,0 1-1,16 4 1,2 3-1389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4:46.0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188 1 1372,'0'0'2942,"-2"4"-1451,-17 38 1616,-23 79-1,-2 49-558,35-133-2092,-40 185 2286,40-168-1613,2 1-1,0 61 0,7-114-1091,4 68 1109,-4-65-1077,1 0 1,0 0 0,0 0 0,1 0-1,-1 0 1,1-1 0,0 1 0,1 0 0,-1-1-1,1 0 1,3 5 0,-6-8-80,1 0 1,0 0 0,0 0 0,0 0-1,0-1 1,0 1 0,0 0-1,0 0 1,0-1 0,0 1-1,0-1 1,0 1 0,1-1-1,-1 1 1,0-1 0,0 0 0,0 1-1,1-1 1,-1 0 0,0 0-1,0 0 1,1 0 0,-1 0-1,2-1 1,-1 0-78,1 0-1,-1 0 0,1 0 1,-1 0-1,0 0 1,0-1-1,0 1 1,0-1-1,0 0 1,0 0-1,2-2 1,2-4-695,0 0 0,0 0 0,-1-1 0,7-16 0,-6 9-2409,-1 0 0,4-23 0,-2 0 176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4:46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751 76 20,'2'-1'176,"-1"0"1,0 0-1,0 0 0,0 0 0,0 0 1,0 0-1,0 0 0,0-1 1,0 1-1,0 0 0,-1-1 0,1 1 1,0-1-1,-1 1 0,1-1 1,-1 1-1,0-1 0,1-2 0,-1 3-6,-1-1-1,1 1 1,0 0-1,-1 0 1,1 0-1,-1 0 1,1 0-1,-1 0 1,0 0-1,1 0 0,-1 0 1,0 0-1,0 0 1,0 0-1,0 0 1,1 0-1,-1 1 1,-2-2-1,-4-2 290,0 1 0,1 0 0,-1 1 0,0 0 0,0 0 0,0 0 0,-8 0 0,-27-3 464,-1 2 0,0 3 0,-63 5-1,38 4-1378,-96 25-1,66-4-1759,5 10-3625,60-23 4051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4:46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525 1 568,'8'4'537,"21"14"1281,-28-17-1667,1 0 0,-1-1 1,0 1-1,0 1 0,0-1 0,0 0 0,0 0 1,0 0-1,0 1 0,0-1 0,-1 0 0,1 1 1,0-1-1,-1 0 0,1 1 0,-1-1 0,0 1 1,1 1-1,-1-2-27,-1 0 0,1 0-1,0 0 1,-1 0 0,1 0 0,-1 0 0,1 0 0,-1 0-1,1 0 1,-1-1 0,0 1 0,1 0 0,-1 0 0,0-1-1,0 1 1,0 0 0,1-1 0,-1 1 0,0-1 0,0 1-1,0-1 1,0 0 0,0 1 0,-1-1 0,-30 9 1217,25-7-1007,-149 25 2793,37-8-2529,72-10-1023,-63 15-1202,95-19-670,1 0 0,-26 14-1,21-8 378</inkml:trace>
  <inkml:trace contextRef="#ctx0" brushRef="#br0" timeOffset="1">855 136 500,'11'-3'4604,"-13"9"-33,-4 5-4792,-53 89 4737,19-33-2883,-61 116 1362,98-178-3075,0 0-1,1 0 1,0 0-1,0 0 1,0 1-1,1-1 0,-2 9 1,3-12-93,0-1 0,0 1 1,0 0-1,0-1 0,0 1 1,0-1-1,1 1 0,-1-1 0,1 1 1,-1-1-1,1 1 0,1 2 1,-1-3-264,0 1 1,1-1 0,-1 0 0,0 1-1,1-1 1,-1 0 0,1 0 0,0 0-1,-1 0 1,1 0 0,0 0 0,3 1-1,13 4-2981,4-1 1036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4:47.0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450 648 3628,'13'9'1028,"-7"2"13,0-5-49,-3 2 2184,-25-36-1928,-3-3 48,-3-12-36,-7-8-156,-15-39-72,0 2-131,-1 1-309,-2 7-504,6 18-748,9 11-5029,-3 9 1933,4 14 1279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4:57.4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4962 1 676,'4'4'961,"6"5"-444,0 1 0,1-2 0,0 1 1,0-2-1,1 1 0,0-2 0,0 0 0,1 0 1,24 7-1,131 29 2365,-147-38-2519,215 44 6642,-236-48-6943,1-1 0,-1 1-1,0 0 1,1 0 0,-1 0 0,1 1 0,-1-1 0,1 0 0,-1 0-1,1 0 1,-1 0 0,0 0 0,1 0 0,-1 1 0,1-1 0,-1 0-1,0 0 1,1 1 0,-1-1 0,0 0 0,1 0 0,-1 1 0,0-1-1,1 0 1,-1 1 0,0-1 0,0 1 0,1-1 0,-1 1 0,-12 6 846,-31 3-122,39-9-613,-140 20 1246,-180 4-1,254-21-1191,-501 5 1060,438-9-1090,-702-16 862,353 4-634,-131-9-24,-222-1 51,-195 33 170,892-10-508,-102 4-526,202-6-412,9-1-3994,39-14-8333,-1 9 9850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4:58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989 314 804,'-21'46'10953,"2"13"-7419,-16 65-1684,34-120-1608,-30 118 2526,-22 191-1,52-306-2671,-1 15 155,2-21-237,0 0 1,0-1-1,0 1 0,0 0 0,0-1 0,1 1 0,-1 0 0,0 0 0,0-1 0,0 1 0,1 0 0,-1-1 0,0 1 0,1-1 0,-1 1 0,1-1 0,-1 1 0,1 0 1,-1-1-1,1 1 0,-1-1 0,1 0 0,0 1 0,3-4 65,5-18-169,0 1-1,-1-1 1,-1 0-1,-1-1 1,7-42-1,-2 10-207,115-537-3210,-120 561 3500,5-23 1191,25-73 1516,-39 131-2276,-22 38 1394,-22 52 0,31-62-925,15-30-868,-1-1 0,0 1 0,0-1 0,0 1 0,-1-1 1,1 0-1,-1 0 0,1 0 0,-1 0 0,0 0 0,1-1 0,-1 1 0,0-1 0,0 0 0,0 0 1,0 0-1,0 0 0,0 0 0,-1-1 0,1 1 0,-5-1 0,-11 1-309,1-1-1,-30-3 1,24 1 14,8 2 165,0 1 1,-1 0 0,1 1-1,0 1 1,0 0 0,0 1-1,1 1 1,-1 0 0,1 1-1,0 1 1,-21 13 0,-10 10 39,1 2 0,-41 40 0,63-53 44,-66 57 300,4 3 1,-101 120-1,185-197-270,-6 7 67,0 0 0,0 0 0,-10 21 0,16-28-63,0 0 0,0 0 1,0 0-1,0 0 1,1 1-1,-1-1 1,1 0-1,-1 1 1,1-1-1,0 0 0,0 1 1,0-1-1,0 1 1,0-1-1,1 0 1,-1 1-1,1-1 1,-1 0-1,1 0 0,0 1 1,0-1-1,0 0 1,0 0-1,1 0 1,1 3-1,2 0 7,1 1 0,0-2-1,0 1 1,0-1 0,0 0-1,0 0 1,1 0 0,0-1-1,12 4 1,7 1 28,36 6-1,-42-10-23,94 14 82,133 4 0,-79-10-54,162 29-897,-260-32 60,79 6-4420,-51-14-6389,-68-1 8124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5:46.6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105 397 948,'0'-10'268,"-2"-44"17288,-2 80-16673,-7 393 4100,12-300-3815,-7-25 45,6-94-1040,-3-7-16,-26-84 110,12 13-458,3 0 0,4-1 0,0-143 0,11 180 78,2 0 0,2 0 0,13-56-1,-16 86 85,2 1-1,0 0 0,0 0 0,1 0 0,0 0 1,1 1-1,0-1 0,1 1 0,0 1 1,0 0-1,1 0 0,0 0 0,1 1 0,0 0 1,0 0-1,19-10 0,-19 12 13,1 1 0,0 1-1,0 0 1,0 0 0,0 1 0,1 0-1,-1 1 1,1 0 0,0 1-1,-1 0 1,1 1 0,0 0 0,0 0-1,-1 1 1,1 1 0,20 5 0,-27-6 7,1 1 1,-1 0-1,0 1 1,0-1 0,1 1-1,-2-1 1,1 1-1,0 1 1,-1-1 0,1 0-1,-1 1 1,0 0-1,0-1 1,-1 1 0,1 0-1,-1 1 1,1-1-1,-1 0 1,-1 1 0,1-1-1,-1 1 1,0 0-1,0-1 1,0 1 0,0 0-1,-1-1 1,0 1-1,0 0 1,0 0 0,0 0-1,-1-1 1,0 1-1,0 0 1,0-1 0,-1 1-1,0-1 1,1 1-1,-4 4 1,0-1-80,-1 0 0,0 0 0,0-1 0,-1 1 0,1-1 0,-2-1 0,1 1 0,-14 8 0,-3-1-489,-43 19 1,-7 3-519,71-35 1079,0 1 0,1-1 0,-1 1 0,0-1 0,0 1 0,1 0 0,-1 0 0,1 0 0,0 1 0,-1-1 0,1 0 0,0 1 0,0-1 0,1 1 0,-1 0 0,0 0 0,1 0 0,0 0 0,0 0 0,0 0 0,0 0 0,0 0 0,0 0 0,1 0 0,0 1 0,0-1 0,0 4 0,0 11 80,2 0 0,0 0-1,2 0 1,0 0 0,6 18-1,39 87 216,-29-74-154,10 20 221,39 65 0,-49-99-130,2 0 1,2-2-1,43 47 0,-60-73-167,0 0-1,0-1 0,0 1 1,1-2-1,16 11 1,-22-15-49,1 0 1,0 0 0,0 0-1,-1 0 1,1 0 0,0-1-1,0 1 1,0-1 0,0 0-1,0 0 1,-1 0 0,1 0-1,0 0 1,0-1 0,0 1-1,0-1 1,-1 0 0,1 0-1,0 0 1,0 0 0,-1 0-1,1-1 1,-1 1 0,4-3-1,2-3-70,0-1 0,0 1 0,-1-1-1,0-1 1,0 0 0,-1 0 0,0 0 0,-1 0-1,0-1 1,-1 0 0,1 0 0,2-14 0,5-18-453,9-72 1,-20 112 507,14-153-996,-6 44 455,8-1 1144,-17 111-580,0 1 1,0 0-1,0-1 1,0 1-1,0 0 0,0-1 1,0 1-1,0-1 0,0 1 1,0 0-1,1-1 1,-1 1-1,0 0 0,0-1 1,0 1-1,1 0 1,-1-1-1,0 1 0,0 0 1,1-1-1,-1 1 1,0 0-1,1 0 0,-1-1 1,0 1-1,1 0 0,-1 0 1,0 0-1,1-1 1,-1 1-1,0 0 0,1 0 1,-1 0-1,1 0 1,-1 0-1,0 0 0,1 0 1,-1 0-1,0 0 0,1 0 1,-1 0-1,1 0 1,-1 0-1,0 0 0,1 0 1,-1 0-1,1 0 1,-1 1-1,0-1 0,1 0 1,-1 0-1,0 0 1,1 1-1,-1-1 0,0 0 1,0 0-1,1 1 0,-1-1 1,0 0-1,0 1 1,1-1-1,-1 0 0,0 1 1,0-1-1,17 26 198,0 22-19,14 64 1,9 30 119,-33-123-225,1-1 1,0 0-1,1 0 0,2 0 0,15 20 0,-24-35-68,0 0-1,1 0 1,-1 0-1,1-1 1,-1 1-1,1-1 1,0 0-1,0 0 1,0 0-1,0 0 1,0 0-1,0-1 1,0 0-1,1 1 1,-1-1-1,1 0 1,-1 0-1,1-1 1,-1 1-1,1-1 1,-1 0-1,1 0 1,-1 0-1,1 0 1,0-1-1,-1 1 1,1-1-1,-1 0 1,0 0-1,1 0 1,-1-1-1,0 1 1,6-4-1,1-2 1,0-1-1,-1 0 1,0 0-1,0-1 1,-1 0 0,0 0-1,-1-1 1,0 0-1,0-1 1,-1 1-1,0-1 1,-1 0-1,-1-1 1,7-23 0,-5 9-50,0 0 1,-2 0-1,-1-1 1,-2 1-1,-2-48 0,0 54-98,-1 1-1,0 0 0,-2 1 0,0-1 0,-1 0 0,-1 1 1,-16-33-1,20 48 40,-1 0 1,1 0 0,-1 0-1,1 0 1,-1 1 0,0-1-1,0 1 1,0 0 0,0 0-1,-1 0 1,1 0 0,0 0-1,-1 1 1,-4-2 0,6 3-147,1-1 0,-1 1 1,0 0-1,1 0 1,-1-1-1,0 1 0,1 0 1,-1 1-1,0-1 1,1 0-1,-1 0 0,0 1 1,1-1-1,-3 1 1,3 0-238,0 0 0,0 0 0,0-1 0,0 1 1,0 0-1,0 0 0,0 0 0,0 0 0,0 0 1,1 0-1,-1 0 0,0 0 0,1 1 1,-1-1-1,1 0 0,-1 0 0,1 0 0,-1 1 1,1-1-1,0 2 0,-1 5-2175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5:46.9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26 712,'10'-26'10081,"-9"28"-9842,1 0-1,0 0 1,0-1 0,-1 1 0,1 0-1,-1 1 1,0-1 0,0 0 0,0 0-1,0 0 1,0 1 0,0-1 0,0 3-1,25 99 2791,-11-37-2034,-4-25-421,-2-4 35,1-1-1,2-1 1,32 69 0,-42-100-589,1 1 0,1-2 0,-1 1 0,1 0 0,0-1 0,0 0 0,0 1 0,0-2 0,1 1 0,4 3 0,-6-6-85,0 1-1,0-1 1,-1 0 0,1 0-1,0 0 1,0 0 0,0 0 0,0-1-1,0 0 1,0 1 0,0-1-1,0 0 1,0 0 0,0-1-1,0 1 1,0-1 0,0 1-1,0-1 1,0 0 0,0 0-1,4-2 1,9-5-1344,-1-1-1,23-16 1,3-10-6870,-25 16 5607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6.699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9T07:18:33.2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6796 4825 33 0,'-11'6'64'0,"3"-1"-4"16,-2 0-6-16,1 0-6 0,0 3-9 15,1-5-13-15,2 3-19 0,-1-2-24 16,3 0-90-16,-2-2 36 0,6 2 24 0</inkml:trace>
  <inkml:trace contextRef="#ctx0" brushRef="#br0" timeOffset="362.97">6949 4488 115 0,'0'0'289'0,"0"0"-15"0,0 0-10 16,0 0-4-16,0 0-8 0,0 0-18 15,0 0-13-15,-11 15-8 0,9-11-6 0,-3 0-6 16,3 2-8-16,-2-1-4 0,-2 1-9 16,2 1-4-16,-3-1-3 0,-1 4-4 0,-2-1-10 15,-4 1-9-15,0 3-9 0,-8 4-8 16,-3 2-12-16,-11 10-11 0,-19 13-11 16,-9 7-8-16,-15 14-7 0,-8 6-6 0,-4 5-4 15,-7 6-4-15,1 2-1 0,-1 4-1 16,-3 2-13-16,-3-3-8 0,5-9-8 15,8-5-3-15,6-6-4 0,22-18-7 16,7-7-24-16,16-9-44 0,11-7-58 0,7-6-39 16,10-7-68-16,7-6-66 0,12 0-89 15,3-4-1053-15,8-1 482 0,0 3 317 0</inkml:trace>
  <inkml:trace contextRef="#ctx0" brushRef="#br0" timeOffset="1139.2">7029 7224 35 0,'2'-3'275'0,"-2"3"-9"15,0 0-6-15,7-3-7 0,-7 3-13 0,0 0-7 16,6-4-5-16,-6 4-13 0,0 0 9 16,4-2-17-16,-4 2-6 0,0 0-8 15,0 0-9-15,0 0-11 0,0 0-7 0,0 0-11 16,0 0-6-16,0 0-4 0,-17 12-6 16,11-7-6-16,-5 3-5 0,-4 1-7 15,-3 6-6-15,-10 9-6 0,-6 4-9 0,-19 20-5 16,-6 7 5-16,-24 11 3 0,-6 7 1 15,-1 5 4-15,-6 8 0 0,0-1-7 0,1 1-1 16,2 2-11-16,4-5-5 0,5-4-13 16,5-11-5-16,18-14-7 0,6-10-8 15,7-4-10-15,11-12-23 0,10-7-48 0,4-4-73 16,9-5-69-16,6-7-59 0,6 3-81 16,8-2-100-16,4 0-1181 0,2 1 541 15,2 2 358-15</inkml:trace>
  <inkml:trace contextRef="#ctx0" brushRef="#br0" timeOffset="2500.71">9312 10096 186 0,'0'0'233'0,"-4"-6"-6"0,4 6-3 16,-6-3-1-16,6 3-1 0,-12 2-8 15,12-2-8-15,-24 7-6 0,7 1-4 16,-3 5 4-16,-8 6-11 0,-10 8-12 0,-19 11-9 16,-5 8-7-16,-3 1-2 0,-16 12-8 15,-2 6-15-15,-4 2-7 0,5-1-11 0,-1 1-8 16,3 0-14-16,4-4-8 0,17-14-11 15,1-3-8-15,5-6-9 0,15-12-22 0,6-4-29 16,9-5-45-16,5-6-46 0,2-4-41 16,8-5-41-16,4-2-40 0,4-2-40 15,0 0-39-15,19-10-782 0,-8 3 362 16,5-1 239-16</inkml:trace>
  <inkml:trace contextRef="#ctx0" brushRef="#br0" timeOffset="2883.46">9872 10323 239 0,'6'-4'295'15,"-2"0"0"-15,-4 4-2 0,0 0-11 16,0 0-8-16,-25 11-15 0,3-2 2 0,-12 4-2 16,-7 6-3-16,-29 11-6 0,-11 2-8 15,-22 13-9-15,-8 2-7 0,-7 6-8 16,-7 2-15-16,-2 6-15 0,-2 2-15 0,4 2-16 15,2-2-15-15,9-2-14 0,6 0-15 16,8-4-10-16,11-7-12 0,24-12-17 0,10-8-39 16,10-7-69-16,16-6-97 0,7-7-84 15,16-3-108-15,4-9-113 0,2 2-975 16,28 0 479-16,-7 0 317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5:47.2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 52,'0'-1'154,"0"1"-1,0-1 1,0 0-1,0 0 1,0 1-1,0-1 1,0 0-1,0 1 1,0-1-1,0 0 1,1 0-1,-1 1 1,0-1-1,1 0 1,-1 1-1,0-1 1,1 0-1,-1 1 1,0-1-1,1 1 1,-1-1-1,1 1 1,-1-1-1,1 1 1,0-1-1,-1 1 1,1-1-1,-1 1 1,1 0-1,0-1 1,0 1-1,1-1 1130,1 3-38,1 1-884,0 0 0,-1 1 0,1-1-1,-1 1 1,0 0 0,0 0 0,0 0 0,0 0 0,-1 1 0,3 5 0,22 57 2032,-16-37-1559,25 50 1007,-31-71-1695,0 0-1,0-1 0,1 0 1,0 0-1,1 0 0,11 11 1,-15-17-238,0 0 1,-1-1 0,1 1-1,0-1 1,0 1 0,0-1-1,0 0 1,0 0-1,0 0 1,0-1 0,1 1-1,-1-1 1,0 1 0,0-1-1,1 0 1,-1 0 0,0-1-1,6 0 1,1-2-1706,0 0 0,-1 0 0,1-1 0,13-7 0,-1 0-654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5:47.6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500 451 300,'-1'-4'552,"-1"0"0,0 0 1,0 0-1,0 0 0,-1 0 0,1 1 1,-1-1-1,0 1 0,0 0 0,0 0 0,-1 0 1,1 0-1,-6-3 0,0 1 39,-1 0 0,-1 0 0,1 1 0,-15-4 0,8 5-273,0 0-1,0 1 1,0 1 0,0 1-1,-24 2 1,-6-1-377,-141 10-2234,187-10 2287,1-1 1,-1 0 0,0 0 0,0 0 0,0 0-1,0 0 1,1 0 0,-1 0 0,0 0 0,0 0-1,0 0 1,1 0 0,-1-1 0,0 1 0,0 0-1,0 0 1,1-1 0,-1 1 0,0-1 0,0 1-1,1-1 1,-1 1 0,1-1 0,-1 1 0,0-1 0,1 1-1,-1-1 1,1 0 0,-1 1 0,1-1 0,-1 0-1,1 0 1,0 1 0,-1-1 0,1 0 0,0 0-1,0 0 1,0 1 0,-1-1 0,1 0 0,0 0-1,0 0 1,0 1 0,0-1 0,0 0 0,0 0-1,1 0 1,-1 0 0,0 1 0,0-1 0,1 0-1,-1 0 1,1 0 0,2-7 91,1 0 0,0 0 0,1 1 0,6-9 0,-6 8-37,0 1 20,17-25 332,22-43-1,-39 65-328,-1 1-1,0-1 0,-1 1 1,0-1-1,0 0 0,-1-1 1,0 1-1,-1 0 0,1-21 1,-2 28-96,-1 1 0,1-1 1,-1 1-1,1-1 1,-1 0-1,0 1 0,0-1 1,0 1-1,0 0 0,0-1 1,0 1-1,-1 0 0,1-1 1,-1 1-1,0 0 0,1 0 1,-1 1-1,0-1 0,0 0 1,-1 0-1,1 1 0,0 0 1,0-1-1,-1 1 0,1 0 1,-4-1-1,1 0-450,1 1-1,-1 1 1,0-1-1,1 0 1,-1 1-1,0 0 1,1 0-1,-1 1 1,0-1-1,1 1 1,-1 0-1,1 0 1,-1 1-1,-6 2 1,-11 7-1168</inkml:trace>
  <inkml:trace contextRef="#ctx0" brushRef="#br0" timeOffset="1">940 103 840,'0'0'2384,"-28"11"-312,9-2-1175,7-6-113,2 2-176,1-2-204,-1 6-212,4-7-268,3 10-324,0-1-356,6 3-1609,3 0 805,7 3 528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5:47.9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15101,'16'12'1240,"-4"-1"-195,-5 0-273,2-2-144,-3-1-160,1-5-120,-4 6 40,0-6-472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5:55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31 12833,'0'0'1392,"4"26"-856,-1-21-76,0 1-384,-13-37-2452,4 14-2020,-3 6 1496,-1 2 983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5:50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1192,'0'-1'423,"1"1"1,0-1-1,0 0 0,0 0 1,0 0-1,0 1 0,0-1 1,0 0-1,0 1 0,0-1 1,0 1-1,0 0 0,0-1 1,1 1-1,-1 0 0,0-1 1,0 1-1,0 0 0,1 0 1,-1 0-1,0 0 0,0 0 1,2 1-1,9 8 3145,-1 10-3468,69 180 5933,5 11-3100,-62-160-2086,59 94 0,-78-138-960,0 0 1,1 0-1,0-1 0,0 0 0,0 0 0,0 0 0,12 8 0,-15-12-20,-1 0 0,1 0-1,0 0 1,-1-1 0,1 1 0,0 0-1,0-1 1,0 1 0,0-1 0,0 0-1,-1 0 1,1 0 0,0 0-1,0 0 1,0 0 0,0 0 0,0 0-1,0-1 1,0 1 0,0-1 0,-1 1-1,1-1 1,0 0 0,0 0-1,-1 0 1,1 0 0,-1 0 0,1 0-1,-1 0 1,1 0 0,-1-1 0,3-1-1,1-4-1587,0 1 0,0-1 0,0 0 1,0-1-1,-1 1 0,5-13 0,0-8-1272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5:51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155 70 1912,'50'-70'7549,"-51"81"-2625,-5 50-3432,-65 237 2123,-48 324-730,116-598-4358,-1 38-1,6-51-1676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5:51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48 856,'0'-3'603,"-1"-1"-1,1 0 1,-1 1-1,0-1 1,1 0-1,-2 1 1,1-1-1,0 1 1,-1-1-1,0 1 1,-3-6 1785,1 13-1572,-2 3-533,0 1 1,0-1-1,1 1 0,0 0 0,1 0 0,0 0 0,0 1 0,1 0 1,0 0-1,0 0 0,1 0 0,-2 16 0,1-1 246,1 1 0,1-1 0,4 50 1,-2-58-253,2-1 0,0 1 1,0-1-1,2 1 0,9 21 1,-12-32-197,1 1 0,0-1 0,0 0 0,0 0 0,1 0-1,0-1 1,0 1 0,0-1 0,0 0 0,1 0 0,-1 0 0,1-1 0,0 1 0,0-1 0,0-1 0,1 1 0,9 3 0,-5-4-5,0 0 1,1 0-1,-1-1 0,0-1 1,0 0-1,0 0 0,1-1 0,-1 0 1,0-1-1,0 0 0,0-1 1,-1 0-1,1 0 0,-1-1 0,12-6 1,-4 1 8,0-1 0,-1-1 1,0 0-1,-1-1 1,-1-1-1,0 0 0,16-19 1,-22 22-44,0-1 1,-1 0 0,0 0-1,-1 0 1,0-1 0,-1 0 0,0 0-1,-1-1 1,0 1 0,2-18-1,-5 24-44,0 0-1,-1 0 0,0 0 1,0-1-1,0 1 0,0 0 0,-1 0 1,0 0-1,-1 0 0,1 0 1,-1 0-1,0 0 0,-1 0 0,1 1 1,-1-1-1,0 1 0,0 0 1,-1-1-1,0 2 0,0-1 0,0 0 1,0 1-1,-8-7 0,3 6-105,0 0-1,1 0 0,-2 0 1,1 1-1,0 1 1,-1-1-1,0 2 0,1-1 1,-1 1-1,0 1 0,0 0 1,-12 0-1,-8 1-1075,0 2 0,-50 10 0,44-3-1803,2 4-3966,21-8 4434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5:51.8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0 916,'0'0'2047,"-2"5"-978,-12 45 2330,-14 86 0,24-107-2719,2 0 0,1 0 0,1 0 0,8 52 0,-4-59-326,0-1 0,2 0 0,0 0 0,2 0 0,0-1 1,2 0-1,18 31 0,-23-44-242,0 1 0,0-1-1,1 0 1,0 0 0,1-1 0,-1 0 0,1 0 0,0 0 0,1-1-1,-1 0 1,1 0 0,0-1 0,0 0 0,1 0 0,-1-1 0,1 0-1,-1-1 1,1 0 0,0 0 0,0-1 0,10 0 0,-9-1-19,1 0 0,-1-1 1,0-1-1,1 0 0,-1 0 1,0-1-1,0-1 0,-1 1 0,1-1 1,-1-1-1,14-9 0,-11 6 8,-1-1 0,0 0 0,-1 0 0,0-1 0,-1-1 0,0 0-1,14-22 1,-11 12-73,-2 0 0,0 0 0,-1 0 0,-1-2 0,-1 1 0,-2 0 0,0-1 0,-1 0 0,-1 0-1,0-28 1,-3 49-48,0-13-201,-1-1 0,-4-26 0,5 39 105,0 0 1,-1 1 0,1-1 0,-1 1 0,0-1 0,0 1 0,0-1 0,0 1 0,0-1 0,0 1 0,-1 0 0,1 0 0,-1 0 0,1 0 0,-1 0 0,0 0 0,0 0 0,0 0 0,0 1 0,0-1 0,0 1 0,-1-1 0,1 1 0,-5-2 0,-8 5-1157,13-1 506,-1 0 0,1 1 0,0-1 0,0 1-1,0-1 1,1 1 0,-1 0 0,0 0 0,1 0 0,-1 0-1,1 0 1,-2 3 0,-1 6-1736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5:52.1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212 122 932,'2'-3'419,"1"0"247,0 0 0,0-1 0,-1 1 0,0-1 0,0 0 0,0 0 1,0 0-1,0 0 0,-1 0 0,1 0 0,-1 0 0,0-5 0,-1 7 370,-3 2-14,-2 1-763,0-1 0,0 2 0,0-1 0,0 0 0,0 1 0,0 0 0,1 0 0,-1 1 0,0-1 0,1 1 0,0 0 0,0 0 0,0 0 0,0 1 0,0-1 0,-3 5 0,-9 11 253,0 0 0,-13 23-1,14-18-125,0 1-1,2 0 1,-20 51-1,29-64-264,0 1-1,1 0 1,0 0 0,1 0-1,0 0 1,1 0-1,1 1 1,0-1-1,1 0 1,3 21 0,-3-29-83,0-1 0,0 0 0,1 0 0,-1 0 0,1 0 0,0 0 0,0-1 0,0 1 0,1-1 0,-1 1 0,1-1 0,0 0 0,0 0 0,0 0 0,0 0 0,0 0 0,7 3 0,-5-3-1,1-1 0,0 1 0,0-2 0,0 1 0,0 0 0,0-1 0,0 0 0,0-1 0,0 1 0,0-1 0,7-1 0,4-1 12,-1 0-1,1-2 1,-1 0 0,0 0 0,0-2-1,-1 0 1,1-1 0,15-9-1,-1-3 9,-1-2-1,-1 0 0,0-2 0,-2-2 1,-1 0-1,41-53 0,-34 34 10,-2-2 1,-3 0-1,40-94 0,-65 136-57,-1 1 3,1 1 0,-1-1 0,0 1 0,0-1 0,0 0 0,0 0 0,-1 0 0,1 1 0,-1-1 0,0 0 0,0-4 0,0 6 133,-3 8-85,-4 8-32,1 0 1,1 0-1,1 1 0,0 0 1,1-1-1,1 1 0,0 18 0,2-23-7,0 1 0,1 0-1,0-1 1,1 1-1,1-1 1,0 0 0,0 0-1,1 0 1,0 0-1,1 0 1,8 13 0,-1-8 1,-1-1 0,2 0 0,0-1 0,1-1 0,0 0 0,1-1 0,1 0 0,0-1 0,0-1 0,1-1 0,33 14 0,-43-21-34,-1 0 1,1 0 0,-1-1 0,1 0 0,0 0 0,12-1 0,-18 0-66,-5-2-53,-7-2-22,1 1 0,-1 0 0,0 0 0,0 1 0,0 0 0,-14 0 0,-73 3-1525,69 0 1036,-106 10-4131,46 3-3694,59-9 5847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5:52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0 732 468,'14'-1'586,"-5"0"-10,1 0 0,0-1 0,13-4 0,-19 5-404,-1 0 0,1-1 0,-1 0-1,1 0 1,-1 0 0,0 0 0,0 0 0,0-1 0,0 0-1,-1 1 1,1-1 0,3-5 0,5-9 601,0-1 1,-1-1 0,-1 0-1,-1 0 1,-1-1 0,10-40-1,12-131 3540,-19 110-2005,-9 64-1652,-1 14-445,0-1-1,0 1 1,0 0 0,0 0-1,1 0 1,-1-1 0,1 1-1,0 0 1,3-6 590,-1 16-513,-1 1 1,1 0-1,-1-1 1,-1 1-1,2 12 1,5 25 194,2-16-195,0-1-1,2 0 1,1-1-1,31 49 1,-37-66-215,0 0 0,0 0 0,1-1 0,1 0 0,-1-1 0,2 0 1,-1 0-1,1-1 0,0 0 0,0 0 0,1-1 0,0-1 0,0 0 1,22 7-1,-27-11-58,1 0 0,-1-1 0,0 1 0,1-1 0,-1-1 0,1 1 1,-1-1-1,0 0 0,0-1 0,0 0 0,1 0 0,-2 0 0,1 0 0,0-1 1,0 0-1,-1 0 0,1-1 0,-1 1 0,0-1 0,0-1 0,-1 1 0,5-6 1,5-5-66,-1 0 1,-1-1 0,-1-1 0,-1 0 0,15-32 0,-13 20-284,-1 0 0,-2-1 0,-1 0 0,-1-1 0,-2 0 0,-1 0 0,0-55 0,-4 86 327,-4-63-1376,4 59 1158,-1 0 0,1 0 0,-1 0-1,0-1 1,-1 1 0,1 0 0,-1 1-1,0-1 1,0 0 0,0 0 0,0 1 0,-6-7-1,7 9 95,1 1 0,-1-1-1,0 0 1,0 1-1,0-1 1,0 1-1,0 0 1,1-1-1,-1 1 1,0 0-1,0 0 1,0-1 0,0 1-1,0 0 1,0 0-1,0 0 1,0 0-1,0 0 1,0 0-1,0 0 1,0 1 0,0-1-1,0 0 1,0 1-1,0-1 1,0 0-1,1 1 1,-1-1-1,0 1 1,0-1 0,0 1-1,0-1 1,1 1-1,-1 0 1,0 0-1,1-1 1,-1 1-1,1 0 1,-1 0-1,1 0 1,-1-1 0,0 2-1,-2 3-972,0 1 1,0-1-1,0 0 1,1 1-1,-3 10 0,-2 14-1264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7:45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17 852,'18'-17'12375,"-17"20"-12214,0 0 0,0-1 0,0 1 1,0 0-1,0 0 0,0 0 1,-1 0-1,1 0 0,-1 0 1,0 0-1,0 3 0,-3 44 1286,1-23-919,-2 91 625,5-1 0,6 0 0,4 0 0,35 149-1,-42-245-917,2-1-1,0 0 1,1 0-1,1-1 1,1 1-1,12 17 1,-17-30-152,1 0 0,1 0 0,-1-1 0,1 0 1,0 0-1,0 0 0,1-1 0,-1 0 0,1 0 0,1 0 1,-1-1-1,0 0 0,1-1 0,0 0 0,0 0 0,0 0 1,13 2-1,-3-3 28,-1-1 1,1 0-1,-1-2 1,0 0-1,22-3 1,86-24 341,-53 10-224,-41 12-171,121-23-813,-150 28 540,1 1 1,-1-1-1,1 1 0,-1 0 0,1 0 0,-1 0 0,1 0 0,-1 1 0,1-1 0,-1 1 0,0 0 0,1-1 0,-1 1 0,0 0 0,1 0 0,1 2 0,-3-2-267,0 0-1,0 0 1,0 1-1,0-1 1,0 0-1,0 0 1,-1 1-1,1-1 1,-1 0 0,1 1-1,-1-1 1,1 1-1,-1-1 1,0 1-1,0-1 1,0 1-1,0-1 1,0 1 0,0-1-1,0 0 1,0 1-1,0-1 1,-1 1-1,1-1 1,-1 1-1,1-1 1,-2 2 0,-6 16-2941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5:52.8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0 635 1920,'9'7'248,"-1"-1"-1,1 0 1,0-1 0,1 0-1,-1-1 1,17 6 0,-23-9-153,0 0 1,0-1 0,0 0-1,1 0 1,-1 0 0,0 0-1,0 0 1,0 0 0,0-1-1,0 0 1,0 1-1,0-1 1,0 0 0,-1 0-1,1-1 1,0 1 0,0-1-1,-1 1 1,1-1 0,-1 0-1,0 0 1,1 0 0,-1 0-1,0 0 1,0-1 0,0 1-1,2-5 1,7-10 393,-1-1 0,0 1 0,-2-2 0,0 1 0,-1-1 0,6-29-1,-1-7 641,5-61 0,-12 68-367,-1-1-1,-3 0 0,-7-64 0,6 110-673,-4-17 299,4 19-357,0 0 0,0 1 0,0-1 0,0 1 0,-1-1 0,1 1 0,0-1 1,0 1-1,-1-1 0,1 1 0,0-1 0,-1 1 0,1-1 0,0 1 0,-1 0 0,1-1 1,-1 1-1,1 0 0,-1-1 0,1 1 0,-1 0 0,1-1 0,-1 1 0,1 0 0,-1 0 1,1 0-1,-2-1 0,1 1 353,-1 7-27,-2 6-186,0 0 0,1 0 0,1 0 0,0 1 0,1-1 1,0 1-1,2 23 0,2-13 37,1 1 1,2-1-1,0 0 0,1 0 1,2-1-1,0 0 0,16 27 1,-18-38-115,0-1-1,0 0 1,1 0 0,1-1 0,0 0 0,0 0-1,1-1 1,0 0 0,0-1 0,1 0 0,1-1-1,-1 0 1,1-1 0,0 0 0,13 4 0,-18-8-62,-1 0 0,1-1 0,0 1 0,0-1 1,-1-1-1,1 1 0,0-1 0,0-1 0,0 1 1,-1-1-1,1 0 0,0 0 0,-1-1 0,1 0 0,-1 0 1,1-1-1,-1 0 0,0 0 0,0 0 0,0-1 1,-1 0-1,1 0 0,-1 0 0,0-1 0,6-6 1,-3 1-42,0 0 0,0-1 0,-1 0 0,0 0-1,-1-1 1,0 0 0,-1 0 0,-1 0 0,0-1 0,0 1 0,-1-1 0,1-17 0,-1 3-181,-1 0 0,-2-1 0,-3-31 0,2 46-63,-1 0 1,-1 1 0,0-1-1,0 1 1,-2-1 0,1 1-1,-1 0 1,-14-21-1,17 30 96,0 0-1,0 0 1,-1 1-1,1-1 0,-1 1 1,1-1-1,-1 1 0,0 0 1,0 0-1,0 0 1,0 1-1,0-1 0,-6-1 1,7 2-81,1 1 0,-1 0 1,1-1-1,-1 1 0,1 0 1,-1 0-1,1 0 0,-1 1 0,0-1 1,1 0-1,-1 1 0,1-1 0,-1 1 1,1-1-1,-1 1 0,1-1 1,0 1-1,-1 0 0,1 0 0,0 0 1,-1 0-1,1 0 0,0 0 1,0 0-1,0 0 0,0 1 0,0-1 1,0 0-1,0 0 0,1 1 1,-1-1-1,0 3 0,-4 10-2876,2 2 946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5:53.1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129 128 448,'18'-10'885,"-1"-2"0,0 0 1,-1 0-1,0-2 0,22-23 0,-15 7 4173,-30 33-4301,-5 4-460,0 1 0,1 0-1,-1 0 1,2 1-1,0 1 1,0 0 0,-13 16-1,4 1 50,2 0 0,0 1 0,2 0 1,-17 45-1,26-54-205,0-1 1,1 1 0,0 0 0,2 0-1,0 1 1,2-1 0,0 1 0,2 32 0,0-46-97,0 0 0,0 0 0,1 0 1,-1-1-1,1 1 0,0 0 1,1-1-1,0 0 0,-1 1 0,2-1 1,-1 0-1,0-1 0,1 1 1,0-1-1,0 1 0,1-1 0,-1 0 1,1-1-1,6 5 0,-5-5-8,0 0-1,0 0 1,1-1-1,-1 1 1,1-2-1,0 1 0,0-1 1,-1 0-1,1 0 1,0-1-1,0 0 1,0 0-1,0 0 1,-1-1-1,1 0 1,11-4-1,-5 1-4,-1-1 0,1 0 0,-1-1 0,-1-1 0,1 0 0,-1 0 0,0-1 0,0-1 0,-1 1 0,-1-2 0,1 1 0,8-13 1,-9 10-18,0 0 1,-1-1-1,0 1 1,-1-2 0,-1 1-1,0-1 1,-1 0 0,0 0-1,-1 0 1,3-26 0,-6 31-60,0-1 0,-1 1 0,-1 0 0,1 0 0,-1-1 0,-1 1 0,0 0 0,0 0 0,-1 0 0,0 1-1,0-1 1,-1 1 0,0-1 0,-1 1 0,0 0 0,0 1 0,0-1 0,-1 1 0,0 0 0,-1 1 0,0-1 0,0 1 0,0 1 0,-1-1 0,1 1 0,-1 0 0,0 1 0,-1 0 0,1 0 0,-1 1 0,0 0 0,0 1 0,0 0 0,-17-2 0,9 2-414,-1 2-1,1 0 1,0 1 0,0 0-1,-24 6 1,31-5-340,0 1 0,0 0 0,1 1 0,-1 0 0,1 0 0,0 1 0,0 1 0,0-1 0,1 1 0,-10 9 0,-5 10-1357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5:53.5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431 108 56,'2'1'273,"0"1"-1,0-1 1,0 1-1,-1 0 1,1 0 0,-1 0-1,0 0 1,1 0-1,-1 1 1,0-1 0,0 0-1,-1 0 1,1 1-1,0-1 1,-1 0 0,1 1-1,-1-1 1,0 1-1,0 4 1,0 8 326,0 0-1,-4 16 1,3-17-40,-6 43 729,-1 11 215,3 1 1,4 92-1,1-158-1570,1 6 161,0 1 0,1-1 0,-1 1 0,5 10 0,-5-18-207,-1 0 0,1 0 1,0 0-1,1 0 1,-1 0-1,0 0 1,0 0-1,1 0 1,-1 0-1,3 1 1,-2-2-118,-1 0 0,0 0 0,0-1 1,0 1-1,0-1 0,1 1 0,-1-1 0,0 1 1,1-1-1,-1 0 0,0 0 0,1 1 1,-1-1-1,0 0 0,1 0 0,-1 0 0,0-1 1,1 1-1,1 0 0,18-8-2570,4-6 850</inkml:trace>
  <inkml:trace contextRef="#ctx0" brushRef="#br0" timeOffset="1">915 3 15245,'-3'-3'1048,"-47"14"-327,15 1-9,-15-4-140,-10 3-160,-15 4-84,-10-4-172,0 6-280,-31 0-472,3 5-872,9 10-4317,26-1 1969,18 8 1295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5:56.6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19 672,'-1'-18'16172,"-2"36"-12713,-2 29-4862,4-34 3250,-3 68-438,-2 158 1400,7-194-2785,3-1-1,1 0 1,15 58 0,-20-100-151,0 0 1,1-1 0,-1 1 0,1 0-1,0 0 1,0 0 0,-1-1-1,1 1 1,0 0 0,1-1 0,-1 1-1,0-1 1,0 1 0,1-1 0,-1 0-1,0 1 1,1-1 0,-1 0 0,1 0-1,0 0 1,-1 0 0,1 0-1,0-1 1,0 1 0,3 1 0,-3-2-247,-1 0 0,1 0 1,0 0-1,-1 0 0,1-1 1,0 1-1,-1 0 0,1-1 1,-1 1-1,1-1 0,-1 1 1,3-2-1,-1 0-572,-1 1-1,0-1 1,0 1-1,0-1 1,0 0 0,0 0-1,0 0 1,2-4-1,6-10-2077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5:57.0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0 868 1072,'4'-2'1413,"0"0"-1115,0 0 1,0-1-1,0 0 1,0 0-1,-1 0 0,1 0 1,-1-1-1,0 0 1,0 1-1,0-1 1,-1 0-1,1 0 0,-1-1 1,0 1-1,0 0 1,0-1-1,-1 1 1,3-9-1,1-11 578,0-1 0,2-32 1,6-174 2536,0-5 208,-12 232-3467,2-15 579,-3 19-703,0-1 0,0 1 1,0-1-1,1 1 0,-1-1 0,0 1 1,0-1-1,0 1 0,1-1 0,-1 1 1,0 0-1,1-1 0,-1 1 1,0 0-1,1-1 0,-1 1 0,1 0 1,-1-1-1,0 1 0,1 0 0,-1 0 1,1-1-1,-1 1 0,1 0 0,-1 0 1,1 0-1,-1 0 0,1-1 0,3 5 334,63 126 1344,-51-93-1314,3-1 0,43 65 0,-56-93-326,7 10 116,1 0-1,1-1 1,1-1 0,23 20 0,-34-32-150,-1-1 0,1 0 0,-1 0 1,1 0-1,0-1 0,0 0 0,0 0 0,0 0 1,0 0-1,1-1 0,-1 0 0,0 0 1,1-1-1,-1 1 0,1-1 0,-1 0 1,1-1-1,-1 1 0,0-1 0,1 0 1,-1 0-1,0-1 0,10-3 0,-7 0-20,1 0 0,-1-1 0,0 1 0,-1-2 0,1 1 0,-1-1 0,-1 0-1,1 0 1,-1-1 0,0 0 0,-1 0 0,7-13 0,1-5-53,-2 1 0,0-1 0,7-29 0,-7 4-555,-1 0 0,4-91-1,-12 116 110,-2 25 430,2-16-808,-1 1 1,0 0-1,-2-1 0,0 1 0,-3-19 0,2 32-257,-2 22-10429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5:57.4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139 104 284,'0'0'162,"10"-6"829,-1 0 0,16-13 0,-23 18-684,0-1 1,-1 0-1,1 0 0,0 0 1,0 0-1,-1-1 1,0 1-1,1 0 0,-1-1 1,0 1-1,0-1 0,0 1 1,0-1-1,-1 0 0,1 1 1,-1-1-1,1-2 0,-1 3-200,0 1 0,0 0-1,0 0 1,0 0-1,0 0 1,0 0-1,0 0 1,-1 0 0,1 0-1,0 0 1,-1 0-1,1 0 1,-1 0-1,1 0 1,-1 0 0,1 0-1,-1 0 1,0 1-1,1-1 1,-1 0-1,0 0 1,0 1-1,0-1 1,1 0 0,-1 1-1,0-1 1,0 1-1,0-1 1,0 1-1,0-1 1,0 1 0,0 0-1,0 0 1,0-1-1,0 1 1,0 0-1,0 0 1,-1 0-1,1 0 1,0 0 0,-2 1-1,-2-1 159,0 1-1,0 0 1,0 1-1,0-1 1,0 1-1,1 0 1,-8 4-1,1 0 88,1 1-1,0 0 0,0 1 0,1 0 0,-14 15 0,19-18-240,-1 0 0,1 1-1,1-1 1,-1 1 0,1 0-1,0 0 1,0 0 0,1 0-1,0 0 1,0 1 0,0-1-1,0 8 1,2-11-68,0 1 1,1 0-1,-1 0 0,1 0 1,0 0-1,0 0 0,0 0 0,0-1 1,1 1-1,-1 0 0,1-1 1,0 1-1,0-1 0,1 0 0,-1 0 1,1 0-1,-1 0 0,1 0 1,0 0-1,4 2 0,8 7 114,0-2 0,34 18 0,-35-20-39,3 1-10,110 67 1009,-125-74-1093,1-1-1,-1 1 1,0 0 0,0 0-1,0 0 1,0 0 0,0 0-1,0 0 1,-1 1 0,1-1-1,-1 1 1,1-1 0,-1 1-1,0-1 1,0 1 0,0 0-1,-1-1 1,1 1 0,0 3-1,-1-2-13,0 0-1,-1-1 1,1 1-1,-1 0 0,0-1 1,0 1-1,0 0 1,-1-1-1,1 1 0,-1-1 1,0 0-1,-3 6 0,-5 4-165,-2 0-1,1 0 0,-1-1 0,-1-1 0,-14 11 0,-90 61-3276,34-37-7049,63-35 7771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5:57.7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79 178 14469,'13'0'768,"-4"6"204,1 11-571,-4-3 39,-3 0-40,0 15-88,-3-1-60,-3-3-108,3 6-120,-3 0-152,3 1-184,-3-4-248,3-8-345,0-1-371,3-7-3824,0-4 1732,3-8 1143</inkml:trace>
  <inkml:trace contextRef="#ctx0" brushRef="#br0" timeOffset="1">327 96 12881,'0'-8'144,"-3"5"424,-16-8-72,4 2 28,-4 6-108,-3-5-104,-3-3-88,-4 2-132,4 1-116,-6 5-184,3-9-324,2 7-384,1 2-328,0 0-3088,6 3 1476,4 3 967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5:58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1 654 908,'2'0'255,"1"1"0,0-1 1,0 0-1,-1 0 0,1 0 0,0 0 0,0-1 0,-1 1 1,1-1-1,0 0 0,-1 0 0,1 1 0,0-2 0,-1 1 0,1 0 1,-1 0-1,0-1 0,0 0 0,1 1 0,-1-1 0,0 0 1,0 0-1,0 0 0,-1 0 0,1 0 0,-1-1 0,1 1 1,-1 0-1,2-4 0,3-6 398,0-1 0,-1 0 1,0-1-1,4-19 0,43-264 5593,-30 147-3145,-19 120-2333,-3 25-470,0 0 0,0-1 0,1 1 0,0 0 0,0-1 1,0 1-1,5-10 0,-6 14 182,2 5-73,7 17-64,-1 0 0,6 30 0,4 12 23,-7-34-255,1-1-1,2 0 1,0-1-1,2-1 1,1 0-1,1-1 1,1-1 0,1-1-1,1 0 1,1-2-1,27 20 1,-33-27-54,5 3-12,34 21-1,-54-37-161,-37-13-1304,27 9 1054,0 0-1,-1 0 0,1 0 0,0 2 0,-17-3 1,23 4 356,-64-2-3342,51 2 919,0 1 0,1 0 0,-1 1 1,-21 6-1,7 3-728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5:58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0 606 112,'6'-3'615,"-1"1"-285,0 0 1,-1 0-1,1-1 0,-1 0 0,0 0 0,1 0 0,-1 0 0,-1-1 0,1 0 0,0 1 1,-1-1-1,0 0 0,0-1 0,0 1 0,0-1 0,2-5 0,5-17 600,-2 1-1,0-1 0,-2-1 1,-1 1-1,2-43 1,-5-146 2550,-4 112-914,4 91-1632,3 15 86,6 19-366,2 19-75,2 1 0,31 56 0,-40-85-539,1 0-1,1-1 1,0 0 0,1 0-1,0-1 1,0 0-1,1 0 1,0-1 0,1-1-1,0 0 1,0 0-1,15 6 1,-20-11-128,1 0 0,-1-1 0,1 0 1,0 0-1,0 0 0,0-1 0,0 0 0,0-1 0,0 1 0,0-2 1,1 1-1,10-2 0,-8-1-107,0 1 0,0-2 1,-1 1-1,1-1 0,-1-1 1,0 1-1,17-13 0,-8 2-1240,1-1 0,-2-1-1,0 0 1,-1-1 0,-1-1-1,21-33 1,-18 21-1991,-1 2 1037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5:58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0 712,'18'14'1212,"-2"-8"-64,-3 0-32,-1 5-44,1-8-79,-1 5-117,-2 1-112,2-9-156,-2 3-200,-4 2-240,7-2-684,-4-3-2921,13 0 541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7:46.5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449 55 720,'1'-1'138,"-1"0"1,0 1-1,0-1 0,1 0 1,-1 1-1,0-1 0,0 0 1,0 1-1,0-1 0,0 0 0,0 1 1,0-1-1,0 0 0,0 1 1,0-1-1,0 0 0,0 1 1,0-1-1,-1 0 0,1 1 1,0-1-1,-1 0 0,1 1 0,0-1 1,-1 1-1,1-1 0,-1 0 1,1 1-1,0-1 0,-1 1 1,1 0-1,-1-1 0,0 1 1,1-1-1,-1 1 0,1 0 1,-1-1-1,0 1 0,1 0 0,-1 0 1,0 0-1,1-1 0,-2 1 1,-33-8 2191,34 8-2282,-325-22 4935,321 22-5144,-1 0 0,0 1 0,1 0 0,-1 0 0,0 1 0,1-1 0,0 1 0,-9 4 0,13-5 66,0 0 1,0-1-1,0 1 0,-1 0 0,1 0 1,1 0-1,-1-1 0,0 1 0,0 0 0,0 0 1,0 0-1,1 1 0,-1-1 0,0 0 0,1 0 1,-1 0-1,0 3 0,1-3 15,0 1-1,0-1 1,0 1 0,0-1-1,1 0 1,-1 1 0,0-1 0,1 1-1,-1-1 1,1 0 0,0 1-1,-1-1 1,1 0 0,0 1-1,0-1 1,0 0 0,0 0-1,0 0 1,0 0 0,1 1 0,9 7-169,1-1 1,0 0 0,0-1 0,1 0-1,0-1 1,26 9 0,-14-5 155,29 10 338,-33-14 428,0 2 1,-1 0 0,27 16-1,-47-24-614,1 1 0,0-1 0,-1 0-1,1 1 1,0-1 0,-1 1 0,1-1-1,-1 0 1,1 1 0,0-1 0,-1 1 0,1 0-1,-1-1 1,0 1 0,1-1 0,-1 1-1,1 0 1,-1-1 0,0 1 0,0 0-1,1-1 1,-1 1 0,0 0 0,0-1-1,0 1 1,0 0 0,0 0 0,0 1 0,0-1 26,-1 0 0,0 0 0,1-1 1,-1 1-1,0 0 0,0 0 0,0 0 0,0 0 1,0-1-1,1 1 0,-1 0 0,-1-1 1,1 1-1,0-1 0,-2 1 0,-8 3 446,-1 0-1,-19 3 0,26-7-438,-9 3-140,1 1 0,-1 0-1,-20 9 1,-1 8-2566,31-18 1546,0 1 0,1-1 0,-1 1 0,1 0 0,-5 7 0,-2 5-1074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5:59.1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45 488,'3'-11'528,"0"0"-188,-3 2-276,0 4-548,-3-4 164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6:03.3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14 132,'2'-3'1591,"8"-6"2148,-10 9-3673,0 0 0,1-1 0,-1 1 0,0 0 0,1 0-1,-1 0 1,0 0 0,1 0 0,-1 0 0,0 0 0,1 0 0,-1 0-1,0 0 1,0 0 0,1 0 0,-1 0 0,0 0 0,1 0 0,-1 0 0,0 0-1,1 0 1,-1 0 0,0 0 0,1 0 0,-1 1 0,0-1 0,0 0-1,1 0 1,-1 0 0,0 1 0,0-1 0,1 0 0,-1 0 0,0 0 0,0 1-1,0-1 1,1 0 0,-1 1 0,0-1 0,0 1 0,5 9 676,0 1 0,-1 0 0,0 0 0,-1 0 0,2 14 0,7 64 1275,-5-28-903,3 11-44,25 128 1334,-33-192-2362,1 0 1,0 0 0,5 11 0,-7-17-245,0 0 1,0 0-1,0 0 1,1 0 0,-1-1-1,0 1 1,1 0-1,0-1 1,-1 1 0,1-1-1,0 0 1,0 0-1,0 1 1,-1-1 0,1 0-1,3 1 1,11-21-8281,-8 4 5793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6:03.6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710 37 496,'1'-1'94,"0"1"1,-1 0-1,1-1 0,-1 1 0,1 0 1,-1-1-1,1 1 0,-1-1 0,1 1 1,-1-1-1,0 1 0,1-1 1,-1 1-1,0-1 0,1 1 0,-1-1 1,0 1-1,1-1 0,-1 1 0,0-1 1,0 0-1,0 1 0,0-1 0,0 0 1,0 1-1,0-1 0,0 0 0,0 1 1,0-1-1,0 1 0,0-1 1,0 0-1,0 1 0,0-1 0,-1 1 1,1-1-1,0 0 0,0 1 0,-1-1 1,1 1-1,0-1 0,-1 1 0,1-1 1,-1 1-1,1-1 0,-1 1 1,1-1-1,-1 1 0,1 0 0,-1-1 1,1 1-1,-1 0 0,1 0 0,-1-1 1,0 1-1,-4-2 308,1 1-1,-1-1 1,1 1-1,-1 0 1,1 0 0,-6 0-1,-53 1 1343,1 3 0,-83 14 0,64-7-1113,43-5-866,-99 14 480,71-3-2636,4 8-4011,44-14 4368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6:03.9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1172,'6'8'906,"0"0"0,-1 0-1,0 0 1,0 1 0,-1 0 0,6 17-1,-3 1 1019,5 28-1,-9-36-1442,1-1 0,0 1 0,2-1-1,11 27 1,-16-42-684,1-1 0,0 1-1,0 0 1,0 0 0,0-1-1,1 1 1,-1-1 0,1 0-1,4 4 1,-4-5-444,0 1 1,0 0-1,0-1 0,1 1 0,-1-1 0,0 0 0,1 0 0,-1 0 1,6 0-1,9-1-1243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6:04.3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1 727 1716,'3'1'187,"0"-1"-1,0 0 1,0 0-1,0 0 1,0 0-1,0-1 1,0 1-1,0-1 1,0 0-1,0 0 1,-1 0-1,1 0 1,0 0-1,0-1 1,-1 1-1,1-1 1,-1 0-1,1 0 1,-1 1-1,0-2 1,0 1-1,0 0 1,0 0-1,0-1 1,0 1-1,-1-1 1,1 1-1,-1-1 1,2-4-1,14-38 993,-1-1 0,12-67 0,7-97 1204,-23 97-992,3-18 1441,-10 108-1584,-4 22-720,0 5-48,17 72 690,17 55-310,-24-102-737,2-1-1,0 0 1,2 0-1,2-1 1,0-1-1,1-1 1,2-1-1,0 0 1,2-2-1,1 0 1,0-1-1,52 34 1,-69-51-95,-1-1 0,1 0 0,-1 0 0,1-1 1,0 0-1,0 0 0,0 0 0,11 1 0,-16-3-91,-6-4-378,-3-1 146,0 0 1,0 1-1,0 0 1,-1 1-1,1 0 0,-1 0 1,1 1-1,-1 0 0,0 0 1,-17 0-1,-74 1-6851,56 2 1883,14-1 2595</inkml:trace>
  <inkml:trace contextRef="#ctx0" brushRef="#br0" timeOffset="1">591 125 344,'2'-1'231,"-1"-1"-1,0 1 1,1 0 0,-1 0 0,1 0-1,-1 0 1,1 0 0,-1 0-1,1 0 1,-1 1 0,1-1-1,0 0 1,0 1 0,-1-1-1,1 1 1,3 0 0,-4 0-43,1 1 0,-1-1 0,1 1 0,-1 0 1,0-1-1,0 1 0,1 0 0,-1 0 0,0 0 0,0 0 1,0 0-1,0 0 0,0 1 0,0-1 0,0 0 0,0 0 0,-1 1 1,1-1-1,0 0 0,-1 1 0,1-1 0,-1 1 0,1 1 0,6 22 929,-2 1 0,0-1 0,-2 1 0,1 29 0,-3-34-604,3 28 565,1 0 0,15 55 0,-19-99-1077,0 0 0,1-1 0,0 1 1,0-1-1,0 0 0,0 0 0,0 0 0,5 5 0,-6-8-132,0 0 0,0 1-1,0-1 1,0 0 0,1-1 0,-1 1-1,0 0 1,1 0 0,-1 0-1,1-1 1,-1 1 0,2 0 0,-1-1-268,-1 0 0,1 0 0,-1 0 0,1 0 0,0 0 0,-1 0 0,1 0 1,-1 0-1,1-1 0,-1 1 0,1-1 0,-1 1 0,4-2 0,15-11-3286,2-3 1118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6:04.6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472 142 636,'10'-16'4143,"-9"16"-4040,-1-1-1,0 0 1,1 1-1,-1-1 0,0 0 1,0 1-1,1-1 1,-1 0-1,0 1 1,0-1-1,0 0 1,0 1-1,0-1 1,0 0-1,0 0 1,0 1-1,0-1 1,0 0-1,0 1 1,-1-1-1,1 0 1,0 1-1,-1-2 0,-13-18 990,-29-14-931,35 28-160,-1 0-62,0 0 0,-1 0 1,0 1-1,-1 1 0,1-1 0,-1 2 0,1-1 1,-1 1-1,0 1 0,-1 0 0,1 1 0,0 0 0,0 0 1,-1 2-1,1-1 0,0 1 0,-16 4 0,-110 33-1220,87-23-1965,27-7 2216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6:04.9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273 1 1000,'0'0'3152,"0"0"-3064,0 1 1,0-1-1,0 0 0,0 1 1,1-1-1,-1 1 1,0-1-1,0 1 1,0-1-1,-1 1 1,1-1-1,0 0 0,0 1 1,0-1-1,0 1 1,0-1-1,0 1 1,-1-1-1,1 0 1,0 1-1,0-1 0,0 1 1,-1-1-1,1 0 1,-1 1-1,-10 13 1152,-1 0 0,-20 17-1,-12 13 484,24-20-1161,0 1 1,2 0-1,1 1 1,1 2-1,1-1 0,1 1 1,2 1-1,1 1 1,-13 53-1,23-79-523,0 0 0,0 0 0,1 0 0,-1 0 0,1 0 0,0 0 0,1 0 0,-1 0 0,1 0-1,-1 0 1,1 0 0,0 0 0,1 0 0,-1 0 0,1-1 0,-1 1 0,1-1 0,0 1 0,0-1 0,1 0 0,-1 1 0,1-1 0,0 0 0,-1-1 0,1 1 0,1 0 0,-1-1 0,0 0 0,0 0 0,1 0 0,0 0 0,-1 0-1,1-1 1,6 3 0,7-1-155,-1 1-1,1-2 0,0 0 1,0-1-1,0-1 1,0 0-1,20-4 0,122-27-4728,-122 23 1962,11-4-592,-5-4 1055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6:05.3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736 532 816,'-17'0'1299,"1"-1"0,-1 0 0,1-2 0,-26-6 0,5 0-377,-1 2 1,0 2 0,-45-2 0,-74 7 317,149 0-1197,3 0 8,0 0 0,-1-1 0,1 1 0,-1-1-1,1 0 1,-7-3 0,11 4-42,0-1-1,1 1 0,-1 0 0,1-1 0,-1 1 1,1 0-1,-1-1 0,1 1 0,-1-1 0,1 1 0,-1-1 1,1 1-1,-1-1 0,1 1 0,0-1 0,-1 0 0,1 1 1,0-1-1,0 0 0,0 1 0,-1-1 0,1 0 1,0-1 1,0 0 0,1 1 1,-1-1-1,0 1 0,1-1 1,-1 1-1,1-1 0,-1 1 1,1-1-1,0 1 0,0-1 1,0 1-1,1-2 1,21-26 238,48-47 0,-7 9 75,-10-1 13,-48 59-282,0 0 0,-1-1 1,0 1-1,-1-1 0,6-19 0,-9 26-38,0 0-1,-1 1 0,1-1 1,-1 0-1,0 0 1,0 1-1,0-1 0,0 0 1,-1 0-1,1 1 1,-1-1-1,1 0 0,-1 0 1,0 1-1,0-1 0,0 1 1,-1-1-1,-1-3 1,0 2-8,-1 1 0,1-1 0,-1 1 0,1 0 0,-1-1 0,0 2 0,0-1 0,0 0 0,-9-3 0,-5-1-154,-1 1-1,0 1 1,0 0 0,-21-2 0,-23 1-3961,-97 1 0,83 5 1977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6:05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365 754 220,'0'1'138,"0"-1"1,0 0-1,0 0 0,-1 0 0,1 1 1,0-1-1,0 0 0,0 0 1,0 0-1,0 0 0,-1 1 0,1-1 1,0 0-1,0 0 0,0 0 0,-1 0 1,1 0-1,0 0 0,0 1 1,-1-1-1,1 0 0,0 0 0,0 0 1,-1 0-1,1 0 0,0 0 1,0 0-1,-1 0 0,1 0 0,0 0 1,0 0-1,0 0 0,-1 0 1,1 0-1,0-1 0,0 1 0,-1 0 1,1 0-1,0 0 0,0 0 0,-7-12 1333,5 7-1233,1 0-1,-1 0 1,2 0-1,-1 0 1,0-5-1,29-337 6397,-2 69-3105,-24 258-2592,8-35 0,-6 46-127,-1 13-164,2 16-27,-4-17-638,17 82 1154,34 97 0,-43-157-1008,1 0 1,1 0-1,1-1 1,2 0 0,0-2-1,2 1 1,0-2-1,22 23 1,-30-36-131,0-1 1,1 0 0,-1-1 0,1 0-1,1 0 1,-1-1 0,14 5-1,-20-8-71,0-1-1,0 0 0,-1 0 0,1 0 0,0-1 0,0 1 0,0-1 0,0 1 0,0-1 0,0 0 0,0 0 0,0-1 0,0 1 0,-1 0 0,1-1 0,0 0 1,0 0-1,0 0 0,-1 0 0,1 0 0,0 0 0,-1-1 0,1 1 0,-1-1 0,1 0 0,-1 1 0,0-1 0,0 0 0,0-1 0,0 1 0,3-4 1,-5 5-10,1 0 1,0 1 0,-1-1 0,1 0-1,-1 1 1,1-1 0,-1 0 0,0 0-1,1 1 1,-1-1 0,0 0 0,0 0-1,1 0 1,-1 0 0,0 0 0,0 1-1,0-1 1,0 0 0,0 0 0,0 0-1,0 0 1,-1 0 0,1 1 0,0-1-1,0 0 1,-1 0 0,0-1 0,0 1-14,0 0-1,0 1 1,0-1 0,0 0 0,0 1 0,0-1 0,-1 1 0,1-1 0,0 1-1,0 0 1,-1-1 0,1 1 0,0 0 0,-1 0 0,-1 0 0,-5 0-209,1 1 1,0-1 0,-1 2 0,1-1-1,-9 4 1,-1 1-188,0 0 0,-1-1 0,1 0-1,-27 2 1,37-6 531,0-1-1,-1 0 1,1 0 0,0-1-1,0 0 1,0 0-1,0 0 1,0-1-1,0 0 1,1-1 0,-1 1-1,1-1 1,-1-1-1,-7-4 1,-1-2 312,-14-12 441,-1 2-1,-59-28 1,79 43-834,-1 1 0,0 1 0,0-1 0,0 2 0,0 0 0,0 0 1,-1 1-1,1 0 0,-1 1 0,1 0 0,0 1 0,-1 0 0,-13 4 0,3 1-1347,-40 16 1,52-18-81,0 1 0,0 0-1,1 1 1,-1 0 0,-15 14-1,8 0-962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6:06.6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2 623 92,'-1'3'716,"1"1"0,-1 0 0,1 0 1,0 0-1,0 0 0,1 7 0,0 6 4819,1-24-4185,11-64 775,-2-1 0,0-92-1,-4 60-1054,2-136 1298,-11 227-2120,2 11 179,-2 7-235,-2 14-110,0 1 1,1 0 0,1 0-1,2 0 1,-1 0 0,2 1-1,1-1 1,0 0 0,2-1-1,0 1 1,1 0 0,1-1-1,1 0 1,1-1 0,10 20 0,-12-28-51,1-1 1,0 0 0,0-1-1,0 1 1,1-1 0,0-1-1,1 0 1,0 0 0,0 0-1,0-1 1,1-1 0,0 0-1,0 0 1,0-1 0,0 0-1,1 0 1,0-1-1,21 3 1,-14-5-51,-1 0 0,0-1 0,0-1 0,0 0 0,0-2 0,0 0 0,0 0 0,-1-2 0,1 0 0,-1-1 0,25-12 0,-9-2-454,-1 0-1,-1-2 0,0-1 0,-2-1 1,37-42-1,-64 65 433,2-1-192,-1-1 0,1 1 0,-1-1 0,0 1 0,0-1-1,0 0 1,0 0 0,0 0 0,-1 0 0,1 0 0,-1 0 0,1 0 0,-1 0-1,0-5 1,-3 10-892,-1 1 1029,0 0 0,1 1 0,-1-1 0,1 0 0,0 1 1,0-1-1,0 1 0,0 0 0,-1 4 0,2-6 123,1 0 0,0 0 0,0 0 1,0 0-1,0-1 0,0 1 0,0 0 1,0 0-1,1 0 0,-1 0 0,1-1 0,-1 1 1,1 0-1,0-1 0,0 1 0,0 0 1,0-1-1,0 1 0,0-1 0,0 1 1,0-1-1,0 1 0,1-1 0,-1 0 0,0 0 1,3 1-1,2 3 72,1 0 0,-1-1-1,2 0 1,-1-1 0,0 1 0,0-1 0,1-1 0,0 1-1,0-1 1,-1-1 0,1 1 0,0-1 0,0-1 0,0 0 0,0 0-1,1 0 1,-1-1 0,8-2 0,14-4-717,0-1 0,0-2 0,41-20-1,16-4-8723,-71 30 6895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7:48.4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1 185 804,'1'-10'4064,"6"1"-3305,1 1 0,0 0 1,0 1-1,1-1 0,0 1 1,13-7-1,63-32 530,-82 45-1207,0-1-42,27-13 563,2 1 1,33-10-1,-57 21-410,1 0 1,0 1 0,0 1-1,0 0 1,0 0-1,0 0 1,1 1-1,-1 0 1,0 1-1,0 0 1,0 1 0,17 5-1,-22-6-123,0 1-1,-1 1 0,1-1 1,0 0-1,-1 1 1,0 0-1,0 0 1,0 0-1,0 0 1,0 0-1,0 1 1,-1-1-1,0 1 0,1 0 1,-1-1-1,-1 1 1,1 0-1,0 0 1,-1 0-1,0 1 1,0-1-1,0 8 0,1 6 85,-1 0-1,-1-1 1,0 1-1,-5 23 0,-2 5 206,-26 87-1,-28 41 269,14-45 56,44-121-578,0 0 0,1 1 0,0-1-1,0 1 1,1 0 0,-1 11 0,3-18-82,-1 0-1,0 0 1,0 0-1,1 0 1,-1 0-1,1 0 1,0-1-1,-1 1 1,1 0-1,0 0 0,0 0 1,0-1-1,0 1 1,1-1-1,-1 1 1,0-1-1,1 1 1,-1-1-1,1 0 1,-1 1-1,1-1 0,0 0 1,-1 0-1,1 0 1,0 0-1,0-1 1,0 1-1,-1 0 1,1-1-1,0 1 1,0-1-1,0 0 0,0 0 1,3 0-1,21 1 86,-1-1 0,1-1 0,-1-2 0,31-6 1,30-3 2,-26 6-281,55-3-3937,-106 7 2597,-2 1-1798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6:06.9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557 504 68,'0'-3'306,"0"0"1,-1 0-1,1 0 1,-1 0-1,1 0 0,-1 0 1,0 0-1,0 1 1,0-1-1,-1 0 0,1 0 1,-1 1-1,1-1 0,-1 1 1,-4-5-1,2 3 97,0 1 0,-1-1 0,1 1 0,-1 0 0,0 0 0,0 0 0,-10-4 0,0 2 154,-1 1 0,1 0 0,-1 1 0,0 1 0,-19-1 0,-33 0 470,0 0-862,-96 6 0,157-2-294,0-1 0,0-1-1,0 1 1,-8-2 0,-5-1-299,19 3 408,1 0-1,-1 0 1,1 0-1,-1 0 1,0 0-1,1 0 1,-1 0-1,1 0 1,-1 0-1,1-1 1,-1 1-1,1 0 1,-1 0-1,1-1 1,-1 1-1,1 0 1,-1 0-1,1-1 1,-1 1-1,1-1 1,-1 1-1,1 0 1,0-1-1,-1 1 1,1-1-1,0 0 1,0 0-1,0 1 0,0-1 0,0 0 0,0 1 0,0-1 1,1 0-1,-1 1 0,0-1 0,0 0 0,1 1 1,-1-1-1,0 1 0,1-1 0,-1 1 0,1-1 0,-1 1 1,1-1-1,30-24-384,-26 21 379,87-64 316,125-122 0,-211 184-174,0-1-1,0 0 1,-1 0 0,7-12-1,-11 17-85,0 1 0,-1-1 1,1 1-1,-1-1 0,1 1 0,-1-1 0,1 1 0,-1-1 0,0 0 0,0 1 1,0-1-1,0 0 0,0-2 0,0 3-16,-1 0 0,1 1 0,-1-1 1,1 0-1,-1 0 0,1 1 0,-1-1 0,1 0 1,-1 0-1,0 1 0,1-1 0,-1 1 0,0-1 0,0 1 1,1-1-1,-1 1 0,0-1 0,0 1 0,0-1 0,0 1 1,0 0-1,1 0 0,-1 0 0,0-1 0,-2 1 0,-14-2-249,0 0-1,1 0 0,-1 2 0,0 0 0,0 1 0,0 1 0,0 1 0,1 0 0,-22 7 1,-36 17-5109,39-16 3654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6:07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263 48 1112,'5'-2'440,"0"0"0,0-1-1,0 0 1,0 0 0,0 0 0,-1-1-1,0 0 1,1 0 0,-1 0 0,0 0-1,4-8 2760,-16 17-2384,-6 2-470,1 1-1,-1 1 1,2 1-1,-1 0 1,-19 21-1,4 3 113,3 0-1,1 2 0,1 1 0,2 1 0,2 1 0,1 0 0,-21 74 0,34-96-249,1 0-1,0 1 1,2-1-1,0 1 0,1-1 1,1 1-1,1 18 1,0-30-145,0-1 0,0 1 0,0-1 1,0 1-1,1-1 0,0 0 0,0 0 0,0 0 1,0 0-1,1 0 0,0 0 0,0-1 1,1 1-1,-1-1 0,1 0 0,0 0 1,0 0-1,0 0 0,1-1 0,-1 0 1,1 0-1,0 0 0,-1 0 0,1-1 1,1 0-1,6 2 0,-1-1 10,0-1-1,0 0 0,1-1 1,-1 0-1,1-1 1,-1 0-1,1-1 0,-1 0 1,1-1-1,-1 0 1,0-1-1,0 0 1,0-1-1,0 0 0,-1-1 1,1 0-1,17-12 1,-20 11-75,0 1 1,-1-2-1,1 1 0,-1-1 1,-1 0-1,1 0 1,-1-1-1,0 0 0,-1 0 1,0 0-1,0-1 1,-1 0-1,0 1 1,-1-2-1,0 1 0,0 0 1,-1-1-1,0 1 1,-1-1-1,0 0 0,0-15 1,-1 21-59,0-1-1,-1 0 1,0 0 0,0 0 0,0 0-1,0 0 1,-1 1 0,0-1 0,0 1-1,0-1 1,-1 1 0,1 0 0,-1 0-1,0 0 1,0 0 0,0 0 0,-1 0-1,0 1 1,1 0 0,-6-4 0,3 4-151,1 0 1,-1 0-1,0 1 1,0-1-1,0 1 1,-1 0-1,1 1 1,0 0-1,-1 0 1,1 0-1,-1 1 1,1 0 0,-1 0-1,1 0 1,-7 2-1,1 1-938,1-1 0,0 2 0,0-1 0,0 2 0,0-1 0,1 1 0,-16 11 0,-2 4-1136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6:07.6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0 594 32,'16'-2'344,"-1"-1"0,0-1 0,-1 0 0,1-1 0,-1 0 0,0-2 0,0 1 0,-1-2 0,0 0 0,0 0 0,0-1 0,-1-1 0,16-17 0,-3-1 428,0-1-1,-2-1 0,-2-1 1,35-64-1,46-146 3309,-101 239-3998,0 0 0,-1 0 0,1 1 1,-1-1-1,1 0 0,-1 0 0,0 0 0,0 1 0,0-1 0,0 0 0,0 0 0,0 0 0,0 1 0,-1-1 1,0-3-1,0 4 649,-1 7-393,0 6-201,-1-1 1,2 1-1,0-1 0,0 1 1,1 0-1,0 0 0,4 18 1,-1-18-44,0 0 0,1 0 1,1 0-1,-1-1 0,2 1 1,0-1-1,0-1 0,1 1 1,0-1-1,1 0 0,0-1 1,1 0-1,18 15 0,4 0 198,1-2 0,0-1 0,40 18-1,-38-22 69,-33-16-339,-11-1-330,-174 7-2574,21 0-6476,118-7 6995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6:08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132 142 408,'7'-2'379,"-1"0"0,1 0 0,-1 1 0,1 0 0,0 1 0,-1-1 0,1 1-1,0 0 1,10 2 0,-14-1-167,0 0-1,1 0 1,-1 0-1,0 1 0,0-1 1,0 1-1,0 0 1,0 0-1,-1 0 1,1 0-1,-1 0 1,1 0-1,-1 1 0,0-1 1,0 1-1,0 0 1,0 0-1,0 0 1,0 0-1,-1 0 0,2 4 1,5 15 546,-1 0-1,-1 1 1,-1 0 0,2 30 0,0 97 394,-7-150-1246,0 1 0,0-1-1,-1 1 1,1-1 0,0 1 0,0-1 0,0 1 0,0-1 0,0 1-1,0-1 1,0 1 0,0-1 0,0 1 0,0 0 0,0-1-1,1 1 1,-1-1 0,0 1 0,0-1 0,0 1 0,1-1-1,-1 0 1,0 1 0,0-1 0,1 1 0,-1-1 0,1 0 0,-1 1-1,0-1 1,1 1 0,0-1 0,14-13-5235,0-1 3373</inkml:trace>
  <inkml:trace contextRef="#ctx0" brushRef="#br0" timeOffset="1">660 0 10913,'3'0'2592,"-22"29"-2352,1-21 0,-11 3 28,-5-2-88,-10 2-12,-13 3-24,-2-2-164,-17 2-196,1-3-248,9 0-292,9-2-240,-3 2-3184,20-8 1419,11 3 941</inkml:trace>
  <inkml:trace contextRef="#ctx0" brushRef="#br0" timeOffset="2">296 68 416,'22'14'1216,"-3"3"-24,3 3-20,0 11 0,-4 0 29,4 9-21,-3 2-96,3 1-120,-6-1-88,-4-5-168,4-3-148,-3-3-216,-7-6-324,7-10-424,-1-7-488,4-8-2784,0-3 1247,9-11 829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6:08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242 8 11873,'0'-1'16,"0"1"1,0 0-1,-1-1 0,1 1 1,0 0-1,0 0 0,0-1 1,0 1-1,0 0 0,0-1 1,-1 1-1,1 0 0,0-1 1,0 1-1,0 0 0,-1 0 1,1 0-1,0-1 0,0 1 1,-1 0-1,1 0 0,0 0 1,-1-1-1,1 1 0,0 0 1,0 0-1,-1 0 0,1 0 1,0 0-1,-1 0 0,1 0 1,0 0-1,-1 0 0,1 0 1,0 0-1,-1 0 0,1 0 1,0 0-1,-1 0 0,-22 5 336,-23 17 249,36-15-487,1 0 0,0 1-1,0 0 1,0 0 0,1 1 0,0 1-1,1-1 1,0 1 0,1 0-1,-6 12 1,-2 6 111,2 0-1,-15 50 0,23-63-131,0 0 0,1 1 0,1-1-1,0 1 1,1 0 0,1-1 0,1 1-1,2 20 1,-2-30-56,1 0 0,-1 0 0,1-1 0,0 1 0,1 0-1,-1-1 1,1 0 0,0 0 0,0 0 0,7 8 0,-7-10-16,1 0 1,-1 0-1,1 0 1,-1 0-1,1-1 1,0 0-1,0 0 0,0 0 1,0 0-1,1 0 1,-1-1-1,0 0 1,1 0-1,-1 0 0,8 0 1,-1-1 10,0 0 1,0-1 0,1 0-1,-1-1 1,-1 0-1,1-1 1,0 0 0,0 0-1,17-10 1,-8 3-5,-1-1 1,-1-1 0,0 0 0,18-17-1,-16 11-29,27-30-1,-40 40-30,-1 0 1,1-1-1,-2 0 0,1 0 1,-1-1-1,7-16 1,-11 24-9,-1-1 0,1 0 1,0 1-1,0-1 1,-1 0-1,0 1 1,1-1-1,-1 0 0,0 0 1,0 1-1,-1-1 1,1 0-1,0 0 0,-1 1 1,0-1-1,0 1 1,0-1-1,0 0 1,0 1-1,-2-3 0,1 2-33,-1 0 0,1 1 0,-1-1-1,0 1 1,0-1 0,0 1 0,0 0-1,0 0 1,0 1 0,0-1 0,-1 1 0,1-1-1,-5 0 1,-6-1-877,1 1 0,-1 0 0,0 1 0,1 0 0,-1 1 0,-25 3 0,-4 4-2019,2 6 901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6:08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0 625 11597,'23'-10'220,"0"-1"0,0-1-1,32-24 1,-42 26-52,-1 0-1,0-1 0,0-1 1,-1 0-1,-1-1 1,15-22-1,-16 21-9,-1-1 0,-1 0-1,0 0 1,-1 0 0,7-25 0,-12 35-112,0-1 0,0 1 1,0 0-1,0 0 0,-1-1 0,0 1 0,0 0 1,0-1-1,-1 1 0,0 0 0,0 0 0,0 0 1,-1 0-1,1 0 0,-1 0 0,-1 0 0,1 0 1,0 0-1,-1 1 0,0-1 0,-4-3 0,7 7-21,-1 0-1,0 0 0,1 1 1,-1-1-1,0 0 0,0 0 0,0 1 1,0-1-1,0 0 0,0 1 1,1-1-1,-1 1 0,0-1 0,-1 1 1,1 0-1,0-1 0,0 1 1,0 0-1,0 0 0,0 0 0,0-1 1,0 1-1,0 1 0,0-1 0,-1 0 1,1 0-1,0 0 0,0 0 1,0 1-1,0-1 0,0 0 0,0 1 1,0-1-1,0 1 0,0 0 1,0-1-1,0 1 0,1 0 0,-1-1 1,0 1-1,0 0 0,0 0 1,1 0-1,-1-1 0,1 1 0,-1 0 1,0 0-1,1 0 0,-1 2 1,-2 2 68,1-1 1,0 1-1,0 1 1,0-1 0,1 0-1,-1 0 1,1 1 0,-1 10-1,3-10-8,-1 1-1,1 0 0,-1-1 0,2 1 1,-1-1-1,1 0 0,0 1 0,0-1 1,1 0-1,0 0 0,0 0 0,0-1 1,8 10-1,-5-8 8,1 0 0,-1 0 0,2-1 0,-1 0 0,0 0-1,1-1 1,0 0 0,17 7 0,-10-6-11,0-1-1,0 0 0,0-1 1,1-1-1,-1 0 1,1-1-1,-1-1 1,1-1-1,0 0 1,-1-1-1,25-4 1,-11-2-16,1-1 1,-1-2 0,-1-1 0,0-1 0,43-26 0,-49 25-161,-1-1-1,-1-1 1,0-1-1,-1-1 1,-1-1-1,-1 0 1,18-26 0,-27 33-297,0-2 1,-1 1 0,0-1 0,-1 0-1,6-19 1,-10 22-698,1 0-1,-1 0 1,0 0-1,-1 0 0,-1 0 1,1 0-1,-1-1 1,-2-10-1,-4-9-1825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4:09.0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382 41 636,'-3'-4'538,"0"0"0,-1 1 0,1-1 0,-1 1 0,1-1-1,-1 1 1,0 1 0,-1-1 0,-6-3 0,7 5-245,0 0 0,0 0 0,0 0 0,0 1-1,0-1 1,0 1 0,0 0 0,0 0 0,0 1 0,0-1 0,0 1-1,-5 1 1,-3 2 94,0 0 0,1 1 0,0 0 0,-1 1 0,2 0-1,-1 1 1,1 0 0,0 1 0,0 0 0,1 0 0,0 1 0,1 0-1,0 1 1,-7 10 0,-2 5 212,1 2 1,1-1-1,1 2 0,-15 43 1,21-48-310,2 0 0,0 0 0,2 1 0,0 0 1,2-1-1,0 1 0,2 0 0,1 0 0,1 0 1,0 0-1,2-1 0,1 1 0,10 29 0,-9-38-240,0 0-1,1-1 1,0 1-1,1-1 0,1-1 1,0 0-1,1 0 1,0-1-1,13 11 0,-13-14-220,1 0 0,0-1 0,0 0-1,1-1 1,0-1 0,0 0 0,1 0-1,-1-1 1,1-1 0,1 0 0,19 3-1,2-2-1489,-15-4-1888,0-1 0,25-3 0,-5-2 387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4:09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32039,'12'8'292,"1"-5"-16,-4 0-116,4 3-160,-1-6 0,1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4:10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0 996 1180,'0'0'7817,"8"-16"405,-6 9-7056,1-6-210,1-1 0,1 1 1,0 0-1,0 0 0,1 1 0,15-23 1,56-67 659,-69 93-1401,50-59 253,3 4 0,3 2 0,3 3 0,2 3 0,119-74 0,-104 81-208,2 3 0,1 4 0,3 5 0,185-52 0,-214 74-15,0 3-1,100-6 1,-121 17-98,0 1 0,-1 2 1,1 2-1,-1 2 0,48 12 1,-47-5-134,1 2 1,-2 1-1,0 2 1,0 1-1,-2 3 1,-1 1-1,63 52 1,-48-29-12,-2 2 0,-2 2 0,-2 2 0,43 67 0,46 77-14,-132-192-132,1 0 0,0 0 0,0-1 0,0 0 0,0 0 0,1 0 0,7 5 0,-10-7-104,0-1 1,0 1-1,0-1 1,1 1-1,-1-1 1,0 0-1,0 1 1,1-1 0,-1 0-1,0 0 1,0 0-1,0 0 1,1 0-1,-1 0 1,0 0-1,0-1 1,1 1 0,-1 0-1,0-1 1,0 1-1,0-1 1,0 1-1,0-1 1,0 0 0,1 1-1,-1-1 1,-1 0-1,1 0 1,0 1-1,0-1 1,0 0-1,0 0 1,-1 0 0,2-2-1,11-16-12022,-7 12 8421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4:10.5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408 147 176,'0'0'6206,"-5"3"-4752,-4 1-878,0 0-1,-1-1 1,1 0 0,-1 0-1,0-1 1,0 0 0,0-1-1,0 0 1,0-1 0,-17-1-1,-10-2 996,-61-13 0,-38-20 1215,135 36-2757,1 0 0,0 0-1,-1 0 1,1 0 0,-1 0 0,1 1 0,0-1 0,-1 0 0,1 0 0,0 0 0,-1 1-1,1-1 1,0 0 0,0 1 0,-1-1 0,1 0 0,0 0 0,0 1 0,-1-1 0,1 0-1,0 1 1,0-1 0,0 1 0,0-1 0,0 0 0,-1 1 0,1-1 0,0 1-1,0-1 1,0 0 0,0 1 0,0-1 0,0 0 0,0 2 0,0 14 400,21 93 1768,4-1 0,76 202 0,-98-302-2010,0-1 0,0 0 1,1 0-1,0 0 1,0 0-1,7 8 0,-10-14-138,0 0 0,0 0 1,0 0-1,0 0 0,0-1 0,1 1 0,-1 0 0,0 0 0,0-1 0,1 1 0,-1-1 0,1 1 0,-1-1 0,0 1 0,1-1 0,2 0 0,-2 0-5,0 0-1,0-1 0,0 1 1,0-1-1,-1 0 0,1 1 0,0-1 1,0 0-1,-1 0 0,1 0 0,0 0 1,-1 0-1,1-1 0,-1 1 1,1 0-1,0-2 0,8-8 95,-1 0 1,-1 0-1,0-1 0,0 0 0,8-20 1,26-74 340,-33 82-388,64-197 149,-16 44-2026,-48 148 854,7-20-5022,-15 46 4501,1 0-1,-1 0 0,1 1 1,0-1-1,0 1 0,0-1 1,3-2-1,4 0-2976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7:49.3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47 348,'0'0'14671,"7"-17"-13847,-2 14-735,0-1 0,0 1 0,1 0 0,-1 0 0,1 0 0,0 1 0,0 0 0,0 0 0,0 1 0,0-1 0,0 1 0,1 1-1,-1-1 1,0 1 0,1 0 0,-1 1 0,12 1 0,-10-1-48,1 1 0,-1 0 0,0 0 0,0 1 0,0 0 0,0 1 0,0 0 0,0 0 0,-1 0 1,0 1-1,0 0 0,9 8 0,-14-10-35,1-1 1,-1 1 0,0 0 0,0 0 0,0 0-1,0 0 1,-1 0 0,1 0 0,-1 0-1,0 0 1,0 1 0,0-1 0,0 0-1,0 1 1,-1-1 0,0 1 0,1-1 0,-1 1-1,-1-1 1,1 1 0,0-1 0,-1 0-1,0 1 1,0-1 0,0 0 0,-1 4 0,-5 6-37,1 0 1,-2-1 0,0 1-1,-19 20 1,1 3-117,22-31 126,4-5 19,0 1 0,0-1 1,0 1-1,-1-1 0,1 1 0,0-1 0,0 1 0,0-1 0,0 1 0,0 0 0,0-1 0,0 1 0,0-1 0,0 1 1,0-1-1,0 1 0,0-1 0,0 1 0,0-1 0,1 1 0,-1-1 0,0 1 0,0-1 0,1 1 0,-1-1 0,0 1 0,0-1 1,1 1-1,-1-1 0,1 1 0,-1-1 0,0 0 0,1 1 0,-1-1 0,1 0 0,-1 0 0,1 1 0,-1-1 0,1 0 1,0 1-1,24 6-12,-23-7 9,27 5-22,44 11 71,-66-14-26,0 1 1,0-1-1,-1 1 0,1 0 0,-1 1 1,0 0-1,12 8 0,-17-10-16,1-1 0,-1 0 0,0 1 0,1-1 0,-1 1 1,0-1-1,0 1 0,0 0 0,0-1 0,0 1 0,0 0 0,-1 0 0,1 0 0,-1 0 0,1-1 1,-1 1-1,1 0 0,-1 0 0,0 0 0,0 0 0,0 3 0,-1-2 2,0 1-1,0-1 0,0 0 1,0 1-1,-1-1 1,0 0-1,1 0 0,-1 0 1,0 0-1,0 0 1,-3 2-1,-5 6-57,-1-2 0,0 1 0,0-1 0,-20 12 0,17-14-179,0 0-1,-16 5 1,-24 13-2150,49-22 1174,1 0 0,-1 0 0,1 0 0,-7 8 0,4-2-1753,1 2 898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4:22.8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0 962 828,'1'1'148,"-1"-1"1,1 1-1,-1-1 0,1 0 1,0 1-1,-1-1 0,1 1 0,0-1 1,-1 0-1,1 0 0,0 1 1,-1-1-1,1 0 0,0 0 1,-1 0-1,1 0 0,0 0 0,-1 0 1,1 0-1,0 0 0,0 0 1,-1 0-1,1 0 0,0 0 1,-1 0-1,1 0 0,0-1 0,-1 1 1,1 0-1,0-1 0,-1 1 1,1 0-1,-1-1 0,1 1 1,0-1-1,-1 1 0,1-1 0,-1 1 1,1-1-1,-1 0 0,25-28 1589,-22 25-1214,29-43 1144,-2-1 0,32-72-1,-42 79-1231,163-358 2955,-83 185-898,-98 211-2411,22-35 804,-23 37-818,-1 0-1,1 0 1,0-1-1,0 1 1,0 0-1,0 0 1,0 0-1,0 0 1,1 0-1,-1 1 1,0-1-1,0 0 1,1 0-1,-1 1 0,0-1 1,1 1-1,-1-1 1,1 1-1,-1 0 1,1-1-1,-1 1 1,1 0-1,-1 0 1,2 0-1,1 6 436,1 4-274,-1 0 0,0 1 0,-1 0 0,-1 0 0,3 15 1,2 66 731,-1-11-224,39 185 1258,-33-218-1618,2-1-1,2 0 1,32 64-1,-44-102-417,1-1-1,0 0 1,11 14-1,-14-20-120,-1 0 0,0-1 0,0 1 0,1-1-1,-1 0 1,1 1 0,0-1 0,-1 0 0,1 0 0,0 0 0,0 0 0,-1 0 0,1 0 0,0-1-1,0 1 1,0-1 0,0 1 0,0-1 0,0 0 0,0 0 0,0 0 0,0 0 0,0 0 0,3 0-1,-4-1-423,0-1-1,-1 1 0,1 0 0,0-1 1,-1 1-1,1 0 0,0-1 0,-1 1 0,1-1 1,-1 1-1,0-1 0,0 1 0,1-1 1,-1 1-1,0-1 0,0 1 0,-1-1 0,1-1 1,-4-8-4433,-4-1 1524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4:23.1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299 57 1360,'3'-8'1436,"-3"-1"1413,-12-2-1465,-1 5-64,-2 1-132,-7-1-108,-4 0-124,1 4-200,-3-1-276,0 3-308,-1 0-380,4 3-460,-3-3-376,9 2-2720,0 1 1279,7 0 845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4:23.5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3 208,'7'-3'7617,"-6"16"-6535,-1-1 0,-1 0 0,0 1 0,-1-1-1,-5 18 1,-2 28 1112,4 124 3068,7-153-4391,1 1 1,1-1 0,1 0 0,12 33 0,-15-55-709,1 0 0,0 0 0,0 0 0,0-1-1,1 0 1,0 0 0,1 0 0,-1 0 0,1 0 0,0-1 0,0 0-1,1 0 1,-1 0 0,1-1 0,0 0 0,11 6 0,-7-6-270,0 0 1,1 0-1,-1-1 1,1-1 0,-1 0-1,1 0 1,0-1-1,-1-1 1,1 1 0,21-4-1,-20 2-1072,43-6-1578,-36 2-2127,-2-1-4473,-11 3 5930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4:23.8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12 1096,'13'-12'9277,"-14"18"-4859,-2 7-5285,-4 20 3149,-15 38 0,-4 19 59,3 56 733,21-127-2614,2-1-1,0 1 0,1 0 0,1-1 0,7 36 0,-7-47-415,1 0-1,-1-1 1,1 1 0,0 0 0,1-1-1,0 1 1,0-1 0,0 0 0,1-1 0,-1 1-1,1-1 1,1 0 0,-1 0 0,1 0-1,0-1 1,0 0 0,0 0 0,9 4 0,-4-4-398,0 0 0,0 0 1,0-1-1,1-1 1,-1 1-1,1-2 0,0 0 1,0 0-1,-1-1 1,21-3-1,-3-1-1515,39-8-10113,-40 6 8482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4:24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0 541 72,'16'32'3907,"2"-1"0,27 38 0,-44-67-3605,1 0 0,-1 0-1,1 0 1,-1 0 0,1 0 0,0-1-1,0 1 1,0-1 0,0 1 0,0-1 0,0 0-1,3 2 1,0-5 746,0-3-819,-1 1 0,0-1-1,0 0 1,-1 0 0,1 0-1,-1-1 1,0 1 0,-1-1-1,1 1 1,-1-1 0,0 0-1,1-7 1,15-83 1017,-16 80-1040,15-125 1432,-2-206 1,-16 329-1359,1 18-274,0 0-1,0 1 0,0-1 1,0 0-1,0 0 0,0 0 0,0 0 1,0 0-1,0 0 0,0 0 1,0 0-1,0 0 0,0 0 0,0 0 1,0 1-1,0-1 0,0 0 0,0 0 1,0 0-1,0 0 0,0 0 1,0 0-1,0 0 0,0 0 0,-1 0 1,1 0-1,0 0 0,0 0 1,0 1-1,0-1 0,0 0 0,0 0 1,0 0-1,0 0 0,0 0 0,0 0 1,0 0-1,0 0 0,0 0 1,0 0-1,-1 0 0,1 0 0,0 0 1,0 0-1,0 0 0,0 0 1,0 0-1,0 0 0,0 0 0,0 0 1,0 0-1,0 0 0,0 0 0,-1 0 1,1 0-1,0 0 0,0 0 1,0 0-1,0 0 0,0 0 0,0 0 1,0 0-1,0 0 0,-1 2 14,1 1-1,0 0 1,0-1-1,0 1 1,0 0-1,1-1 1,-1 1-1,1 0 1,0-1-1,-1 1 1,3 3-1,8 13 28,1-1-1,1 0 0,1 0 1,0-2-1,1 0 1,19 16-1,-13-11 12,47 42 116,-27-25-33,-1 1 0,-3 2 0,34 45 0,-69-83-134,-1-1-1,1 1 0,0 0 0,-1 0 1,1-1-1,-1 1 0,0 0 0,0 0 1,0 1-1,0-1 0,0 0 0,-1 0 1,1 0-1,-1 0 0,0 1 0,0-1 1,0 0-1,-1 0 0,0 4 0,-1-3-25,1-1 0,-1 1-1,0-1 1,0 0 0,-1 0-1,1 0 1,-1 0 0,1 0 0,-1 0-1,0-1 1,0 0 0,0 1-1,0-1 1,0 0 0,-7 2-1,-12 6-541,0-2-1,0-1 0,-1-1 1,-45 6-1,41-7-220,-8 2-592,-55 8-2036,30-11-6784,44-4 7462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4:24.5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191 219 368,'7'-6'294,"16"-18"1115,22-27-1,-39 43-727,0 0-1,-1 0 0,0-1 0,0 0 1,-1 0-1,0 0 0,5-20 0,-8 28-562,0 0 0,-1-1-1,0 1 1,1-1-1,-1 1 1,0-1-1,0 1 1,0-1-1,0 1 1,0-1-1,0 1 1,0-1-1,0 1 1,-1-1-1,1 1 1,-1-1-1,1 1 1,-1 0 0,1-1-1,-1 1 1,0 0-1,0-1 1,0 1-1,1 0 1,-1 0-1,0 0 1,-1-1-1,1 1 1,0 1-1,0-1 1,0 0-1,-1 0 1,1 0-1,0 0 1,-1 1-1,-1-1 1,0 0 61,-1 0 0,0 1 1,0 0-1,1-1 0,-1 2 0,0-1 0,1 0 1,-1 1-1,0-1 0,1 1 0,-1 0 1,1 0-1,-1 1 0,-3 1 0,-6 4 128,-1 2 0,1 0 1,0 0-1,1 1 0,0 0 0,1 1 0,0 1 1,0 0-1,-9 14 0,5-4 94,1 1 1,1 0-1,0 1 0,-13 40 1,21-51-245,2 0 0,-1 1 0,2 0 0,-1-1 0,2 1 0,0 0 0,1 0 0,0 0 0,3 17 0,-2-23-94,1-1 0,0 1-1,0-1 1,0 0 0,1 0 0,0 0-1,0 0 1,1-1 0,0 1 0,0-1-1,1 0 1,-1 0 0,1 0 0,1-1-1,-1 1 1,1-1 0,0-1 0,8 6 0,-4-5-16,-1 0 0,1-1 1,0-1-1,0 1 1,1-2-1,-1 1 0,0-1 1,1-1-1,0 0 1,-1-1-1,1 0 0,-1 0 1,1-1-1,0 0 1,-1-1-1,0 0 0,1-1 1,15-6-1,-17 5-47,0 0 0,0 0 0,0-1-1,-1 0 1,1 0 0,-1-1 0,0 0-1,-1-1 1,1 0 0,-1 0 0,-1 0 0,1-1-1,-1 0 1,-1 0 0,0 0 0,0-1-1,0 0 1,-1 0 0,0 0 0,2-10 0,-5 13-32,0 1 1,0-1 0,0 0-1,0 1 1,-1-1 0,0 1-1,-1-1 1,1 0 0,-1 1-1,0-1 1,0 1 0,-1 0-1,1-1 1,-1 1 0,-3-6-1,1 6-74,1-1 1,-1 0-1,-1 1 0,1 0 0,-1 0 0,0 0 0,0 1 0,0-1 0,-1 1 0,-11-7 0,3 5-373,0-1 0,-1 2 0,0 0-1,0 0 1,0 2 0,0-1 0,-1 2-1,1 0 1,-31 1 0,18 3-4876,-36 7-1,42-4 2654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4:24.8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371 79 488,'4'-2'262,"-1"0"54,1-1 1,-1 1 0,1-1 0,-1 1 0,0-1 0,0 0 0,0 0 0,-1 0 0,1-1 0,-1 1 0,1-1 0,-1 1 0,0-1 0,-1 0 0,1 0 0,1-5 0,-3 8-246,0 1-1,1-1 1,-1 0 0,0 1-1,0-1 1,0 1 0,0-1 0,0 1-1,-1-1 1,1 1 0,0-1-1,0 1 1,0-1 0,0 1 0,-1-1-1,1 1 1,0-1 0,0 1-1,-1 0 1,1-1 0,0 1-1,-1-1 1,1 1 0,0 0 0,-1-1-1,1 1 1,-1-1 0,-17-2 1313,-19 8 285,19 1-1214,0 1 0,0 1-1,0 1 1,1 0 0,1 1 0,0 1 0,0 0 0,1 1-1,-19 20 1,11-8 105,0 2 0,2 0 0,1 2 0,-25 44 0,39-61-355,0-1-1,2 1 1,-1 0 0,1 1-1,1-1 1,0 1 0,1 0-1,-2 20 1,3-25-120,1-1 1,1 0-1,-1 0 0,1 0 1,0 0-1,1 0 0,-1 0 1,1 0-1,1 0 0,-1 0 1,1-1-1,0 1 0,0-1 0,0 0 1,1 0-1,-1 0 0,1 0 1,8 6-1,-2-2 35,2 0 1,-1-2-1,1 1 1,1-1-1,-1-1 1,1 0-1,0-1 1,0 0-1,19 3 0,-24-6-62,0 0-1,0-1 1,0 0-1,1 0 0,-1-1 1,0 0-1,1 0 1,-1-1-1,0 0 0,0-1 1,1 0-1,-1 0 1,0 0-1,-1-1 0,1-1 1,13-7-1,-19 10-53,0 0-1,0 0 1,0 0-1,-1-1 1,1 1-1,0-1 1,-1 1-1,1-1 1,-1 1-1,0-1 1,1 0-1,-1 0 1,0 0-1,0 0 1,0 0-1,0 0 1,-1 0-1,1 0 1,-1 0-1,1 0 1,-1 0-1,1 0 1,-1-1-1,0 1 1,0 0-1,-1-3 1,0 2-35,0 0 1,0 0 0,-1 0-1,0 0 1,1 1 0,-1-1 0,0 1-1,0-1 1,0 1 0,-1 0 0,1 0-1,-1 0 1,1 0 0,-1 0-1,1 0 1,-1 1 0,-6-3 0,-2 0-177,-1 0 1,1 1-1,-1 0 1,0 1-1,0 0 1,0 1-1,0 0 1,0 1-1,0 0 1,-13 3 0,4-1-763,0 2 1,1 0 0,-1 2 0,1 0 0,-20 9 0,36-13 43,0 0 0,0 0 0,1 0 1,-1 1-1,1-1 0,-1 1 0,1-1 0,-3 5 0,-1 4-1699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4:25.1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396 149 312,'10'-24'1058,"-5"15"-253,-1 0-1,0 0 0,-1-1 1,0 0-1,0 1 1,2-21-1,-5 29-653,0-1-1,0 1 1,0-1-1,0 1 0,-1-1 1,1 1-1,0-1 1,-1 1-1,1 0 1,-1-1-1,1 1 0,-1 0 1,0-1-1,1 1 1,-1 0-1,0 0 0,0-1 1,0 1-1,0 0 1,0 0-1,0 0 1,-2-1-1,0 1 35,1 0 0,-1 0 0,0 0 0,1 0 0,-1 0-1,0 1 1,0-1 0,1 1 0,-1 0 0,0-1 0,-3 2 0,-5 0 230,1 0 0,-1 1-1,0 0 1,1 1 0,-11 4 0,-4 3 157,1 1-1,0 1 1,1 1 0,1 0 0,-37 31 0,48-34-345,0 0 0,1 0 1,1 1-1,0 0 1,-9 16-1,13-20-82,1 1 1,1 0-1,-1 0 0,1 0 1,0 0-1,1 1 0,0-1 1,1 1-1,-2 12 0,3-13-45,1 1-1,0-1 0,0 1 0,1-1 0,0 0 1,0 0-1,1 1 0,0-2 0,0 1 0,1 0 1,0-1-1,0 1 0,9 10 0,1 0 120,1-2 0,1 0 0,34 28 0,58 30 506,-11-9-80,-94-63-622,0 1-1,0-1 0,0 1 0,-1 0 1,1-1-1,-1 1 0,1 1 0,1 2 1,-4-5-30,0 0 1,1-1 0,-1 1-1,0 0 1,1 0 0,-1 0-1,0 0 1,0 0 0,0-1 0,0 1-1,0 0 1,0 0 0,0 0-1,0 0 1,0 0 0,-1-1-1,1 1 1,0 0 0,0 0 0,-1 0-1,1 0 1,-1-1 0,1 1-1,-1 0 1,1-1 0,-1 1-1,1 0 1,-1-1 0,1 1 0,-1 0-1,0-1 1,1 1 0,-1-1-1,0 1 1,0-1 0,1 0-1,-1 1 1,0-1 0,0 0 0,-1 1-1,-32 12-906,0-2 0,0-1 0,-41 6 0,-16 4-3102,68-14-708,-41 17-1,31-6 1896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4:25.5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0 724 492,'34'-30'1207,"-1"-2"0,-2-1 0,-1-2 0,-2-1 0,30-50 0,99-207 4116,-78 127-912,-78 163-4222,-1 3-132,0-1 0,0 1 0,0-1 0,0 1 0,1-1 0,-1 1 0,0-1 0,1 1 0,-1-1 0,0 1 0,1-1 0,-1 1 0,0-1 1,1 1-1,-1-1 0,1 1 0,-1 0 0,1-1 0,-1 1 0,1 0 0,0-1 691,-1 7-68,1 23-192,2 1 0,1-1-1,1 0 1,1 0 0,1 0 0,2-1-1,1-1 1,1 1 0,24 40 0,-17-38-136,1 0 1,1-2 0,2 0-1,0-1 1,2-1 0,1-2-1,54 41 1,-66-57-93,-13-8-257,0 0 0,0 0-1,0 0 1,1 0 0,-1 0 0,0 0 0,0 0-1,0 0 1,0 0 0,0 0 0,0 0 0,0 0-1,0 0 1,0 0 0,0 0 0,1 0 0,-1 0-1,0 0 1,0 0 0,0 0 0,0 0 0,0 0-1,0 0 1,0 0 0,0 0 0,0 0 0,0 0-1,0 0 1,0 0 0,0 0 0,1 0 0,-1-1-1,0 1 1,0 0 0,0 0 0,0 0 0,0 0-1,0 0 1,0 0 0,0 0 0,0 0 0,0 0-1,0 0 1,0 0 0,0-1 0,0 1 0,0 0-1,0 0 1,0 0 0,0 0 0,0 0 0,0 0-1,0 0 1,0 0 0,0 0 0,0 0 0,0-1-1,0 1 1,0 0 0,-1 0 0,1 0 0,0 0-1,-15-19-47,6 13-88,0-1 1,-1 1-1,0 1 1,0 0-1,-1 0 1,1 1-1,-18-4 1,-4 0-649,-39-4 0,38 8-388,0 1-1,-60 3 1,72 2-908,-35 8 1,39-6-1171,0 1 1,-22 11-1,18-7 249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4:25.8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1 540 1316,'20'4'1752,"-1"0"2551,37 2 0,-53-6-4062,0 0 1,-1 0 0,1-1-1,0 0 1,0 1 0,-1-1-1,1 0 1,0 0 0,-1-1-1,1 1 1,-1 0 0,0-1-1,1 1 1,-1-1 0,0 0-1,0 0 1,0 0 0,0 0-1,0 0 1,2-4 0,3-5 205,-1 1 0,-1-1 0,7-18 0,-4 11 14,52-129 1526,43-91 239,-101 233-2137,18-30 294,-20 33-350,1 1 1,0 0-1,0-1 1,0 1-1,0 0 0,0 0 1,1-1-1,-1 1 1,0 0-1,1 0 1,-1 0-1,0 0 1,1 1-1,-1-1 0,1 0 1,-1 1-1,1-1 1,3 0-1,-3 5 130,2 19 22,-2 0 0,0 0-1,-2 39 1,0 1 107,0-33-115,2-1 0,2 1 0,0-1 0,16 52 0,-17-73-174,0 1 0,1-1-1,0 0 1,1 0-1,-1 0 1,2-1-1,-1 1 1,12 10-1,-13-14-64,1 0 0,-1 0 1,1-1-1,0 0 0,0 0 0,0 0 0,1-1 0,-1 0 0,1 0 0,0 0 0,-1 0 0,1-1 0,0 0 0,10 0 0,-2-1-262,-1-1 0,1 0 0,-1-1 0,0-1 0,0 0 0,0 0 0,0-2 0,-1 1 0,15-9 0,40-25-2756,-7-4-3991,-35 21 2954,-5 6 1250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2:53.0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192 59 64,'25'-50'3674,"-24"49"-3288,1-4 112,-2 3-189,-5 5 1486,-51 56-361,-72 93 1,127-150-1452,-16 21-1236,8-6-3469,6-12 3427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7:49.8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269 4 588,'18'-4'3931,"-23"10"-158,0-3-3339,0-1 0,0 0-1,0 1 1,0-2 0,-8 3-1,-32 3 1269,10-1-848,1 0 1,-40 14-1,70-18-902,0-1 0,1 1-1,-1 0 1,1 0-1,-1 0 1,1 0 0,0 1-1,0-1 1,0 1-1,0 0 1,0 0 0,1 0-1,-1 0 1,1 0-1,-2 4 1,3-5 3,0 0 1,0 0-1,1 0 0,-1-1 0,1 1 0,-1 0 1,1 0-1,0 0 0,0 0 0,0 0 1,0 0-1,0 0 0,1 0 0,-1 0 1,0 0-1,1 0 0,0 0 0,-1 0 0,1 0 1,0 0-1,0 0 0,0-1 0,0 1 1,0 0-1,0-1 0,1 1 0,-1-1 1,0 1-1,1-1 0,0 0 0,2 2 1,14 9-79,0-1 1,1 0 0,0-2 0,32 12 0,-1 0 283,-49-21-154,0 0-1,0 1 1,0-1-1,-1 0 1,1 0-1,0 1 1,0-1-1,-1 1 1,1-1-1,0 1 1,0-1-1,-1 1 1,1-1-1,-1 1 1,1-1-1,0 1 1,-1 0-1,1 0 1,-1-1-1,0 1 1,1 0 0,0 1-1,-2-2 2,1 1-1,0 0 1,-1-1-1,1 1 1,-1-1-1,1 1 1,-1-1-1,1 0 1,-1 1-1,0-1 1,1 1-1,-1-1 1,1 0 0,-1 1-1,0-1 1,1 0-1,-1 0 1,0 0-1,1 0 1,-2 1-1,-42 3-352,17 0-1541,24-4 1236,1 1 0,-1 0 0,1 0 0,-1 0 0,1 0 1,0 0-1,-1 0 0,-3 3 0,0 4-1049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4:26.1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 3192,'-4'3'239,"2"-2"-25,1 0 0,-1 0 1,1 0-1,-1 0 0,1 0 1,-1 0-1,1 1 0,0-1 1,-1 0-1,1 1 0,0 0 1,0-1-1,-1 4 0,2-2 76,0 0 0,0 0 0,0 0 0,1 0 0,0-1 0,-1 1 0,1 0 0,0 0 0,0-1 0,1 1 0,-1 0 0,0-1 0,1 1 0,0-1 0,2 3 0,0 2 285,15 23 1077,1-1 1,33 38-1,-44-57-1567,1 0 0,0 0-1,1-1 1,0 0 0,0-1 0,1 0 0,0-1-1,0 0 1,15 5 0,-13-9-675,0 0 0,-1-1 0,2-1 0,-1 0 0,0-1 0,0 0 0,0-1 0,20-4 0,17 0-5758,-28 4 4267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4:26.5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943 667 3408,'8'15'1480,"-8"-15"-1426,0 0 0,1 1-1,-1-1 1,0 0-1,0 1 1,0-1 0,0 0-1,0 1 1,0-1 0,0 0-1,0 1 1,0-1 0,0 0-1,0 1 1,0-1 0,0 0-1,-1 0 1,1 1-1,0-1 1,0 0 0,0 1-1,0-1 1,0 0 0,-1 1-1,1-1 1,0 0 0,0 0-1,-1 0 1,1 1 0,0-1-1,0 0 1,-1 0-1,1 0 1,0 1 0,-1-1-1,1 0 1,0 0 0,0 0-1,-1 0 1,1 0 0,0 0-1,-1 0 1,1 0-1,0 0 1,-1 0 0,1 0-1,0 0 1,-1 0 0,-4-3 582,-9-9-217,1 0 0,1-1-1,0 0 1,0-1 0,-13-22-1,8 11 103,-27-27-1,27 33-255,-3-2 653,-44-36-1,64 56-868,-1 1 0,0 0 0,1-1 0,-1 1 0,0-1 0,1 1 0,-1-1 0,1 0 0,-1 1 0,1-1 0,-1 0 0,1 1 0,-1-1 0,1 0 0,0 1 0,-1-1 0,1 0 0,0 0 0,0 1 0,0-1 0,-1 0 0,1 0 0,0 1 0,0-1 0,0 0 0,0 0 0,0 0 0,0 1 0,1-1 0,-1 0 0,0 0 0,0 1 0,1-1 0,-1 0 0,0 0 0,1 1 0,0-2 0,2-2 76,0 0 0,1 0 0,-1 1 1,1 0-1,5-4 0,7-6 123,-7 3-95,1 1-1,-2-1 1,0-1-1,0 1 1,-1-1 0,0-1-1,7-16 1,-12 24-117,0-1 1,0 1-1,-1-1 0,0 1 0,0-1 0,0 0 1,-1 0-1,0 1 0,0-1 0,0 0 1,0 0-1,-1 0 0,1 1 0,-1-1 1,0 0-1,-1 1 0,1-1 0,-1 1 1,0-1-1,0 1 0,-1 0 0,1 0 0,-6-7 1,0 2-36,-1 1 1,0 1 0,0-1-1,-1 1 1,0 1 0,0 0 0,0 0-1,-1 1 1,0 1 0,-17-6-1,-17-3-503,-57-9-1,97 21 458,-54-8-2037,-2 3 0,1 2 0,-1 3 0,-75 7 0,10 9-546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4:27.2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0 829 308,'1'3'743,"1"0"1,-1 0-1,0 0 1,1 0-1,-1 0 0,1-1 1,0 1-1,0-1 1,0 1-1,4 3 2948,-3-9-2200,-1-1-1071,1 0-1,0 0 1,-1 0 0,0 0-1,0-1 1,0 1 0,-1-1 0,1 1-1,0-6 1,7-50 1511,-7 39-1361,15-141 1551,-7-1 0,-12-197 1,1 354-2074,0 0 0,0 0 1,-1 1-1,1-1 1,-4-7-1,4 11-28,1 0 115,0 13-108,1-1 1,0 1-1,1 0 0,0-1 0,1 0 1,0 1-1,1-1 0,0-1 1,11 20-1,-11-22-18,1 0 0,0-1 0,0 1 0,0-1 0,1 0 1,0-1-1,0 1 0,1-1 0,-1-1 0,1 1 0,0-1 0,1 0 0,-1 0 1,0-1-1,1 0 0,0-1 0,0 1 0,0-1 0,0-1 0,0 0 0,0 0 1,1 0-1,-1-1 0,0-1 0,0 1 0,0-1 0,1 0 0,13-5 0,-2-1-14,0-1 0,0 0 0,0-2 0,-1 0 0,0-1 0,21-17 0,8-5-39,-31 27 30,-17 6 14,1 0 0,-1 0 0,0 0 0,1 0 0,-1 0 0,0 0 0,0 0 0,1 1 0,-1-1 0,0 0 0,1 0 0,-1 0 0,0 0 0,0 1 0,1-1 0,-1 0 0,0 0 0,0 1 0,0-1 0,1 0 0,-1 0 0,0 1 0,0-1 0,0 0 0,0 0 0,0 1 0,1-1 0,-1 0 0,0 1 0,0 2 3,0 1-1,0-1 0,0 1 1,0-1-1,-1 0 0,0 1 0,-1 4 1,-34 124 9,13-52-5,-18 116-1,40-190-23,1 1 0,-1-1 0,1 1-1,1-1 1,-1 1 0,1-1 0,0 0 0,0 1-1,1-1 1,0 0 0,0 0 0,4 7 0,-5-10-9,1 0 0,0 0 0,0 0 0,1 0 0,-1-1 0,0 1 1,1-1-1,0 0 0,-1 0 0,1 0 0,0 0 0,0 0 0,0 0 1,0-1-1,1 1 0,-1-1 0,0 0 0,1 0 0,-1-1 0,0 1 1,1 0-1,-1-1 0,7 0 0,2-1-25,-1 0 0,0-1 0,0-1 0,0 1 0,0-2 0,-1 0 0,1 0 0,-1 0 0,0-2 0,0 1 0,0-1 0,-1-1 1,0 1-1,15-15 0,-5 1 84,0 0 0,-1-1 0,-1 0 1,28-48-1,19-65 319,-23 46 177,-41 87-506,0 0-1,1 0 1,-1 0 0,1 0 0,-1 0 0,1 1-1,-1-1 1,1 0 0,0 0 0,-1 1 0,1-1 0,0 0-1,-1 1 1,1-1 0,1 0 0,-1 1-11,-1 0 1,0 0-1,1 0 0,-1 0 1,1 0-1,-1 0 1,0 0-1,1 0 0,-1 0 1,0 0-1,1 0 1,-1 1-1,1-1 0,-1 0 1,0 0-1,1 0 1,-1 0-1,0 1 0,1-1 1,-1 0-1,0 0 1,0 1-1,1-1 0,-1 0 1,1 1-1,13 30 397,-10-21-372,24 58 267,3 0 0,3-2 0,3-2 0,52 69 0,-63-98-143,-6-7 61,1-2 0,36 37 1,-49-57-56,-12-11-57,-11-11-67,-6-3-220,-2 1 1,0 2 0,-1 0-1,0 1 1,-1 2-1,-50-20 1,54 26-540,-1 0 0,0 2-1,-1 0 1,0 2 0,1 0 0,-1 1 0,0 2-1,-45 4 1,60-3-249,0 1-1,-1 0 0,1 1 1,0 0-1,-15 8 1,23-11 753,-1 0 0,1 0 0,0 0 0,-1 0 0,1 0 0,0 1 0,-1-1 0,1 0 0,0 0 0,-1 0 0,1 0 0,0 1 0,0-1 0,-1 0 0,1 0 0,0 1 0,0-1 0,-1 0 0,1 0 0,0 1 0,0-1 0,0 0 1,0 1-1,-1-1 0,1 0 0,0 1 0,0-1 0,0 0 0,0 1 0,0-1 0,0 0 0,0 1 0,0-1 0,0 0 0,0 1 0,0-1 0,0 0 0,0 1 0,0-1 0,0 0 0,1 1 0,7 5-2582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4:28.0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1 855 2956,'9'1'339,"-1"0"0,1-1 0,0 0-1,0 0 1,0-1 0,-1 0 0,1-1-1,0 0 1,-1 0 0,1-1 0,-1 0-1,0 0 1,0-1 0,0 0 0,-1-1-1,1 1 1,-1-2 0,0 1 0,0-1-1,-1 0 1,1 0 0,-1 0 0,8-13-1,3-7 252,-1-1 1,-1 0-1,-1-1 0,-2-1 0,0 0 0,-2 0 0,-2-1 0,-1-1 0,7-56 1,-12 62-144,-1 1 0,-2-35 1,0 51-308,0-1 0,0 0 1,-1 1-1,0-1 1,0 1-1,-1 0 0,0 0 1,-1 0-1,0 0 0,-5-8 1,7 13-48,-1 0 1,1 1-1,-1-1 0,0 1 1,0 0-1,0-1 1,0 1-1,0 1 1,-6-3-1,8 3 647,9 0-643,32-8 67,49-16-1,-50 12-57,-33 11-44,-1 1 1,1-1-1,0 1 0,0 0 0,0 0 1,0 1-1,0-1 0,10 2 1,-14 0-41,-1-1 1,1 0 0,-1 1-1,1-1 1,-1 1 0,0 0-1,1-1 1,-1 1 0,0 0 0,0 0-1,0 0 1,1 0 0,-1 0-1,0 0 1,1 2 0,0 0-5,-1-1 0,0 0 0,0 1 0,0-1 0,-1 1 1,1-1-1,0 1 0,-1 0 0,0-1 0,1 1 0,-1 4 0,-3 40 173,-2-1-1,-17 74 0,13-77 24,1-1-1,3 1 1,-1 63-1,6-98-162,0 0-1,1 0 1,0 0-1,1 0 0,0-1 1,0 1-1,1-1 1,4 10-1,-6-14-36,1-1 0,-1 1 0,1-1 1,0 0-1,0 1 0,0-1 0,0 0 0,0 0 0,0-1 0,0 1 0,0 0 0,1-1 1,-1 1-1,1-1 0,0 0 0,-1 0 0,1 0 0,0 0 0,-1 0 0,1 0 0,0-1 0,0 0 1,0 1-1,0-1 0,-1 0 0,5-1 0,2 0-8,0-1-1,0-1 1,-1 1-1,1-2 1,-1 1-1,0-1 1,0 0 0,0-1-1,-1 0 1,0 0-1,10-8 1,8-10-64,36-41 1,-22 17-61,-2-1-1,-2-3 1,34-65 0,-29 39-200,48-139 0,-87 215 311,0-1 0,0 1-1,-1-1 1,1 0-1,0 1 1,-1-1 0,1 0-1,-1 0 1,0 1 0,0-1-1,0 0 1,0 0 0,0 0-1,0 0 1,0 1-1,0-1 1,-1 0 0,1 0-1,-1 1 1,1-1 0,-1 0-1,0 1 1,0-3 0,-4 7-17,1 1 18,-1 0-1,1 0 0,0 1 1,0-1-1,0 1 0,-6 10 0,10-14 7,-1 0-1,0 0 1,0 0-1,1 0 1,-1 0-1,0 0 1,1 1-1,0-1 1,-1 0-1,1 0 1,0 1-1,-1-1 1,1 0-1,0 1 1,0-1-1,0 0 1,0 0-1,0 1 1,0-1-1,1 0 1,-1 1-1,0-1 1,1 0-1,-1 0 1,1 1-1,-1-1 1,1 0-1,-1 0 1,1 0-1,0 0 1,0 0-1,-1 0 1,1 0-1,0 0 1,0 0-1,0 0 1,0 0-1,0-1 1,0 1-1,1 0 1,-1-1-1,0 1 1,0-1-1,2 1 1,5 1-4,-1 0 1,0-1-1,0 0 1,0-1-1,0 0 1,1 0-1,-1 0 1,0-1-1,0 0 1,0-1-1,0 1 1,8-4-1,14-5-14,39-19-1,-66 28 18,36-18-11,-21 9 46,1 1-1,34-11 1,-51 20-28,0-1 0,0 1 1,0 0-1,0 0 1,0 0-1,-1-1 1,1 1-1,0 0 1,0 0-1,0 0 1,0 0-1,0 0 1,0 1-1,0-1 1,0 0-1,0 0 1,0 1-1,-1-1 1,1 0-1,0 1 1,0-1-1,0 1 1,0-1-1,-1 1 1,1-1-1,0 1 1,-1 0-1,1-1 1,0 1-1,-1 0 0,1-1 1,-1 1-1,1 0 1,-1 0-1,1 0 1,-1-1-1,0 1 1,1 0-1,-1 0 1,0 0-1,0 0 1,0 0-1,1 1 1,-1 4 22,0 0 1,1 1-1,-2-1 1,-1 12 0,2-18-30,-41 181 427,4-33 103,32-118-387,-12 73 425,16-90-478,1-1 1,-1 0-1,2 0 0,0 0 0,1 0 0,3 16 0,-4-25-75,-1-1 0,1 1 1,0-1-1,0 1 0,0-1 0,0 1 1,0-1-1,0 1 0,1-1 1,-1 0-1,1 0 0,-1 0 0,1 0 1,0 0-1,0 0 0,0 0 0,0-1 1,0 1-1,0-1 0,1 1 1,-1-1-1,0 0 0,1 0 0,-1 0 1,1 0-1,-1 0 0,1-1 0,-1 1 1,1-1-1,0 0 0,-1 0 1,1 0-1,0 0 0,-1 0 0,1 0 1,0-1-1,-1 1 0,1-1 1,2 0-1,5-3-22,1 0 1,-1-1-1,0 0 1,0-1-1,-1 1 1,1-2-1,-1 1 1,8-9-1,21-22-140,-2-1-1,42-57 0,53-93-382,-122 175 487,2-1-8,-8 23 56,-3-6 5,0 0 0,1 0 0,-1 0 1,1 0-1,0 0 0,-1 0 0,3 4 1,11 18 46,1 0-1,1-1 1,26 28 0,65 64 126,-51-57-51,41 41 108,-97-99-237,1-1-1,-1 1 0,1-1 0,-1 0 0,1 1 0,-1-1 0,0 1 0,1-1 0,-1 1 1,0-1-1,1 1 0,-1 0 0,0-1 0,1 1 0,-1-1 0,0 1 0,0 0 0,0-1 0,0 1 1,0 0-1,0-1 0,0 1 0,0-1 0,0 1 0,0 0 0,-1 0-9,-1-1 1,1 1-1,0-1 0,-1 0 1,1 0-1,-1 0 0,1 0 0,0 0 1,-1 0-1,1 0 0,-1 0 1,1-1-1,0 1 0,-1 0 1,1-1-1,-3 0 0,-36-11-228,-110-27-1608,124 34 630,0 2 1,-1 0-1,1 1 0,-29 3 0,-19 7-8870,45-5 6904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4:28.4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82 12593,'85'-81'5245,"-99"93"-2321,-12 10-1761,-35 40-1,42-39-877,0 2 0,2 0 0,1 0 0,1 2 0,2 0 0,0 0 1,-12 41-1,24-63-248,-1 1 0,1-1 0,0 0 0,1 0 0,-1 1 1,1-1-1,0 0 0,1 0 0,-1 1 0,1-1 1,0 0-1,0 0 0,1 1 0,-1-1 0,5 7 0,-4-8-66,1 0-1,-1-1 0,1 1 0,0-1 0,0 0 1,1 0-1,-1 0 0,1 0 0,-1 0 0,1-1 1,0 0-1,0 1 0,0-1 0,0-1 1,0 1-1,1-1 0,-1 0 0,7 2 0,6-1-376,0 0 0,0-1 0,0-1 0,0 0 1,0-2-1,27-4 0,101-33-4392,-78 19 35,8-2 342,-2 0 1345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4:28.7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374 269 64,'13'-11'851,"-1"-1"0,-1 0 0,0-1 0,-1 0 0,15-24 0,-22 31-441,0 0-1,0-1 0,0 0 1,0 0-1,-1 1 1,-1-1-1,1 0 0,-1-1 1,0 1-1,0 0 0,-1 0 1,0 0-1,-1-1 1,1 1-1,-4-11 0,4 15-283,-1 1 0,1-1 0,-1 1 0,0-1 0,0 1-1,0 0 1,-1-1 0,1 1 0,-1 0 0,1 0 0,-1 0 0,1 0-1,-1 0 1,0 0 0,0 1 0,0-1 0,0 1 0,0-1-1,-1 1 1,1 0 0,0-1 0,-1 1 0,1 0 0,-1 1-1,1-1 1,-1 0 0,1 1 0,-1-1 0,1 1 0,-1 0 0,1 0-1,-1 0 1,0 0 0,-4 1 0,-1 1 100,0 0 0,0 0 1,0 0-1,0 1 0,0 0 0,1 1 0,-1 0 1,1 0-1,-11 9 0,10-7-25,1 0 1,0 1-1,0 0 0,0 0 0,1 0 1,0 1-1,1 0 0,-1 0 1,2 1-1,-5 9 0,6-11-61,1 0-1,0 0 0,1 0 1,-1 0-1,1 0 0,1 0 1,-1 1-1,2-1 0,-1 0 1,0 0-1,1 1 0,1-1 1,-1 0-1,4 8 0,6 14 641,2-1-1,28 48 1,-26-50-104,-1 0 1,21 55 0,-33-76-631,-1 0 0,1 1 0,-1-1 0,0 0 0,-1 1 1,1-1-1,-1 1 0,-1 0 0,1-1 0,-1 1 0,1-1 0,-2 0 1,1 1-1,-4 9 0,2-9-78,-1 0 1,1 1-1,-1-1 1,-1-1 0,1 1-1,-1-1 1,0 1-1,0-1 1,-1-1-1,-6 6 1,-1-1-769,-1-1 0,-1 0 0,-26 11 0,-43 9-7069,12-11 2311,0 0 1688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4:33.9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652 10 14117,'0'0'753,"1"-7"-115,-2 4-246,-4 7 2019,-247 306 868,126-149-2332,87-111-728,-169 220 522,207-269-798,-14 24-719,14-25 669,1 1 0,-1-1 0,1 1 0,-1-1 0,1 1 0,0-1 0,-1 1 0,1-1 0,0 1 0,0 0 0,-1-1 0,1 1 0,0 0 0,0-1-1,0 1 1,0 0 0,0-1 0,0 1 0,0 0 0,0-1 0,0 1 0,0 0 0,0-1 0,0 1 0,1 0 0,-1-1 0,0 1 0,0-1 0,1 1 0,0 1 0,1-2-605,0-1-1,0 1 1,-1 0 0,1 0 0,0-1-1,0 1 1,0-1 0,0 0 0,-1 0-1,1 1 1,0-1 0,0 0 0,-1 0 0,1-1-1,1 0 1,9-8-2142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4:34.2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387 894 712,'32'20'10686,"-33"-25"-9220,-6-15-182,-1-1-1,-1 1 1,-22-35 0,-2-6-74,-160-352 1648,132 274-6625,2-2-6208,43 102 6986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4:35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567 1 1436,'0'0'1638,"-3"5"-3,-81 119 4315,17-30-3891,20-18-516,-36 84 0,-25 88 505,-3 76 179,91-250-1583,4 1-1,-9 110 1,23-152-492,1 1 1,2 0-1,8 56 1,-6-75-264,0 0 0,1 0 0,1 0 0,0 0 0,1-1 0,0 0 0,1 0 0,1-1 0,18 25 0,-21-32-179,0-1-1,0 0 1,0-1 0,0 1-1,1-1 1,0 0 0,0 0-1,0-1 1,12 6 0,-11-7-721,0 0 1,0 0-1,0-1 1,0 0-1,0 0 1,1-1-1,-1 1 0,0-2 1,10 0-1,14-4-2042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4:36.9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117 365 456,'1'-10'12287,"-19"67"-9553,-19 109 1,29-124-2209,-46 394 6063,61-468-4520,4-33-1824,33-411-410,-9 80-355,-27 349 821,-7 44-250,0-1 1,0 1-1,0 0 0,0 0 1,1-1-1,-1 1 1,1 0-1,0 0 1,0 0-1,4-4 1,-5 6 137,-1 3-178,0-1-1,1 0 1,-1 0 0,1 0 0,-1 0 0,1 0-1,-1 0 1,1 0 0,0 0 0,-1 0 0,1 0-1,1 1 1,1 2 13,11 21 71,-1-1-32,1 0 0,23 30 1,18 14-14,117 148 109,-18 9 78,-141-203-179,0 1 0,-2 0 0,0 1 0,13 45 0,-22-60-53,0 0 1,-1 1 0,0-1-1,0 1 1,-1-1 0,0 1-1,0-1 1,-1 1 0,-1-1-1,1 0 1,-2 0-1,1 1 1,-1-1 0,0-1-1,-1 1 1,-6 11 0,0-6-94,0 1 1,-1-1 0,0-1-1,-1 0 1,0-1 0,-1 0-1,-1-1 1,0 0 0,0-1 0,-18 9-1,-15 5-1761,-100 34 0,16-7-5990,129-50 7242,1-1 0,0 1 0,-1-1 0,1 1-1,0 0 1,-1-1 0,1 1 0,0 0 0,0 0 0,0 0 0,0 0 0,0 0 0,0 0 0,-1 2 0,1 3-2218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7:50.5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431 357 320,'9'-2'6243,"-10"7"-6009,0 0 1,-1 0-1,1 0 0,-1 0 0,0 0 0,0 0 0,-1-1 0,1 1 1,-1-1-1,0 1 0,-7 7 0,-3 2 209,-1 1-1,-15 12 0,19-19-285,-1 0-1,1-1 0,-1 0 1,-1 0-1,1-2 1,-1 1-1,0-1 0,0-1 1,0 0-1,-1-1 0,-18 2 1,24-4-97,-1 0 1,1-1 0,-1 0-1,1-1 1,-1 0-1,1 0 1,0-1-1,-1 1 1,1-1-1,0-1 1,0 0 0,0 0-1,1 0 1,-1-1-1,1 0 1,0 0-1,0 0 1,0-1 0,0 0-1,1 0 1,-6-7-1,6 5-32,0-1 0,0 1 0,1-1 0,0 0 0,1 0 1,0 0-1,0 0 0,1-1 0,0 1 0,0-1 0,1 0 0,0 1 0,0-1 0,1 0 0,0 0 0,3-14 0,0 3-3,1 1 0,0 0 0,2-1 0,0 2 0,2-1 0,12-24 0,-9 24 45,0 0 0,1 1 0,22-25 0,-28 36-26,1 0 0,-1 0 0,1 1 0,1 0 0,-1 1 0,1-1 0,0 1-1,0 1 1,0 0 0,17-6 0,-21 9-24,1 0 0,0 0 0,-1 0 0,1 1-1,0 0 1,0 0 0,-1 0 0,1 1 0,0-1 0,-1 1 0,1 0 0,0 1-1,4 1 1,-2 0 1,0 1 0,0 0 0,0 0-1,0 0 1,-1 1 0,0 0 0,8 8-1,-3-1 5,0 1 0,-1 1-1,0 0 1,-1 0 0,-1 1-1,12 26 1,-17-34-29,-1 1 1,1 0-1,-1 0 0,-1 0 1,1 0-1,-1 0 1,-1 0-1,0 1 0,0-1 1,0 0-1,-1 0 1,0 0-1,-1 1 0,0-1 1,0-1-1,-4 10 0,3-11-83,0 0-1,0 0 1,-1 0-1,1-1 0,-1 0 1,-1 1-1,1-1 1,-1-1-1,0 1 0,0-1 1,0 0-1,0 0 1,-1 0-1,0-1 0,0 0 1,0 0-1,0 0 1,0-1-1,-13 3 0,-4-1-2262,-42 2 0,36-4-1828,10 1 2293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4:37.2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327 7 256,'1'-1'244,"0"0"0,0 1 0,0-1 0,0 1 0,0-1 0,0 1 0,0-1 0,0 1 0,1-1 0,-1 1 0,0 0 0,0 0 0,1 0 0,0 0 0,-1 0-98,-1 0 1,0 0 0,0 0-1,1 0 1,-1 1 0,0-1 0,0 0-1,1 0 1,-1 1 0,0-1-1,0 0 1,1 0 0,-1 1-1,0-1 1,0 0 0,0 0 0,0 1-1,0-1 1,1 0 0,-1 1-1,0-1 1,0 0 0,0 1 0,0-1-1,0 0 1,0 1 0,0-1-1,0 0 1,0 1 0,0-1-1,0 0 1,-1 1 0,-6 21 4031,0-8-4353,-137 233 5929,-31 65-2784,161-280-3492,12-16-2263,2-15 2509,0-1 1,0 0-1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4:37.6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468 727 812,'1'1'126,"0"-1"0,-1 0 0,1 1 0,0-1 0,0 0 0,-1 0 0,1 0 0,0 0 0,-1 0 0,1 0 0,0 0 0,0 0 0,-1 0 0,1 0-1,0 0 1,0 0 0,-1 0 0,1-1 0,0 1 0,-1 0 0,1 0 0,0-1 0,-1 1 0,1-1 0,0 1 0,-1 0 0,1-1 0,0 0 0,0 0-5,-1-1 0,1 1 0,-1 0 0,0-1 0,1 1 0,-1-1 0,0 1 0,1 0-1,-1-1 1,0 1 0,0-1 0,0 1 0,-1-3 0,-1-7 347,-1 0 1,0 1-1,-4-11 0,7 20-424,-37-86 1251,-3 1-1,-4 2 1,-3 2 0,-62-80 0,105 156-1422,-12-16 146,-1 0 0,-27-28 0,37 45-476,1-1 1,-1 1-1,0 0 0,-14-7 0,16 9-309,0 1 0,0 1 1,0-1-1,0 0 0,0 1 1,-1 0-1,1 0 0,-9 1 1,-2 0-1139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4:37.9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20 110 468,'0'0'2914,"-20"-33"9819,20 31-12604,0 0-1,0 0 1,1 1 0,-1-1 0,0 0 0,1 0 0,-1 1 0,1-1-1,-1 0 1,1 1 0,0-1 0,0 1 0,-1-1 0,1 1-1,0-1 1,0 1 0,1 0 0,-1-1 0,0 1 0,0 0-1,1 0 1,-1 0 0,1 0 0,-1 0 0,1 0 0,2-1-1,6-3 275,0-1 1,21-7-1,-21 10-266,0 1 1,0-1 0,0 2 0,0-1-1,1 1 1,-1 1 0,1 0 0,-1 0 0,0 1-1,1 1 1,-1-1 0,0 2 0,0-1-1,0 1 1,0 1 0,0 0 0,12 8 0,-14-8-74,0 1 0,-1 0 1,0 0-1,0 1 0,0 0 1,-1 0-1,0 0 1,0 1-1,0 0 0,-1 0 1,0 1-1,-1 0 0,1-1 1,-2 1-1,1 1 0,-1-1 1,0 0-1,-1 1 1,0 0-1,2 15 0,-4-8-5,0 1-1,-2-1 0,0 0 0,0 1 1,-2-1-1,0 0 0,-1-1 0,0 1 1,-1-1-1,-1 0 0,0 0 1,-1-1-1,-1 0 0,-11 14 0,7-11-299,-2 1-1,0-2 0,0 0 0,-2-1 0,1-1 0,-2 0 0,0-1 0,-1-1 0,-38 18 0,18-18-1239,19-11-1711,19-1 2690,0 0 0,0 0 0,1 0 0,-1-1 0,0 1 1,0 0-1,1 0 0,-1-1 0,0 1 0,1-1 0,-1 1 1,1 0-1,-1-1 0,-3-3-2509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4:38.4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1330 1204,'3'-1'302,"0"1"0,0-1-1,0 0 1,0 1 0,0-1 0,-1-1-1,1 1 1,0 0 0,-1-1-1,1 1 1,-1-1 0,1 0 0,-1 0-1,0 0 1,0 0 0,0 0 0,0 0-1,0-1 1,0 1 0,-1-1 0,1 1-1,-1-1 1,1 0 0,0-2-1,5-12 473,0-1-1,7-31 0,-11 35-256,16-76 834,-5 0 1,4-95 0,-14 89-270,-8-100 0,-22-92 756,16 193-1210,2 55-289,0-8 405,8 48-732,1-1 1,-1 1-1,0-1 0,1 1 1,-1-1-1,0 1 0,1 0 1,-1-1-1,1 1 0,-1 0 0,0-1 1,1 1-1,-1 0 0,1 0 1,-1-1-1,1 1 0,-1 0 1,1 0-1,-1 0 0,1 0 1,-1 0-1,1 0 0,-1 0 1,1-1-1,-1 1 0,1 1 1,0-1-1,16-1 89,-16 1-94,45-2 171,1-2 1,65-16-1,41-4 981,-151 24-1123,0 0 0,0 0-1,-1 0 1,1 0 0,0 0 0,0 0 0,-1 0 0,1 1-1,0-1 1,0 1 0,-1-1 0,1 1 0,0 0 0,-1-1 0,1 1-1,-1 0 1,1 0 0,-1 0 0,0 0 0,1 0 0,-1 1 0,0-1-1,0 0 1,0 1 0,0-1 0,0 1 0,0-1 0,0 1 0,0-1-1,0 1 1,-1 0 0,1-1 0,-1 1 0,1 0 0,-1 2 0,2 6 93,-1 0 0,-1 0 1,0 1-1,-2 18 1,1-26-107,-2 34 225,-25 428 1742,29-406-1798,2-1 0,2 1-1,3-1 1,3-1-1,34 106 1,-40-149-213,0-1 0,2 1 0,-1-1 1,2-1-1,-1 1 0,2-1 0,0 0 0,17 17 0,-21-25-166,-1 0-1,1 0 0,0-1 0,0 1 0,0-1 1,0 0-1,1-1 0,-1 0 0,1 1 0,0-2 1,0 1-1,0-1 0,-1 1 0,1-2 1,0 1-1,1-1 0,-1 0 0,0 0 0,0 0 1,0-1-1,0 0 0,-1 0 0,8-3 1,17-8-1973,-18 6-853,-1 0 0,0-1 1,18-14-1,-9 3-557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4:38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383 0 1212,'3'0'3815,"-5"5"-1403,-11 16-382,-24 29-263,-175 236 3815,119-153-4315,89-128-1310,2-2-99,-1 0 0,0 1 0,1 0 1,0 0-1,-1-1 0,2 1 0,-1 1 0,0-1 1,1 0-1,0 0 0,-1 5 0,2-9 89,0 0 0,0 1 0,0-1 0,0 0 0,0 0 0,0 1 0,0-1-1,0 0 1,0 0 0,0 0 0,1 1 0,-1-1 0,0 0 0,0 0 0,0 0 0,0 0 0,0 1 0,1-1-1,-1 0 1,0 0 0,0 0 0,0 0 0,1 0 0,-1 1 0,0-1 0,0 0 0,0 0 0,1 0 0,-1 0-1,0 0 1,0 0 0,0 0 0,1 0 0,-1 0 0,0 0 0,0 0 0,1 0 0,13-3-3127,12-7-1820,-7-1 2793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4:39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236 1425 548,'38'40'6372,"-38"-41"-6219,0-1 0,-1 1 1,1 0-1,-1-1 0,1 1 0,-1 0 0,1 0 1,-1-1-1,0 1 0,0 0 0,-1-2 1,-2-3 205,-120-224 4987,62 115-5933,-1-1-5389,55 100 3287,4 4 817</inkml:trace>
  <inkml:trace contextRef="#ctx0" brushRef="#br0" timeOffset="1">381 51 1056,'0'-2'381,"0"0"1,0 0-1,0 0 1,0 0-1,0 0 0,0 0 1,0 0-1,1 1 1,-1-1-1,1 0 0,-1 0 1,1 0-1,0 0 1,0 1-1,0-1 0,0 0 1,0 1-1,0-1 1,0 1-1,1-1 0,-1 1 1,1 0-1,-1-1 1,1 1-1,-1 0 0,1 0 1,-1 0-1,3-1 1,0 1 61,0 1 1,0-1-1,0 1 0,0 0 1,0 0-1,0 0 1,0 0-1,0 1 1,0-1-1,0 1 1,0 0-1,-1 0 1,6 3-1,6 2 155,-2 0-1,1 1 1,-1 1-1,0 0 1,19 16-1,-3 2 165,26 30-1,-12-6 3,-2 1 0,-2 3 0,59 108 0,-54-75 409,63 182 0,-87-204-755,-2 1 0,-3 0-1,-3 1 1,-3 0-1,-3 1 1,-4 92 0,-4-121-414,-1 0 0,-3 0 0,-1-1 0,-2 0 0,-1 0 0,-2-1-1,-2 0 1,-1-2 0,-2 1 0,-1-2 0,-2 0 0,-36 46 0,40-61-260,0-2 0,-35 30 0,28-29-2083,-50 28-1,35-26-1035,-1-2-1,0-2 1,-60 16 0,-17-2-1242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6:45.8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188 66 440,'-3'-20'8997,"-3"22"-8129,-5 3-522,1-1-1,-1 2 1,1-1 0,0 1 0,0 1-1,0 0 1,1 0 0,0 1 0,1 0-1,-1 1 1,2 0 0,-1 0 0,1 1 0,1-1-1,0 2 1,0-1 0,1 0 0,0 1-1,1 0 1,0 1 0,0-1 0,2 0-1,-3 18 1,4-18-182,0-1 0,1 1 0,0 0 0,1 0 0,0 0 0,1 0 0,0 0 0,1-1 0,5 14 0,-7-20-110,1 0 1,0 1-1,1-1 1,-1 0-1,1 0 1,0-1 0,0 1-1,0 0 1,0-1-1,0 0 1,1 0-1,0 0 1,-1 0-1,1-1 1,0 1 0,1-1-1,-1 0 1,0 0-1,0 0 1,1-1-1,-1 0 1,1 0 0,0 0-1,4 0 1,2 0 7,-1-1 1,0-1 0,0 0 0,0-1 0,0 0-1,0 0 1,0-1 0,-1 0 0,1-1 0,-1 0-1,0 0 1,0-1 0,0 0 0,-1-1 0,1 0-1,-1 0 1,-1-1 0,12-11 0,-14 12-33,1-1 0,-1 1 0,0-1 0,0 1 0,-1-1 0,0-1 0,0 1 0,-1-1 0,0 1 0,0-1 0,-1 0 0,1 0 0,-2 0 0,1 0 0,-1-1 0,-1 1 1,0 0-1,0 0 0,0-1 0,-1 1 0,0 0 0,-1 0 0,-2-9 0,0 8-5,-1-1 1,1 1 0,-2 1-1,1-1 1,-1 1 0,-1 0-1,1 0 1,-1 0-1,-1 1 1,1 1 0,-1-1-1,-1 1 1,1 0-1,-1 1 1,0 0 0,0 0-1,-12-3 1,3 0-428,-1 2-1,0 0 1,-22-3-1,17 5-1696,1 2 0,-26-1 0,66-10-7409,-1 4 7149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6:46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1 558 696,'3'6'595,"0"0"0,1 0-1,-1 0 1,1-1 0,1 0-1,-1 1 1,1-2 0,-1 1 0,2 0-1,8 6 1,-13-12-467,0 1 0,0-1 1,0 1-1,0-1 0,0 1 0,0-1 0,-1 1 1,1-1-1,0 0 0,0 0 0,-1 1 1,1-1-1,-1 0 0,2-1 0,-2 1-7,4-7 300,0-1-1,0 0 0,-1 0 1,0 0-1,-1 0 0,0 0 1,0-1-1,-1 1 1,0-14-1,2 0 205,26-310 5962,-25 323-5909,3 14 13,4 17-128,-10-20-614,7 22 376,0 0 1,5 27 0,4 10 130,-10-37-238,1-1 0,0 0 0,2-1 0,1 0 0,1-1 0,0 0 0,1 0 0,18 18 0,-28-35-184,-1 0 0,1-1 0,0 0 0,-1 1 0,1-1-1,0 0 1,0 0 0,1-1 0,-1 1 0,0-1 0,1 0 0,-1 1 0,0-1 0,1-1 0,-1 1 0,1-1 0,0 1 0,-1-1 0,1 0 0,6-1 0,-5 0-25,0 0 0,0-1 0,0 0-1,0 0 1,0-1 0,-1 1 0,1-1 0,-1 0 0,0 0 0,0 0-1,0-1 1,0 0 0,4-5 0,6-8-109,-1-1 0,-1 0 0,-1-1 0,0 0-1,-2 0 1,0-2 0,-1 1 0,8-36 0,-5 9-1092,-2-2 0,4-85 1,-13 134 1189,0-41-1387,0 38 1110,0 0-1,0 0 1,-1 0 0,1 0-1,-1 0 1,0 0 0,0 0 0,0 0-1,0 0 1,-2-3 0,1 5-217,-10 19-10202,10-5 8300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6:46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40 284,'1'-4'864,"7"-18"1776,-8 22-2528,1-1 0,-1 1-1,0-1 1,0 1-1,0 0 1,0-1-1,0 1 1,0-1-1,0 1 1,0 0-1,0-1 1,0 1 0,0-1-1,0 1 1,0 0-1,0-1 1,-1 1-1,1-1 1,0 1-1,0 0 1,0-1-1,-1 1 1,1 0-1,0-1 1,0 1 0,-1 0-1,1-1 1,0 1-1,-1 0 1,1-1-1,0 1 1,-1 0-1,1 0 1,0 0-1,-1-1 1,1 1 0,0 0-1,-1 0 1,1 0-1,-1 0 1,1 0-1,0 0 1,-1 0-1,1 0 1,-1 0-1,-5 2 558,-5 4-345,1 0 0,-1 1 1,1 0-1,0 0 0,0 1 0,1 1 0,0 0 0,1 0 0,-13 17 0,13-13-10,0-1 0,0 2-1,1-1 1,0 1 0,2 0-1,-1 0 1,-5 29 0,10-39-234,1-1 0,0 1 0,0-1 0,0 0 0,0 1 0,0-1 0,1 1 0,-1-1 0,1 0 0,0 1 0,0-1 0,1 0 0,-1 0 0,1 0 0,-1 0 0,1 0 0,0 0 0,0 0 0,0-1 0,4 5 0,5 3 215,1-1 0,-1 1 1,22 11-1,14 12 790,-44-30-1016,0 0 1,0 0-1,0 1 1,0-1-1,0 1 0,-1-1 1,0 1-1,0 0 1,0 0-1,0 0 0,0 0 1,-1 0-1,0 1 0,0-1 1,1 7-1,-2-4-59,0 0-1,0 0 1,-1 0 0,0 0-1,0 0 1,-1 0-1,1-1 1,-2 1 0,-2 7-1,-5 7-500,-2-1-1,0 0 0,-1-1 0,0-1 1,-18 18-1,10-8-842,1-1-1668,5-12-3932,12-14 4683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6:46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1 283 2028,'12'-6'576,"-9"4"-307,-1 1 0,1-1 0,0 1-1,0 0 1,-1 0 0,1 0 0,0 0 0,0 1-1,0-1 1,0 1 0,0 0 0,4 0 0,-4 0-64,-1 1 0,0 0 1,1 0-1,-1 0 1,0 1-1,1-1 1,-1 0-1,0 1 1,0 0-1,0-1 1,0 1-1,0 0 1,-1 0-1,1 0 1,-1 0-1,1 0 1,-1 0-1,0 1 1,1-1-1,-1 0 0,0 1 1,0 2-1,5 11 482,-1 0 0,3 20 1,-6-25-243,15 48 43,-6-36-5768</inkml:trace>
  <inkml:trace contextRef="#ctx0" brushRef="#br0" timeOffset="1">261 85 460,'-6'-8'1272,"0"5"1016,-13-3-1260,6 3-99,-2 0-61,-4-5-100,0 2-152,-3-2-196,0-1-292,-3 1-276,6-1-312,0 4-2321,0-1 949,4 3 620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7:51.0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205 111 616,'0'0'835,"17"-16"3585,-3-3-1884,-8 9-1409,1 1 0,0 0 0,13-12 0,-17 18-963,1 0 0,0 0 1,0 1-1,-1 0 0,1 0 0,0 0 1,1 0-1,-1 0 0,0 1 1,1 0-1,-1 0 0,9-1 1,-4 1-44,0 1 0,0 1-1,0-1 1,0 2 0,0-1 0,0 1 0,-1 0 0,1 1 0,-1 0 0,0 0 0,1 1 0,-1 0-1,-1 0 1,1 1 0,-1 0 0,0 1 0,0-1 0,0 1 0,-1 1 0,0-1 0,10 14 0,-8-9-61,-1 0 0,0 0 0,-1 1 0,0 0 1,-1 0-1,0 0 0,-1 1 0,-1 0 0,0 0 1,0 0-1,-1 0 0,-1 0 0,0 0 1,-2 15-1,-1-13-39,0-1 1,-1 1-1,-1-1 0,-1 0 1,0 0-1,0-1 1,-1 1-1,-1-1 1,-1-1-1,1 1 0,-2-1 1,0-1-1,0 1 1,-1-2-1,-1 1 0,1-1 1,-2-1-1,1 0 1,-1 0-1,-1-2 1,1 1-1,-15 5 0,15-7-32,-1-1-1,1 0 0,-1 0 1,0-2-1,-1 1 0,1-2 1,-1 0-1,1 0 0,-1-1 1,0-1-1,1-1 0,-1 1 1,1-2-1,-1 0 0,1-1 1,0 0-1,-1-1 0,2 0 1,-1-1-1,0-1 0,1 0 1,0-1-1,-20-14 0,28 18 10,0-1 1,0 1-1,0-1 0,1 0 0,-1 0 0,1 0 0,0-1 0,0 1 0,1-1 0,-1 0 0,1 0 0,0 1 0,0-1 1,1-1-1,-1 1 0,1 0 0,-1-10 0,2 6 15,1 0 1,-1 0-1,2 1 1,-1-1-1,1 0 1,0 0-1,1 1 1,0-1 0,8-15-1,-2 8 36,1 0 1,1 0-1,0 1 0,1 0 0,0 1 0,1 1 1,1 0-1,0 0 0,1 1 0,25-15 1,-23 17-30,1 0 0,1 1 0,0 1 1,0 0-1,0 2 0,1 0 1,0 1-1,0 1 0,32-2 1,-42 6-199,0 0 0,0 0 0,-1 1 0,1 0 0,0 1 0,13 4 0,-18-4-274,-1-1 0,1 1 1,-1 1-1,0-1 0,0 0 0,5 5 0,-6-4-388,0-1 0,-1 1 0,1 0 0,-1 0 0,0 0 1,0 0-1,0 0 0,0 0 0,1 4 0,1 10-1624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6:47.1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0 436 1228,'10'-35'2134,"-1"-1"0,7-70-1,-10-75 1519,0 104 344,-5 82-3448,4 40 433,2-1 0,2 1 0,25 74 0,-28-101-752,1-1-1,1-1 1,0 1 0,1-1 0,0-1-1,2 1 1,0-2 0,0 0 0,1 0-1,1-1 1,0 0 0,20 14 0,-30-25-177,0-1 1,0 1-1,0-1 1,0 0 0,0 1-1,0-1 1,0-1-1,1 1 1,-1 0-1,0-1 1,1 0 0,-1 1-1,0-1 1,0-1-1,1 1 1,-1 0 0,0-1-1,6-1 1,-8 1-42,1 1 1,-1-1-1,0 1 1,0-1-1,1 0 0,-1 0 1,0 0-1,0 0 1,0 1-1,0-2 1,0 1-1,0 0 1,0 0-1,-1 0 1,1 0-1,0 0 1,-1-1-1,2-1 1,-2 1-32,1 0 0,-1 0 0,0 0 0,0 0 0,0 0 0,0 0 0,0-1 0,0 1 0,-1 0 0,1 0 0,-1 0 0,1 0 0,-1 0 0,0 0 0,-1-3 0,0 2-95,0 0-1,0-1 1,0 1 0,0 0 0,-1 0-1,1 1 1,-1-1 0,0 0-1,0 1 1,0 0 0,0 0-1,0 0 1,0 0 0,0 0-1,-1 0 1,1 1 0,-1 0-1,0 0 1,1 0 0,-1 0-1,0 0 1,1 1 0,-1-1-1,0 1 1,-3 1 0,-5-1-626,1 1 1,-1 0-1,1 1 1,0 0-1,0 1 1,0 1-1,-11 4 1,-24 12-7094,29-14 5370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6:47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0 336 988,'7'-10'669,"-1"-1"0,-1 0 1,0-1-1,0 1 0,-1-1 0,-1 0 0,0 0 0,0 0 1,1-25-1,-4-2 1258,-6-70 1,6 106-1837,-3-37 1953,4 35-283,3 24-1094,2 11 45,1-1 0,23 57 1,-23-69-528,1-1 0,0 0 1,2-1-1,-1 0 0,2 0 0,16 17 1,-24-29-158,0 0 1,0 0 0,0 0 0,1 0-1,0-1 1,-1 1 0,1-1-1,0 0 1,0 0 0,0-1-1,0 1 1,0-1 0,0 0 0,1 0-1,-1 0 1,8 0 0,-7-1-57,1-1 1,-1 1 0,1-2 0,-1 1-1,0 0 1,1-1 0,-1 0-1,0 0 1,0-1 0,0 1 0,-1-1-1,9-6 1,0-2-239,-1 1-1,-1-2 1,1 0-1,-2 0 1,0-1-1,0 0 1,9-17-1,14-39-2850,-8 1-5090,-19 50 5978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6:47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403 119 3896,'0'0'630,"2"5"118,12 22 463,1 0 1,1-1-1,2-1 1,0 0 0,2-2-1,37 36 1,-55-57-1252,-1-1 1,1 1 0,0-1-1,-1 0 1,1 1 0,0-1-1,0 0 1,0 0 0,0 0 0,0-1-1,0 1 1,0 0 0,0-1-1,0 1 1,0-1 0,0 0-1,1 1 1,-1-1 0,0 0-1,0 0 1,0-1 0,0 1 0,0 0-1,1-1 1,1 0 0,0-1-640,0-1 0,0 1 0,0-1 0,0 0 1,0 0-1,-1 0 0,1 0 0,-1-1 0,0 1 1,4-7-1,5-6-1211</inkml:trace>
  <inkml:trace contextRef="#ctx0" brushRef="#br0" timeOffset="1">837 46 124,'6'-6'1380,"-6"-2"1088,-6-7-1172,-7 10 25,-9-1-41,-9 3-68,-13 0-116,-16 6-100,-9 6-176,-16 2-328,-3 3-464,-19 17-760,-9 3-3276,9 11 1363,13 6 901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3:22.7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28 320 896,'12'-48'4451,"-8"37"-2571,-1 0 0,0 0 0,0-1 0,0-18 0,0 13 454,-3 16-1984,1-1 1,-1 1-1,0-1 0,0 1 1,1-1-1,-1 1 0,0-1 1,0 1-1,0-1 0,-1 1 1,0-4 3504,-2 8-3091,-2 3-485,0 1 0,1 0 0,0 0 0,0 0 0,0 0 0,1 1 0,0-1-1,1 1 1,-3 9 0,0 8 381,-4 47 0,7-38-374,2 0 0,1-1 1,1 1-1,10 42 0,-7-52-188,1 0 0,1 0 0,1 0-1,2-1 1,0 0 0,20 30 0,-25-44-78,0-1 0,1-1-1,0 1 1,0-1 0,1 0 0,0-1-1,0 1 1,0-1 0,1-1 0,0 1 0,0-1-1,1-1 1,-1 1 0,1-2 0,0 1 0,0-1-1,0 0 1,0-1 0,1 0 0,-1-1 0,1 0-1,-1 0 1,1-1 0,0 0 0,-1-1 0,1 0-1,-1 0 1,18-6 0,-5 0-2,1-1-1,-1-1 1,-1-1-1,1-1 1,-2-1-1,0 0 1,23-20 0,-17 10-1,-1 0 0,0-2 0,-2-1 0,31-44 0,-42 50-8,0 1 0,-2-2-1,0 0 1,-1 0 0,-1-1 0,-1 1 0,-1-2 0,6-35-1,-10 40-15,0 0 0,-1 0-1,-1 0 1,-1-1 0,0 1-1,-1 0 1,-1 0 0,-1 0-1,0 1 1,-1-1 0,-12-25-1,12 33-45,0 1 0,-1 0 0,0 0 0,-11-11 1,11 13-327,0-1 1,0 0 0,0 0 0,1-1 0,-5-10 0,10 17 266,0 1 0,0-1 0,0 0 0,0 1 0,0-1 0,0 1 0,0-1 0,0 0 0,0 1 0,0-1 0,0 1 0,1-1 0,-1 0 0,0 1 0,0-1 0,1 1 0,-1-1 1,0 1-1,1-1 0,-1 1 0,1-1 0,-1 1 0,1 0 0,-1-1 0,1 1 0,-1 0 0,1-1 0,-1 1 0,1 0 0,-1-1 0,1 1 0,-1 0 0,1 0 0,0 0 0,-1 0 0,1-1 0,-1 1 0,1 0 0,1 0 0,32-5-3741,-27 4 2238,37-5-9095,-22 3 7343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3:23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40 836,'-3'-40'9726,"2"44"-8404,-1 7-606,0 0 0,1 0 0,1 0 0,0 0-1,2 19 1,13 62 1585,-10-67-1807,23 106 1747,5-1-1,81 202 1,-112-326-2281,-1-4-19,-1-1 0,0 0 0,1 1 0,-1-1 0,1 1 0,-1-1 0,1 0 0,0 1 0,-1-1 0,1 0 0,0 0 0,0 1 0,0-1 0,0 0 0,0 0 0,0 0 0,0 0 0,1 0 1,-1 0-1,2 1 0,-2-4-182,0 1 1,-1 0 0,0-1-1,1 1 1,-1-1 0,0 1 0,1 0-1,-1-1 1,0 1 0,0-3-1,-1-3-1599,1-1 5,-2 1 1,1-1-1,-1 1 0,0 0 1,-5-13-1,-2-3-1370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3:23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711 12 688,'18'-12'11179,"-19"12"-11109,-23 2 4922,7-1-5427,-311 23 6386,240-16-5241,53-4-953,-59 12-1,83-13-441,-1 0-1,1 1 0,0 0 1,1 1-1,-1 0 0,1 1 1,0 0-1,-18 14 1,25-17-197,1 0 1,-1-1 0,1 1 0,0 0 0,0 0 0,0 1 0,0-1 0,1 0 0,-3 7 0,0 7-1878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3:23.7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770 1 912,'4'4'9202,"-29"-2"-6525,-42-3-893,66 1-1646,-50-2 1039,-228 0 4130,234 4-5708,-1 3 0,1 2-1,0 1 1,-48 17-1,75-19-469,-33 9-9613,44-14 7669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3:24.0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0 104 508,'6'-7'1209,"0"-1"1,1 1-1,0 1 1,0-1-1,1 1 0,0 0 1,0 1-1,10-6 0,-5 5-191,0 0-1,1 1 0,0 0 0,28-6 0,-21 8-472,1 1-1,0 0 0,0 1 1,1 2-1,-1 0 1,-1 2-1,27 5 0,-19 0-100,-1 1 0,0 1-1,0 1 1,-2 2 0,46 28 0,-35-16-35,-1 2 1,-2 1-1,38 39 1,-48-41-188,-1 0 1,-2 1-1,0 1 1,-2 1 0,-1 1-1,-1 0 1,-2 2 0,-1-1-1,16 58 1,-22-58-135,-2 0 0,-1 1 1,-2 0-1,-1 0 0,-1 1 1,-2-1-1,-1 0 0,-2 0 1,-1 0-1,-15 54 0,3-36-242,-2 0 1,-2-1-1,-2-1 0,-2-1 0,-2-1 1,-56 71-1,44-69-1355,-81 75 0,72-82-2507,-88 60 0,2-20-1496,14-21 1676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3:24.6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770 50 544,'0'-2'404,"1"-1"-1,-1 0 1,-1 1 0,1-1-1,0 0 1,-1 1 0,1-1-1,-1 0 1,0 1 0,0-1 0,0 1-1,0-1 1,-2-2 0,1 4-211,1 0-1,0 0 1,0 0 0,-1 0 0,1 0 0,0 0 0,-1 1 0,1-1 0,-1 1 0,1-1 0,-1 1 0,1-1 0,-1 1 0,1 0 0,-1 0 0,0 0 0,1 0 0,-1 0 0,1 0 0,-1 0-1,1 0 1,-1 1 0,-2 0 0,-13 3 499,1 2 0,0 0 0,0 1 0,1 0 0,-1 1 0,2 1 0,-1 0 0,-13 13 0,-12 11 719,-46 50 0,38-31-800,3 3 0,2 1 0,3 2-1,3 2 1,1 2 0,4 1-1,3 1 1,2 2 0,3 0-1,3 2 1,3 1 0,3 0-1,3 1 1,-5 127 0,17-139-417,3 0 0,2 0 1,2 0-1,3-1 1,3 0-1,25 72 0,-26-97-305,1-1-1,1-1 0,2 0 0,1-1 0,1 0 0,1-2 0,2 0 0,0-2 0,2 0 0,32 27 0,-31-32-649,1-2 0,1-1-1,1-1 1,0-1 0,1-1-1,57 19 1,-22-16-5591,129 19 0,-63-21 2356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3:31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491 16 940,'5'-15'9024,"-18"28"-6552,-24 33-1081,-16 31 1008,-55 107-1,57-93-1544,3-5-152,-121 187-848,160-263-293,2-2-2378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09.7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58 608,'-6'-35'5223,"6"33"-4249,0-7 1674,7-3-491,-3 16-4119,2 26-3321,-5-23 5521,3 30-1893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3:31.4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478 690 308,'7'3'961,"1"-1"-1,-1 0 1,0 0 0,1-1-1,10 1 1,-18-2-886,1 0 0,-1 0 1,0 0-1,0-1 0,1 1 1,-1 0-1,0 0 0,1 0 0,-1 0 1,0 0-1,0 0 0,1-1 0,-1 1 1,0 0-1,0 0 0,1 0 0,-1 0 1,0-1-1,0 1 0,0 0 1,0 0-1,1-1 0,-1 1 0,0 0 1,0 0-1,0-1 0,0 1 0,0 0 1,0-1-1,0 1 0,0 0 1,1-1-1,-1 1 0,0 0 0,0 0 1,0-1-1,-1 1 0,1 0 0,0-1 1,-3-11 1134,-9-7-55,-1 1 1,0 1-1,-24-24 1,-1-1-125,-23-30-258,-146-175 1669,141 162-4927,4-1-3309,46 56 2093,5 6 1124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3:31.7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1532,'14'26'1351,"-1"1"-1,-1 1 1,14 44-1,13 91 2767,-20-81-2571,2 12 55,-6-22 466,42 118 1,-57-189-2118,1 0 0,-1 0 1,0 0-1,1 0 0,-1 0 0,1 0 0,0 0 0,-1 0 1,1 0-1,0 0 0,-1 0 0,1-1 0,0 1 0,0 0 0,0 0 1,0-1-1,0 1 0,0-1 0,0 1 0,1 0 0,-2-1-135,1-1 0,0 1 0,-1 0 0,1 0 0,0 0 0,-1-1 0,1 1 0,0-1 0,-1 1 0,1 0 0,-1-1 0,1 1 0,-1-1 0,1 1 0,-1-1 0,1 1 0,-1-1 0,0 1 0,1-1 0,-1 0 0,1 1 0,-1-1 0,0 0 0,0 1 0,0-1 0,1 0 0,-1 1 0,0-1 0,0 0 0,0 1 0,0-1 0,0 0 0,0 0 0,3-22-3556,0-4 1134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3:32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858 18 224,'6'-2'960,"11"-7"529,-11 3 3889,-12 6-3925,-175 16 4624,87-4-4833,64-9-1315,0 2 1,0 0 0,-52 19-1,65-18-892,0 2 0,-28 17-1,33-18-590,1 2 1,0-1-1,0 2 0,-12 13 0,7-3-558</inkml:trace>
  <inkml:trace contextRef="#ctx0" brushRef="#br0" timeOffset="1">638 414 528,'5'2'323,"35"15"1229,-39-16-1378,1 0 1,-1-1-1,1 1 0,0 0 1,-1 0-1,0 0 1,1 0-1,-1 0 0,0 0 1,1 0-1,-1 1 1,0-1-1,0 0 0,0 1 1,0-1-1,0 1 1,0-1-1,1 4 1,-3-5-55,0 1 0,0 0 0,1 0 1,-1-1-1,0 1 0,0 0 1,0-1-1,1 1 0,-1-1 1,0 1-1,0-1 0,0 0 0,0 1 1,0-1-1,-2 1 0,2-1 119,-24 7 584,-1-1 0,0-1 0,0-1 0,-38 1 0,-17 2 40,-126 33-934,169-30-1885,1 2 1,1 1 0,-49 26-1,45-17 171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3:32.4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 1 944,'2'15'1032,"-1"0"1,0 0-1,-1 0 0,-1 0 0,0 0 1,-4 19-1,-27 88 2095,26-100-2481,-70 194 2638,63-191-3297,3-7-1553,5-5-3782,9-16 2524,17-8 856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3:32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641 1354 13105,'1'0'21,"-1"0"-1,1 1 0,-1-1 1,0 1-1,1-1 1,-1 1-1,0-1 1,0 1-1,1 0 0,-1-1 1,0 1-1,0-1 1,0 1-1,1 0 1,-1-1-1,0 1 0,0-1 1,0 1-1,0 0 1,0-1-1,0 1 1,0-1-1,0 1 0,-1 0 1,1-1-1,0 1 1,0-1-1,0 1 1,-1-1-1,1 1 0,0 0 1,-1-1-1,1 1 1,0-1-1,-1 0 0,1 1 1,-1-1-1,1 1 1,-1-1-1,1 1 1,-1-1-1,1 0 0,-1 0 1,1 1-1,-1-1 1,1 0-1,-1 0 1,0 1-1,1-1 0,-1 0 1,1 0-1,-1 0 1,-1 0-1,-3 1 147,-1 0 0,0 0 1,1-1-1,-11 0 0,-6-3 89,1-1 0,-1-1 0,2-1 1,-1-1-1,-36-18 0,36 16-133,-75-35-710,-140-89-1,229 129-239,1 0 0,-1 0 0,1-1 0,0 0 0,0-1 0,0 1 0,1-1 0,-1 0-1,2-1 1,-6-7 0,2-6-1484</inkml:trace>
  <inkml:trace contextRef="#ctx0" brushRef="#br0" timeOffset="1">481 87 548,'6'-14'1737,"-5"11"-1296,0-1-1,0 1 0,1-1 1,-1 1-1,1 0 1,0-1-1,0 1 0,0 0 1,0 0-1,0 1 0,1-1 1,-1 0-1,1 1 0,0 0 1,0-1-1,0 1 1,0 0-1,0 0 0,0 1 1,7-3-1,4 0 133,-1 1 0,1 1 0,-1 0 0,1 0 0,0 2 0,0 0 0,-1 0 0,1 1 0,0 1 0,16 4 0,6 3 85,-1 2 1,53 23 0,-30-6-106,-2 2 1,-1 3-1,-1 2 1,73 64-1,-71-50-35,-2 2 0,-3 3 1,84 113-1,-118-144-389,-1 1 1,-1 0-1,-2 1 1,0 1-1,-2 0 1,-1 1 0,-1 0-1,11 56 1,-18-68-213,-1 1 1,-1 0 0,0-1 0,-1 1-1,-1 0 1,0-1 0,-1 1 0,-1-1 0,0 0-1,-1 0 1,-1 0 0,0 0 0,-1-1-1,-1-1 1,-16 24 0,6-13-454,-1-1 0,-1-1 0,-1-1 0,-1-1 1,-1 0-1,-1-2 0,-34 20 0,1-5-3051,-2-3 0,-113 40 0,12-22 194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3:33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435 1 532,'0'0'1572,"-6"5"86,-21 21-40,2 1 0,1 1-1,2 1 1,-34 55 0,-61 145 2303,86-158-2523,3 2 1,-35 141-1,50-154-843,3 1-1,3 0 1,3 1 0,3 70-1,3-96-343,2 0-1,1-1 1,12 43-1,-10-55-175,1-1 0,0 0 0,2 0 1,1 0-1,26 38 0,-19-36-218,0-1 1,2-1-1,0-1 1,2-1-1,0 0 1,1-2-1,1-1 1,0 0-1,1-2 1,1-1-1,50 19 1,-37-20-1283,57 12 1,-47-16-1766,1-3 0,62 1 0,-27-8 7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3:35.4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3005 0 836,'0'0'67,"0"1"0,0-1 0,0 0 0,0 0 0,0 0 0,0 0 1,0 0-1,1 0 0,-1 0 0,0 0 0,0 0 0,0 1 0,0-1 0,0 0 0,0 0 0,0 0 0,0 0 0,0 0 0,0 0 0,0 0 0,0 1 0,0-1 0,0 0 1,0 0-1,0 0 0,0 0 0,0 0 0,0 0 0,0 1 0,0-1 0,0 0 0,0 0 0,0 0 0,0 0 0,0 0 0,0 0 0,0 0 0,-1 1 0,1-1 1,0 0-1,0 0 0,0 0 0,0 0 0,0 0 0,0 0 0,0 0 0,0 0 0,-1 0 0,-9 4 887,-14 1-236,24-5-629,-305 32 6756,138-16-4860,-799 29 5031,267-69-3639,122 0-3785,460 27-2385,91-1-1256,1 1 0,-35 10 0,33-5 548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3:36.1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1 876,'3'3'337,"0"0"1,0 0-1,0 0 0,0 0 1,-1 0-1,1 1 0,-1 0 1,1-1-1,-1 1 0,-1 0 1,1 0-1,0 0 0,0 5 1,2 6 499,-1 1 0,0 21 0,0-9-92,38 412 5370,30 209-910,-64-603-4792,-3-18-132,1 0 1,14 46 0,-19-73-313,1-1 1,-1 1 0,0-1 0,0 1 0,0 0-1,1-1 1,-1 1 0,0-1 0,0 1-1,1 0 1,-1-1 0,1 1 0,-1-1 0,0 1-1,1-1 1,-1 0 0,1 1 0,-1-1-1,1 1 1,-1-1 0,2 1 0,-1-1-20,-1 0-1,0-1 1,1 1 0,-1 0-1,1 0 1,-1 0 0,0-1 0,1 1-1,-1 0 1,1-1 0,-1 1 0,0 0-1,0-1 1,1 1 0,-1 0-1,0-1 1,1 1 0,-1-1 0,0 1-1,0 0 1,0-1 0,1 0 0,6-26-1321,-4 6-1282,0-1 0,-2 1 0,-3-42 0,2 59 2525,-4-55-2565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3:36.5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900 156 1068,'15'-9'441,"15"-9"1483,-1-1 0,-1-2 0,38-34 0,-65 55-1848,-1-1 0,1 1 1,-1-1-1,0 1 0,1 0 0,-1-1 1,1 1-1,-1-1 0,0 1 1,1-1-1,-1 1 0,0-1 0,0 0 1,0 1-1,1-1 0,-1 1 0,0-1 1,0 1-1,0-1 0,0 0 0,0 1 1,0-1-1,0 1 0,0-1 1,0 0-1,0 1 0,0-1 0,-1 0 1,1 0 48,-1 0 0,0 0 1,0 0-1,0 0 1,0 1-1,1-1 0,-1 0 1,0 1-1,0-1 1,0 1-1,0-1 0,0 1 1,-3-1-1,-36-6 1770,5 7-808,0 1 0,-69 11 0,-68 26 138,88-18-890,-182 52-792,136-21-1776,95-34-970,-49 32-1,44-18-468,8 0 1117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3:36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424 1 860,'29'5'1352,"-7"4"-104,-13-4-124,-9 1 1065,-22 3-1089,3-9-44,-9 2-28,-10-2-108,-6 0-124,0 3-280,-3 3-264,0-6-396,3 5-360,0 1-328,0 0-2896,6 2 1267,13 1 837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10.1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9 186 11605,'-3'-17'475,"1"0"0,0-1 0,1 1 0,1-1 0,1 1 0,0 0 0,6-26 0,-7 42-467,0-1 0,0 1 0,1-1 0,-1 1 0,1-1 1,-1 1-1,1-1 0,0 1 0,-1 0 0,1-1 0,2-1 0,-3 3-126,0 0 0,1-1 0,-1 1 0,0 0 0,1 0 0,-1-1 0,1 1 0,-1 0 0,1 0 0,-1 0 0,0-1 0,1 1-1,-1 0 1,1 0 0,-1 0 0,1 0 0,-1 0 0,1 0 0,-1 0 0,1 0 0,-1 0 0,1 0 0,-1 0 0,1 1 0,2 0-505,-1 1 0,1-1 0,-1 1 0,1 0 0,-1 0 0,0 0 0,0 0 0,0 0 0,0 0 0,3 5 0,10 15-1423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3:37.1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18 448,'-8'-15'4224,"1"12"-1623,6 4-2461,-1 0 0,1 0 1,0 0-1,0 0 1,0 0-1,0 0 0,0 1 1,1-1-1,-1 0 0,0 1 1,1-1-1,-1 0 1,0 1-1,0 1 0,-3 12 400,0-1-1,-2 21 1,2 9 415,2 0 0,2 0 0,2 0 0,9 53 0,0-36-172,3-1 1,31 84 0,-27-96-294,3-1 1,1-1-1,34 49 0,-39-69-183,2 0-1,0-1 0,2-1 1,1-1-1,1-1 0,31 23 1,-46-39-175,0 0-1,1-1 1,-1 0 0,1-1 0,0 0 0,0 0 0,0-1 0,1 0 0,17 3 0,-21-6-72,-1 0 1,1 0 0,-1 0 0,1 0-1,-1-1 1,0 0 0,1 0-1,-1-1 1,0 1 0,0-1 0,0 0-1,0-1 1,0 1 0,0-1 0,0 0-1,-1 0 1,0 0 0,1-1 0,3-3-1,-1-2 4,1 0 0,-1-1 1,-1 1-1,0-1 0,0-1 0,-1 1 0,0-1 0,-1 0 0,0 0 0,-1 0 0,0 0 0,-1-1 1,1-13-1,0-15 87,-1 1-1,-6-61 1,3 91-128,1-6 63,-2 0 1,0 1-1,0-1 0,-6-18 0,8 31-13,-1 11 262,5 189 589,1-103-641,-4 490 1242,-13-328-969,6-200-437,-2 0 0,-22 81 0,22-113-178,0-1 0,-2 0 0,0-1-1,-2 0 1,0 0 0,-17 21 0,21-33-191,-1 1-1,-1-2 1,0 1 0,-1-1-1,0-1 1,0 0-1,-1 0 1,0-1-1,0-1 1,-1 0 0,0-1-1,-15 5 1,9-5-1504,0-2 1,-1 0 0,1-1-1,-1-1 1,0-1 0,1-1-1,-1-1 1,-37-5 0,-26-10-2256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3:51.8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15725,'8'-3'3121,"1"5"-3380,-7-2 543,1 1-99,13-19-2135,-9 12-1520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3:52.2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1 16382,'0'28'364,"0"15"-196,-6 13-144,-7 18-116,-6 36-188,-6 0-269,-3 3-431,-4-2-580,7-7-3024,0-22 1560,9-11 1027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3:56.1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437 25 12401,'6'-15'957,"-4"6"2523,-44 52-2385,2 2 1,-44 65-1,57-74-822,-85 128 505,57-81-904,37-55-567,-24 47 0,37-64-965,0 1-1,1 0 1,0 1 0,-2 12 0,5-8-2212,4-2 1176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3:56.5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563 948 1232,'9'6'1288,"-3"-6"1016,1-14-1039,-14-3 47,-5-9 20,-10-16-68,-10-18-124,-18-24-120,-3-13-204,-10-1-268,3 4-392,-6-2-568,-3 8-688,9 1-3036,7 5 1403,15 14 929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3:57.0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172 18 1288,'0'-1'224,"0"0"0,0 1-1,0-1 1,0 0 0,0 0 0,0 0-1,0 1 1,0-1 0,0 0 0,-1 0-1,1 0 1,0 1 0,-1-1 0,1 0 0,0 0-1,-1 1 1,1-1 0,-1 0 0,1 1-1,-1-1 1,0 0-94,1 1 0,-1 0 0,1 0 1,-1 0-1,1 0 0,-1 0 0,1 0 0,-1 0 0,1 0 0,-1 0 0,1 0 0,-1 0 1,1 0-1,-1 0 0,1 0 0,-1 0 0,1 1 0,-1-1 0,1 0 0,-1 0 0,1 1 0,-1-1 1,-2 2 210,0 1 0,0-1 1,0 1-1,1-1 1,-1 1-1,1 0 1,-3 3-1,-6 15 521,2 0 0,0 1 0,1-1 1,1 2-1,-7 42 0,12-57-726,-23 123 1469,4 2 0,-4 247 0,27-275-1160,3-1-1,6 1 1,4-1-1,34 123 1,-42-199-604,1 0 1,2 0-1,1-1 1,1 0-1,24 39 1,-34-63 9,0 0 1,0 0-1,1 0 1,0 0-1,-1 0 1,1 0 0,0-1-1,0 1 1,1-1-1,-1 0 1,0 0-1,7 3 1,-7-5-246,-1 1 1,1-1-1,-1 1 0,1-1 1,-1 0-1,1 0 1,-1 0-1,1 0 0,-1-1 1,1 1-1,-1 0 1,0-1-1,1 0 0,-1 0 1,1 0-1,-1 0 1,0 0-1,0 0 0,0 0 1,4-3-1,20-20-3998,1-7 1334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3:57.4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15213,'0'0'479,"3"3"-12,-1 1-321,1 0-1,-1 0 1,0 0-1,0 1 1,0-1-1,0 1 0,-1 0 1,0-1-1,1 8 1,3 51 1036,-3-25-794,1-9-225,26 267 1144,23-3-2349,-48-278 209,1 1-1,8 19 1,9 4-8498,-15-32 6538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3:57.7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912 1 760,'-22'0'1288,"3"3"-88,-6 0-80,-4-1-124,-5 4-83,-7 0-85,-3-1-92,0 1-144,0 0-176,-3-1-212,0 4-232,3-1-248,0 4-188,3-1-204,3 3-1925,4 3 881,2 0 584</inkml:trace>
  <inkml:trace contextRef="#ctx0" brushRef="#br0" timeOffset="1">560 552 560,'11'6'1696,"-15"-1"568,-18 3-604,5-6-999,0 0 0,0-1 0,0 0-1,0-2 1,-32-4 0,3 1 118,14 2-434,0 1 1,1 2-1,-64 10 0,82-8-720,-1 1 1,1 0-1,-1 1 0,-21 11 1,27-11-285,1-1 1,0 1-1,0 1 0,0-1 1,0 1-1,1 0 1,0 1-1,-8 10 0,-3 11-957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3:58.0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306 37 728,'0'-7'2157,"-4"8"1217,-5 6-2748,0 0 0,1 1 1,0 0-1,0 0 1,1 0-1,-10 15 1,-38 67 1292,35-57-1313,-10 16 22,14-25-679,0 0 1,2 2-1,1 0 1,2 0-1,-13 40 1,19-44-1346,5-20 897,0 1 1,0-1-1,-1 0 1,2 1-1,-1-1 0,0 0 1,0 1-1,1-1 0,-1 0 1,1 1-1,0-1 0,1 4 1,9 6-1518</inkml:trace>
  <inkml:trace contextRef="#ctx0" brushRef="#br0" timeOffset="1">585 549 1204,'3'0'53,"2"0"247,0 0 0,-1 0 0,1 0 0,-1-1-1,1 0 1,7-2 0,-11 3-236,-1-1 0,1 1 0,0-1 1,0 1-1,0-1 0,-1 1 0,1-1 0,0 0 1,-1 1-1,1-1 0,-1 0 0,1 0 0,-1 1 0,1-1 1,-1 0-1,0 0 0,1 0 0,-1 0 0,0 0 1,1 1-1,-1-1 0,0 0 0,0 0 0,0 0 0,0 0 1,0 0-1,0 0 0,0 0 0,0 0 0,-1 0 1,1 0-1,0 1 0,0-1 0,-1 0 0,1 0 0,0 0 1,-1 0-1,1 1 0,-2-2 0,-2-6 226,0 0 0,-1 0 0,0 0 0,0 1 0,-1 0 0,-9-9 0,-43-36 663,41 38-689,-317-230 1133,274 203-1944,33 23-2416,-47-43-1,54 41 1495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3:58.3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41 1200,'4'-4'630,"1"0"0,0 0 0,0 0 0,0 1 0,0 0 0,1 0 0,-1 0 0,1 1 0,0 0 0,-1 0 0,1 0 0,0 1 0,0-1 0,1 2 0,-1-1 0,0 1 0,0-1 0,0 2 0,11 1 0,-6-1-188,1 1-1,-1 1 1,0 0 0,0 1 0,-1 0-1,1 0 1,11 7 0,4 5 540,40 30 0,-19-8-253,-2 1 0,-2 3-1,70 89 1,-60-60-129,-4 2 1,41 83-1,-58-94-209,-3 2 0,-3 0-1,22 84 1,-38-111-235,-3-1 1,-1 1-1,-1 1 0,-2-1 1,-2 1-1,-2-1 0,-8 66 1,2-68-220,-1 0 1,-2-1-1,-2 0 1,0 0-1,-3-1 1,0-1-1,-3 0 1,0-1 0,-2-1-1,-30 35 1,18-30-573,-1-1 0,-2-2 0,-1-2 0,-1-1 0,-2-1 1,-1-3-1,-56 28 0,33-24-3100,0-4 0,-92 25 0,23-15 199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9:10.4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10 139 876,'0'-8'1196,"0"-1"-84,0 1 864,0-1-343,0-2-421,0 2-720,0 1-656,0-1-284,-3-8-2237,0-8 917,0 0 600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3:58.7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4544 2 564,'99'2'4857,"-82"-3"-670,-65-1-2275,-141 6 882,151-2-2436,-176 11 1143,-59 7-53,-633 52 1796,-342 24 501,1247-96-3743,-593 43 1877,10 22-343,465-47-2572,-223 66-1,287-65-1762,22-5-3911,18-5 1117,15 0 1698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5:21.5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685 109 436,'2'-1'243,"-1"0"1,0 0-1,1-1 0,-1 1 1,0 0-1,0-1 0,0 1 0,0-1 1,0 1-1,0-1 0,0 0 1,-1 1-1,1-1 0,0 0 0,-1 1 1,0-1-1,1 0 0,-1 0 1,0 0-1,0 1 0,0-4 1,0 3 5,-1 0 1,0 0-1,0-1 1,0 1 0,0 0-1,0 0 1,0 0-1,0 0 1,-1 0-1,1 0 1,-1 1 0,1-1-1,-1 0 1,-2-1-1,-2-2 204,-1 0 0,0 1-1,1 0 1,-2 1-1,1-1 1,0 1 0,-1 1-1,-12-4 1,4 4-43,-1 1 0,0 0-1,1 1 1,-1 1 0,1 0 0,-1 2 0,1 0 0,0 0 0,-27 11-1,13-3 89,0 2 0,1 1 0,1 2 1,-27 19-1,44-28-270,1 0 1,1 1-1,-1 0 1,1 1-1,-13 15 1,20-21-168,0 0 0,0 0-1,0 0 1,1 0 0,-1 0 0,1 0 0,0 0-1,0 0 1,0 1 0,0-1 0,1 0 0,-1 1-1,1-1 1,0 1 0,0-1 0,0 0 0,0 1-1,0-1 1,1 1 0,0-1 0,0 0 0,0 1-1,0-1 1,0 0 0,2 3 0,2 2 43,0 0-1,0 0 1,1-1 0,0 0 0,1 0 0,7 7-1,51 36 522,-9-6 11,-44-33-464,-4-5-57,-1 0-1,-1 1 1,1-1-1,-1 1 1,7 10-1,-12-15-110,0 0 0,0 0 0,0 0 0,0 0 0,-1 0 0,1 1 0,0-1 0,-1 0-1,0 0 1,1 1 0,-1-1 0,0 0 0,0 0 0,0 1 0,-1-1 0,1 0 0,0 0-1,-1 0 1,1 1 0,-1-1 0,0 0 0,0 0 0,0 0 0,0 0 0,0 0 0,-3 3-1,-4 5-226,-1 1-1,-1-2 0,1 0 1,-2 0-1,1 0 0,-1-1 1,0-1-1,-18 9 0,-104 41-6272,100-45 2790,-24 9-1016,0-1 1434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5:21.9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833 35 16962,'31'-19'3463,"-30"18"-2923,-7-1-324,-1-1-1,1 2 0,0-1 1,-1 1-1,1 0 1,-1 0-1,0 1 0,-12 0 1,-12 0 138,-354-4 919,129 24-5511,226-16 2417,-36 7-8297,41-6 7120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5:22.5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957 159 340,'-5'-11'2567,"-1"-2"1085,4 3 1975,-1 16-4329,-19 42 370,2 1 1,2 0-1,-15 68 0,4-13-336,-50 158 1989,73-251-3038,5-24-242,6-28-160,57-342-1547,-55 337 1559,43-209 748,-41 224 85,-9 30-230,-2 5-221,-9 15-65,0-1 1,-1 0-1,-1 0 0,0-1 1,-1-1-1,-1-1 1,-1 0-1,0 0 1,-26 17-1,19-17-135,0-2 0,0 0 0,-1-1 0,-1-1 0,0-2-1,0 0 1,-38 7 0,53-14-61,-43 8 86,0 2-1,-69 25 1,106-30-82,0 0 1,0 1-1,1 1 1,0 0-1,1 1 1,0 0-1,0 1 1,1 1-1,1 0 0,0 1 1,-14 19-1,19-23 14,2 0 0,-1 1 1,1-1-1,0 1 0,1 0 0,0 0 0,1 1 0,0-1 0,-2 20 0,4-23 8,1 0 0,0 0 0,0 0 0,1 0 0,0 0 0,0 0 0,0 0 0,1-1-1,0 1 1,1 0 0,-1-1 0,1 1 0,1-1 0,-1 0 0,1 0 0,5 6 0,-3-4-13,1-1 0,0 0 1,0 0-1,1 0 0,0-1 0,0 0 1,1-1-1,-1 0 0,1 0 0,0-1 1,0 0-1,1-1 0,11 3 0,9 1 296,1-3 0,59 3 0,16 1-3764,-92-6 1773,0 0 0,0 2 0,-1-1 0,0 2 0,18 7 0,-6 5-4289,-5 2 1809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5:23.7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758 54 784,'0'-2'409,"0"1"0,0-1-1,0 1 1,0-1 0,0 0 0,0 1-1,1-1 1,-1 1 0,1-1 0,-1 1-1,1-1 1,-1 1 0,1-1 0,1-1-1,-2 2-196,0 0 0,-1 1 0,1-1 0,-1 0 0,1 0 0,0 1 0,0-1 0,0 0-1,-1 0 1,1 0 0,0 1 0,0-1 0,0 0 0,0 0 0,0 0 0,0 0 0,0 1 0,1-1 0,-1-1-1,0 2 22,0 0 0,1-1 0,-1 1 0,0 0-1,0-1 1,0 1 0,0 0 0,0-1 0,0 1-1,1-1 1,-1 1 0,0 0 0,0-1 0,0 1-1,0 0 1,0-1 0,-1 1 0,1 0 0,0-1-1,0 1 1,0 0 0,0-1 0,0 1-1,0 0 1,-1-1 0,1 1 0,0 0 0,-1-2 931,0 2-932,-43 39 1644,2 2-1,-48 60 1,35-37-1154,-422 520 2046,461-564-3043,9-12-235,1-1 1,1 1-1,-1 0 0,-4 10 1,10-18 445,0 0 1,-1 1 0,1-1 0,0 0 0,0 0 0,0 0-1,0 1 1,0-1 0,0 0 0,0 0 0,0 0-1,0 0 1,0 1 0,0-1 0,0 0 0,0 0 0,0 1-1,0-1 1,0 0 0,0 0 0,0 0 0,0 1-1,0-1 1,0 0 0,0 0 0,0 0 0,0 1-1,0-1 1,0 0 0,0 0 0,0 0 0,1 0 0,-1 1-1,0-1 1,0 0 0,0 0 0,0 0 0,0 0-1,1 0 1,-1 0 0,0 1 0,0-1 0,0 0-1,1 0 1,-1 0 0,0 0 0,0 0 0,0 0 0,1 0-1,-1 0 1,0 0 0,0 0 0,0 0 0,1 0-1,-1 0 1,0 0 0,0 0 0,0 0 0,1 0 0,-1 0-1,0 0 1,0 0 0,1 0 0,12-4-2659,-12 3 2563,25-10-9661,-10 5 6728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5:24.1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513 671 40,'74'3'8523,"-74"-3"-8426,1 0-1,-1 0 1,1 0-1,-1-1 0,1 1 1,-1 0-1,1 0 1,-1 0-1,1-1 0,-1 1 1,0 0-1,1 0 1,-1-1-1,1 1 0,-1 0 1,1-1-1,-1 1 1,0 0-1,1-1 0,-1 1 1,0-1-1,0 1 1,1-1-1,-1 1 1,0-1-1,0 1 0,0-1 1,1 1-1,-1-1 1,0 1-1,0-1 0,0 1 1,0-1-1,0 1 1,0-1-1,0 1 0,0-1 1,0 1-1,0-1 1,0 1-1,-1-1 0,1 1 1,0-1-1,0 1 1,0-1-1,-1 1 0,0-1 1,-10-23 2147,-6 3-632,-1 0-1,-39-33 1,0 0-262,47 44-1166,-292-324 3009,224 246-5817,43 54-6632,29 28 4794,3-2 1356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5:27.2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247 146 660,'-2'3'1293,"-12"33"2941,-26 49 1,32-71-3563,0 0 0,-1 0 0,-1-1 0,0 0 0,-1-1 1,-16 14-1,25-24-559,0 0 0,0 0 0,-1 0 0,1-1 0,-1 1 0,1-1 1,-1 1-1,0-1 0,1 0 0,-1 0 0,0-1 0,0 1 0,0 0 0,0-1 0,0 0 1,0 0-1,1 1 0,-1-2 0,0 1 0,0 0 0,-4-1 0,4-1-44,1 1 0,-1 0 0,1-1 0,-1 1 0,1-1 0,0 0 0,0 0 0,0 1 0,0-2 0,0 1 0,0 0-1,0 0 1,0 0 0,1-1 0,0 1 0,-1-1 0,1 0 0,0 1 0,0-1 0,0 0 0,0-4 0,-1-3-1,0-1 0,2 1 0,-1-1 0,1 1 1,1-1-1,0 1 0,0-1 0,1 1 0,0-1 0,1 1 1,1 0-1,-1 0 0,1 1 0,1-1 0,0 1 1,0 0-1,10-13 0,-5 8-11,1 1 1,0 0-1,1 1 0,0 0 1,1 1-1,0 0 0,0 1 1,2 1-1,-1 0 1,20-9-1,-27 15 2,-1 1-1,0-1 1,1 1 0,-1 0 0,1 1 0,0 0-1,0 0 1,-1 0 0,1 1 0,0 0-1,0 0 1,0 1 0,0 0 0,-1 0-1,1 0 1,0 1 0,-1 0 0,1 0-1,-1 1 1,0 0 0,0 0 0,0 0-1,0 1 1,0 0 0,-1 0 0,0 0 0,0 1-1,0 0 1,0 0 0,-1 0 0,1 1-1,-2-1 1,1 1 0,0 0 0,-1 0-1,5 13 1,-3-1 164,0 1 0,0 0 0,-2 1 0,-1-1 0,0 1 0,-1-1 0,-1 1 0,-1-1 0,-1 1 0,-5 20 0,6-36-160,0 1 0,0-1 1,-1 0-1,1 1 0,-1-1 0,0 0 1,-1 0-1,1 0 0,-1 0 0,-3 3 1,5-6-46,0 0 0,1 0 0,-1 0 0,0-1 0,0 1 1,0 0-1,0-1 0,0 1 0,0-1 0,0 1 0,0-1 0,0 0 1,-1 1-1,1-1 0,0 0 0,0 0 0,0 0 0,-1 0 1,0 0-7,0-1 1,1 1 0,-1-1 0,1 1 0,-1-1 0,1 0 0,-1 1 0,1-1-1,0 0 1,-1 0 0,1 0 0,0 0 0,0 0 0,0 0 0,0-1 0,-2-1-1,-1-3-15,1 0 0,0 0 0,0 0 1,0 0-1,1 0 0,0-1 0,0 1 0,0-1 0,1 0 0,0 1 0,1-1 0,-1 0 0,1 0 0,1-10 0,1-3-17,1 1 0,0 0 0,12-34 0,-14 47 51,2 0 1,-1 1 0,1-1-1,0 0 1,7-9-1,-9 13-21,0 1 0,0 0 0,0-1-1,0 1 1,0 0 0,1 0 0,-1 0-1,0 0 1,1 0 0,-1 0 0,1 0-1,-1 1 1,1-1 0,-1 1 0,1-1-1,-1 1 1,1-1 0,0 1 0,-1 0-1,1-1 1,0 1 0,-1 0 0,1 0-1,3 1 1,-4 0 2,1-1-1,-1 1 1,0-1-1,0 1 1,1 0-1,-1 0 1,0-1-1,0 1 1,0 0-1,0 0 1,0 0-1,0 0 1,0 1-1,0-1 1,0 0-1,1 2 1,0 0 20,1 3 11,1-1-1,-1 1 1,0 0-1,0 0 0,-1 0 1,0 0-1,0 0 1,0 1-1,-1-1 1,1 9-1,-1 0 60,0 0-1,-1 0 0,-2 18 1,0-16-5,2-9-66,0-1-1,-1 0 1,0 0 0,0 1-1,-1-1 1,0 0-1,0 0 1,-1 0 0,-5 10-1,8-16-31,0-1 0,-1 1 0,1-1 0,0 1 0,-1-1-1,1 1 1,0-1 0,-1 1 0,1-1 0,-1 0 0,1 1-1,-1-1 1,1 0 0,-1 0 0,1 1 0,-1-1 0,1 0-1,-1 0 1,1 1 0,-1-1 0,1 0 0,-1 0 0,1 0 0,-1 0-1,0 0 1,1 0 0,-1 0 0,1 0 0,-1 0 0,1 0-1,-1 0 1,1-1 0,-1 1 0,1 0 0,-1 0 0,0 0-1,1-1 1,0 1 0,-1 0 0,1-1 0,-1 1 0,1 0-1,-1-1 1,1 1 0,0-1 0,-1 1 0,0-1 0,-11-21-117,9 11 31,1 0 1,1 0-1,0 0 0,0 0 1,1 0-1,1 0 1,-1 0-1,5-20 0,-2 12-39,0-10-43,-2 13 102,1-1 0,1 1 0,0 0 0,10-28 0,-2 27 214,-10 16-39,-1 6 20,-1 7-50,0 0 0,-1 0 0,-1 0 0,0 0 0,0 0 0,-6 11 0,-34 73 259,39-88-311,-33 65 186,-3-2 0,-75 102 0,110-167-279,0 0 0,-1 0-1,0-1 1,0 0 0,-7 5 0,11-9 17,1 0 1,0 0 0,-1-1 0,1 1 0,-1 0 0,1-1 0,-1 1-1,0-1 1,1 1 0,-1-1 0,1 0 0,-1 0 0,-2 0 0,3 0 3,1 0 0,-1 0 0,0-1 0,0 1 0,1-1 0,-1 1 0,0 0 0,1-1 0,-1 1 0,0-1-1,1 1 1,-1-1 0,0 0 0,1 1 0,-1-1 0,1 0 0,-1 1 0,1-1 0,0 0 0,-1 0 0,1 1 0,0-1 0,0 0 0,-1 0 0,1 0 0,0 1 0,0-3 0,0 0-131,-1 0 0,2 0 0,-1 0 0,0 0 0,1 0 0,-1 0 0,1 0 0,0 0 0,2-5 0,1-6-378,1 0-432,-1 0 0,2 0-1,0 0 1,15-23 0,-11 22-1704,1 0 0,0 1 0,22-21 0,-5 11-405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5:28.3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196 58 320,'32'-52'12603,"-33"47"-12318,-3 6 3447,-3 6-3377,0-1-1,0 1 1,0 0 0,1 1-1,0 0 1,1 0-1,0 0 1,0 0-1,-4 11 1,-34 89 1445,39-97-1665,-23 68 423,4 2 1,4 1-1,3 0 1,4 1-1,3 1 1,4 0 0,6 91-1,1-141-574,1-1 0,2 0 0,1 0 0,1-1 0,2 1 0,2-2 0,0 1 0,19 34-1,-25-60-230,-1 1-1,1-1 0,-1-1 0,2 1 0,-1 0 0,1-1 0,7 5 0,-12-9-61,1 1 0,0-1-1,0 0 1,0 0 0,0 0 0,0-1-1,0 1 1,0 0 0,0-1-1,0 1 1,0-1 0,0 0-1,2 1 1,-2-2-169,-1 1 0,0 0 0,0-1 0,0 1-1,0 0 1,1-1 0,-1 1 0,0-1 0,0 0 0,0 1-1,0-1 1,0 0 0,0 0 0,-1 0 0,1 1 0,0-1 0,0 0-1,0 0 1,-1 0 0,1 0 0,-1-1 0,1 1 0,-1 0 0,1-2-1,3-8-2566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5:29.0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13 373 1180,'0'0'6058,"1"7"-4597,0 38 1844,-8 77-1,0 6 56,7-112-2897,-1 3 269,1 0 0,2 0 0,3 20 0,-5-38-697,0-1 1,0 0-1,0 1 1,0-1-1,0 1 1,0-1-1,0 0 1,0 1-1,0-1 1,0 0-1,1 1 1,-1-1-1,0 0 1,0 1-1,0-1 1,0 0-1,1 1 1,-1-1-1,0 0 1,0 1-1,1-1 1,-1 0-1,0 0 1,1 1-1,-1-1 1,0 0-1,1 0 1,0 1-1,5-9 661,3-15-252,0-20-251,-1 0 1,-3-1-1,1-56 0,-5 73-192,2-182-293,1-25-8,-3 228 325,-1-1 1,2 1 0,-1 0 0,1 0-1,0 0 1,0 0 0,1 0 0,5-10 0,-8 15 22,4 4-14,2 4-9,-1 0-1,1 0 1,-1 1 0,-1 0 0,1-1 0,3 11 0,13 23 83,15 10 24,2-1 0,81 80 0,-5-5 50,-86-93-134,8 10 54,-1 2 0,29 49 0,-61-89-98,-1 0-1,0 0 0,0 1 0,0-1 1,-1 1-1,0-1 0,1 1 1,-2 0-1,1-1 0,0 1 0,-1 6 1,0-8-11,-1 0 0,1 0 0,-1 0 0,0 0 0,0 0 1,0 0-1,0 0 0,0-1 0,-1 1 0,1 0 0,-1 0 1,0-1-1,1 1 0,-1-1 0,-1 0 0,1 0 0,0 1 1,-4 1-1,-9 7-251,-1-1 1,0 0 0,0-1 0,-26 9-1,-73 19-2741,22-7-2235,88-28 3495,0 0 0,0 0 0,-1 0 0,-7 6 0,6-2-1002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5:29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171 21 176,'21'-20'5317,"-36"28"-687,-38 33-1935,49-38-2582,-62 61 1581,59-56-1434,0 1-1,0-1 1,1 1 0,1 0 0,0 1 0,-7 14 0,11-20-157,0 0 0,0 1 0,1-1 0,-1 0-1,1 1 1,0-1 0,0 1 0,0-1 0,1 0 0,-1 1 0,1-1 0,0 0 0,1 1 0,-1-1 0,4 8 0,4 5 280,0-1 0,17 23 0,-6-10 125,-14-20-410,-1 1 0,0 0-1,0 0 1,-1 0-1,-1 1 1,1-1-1,-2 1 1,0 0 0,0 0-1,-1 0 1,0 0-1,-1 11 1,0-14-266,-1-1 0,0 1 0,-1 0-1,0-1 1,0 0 0,-1 1 0,-5 10 0,4-11-370,0-1-1,0 0 0,0 0 1,-1 0-1,0-1 1,0 1-1,0-1 0,-11 7 1,-12 8-7366,19-14 5419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8:05.9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216 9 164,'-2'0'1131,"1"0"-918,0 0-1,0 0 0,0 0 0,0 0 0,0 0 0,0 0 0,1 1 0,-1-1 0,0 0 1,0 1-1,0-1 0,1 1 0,-1-1 0,0 1 0,0-1 0,1 1 0,-1-1 0,0 1 1,1 0-1,-1-1 0,1 1 0,-2 1 0,-6 22 3324,7-8-2722,1 1-1,0 0 1,1 0-1,1 0 1,0-1 0,8 27-1,-4-13-117,61 245 2754,-18-82-1578,-39-156-1496,-7-26-280,1 0 0,-2 0 0,1 0 0,-1 0 0,-1 1 0,0-1 0,-1 16 0,0-27-99,0 1-1,0-1 1,0 1 0,0 0 0,0-1 0,0 1 0,-1 0 0,1-1-1,0 1 1,0-1 0,0 1 0,-1 0 0,1-1 0,0 1 0,-1-1 0,1 1-1,0-1 1,-1 1 0,1-1 0,-1 1 0,1-1 0,-1 0 0,1 1-1,-1-1 1,1 1 0,-1-1 0,1 0 0,-1 0 0,1 1 0,-1-1-1,0 0 1,1 0 0,-1 0 0,1 1 0,-1-1 0,0 0 0,1 0-1,-1 0 1,0 0 0,1 0 0,-1 0 0,1-1 0,-1 1 0,0 0 0,1 0-1,-1 0 1,0-1 0,-1 0-19,0 0-1,0 0 1,1 0-1,-1 0 1,0-1 0,1 1-1,-1 0 1,1-1-1,-1 1 1,1-1 0,0 0-1,-1 0 1,1 1-1,-1-3 1,-22-59-731,3 0 0,-20-105-1,17 64 139,5 6 223,-8-30 1,21 111 352,-36-105 769,33 89 646,9 32-1010,-3-12 644,4 13-972,0-1 1,0 0-1,0 1 0,0-1 1,-1 0-1,1 1 1,0-1-1,0 1 1,0 0-1,0-1 1,0 1-1,0 0 0,0 0 1,0-1-1,0 1 1,0 0-1,0 0 1,1 0-1,-1 0 0,0 0 1,1 1-1,30 6 340,-18-3-297,-2-1 11,0 1 1,-1 0-1,1 1 1,-1 0 0,0 1-1,0 0 1,-1 1-1,0 0 1,0 0-1,0 1 1,12 14-1,-18-18-72,0 1 0,-1-1-1,1 1 1,-1 0 0,0 0-1,0 0 1,-1 1 0,0-1-1,0 0 1,0 1 0,0-1-1,-1 1 1,0 0 0,0 0-1,-1-1 1,1 1 0,-1 0-1,0 0 1,-1 0 0,0-1-1,0 1 1,0 0 0,0-1-1,-1 1 1,0 0 0,-3 6-1,-1-2 4,0 0 0,-1 0 0,0 0-1,0-1 1,-1 0 0,-1-1 0,1 0 0,-1 0-1,0-1 1,-1 0 0,0 0 0,0-1-1,-14 6 1,-5 0-1150,0 0 1,-1-2-1,-56 10 0,78-19-64,-2 1-2278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5:29.8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96 1044,'6'-79'10894,"-6"78"-10783,0 0 0,0 0 1,0 1-1,1-1 0,-1 0 0,0 0 0,1 1 1,-1-1-1,0 0 0,1 1 0,-1-1 1,1 0-1,-1 1 0,1-1 0,-1 1 1,1-1-1,0 1 0,-1-1 0,1 1 1,-1-1-1,1 1 0,0 0 0,0-1 1,-1 1-1,1 0 0,0-1 0,0 1 1,-1 0-1,1 0 0,0 0 0,0 0 1,-1 0-1,1 0 0,0 0 0,0 0 1,0 0-1,-1 0 0,1 0 0,0 1 1,0-1-1,-1 0 0,1 0 0,0 1 1,-1-1-1,1 0 0,0 1 0,0 0 1,32 13 785,-10-5-265,-1 2 0,37 21 0,-43-21-366,0 1 0,-1 1 1,0 0-1,-1 0 1,0 2-1,13 17 1,-23-26-196,0 0 1,0 0 0,-1 1 0,1-1 0,-2 1 0,1 0 0,-1 0 0,0 0 0,0 0 0,-1 0-1,1 1 1,-2-1 0,1 0 0,-1 1 0,0-1 0,-1 0 0,0 1 0,0-1 0,-4 12-1,3-11-43,-1 0-1,-1 0 1,1 0-1,-1-1 1,-1 0-1,1 0 0,-1 0 1,0 0-1,-1-1 1,0 1-1,0-1 0,0-1 1,-10 8-1,6-7-743,0 1-1,-1-2 1,-15 7-1,-37 7-9156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5:30.5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1373 1080,'9'-9'769,"0"0"0,-1 0-1,1-1 1,-2 0 0,0 0 0,0-1-1,0 0 1,4-12 0,-1 3 257,94-177 10394,-103 193-11250,1-1 0,0 0 0,-1 0-1,0 0 1,-1 0 0,1 0 0,-1 0 0,0 0-1,0 0 1,0-1 0,-1 1 0,1 0 0,-1 0-1,-1 0 1,-1-4 0,-4-33 135,7 40-301,-48-551 797,41 505-795,-5-34 19,-41-147-1,53 228-20,0 0-1,0 1 1,-1-1 0,1 0-1,0 1 1,0-1 0,-1 0 0,1 1-1,0-1 1,-1 1 0,1-1-1,0 0 1,-1 1 0,1-1-1,-1 1 1,1-1 0,-1 1 0,1 0-1,-1-1 1,1 1 0,-1-1-1,0 1 1,0-1 0,0 1-1,1 1 1,-1-1 0,0 0-1,1 0 1,-1 0 0,1 1-1,-1-1 1,1 0 0,-1 1-1,1-1 1,-1 0 0,1 1-1,-1-1 1,1 0 0,-1 1-1,1-1 1,-1 1 0,1-1-1,0 1 1,-1 0 0,-1 3 6,0-1 0,0 1 1,0 0-1,1 0 0,0-1 1,-2 8-1,1 8 23,1 0 1,1 0 0,1 0-1,1 1 1,0-1-1,2-1 1,0 1 0,1 0-1,0-1 1,2 0-1,0 0 1,1-1 0,1 0-1,12 17 1,-12-20-14,0 0-1,2-2 1,-1 1 0,1-1-1,1-1 1,0 1 0,0-2 0,1 0-1,1-1 1,0 0 0,0-1 0,0 0-1,1-2 1,0 1 0,1-2 0,29 7-1,-32-10-45,0-1 0,-1 0 0,1-1 0,0 0 0,0-1-1,0-1 1,0 0 0,0-1 0,-1 0 0,1-1 0,-1 0-1,15-8 1,-2-2-127,0 0-1,-2-2 1,0 0-1,33-32 1,-25 13-262,-30 34 351,-2 5 23,-18 88 205,1-8 82,11-22-13,2 1 1,3 0-1,7 75 1,-2-98-32,16 73 0,-16-99-209,1-1 0,0 0 0,1 0 0,1 0 0,0 0 0,0-1 0,1 0 0,17 22 0,-22-32-57,0 0-1,0 0 0,0 1 1,0-1-1,0-1 1,0 1-1,1 0 0,-1-1 1,1 1-1,-1-1 0,1 1 1,0-1-1,0 0 1,-1 0-1,1-1 0,0 1 1,0 0-1,0-1 0,0 0 1,0 0-1,0 0 1,-1 0-1,1 0 0,0 0 1,0-1-1,5-1 1,-4 1-533,0-1 0,0 0 0,1 0 0,-1-1 0,-1 1 0,7-5 0,19-24-10547,-22 22 8129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5:31.2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250 51 900,'1'-1'224,"-1"-1"0,1 1-1,-1-1 1,0 1 0,1-1 0,-1 0 0,0 1 0,0-1-1,0 1 1,0-1 0,0 0 0,-1 1 0,1-1-1,0 1 1,-1-1 0,1 0 0,-1 1 0,0-1-1,1 1 1,-1 0 0,0-1 0,0 1 0,0 0-1,0-1 1,0 1 0,-2-2 0,1 2-37,0 0 1,0 0-1,0 0 1,-1 0 0,1 0-1,0 1 1,0-1-1,-1 1 1,1-1-1,0 1 1,0 0-1,-1 0 1,1 0 0,0 0-1,-1 0 1,1 1-1,0-1 1,-4 2-1,-8 2 236,0 0 0,0 2 0,0-1 0,1 2 0,0 0-1,1 0 1,-1 1 0,2 1 0,-1 0 0,1 1 0,0 0-1,1 0 1,-11 15 0,20-22-340,-1 0 0,1-1 0,0 1-1,-1 0 1,1 1 0,1-1 0,-1 0-1,0 0 1,1 0 0,0 1 0,-1-1 0,1 0-1,0 0 1,1 0 0,-1 1 0,1-1-1,-1 0 1,1 0 0,0 0 0,0 0 0,0 0-1,1 0 1,-1 0 0,4 5 0,5 6 189,0 0 1,0-1 0,21 20-1,-13-14 4,3 3 77,-2-2 111,21 27 0,-36-41-391,0 0-1,0 0 1,-1 0-1,0 1 1,0-1-1,0 1 1,-1 0 0,0 0-1,3 13 1,-5-16-142,0 1 0,-1-1 0,1 1 0,-1 0 0,0-1 0,0 1 0,0-1 0,-1 1 0,1-1 0,-1 0 0,0 0 0,0 0 0,-1 0 0,1 0 0,-1 0 0,-6 6 0,-24 20-3348,-3-9-6138,23-15 6783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5:31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227 48 804,'-1'-4'598,"-2"-21"2246,3 25-2624,0-1 0,0 0 0,0 0 1,0 0-1,0 1 0,0-1 1,1 0-1,-1 0 0,0 0 0,0 0 1,1 1-1,-1-1 0,0 0 1,1 1-1,-1-1 0,1 0 1,-1 0-1,1 1 0,-1-1 0,1 1 1,-1-1-1,1 0 0,0 1 1,1-2 1758,2 3-1630,0-1 0,0 1-1,-1 0 1,1 0 0,-1 0 0,1 1 0,-1-1 0,1 1 0,-1 0 0,0 0 0,1 0-1,-1 0 1,-1 0 0,6 5 0,5 6 742,19 26 0,-27-33-834,28 40 900,-2 1 1,34 69-1,38 116 963,-78-163-1679,-2 1-1,-3 1 1,-4 1-1,-3 1 1,-3 0-1,2 113 1,-13-135-532,-2 0 1,-1 0-1,-4 0 1,-1-1 0,-2 0-1,-3-1 1,-2 0-1,-2-1 1,-2-1 0,-34 59-1,30-69-805,-1-1 0,-51 56-1,41-56-1830,-1-2 0,-46 34 0,-43 17-2712,-3-7 1652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5:34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0 108,'0'0'2497,"-1"5"-1276,-11 40 596,3 0 0,-5 46 0,9-52-1214,-41 325 3451,26 6 194,19-336-3903,0-22-353,1 0 1,0 0-1,0 1 1,1-1 0,1-1-1,4 20 1,-4-63-11428,-7 9 8907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5:34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743 12 852,'0'-1'472,"5"-5"-192,-5 6-214,0 0 0,0 0 200,0 0-200,0 0 0,0 0 1,0-1-1,0 1 0,1 0 0,-1 0 1,0 0-1,0 0 0,0 0 1,0 0-1,0 0 0,0 0 1,0 0-1,0-1 0,0 1 1,0 0-1,0 0 0,0 0 1,0 0-1,0 0 0,0 0 1,0 0-1,0-1 0,0 1 1,0 0-1,0 0 0,0 0 1,-1 0-1,1 0 0,0 0 1,0 0-1,0-1 199,0 1-198,0 0-1,0 0 0,0 0 1,0 0-1,-1 0 0,1 0 1,0 0-1,0 0 0,0 0 1,0 0-1,0 0 0,0 0 1,0 0-1,0 0 0,-1 0 1,1 0-1,0 0 0,-211 11 5659,183-11-5500,-200 7 1386,198-4-2594,1 1-1,-1 2 0,1 1 0,0 1 1,-40 17-1,36-7-1482,4 6 750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5:34.7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541 0 1072,'-2'2'251,"1"1"0,-1-1 1,1 0-1,-1 0 0,0 0 0,0 0 0,0 0 0,0-1 0,0 1 1,0 0-1,0-1 0,0 0 0,-1 1 0,1-1 0,-1 0 0,-3 1 1,-49 13 1754,40-12-1379,-74 17 1490,40-10-1835,0 2-1,1 2 0,-70 30 1,111-41-877,1 0 0,0 1 1,-1-1-1,2 1 1,-1 1-1,0-1 0,1 1 1,0 0-1,0 1 1,-6 8-1,0 6-1086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5:35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194 33 972,'3'-20'3310,"1"13"-417,-4 6-2787,0 1 1,0 0-1,0 0 1,0 0-1,1 0 1,-1-1-1,0 1 0,0 0 1,0 0-1,0 0 1,0 0-1,0-1 1,0 1-1,0 0 1,0 0-1,0 0 1,0 0-1,-1 0 1,1-1-1,0 1 1,0 0-1,0 0 1,0 0-1,0 0 1,0 0-1,-1-1 426,1 1-425,0 0-1,0 0 1,0-1-1,0 1 1,0 0-1,-1 0 1,1 0-1,0 0 1,0 0-1,-9 1 924,-12 7-1454,19-7 758,-3 1-194,-1 1 0,1 0-1,0 1 1,0-1-1,-5 6 1,-12 7 317,18-13-370,-11 6 284,0 0 0,1 1 1,0 1-1,1 0 0,-15 16 0,28-27-340,-1 1 0,0 0 0,1 0 0,-1 0 0,1 0 0,-1 0 0,1 0 0,0 0 0,0 1 0,-1-1 0,1 0 0,0 0 0,0 0 0,0 0 0,0 0 0,0 0 0,0 0 0,0 1 0,0-1 0,1 0 0,-1 0 0,0 0 0,1 0 0,-1 0 0,1 0 0,-1 0 0,1 0 0,-1 0 0,1 0 0,0 0 0,-1 0 0,1-1 0,0 1 0,0 0 0,0 0 0,1 0 0,6 5 86,-1-1 0,1 0 1,13 7-1,-9-6 96,-10-5-186,62 39 837,-56-34-719,0 0 0,-1 0-1,1 0 1,-2 1 0,12 14-1,-16-19-134,-1 1 0,1 1 0,-1-1 0,0 0-1,0 0 1,0 0 0,0 1 0,0-1 0,-1 1 0,1-1 0,-1 0-1,0 1 1,0-1 0,-1 1 0,1-1 0,-1 0 0,1 1 0,-1-1-1,0 0 1,0 0 0,-1 1 0,1-1 0,-1 0 0,1 0 0,-1 0-1,0-1 1,-4 5 0,-3 5-593,0-2 0,-1 1 0,-1-1 0,0-1 0,-15 11 1,9-9-3790,-33 15 0,18-11 1604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3:59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0 368,'1'23'1655,"-1"0"0,-4 31 1,-1 21 845,44 477 5275,-33-507-7087,2-1 0,1 0 0,3-1 0,22 56 0,-33-97-699,0 0-1,0 0 1,0 0-1,0 0 1,0 0-1,1 0 1,-1-1-1,1 1 0,-1-1 1,1 1-1,-1-1 1,1 1-1,0-1 1,2 1-1,-3-1-59,-1-1 0,1 0 0,0 0 0,0 0 0,-1 0 0,1 1-1,0-1 1,0 0 0,0 0 0,-1-1 0,1 1 0,0 0 0,0 0 0,-1 0 0,1 0 0,0-1-1,0 1 1,-1 0 0,1-1 0,0 1 0,-1-1 0,1 1 0,0 0 0,-1-1 0,1 1 0,-1-1-1,1 0 1,-1 1 0,1-1 0,-1 0 0,1 1 0,-1-1 0,1 0 0,-1 1 0,0-1 0,0 0-1,1 0 1,-1 1 0,0-2 0,3-7-1354,-1 1 0,0 0 0,0-1 1,-1 1-1,1-11 0,-4-20-1287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4:00.2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877 51 13309,'5'-2'96,"8"-5"184,0 0 1,15-10-1,-28 16-266,0 1 0,1 0 0,-1 0 0,1 0 0,-1 0 0,0-1 1,1 1-1,-1 0 0,0-1 0,1 1 0,-1 0 0,0 0 0,1-1 0,-1 1 0,0-1 0,0 1 0,1 0 0,-1-1 1,0 1-1,0 0 0,0-1 0,0 1 0,0-1 0,0 1 0,1-1 0,-1 1 0,0 0 0,0-1 0,0 1 0,0-1 1,-1 0-1,-11-4 413,-26 5 78,37 0-499,-547 45 546,514-40-1023,1 3 0,0 0-1,-35 15 1,48-15-774,1 0-1,0 2 0,0 0 1,1 2-1,1 0 0,-19 16 1,9-2-762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8:08.7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3 336,'-4'-2'13519,"7"11"-13200,-1 0 0,1 0 0,-1 0 0,1 17 0,0-5 8,8 53 882,13 73 823,6 56-457,-13-69-949,8 43 272,-2-6-364,-1 44 238,-13 103-398,-9-306-368,9 194 65,5 4-55,-6-122 8,20 279 56,-6 171 403,10 67 4,-7-209-98,2 127-44,3 91-207,-23-455-65,4 165 197,-1 126-86,3 324 19,-11-547-73,2-66-21,21 796 170,16-48 148,-29-124-51,-12-687-339,54 1014 1324,-20-778-763,7 112-90,-25-216-328,3 94 51,18 915 556,-34-1093-1013,3 64-657,4-72-6630,-10-131 3978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4:00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739 1 860,'0'0'1184,"-7"2"16,-30 6 363,-1 0 0,-44 1-1,-87 0 900,89-6-1544,30-1-707,-77 6 354,106-5-1869,1 0 0,-1 1 0,-36 13 0,39-8-1035,7-1 710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4:00.9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154 214 920,'29'-57'3944,"-14"24"3315,-27 45-5857,4-7-1119,3 3 1,-1-1 0,1 1 1,0 0-1,1 1 0,0-1 0,1 1 1,-6 17-1,2 3 409,-2 32 0,8-57-615,0 4 65,1 0 0,-1 0-1,1 0 1,1 0 0,0-1-1,0 1 1,0 0 0,1 0-1,0-1 1,1 1 0,-1-1-1,6 9 1,-6-12-73,0 0-1,0 0 1,1-1-1,0 1 1,0-1-1,0 1 1,0-1 0,0 0-1,1 0 1,-1 0-1,1-1 1,0 1-1,0-1 1,0 0 0,0 0-1,0 0 1,0-1-1,0 0 1,1 1 0,-1-1-1,1-1 1,6 1-1,-1-1-15,0 0 0,0-1-1,0-1 1,0 1 0,0-2-1,0 1 1,0-1-1,-1-1 1,1 0 0,-1 0-1,0-1 1,-1 0 0,1-1-1,-1 1 1,0-2 0,0 1-1,-1-1 1,1 0 0,-2-1-1,9-10 1,-8 8-80,-1 0 0,1 0-1,-2 0 1,1-1 0,-1 0 0,-1 0 0,0 0 0,-1 0-1,0-1 1,-1 1 0,0-1 0,0 0 0,-1 0-1,-1 0 1,0 1 0,-1-1 0,-2-14 0,1 18-94,0-1 1,0 1 0,0 0-1,-1-1 1,0 2 0,-1-1-1,0 0 1,0 1 0,0-1-1,-1 1 1,0 0 0,-1 1-1,0-1 1,0 1 0,0 0 0,0 1-1,-1-1 1,0 1 0,0 1-1,-1-1 1,1 1 0,-1 1-1,0-1 1,0 1 0,0 1-1,-11-3 1,9 3-167,-1 0 0,0 1-1,0 1 1,1-1 0,-1 2 0,0 0-1,0 0 1,0 1 0,-16 4 0,13-1-308,-1 1 1,1 0 0,0 1 0,1 0 0,0 1 0,-15 12 0,0 3-2987</inkml:trace>
  <inkml:trace contextRef="#ctx0" brushRef="#br0" timeOffset="1">0 192 8973,'1'6'-36,"0"0"1,0 0-1,0 0 0,1 0 1,0-1-1,0 1 1,0 0-1,1-1 0,0 0 1,0 1-1,0-1 1,1 0-1,8 8 1,-2-3 221,1-1 0,0 0 0,1-1 0,0 0 0,15 6 0,13 6 1101,0-2 1,82 23 0,-52-23 1000,75 8 1,-113-21-1126,43-1 0,-59-5-917,0-1 0,1 0 0,29-9 0,187-51 51,-215 58-1109,-1-1 0,-1-1-1,31-14 1,-13 7-8132,-13 7 1187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6:27.9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787 0 88,'52'14'7615,"23"3"-3647,-12-4-2643,-29-4-982,-1 1-1,0 2 1,-1 2 0,0 0 0,-1 2-1,50 36 1,-34-18 24,-1 3 1,-2 2-1,46 53 0,-57-55-123,-2 3 1,-2 0-1,-2 1 0,-2 2 0,23 51 0,-31-54-93,-2 0 0,-1 1 1,-2 0-1,-2 1 0,-2 0 0,3 49 0,-10-74-103,-1 0 0,0 0 1,-2-1-1,0 1 0,0 0 0,-2-1 0,0 0 0,-1 0 1,-12 27-1,8-25-13,-2 0 0,1-1 1,-2 0-1,0-1 0,-1-1 1,-1 0-1,-20 18 0,5-10-6,-1-1 0,-1-2 0,-1-1 0,-1-1-1,0-1 1,-1-3 0,-1 0 0,-49 11 0,46-16-31,0-2 0,0-2 0,-1-1 0,0-2 0,1-2 0,-1-1 1,0-3-1,1 0 0,0-3 0,-56-16 0,45 7-61,0-3 1,1-1-1,1-2 0,1-3 0,1-1 0,1-3 1,-49-42-1,44 30-65,2-3 0,-66-78-1,91 95 80,2-2-1,0 0 1,2-1-1,2-1 1,0-1-1,-15-47 0,26 64 67,2 0-1,-1-1 0,2 1 0,0-1 0,1 1 0,0-1 0,1 1 0,1-1 0,1 0 0,4-19 0,-1 16 17,0 0-1,2 0 1,0 1-1,2 0 1,-1 1-1,2-1 1,18-22-1,-8 14-101,2 1 0,1 1-1,1 1 1,1 2 0,1 0 0,0 1-1,2 2 1,0 1 0,48-21-1,-30 18-780,1 3-1,1 1 1,75-13-1,-82 23-1972,0 1-1,61 1 1,-32 9 299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4:07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1 220 744,'0'0'1420,"2"2"-7,1 1-952,0 1 0,-1-1 0,1 1 0,-1-1 0,0 1 0,0 0 0,0 0 1,-1 0-1,0 0 0,1 0 0,0 7 0,7 55 2377,-7-44-2302,8 61 1151,3 0-1,4-1 0,4-1 1,49 125-1,-66-196-1382,0-1 0,1 0 1,0 1-1,10 13 0,-14-22-258,0 1-1,0-1 1,0 0-1,0 0 1,0 1-1,1-1 1,-1 0 0,0 0-1,1 0 1,-1 0-1,1-1 1,-1 1-1,1 0 1,-1-1-1,1 1 1,-1 0-1,1-1 1,0 0-1,-1 1 1,1-1-1,0 0 1,-1 0-1,1 0 1,0 0 0,-1 0-1,1 0 1,0-1-1,-1 1 1,1-1-1,-1 1 1,1-1-1,-1 1 1,1-1-1,-1 0 1,1 0-1,-1 1 1,1-1-1,0-2 1,4-1 41,-1-1 1,0 0-1,-1 0 0,1-1 0,-1 1 1,0-1-1,6-12 0,17-47 206,-25 58-268,21-61 44,23-112-1,-4-73-814,-40 234 650,7-47-440,30-154-4571,-37 214 4764,2-10-2513,3 4-5077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4:08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0 105 648,'10'3'4893,"2"-1"1787,7-7-4732,-12-1-180,-1-2-191,-3-1-277,3-2-424,-3-3-556,4-1-836,-7 1-1024,0 3-4565,-7 3 2073,4-1 1371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6:26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771 232 180,'0'0'907,"-1"-3"-645,-2-2-26,1-1 1,0 1-1,0-1 1,0 1-1,1-1 1,0 0-1,0 0 1,0 0-1,1 0 0,0-8 1,1 3 823,0 0 1,1 1-1,0-1 1,1 1-1,4-12 1,-5 19-869,1 0 0,0 0 0,0 0 0,0 0 0,1 0-1,4-3 1,3-1 5,1 0 0,1 0 0,-1 1 0,1 1 0,0 0 0,0 1-1,1 0 1,17-2 0,-2 2 94,0 1 0,56 3 0,-65 1-168,0 2 1,0 1-1,0 1 0,-1 0 0,1 1 0,-1 1 1,-1 1-1,0 1 0,0 0 0,0 2 0,-1 0 1,-1 0-1,0 2 0,-1 0 0,19 21 0,-11-9 3,-1 1 0,-1 1 0,-1 1 1,-2 1-1,-1 0 0,-1 2 0,-1 0 0,13 42 0,-16-30 3,-1 0 1,-3 1-1,-1 0 1,-2 0-1,-2 1 0,-2 0 1,-2-1-1,-2 1 0,-2-1 1,-2 0-1,-2 0 1,-26 78-1,19-84 18,-2 0 0,-1 0 1,-1-2-1,-3-1 0,-1 0 0,-1-2 1,-2-1-1,-1-1 0,-1-1 0,-2-1 0,-64 44 1,55-45-60,-2-3 1,-2-1 0,0-3 0,-1-1-1,0-2 1,-2-3 0,0-1 0,-1-2 0,-90 9-1,112-19-71,1-2 0,0 0 0,-1-2 0,1-1 0,0-1 0,0-1 0,1-1 0,-1-1 0,-40-18 0,44 15-11,1-1-1,1 0 1,-1-1 0,2-1-1,0-1 1,1-1 0,0 0-1,1-1 1,1-1-1,0-1 1,-13-21 0,8 5 1,1-1 0,2-2 0,1 1 0,2-2 0,2 0 0,1-1 0,2 0 0,2 0 0,2-1 0,-1-69 0,7 50 46,2 0 0,3 0 0,3 1 0,2 0 0,3 1 0,35-94 0,-37 120-5,2 0 1,1 1 0,1 0 0,2 2-1,1 0 1,1 0 0,1 2-1,1 1 1,31-26 0,-37 37-112,1 1 0,0 0 0,1 2 1,0 0-1,1 1 0,0 1 0,0 1 0,1 1 0,0 0 1,1 1-1,-1 2 0,1 0 0,0 1 0,0 1 1,37 1-1,0 6-711,0 2 0,0 2 1,98 31-1,54 39-6440,-112-33 3266,-7 6 1198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6:29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1 980,'0'0'20594,"2"3"-20081,-1-1-150,6 6-561,-4-1 3764,-4-5-3527,0 0 0,0 0 0,1 1 0,-1-1 0,-1 0 0,1 0 0,0 0 0,-1 0 0,1 0 0,-2 1 0,-9 13-719,38-17-13021,-18-1 9930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6:48.7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1 815 344,'0'0'140,"0"0"-1,1 0 1,-1 0 0,1 0-1,-1 0 1,0 0 0,1 0-1,-1 0 1,0 0 0,1 0-1,-1 0 1,0 0 0,1-1-1,-1 1 1,0 0 0,1 0-1,-1 0 1,0 0 0,0-1-1,1 1 1,-1 0 0,0 0-1,0 0 1,1-1 0,-1 1 0,0 0-1,0-1 1,1 1 0,-1 0-1,0 0 1,0-1 0,0 1-1,0 0 1,0-1 0,0 1-1,0 0 1,1-1 0,3-16-156,-4 13 574,9-47 1235,-3 0 1,0-76-1,-4 55-935,12-348 3830,-15 415-4490,2 0 1,-1 1 0,0-1 0,1 0 0,0 1-1,0-1 1,0 1 0,1-1 0,-1 1-1,1-1 1,0 1 0,4-6 0,-5 9 377,2 7-6,9 18-6,-1 0 1,-1 1-1,9 35 0,11 27 306,-15-51-387,2 0 0,34 53 0,-40-72-350,1-1 1,0-1-1,1 0 1,1 0-1,0-2 1,1 0-1,18 12 1,-29-22-142,1 0 0,1-1 0,-1 0 0,0 0 0,0 0 0,1 0 0,-1-1 0,1 0 0,-1-1 0,7 1 0,-11-1-23,1 1-1,-1-1 1,0 0-1,1 0 1,-1 0 0,1-1-1,-1 1 1,0 0-1,1 0 1,-1-1-1,0 1 1,1-1 0,-1 1-1,0-1 1,0 0-1,1 1 1,-1-1 0,0 0-1,0 0 1,0 0-1,0 0 1,0 0-1,0 0 1,0 0 0,0 0-1,-1 0 1,1 0-1,0-1 1,-1 1-1,1 0 1,-1-1 0,1 1-1,-1 0 1,1-1-1,-1 1 1,0 0 0,0-1-1,0 1 1,0-1-1,0 1 1,0 0-1,0-1 1,-1-2 0,1 2-42,-1 0 1,1-1-1,-1 1 1,1 0 0,-1-1-1,0 1 1,0 0 0,0 0-1,0 0 1,0 0-1,-1 0 1,1 0 0,-1 0-1,1 0 1,-1 1-1,0-1 1,-3-2 0,2 2-9,-1 0 0,1 0 0,-1 1 1,1-1-1,-1 1 0,0 0 0,0 0 0,0 0 1,-7 0-1,-2 1-93,0 0 0,0 1 0,0 0 0,0 1 0,-17 5 0,26-6-89,0 0 0,1 0 0,-1-1 0,0 1 0,0-1 1,0 0-1,0 0 0,0-1 0,-5 0 0,-9-9-3697,17 9 3154,0-1-1,-1 0 0,1 1 1,0-1-1,0 0 0,0 1 0,0-1 1,1 0-1,-2-3 0,-1-7-1782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6:49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1 399 508,'7'7'711,"0"0"0,0 0-1,0 1 1,-1 0 0,0 0-1,-1 0 1,0 1 0,0 0 0,-1 0-1,4 11 1,3 5 453,28 58 1786,69 128 3571,-107-209-6444,12 15 723,-13-16-746,0-1-1,1 1 1,-1-1-1,0 1 1,1-1 0,-1 0-1,1 1 1,-1-1-1,1 0 1,-1 1-1,1-1 1,-1 0-1,1 1 1,-1-1-1,1 0 1,-1 0 0,1 0-1,0 0 1,-1 1-1,1-1 1,-1 0-1,1 0 1,0 0-1,-1 0 1,1 0-1,0-1 1,2-5 569,1-7-420,0-1 1,-2 1 0,1-1 0,-2 0 0,0 0-1,-1-18 1,-10-93 226,6 94-349,-14-108 37,6 56 64,-2-102 0,14 185-179,1 0 0,-1 0 1,0 0-1,0 0 1,0 0-1,0 0 1,0 0-1,0 0 0,0 0 1,0 0-1,0 0 1,0 0-1,1 0 0,-1 0 1,0 0-1,0 0 1,0 0-1,0 0 1,0 0-1,0 0 0,0 0 1,0 0-1,0 0 1,0 0-1,0 0 1,0 0-1,0 0 0,1 0 1,-1-1-1,0 1 1,0 0-1,0 0 1,0 0-1,0 0 0,0 0 1,0 0-1,0 0 1,0 0-1,0 0 0,0 0 1,0 0-1,0 0 1,0-1-1,0 1 1,0 0-1,0 0 0,0 0 1,0 0-1,0 0 1,0 0-1,0 0 1,0 0-1,0 0 0,0-1 1,5 13 42,6 20-17,-3-4 65,0-1 0,2-1 1,1 1-1,28 47 0,-32-63-62,1 0-1,0 0 1,0 0 0,1-1-1,1-1 1,-1 1-1,1-2 1,1 1-1,0-1 1,0-1-1,1 0 1,19 9-1,-26-14-20,1 0-1,0 0 0,0-1 1,0 0-1,0 0 1,0 0-1,0 0 0,0-1 1,0 0-1,0-1 1,0 1-1,1-1 0,-1 0 1,10-4-1,-10 3-7,1-2-1,0 1 0,-1-1 1,1 0-1,-1 0 1,0-1-1,-1 1 1,1-1-1,-1-1 1,8-9-1,-3 1-31,-1 0 0,0-1 0,-2 0 0,0 0 0,0 0 0,-1-1 1,-1 0-1,-1-1 0,5-32 0,-3-114-278,-6 137 285,-6 0 487,8 53-314,0-1 1,1 0-1,2 0 1,0 0-1,2 0 0,1-1 1,1 0-1,1-1 1,1 0-1,1-1 1,16 23-1,-24-41-138,-1 0-1,1 0 1,0-1-1,1 0 0,-1 0 1,1 0-1,0 0 1,0-1-1,0 0 1,0 0-1,0 0 1,1-1-1,-1 0 1,1 0-1,7 2 1,-9-4-39,1 1 0,0-1 0,-1 0 1,1 0-1,-1 0 0,1-1 0,-1 0 1,1 1-1,-1-2 0,1 1 0,-1 0 1,0-1-1,1 0 0,-1 0 0,0 0 1,0-1-1,-1 1 0,1-1 0,0 0 1,4-5-1,4-6-137,1-1 0,-2 0 0,0-1-1,-1 0 1,0-1 0,-2 0 0,0 0 0,-1-1 0,0 0 0,-2 0 0,0-1 0,3-25 0,-6 33 136,-2-1 1,1 1-1,-1 0 1,-1 0 0,0-1-1,-1 1 1,0 0-1,-1 0 1,-5-14 0,8 24 39,0 0 1,-1 0-1,1 0 1,0 0-1,0 0 1,0 0-1,0 0 1,0 0-1,0 0 1,0 0-1,1 0 1,-1 0-1,0 0 1,0 0 0,1 0-1,-1 0 1,0 0-1,1 0 1,-1 0-1,1 0 1,0 1-1,-1-1 1,1 0-1,0 0 1,-1 1-1,1-1 1,0 0-1,0 1 1,-1-1-1,1 0 1,0 1 0,0 0-1,0-1 1,0 1-1,0-1 1,0 1-1,0 0 1,0 0-1,0-1 1,2 1-1,4-1 30,0-1 0,1 1 0,14 0 0,-7 2-17,-1 0 0,1 2-1,-1-1 1,0 2 0,0-1 0,0 2-1,0 0 1,-1 1 0,1 0-1,20 15 1,-4-1-4,-1 1 1,-1 2-1,30 32 0,-57-54-21,1 0-1,-1 1 1,1 0-1,-1-1 1,1 1 0,-1 0-1,0 0 1,0 0-1,0-1 1,0 1-1,0 0 1,-1 1-1,1-1 1,0 0-1,-1 0 1,0 0-1,1 0 1,-1 0-1,0 0 1,0 1-1,0 1 1,-1-2-17,0 0 0,0 0 0,0 0 0,0-1 0,0 1 0,0 0 0,0-1-1,0 1 1,-1-1 0,1 1 0,-1-1 0,1 1 0,-1-1 0,1 0 0,-1 0 0,0 0 0,0 0 0,1 0 0,-1 0 0,0-1 0,0 1-1,0-1 1,-3 1 0,-13 3-1074,-34 3 0,5-1-2914,2 6-7091,32-6 8210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6:50.1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18 548 212,'7'-9'556,"0"-1"0,-1 0 0,0 0 0,-1 0 1,0-1-1,0 0 0,-1 0 0,-1 0 0,0 0 0,0-1 0,-1 1 0,0-1 1,-1 0-1,-1 1 0,-1-19 0,-1 3 407,-1 0 0,-1 1 0,-2-1 0,0 1-1,-19-45 1,-3 13 1368,28 57-2281,0 0 0,-1 1 0,1-1 0,0 0 0,0 0 0,0 0 0,-1 0 0,1 1 0,0-1 0,0 0 0,0 0 1,0 0-1,0 0 0,1 1 0,-1-1 0,0 0 0,0 0 0,0 0 0,1 1 0,-1-1 0,0 0 0,1 0 0,-1 1 0,1-1 0,-1 0 0,1 1 0,-1-1 0,1 0 0,0 1 0,-1-1 0,1 1 0,0-1 0,-1 1 0,1-1 0,0 1 0,-1-1 0,1 1 0,0 0 0,0 0 0,0-1 0,-1 1 0,2 0 0,7-3 86,0 0 0,-1 1 0,11-1 0,-9 1 18,60-14 382,-23 5-301,0 2 1,1 1-1,53 0 1,-99 7-231,0 1 0,1 0 0,-1 1 0,0-1 0,1 0 0,-1 1 0,0-1 0,1 1 0,-1 0 0,0-1 0,0 1 0,0 0 0,0 1 0,0-1 0,4 3 0,-5-3-6,0 0 1,0 0 0,-1 1 0,1-1 0,0 0-1,-1 1 1,1-1 0,-1 0 0,0 1 0,1-1-1,-1 1 1,0-1 0,0 0 0,0 1 0,0-1-1,0 1 1,0-1 0,0 1 0,0-1 0,-1 0-1,1 1 1,0-1 0,-1 0 0,1 1 0,-2 2-1,-23 37-6,21-35 12,0-1 0,1 0 0,-1 1 0,1 0-1,0 0 1,1 0 0,-1 0 0,1 0 0,1 0 0,-2 9 0,3-13 0,0-1-1,1 0 1,-1 1-1,1-1 1,-1 1-1,1-1 1,0 0 0,0 0-1,-1 1 1,1-1-1,0 0 1,0 0-1,0 0 1,0 0 0,1 0-1,-1 0 1,2 1-1,25 15 159,-22-13-112,18 10 132,3 1 63,24 20 0,-44-30-212,-1 0 0,0 0 0,-1 0 0,1 1 0,-1 0 0,0 0 0,-1 1 0,0-1 0,5 9 0,-7-9-30,-1-1 0,0 0 0,1 0-1,-2 1 1,1-1 0,-1 1-1,0-1 1,0 0 0,0 1 0,-1-1-1,0 1 1,0-1 0,0 0-1,-1 0 1,1 0 0,-1 1 0,-5 8-1,-3 3-310,0 0 0,-1-1 0,-20 24-1,19-26-242,0-1-1,-1 0 0,-17 12 1,-10 0-2028,34-22 1543,0 0 0,0-1 0,0 0 0,1-1-1,-8 2 1,-5-3-2646,3-5 1118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8:10.0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2 692,'-1'-1'168,"-1"1"-1,1 0 1,0 0 0,-1-1-1,1 1 1,0 0 0,0 0-1,-1 1 1,1-1 0,0 0-1,-1 0 1,1 0 0,0 1-1,-1-1 1,1 1 0,0-1-1,0 1 1,0 0 0,0-1-1,-1 1 1,1 0 0,0 0-1,0 0 1,0-1 0,0 1-1,1 0 1,-1 0 0,0 1-1,0-1 1,1 0 0,-1 0-1,0 0 1,1 0 0,-1 1-1,1-1 1,-1 2 0,-1 4 214,0 0 1,1-1 0,0 1 0,0 0-1,0 13 1,1-14-158,0 1 0,1 0 1,0 0-1,1-1 0,-1 1 0,1-1 0,0 1 0,1-1 0,0 1 0,0-1 1,0 0-1,0-1 0,1 1 0,0 0 0,9 8 0,-9-10-120,1 0-1,-1 0 1,0-1-1,1 0 1,-1 0-1,1 0 0,0-1 1,0 0-1,0 0 1,0 0-1,1 0 1,-1-1-1,0 0 1,1 0-1,-1 0 1,1-1-1,-1 0 1,1 0-1,-1 0 1,7-1-1,1-2 89,-1 0 0,1 0-1,-1-1 1,22-11 0,-29 13-134,0-1 0,0 1 1,0-1-1,-1-1 0,0 1 0,1-1 0,-1 1 1,0-1-1,-1-1 0,1 1 0,-1 0 0,0-1 1,5-9-1,-7 13-48,-1 0 1,0 0-1,1 0 0,-1 0 1,0-1-1,0 1 1,0 0-1,0 0 0,0-1 1,0 1-1,0 0 0,0 0 1,0-1-1,-1 1 1,1 0-1,0 0 0,-1 0 1,1-1-1,-1 1 0,1 0 1,-1 0-1,0 0 1,0 0-1,1 0 0,-1 0 1,0 0-1,0 0 0,0 1 1,0-1-1,0 0 1,0 0-1,0 1 0,0-1 1,0 1-1,0-1 1,0 1-1,-2-1 0,-3-2 20,0 1 1,0 0-1,-1 1 0,1-1 0,-12 0 0,-6 2-87,0 1 0,0 2 0,0 0-1,1 1 1,-39 13 0,47-13-1830,24-7-1234,27-9-4359,-29 9 5833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6:50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48 292,'5'-7'614,"-3"3"-177,0 1 0,1 0-1,-1-1 1,1 1-1,0 0 1,0 0 0,0 0-1,0 1 1,0-1 0,1 1-1,-1 0 1,6-3 0,-7 5-211,-1 1 0,1-1 0,0 1 0,-1-1 0,1 1 0,-1 0 0,1-1 0,-1 1 0,0 0 0,1 0 0,-1 0 0,0 0 0,1 0 0,-1 1 0,0-1 1,0 0-1,1 3 0,3 6 291,-1 0 1,0 1 0,-1-1-1,0 1 1,-1 0 0,0 0-1,-1 0 1,0 13 0,3 15 379,-1-18-503,17 93 1459,-16-95-1580,1-1-1,1 0 1,16 34 0,-20-49-322,-1 0 1,1-1 0,-1 1 0,1-1-1,0 1 1,0-1 0,0 0-1,0 1 1,0-1 0,1 0-1,-1 0 1,1-1 0,-1 1-1,1 0 1,-1-1 0,1 0-1,0 0 1,5 2 0,-5-3-105,1 1 1,-1-1-1,1 0 1,-1 0-1,1-1 1,-1 1-1,1-1 1,-1 0-1,0 0 0,1 0 1,-1 0-1,0 0 1,1-1-1,-1 1 1,0-1-1,3-2 1,12-10-2233,0-1 1,-1-1-1,27-30 1,-12 9 51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6:50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85 586 2712,'0'0'908,"0"5"-1,-6 58 1945,3-50-2160,1 0 1,1 0 0,0 1-1,1-1 1,0 0 0,1 1-1,0-1 1,4 14 0,-4-25-611,0 0 1,0 0 0,1 0 0,-1 0 0,0-1 0,1 1 0,-1 0 0,1-1 0,-1 1 0,1-1-1,0 0 1,0 1 0,0-1 0,0 0 0,-1 0 0,1 0 0,1 0 0,-1-1 0,0 1 0,0 0 0,0-1-1,0 1 1,0-1 0,1 0 0,-1 0 0,0 0 0,4 0 0,6-1 124,0 0 1,0-1 0,20-5-1,67-23 212,-65 19-414,0 0 0,63-9 0,-95 20 15,1-1 0,-1 1-1,0 0 1,0 0 0,1 1-1,-1-1 1,0 0 0,0 1 0,0-1-1,0 1 1,0 0 0,1 0-1,-1-1 1,0 2 0,-1-1-1,1 0 1,0 0 0,0 0-1,0 1 1,-1-1 0,1 1 0,-1 0-1,2 2 1,-2-3 416,-2-7-312,-38-211 457,29 149-447,10 64-122,-1 0 0,1 0-1,-1 0 1,-1 0-1,1 0 1,0 0 0,-1 0-1,0 1 1,0-1-1,-3-4 1,3 5-3,-1 1 1,1-1-1,-1 1 0,0 0 1,0 0-1,0 0 1,0 1-1,0-1 0,-1 1 1,1-1-1,-7-1 0,1 1 7,1-1-1,-1-1 0,1 0 0,0 0 0,0-1 0,0 1 0,1-2 0,-1 1 0,1-1 0,1 0 0,-9-10 0,3 0 84,0 0-1,1-1 0,1-1 0,-8-19 0,-14-32 193,-25-51-162,56 118-190,-1-1-1,1 1 1,-1-1 0,0 1 0,1 0 0,-1-1-1,0 1 1,-1 0 0,1 0 0,0 1 0,-1-1-1,1 0 1,0 1 0,-5-3 0,4 4-282,1-1 0,0 1 0,-1 0 0,1 0 0,0 0 0,-1 0 0,1 0 0,0 1 0,-1-1 0,1 1 0,0-1 0,0 1 0,-1 0 0,1 0 0,0 0 0,0 0 0,0 0 0,0 0 0,-3 4 0,-29 22-3910,-3 8 1290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7:11.3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1528 15 396,'1'-9'4061,"-1"8"-3905,0 1 0,1 0-1,-1-1 1,0 1 0,1 0-1,-1-1 1,0 1 0,1 0 0,-1-1-1,0 1 1,1 0 0,-1 0 0,1 0-1,-1-1 1,0 1 0,1 0-1,-1 0 1,1 0 0,-1 0 0,1 0-1,-1 0 1,0 0 0,1 0 0,-1 0-1,1 0 1,-1 0 0,1 0-1,-1 0 1,0 0 0,1 0 0,-1 0-1,1 1 1,-1-1 0,1 0 0,16 9-738,-15-8 1052,4 3-250,1 0-1,-1 1 1,0-1 0,-1 2 0,1-1 0,-1 0 0,0 1 0,0 0 0,6 12 0,4 3 167,8 12-76,-1 2 1,-1 0 0,-2 1-1,-2 1 1,-1 1-1,-2 1 1,14 60 0,-17-45-133,-1 1 1,-4 0 0,-1 1-1,-3-1 1,-6 58 0,0-66-111,-3 0 1,-1 0-1,-3 0 1,-1-1-1,-3-1 1,-1 0-1,-39 73 1,35-84-45,0-1 1,-2-2-1,-2 0 0,0-1 1,-2-1-1,-1-2 1,-2-1-1,0 0 0,-66 40 1,58-44-59,-1-1 0,-1-3-1,-1-1 1,-1-2 0,0-2 0,0-1 0,-53 7 0,57-14-13,0-2-1,-1-2 1,1-1 0,-1-2 0,1-1 0,0-2 0,0-1 0,-58-19 0,55 11 6,0-2 0,1-1 0,1-2 0,1-2 0,0-2 0,2 0 0,1-3 0,-45-42 0,55 43 16,0 0 0,2-2 0,1 0 0,1-1 0,2-1 0,0-1-1,3-1 1,0 0 0,2-1 0,-17-63 0,22 58 35,2-1 1,2 1-1,1-1 1,3 0-1,0 0 1,3 1-1,1-1 0,1 0 1,3 1-1,0 0 1,3 1-1,1 0 0,2 1 1,1 0-1,1 1 1,2 1-1,2 0 0,1 2 1,1 0-1,2 2 1,1 0-1,1 2 1,1 0-1,1 2 0,38-25 1,-45 36-27,1 1 1,0 0-1,1 1 1,1 2 0,-1 0-1,2 2 1,-1 1-1,1 0 1,0 2-1,1 1 1,-1 1-1,1 1 1,-1 1 0,35 4-1,-27 1-151,1 2 1,-1 2-1,-1 1 0,1 1 0,-1 1 1,-1 3-1,49 26 0,-46-19-219,-1 0-1,-1 2 0,-1 2 1,-1 0-1,-2 2 0,33 40 0,-44-46-489,0 1 0,-2 1 0,-1 1-1,-1 0 1,-1 0 0,10 30 0,6 49-1052,-27-102 1920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6T10:16:34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23922,'35'-12'48,"-4"1"52,-3 5 164,-6 4 236,3 2-72,-3 8-180,3 9-204,-6 3-380,-3 8-524,0 3-812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6T10:17:24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2084,'12'0'2132,"-12"0"-83,0 0-113,0 0-4,16 0-48,-16 0-92,0 0-172,0 0-151,13-2-153,-13 2-184,9-6-364,-3 0-364,-6 6-556,13-8-672,-4 2-844,13-2-4413,-3 2 2069,3-2 1363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7:33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1192,'10'-11'3243,"-4"11"1781,-3 10-423,-2 1-4570,0-8-790,4 97 4380,4 19-904,-5-82-2082,21 117 1807,-20-131-2298,1-1 0,2 1 0,0-1-1,17 33 1,-20-48-471,0 0-1,0 0 1,1 0-1,0-1 1,0 0-1,1 0 1,14 9-1,4 6-3841,-2 2-4645,-13-9 5991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7:33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94 1208,'0'-6'767,"1"0"-1,-1 0 1,1-1 0,0 1-1,1 0 1,-1 0-1,4-7 1,-4 11-474,0-1-1,0 1 1,1 0-1,-1-1 1,1 1-1,-1 0 1,1 0-1,0 0 1,0 0-1,0 0 1,0 0-1,0 1 1,0-1-1,0 0 1,1 1-1,-1 0 1,0 0-1,4-2 1,-4 3-177,-1 0 0,1 0 0,-1 0 0,1 0 0,-1 0 0,1 0 0,-1 1 0,1-1 0,-1 0 0,1 1 0,-1-1 0,1 1 0,-1-1 0,1 1 0,-1 0 0,0 0 0,1 0 0,-1 0 0,0 0 0,0 0 0,0 0 0,0 0 0,0 0 0,2 2 0,1 2 227,-1 0 1,1 1-1,-1-1 0,5 10 1,-2 4 260,0 0 1,-1 1 0,-1 0 0,2 33-1,-4-29-192,1-1-1,2 0 1,6 23-1,-10-43-407,0-1-1,0 0 1,0 1 0,1-1-1,-1 0 1,1 0-1,-1 0 1,1 0-1,0 0 1,-1 0-1,1-1 1,0 1-1,0 0 1,0-1 0,1 0-1,-1 1 1,0-1-1,0 0 1,1 0-1,-1 0 1,1-1-1,-1 1 1,5 0-1,4 1-228,1-1-1,0-1 0,-1 0 0,13-2 1,7 0-705,-19 2 84,0 1 0,-1 0 0,17 4 0,-24-4 109,0 0 1,0 0-1,0 0 1,0 1 0,0 0-1,0 0 1,-1 0-1,1 0 1,-1 0-1,1 1 1,-1 0-1,5 4 1,5 10-1870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7:33.7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201 80 72,'16'-11'984,"-11"8"-330,1-1-1,-1 0 1,1 0-1,-1 0 1,-1-1-1,1 0 1,-1 0-1,5-6 1,-9 10-493,1 1 0,-1-1 1,0 0-1,0 1 0,0-1 0,0 0 0,0 0 1,1 1-1,-1-1 0,-1 0 0,1 1 0,0-1 1,0 0-1,0 1 0,0-1 0,0 0 0,-1 1 1,1-1-1,0 0 0,0 1 0,-1-1 0,1 0 1,-1 1-1,1-1 0,0 1 0,-1-1 0,0 0 1,0 1-2,0-1 0,0 0 1,0 1-1,1 0 1,-1-1-1,0 1 1,0-1-1,0 1 0,0 0 1,0 0-1,0 0 1,0-1-1,0 1 0,-1 0 1,1 0-1,0 0 1,0 1-1,0-1 1,0 0-1,0 0 0,0 0 1,0 1-1,0-1 1,-1 1-1,-12 6 350,0 1 0,0 0 0,1 0 0,0 1 0,1 1-1,0 1 1,0-1 0,1 2 0,1-1 0,0 2 0,0-1 0,-8 17 0,7-11-188,1 0 1,1 1 0,1 0-1,0 0 1,2 1 0,0 0 0,1 0-1,1 1 1,-1 22 0,5-34-252,0 1 1,0 0-1,1-1 1,0 1-1,0-1 1,1 1-1,1-1 1,0 0 0,0 0-1,1 0 1,0 0-1,0 0 1,1-1-1,0 0 1,8 11-1,-5-11-126,0 0-1,0 0 1,1 0-1,0-1 0,0 0 1,0-1-1,1 0 1,0 0-1,1-1 0,-1 0 1,1-1-1,17 4 1,-5-3-620,1-1 1,0-1-1,0-1 1,0-1-1,45-4 1,117-28-11179,-115 15 8322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8:02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1080,'3'2'15692,"5"12"-12832,2 11-4938,-6-11 3826,194 798 4371,-197-808-6087,5 16 238,1 0 0,16 35 0,-22-55-259,-1 1 0,0 0 1,0-1-1,1 1 0,-1 0 0,0-1 0,1 1 1,-1-1-1,0 1 0,1-1 0,-1 1 0,1-1 1,-1 1-1,1-1 0,0 1 0,-1-1 0,1 1 1,-1-1-1,1 0 0,0 1 0,-1-1 0,1 0 1,0 0-1,-1 0 0,1 1 0,0-1 0,1 0 1,-2-1-3,1 1 1,0-1 0,0 1 0,0-1 0,-1 1 0,1-1 0,0 0 0,-1 0 0,1 1 0,0-1 0,-1 0 0,1 0 0,-1 0 0,1 1 0,-1-1 0,1-2 0,2-6 10,0 1 0,-1-1 0,2-11 0,1-36-143,-4-88 1,-2 92 10,1 0 1,10-63 0,-9 109 113,1 0 0,-1 0-1,1 0 1,0 0 0,0 0-1,1 0 1,0 1 0,0-1 0,6-8-1,-8 13 9,1-1-1,-1 1 0,0 0 0,1-1 0,-1 1 1,1 0-1,-1 0 0,1 0 0,-1 0 0,1 0 0,0 1 1,0-1-1,-1 0 0,1 1 0,0-1 0,0 1 1,0 0-1,0-1 0,-1 1 0,1 0 0,0 0 0,0 0 1,0 1-1,0-1 0,0 0 0,-1 1 0,1-1 1,0 1-1,0-1 0,-1 1 0,1 0 0,0 0 1,-1 0-1,1 0 0,2 2 0,5 4 66,1 1-1,-2-1 1,1 2 0,-1-1-1,0 1 1,8 14-1,36 64 263,-32-52-230,-1 1-155,-14-24-520,1 0-1,1-1 0,0 1 0,0-1 1,18 19-1,-23-29-321,-1 0-1,1 0 1,-1 0 0,1 0 0,0 0-1,-1-1 1,1 1 0,0 0 0,0-1-1,0 1 1,-1-1 0,1 0 0,0 0-1,0 1 1,2-1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7:45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443 109 400,'2'-4'425,"1"0"-1,-1 0 1,-1 0-1,1 0 1,-1 0 0,1-1-1,-1 1 1,-1 0-1,1-1 1,0 1-1,-1-5 1,0 7-261,-1 0 1,1 0-1,-1 0 1,1 0-1,-1 0 1,0 0-1,0 0 1,0 0-1,0 0 1,0 0-1,0 1 0,0-1 1,-1 0-1,1 1 1,-1-1-1,1 1 1,-1-1-1,0 1 1,1 0-1,-1 0 1,0 0-1,0 0 1,0 0-1,0 0 0,-2-1 1,-5 0 133,-1-1 1,1 1-1,-1 0 1,0 1-1,1 0 1,-1 0-1,0 1 1,0 1-1,1 0 1,-1 0-1,1 1 0,-1 0 1,1 0-1,-16 7 1,-10 5 177,0 3 0,-44 27 0,57-32-219,14-7-171,-42 27 399,47-30-400,-1 0 0,1 1-1,0 0 1,0 0-1,0-1 1,1 2-1,-1-1 1,1 0-1,0 1 1,-1-1-1,-1 6 1,4-8-50,0 1 0,0-1-1,0 1 1,0-1 0,0 1 0,0-1 0,1 1 0,-1-1-1,0 1 1,1-1 0,-1 1 0,1-1 0,0 0-1,-1 1 1,1-1 0,0 0 0,0 1 0,0-1 0,0 0-1,0 0 1,1 1 0,29 25 399,-24-21-348,19 13 147,0-1-1,43 21 1,-21-13-74,29 15 82,26 17 103,-86-48-263,-1 2 0,0 0 0,-1 0 0,13 16 0,-25-25-65,0 0 0,-1 0 1,1 0-1,-1 1 0,1 0 1,-1-1-1,0 1 0,-1 0 0,1 0 1,-1 0-1,1 0 0,-1 0 0,0 0 1,-1 1-1,1-1 0,-1 0 1,0 0-1,0 1 0,0-1 0,-2 7 1,1-6-3,-1 0 1,1 0 0,-1 0-1,-1 0 1,1-1 0,-1 1-1,0-1 1,0 1 0,0-1 0,-1 0-1,1 0 1,-1 0 0,0 0-1,0-1 1,-8 6 0,-2-1 2,0 0 0,-1-1 1,0-1-1,-29 9 0,-67 10-351,61-15-147,31-5 23,10-3-71,0 1-1,0-1 1,0-1 0,-1 0-1,1 0 1,-1-1-1,1 0 1,-11-1-1,14-2-2538,11-10-4557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4:58:10.4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2740,'8'1'498,"1"0"0,-1 0 1,0 1-1,0 0 0,1 0 0,-1 1 0,-1 0 0,1 1 0,0 0 0,10 7 0,-14-8 216,1-1 0,-2 1 0,1 0 0,0 1 0,-1-1 0,1 0 0,-1 1 0,0 0 0,0 0 0,4 8 0,-4-6-380,-1 0 0,0 0 0,-1 0 0,1 0-1,0 8 1,2 18 414,34 226 2963,-24-181-2657,33 99 0,-44-168-975,0 0-1,1 0 1,7 11 0,-11-17-146,1-1 0,0 0-1,-1 1 1,1-1 0,0 0 0,0 0 0,0 0 0,0 0-1,0 0 1,0 0 0,0 0 0,1 0 0,-1 0 0,0 0 0,0-1-1,1 1 1,-1 0 0,0-1 0,1 1 0,-1-1 0,1 0-1,-1 1 1,1-1 0,-1 0 0,1 0 0,-1 0 0,2 0-1,-1 0-247,-1-1-1,0 1 0,0-1 0,0 1 0,0-1 0,0 0 0,0 1 0,-1-1 0,1 0 0,0 0 0,0 0 0,0 0 1,-1 1-1,2-3 0,4-14-8977,-3 6 6048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7:45.4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204 1 568,'-1'0'7935,"-24"41"-4812,-32 66 1,-10 19-777,55-106-2623,-17 27 94,16-15-6526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7:45.7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466 374 1100,'0'0'2260,"-44"-17"-1148,22 3-43,-6-3-97,-13-8-84,3-6-116,-9-6-112,0-3-180,3 1-228,0-1-356,9 9-388,1 0-2560,12 5 1039,3 1 685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7:46.1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40 636,'10'-6'729,"0"1"0,0 0 0,1 0 0,-1 1-1,1 1 1,0 0 0,0 0 0,1 1 0,-1 1 0,0 0 0,1 0 0,-1 1-1,1 0 1,18 4 0,-11-1-143,1 1-1,0 1 1,-1 1-1,0 1 0,0 0 1,-1 1-1,26 17 1,-18-8-130,-1 2 1,-1 0 0,0 2-1,-2 1 1,-1 0-1,0 2 1,-2 0 0,-1 1-1,0 1 1,23 51-1,-24-42-132,-3 1-1,-1 1 0,-2 0 0,-1 0 1,-2 1-1,-1 0 0,-3 1 1,1 49-1,-5-64-317,-1-1 1,-2 0-1,0 1 1,-1-1-1,-2 0 1,0-1-1,-1 0 1,-1 0-1,-12 22 1,6-20-495,0 0 1,-2 0 0,-1-2-1,-1 0 1,-1-1 0,-1-1 0,-25 20-1,-102 66-9194,122-89 8545,-55 40-2286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7:47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17 156 216,'8'-46'3512,"-6"29"-1048,1 1 0,9-29 0,-11 40-1510,-1 3-629,0 1 1,0 0-1,0-1 1,0 1-1,1-1 1,-1 1 0,0-1-1,1 1 1,-1 0-1,1-1 1,0 1-1,-1 0 1,1 0-1,0 0 1,0-1-1,0 1 1,0 0-1,1-1 1,-2 7 453,-6 41 502,-19 75-1,3-52-9593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7:48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237 110 132,'2'-7'886,"1"0"-1,0 0 1,1 0-1,0 1 1,6-9 0,11-22 3299,-2 13 4516,-301 543-2300,275-509-6629,-6 11-233,13-11-2964,13-26-7518,3 7 7472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7:38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390 54 952,'2'-3'929,"0"-1"-1,-1 1 1,1-1-1,-1 0 1,0 1-1,0-1 1,0 0-1,0 0 1,-1 0-1,1 1 1,-1-11 2181,-7 17-2053,-2 3-677,1 0-1,-1 0 1,1 0-1,0 1 1,0 1-1,1-1 1,-12 17 0,-43 72 1396,39-57-1257,-135 254 2302,126-229-2554,-13 23-2251,96-131-9624,-36 28 8150,-2 4 1051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7:39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591 639 84,'47'20'14690,"-50"-24"-13409,-18-18 1302,-49-38 0,16 15-1181,-222-224 1837,104 78-7952,155 170 2167,-3-14-7394,16 23 6830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7:39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219 35 824,'0'-2'322,"-1"0"0,1 0 0,-1 0-1,0 1 1,1-1 0,-1 0 0,0 0 0,0 0-1,0 1 1,0-1 0,-1 1 0,1-1 0,0 1-1,-1-1 1,1 1 0,-1 0 0,1-1 0,-1 1-1,-3-1 1,3 1-111,1 1-1,-1 0 0,0-1 1,0 1-1,0 0 0,0 0 1,0 1-1,0-1 0,0 0 0,0 1 1,0-1-1,0 1 0,0 0 1,0-1-1,1 1 0,-1 0 1,0 0-1,0 0 0,1 0 1,-3 3-1,-4 2 252,1 0-1,0 1 1,1 0-1,-1 0 1,1 1-1,1 0 0,-1 0 1,-7 16-1,1 3 412,-14 44 0,12-20-521,3 1 0,1 0 0,3 0 0,3 1 0,1 0 0,3 0 0,2 0 1,14 82-1,-11-106-431,1 0 0,1-1 0,1 0 1,2-1-1,1 0 0,15 28 0,-19-43-252,1 0 0,0 0 0,1-1 0,0-1 0,0 1 0,14 10 0,-15-15-414,1 0 1,0 0-1,0 0 1,0-1-1,1 0 0,0-1 1,0 0-1,21 4 0,-18-5-521,1-1-1,19 1 0,32-6-1379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7:39.9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57 912,'20'-10'991,"0"1"0,1 1 0,0 1 0,0 1 0,1 1 0,-1 1 0,1 1 1,0 0-1,36 2 0,-29 3-398,-1 1 1,1 1 0,-1 1 0,0 2-1,0 1 1,48 21 0,-36-10-299,-1 2-1,0 2 1,-2 2 0,-1 1 0,-1 2-1,-1 1 1,-2 1 0,-1 2 0,42 57-1,-43-48-63,-2 1 1,-2 1-1,-2 1 0,-2 2 0,18 52 0,-32-72-515,0 1 1,-2 0-1,-1 1 0,2 43 0,-7-52-576,0 0 1,-2 1-1,0-1 1,-1 0-1,0 0 1,-2-1-1,-10 27 1,-13 17-2888,-5-2 1136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0T15:17:40.4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243 49 828,'1'-3'515,"-1"0"1,1 0-1,0 0 0,-1 1 1,0-1-1,0 0 1,0 0-1,0 0 0,0-3 1,-1 5-383,1 0-1,0 0 1,0 1 0,0-1 0,0 0 0,-1 0 0,1 1 0,0-1 0,-1 0 0,1 1 0,-1-1 0,1 0 0,-1 1 0,1-1 0,-1 1 0,1-1 0,-1 1 0,1-1 0,-1 1 0,0-1 0,1 1 0,-1-1 0,0 1 0,1 0 0,-1-1-1,0 1 1,0 0 0,1 0 0,-1 0 0,0-1 0,0 1 0,1 0 0,-1 0 0,0 0 0,0 0 0,0 0 0,1 0 0,-1 1 0,0-1 0,0 0 0,1 0 0,-1 1 0,-1-1 0,-5 3 269,-1 1 1,1 0 0,0 0-1,0 0 1,1 1-1,-1 0 1,1 0 0,0 0-1,1 1 1,-1 0 0,1 0-1,0 1 1,1 0-1,-1-1 1,-3 10 0,-6 10 281,2 1-1,1 0 1,-8 34 0,1 9 88,3 0 0,3 1 0,-4 96-1,14-75-223,4 0 0,16 112 0,-8-136-450,2 0 0,4 0 0,3-2 0,33 79 0,-37-112-380,1-1-1,1-1 1,2-1 0,23 29-1,-26-41-377,0 0-1,0-1 1,2-1-1,0 0 1,1-1-1,37 21 1,-47-30-875,0-2 0,0 1 1,1-1-1,0 0 1,0-1-1,16 3 1,9-2-1858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1C51E-33EB-4369-8A7B-279DA23C61BA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28A2A-91D9-4A31-90F1-9FEDA6EAEE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15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716040" y="4489200"/>
            <a:ext cx="5730120" cy="4250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6EA1DA-0BEA-4E6E-9CCA-7F57FCB35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BD8FEE-4868-40C8-91FC-0C09FC94F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F50852-4DDA-41F5-A291-D5079252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0960-0D30-4F76-945E-AE2A561DDE4B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E56D74-FA72-4CB7-9D5F-C11D2EC8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DDDE00-20EF-4E2B-B939-C04DC94B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7540-30FB-4F4A-8CB8-C147784B7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54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AEBC5-55BB-4ECA-A2C4-2893828B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9B2F23-9CDF-4708-AE26-635A770D9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10F229-2367-4393-BE1F-1225BD00D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0960-0D30-4F76-945E-AE2A561DDE4B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07B86A-15E6-4733-BE30-EB03865A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05CA47-D7F4-4A24-B7DB-87B92374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7540-30FB-4F4A-8CB8-C147784B7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08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4E09C05-C57F-4EE0-AD7B-61A6D7FCE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812C63-49EB-494B-88AA-597B954B0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B37A0E-4801-4B9C-93FB-D12F431A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0960-0D30-4F76-945E-AE2A561DDE4B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5088DD-A12C-4880-8A1E-7497F61F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DF36B6-F76B-4579-81F4-2AB762B5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7540-30FB-4F4A-8CB8-C147784B7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28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DC5BD-D2B3-42EB-8E91-4CD5FE4E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C31140-BCD5-4017-A377-79F470797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CBA6AA-2360-425C-8205-A920C33E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0960-0D30-4F76-945E-AE2A561DDE4B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9C2A16-5CAC-42AF-A492-39883B36B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79DCA0-8DDE-47EA-9F83-D4231F92F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7540-30FB-4F4A-8CB8-C147784B7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80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944538-DC4A-4F8C-B229-89CF54670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90D3BF-4941-4713-89C5-45DAE43AE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B24040-7C9F-4A4E-BFB2-E7FF3038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0960-0D30-4F76-945E-AE2A561DDE4B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C78365-BACA-4B6D-BE0F-B07F4651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E56226-1D1A-4F0C-8545-7845A07A2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7540-30FB-4F4A-8CB8-C147784B7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89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427F00-B133-46E7-8DE7-C371BFF2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689ACF-CC2C-4410-8CE9-9C7C24CED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F0BA64-AF65-427D-AFAB-70843DD21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37E8B0-CD13-4630-A3CE-0242647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0960-0D30-4F76-945E-AE2A561DDE4B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5EF0EF-0555-40BB-BFE0-A7EECE20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596452-F5F4-4D7E-AE6B-236A41DE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7540-30FB-4F4A-8CB8-C147784B7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59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3F33E-43BC-4F64-A9AA-9C834E9D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6D36F0-E979-4998-9891-EA2D939AC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55B815-C0EA-4537-B6E6-2E35BD8B1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12028B0-1B45-443D-B8F5-4427D123A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8C22CE9-00F3-40B4-BD01-33916CE07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768EDDC-38D2-4E20-9A32-EE78A6937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0960-0D30-4F76-945E-AE2A561DDE4B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58FE2BE-F698-4B9D-A2FA-A825D7309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0D5841D-3B3C-4CEB-885E-A3C5F31A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7540-30FB-4F4A-8CB8-C147784B7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41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23EC4-9383-474E-8609-B87DC1DB0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7EAD19-9FFE-4711-AF57-C4084DA1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0960-0D30-4F76-945E-AE2A561DDE4B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AF7AE0-BE97-46A4-B55A-E722A4C7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99DA900-C74E-4242-B0DD-63BB3CE4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7540-30FB-4F4A-8CB8-C147784B7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76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86E7EB3-4BA7-4AA9-ADAF-6328F792A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0960-0D30-4F76-945E-AE2A561DDE4B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EA41AC-0452-4005-B61A-915BD1B9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DEB292-E86D-4E05-9DEC-4F681493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7540-30FB-4F4A-8CB8-C147784B7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99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1FFA5-76A0-47D8-8793-35CB5029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1E7217-2B7F-45C2-9B5E-26B28C1B8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F7649D-5680-4012-BB9C-903A9C3D7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DAF793-D4FF-4FF5-A340-A5AF65E6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0960-0D30-4F76-945E-AE2A561DDE4B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1E445A-93CE-4D08-ADC7-4490F737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C10E00-BC4C-42DB-8A9D-605EF4D7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7540-30FB-4F4A-8CB8-C147784B7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50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EE314-2BD6-44AC-81DC-7C631C27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CBDC634-95C2-4F60-A331-4B2CD0D84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58BF1F-20CA-40FE-A0D2-D2C0965F8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20DB16-80B6-4017-A30F-8E9A003CB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0960-0D30-4F76-945E-AE2A561DDE4B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750C32-A26F-4478-8444-D77D0685A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F885F6-DC70-471F-B4FC-B0D74BF6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7540-30FB-4F4A-8CB8-C147784B7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78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2A4DA1-DADC-4636-83D2-B568B1C2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31C3E3-9904-4FEC-8512-513C00D15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FE9130-8B73-43B0-BCCC-C969779F8D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E0960-0D30-4F76-945E-AE2A561DDE4B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7652DE-DD91-426F-98BD-BE408F30D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3F2537-F3A8-4E91-9EE8-EE9E58058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F7540-30FB-4F4A-8CB8-C147784B7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19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4.png"/><Relationship Id="rId18" Type="http://schemas.openxmlformats.org/officeDocument/2006/relationships/customXml" Target="../ink/ink603.xml"/><Relationship Id="rId26" Type="http://schemas.openxmlformats.org/officeDocument/2006/relationships/customXml" Target="../ink/ink607.xml"/><Relationship Id="rId39" Type="http://schemas.openxmlformats.org/officeDocument/2006/relationships/image" Target="../media/image597.png"/><Relationship Id="rId21" Type="http://schemas.openxmlformats.org/officeDocument/2006/relationships/image" Target="../media/image588.png"/><Relationship Id="rId34" Type="http://schemas.openxmlformats.org/officeDocument/2006/relationships/customXml" Target="../ink/ink611.xml"/><Relationship Id="rId42" Type="http://schemas.openxmlformats.org/officeDocument/2006/relationships/customXml" Target="../ink/ink615.xml"/><Relationship Id="rId47" Type="http://schemas.openxmlformats.org/officeDocument/2006/relationships/image" Target="../media/image601.png"/><Relationship Id="rId50" Type="http://schemas.openxmlformats.org/officeDocument/2006/relationships/customXml" Target="../ink/ink619.xml"/><Relationship Id="rId55" Type="http://schemas.openxmlformats.org/officeDocument/2006/relationships/image" Target="../media/image605.png"/><Relationship Id="rId7" Type="http://schemas.openxmlformats.org/officeDocument/2006/relationships/image" Target="../media/image581.png"/><Relationship Id="rId12" Type="http://schemas.openxmlformats.org/officeDocument/2006/relationships/customXml" Target="../ink/ink600.xml"/><Relationship Id="rId17" Type="http://schemas.openxmlformats.org/officeDocument/2006/relationships/image" Target="../media/image586.png"/><Relationship Id="rId25" Type="http://schemas.openxmlformats.org/officeDocument/2006/relationships/image" Target="../media/image590.png"/><Relationship Id="rId33" Type="http://schemas.openxmlformats.org/officeDocument/2006/relationships/image" Target="../media/image594.png"/><Relationship Id="rId38" Type="http://schemas.openxmlformats.org/officeDocument/2006/relationships/customXml" Target="../ink/ink613.xml"/><Relationship Id="rId46" Type="http://schemas.openxmlformats.org/officeDocument/2006/relationships/customXml" Target="../ink/ink617.xml"/><Relationship Id="rId59" Type="http://schemas.openxmlformats.org/officeDocument/2006/relationships/image" Target="../media/image607.png"/><Relationship Id="rId2" Type="http://schemas.openxmlformats.org/officeDocument/2006/relationships/customXml" Target="../ink/ink595.xml"/><Relationship Id="rId16" Type="http://schemas.openxmlformats.org/officeDocument/2006/relationships/customXml" Target="../ink/ink602.xml"/><Relationship Id="rId20" Type="http://schemas.openxmlformats.org/officeDocument/2006/relationships/customXml" Target="../ink/ink604.xml"/><Relationship Id="rId29" Type="http://schemas.openxmlformats.org/officeDocument/2006/relationships/image" Target="../media/image592.png"/><Relationship Id="rId41" Type="http://schemas.openxmlformats.org/officeDocument/2006/relationships/image" Target="../media/image598.png"/><Relationship Id="rId54" Type="http://schemas.openxmlformats.org/officeDocument/2006/relationships/customXml" Target="../ink/ink6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7.xml"/><Relationship Id="rId11" Type="http://schemas.openxmlformats.org/officeDocument/2006/relationships/image" Target="../media/image583.png"/><Relationship Id="rId24" Type="http://schemas.openxmlformats.org/officeDocument/2006/relationships/customXml" Target="../ink/ink606.xml"/><Relationship Id="rId32" Type="http://schemas.openxmlformats.org/officeDocument/2006/relationships/customXml" Target="../ink/ink610.xml"/><Relationship Id="rId37" Type="http://schemas.openxmlformats.org/officeDocument/2006/relationships/image" Target="../media/image596.png"/><Relationship Id="rId40" Type="http://schemas.openxmlformats.org/officeDocument/2006/relationships/customXml" Target="../ink/ink614.xml"/><Relationship Id="rId45" Type="http://schemas.openxmlformats.org/officeDocument/2006/relationships/image" Target="../media/image600.png"/><Relationship Id="rId53" Type="http://schemas.openxmlformats.org/officeDocument/2006/relationships/image" Target="../media/image604.png"/><Relationship Id="rId58" Type="http://schemas.openxmlformats.org/officeDocument/2006/relationships/customXml" Target="../ink/ink623.xml"/><Relationship Id="rId5" Type="http://schemas.openxmlformats.org/officeDocument/2006/relationships/image" Target="../media/image580.png"/><Relationship Id="rId15" Type="http://schemas.openxmlformats.org/officeDocument/2006/relationships/image" Target="../media/image585.png"/><Relationship Id="rId23" Type="http://schemas.openxmlformats.org/officeDocument/2006/relationships/image" Target="../media/image589.png"/><Relationship Id="rId28" Type="http://schemas.openxmlformats.org/officeDocument/2006/relationships/customXml" Target="../ink/ink608.xml"/><Relationship Id="rId36" Type="http://schemas.openxmlformats.org/officeDocument/2006/relationships/customXml" Target="../ink/ink612.xml"/><Relationship Id="rId49" Type="http://schemas.openxmlformats.org/officeDocument/2006/relationships/image" Target="../media/image602.png"/><Relationship Id="rId57" Type="http://schemas.openxmlformats.org/officeDocument/2006/relationships/image" Target="../media/image606.png"/><Relationship Id="rId10" Type="http://schemas.openxmlformats.org/officeDocument/2006/relationships/customXml" Target="../ink/ink599.xml"/><Relationship Id="rId19" Type="http://schemas.openxmlformats.org/officeDocument/2006/relationships/image" Target="../media/image587.png"/><Relationship Id="rId31" Type="http://schemas.openxmlformats.org/officeDocument/2006/relationships/image" Target="../media/image593.png"/><Relationship Id="rId44" Type="http://schemas.openxmlformats.org/officeDocument/2006/relationships/customXml" Target="../ink/ink616.xml"/><Relationship Id="rId52" Type="http://schemas.openxmlformats.org/officeDocument/2006/relationships/customXml" Target="../ink/ink620.xml"/><Relationship Id="rId4" Type="http://schemas.openxmlformats.org/officeDocument/2006/relationships/customXml" Target="../ink/ink596.xml"/><Relationship Id="rId9" Type="http://schemas.openxmlformats.org/officeDocument/2006/relationships/image" Target="../media/image582.png"/><Relationship Id="rId14" Type="http://schemas.openxmlformats.org/officeDocument/2006/relationships/customXml" Target="../ink/ink601.xml"/><Relationship Id="rId22" Type="http://schemas.openxmlformats.org/officeDocument/2006/relationships/customXml" Target="../ink/ink605.xml"/><Relationship Id="rId27" Type="http://schemas.openxmlformats.org/officeDocument/2006/relationships/image" Target="../media/image591.png"/><Relationship Id="rId30" Type="http://schemas.openxmlformats.org/officeDocument/2006/relationships/customXml" Target="../ink/ink609.xml"/><Relationship Id="rId35" Type="http://schemas.openxmlformats.org/officeDocument/2006/relationships/image" Target="../media/image595.png"/><Relationship Id="rId43" Type="http://schemas.openxmlformats.org/officeDocument/2006/relationships/image" Target="../media/image599.png"/><Relationship Id="rId48" Type="http://schemas.openxmlformats.org/officeDocument/2006/relationships/customXml" Target="../ink/ink618.xml"/><Relationship Id="rId56" Type="http://schemas.openxmlformats.org/officeDocument/2006/relationships/customXml" Target="../ink/ink622.xml"/><Relationship Id="rId8" Type="http://schemas.openxmlformats.org/officeDocument/2006/relationships/customXml" Target="../ink/ink598.xml"/><Relationship Id="rId51" Type="http://schemas.openxmlformats.org/officeDocument/2006/relationships/image" Target="../media/image603.png"/><Relationship Id="rId3" Type="http://schemas.openxmlformats.org/officeDocument/2006/relationships/image" Target="../media/image579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3.png"/><Relationship Id="rId18" Type="http://schemas.openxmlformats.org/officeDocument/2006/relationships/customXml" Target="../ink/ink632.xml"/><Relationship Id="rId26" Type="http://schemas.openxmlformats.org/officeDocument/2006/relationships/customXml" Target="../ink/ink636.xml"/><Relationship Id="rId39" Type="http://schemas.openxmlformats.org/officeDocument/2006/relationships/image" Target="../media/image626.png"/><Relationship Id="rId21" Type="http://schemas.openxmlformats.org/officeDocument/2006/relationships/image" Target="../media/image617.png"/><Relationship Id="rId34" Type="http://schemas.openxmlformats.org/officeDocument/2006/relationships/customXml" Target="../ink/ink640.xml"/><Relationship Id="rId42" Type="http://schemas.openxmlformats.org/officeDocument/2006/relationships/customXml" Target="../ink/ink644.xml"/><Relationship Id="rId47" Type="http://schemas.openxmlformats.org/officeDocument/2006/relationships/image" Target="../media/image630.png"/><Relationship Id="rId50" Type="http://schemas.openxmlformats.org/officeDocument/2006/relationships/customXml" Target="../ink/ink648.xml"/><Relationship Id="rId55" Type="http://schemas.openxmlformats.org/officeDocument/2006/relationships/image" Target="../media/image634.png"/><Relationship Id="rId63" Type="http://schemas.openxmlformats.org/officeDocument/2006/relationships/image" Target="../media/image638.png"/><Relationship Id="rId68" Type="http://schemas.openxmlformats.org/officeDocument/2006/relationships/customXml" Target="../ink/ink657.xml"/><Relationship Id="rId76" Type="http://schemas.openxmlformats.org/officeDocument/2006/relationships/customXml" Target="../ink/ink661.xml"/><Relationship Id="rId84" Type="http://schemas.openxmlformats.org/officeDocument/2006/relationships/customXml" Target="../ink/ink665.xml"/><Relationship Id="rId89" Type="http://schemas.openxmlformats.org/officeDocument/2006/relationships/image" Target="../media/image651.png"/><Relationship Id="rId7" Type="http://schemas.openxmlformats.org/officeDocument/2006/relationships/image" Target="../media/image610.png"/><Relationship Id="rId71" Type="http://schemas.openxmlformats.org/officeDocument/2006/relationships/image" Target="../media/image642.png"/><Relationship Id="rId2" Type="http://schemas.openxmlformats.org/officeDocument/2006/relationships/customXml" Target="../ink/ink624.xml"/><Relationship Id="rId16" Type="http://schemas.openxmlformats.org/officeDocument/2006/relationships/customXml" Target="../ink/ink631.xml"/><Relationship Id="rId29" Type="http://schemas.openxmlformats.org/officeDocument/2006/relationships/image" Target="../media/image621.png"/><Relationship Id="rId11" Type="http://schemas.openxmlformats.org/officeDocument/2006/relationships/image" Target="../media/image612.png"/><Relationship Id="rId24" Type="http://schemas.openxmlformats.org/officeDocument/2006/relationships/customXml" Target="../ink/ink635.xml"/><Relationship Id="rId32" Type="http://schemas.openxmlformats.org/officeDocument/2006/relationships/customXml" Target="../ink/ink639.xml"/><Relationship Id="rId37" Type="http://schemas.openxmlformats.org/officeDocument/2006/relationships/image" Target="../media/image625.png"/><Relationship Id="rId40" Type="http://schemas.openxmlformats.org/officeDocument/2006/relationships/customXml" Target="../ink/ink643.xml"/><Relationship Id="rId45" Type="http://schemas.openxmlformats.org/officeDocument/2006/relationships/image" Target="../media/image629.png"/><Relationship Id="rId53" Type="http://schemas.openxmlformats.org/officeDocument/2006/relationships/image" Target="../media/image633.png"/><Relationship Id="rId58" Type="http://schemas.openxmlformats.org/officeDocument/2006/relationships/customXml" Target="../ink/ink652.xml"/><Relationship Id="rId66" Type="http://schemas.openxmlformats.org/officeDocument/2006/relationships/customXml" Target="../ink/ink656.xml"/><Relationship Id="rId74" Type="http://schemas.openxmlformats.org/officeDocument/2006/relationships/customXml" Target="../ink/ink660.xml"/><Relationship Id="rId79" Type="http://schemas.openxmlformats.org/officeDocument/2006/relationships/image" Target="../media/image646.png"/><Relationship Id="rId87" Type="http://schemas.openxmlformats.org/officeDocument/2006/relationships/image" Target="../media/image650.png"/><Relationship Id="rId5" Type="http://schemas.openxmlformats.org/officeDocument/2006/relationships/image" Target="../media/image609.png"/><Relationship Id="rId61" Type="http://schemas.openxmlformats.org/officeDocument/2006/relationships/image" Target="../media/image637.png"/><Relationship Id="rId82" Type="http://schemas.openxmlformats.org/officeDocument/2006/relationships/customXml" Target="../ink/ink664.xml"/><Relationship Id="rId90" Type="http://schemas.openxmlformats.org/officeDocument/2006/relationships/customXml" Target="../ink/ink668.xml"/><Relationship Id="rId19" Type="http://schemas.openxmlformats.org/officeDocument/2006/relationships/image" Target="../media/image616.png"/><Relationship Id="rId14" Type="http://schemas.openxmlformats.org/officeDocument/2006/relationships/customXml" Target="../ink/ink630.xml"/><Relationship Id="rId22" Type="http://schemas.openxmlformats.org/officeDocument/2006/relationships/customXml" Target="../ink/ink634.xml"/><Relationship Id="rId27" Type="http://schemas.openxmlformats.org/officeDocument/2006/relationships/image" Target="../media/image620.png"/><Relationship Id="rId30" Type="http://schemas.openxmlformats.org/officeDocument/2006/relationships/customXml" Target="../ink/ink638.xml"/><Relationship Id="rId35" Type="http://schemas.openxmlformats.org/officeDocument/2006/relationships/image" Target="../media/image624.png"/><Relationship Id="rId43" Type="http://schemas.openxmlformats.org/officeDocument/2006/relationships/image" Target="../media/image628.png"/><Relationship Id="rId48" Type="http://schemas.openxmlformats.org/officeDocument/2006/relationships/customXml" Target="../ink/ink647.xml"/><Relationship Id="rId56" Type="http://schemas.openxmlformats.org/officeDocument/2006/relationships/customXml" Target="../ink/ink651.xml"/><Relationship Id="rId64" Type="http://schemas.openxmlformats.org/officeDocument/2006/relationships/customXml" Target="../ink/ink655.xml"/><Relationship Id="rId69" Type="http://schemas.openxmlformats.org/officeDocument/2006/relationships/image" Target="../media/image641.png"/><Relationship Id="rId77" Type="http://schemas.openxmlformats.org/officeDocument/2006/relationships/image" Target="../media/image645.png"/><Relationship Id="rId8" Type="http://schemas.openxmlformats.org/officeDocument/2006/relationships/customXml" Target="../ink/ink627.xml"/><Relationship Id="rId51" Type="http://schemas.openxmlformats.org/officeDocument/2006/relationships/image" Target="../media/image632.png"/><Relationship Id="rId72" Type="http://schemas.openxmlformats.org/officeDocument/2006/relationships/customXml" Target="../ink/ink659.xml"/><Relationship Id="rId80" Type="http://schemas.openxmlformats.org/officeDocument/2006/relationships/customXml" Target="../ink/ink663.xml"/><Relationship Id="rId85" Type="http://schemas.openxmlformats.org/officeDocument/2006/relationships/image" Target="../media/image649.png"/><Relationship Id="rId3" Type="http://schemas.openxmlformats.org/officeDocument/2006/relationships/image" Target="../media/image608.png"/><Relationship Id="rId12" Type="http://schemas.openxmlformats.org/officeDocument/2006/relationships/customXml" Target="../ink/ink629.xml"/><Relationship Id="rId17" Type="http://schemas.openxmlformats.org/officeDocument/2006/relationships/image" Target="../media/image615.png"/><Relationship Id="rId25" Type="http://schemas.openxmlformats.org/officeDocument/2006/relationships/image" Target="../media/image619.png"/><Relationship Id="rId33" Type="http://schemas.openxmlformats.org/officeDocument/2006/relationships/image" Target="../media/image623.png"/><Relationship Id="rId38" Type="http://schemas.openxmlformats.org/officeDocument/2006/relationships/customXml" Target="../ink/ink642.xml"/><Relationship Id="rId46" Type="http://schemas.openxmlformats.org/officeDocument/2006/relationships/customXml" Target="../ink/ink646.xml"/><Relationship Id="rId59" Type="http://schemas.openxmlformats.org/officeDocument/2006/relationships/image" Target="../media/image636.png"/><Relationship Id="rId67" Type="http://schemas.openxmlformats.org/officeDocument/2006/relationships/image" Target="../media/image640.png"/><Relationship Id="rId20" Type="http://schemas.openxmlformats.org/officeDocument/2006/relationships/customXml" Target="../ink/ink633.xml"/><Relationship Id="rId41" Type="http://schemas.openxmlformats.org/officeDocument/2006/relationships/image" Target="../media/image627.png"/><Relationship Id="rId54" Type="http://schemas.openxmlformats.org/officeDocument/2006/relationships/customXml" Target="../ink/ink650.xml"/><Relationship Id="rId62" Type="http://schemas.openxmlformats.org/officeDocument/2006/relationships/customXml" Target="../ink/ink654.xml"/><Relationship Id="rId70" Type="http://schemas.openxmlformats.org/officeDocument/2006/relationships/customXml" Target="../ink/ink658.xml"/><Relationship Id="rId75" Type="http://schemas.openxmlformats.org/officeDocument/2006/relationships/image" Target="../media/image644.png"/><Relationship Id="rId83" Type="http://schemas.openxmlformats.org/officeDocument/2006/relationships/image" Target="../media/image648.png"/><Relationship Id="rId88" Type="http://schemas.openxmlformats.org/officeDocument/2006/relationships/customXml" Target="../ink/ink667.xml"/><Relationship Id="rId91" Type="http://schemas.openxmlformats.org/officeDocument/2006/relationships/image" Target="../media/image65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26.xml"/><Relationship Id="rId15" Type="http://schemas.openxmlformats.org/officeDocument/2006/relationships/image" Target="../media/image614.png"/><Relationship Id="rId23" Type="http://schemas.openxmlformats.org/officeDocument/2006/relationships/image" Target="../media/image618.png"/><Relationship Id="rId28" Type="http://schemas.openxmlformats.org/officeDocument/2006/relationships/customXml" Target="../ink/ink637.xml"/><Relationship Id="rId36" Type="http://schemas.openxmlformats.org/officeDocument/2006/relationships/customXml" Target="../ink/ink641.xml"/><Relationship Id="rId49" Type="http://schemas.openxmlformats.org/officeDocument/2006/relationships/image" Target="../media/image631.png"/><Relationship Id="rId57" Type="http://schemas.openxmlformats.org/officeDocument/2006/relationships/image" Target="../media/image635.png"/><Relationship Id="rId10" Type="http://schemas.openxmlformats.org/officeDocument/2006/relationships/customXml" Target="../ink/ink628.xml"/><Relationship Id="rId31" Type="http://schemas.openxmlformats.org/officeDocument/2006/relationships/image" Target="../media/image622.png"/><Relationship Id="rId44" Type="http://schemas.openxmlformats.org/officeDocument/2006/relationships/customXml" Target="../ink/ink645.xml"/><Relationship Id="rId52" Type="http://schemas.openxmlformats.org/officeDocument/2006/relationships/customXml" Target="../ink/ink649.xml"/><Relationship Id="rId60" Type="http://schemas.openxmlformats.org/officeDocument/2006/relationships/customXml" Target="../ink/ink653.xml"/><Relationship Id="rId65" Type="http://schemas.openxmlformats.org/officeDocument/2006/relationships/image" Target="../media/image639.png"/><Relationship Id="rId73" Type="http://schemas.openxmlformats.org/officeDocument/2006/relationships/image" Target="../media/image643.png"/><Relationship Id="rId78" Type="http://schemas.openxmlformats.org/officeDocument/2006/relationships/customXml" Target="../ink/ink662.xml"/><Relationship Id="rId81" Type="http://schemas.openxmlformats.org/officeDocument/2006/relationships/image" Target="../media/image647.png"/><Relationship Id="rId86" Type="http://schemas.openxmlformats.org/officeDocument/2006/relationships/customXml" Target="../ink/ink666.xml"/><Relationship Id="rId4" Type="http://schemas.openxmlformats.org/officeDocument/2006/relationships/customXml" Target="../ink/ink625.xml"/><Relationship Id="rId9" Type="http://schemas.openxmlformats.org/officeDocument/2006/relationships/image" Target="../media/image611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8.png"/><Relationship Id="rId18" Type="http://schemas.openxmlformats.org/officeDocument/2006/relationships/customXml" Target="../ink/ink677.xml"/><Relationship Id="rId26" Type="http://schemas.openxmlformats.org/officeDocument/2006/relationships/customXml" Target="../ink/ink681.xml"/><Relationship Id="rId39" Type="http://schemas.openxmlformats.org/officeDocument/2006/relationships/image" Target="../media/image671.png"/><Relationship Id="rId21" Type="http://schemas.openxmlformats.org/officeDocument/2006/relationships/image" Target="../media/image662.png"/><Relationship Id="rId34" Type="http://schemas.openxmlformats.org/officeDocument/2006/relationships/customXml" Target="../ink/ink685.xml"/><Relationship Id="rId42" Type="http://schemas.openxmlformats.org/officeDocument/2006/relationships/customXml" Target="../ink/ink689.xml"/><Relationship Id="rId47" Type="http://schemas.openxmlformats.org/officeDocument/2006/relationships/image" Target="../media/image675.png"/><Relationship Id="rId50" Type="http://schemas.openxmlformats.org/officeDocument/2006/relationships/customXml" Target="../ink/ink693.xml"/><Relationship Id="rId55" Type="http://schemas.openxmlformats.org/officeDocument/2006/relationships/image" Target="../media/image679.png"/><Relationship Id="rId63" Type="http://schemas.openxmlformats.org/officeDocument/2006/relationships/image" Target="../media/image683.png"/><Relationship Id="rId68" Type="http://schemas.openxmlformats.org/officeDocument/2006/relationships/customXml" Target="../ink/ink702.xml"/><Relationship Id="rId76" Type="http://schemas.openxmlformats.org/officeDocument/2006/relationships/customXml" Target="../ink/ink706.xml"/><Relationship Id="rId84" Type="http://schemas.openxmlformats.org/officeDocument/2006/relationships/customXml" Target="../ink/ink710.xml"/><Relationship Id="rId89" Type="http://schemas.openxmlformats.org/officeDocument/2006/relationships/image" Target="../media/image696.png"/><Relationship Id="rId7" Type="http://schemas.openxmlformats.org/officeDocument/2006/relationships/image" Target="../media/image655.png"/><Relationship Id="rId71" Type="http://schemas.openxmlformats.org/officeDocument/2006/relationships/image" Target="../media/image687.png"/><Relationship Id="rId2" Type="http://schemas.openxmlformats.org/officeDocument/2006/relationships/customXml" Target="../ink/ink669.xml"/><Relationship Id="rId16" Type="http://schemas.openxmlformats.org/officeDocument/2006/relationships/customXml" Target="../ink/ink676.xml"/><Relationship Id="rId29" Type="http://schemas.openxmlformats.org/officeDocument/2006/relationships/image" Target="../media/image666.png"/><Relationship Id="rId11" Type="http://schemas.openxmlformats.org/officeDocument/2006/relationships/image" Target="../media/image657.png"/><Relationship Id="rId24" Type="http://schemas.openxmlformats.org/officeDocument/2006/relationships/customXml" Target="../ink/ink680.xml"/><Relationship Id="rId32" Type="http://schemas.openxmlformats.org/officeDocument/2006/relationships/customXml" Target="../ink/ink684.xml"/><Relationship Id="rId37" Type="http://schemas.openxmlformats.org/officeDocument/2006/relationships/image" Target="../media/image670.png"/><Relationship Id="rId40" Type="http://schemas.openxmlformats.org/officeDocument/2006/relationships/customXml" Target="../ink/ink688.xml"/><Relationship Id="rId45" Type="http://schemas.openxmlformats.org/officeDocument/2006/relationships/image" Target="../media/image674.png"/><Relationship Id="rId53" Type="http://schemas.openxmlformats.org/officeDocument/2006/relationships/image" Target="../media/image678.png"/><Relationship Id="rId58" Type="http://schemas.openxmlformats.org/officeDocument/2006/relationships/customXml" Target="../ink/ink697.xml"/><Relationship Id="rId66" Type="http://schemas.openxmlformats.org/officeDocument/2006/relationships/customXml" Target="../ink/ink701.xml"/><Relationship Id="rId74" Type="http://schemas.openxmlformats.org/officeDocument/2006/relationships/customXml" Target="../ink/ink705.xml"/><Relationship Id="rId79" Type="http://schemas.openxmlformats.org/officeDocument/2006/relationships/image" Target="../media/image691.png"/><Relationship Id="rId87" Type="http://schemas.openxmlformats.org/officeDocument/2006/relationships/image" Target="../media/image695.png"/><Relationship Id="rId5" Type="http://schemas.openxmlformats.org/officeDocument/2006/relationships/image" Target="../media/image654.png"/><Relationship Id="rId61" Type="http://schemas.openxmlformats.org/officeDocument/2006/relationships/image" Target="../media/image682.png"/><Relationship Id="rId82" Type="http://schemas.openxmlformats.org/officeDocument/2006/relationships/customXml" Target="../ink/ink709.xml"/><Relationship Id="rId19" Type="http://schemas.openxmlformats.org/officeDocument/2006/relationships/image" Target="../media/image661.png"/><Relationship Id="rId4" Type="http://schemas.openxmlformats.org/officeDocument/2006/relationships/customXml" Target="../ink/ink670.xml"/><Relationship Id="rId9" Type="http://schemas.openxmlformats.org/officeDocument/2006/relationships/image" Target="../media/image656.png"/><Relationship Id="rId14" Type="http://schemas.openxmlformats.org/officeDocument/2006/relationships/customXml" Target="../ink/ink675.xml"/><Relationship Id="rId22" Type="http://schemas.openxmlformats.org/officeDocument/2006/relationships/customXml" Target="../ink/ink679.xml"/><Relationship Id="rId27" Type="http://schemas.openxmlformats.org/officeDocument/2006/relationships/image" Target="../media/image665.png"/><Relationship Id="rId30" Type="http://schemas.openxmlformats.org/officeDocument/2006/relationships/customXml" Target="../ink/ink683.xml"/><Relationship Id="rId35" Type="http://schemas.openxmlformats.org/officeDocument/2006/relationships/image" Target="../media/image669.png"/><Relationship Id="rId43" Type="http://schemas.openxmlformats.org/officeDocument/2006/relationships/image" Target="../media/image673.png"/><Relationship Id="rId48" Type="http://schemas.openxmlformats.org/officeDocument/2006/relationships/customXml" Target="../ink/ink692.xml"/><Relationship Id="rId56" Type="http://schemas.openxmlformats.org/officeDocument/2006/relationships/customXml" Target="../ink/ink696.xml"/><Relationship Id="rId64" Type="http://schemas.openxmlformats.org/officeDocument/2006/relationships/customXml" Target="../ink/ink700.xml"/><Relationship Id="rId69" Type="http://schemas.openxmlformats.org/officeDocument/2006/relationships/image" Target="../media/image686.png"/><Relationship Id="rId77" Type="http://schemas.openxmlformats.org/officeDocument/2006/relationships/image" Target="../media/image690.png"/><Relationship Id="rId8" Type="http://schemas.openxmlformats.org/officeDocument/2006/relationships/customXml" Target="../ink/ink672.xml"/><Relationship Id="rId51" Type="http://schemas.openxmlformats.org/officeDocument/2006/relationships/image" Target="../media/image677.png"/><Relationship Id="rId72" Type="http://schemas.openxmlformats.org/officeDocument/2006/relationships/customXml" Target="../ink/ink704.xml"/><Relationship Id="rId80" Type="http://schemas.openxmlformats.org/officeDocument/2006/relationships/customXml" Target="../ink/ink708.xml"/><Relationship Id="rId85" Type="http://schemas.openxmlformats.org/officeDocument/2006/relationships/image" Target="../media/image694.png"/><Relationship Id="rId3" Type="http://schemas.openxmlformats.org/officeDocument/2006/relationships/image" Target="../media/image653.png"/><Relationship Id="rId12" Type="http://schemas.openxmlformats.org/officeDocument/2006/relationships/customXml" Target="../ink/ink674.xml"/><Relationship Id="rId17" Type="http://schemas.openxmlformats.org/officeDocument/2006/relationships/image" Target="../media/image660.png"/><Relationship Id="rId25" Type="http://schemas.openxmlformats.org/officeDocument/2006/relationships/image" Target="../media/image664.png"/><Relationship Id="rId33" Type="http://schemas.openxmlformats.org/officeDocument/2006/relationships/image" Target="../media/image668.png"/><Relationship Id="rId38" Type="http://schemas.openxmlformats.org/officeDocument/2006/relationships/customXml" Target="../ink/ink687.xml"/><Relationship Id="rId46" Type="http://schemas.openxmlformats.org/officeDocument/2006/relationships/customXml" Target="../ink/ink691.xml"/><Relationship Id="rId59" Type="http://schemas.openxmlformats.org/officeDocument/2006/relationships/image" Target="../media/image681.png"/><Relationship Id="rId67" Type="http://schemas.openxmlformats.org/officeDocument/2006/relationships/image" Target="../media/image685.png"/><Relationship Id="rId20" Type="http://schemas.openxmlformats.org/officeDocument/2006/relationships/customXml" Target="../ink/ink678.xml"/><Relationship Id="rId41" Type="http://schemas.openxmlformats.org/officeDocument/2006/relationships/image" Target="../media/image672.png"/><Relationship Id="rId54" Type="http://schemas.openxmlformats.org/officeDocument/2006/relationships/customXml" Target="../ink/ink695.xml"/><Relationship Id="rId62" Type="http://schemas.openxmlformats.org/officeDocument/2006/relationships/customXml" Target="../ink/ink699.xml"/><Relationship Id="rId70" Type="http://schemas.openxmlformats.org/officeDocument/2006/relationships/customXml" Target="../ink/ink703.xml"/><Relationship Id="rId75" Type="http://schemas.openxmlformats.org/officeDocument/2006/relationships/image" Target="../media/image689.png"/><Relationship Id="rId83" Type="http://schemas.openxmlformats.org/officeDocument/2006/relationships/image" Target="../media/image693.png"/><Relationship Id="rId88" Type="http://schemas.openxmlformats.org/officeDocument/2006/relationships/customXml" Target="../ink/ink7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1.xml"/><Relationship Id="rId15" Type="http://schemas.openxmlformats.org/officeDocument/2006/relationships/image" Target="../media/image659.png"/><Relationship Id="rId23" Type="http://schemas.openxmlformats.org/officeDocument/2006/relationships/image" Target="../media/image663.png"/><Relationship Id="rId28" Type="http://schemas.openxmlformats.org/officeDocument/2006/relationships/customXml" Target="../ink/ink682.xml"/><Relationship Id="rId36" Type="http://schemas.openxmlformats.org/officeDocument/2006/relationships/customXml" Target="../ink/ink686.xml"/><Relationship Id="rId49" Type="http://schemas.openxmlformats.org/officeDocument/2006/relationships/image" Target="../media/image676.png"/><Relationship Id="rId57" Type="http://schemas.openxmlformats.org/officeDocument/2006/relationships/image" Target="../media/image680.png"/><Relationship Id="rId10" Type="http://schemas.openxmlformats.org/officeDocument/2006/relationships/customXml" Target="../ink/ink673.xml"/><Relationship Id="rId31" Type="http://schemas.openxmlformats.org/officeDocument/2006/relationships/image" Target="../media/image667.png"/><Relationship Id="rId44" Type="http://schemas.openxmlformats.org/officeDocument/2006/relationships/customXml" Target="../ink/ink690.xml"/><Relationship Id="rId52" Type="http://schemas.openxmlformats.org/officeDocument/2006/relationships/customXml" Target="../ink/ink694.xml"/><Relationship Id="rId60" Type="http://schemas.openxmlformats.org/officeDocument/2006/relationships/customXml" Target="../ink/ink698.xml"/><Relationship Id="rId65" Type="http://schemas.openxmlformats.org/officeDocument/2006/relationships/image" Target="../media/image684.png"/><Relationship Id="rId73" Type="http://schemas.openxmlformats.org/officeDocument/2006/relationships/image" Target="../media/image688.png"/><Relationship Id="rId78" Type="http://schemas.openxmlformats.org/officeDocument/2006/relationships/customXml" Target="../ink/ink707.xml"/><Relationship Id="rId81" Type="http://schemas.openxmlformats.org/officeDocument/2006/relationships/image" Target="../media/image692.png"/><Relationship Id="rId86" Type="http://schemas.openxmlformats.org/officeDocument/2006/relationships/customXml" Target="../ink/ink7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9.png"/><Relationship Id="rId3" Type="http://schemas.openxmlformats.org/officeDocument/2006/relationships/customXml" Target="../ink/ink713.xml"/><Relationship Id="rId7" Type="http://schemas.openxmlformats.org/officeDocument/2006/relationships/customXml" Target="../ink/ink715.xml"/><Relationship Id="rId2" Type="http://schemas.openxmlformats.org/officeDocument/2006/relationships/hyperlink" Target="https://www.tutorialspoint.com/rules-of-inference-for-predicate-calculu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8.png"/><Relationship Id="rId5" Type="http://schemas.openxmlformats.org/officeDocument/2006/relationships/customXml" Target="../ink/ink714.xml"/><Relationship Id="rId4" Type="http://schemas.openxmlformats.org/officeDocument/2006/relationships/image" Target="../media/image697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28.xml"/><Relationship Id="rId117" Type="http://schemas.openxmlformats.org/officeDocument/2006/relationships/image" Target="../media/image757.png"/><Relationship Id="rId21" Type="http://schemas.openxmlformats.org/officeDocument/2006/relationships/image" Target="../media/image709.png"/><Relationship Id="rId42" Type="http://schemas.openxmlformats.org/officeDocument/2006/relationships/customXml" Target="../ink/ink736.xml"/><Relationship Id="rId47" Type="http://schemas.openxmlformats.org/officeDocument/2006/relationships/image" Target="../media/image722.png"/><Relationship Id="rId63" Type="http://schemas.openxmlformats.org/officeDocument/2006/relationships/image" Target="../media/image730.png"/><Relationship Id="rId68" Type="http://schemas.openxmlformats.org/officeDocument/2006/relationships/customXml" Target="../ink/ink749.xml"/><Relationship Id="rId84" Type="http://schemas.openxmlformats.org/officeDocument/2006/relationships/customXml" Target="../ink/ink757.xml"/><Relationship Id="rId89" Type="http://schemas.openxmlformats.org/officeDocument/2006/relationships/image" Target="../media/image743.png"/><Relationship Id="rId112" Type="http://schemas.openxmlformats.org/officeDocument/2006/relationships/customXml" Target="../ink/ink771.xml"/><Relationship Id="rId16" Type="http://schemas.openxmlformats.org/officeDocument/2006/relationships/customXml" Target="../ink/ink723.xml"/><Relationship Id="rId107" Type="http://schemas.openxmlformats.org/officeDocument/2006/relationships/image" Target="../media/image752.png"/><Relationship Id="rId11" Type="http://schemas.openxmlformats.org/officeDocument/2006/relationships/image" Target="../media/image704.png"/><Relationship Id="rId24" Type="http://schemas.openxmlformats.org/officeDocument/2006/relationships/customXml" Target="../ink/ink727.xml"/><Relationship Id="rId32" Type="http://schemas.openxmlformats.org/officeDocument/2006/relationships/customXml" Target="../ink/ink731.xml"/><Relationship Id="rId37" Type="http://schemas.openxmlformats.org/officeDocument/2006/relationships/image" Target="../media/image717.png"/><Relationship Id="rId40" Type="http://schemas.openxmlformats.org/officeDocument/2006/relationships/customXml" Target="../ink/ink735.xml"/><Relationship Id="rId45" Type="http://schemas.openxmlformats.org/officeDocument/2006/relationships/image" Target="../media/image721.png"/><Relationship Id="rId53" Type="http://schemas.openxmlformats.org/officeDocument/2006/relationships/image" Target="../media/image725.png"/><Relationship Id="rId58" Type="http://schemas.openxmlformats.org/officeDocument/2006/relationships/customXml" Target="../ink/ink744.xml"/><Relationship Id="rId66" Type="http://schemas.openxmlformats.org/officeDocument/2006/relationships/customXml" Target="../ink/ink748.xml"/><Relationship Id="rId74" Type="http://schemas.openxmlformats.org/officeDocument/2006/relationships/customXml" Target="../ink/ink752.xml"/><Relationship Id="rId79" Type="http://schemas.openxmlformats.org/officeDocument/2006/relationships/image" Target="../media/image738.png"/><Relationship Id="rId87" Type="http://schemas.openxmlformats.org/officeDocument/2006/relationships/image" Target="../media/image742.png"/><Relationship Id="rId102" Type="http://schemas.openxmlformats.org/officeDocument/2006/relationships/customXml" Target="../ink/ink766.xml"/><Relationship Id="rId110" Type="http://schemas.openxmlformats.org/officeDocument/2006/relationships/customXml" Target="../ink/ink770.xml"/><Relationship Id="rId115" Type="http://schemas.openxmlformats.org/officeDocument/2006/relationships/image" Target="../media/image756.png"/><Relationship Id="rId5" Type="http://schemas.openxmlformats.org/officeDocument/2006/relationships/image" Target="../media/image701.png"/><Relationship Id="rId61" Type="http://schemas.openxmlformats.org/officeDocument/2006/relationships/image" Target="../media/image729.png"/><Relationship Id="rId82" Type="http://schemas.openxmlformats.org/officeDocument/2006/relationships/customXml" Target="../ink/ink756.xml"/><Relationship Id="rId90" Type="http://schemas.openxmlformats.org/officeDocument/2006/relationships/customXml" Target="../ink/ink760.xml"/><Relationship Id="rId95" Type="http://schemas.openxmlformats.org/officeDocument/2006/relationships/image" Target="../media/image746.png"/><Relationship Id="rId19" Type="http://schemas.openxmlformats.org/officeDocument/2006/relationships/image" Target="../media/image708.png"/><Relationship Id="rId14" Type="http://schemas.openxmlformats.org/officeDocument/2006/relationships/customXml" Target="../ink/ink722.xml"/><Relationship Id="rId22" Type="http://schemas.openxmlformats.org/officeDocument/2006/relationships/customXml" Target="../ink/ink726.xml"/><Relationship Id="rId27" Type="http://schemas.openxmlformats.org/officeDocument/2006/relationships/image" Target="../media/image712.png"/><Relationship Id="rId30" Type="http://schemas.openxmlformats.org/officeDocument/2006/relationships/customXml" Target="../ink/ink730.xml"/><Relationship Id="rId35" Type="http://schemas.openxmlformats.org/officeDocument/2006/relationships/image" Target="../media/image716.png"/><Relationship Id="rId43" Type="http://schemas.openxmlformats.org/officeDocument/2006/relationships/image" Target="../media/image720.png"/><Relationship Id="rId48" Type="http://schemas.openxmlformats.org/officeDocument/2006/relationships/customXml" Target="../ink/ink739.xml"/><Relationship Id="rId56" Type="http://schemas.openxmlformats.org/officeDocument/2006/relationships/customXml" Target="../ink/ink743.xml"/><Relationship Id="rId64" Type="http://schemas.openxmlformats.org/officeDocument/2006/relationships/customXml" Target="../ink/ink747.xml"/><Relationship Id="rId69" Type="http://schemas.openxmlformats.org/officeDocument/2006/relationships/image" Target="../media/image733.png"/><Relationship Id="rId77" Type="http://schemas.openxmlformats.org/officeDocument/2006/relationships/image" Target="../media/image737.png"/><Relationship Id="rId100" Type="http://schemas.openxmlformats.org/officeDocument/2006/relationships/customXml" Target="../ink/ink765.xml"/><Relationship Id="rId105" Type="http://schemas.openxmlformats.org/officeDocument/2006/relationships/image" Target="../media/image751.png"/><Relationship Id="rId113" Type="http://schemas.openxmlformats.org/officeDocument/2006/relationships/image" Target="../media/image755.png"/><Relationship Id="rId8" Type="http://schemas.openxmlformats.org/officeDocument/2006/relationships/customXml" Target="../ink/ink719.xml"/><Relationship Id="rId51" Type="http://schemas.openxmlformats.org/officeDocument/2006/relationships/image" Target="../media/image724.png"/><Relationship Id="rId72" Type="http://schemas.openxmlformats.org/officeDocument/2006/relationships/customXml" Target="../ink/ink751.xml"/><Relationship Id="rId80" Type="http://schemas.openxmlformats.org/officeDocument/2006/relationships/customXml" Target="../ink/ink755.xml"/><Relationship Id="rId85" Type="http://schemas.openxmlformats.org/officeDocument/2006/relationships/image" Target="../media/image741.png"/><Relationship Id="rId93" Type="http://schemas.openxmlformats.org/officeDocument/2006/relationships/image" Target="../media/image745.png"/><Relationship Id="rId98" Type="http://schemas.openxmlformats.org/officeDocument/2006/relationships/customXml" Target="../ink/ink764.xml"/><Relationship Id="rId3" Type="http://schemas.openxmlformats.org/officeDocument/2006/relationships/image" Target="../media/image700.png"/><Relationship Id="rId12" Type="http://schemas.openxmlformats.org/officeDocument/2006/relationships/customXml" Target="../ink/ink721.xml"/><Relationship Id="rId17" Type="http://schemas.openxmlformats.org/officeDocument/2006/relationships/image" Target="../media/image707.png"/><Relationship Id="rId25" Type="http://schemas.openxmlformats.org/officeDocument/2006/relationships/image" Target="../media/image711.png"/><Relationship Id="rId33" Type="http://schemas.openxmlformats.org/officeDocument/2006/relationships/image" Target="../media/image715.png"/><Relationship Id="rId38" Type="http://schemas.openxmlformats.org/officeDocument/2006/relationships/customXml" Target="../ink/ink734.xml"/><Relationship Id="rId46" Type="http://schemas.openxmlformats.org/officeDocument/2006/relationships/customXml" Target="../ink/ink738.xml"/><Relationship Id="rId59" Type="http://schemas.openxmlformats.org/officeDocument/2006/relationships/image" Target="../media/image728.png"/><Relationship Id="rId67" Type="http://schemas.openxmlformats.org/officeDocument/2006/relationships/image" Target="../media/image732.png"/><Relationship Id="rId103" Type="http://schemas.openxmlformats.org/officeDocument/2006/relationships/image" Target="../media/image750.png"/><Relationship Id="rId108" Type="http://schemas.openxmlformats.org/officeDocument/2006/relationships/customXml" Target="../ink/ink769.xml"/><Relationship Id="rId116" Type="http://schemas.openxmlformats.org/officeDocument/2006/relationships/customXml" Target="../ink/ink773.xml"/><Relationship Id="rId20" Type="http://schemas.openxmlformats.org/officeDocument/2006/relationships/customXml" Target="../ink/ink725.xml"/><Relationship Id="rId41" Type="http://schemas.openxmlformats.org/officeDocument/2006/relationships/image" Target="../media/image719.png"/><Relationship Id="rId54" Type="http://schemas.openxmlformats.org/officeDocument/2006/relationships/customXml" Target="../ink/ink742.xml"/><Relationship Id="rId62" Type="http://schemas.openxmlformats.org/officeDocument/2006/relationships/customXml" Target="../ink/ink746.xml"/><Relationship Id="rId70" Type="http://schemas.openxmlformats.org/officeDocument/2006/relationships/customXml" Target="../ink/ink750.xml"/><Relationship Id="rId75" Type="http://schemas.openxmlformats.org/officeDocument/2006/relationships/image" Target="../media/image736.png"/><Relationship Id="rId83" Type="http://schemas.openxmlformats.org/officeDocument/2006/relationships/image" Target="../media/image740.png"/><Relationship Id="rId88" Type="http://schemas.openxmlformats.org/officeDocument/2006/relationships/customXml" Target="../ink/ink759.xml"/><Relationship Id="rId91" Type="http://schemas.openxmlformats.org/officeDocument/2006/relationships/image" Target="../media/image744.png"/><Relationship Id="rId96" Type="http://schemas.openxmlformats.org/officeDocument/2006/relationships/customXml" Target="../ink/ink763.xml"/><Relationship Id="rId111" Type="http://schemas.openxmlformats.org/officeDocument/2006/relationships/image" Target="../media/image75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18.xml"/><Relationship Id="rId15" Type="http://schemas.openxmlformats.org/officeDocument/2006/relationships/image" Target="../media/image706.png"/><Relationship Id="rId23" Type="http://schemas.openxmlformats.org/officeDocument/2006/relationships/image" Target="../media/image710.png"/><Relationship Id="rId28" Type="http://schemas.openxmlformats.org/officeDocument/2006/relationships/customXml" Target="../ink/ink729.xml"/><Relationship Id="rId36" Type="http://schemas.openxmlformats.org/officeDocument/2006/relationships/customXml" Target="../ink/ink733.xml"/><Relationship Id="rId49" Type="http://schemas.openxmlformats.org/officeDocument/2006/relationships/image" Target="../media/image723.png"/><Relationship Id="rId57" Type="http://schemas.openxmlformats.org/officeDocument/2006/relationships/image" Target="../media/image727.png"/><Relationship Id="rId106" Type="http://schemas.openxmlformats.org/officeDocument/2006/relationships/customXml" Target="../ink/ink768.xml"/><Relationship Id="rId114" Type="http://schemas.openxmlformats.org/officeDocument/2006/relationships/customXml" Target="../ink/ink772.xml"/><Relationship Id="rId10" Type="http://schemas.openxmlformats.org/officeDocument/2006/relationships/customXml" Target="../ink/ink720.xml"/><Relationship Id="rId31" Type="http://schemas.openxmlformats.org/officeDocument/2006/relationships/image" Target="../media/image714.png"/><Relationship Id="rId44" Type="http://schemas.openxmlformats.org/officeDocument/2006/relationships/customXml" Target="../ink/ink737.xml"/><Relationship Id="rId52" Type="http://schemas.openxmlformats.org/officeDocument/2006/relationships/customXml" Target="../ink/ink741.xml"/><Relationship Id="rId60" Type="http://schemas.openxmlformats.org/officeDocument/2006/relationships/customXml" Target="../ink/ink745.xml"/><Relationship Id="rId65" Type="http://schemas.openxmlformats.org/officeDocument/2006/relationships/image" Target="../media/image731.png"/><Relationship Id="rId73" Type="http://schemas.openxmlformats.org/officeDocument/2006/relationships/image" Target="../media/image735.png"/><Relationship Id="rId78" Type="http://schemas.openxmlformats.org/officeDocument/2006/relationships/customXml" Target="../ink/ink754.xml"/><Relationship Id="rId81" Type="http://schemas.openxmlformats.org/officeDocument/2006/relationships/image" Target="../media/image739.png"/><Relationship Id="rId86" Type="http://schemas.openxmlformats.org/officeDocument/2006/relationships/customXml" Target="../ink/ink758.xml"/><Relationship Id="rId94" Type="http://schemas.openxmlformats.org/officeDocument/2006/relationships/customXml" Target="../ink/ink762.xml"/><Relationship Id="rId99" Type="http://schemas.openxmlformats.org/officeDocument/2006/relationships/image" Target="../media/image748.png"/><Relationship Id="rId101" Type="http://schemas.openxmlformats.org/officeDocument/2006/relationships/image" Target="../media/image749.png"/><Relationship Id="rId4" Type="http://schemas.openxmlformats.org/officeDocument/2006/relationships/customXml" Target="../ink/ink717.xml"/><Relationship Id="rId9" Type="http://schemas.openxmlformats.org/officeDocument/2006/relationships/image" Target="../media/image703.png"/><Relationship Id="rId13" Type="http://schemas.openxmlformats.org/officeDocument/2006/relationships/image" Target="../media/image705.png"/><Relationship Id="rId18" Type="http://schemas.openxmlformats.org/officeDocument/2006/relationships/customXml" Target="../ink/ink724.xml"/><Relationship Id="rId39" Type="http://schemas.openxmlformats.org/officeDocument/2006/relationships/image" Target="../media/image718.png"/><Relationship Id="rId109" Type="http://schemas.openxmlformats.org/officeDocument/2006/relationships/image" Target="../media/image753.png"/><Relationship Id="rId34" Type="http://schemas.openxmlformats.org/officeDocument/2006/relationships/customXml" Target="../ink/ink732.xml"/><Relationship Id="rId50" Type="http://schemas.openxmlformats.org/officeDocument/2006/relationships/customXml" Target="../ink/ink740.xml"/><Relationship Id="rId55" Type="http://schemas.openxmlformats.org/officeDocument/2006/relationships/image" Target="../media/image726.png"/><Relationship Id="rId76" Type="http://schemas.openxmlformats.org/officeDocument/2006/relationships/customXml" Target="../ink/ink753.xml"/><Relationship Id="rId97" Type="http://schemas.openxmlformats.org/officeDocument/2006/relationships/image" Target="../media/image747.png"/><Relationship Id="rId104" Type="http://schemas.openxmlformats.org/officeDocument/2006/relationships/customXml" Target="../ink/ink767.xml"/><Relationship Id="rId7" Type="http://schemas.openxmlformats.org/officeDocument/2006/relationships/image" Target="../media/image702.png"/><Relationship Id="rId71" Type="http://schemas.openxmlformats.org/officeDocument/2006/relationships/image" Target="../media/image734.png"/><Relationship Id="rId92" Type="http://schemas.openxmlformats.org/officeDocument/2006/relationships/customXml" Target="../ink/ink761.xml"/><Relationship Id="rId2" Type="http://schemas.openxmlformats.org/officeDocument/2006/relationships/customXml" Target="../ink/ink716.xml"/><Relationship Id="rId29" Type="http://schemas.openxmlformats.org/officeDocument/2006/relationships/image" Target="../media/image713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2.png"/><Relationship Id="rId18" Type="http://schemas.openxmlformats.org/officeDocument/2006/relationships/customXml" Target="../ink/ink782.xml"/><Relationship Id="rId26" Type="http://schemas.openxmlformats.org/officeDocument/2006/relationships/customXml" Target="../ink/ink786.xml"/><Relationship Id="rId39" Type="http://schemas.openxmlformats.org/officeDocument/2006/relationships/image" Target="../media/image775.png"/><Relationship Id="rId21" Type="http://schemas.openxmlformats.org/officeDocument/2006/relationships/image" Target="../media/image766.png"/><Relationship Id="rId34" Type="http://schemas.openxmlformats.org/officeDocument/2006/relationships/customXml" Target="../ink/ink790.xml"/><Relationship Id="rId42" Type="http://schemas.openxmlformats.org/officeDocument/2006/relationships/customXml" Target="../ink/ink794.xml"/><Relationship Id="rId47" Type="http://schemas.openxmlformats.org/officeDocument/2006/relationships/image" Target="../media/image779.png"/><Relationship Id="rId50" Type="http://schemas.openxmlformats.org/officeDocument/2006/relationships/customXml" Target="../ink/ink798.xml"/><Relationship Id="rId55" Type="http://schemas.openxmlformats.org/officeDocument/2006/relationships/image" Target="../media/image783.png"/><Relationship Id="rId63" Type="http://schemas.openxmlformats.org/officeDocument/2006/relationships/image" Target="../media/image787.png"/><Relationship Id="rId7" Type="http://schemas.openxmlformats.org/officeDocument/2006/relationships/image" Target="../media/image759.png"/><Relationship Id="rId2" Type="http://schemas.openxmlformats.org/officeDocument/2006/relationships/customXml" Target="../ink/ink774.xml"/><Relationship Id="rId16" Type="http://schemas.openxmlformats.org/officeDocument/2006/relationships/customXml" Target="../ink/ink781.xml"/><Relationship Id="rId20" Type="http://schemas.openxmlformats.org/officeDocument/2006/relationships/customXml" Target="../ink/ink783.xml"/><Relationship Id="rId29" Type="http://schemas.openxmlformats.org/officeDocument/2006/relationships/image" Target="../media/image770.png"/><Relationship Id="rId41" Type="http://schemas.openxmlformats.org/officeDocument/2006/relationships/image" Target="../media/image776.png"/><Relationship Id="rId54" Type="http://schemas.openxmlformats.org/officeDocument/2006/relationships/customXml" Target="../ink/ink800.xml"/><Relationship Id="rId62" Type="http://schemas.openxmlformats.org/officeDocument/2006/relationships/customXml" Target="../ink/ink80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76.xml"/><Relationship Id="rId11" Type="http://schemas.openxmlformats.org/officeDocument/2006/relationships/image" Target="../media/image761.png"/><Relationship Id="rId24" Type="http://schemas.openxmlformats.org/officeDocument/2006/relationships/customXml" Target="../ink/ink785.xml"/><Relationship Id="rId32" Type="http://schemas.openxmlformats.org/officeDocument/2006/relationships/customXml" Target="../ink/ink789.xml"/><Relationship Id="rId37" Type="http://schemas.openxmlformats.org/officeDocument/2006/relationships/image" Target="../media/image774.png"/><Relationship Id="rId40" Type="http://schemas.openxmlformats.org/officeDocument/2006/relationships/customXml" Target="../ink/ink793.xml"/><Relationship Id="rId45" Type="http://schemas.openxmlformats.org/officeDocument/2006/relationships/image" Target="../media/image778.png"/><Relationship Id="rId53" Type="http://schemas.openxmlformats.org/officeDocument/2006/relationships/image" Target="../media/image782.png"/><Relationship Id="rId58" Type="http://schemas.openxmlformats.org/officeDocument/2006/relationships/customXml" Target="../ink/ink802.xml"/><Relationship Id="rId5" Type="http://schemas.openxmlformats.org/officeDocument/2006/relationships/image" Target="../media/image758.png"/><Relationship Id="rId15" Type="http://schemas.openxmlformats.org/officeDocument/2006/relationships/image" Target="../media/image763.png"/><Relationship Id="rId23" Type="http://schemas.openxmlformats.org/officeDocument/2006/relationships/image" Target="../media/image767.png"/><Relationship Id="rId28" Type="http://schemas.openxmlformats.org/officeDocument/2006/relationships/customXml" Target="../ink/ink787.xml"/><Relationship Id="rId36" Type="http://schemas.openxmlformats.org/officeDocument/2006/relationships/customXml" Target="../ink/ink791.xml"/><Relationship Id="rId49" Type="http://schemas.openxmlformats.org/officeDocument/2006/relationships/image" Target="../media/image780.png"/><Relationship Id="rId57" Type="http://schemas.openxmlformats.org/officeDocument/2006/relationships/image" Target="../media/image784.png"/><Relationship Id="rId61" Type="http://schemas.openxmlformats.org/officeDocument/2006/relationships/image" Target="../media/image786.png"/><Relationship Id="rId10" Type="http://schemas.openxmlformats.org/officeDocument/2006/relationships/customXml" Target="../ink/ink778.xml"/><Relationship Id="rId19" Type="http://schemas.openxmlformats.org/officeDocument/2006/relationships/image" Target="../media/image765.png"/><Relationship Id="rId31" Type="http://schemas.openxmlformats.org/officeDocument/2006/relationships/image" Target="../media/image771.png"/><Relationship Id="rId44" Type="http://schemas.openxmlformats.org/officeDocument/2006/relationships/customXml" Target="../ink/ink795.xml"/><Relationship Id="rId52" Type="http://schemas.openxmlformats.org/officeDocument/2006/relationships/customXml" Target="../ink/ink799.xml"/><Relationship Id="rId60" Type="http://schemas.openxmlformats.org/officeDocument/2006/relationships/customXml" Target="../ink/ink803.xml"/><Relationship Id="rId65" Type="http://schemas.openxmlformats.org/officeDocument/2006/relationships/image" Target="../media/image788.png"/><Relationship Id="rId4" Type="http://schemas.openxmlformats.org/officeDocument/2006/relationships/customXml" Target="../ink/ink775.xml"/><Relationship Id="rId9" Type="http://schemas.openxmlformats.org/officeDocument/2006/relationships/image" Target="../media/image760.png"/><Relationship Id="rId14" Type="http://schemas.openxmlformats.org/officeDocument/2006/relationships/customXml" Target="../ink/ink780.xml"/><Relationship Id="rId22" Type="http://schemas.openxmlformats.org/officeDocument/2006/relationships/customXml" Target="../ink/ink784.xml"/><Relationship Id="rId27" Type="http://schemas.openxmlformats.org/officeDocument/2006/relationships/image" Target="../media/image769.png"/><Relationship Id="rId30" Type="http://schemas.openxmlformats.org/officeDocument/2006/relationships/customXml" Target="../ink/ink788.xml"/><Relationship Id="rId35" Type="http://schemas.openxmlformats.org/officeDocument/2006/relationships/image" Target="../media/image773.png"/><Relationship Id="rId43" Type="http://schemas.openxmlformats.org/officeDocument/2006/relationships/image" Target="../media/image777.png"/><Relationship Id="rId48" Type="http://schemas.openxmlformats.org/officeDocument/2006/relationships/customXml" Target="../ink/ink797.xml"/><Relationship Id="rId56" Type="http://schemas.openxmlformats.org/officeDocument/2006/relationships/customXml" Target="../ink/ink801.xml"/><Relationship Id="rId64" Type="http://schemas.openxmlformats.org/officeDocument/2006/relationships/customXml" Target="../ink/ink805.xml"/><Relationship Id="rId8" Type="http://schemas.openxmlformats.org/officeDocument/2006/relationships/customXml" Target="../ink/ink777.xml"/><Relationship Id="rId51" Type="http://schemas.openxmlformats.org/officeDocument/2006/relationships/image" Target="../media/image781.png"/><Relationship Id="rId3" Type="http://schemas.openxmlformats.org/officeDocument/2006/relationships/image" Target="../media/image1900.png"/><Relationship Id="rId12" Type="http://schemas.openxmlformats.org/officeDocument/2006/relationships/customXml" Target="../ink/ink779.xml"/><Relationship Id="rId17" Type="http://schemas.openxmlformats.org/officeDocument/2006/relationships/image" Target="../media/image764.png"/><Relationship Id="rId25" Type="http://schemas.openxmlformats.org/officeDocument/2006/relationships/image" Target="../media/image768.png"/><Relationship Id="rId33" Type="http://schemas.openxmlformats.org/officeDocument/2006/relationships/image" Target="../media/image772.png"/><Relationship Id="rId38" Type="http://schemas.openxmlformats.org/officeDocument/2006/relationships/customXml" Target="../ink/ink792.xml"/><Relationship Id="rId46" Type="http://schemas.openxmlformats.org/officeDocument/2006/relationships/customXml" Target="../ink/ink796.xml"/><Relationship Id="rId59" Type="http://schemas.openxmlformats.org/officeDocument/2006/relationships/image" Target="../media/image785.png"/></Relationships>
</file>

<file path=ppt/slides/_rels/slide16.xml.rels><?xml version="1.0" encoding="UTF-8" standalone="yes"?>
<Relationships xmlns="http://schemas.openxmlformats.org/package/2006/relationships"><Relationship Id="rId109" Type="http://schemas.openxmlformats.org/officeDocument/2006/relationships/image" Target="../media/image797.png"/><Relationship Id="rId117" Type="http://schemas.openxmlformats.org/officeDocument/2006/relationships/image" Target="../media/image801.png"/><Relationship Id="rId97" Type="http://schemas.openxmlformats.org/officeDocument/2006/relationships/image" Target="../media/image791.png"/><Relationship Id="rId104" Type="http://schemas.openxmlformats.org/officeDocument/2006/relationships/customXml" Target="../ink/ink813.xml"/><Relationship Id="rId112" Type="http://schemas.openxmlformats.org/officeDocument/2006/relationships/customXml" Target="../ink/ink817.xml"/><Relationship Id="rId120" Type="http://schemas.openxmlformats.org/officeDocument/2006/relationships/customXml" Target="../ink/ink821.xml"/><Relationship Id="rId125" Type="http://schemas.openxmlformats.org/officeDocument/2006/relationships/image" Target="../media/image805.png"/><Relationship Id="rId133" Type="http://schemas.openxmlformats.org/officeDocument/2006/relationships/image" Target="../media/image809.png"/><Relationship Id="rId138" Type="http://schemas.openxmlformats.org/officeDocument/2006/relationships/customXml" Target="../ink/ink830.xml"/><Relationship Id="rId141" Type="http://schemas.openxmlformats.org/officeDocument/2006/relationships/image" Target="../media/image813.png"/><Relationship Id="rId146" Type="http://schemas.openxmlformats.org/officeDocument/2006/relationships/customXml" Target="../ink/ink834.xml"/><Relationship Id="rId154" Type="http://schemas.openxmlformats.org/officeDocument/2006/relationships/customXml" Target="../ink/ink838.xml"/><Relationship Id="rId92" Type="http://schemas.openxmlformats.org/officeDocument/2006/relationships/customXml" Target="../ink/ink807.xml"/><Relationship Id="rId2" Type="http://schemas.openxmlformats.org/officeDocument/2006/relationships/customXml" Target="../ink/ink806.xml"/><Relationship Id="rId107" Type="http://schemas.openxmlformats.org/officeDocument/2006/relationships/image" Target="../media/image796.png"/><Relationship Id="rId1" Type="http://schemas.openxmlformats.org/officeDocument/2006/relationships/slideLayout" Target="../slideLayouts/slideLayout2.xml"/><Relationship Id="rId102" Type="http://schemas.openxmlformats.org/officeDocument/2006/relationships/customXml" Target="../ink/ink812.xml"/><Relationship Id="rId110" Type="http://schemas.openxmlformats.org/officeDocument/2006/relationships/customXml" Target="../ink/ink816.xml"/><Relationship Id="rId115" Type="http://schemas.openxmlformats.org/officeDocument/2006/relationships/image" Target="../media/image800.png"/><Relationship Id="rId123" Type="http://schemas.openxmlformats.org/officeDocument/2006/relationships/image" Target="../media/image804.png"/><Relationship Id="rId128" Type="http://schemas.openxmlformats.org/officeDocument/2006/relationships/customXml" Target="../ink/ink825.xml"/><Relationship Id="rId131" Type="http://schemas.openxmlformats.org/officeDocument/2006/relationships/image" Target="../media/image808.png"/><Relationship Id="rId136" Type="http://schemas.openxmlformats.org/officeDocument/2006/relationships/customXml" Target="../ink/ink829.xml"/><Relationship Id="rId144" Type="http://schemas.openxmlformats.org/officeDocument/2006/relationships/customXml" Target="../ink/ink833.xml"/><Relationship Id="rId149" Type="http://schemas.openxmlformats.org/officeDocument/2006/relationships/image" Target="../media/image817.png"/><Relationship Id="rId95" Type="http://schemas.openxmlformats.org/officeDocument/2006/relationships/image" Target="../media/image790.png"/><Relationship Id="rId106" Type="http://schemas.openxmlformats.org/officeDocument/2006/relationships/customXml" Target="../ink/ink814.xml"/><Relationship Id="rId114" Type="http://schemas.openxmlformats.org/officeDocument/2006/relationships/customXml" Target="../ink/ink818.xml"/><Relationship Id="rId119" Type="http://schemas.openxmlformats.org/officeDocument/2006/relationships/image" Target="../media/image802.png"/><Relationship Id="rId127" Type="http://schemas.openxmlformats.org/officeDocument/2006/relationships/image" Target="../media/image806.png"/><Relationship Id="rId152" Type="http://schemas.openxmlformats.org/officeDocument/2006/relationships/customXml" Target="../ink/ink837.xml"/><Relationship Id="rId94" Type="http://schemas.openxmlformats.org/officeDocument/2006/relationships/customXml" Target="../ink/ink808.xml"/><Relationship Id="rId99" Type="http://schemas.openxmlformats.org/officeDocument/2006/relationships/image" Target="../media/image792.png"/><Relationship Id="rId101" Type="http://schemas.openxmlformats.org/officeDocument/2006/relationships/image" Target="../media/image793.png"/><Relationship Id="rId122" Type="http://schemas.openxmlformats.org/officeDocument/2006/relationships/customXml" Target="../ink/ink822.xml"/><Relationship Id="rId130" Type="http://schemas.openxmlformats.org/officeDocument/2006/relationships/customXml" Target="../ink/ink826.xml"/><Relationship Id="rId135" Type="http://schemas.openxmlformats.org/officeDocument/2006/relationships/image" Target="../media/image810.png"/><Relationship Id="rId143" Type="http://schemas.openxmlformats.org/officeDocument/2006/relationships/image" Target="../media/image814.png"/><Relationship Id="rId148" Type="http://schemas.openxmlformats.org/officeDocument/2006/relationships/customXml" Target="../ink/ink835.xml"/><Relationship Id="rId151" Type="http://schemas.openxmlformats.org/officeDocument/2006/relationships/image" Target="../media/image818.png"/><Relationship Id="rId100" Type="http://schemas.openxmlformats.org/officeDocument/2006/relationships/customXml" Target="../ink/ink811.xml"/><Relationship Id="rId105" Type="http://schemas.openxmlformats.org/officeDocument/2006/relationships/image" Target="../media/image795.png"/><Relationship Id="rId113" Type="http://schemas.openxmlformats.org/officeDocument/2006/relationships/image" Target="../media/image799.png"/><Relationship Id="rId118" Type="http://schemas.openxmlformats.org/officeDocument/2006/relationships/customXml" Target="../ink/ink820.xml"/><Relationship Id="rId126" Type="http://schemas.openxmlformats.org/officeDocument/2006/relationships/customXml" Target="../ink/ink824.xml"/><Relationship Id="rId134" Type="http://schemas.openxmlformats.org/officeDocument/2006/relationships/customXml" Target="../ink/ink828.xml"/><Relationship Id="rId139" Type="http://schemas.openxmlformats.org/officeDocument/2006/relationships/image" Target="../media/image812.png"/><Relationship Id="rId147" Type="http://schemas.openxmlformats.org/officeDocument/2006/relationships/image" Target="../media/image816.png"/><Relationship Id="rId93" Type="http://schemas.openxmlformats.org/officeDocument/2006/relationships/image" Target="../media/image789.png"/><Relationship Id="rId98" Type="http://schemas.openxmlformats.org/officeDocument/2006/relationships/customXml" Target="../ink/ink810.xml"/><Relationship Id="rId121" Type="http://schemas.openxmlformats.org/officeDocument/2006/relationships/image" Target="../media/image803.png"/><Relationship Id="rId142" Type="http://schemas.openxmlformats.org/officeDocument/2006/relationships/customXml" Target="../ink/ink832.xml"/><Relationship Id="rId150" Type="http://schemas.openxmlformats.org/officeDocument/2006/relationships/customXml" Target="../ink/ink836.xml"/><Relationship Id="rId155" Type="http://schemas.openxmlformats.org/officeDocument/2006/relationships/image" Target="../media/image820.png"/><Relationship Id="rId103" Type="http://schemas.openxmlformats.org/officeDocument/2006/relationships/image" Target="../media/image794.png"/><Relationship Id="rId108" Type="http://schemas.openxmlformats.org/officeDocument/2006/relationships/customXml" Target="../ink/ink815.xml"/><Relationship Id="rId116" Type="http://schemas.openxmlformats.org/officeDocument/2006/relationships/customXml" Target="../ink/ink819.xml"/><Relationship Id="rId124" Type="http://schemas.openxmlformats.org/officeDocument/2006/relationships/customXml" Target="../ink/ink823.xml"/><Relationship Id="rId129" Type="http://schemas.openxmlformats.org/officeDocument/2006/relationships/image" Target="../media/image807.png"/><Relationship Id="rId137" Type="http://schemas.openxmlformats.org/officeDocument/2006/relationships/image" Target="../media/image811.png"/><Relationship Id="rId91" Type="http://schemas.openxmlformats.org/officeDocument/2006/relationships/image" Target="../media/image4470.png"/><Relationship Id="rId96" Type="http://schemas.openxmlformats.org/officeDocument/2006/relationships/customXml" Target="../ink/ink809.xml"/><Relationship Id="rId111" Type="http://schemas.openxmlformats.org/officeDocument/2006/relationships/image" Target="../media/image798.png"/><Relationship Id="rId132" Type="http://schemas.openxmlformats.org/officeDocument/2006/relationships/customXml" Target="../ink/ink827.xml"/><Relationship Id="rId140" Type="http://schemas.openxmlformats.org/officeDocument/2006/relationships/customXml" Target="../ink/ink831.xml"/><Relationship Id="rId145" Type="http://schemas.openxmlformats.org/officeDocument/2006/relationships/image" Target="../media/image815.png"/><Relationship Id="rId153" Type="http://schemas.openxmlformats.org/officeDocument/2006/relationships/image" Target="../media/image819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78.png"/><Relationship Id="rId21" Type="http://schemas.openxmlformats.org/officeDocument/2006/relationships/image" Target="../media/image830.png"/><Relationship Id="rId42" Type="http://schemas.openxmlformats.org/officeDocument/2006/relationships/customXml" Target="../ink/ink859.xml"/><Relationship Id="rId63" Type="http://schemas.openxmlformats.org/officeDocument/2006/relationships/image" Target="../media/image851.png"/><Relationship Id="rId84" Type="http://schemas.openxmlformats.org/officeDocument/2006/relationships/customXml" Target="../ink/ink880.xml"/><Relationship Id="rId138" Type="http://schemas.openxmlformats.org/officeDocument/2006/relationships/customXml" Target="../ink/ink907.xml"/><Relationship Id="rId159" Type="http://schemas.openxmlformats.org/officeDocument/2006/relationships/image" Target="../media/image899.png"/><Relationship Id="rId170" Type="http://schemas.openxmlformats.org/officeDocument/2006/relationships/customXml" Target="../ink/ink923.xml"/><Relationship Id="rId191" Type="http://schemas.openxmlformats.org/officeDocument/2006/relationships/image" Target="../media/image915.png"/><Relationship Id="rId205" Type="http://schemas.openxmlformats.org/officeDocument/2006/relationships/image" Target="../media/image922.png"/><Relationship Id="rId226" Type="http://schemas.openxmlformats.org/officeDocument/2006/relationships/customXml" Target="../ink/ink951.xml"/><Relationship Id="rId247" Type="http://schemas.openxmlformats.org/officeDocument/2006/relationships/image" Target="../media/image943.png"/><Relationship Id="rId107" Type="http://schemas.openxmlformats.org/officeDocument/2006/relationships/image" Target="../media/image873.png"/><Relationship Id="rId268" Type="http://schemas.openxmlformats.org/officeDocument/2006/relationships/customXml" Target="../ink/ink972.xml"/><Relationship Id="rId289" Type="http://schemas.openxmlformats.org/officeDocument/2006/relationships/image" Target="../media/image964.png"/><Relationship Id="rId11" Type="http://schemas.openxmlformats.org/officeDocument/2006/relationships/image" Target="../media/image825.png"/><Relationship Id="rId32" Type="http://schemas.openxmlformats.org/officeDocument/2006/relationships/customXml" Target="../ink/ink854.xml"/><Relationship Id="rId53" Type="http://schemas.openxmlformats.org/officeDocument/2006/relationships/image" Target="../media/image846.png"/><Relationship Id="rId74" Type="http://schemas.openxmlformats.org/officeDocument/2006/relationships/customXml" Target="../ink/ink875.xml"/><Relationship Id="rId128" Type="http://schemas.openxmlformats.org/officeDocument/2006/relationships/customXml" Target="../ink/ink902.xml"/><Relationship Id="rId149" Type="http://schemas.openxmlformats.org/officeDocument/2006/relationships/image" Target="../media/image894.png"/><Relationship Id="rId5" Type="http://schemas.openxmlformats.org/officeDocument/2006/relationships/image" Target="../media/image822.png"/><Relationship Id="rId95" Type="http://schemas.openxmlformats.org/officeDocument/2006/relationships/image" Target="../media/image867.png"/><Relationship Id="rId160" Type="http://schemas.openxmlformats.org/officeDocument/2006/relationships/customXml" Target="../ink/ink918.xml"/><Relationship Id="rId181" Type="http://schemas.openxmlformats.org/officeDocument/2006/relationships/image" Target="../media/image910.png"/><Relationship Id="rId216" Type="http://schemas.openxmlformats.org/officeDocument/2006/relationships/customXml" Target="../ink/ink946.xml"/><Relationship Id="rId237" Type="http://schemas.openxmlformats.org/officeDocument/2006/relationships/image" Target="../media/image938.png"/><Relationship Id="rId258" Type="http://schemas.openxmlformats.org/officeDocument/2006/relationships/customXml" Target="../ink/ink967.xml"/><Relationship Id="rId279" Type="http://schemas.openxmlformats.org/officeDocument/2006/relationships/image" Target="../media/image959.png"/><Relationship Id="rId22" Type="http://schemas.openxmlformats.org/officeDocument/2006/relationships/customXml" Target="../ink/ink849.xml"/><Relationship Id="rId43" Type="http://schemas.openxmlformats.org/officeDocument/2006/relationships/image" Target="../media/image841.png"/><Relationship Id="rId64" Type="http://schemas.openxmlformats.org/officeDocument/2006/relationships/customXml" Target="../ink/ink870.xml"/><Relationship Id="rId118" Type="http://schemas.openxmlformats.org/officeDocument/2006/relationships/customXml" Target="../ink/ink897.xml"/><Relationship Id="rId139" Type="http://schemas.openxmlformats.org/officeDocument/2006/relationships/image" Target="../media/image889.png"/><Relationship Id="rId85" Type="http://schemas.openxmlformats.org/officeDocument/2006/relationships/image" Target="../media/image862.png"/><Relationship Id="rId150" Type="http://schemas.openxmlformats.org/officeDocument/2006/relationships/customXml" Target="../ink/ink913.xml"/><Relationship Id="rId171" Type="http://schemas.openxmlformats.org/officeDocument/2006/relationships/image" Target="../media/image905.png"/><Relationship Id="rId192" Type="http://schemas.openxmlformats.org/officeDocument/2006/relationships/customXml" Target="../ink/ink934.xml"/><Relationship Id="rId206" Type="http://schemas.openxmlformats.org/officeDocument/2006/relationships/customXml" Target="../ink/ink941.xml"/><Relationship Id="rId227" Type="http://schemas.openxmlformats.org/officeDocument/2006/relationships/image" Target="../media/image933.png"/><Relationship Id="rId248" Type="http://schemas.openxmlformats.org/officeDocument/2006/relationships/customXml" Target="../ink/ink962.xml"/><Relationship Id="rId269" Type="http://schemas.openxmlformats.org/officeDocument/2006/relationships/image" Target="../media/image954.png"/><Relationship Id="rId12" Type="http://schemas.openxmlformats.org/officeDocument/2006/relationships/customXml" Target="../ink/ink844.xml"/><Relationship Id="rId33" Type="http://schemas.openxmlformats.org/officeDocument/2006/relationships/image" Target="../media/image836.png"/><Relationship Id="rId108" Type="http://schemas.openxmlformats.org/officeDocument/2006/relationships/customXml" Target="../ink/ink892.xml"/><Relationship Id="rId129" Type="http://schemas.openxmlformats.org/officeDocument/2006/relationships/image" Target="../media/image884.png"/><Relationship Id="rId280" Type="http://schemas.openxmlformats.org/officeDocument/2006/relationships/customXml" Target="../ink/ink978.xml"/><Relationship Id="rId54" Type="http://schemas.openxmlformats.org/officeDocument/2006/relationships/customXml" Target="../ink/ink865.xml"/><Relationship Id="rId75" Type="http://schemas.openxmlformats.org/officeDocument/2006/relationships/image" Target="../media/image857.png"/><Relationship Id="rId96" Type="http://schemas.openxmlformats.org/officeDocument/2006/relationships/customXml" Target="../ink/ink886.xml"/><Relationship Id="rId140" Type="http://schemas.openxmlformats.org/officeDocument/2006/relationships/customXml" Target="../ink/ink908.xml"/><Relationship Id="rId161" Type="http://schemas.openxmlformats.org/officeDocument/2006/relationships/image" Target="../media/image900.png"/><Relationship Id="rId182" Type="http://schemas.openxmlformats.org/officeDocument/2006/relationships/customXml" Target="../ink/ink929.xml"/><Relationship Id="rId217" Type="http://schemas.openxmlformats.org/officeDocument/2006/relationships/image" Target="../media/image928.png"/><Relationship Id="rId6" Type="http://schemas.openxmlformats.org/officeDocument/2006/relationships/customXml" Target="../ink/ink841.xml"/><Relationship Id="rId238" Type="http://schemas.openxmlformats.org/officeDocument/2006/relationships/customXml" Target="../ink/ink957.xml"/><Relationship Id="rId259" Type="http://schemas.openxmlformats.org/officeDocument/2006/relationships/image" Target="../media/image949.png"/><Relationship Id="rId23" Type="http://schemas.openxmlformats.org/officeDocument/2006/relationships/image" Target="../media/image831.png"/><Relationship Id="rId119" Type="http://schemas.openxmlformats.org/officeDocument/2006/relationships/image" Target="../media/image879.png"/><Relationship Id="rId270" Type="http://schemas.openxmlformats.org/officeDocument/2006/relationships/customXml" Target="../ink/ink973.xml"/><Relationship Id="rId44" Type="http://schemas.openxmlformats.org/officeDocument/2006/relationships/customXml" Target="../ink/ink860.xml"/><Relationship Id="rId65" Type="http://schemas.openxmlformats.org/officeDocument/2006/relationships/image" Target="../media/image852.png"/><Relationship Id="rId86" Type="http://schemas.openxmlformats.org/officeDocument/2006/relationships/customXml" Target="../ink/ink881.xml"/><Relationship Id="rId130" Type="http://schemas.openxmlformats.org/officeDocument/2006/relationships/customXml" Target="../ink/ink903.xml"/><Relationship Id="rId151" Type="http://schemas.openxmlformats.org/officeDocument/2006/relationships/image" Target="../media/image895.png"/><Relationship Id="rId172" Type="http://schemas.openxmlformats.org/officeDocument/2006/relationships/customXml" Target="../ink/ink924.xml"/><Relationship Id="rId193" Type="http://schemas.openxmlformats.org/officeDocument/2006/relationships/image" Target="../media/image916.png"/><Relationship Id="rId207" Type="http://schemas.openxmlformats.org/officeDocument/2006/relationships/image" Target="../media/image923.png"/><Relationship Id="rId228" Type="http://schemas.openxmlformats.org/officeDocument/2006/relationships/customXml" Target="../ink/ink952.xml"/><Relationship Id="rId249" Type="http://schemas.openxmlformats.org/officeDocument/2006/relationships/image" Target="../media/image944.png"/><Relationship Id="rId13" Type="http://schemas.openxmlformats.org/officeDocument/2006/relationships/image" Target="../media/image826.png"/><Relationship Id="rId109" Type="http://schemas.openxmlformats.org/officeDocument/2006/relationships/image" Target="../media/image874.png"/><Relationship Id="rId260" Type="http://schemas.openxmlformats.org/officeDocument/2006/relationships/customXml" Target="../ink/ink968.xml"/><Relationship Id="rId281" Type="http://schemas.openxmlformats.org/officeDocument/2006/relationships/image" Target="../media/image960.png"/><Relationship Id="rId34" Type="http://schemas.openxmlformats.org/officeDocument/2006/relationships/customXml" Target="../ink/ink855.xml"/><Relationship Id="rId50" Type="http://schemas.openxmlformats.org/officeDocument/2006/relationships/customXml" Target="../ink/ink863.xml"/><Relationship Id="rId55" Type="http://schemas.openxmlformats.org/officeDocument/2006/relationships/image" Target="../media/image847.png"/><Relationship Id="rId76" Type="http://schemas.openxmlformats.org/officeDocument/2006/relationships/customXml" Target="../ink/ink876.xml"/><Relationship Id="rId97" Type="http://schemas.openxmlformats.org/officeDocument/2006/relationships/image" Target="../media/image868.png"/><Relationship Id="rId104" Type="http://schemas.openxmlformats.org/officeDocument/2006/relationships/customXml" Target="../ink/ink890.xml"/><Relationship Id="rId120" Type="http://schemas.openxmlformats.org/officeDocument/2006/relationships/customXml" Target="../ink/ink898.xml"/><Relationship Id="rId125" Type="http://schemas.openxmlformats.org/officeDocument/2006/relationships/image" Target="../media/image882.png"/><Relationship Id="rId141" Type="http://schemas.openxmlformats.org/officeDocument/2006/relationships/image" Target="../media/image890.png"/><Relationship Id="rId146" Type="http://schemas.openxmlformats.org/officeDocument/2006/relationships/customXml" Target="../ink/ink911.xml"/><Relationship Id="rId167" Type="http://schemas.openxmlformats.org/officeDocument/2006/relationships/image" Target="../media/image903.png"/><Relationship Id="rId188" Type="http://schemas.openxmlformats.org/officeDocument/2006/relationships/customXml" Target="../ink/ink932.xml"/><Relationship Id="rId7" Type="http://schemas.openxmlformats.org/officeDocument/2006/relationships/image" Target="../media/image823.png"/><Relationship Id="rId71" Type="http://schemas.openxmlformats.org/officeDocument/2006/relationships/image" Target="../media/image855.png"/><Relationship Id="rId92" Type="http://schemas.openxmlformats.org/officeDocument/2006/relationships/customXml" Target="../ink/ink884.xml"/><Relationship Id="rId162" Type="http://schemas.openxmlformats.org/officeDocument/2006/relationships/customXml" Target="../ink/ink919.xml"/><Relationship Id="rId183" Type="http://schemas.openxmlformats.org/officeDocument/2006/relationships/image" Target="../media/image911.png"/><Relationship Id="rId213" Type="http://schemas.openxmlformats.org/officeDocument/2006/relationships/image" Target="../media/image926.png"/><Relationship Id="rId218" Type="http://schemas.openxmlformats.org/officeDocument/2006/relationships/customXml" Target="../ink/ink947.xml"/><Relationship Id="rId234" Type="http://schemas.openxmlformats.org/officeDocument/2006/relationships/customXml" Target="../ink/ink955.xml"/><Relationship Id="rId239" Type="http://schemas.openxmlformats.org/officeDocument/2006/relationships/image" Target="../media/image939.png"/><Relationship Id="rId2" Type="http://schemas.openxmlformats.org/officeDocument/2006/relationships/customXml" Target="../ink/ink839.xml"/><Relationship Id="rId29" Type="http://schemas.openxmlformats.org/officeDocument/2006/relationships/image" Target="../media/image834.png"/><Relationship Id="rId250" Type="http://schemas.openxmlformats.org/officeDocument/2006/relationships/customXml" Target="../ink/ink963.xml"/><Relationship Id="rId255" Type="http://schemas.openxmlformats.org/officeDocument/2006/relationships/image" Target="../media/image947.png"/><Relationship Id="rId271" Type="http://schemas.openxmlformats.org/officeDocument/2006/relationships/image" Target="../media/image955.png"/><Relationship Id="rId276" Type="http://schemas.openxmlformats.org/officeDocument/2006/relationships/customXml" Target="../ink/ink976.xml"/><Relationship Id="rId24" Type="http://schemas.openxmlformats.org/officeDocument/2006/relationships/customXml" Target="../ink/ink850.xml"/><Relationship Id="rId40" Type="http://schemas.openxmlformats.org/officeDocument/2006/relationships/customXml" Target="../ink/ink858.xml"/><Relationship Id="rId45" Type="http://schemas.openxmlformats.org/officeDocument/2006/relationships/image" Target="../media/image842.png"/><Relationship Id="rId66" Type="http://schemas.openxmlformats.org/officeDocument/2006/relationships/customXml" Target="../ink/ink871.xml"/><Relationship Id="rId87" Type="http://schemas.openxmlformats.org/officeDocument/2006/relationships/image" Target="../media/image863.png"/><Relationship Id="rId110" Type="http://schemas.openxmlformats.org/officeDocument/2006/relationships/customXml" Target="../ink/ink893.xml"/><Relationship Id="rId115" Type="http://schemas.openxmlformats.org/officeDocument/2006/relationships/image" Target="../media/image877.png"/><Relationship Id="rId131" Type="http://schemas.openxmlformats.org/officeDocument/2006/relationships/image" Target="../media/image885.png"/><Relationship Id="rId136" Type="http://schemas.openxmlformats.org/officeDocument/2006/relationships/customXml" Target="../ink/ink906.xml"/><Relationship Id="rId157" Type="http://schemas.openxmlformats.org/officeDocument/2006/relationships/image" Target="../media/image898.png"/><Relationship Id="rId178" Type="http://schemas.openxmlformats.org/officeDocument/2006/relationships/customXml" Target="../ink/ink927.xml"/><Relationship Id="rId61" Type="http://schemas.openxmlformats.org/officeDocument/2006/relationships/image" Target="../media/image850.png"/><Relationship Id="rId82" Type="http://schemas.openxmlformats.org/officeDocument/2006/relationships/customXml" Target="../ink/ink879.xml"/><Relationship Id="rId152" Type="http://schemas.openxmlformats.org/officeDocument/2006/relationships/customXml" Target="../ink/ink914.xml"/><Relationship Id="rId173" Type="http://schemas.openxmlformats.org/officeDocument/2006/relationships/image" Target="../media/image906.png"/><Relationship Id="rId194" Type="http://schemas.openxmlformats.org/officeDocument/2006/relationships/customXml" Target="../ink/ink935.xml"/><Relationship Id="rId199" Type="http://schemas.openxmlformats.org/officeDocument/2006/relationships/image" Target="../media/image919.png"/><Relationship Id="rId203" Type="http://schemas.openxmlformats.org/officeDocument/2006/relationships/image" Target="../media/image921.png"/><Relationship Id="rId208" Type="http://schemas.openxmlformats.org/officeDocument/2006/relationships/customXml" Target="../ink/ink942.xml"/><Relationship Id="rId229" Type="http://schemas.openxmlformats.org/officeDocument/2006/relationships/image" Target="../media/image934.png"/><Relationship Id="rId19" Type="http://schemas.openxmlformats.org/officeDocument/2006/relationships/image" Target="../media/image829.png"/><Relationship Id="rId224" Type="http://schemas.openxmlformats.org/officeDocument/2006/relationships/customXml" Target="../ink/ink950.xml"/><Relationship Id="rId240" Type="http://schemas.openxmlformats.org/officeDocument/2006/relationships/customXml" Target="../ink/ink958.xml"/><Relationship Id="rId245" Type="http://schemas.openxmlformats.org/officeDocument/2006/relationships/image" Target="../media/image942.png"/><Relationship Id="rId261" Type="http://schemas.openxmlformats.org/officeDocument/2006/relationships/image" Target="../media/image950.png"/><Relationship Id="rId266" Type="http://schemas.openxmlformats.org/officeDocument/2006/relationships/customXml" Target="../ink/ink971.xml"/><Relationship Id="rId287" Type="http://schemas.openxmlformats.org/officeDocument/2006/relationships/image" Target="../media/image963.png"/><Relationship Id="rId14" Type="http://schemas.openxmlformats.org/officeDocument/2006/relationships/customXml" Target="../ink/ink845.xml"/><Relationship Id="rId30" Type="http://schemas.openxmlformats.org/officeDocument/2006/relationships/customXml" Target="../ink/ink853.xml"/><Relationship Id="rId35" Type="http://schemas.openxmlformats.org/officeDocument/2006/relationships/image" Target="../media/image837.png"/><Relationship Id="rId56" Type="http://schemas.openxmlformats.org/officeDocument/2006/relationships/customXml" Target="../ink/ink866.xml"/><Relationship Id="rId77" Type="http://schemas.openxmlformats.org/officeDocument/2006/relationships/image" Target="../media/image858.png"/><Relationship Id="rId100" Type="http://schemas.openxmlformats.org/officeDocument/2006/relationships/customXml" Target="../ink/ink888.xml"/><Relationship Id="rId105" Type="http://schemas.openxmlformats.org/officeDocument/2006/relationships/image" Target="../media/image872.png"/><Relationship Id="rId126" Type="http://schemas.openxmlformats.org/officeDocument/2006/relationships/customXml" Target="../ink/ink901.xml"/><Relationship Id="rId147" Type="http://schemas.openxmlformats.org/officeDocument/2006/relationships/image" Target="../media/image893.png"/><Relationship Id="rId168" Type="http://schemas.openxmlformats.org/officeDocument/2006/relationships/customXml" Target="../ink/ink922.xml"/><Relationship Id="rId282" Type="http://schemas.openxmlformats.org/officeDocument/2006/relationships/customXml" Target="../ink/ink979.xml"/><Relationship Id="rId8" Type="http://schemas.openxmlformats.org/officeDocument/2006/relationships/customXml" Target="../ink/ink842.xml"/><Relationship Id="rId51" Type="http://schemas.openxmlformats.org/officeDocument/2006/relationships/image" Target="../media/image845.png"/><Relationship Id="rId72" Type="http://schemas.openxmlformats.org/officeDocument/2006/relationships/customXml" Target="../ink/ink874.xml"/><Relationship Id="rId93" Type="http://schemas.openxmlformats.org/officeDocument/2006/relationships/image" Target="../media/image866.png"/><Relationship Id="rId98" Type="http://schemas.openxmlformats.org/officeDocument/2006/relationships/customXml" Target="../ink/ink887.xml"/><Relationship Id="rId121" Type="http://schemas.openxmlformats.org/officeDocument/2006/relationships/image" Target="../media/image880.png"/><Relationship Id="rId142" Type="http://schemas.openxmlformats.org/officeDocument/2006/relationships/customXml" Target="../ink/ink909.xml"/><Relationship Id="rId163" Type="http://schemas.openxmlformats.org/officeDocument/2006/relationships/image" Target="../media/image901.png"/><Relationship Id="rId184" Type="http://schemas.openxmlformats.org/officeDocument/2006/relationships/customXml" Target="../ink/ink930.xml"/><Relationship Id="rId189" Type="http://schemas.openxmlformats.org/officeDocument/2006/relationships/image" Target="../media/image914.png"/><Relationship Id="rId219" Type="http://schemas.openxmlformats.org/officeDocument/2006/relationships/image" Target="../media/image929.png"/><Relationship Id="rId3" Type="http://schemas.openxmlformats.org/officeDocument/2006/relationships/image" Target="../media/image821.png"/><Relationship Id="rId214" Type="http://schemas.openxmlformats.org/officeDocument/2006/relationships/customXml" Target="../ink/ink945.xml"/><Relationship Id="rId230" Type="http://schemas.openxmlformats.org/officeDocument/2006/relationships/customXml" Target="../ink/ink953.xml"/><Relationship Id="rId235" Type="http://schemas.openxmlformats.org/officeDocument/2006/relationships/image" Target="../media/image937.png"/><Relationship Id="rId251" Type="http://schemas.openxmlformats.org/officeDocument/2006/relationships/image" Target="../media/image945.png"/><Relationship Id="rId256" Type="http://schemas.openxmlformats.org/officeDocument/2006/relationships/customXml" Target="../ink/ink966.xml"/><Relationship Id="rId277" Type="http://schemas.openxmlformats.org/officeDocument/2006/relationships/image" Target="../media/image958.png"/><Relationship Id="rId25" Type="http://schemas.openxmlformats.org/officeDocument/2006/relationships/image" Target="../media/image832.png"/><Relationship Id="rId46" Type="http://schemas.openxmlformats.org/officeDocument/2006/relationships/customXml" Target="../ink/ink861.xml"/><Relationship Id="rId67" Type="http://schemas.openxmlformats.org/officeDocument/2006/relationships/image" Target="../media/image853.png"/><Relationship Id="rId116" Type="http://schemas.openxmlformats.org/officeDocument/2006/relationships/customXml" Target="../ink/ink896.xml"/><Relationship Id="rId137" Type="http://schemas.openxmlformats.org/officeDocument/2006/relationships/image" Target="../media/image888.png"/><Relationship Id="rId158" Type="http://schemas.openxmlformats.org/officeDocument/2006/relationships/customXml" Target="../ink/ink917.xml"/><Relationship Id="rId272" Type="http://schemas.openxmlformats.org/officeDocument/2006/relationships/customXml" Target="../ink/ink974.xml"/><Relationship Id="rId20" Type="http://schemas.openxmlformats.org/officeDocument/2006/relationships/customXml" Target="../ink/ink848.xml"/><Relationship Id="rId41" Type="http://schemas.openxmlformats.org/officeDocument/2006/relationships/image" Target="../media/image840.png"/><Relationship Id="rId62" Type="http://schemas.openxmlformats.org/officeDocument/2006/relationships/customXml" Target="../ink/ink869.xml"/><Relationship Id="rId83" Type="http://schemas.openxmlformats.org/officeDocument/2006/relationships/image" Target="../media/image861.png"/><Relationship Id="rId88" Type="http://schemas.openxmlformats.org/officeDocument/2006/relationships/customXml" Target="../ink/ink882.xml"/><Relationship Id="rId111" Type="http://schemas.openxmlformats.org/officeDocument/2006/relationships/image" Target="../media/image875.png"/><Relationship Id="rId132" Type="http://schemas.openxmlformats.org/officeDocument/2006/relationships/customXml" Target="../ink/ink904.xml"/><Relationship Id="rId153" Type="http://schemas.openxmlformats.org/officeDocument/2006/relationships/image" Target="../media/image896.png"/><Relationship Id="rId174" Type="http://schemas.openxmlformats.org/officeDocument/2006/relationships/customXml" Target="../ink/ink925.xml"/><Relationship Id="rId179" Type="http://schemas.openxmlformats.org/officeDocument/2006/relationships/image" Target="../media/image909.png"/><Relationship Id="rId195" Type="http://schemas.openxmlformats.org/officeDocument/2006/relationships/image" Target="../media/image917.png"/><Relationship Id="rId209" Type="http://schemas.openxmlformats.org/officeDocument/2006/relationships/image" Target="../media/image924.png"/><Relationship Id="rId190" Type="http://schemas.openxmlformats.org/officeDocument/2006/relationships/customXml" Target="../ink/ink933.xml"/><Relationship Id="rId204" Type="http://schemas.openxmlformats.org/officeDocument/2006/relationships/customXml" Target="../ink/ink940.xml"/><Relationship Id="rId220" Type="http://schemas.openxmlformats.org/officeDocument/2006/relationships/customXml" Target="../ink/ink948.xml"/><Relationship Id="rId225" Type="http://schemas.openxmlformats.org/officeDocument/2006/relationships/image" Target="../media/image932.png"/><Relationship Id="rId241" Type="http://schemas.openxmlformats.org/officeDocument/2006/relationships/image" Target="../media/image940.png"/><Relationship Id="rId246" Type="http://schemas.openxmlformats.org/officeDocument/2006/relationships/customXml" Target="../ink/ink961.xml"/><Relationship Id="rId267" Type="http://schemas.openxmlformats.org/officeDocument/2006/relationships/image" Target="../media/image953.png"/><Relationship Id="rId288" Type="http://schemas.openxmlformats.org/officeDocument/2006/relationships/customXml" Target="../ink/ink982.xml"/><Relationship Id="rId15" Type="http://schemas.openxmlformats.org/officeDocument/2006/relationships/image" Target="../media/image827.png"/><Relationship Id="rId36" Type="http://schemas.openxmlformats.org/officeDocument/2006/relationships/customXml" Target="../ink/ink856.xml"/><Relationship Id="rId57" Type="http://schemas.openxmlformats.org/officeDocument/2006/relationships/image" Target="../media/image848.png"/><Relationship Id="rId106" Type="http://schemas.openxmlformats.org/officeDocument/2006/relationships/customXml" Target="../ink/ink891.xml"/><Relationship Id="rId127" Type="http://schemas.openxmlformats.org/officeDocument/2006/relationships/image" Target="../media/image883.png"/><Relationship Id="rId262" Type="http://schemas.openxmlformats.org/officeDocument/2006/relationships/customXml" Target="../ink/ink969.xml"/><Relationship Id="rId283" Type="http://schemas.openxmlformats.org/officeDocument/2006/relationships/image" Target="../media/image961.png"/><Relationship Id="rId10" Type="http://schemas.openxmlformats.org/officeDocument/2006/relationships/customXml" Target="../ink/ink843.xml"/><Relationship Id="rId31" Type="http://schemas.openxmlformats.org/officeDocument/2006/relationships/image" Target="../media/image835.png"/><Relationship Id="rId52" Type="http://schemas.openxmlformats.org/officeDocument/2006/relationships/customXml" Target="../ink/ink864.xml"/><Relationship Id="rId73" Type="http://schemas.openxmlformats.org/officeDocument/2006/relationships/image" Target="../media/image856.png"/><Relationship Id="rId78" Type="http://schemas.openxmlformats.org/officeDocument/2006/relationships/customXml" Target="../ink/ink877.xml"/><Relationship Id="rId94" Type="http://schemas.openxmlformats.org/officeDocument/2006/relationships/customXml" Target="../ink/ink885.xml"/><Relationship Id="rId99" Type="http://schemas.openxmlformats.org/officeDocument/2006/relationships/image" Target="../media/image869.png"/><Relationship Id="rId101" Type="http://schemas.openxmlformats.org/officeDocument/2006/relationships/image" Target="../media/image870.png"/><Relationship Id="rId122" Type="http://schemas.openxmlformats.org/officeDocument/2006/relationships/customXml" Target="../ink/ink899.xml"/><Relationship Id="rId143" Type="http://schemas.openxmlformats.org/officeDocument/2006/relationships/image" Target="../media/image891.png"/><Relationship Id="rId148" Type="http://schemas.openxmlformats.org/officeDocument/2006/relationships/customXml" Target="../ink/ink912.xml"/><Relationship Id="rId164" Type="http://schemas.openxmlformats.org/officeDocument/2006/relationships/customXml" Target="../ink/ink920.xml"/><Relationship Id="rId169" Type="http://schemas.openxmlformats.org/officeDocument/2006/relationships/image" Target="../media/image904.png"/><Relationship Id="rId185" Type="http://schemas.openxmlformats.org/officeDocument/2006/relationships/image" Target="../media/image912.png"/><Relationship Id="rId4" Type="http://schemas.openxmlformats.org/officeDocument/2006/relationships/customXml" Target="../ink/ink840.xml"/><Relationship Id="rId9" Type="http://schemas.openxmlformats.org/officeDocument/2006/relationships/image" Target="../media/image824.png"/><Relationship Id="rId180" Type="http://schemas.openxmlformats.org/officeDocument/2006/relationships/customXml" Target="../ink/ink928.xml"/><Relationship Id="rId210" Type="http://schemas.openxmlformats.org/officeDocument/2006/relationships/customXml" Target="../ink/ink943.xml"/><Relationship Id="rId215" Type="http://schemas.openxmlformats.org/officeDocument/2006/relationships/image" Target="../media/image927.png"/><Relationship Id="rId236" Type="http://schemas.openxmlformats.org/officeDocument/2006/relationships/customXml" Target="../ink/ink956.xml"/><Relationship Id="rId257" Type="http://schemas.openxmlformats.org/officeDocument/2006/relationships/image" Target="../media/image948.png"/><Relationship Id="rId278" Type="http://schemas.openxmlformats.org/officeDocument/2006/relationships/customXml" Target="../ink/ink977.xml"/><Relationship Id="rId26" Type="http://schemas.openxmlformats.org/officeDocument/2006/relationships/customXml" Target="../ink/ink851.xml"/><Relationship Id="rId231" Type="http://schemas.openxmlformats.org/officeDocument/2006/relationships/image" Target="../media/image935.png"/><Relationship Id="rId252" Type="http://schemas.openxmlformats.org/officeDocument/2006/relationships/customXml" Target="../ink/ink964.xml"/><Relationship Id="rId273" Type="http://schemas.openxmlformats.org/officeDocument/2006/relationships/image" Target="../media/image956.png"/><Relationship Id="rId47" Type="http://schemas.openxmlformats.org/officeDocument/2006/relationships/image" Target="../media/image843.png"/><Relationship Id="rId68" Type="http://schemas.openxmlformats.org/officeDocument/2006/relationships/customXml" Target="../ink/ink872.xml"/><Relationship Id="rId89" Type="http://schemas.openxmlformats.org/officeDocument/2006/relationships/image" Target="../media/image864.png"/><Relationship Id="rId112" Type="http://schemas.openxmlformats.org/officeDocument/2006/relationships/customXml" Target="../ink/ink894.xml"/><Relationship Id="rId133" Type="http://schemas.openxmlformats.org/officeDocument/2006/relationships/image" Target="../media/image886.png"/><Relationship Id="rId154" Type="http://schemas.openxmlformats.org/officeDocument/2006/relationships/customXml" Target="../ink/ink915.xml"/><Relationship Id="rId175" Type="http://schemas.openxmlformats.org/officeDocument/2006/relationships/image" Target="../media/image907.png"/><Relationship Id="rId196" Type="http://schemas.openxmlformats.org/officeDocument/2006/relationships/customXml" Target="../ink/ink936.xml"/><Relationship Id="rId200" Type="http://schemas.openxmlformats.org/officeDocument/2006/relationships/customXml" Target="../ink/ink938.xml"/><Relationship Id="rId16" Type="http://schemas.openxmlformats.org/officeDocument/2006/relationships/customXml" Target="../ink/ink846.xml"/><Relationship Id="rId221" Type="http://schemas.openxmlformats.org/officeDocument/2006/relationships/image" Target="../media/image930.png"/><Relationship Id="rId242" Type="http://schemas.openxmlformats.org/officeDocument/2006/relationships/customXml" Target="../ink/ink959.xml"/><Relationship Id="rId263" Type="http://schemas.openxmlformats.org/officeDocument/2006/relationships/image" Target="../media/image951.png"/><Relationship Id="rId284" Type="http://schemas.openxmlformats.org/officeDocument/2006/relationships/customXml" Target="../ink/ink980.xml"/><Relationship Id="rId37" Type="http://schemas.openxmlformats.org/officeDocument/2006/relationships/image" Target="../media/image838.png"/><Relationship Id="rId58" Type="http://schemas.openxmlformats.org/officeDocument/2006/relationships/customXml" Target="../ink/ink867.xml"/><Relationship Id="rId79" Type="http://schemas.openxmlformats.org/officeDocument/2006/relationships/image" Target="../media/image859.png"/><Relationship Id="rId102" Type="http://schemas.openxmlformats.org/officeDocument/2006/relationships/customXml" Target="../ink/ink889.xml"/><Relationship Id="rId123" Type="http://schemas.openxmlformats.org/officeDocument/2006/relationships/image" Target="../media/image881.png"/><Relationship Id="rId144" Type="http://schemas.openxmlformats.org/officeDocument/2006/relationships/customXml" Target="../ink/ink910.xml"/><Relationship Id="rId90" Type="http://schemas.openxmlformats.org/officeDocument/2006/relationships/customXml" Target="../ink/ink883.xml"/><Relationship Id="rId165" Type="http://schemas.openxmlformats.org/officeDocument/2006/relationships/image" Target="../media/image902.png"/><Relationship Id="rId186" Type="http://schemas.openxmlformats.org/officeDocument/2006/relationships/customXml" Target="../ink/ink931.xml"/><Relationship Id="rId211" Type="http://schemas.openxmlformats.org/officeDocument/2006/relationships/image" Target="../media/image925.png"/><Relationship Id="rId232" Type="http://schemas.openxmlformats.org/officeDocument/2006/relationships/customXml" Target="../ink/ink954.xml"/><Relationship Id="rId253" Type="http://schemas.openxmlformats.org/officeDocument/2006/relationships/image" Target="../media/image946.png"/><Relationship Id="rId274" Type="http://schemas.openxmlformats.org/officeDocument/2006/relationships/customXml" Target="../ink/ink975.xml"/><Relationship Id="rId27" Type="http://schemas.openxmlformats.org/officeDocument/2006/relationships/image" Target="../media/image833.png"/><Relationship Id="rId48" Type="http://schemas.openxmlformats.org/officeDocument/2006/relationships/customXml" Target="../ink/ink862.xml"/><Relationship Id="rId69" Type="http://schemas.openxmlformats.org/officeDocument/2006/relationships/image" Target="../media/image854.png"/><Relationship Id="rId113" Type="http://schemas.openxmlformats.org/officeDocument/2006/relationships/image" Target="../media/image876.png"/><Relationship Id="rId134" Type="http://schemas.openxmlformats.org/officeDocument/2006/relationships/customXml" Target="../ink/ink905.xml"/><Relationship Id="rId80" Type="http://schemas.openxmlformats.org/officeDocument/2006/relationships/customXml" Target="../ink/ink878.xml"/><Relationship Id="rId155" Type="http://schemas.openxmlformats.org/officeDocument/2006/relationships/image" Target="../media/image897.png"/><Relationship Id="rId176" Type="http://schemas.openxmlformats.org/officeDocument/2006/relationships/customXml" Target="../ink/ink926.xml"/><Relationship Id="rId197" Type="http://schemas.openxmlformats.org/officeDocument/2006/relationships/image" Target="../media/image918.png"/><Relationship Id="rId201" Type="http://schemas.openxmlformats.org/officeDocument/2006/relationships/image" Target="../media/image920.png"/><Relationship Id="rId222" Type="http://schemas.openxmlformats.org/officeDocument/2006/relationships/customXml" Target="../ink/ink949.xml"/><Relationship Id="rId243" Type="http://schemas.openxmlformats.org/officeDocument/2006/relationships/image" Target="../media/image941.png"/><Relationship Id="rId264" Type="http://schemas.openxmlformats.org/officeDocument/2006/relationships/customXml" Target="../ink/ink970.xml"/><Relationship Id="rId285" Type="http://schemas.openxmlformats.org/officeDocument/2006/relationships/image" Target="../media/image962.png"/><Relationship Id="rId17" Type="http://schemas.openxmlformats.org/officeDocument/2006/relationships/image" Target="../media/image828.png"/><Relationship Id="rId38" Type="http://schemas.openxmlformats.org/officeDocument/2006/relationships/customXml" Target="../ink/ink857.xml"/><Relationship Id="rId59" Type="http://schemas.openxmlformats.org/officeDocument/2006/relationships/image" Target="../media/image849.png"/><Relationship Id="rId103" Type="http://schemas.openxmlformats.org/officeDocument/2006/relationships/image" Target="../media/image871.png"/><Relationship Id="rId124" Type="http://schemas.openxmlformats.org/officeDocument/2006/relationships/customXml" Target="../ink/ink900.xml"/><Relationship Id="rId70" Type="http://schemas.openxmlformats.org/officeDocument/2006/relationships/customXml" Target="../ink/ink873.xml"/><Relationship Id="rId91" Type="http://schemas.openxmlformats.org/officeDocument/2006/relationships/image" Target="../media/image865.png"/><Relationship Id="rId145" Type="http://schemas.openxmlformats.org/officeDocument/2006/relationships/image" Target="../media/image892.png"/><Relationship Id="rId166" Type="http://schemas.openxmlformats.org/officeDocument/2006/relationships/customXml" Target="../ink/ink921.xml"/><Relationship Id="rId187" Type="http://schemas.openxmlformats.org/officeDocument/2006/relationships/image" Target="../media/image91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944.xml"/><Relationship Id="rId233" Type="http://schemas.openxmlformats.org/officeDocument/2006/relationships/image" Target="../media/image936.png"/><Relationship Id="rId254" Type="http://schemas.openxmlformats.org/officeDocument/2006/relationships/customXml" Target="../ink/ink965.xml"/><Relationship Id="rId28" Type="http://schemas.openxmlformats.org/officeDocument/2006/relationships/customXml" Target="../ink/ink852.xml"/><Relationship Id="rId49" Type="http://schemas.openxmlformats.org/officeDocument/2006/relationships/image" Target="../media/image844.png"/><Relationship Id="rId114" Type="http://schemas.openxmlformats.org/officeDocument/2006/relationships/customXml" Target="../ink/ink895.xml"/><Relationship Id="rId275" Type="http://schemas.openxmlformats.org/officeDocument/2006/relationships/image" Target="../media/image957.png"/><Relationship Id="rId60" Type="http://schemas.openxmlformats.org/officeDocument/2006/relationships/customXml" Target="../ink/ink868.xml"/><Relationship Id="rId81" Type="http://schemas.openxmlformats.org/officeDocument/2006/relationships/image" Target="../media/image860.png"/><Relationship Id="rId135" Type="http://schemas.openxmlformats.org/officeDocument/2006/relationships/image" Target="../media/image887.png"/><Relationship Id="rId156" Type="http://schemas.openxmlformats.org/officeDocument/2006/relationships/customXml" Target="../ink/ink916.xml"/><Relationship Id="rId177" Type="http://schemas.openxmlformats.org/officeDocument/2006/relationships/image" Target="../media/image908.png"/><Relationship Id="rId198" Type="http://schemas.openxmlformats.org/officeDocument/2006/relationships/customXml" Target="../ink/ink937.xml"/><Relationship Id="rId202" Type="http://schemas.openxmlformats.org/officeDocument/2006/relationships/customXml" Target="../ink/ink939.xml"/><Relationship Id="rId223" Type="http://schemas.openxmlformats.org/officeDocument/2006/relationships/image" Target="../media/image931.png"/><Relationship Id="rId244" Type="http://schemas.openxmlformats.org/officeDocument/2006/relationships/customXml" Target="../ink/ink960.xml"/><Relationship Id="rId18" Type="http://schemas.openxmlformats.org/officeDocument/2006/relationships/customXml" Target="../ink/ink847.xml"/><Relationship Id="rId39" Type="http://schemas.openxmlformats.org/officeDocument/2006/relationships/image" Target="../media/image839.png"/><Relationship Id="rId265" Type="http://schemas.openxmlformats.org/officeDocument/2006/relationships/image" Target="../media/image952.png"/><Relationship Id="rId286" Type="http://schemas.openxmlformats.org/officeDocument/2006/relationships/customXml" Target="../ink/ink981.xml"/></Relationships>
</file>

<file path=ppt/slides/_rels/slide18.xml.rels><?xml version="1.0" encoding="UTF-8" standalone="yes"?>
<Relationships xmlns="http://schemas.openxmlformats.org/package/2006/relationships"><Relationship Id="rId42" Type="http://schemas.openxmlformats.org/officeDocument/2006/relationships/customXml" Target="../ink/ink984.xml"/><Relationship Id="rId133" Type="http://schemas.openxmlformats.org/officeDocument/2006/relationships/image" Target="../media/image969.png"/><Relationship Id="rId138" Type="http://schemas.openxmlformats.org/officeDocument/2006/relationships/customXml" Target="../ink/ink992.xml"/><Relationship Id="rId154" Type="http://schemas.openxmlformats.org/officeDocument/2006/relationships/customXml" Target="../ink/ink1000.xml"/><Relationship Id="rId159" Type="http://schemas.openxmlformats.org/officeDocument/2006/relationships/image" Target="../media/image982.png"/><Relationship Id="rId175" Type="http://schemas.openxmlformats.org/officeDocument/2006/relationships/image" Target="../media/image990.png"/><Relationship Id="rId170" Type="http://schemas.openxmlformats.org/officeDocument/2006/relationships/customXml" Target="../ink/ink1008.xml"/><Relationship Id="rId191" Type="http://schemas.openxmlformats.org/officeDocument/2006/relationships/image" Target="../media/image998.png"/><Relationship Id="rId196" Type="http://schemas.openxmlformats.org/officeDocument/2006/relationships/customXml" Target="../ink/ink1021.xml"/><Relationship Id="rId200" Type="http://schemas.openxmlformats.org/officeDocument/2006/relationships/customXml" Target="../ink/ink1023.xml"/><Relationship Id="rId205" Type="http://schemas.openxmlformats.org/officeDocument/2006/relationships/image" Target="../media/image1005.png"/><Relationship Id="rId226" Type="http://schemas.openxmlformats.org/officeDocument/2006/relationships/customXml" Target="../ink/ink1036.xml"/><Relationship Id="rId2" Type="http://schemas.openxmlformats.org/officeDocument/2006/relationships/customXml" Target="../ink/ink983.xml"/><Relationship Id="rId221" Type="http://schemas.openxmlformats.org/officeDocument/2006/relationships/image" Target="../media/image1013.png"/><Relationship Id="rId123" Type="http://schemas.openxmlformats.org/officeDocument/2006/relationships/image" Target="../media/image9250.png"/><Relationship Id="rId128" Type="http://schemas.openxmlformats.org/officeDocument/2006/relationships/customXml" Target="../ink/ink987.xml"/><Relationship Id="rId131" Type="http://schemas.openxmlformats.org/officeDocument/2006/relationships/image" Target="../media/image968.png"/><Relationship Id="rId136" Type="http://schemas.openxmlformats.org/officeDocument/2006/relationships/customXml" Target="../ink/ink991.xml"/><Relationship Id="rId144" Type="http://schemas.openxmlformats.org/officeDocument/2006/relationships/customXml" Target="../ink/ink995.xml"/><Relationship Id="rId149" Type="http://schemas.openxmlformats.org/officeDocument/2006/relationships/image" Target="../media/image977.png"/><Relationship Id="rId157" Type="http://schemas.openxmlformats.org/officeDocument/2006/relationships/image" Target="../media/image981.png"/><Relationship Id="rId178" Type="http://schemas.openxmlformats.org/officeDocument/2006/relationships/customXml" Target="../ink/ink1012.xml"/><Relationship Id="rId152" Type="http://schemas.openxmlformats.org/officeDocument/2006/relationships/customXml" Target="../ink/ink999.xml"/><Relationship Id="rId160" Type="http://schemas.openxmlformats.org/officeDocument/2006/relationships/customXml" Target="../ink/ink1003.xml"/><Relationship Id="rId165" Type="http://schemas.openxmlformats.org/officeDocument/2006/relationships/image" Target="../media/image985.png"/><Relationship Id="rId173" Type="http://schemas.openxmlformats.org/officeDocument/2006/relationships/image" Target="../media/image989.png"/><Relationship Id="rId181" Type="http://schemas.openxmlformats.org/officeDocument/2006/relationships/image" Target="../media/image993.png"/><Relationship Id="rId186" Type="http://schemas.openxmlformats.org/officeDocument/2006/relationships/customXml" Target="../ink/ink1016.xml"/><Relationship Id="rId194" Type="http://schemas.openxmlformats.org/officeDocument/2006/relationships/customXml" Target="../ink/ink1020.xml"/><Relationship Id="rId199" Type="http://schemas.openxmlformats.org/officeDocument/2006/relationships/image" Target="../media/image1002.png"/><Relationship Id="rId203" Type="http://schemas.openxmlformats.org/officeDocument/2006/relationships/image" Target="../media/image1004.png"/><Relationship Id="rId208" Type="http://schemas.openxmlformats.org/officeDocument/2006/relationships/customXml" Target="../ink/ink1027.xml"/><Relationship Id="rId216" Type="http://schemas.openxmlformats.org/officeDocument/2006/relationships/customXml" Target="../ink/ink1031.xml"/><Relationship Id="rId229" Type="http://schemas.openxmlformats.org/officeDocument/2006/relationships/image" Target="../media/image1017.png"/><Relationship Id="rId211" Type="http://schemas.openxmlformats.org/officeDocument/2006/relationships/image" Target="../media/image1008.png"/><Relationship Id="rId224" Type="http://schemas.openxmlformats.org/officeDocument/2006/relationships/customXml" Target="../ink/ink1035.xml"/><Relationship Id="rId126" Type="http://schemas.openxmlformats.org/officeDocument/2006/relationships/customXml" Target="../ink/ink986.xml"/><Relationship Id="rId134" Type="http://schemas.openxmlformats.org/officeDocument/2006/relationships/customXml" Target="../ink/ink990.xml"/><Relationship Id="rId139" Type="http://schemas.openxmlformats.org/officeDocument/2006/relationships/image" Target="../media/image972.png"/><Relationship Id="rId147" Type="http://schemas.openxmlformats.org/officeDocument/2006/relationships/image" Target="../media/image976.png"/><Relationship Id="rId168" Type="http://schemas.openxmlformats.org/officeDocument/2006/relationships/customXml" Target="../ink/ink1007.xml"/><Relationship Id="rId142" Type="http://schemas.openxmlformats.org/officeDocument/2006/relationships/customXml" Target="../ink/ink994.xml"/><Relationship Id="rId150" Type="http://schemas.openxmlformats.org/officeDocument/2006/relationships/customXml" Target="../ink/ink998.xml"/><Relationship Id="rId155" Type="http://schemas.openxmlformats.org/officeDocument/2006/relationships/image" Target="../media/image980.png"/><Relationship Id="rId163" Type="http://schemas.openxmlformats.org/officeDocument/2006/relationships/image" Target="../media/image984.png"/><Relationship Id="rId171" Type="http://schemas.openxmlformats.org/officeDocument/2006/relationships/image" Target="../media/image988.png"/><Relationship Id="rId176" Type="http://schemas.openxmlformats.org/officeDocument/2006/relationships/customXml" Target="../ink/ink1011.xml"/><Relationship Id="rId184" Type="http://schemas.openxmlformats.org/officeDocument/2006/relationships/customXml" Target="../ink/ink1015.xml"/><Relationship Id="rId189" Type="http://schemas.openxmlformats.org/officeDocument/2006/relationships/image" Target="../media/image997.png"/><Relationship Id="rId192" Type="http://schemas.openxmlformats.org/officeDocument/2006/relationships/customXml" Target="../ink/ink1019.xml"/><Relationship Id="rId197" Type="http://schemas.openxmlformats.org/officeDocument/2006/relationships/image" Target="../media/image1001.png"/><Relationship Id="rId206" Type="http://schemas.openxmlformats.org/officeDocument/2006/relationships/customXml" Target="../ink/ink1026.xml"/><Relationship Id="rId219" Type="http://schemas.openxmlformats.org/officeDocument/2006/relationships/image" Target="../media/image1012.png"/><Relationship Id="rId227" Type="http://schemas.openxmlformats.org/officeDocument/2006/relationships/image" Target="../media/image1016.png"/><Relationship Id="rId201" Type="http://schemas.openxmlformats.org/officeDocument/2006/relationships/image" Target="../media/image1003.png"/><Relationship Id="rId214" Type="http://schemas.openxmlformats.org/officeDocument/2006/relationships/customXml" Target="../ink/ink1030.xml"/><Relationship Id="rId222" Type="http://schemas.openxmlformats.org/officeDocument/2006/relationships/customXml" Target="../ink/ink1034.xml"/><Relationship Id="rId124" Type="http://schemas.openxmlformats.org/officeDocument/2006/relationships/customXml" Target="../ink/ink985.xml"/><Relationship Id="rId129" Type="http://schemas.openxmlformats.org/officeDocument/2006/relationships/image" Target="../media/image967.png"/><Relationship Id="rId137" Type="http://schemas.openxmlformats.org/officeDocument/2006/relationships/image" Target="../media/image971.png"/><Relationship Id="rId158" Type="http://schemas.openxmlformats.org/officeDocument/2006/relationships/customXml" Target="../ink/ink1002.xml"/><Relationship Id="rId41" Type="http://schemas.openxmlformats.org/officeDocument/2006/relationships/image" Target="../media/image8840.png"/><Relationship Id="rId132" Type="http://schemas.openxmlformats.org/officeDocument/2006/relationships/customXml" Target="../ink/ink989.xml"/><Relationship Id="rId140" Type="http://schemas.openxmlformats.org/officeDocument/2006/relationships/customXml" Target="../ink/ink993.xml"/><Relationship Id="rId145" Type="http://schemas.openxmlformats.org/officeDocument/2006/relationships/image" Target="../media/image975.png"/><Relationship Id="rId153" Type="http://schemas.openxmlformats.org/officeDocument/2006/relationships/image" Target="../media/image979.png"/><Relationship Id="rId161" Type="http://schemas.openxmlformats.org/officeDocument/2006/relationships/image" Target="../media/image983.png"/><Relationship Id="rId166" Type="http://schemas.openxmlformats.org/officeDocument/2006/relationships/customXml" Target="../ink/ink1006.xml"/><Relationship Id="rId174" Type="http://schemas.openxmlformats.org/officeDocument/2006/relationships/customXml" Target="../ink/ink1010.xml"/><Relationship Id="rId179" Type="http://schemas.openxmlformats.org/officeDocument/2006/relationships/image" Target="../media/image992.png"/><Relationship Id="rId182" Type="http://schemas.openxmlformats.org/officeDocument/2006/relationships/customXml" Target="../ink/ink1014.xml"/><Relationship Id="rId187" Type="http://schemas.openxmlformats.org/officeDocument/2006/relationships/image" Target="../media/image996.png"/><Relationship Id="rId195" Type="http://schemas.openxmlformats.org/officeDocument/2006/relationships/image" Target="../media/image1000.png"/><Relationship Id="rId209" Type="http://schemas.openxmlformats.org/officeDocument/2006/relationships/image" Target="../media/image1007.png"/><Relationship Id="rId217" Type="http://schemas.openxmlformats.org/officeDocument/2006/relationships/image" Target="../media/image1011.png"/><Relationship Id="rId1" Type="http://schemas.openxmlformats.org/officeDocument/2006/relationships/slideLayout" Target="../slideLayouts/slideLayout2.xml"/><Relationship Id="rId190" Type="http://schemas.openxmlformats.org/officeDocument/2006/relationships/customXml" Target="../ink/ink1018.xml"/><Relationship Id="rId204" Type="http://schemas.openxmlformats.org/officeDocument/2006/relationships/customXml" Target="../ink/ink1025.xml"/><Relationship Id="rId212" Type="http://schemas.openxmlformats.org/officeDocument/2006/relationships/customXml" Target="../ink/ink1029.xml"/><Relationship Id="rId220" Type="http://schemas.openxmlformats.org/officeDocument/2006/relationships/customXml" Target="../ink/ink1033.xml"/><Relationship Id="rId225" Type="http://schemas.openxmlformats.org/officeDocument/2006/relationships/image" Target="../media/image1015.png"/><Relationship Id="rId127" Type="http://schemas.openxmlformats.org/officeDocument/2006/relationships/image" Target="../media/image966.png"/><Relationship Id="rId130" Type="http://schemas.openxmlformats.org/officeDocument/2006/relationships/customXml" Target="../ink/ink988.xml"/><Relationship Id="rId135" Type="http://schemas.openxmlformats.org/officeDocument/2006/relationships/image" Target="../media/image970.png"/><Relationship Id="rId143" Type="http://schemas.openxmlformats.org/officeDocument/2006/relationships/image" Target="../media/image974.png"/><Relationship Id="rId148" Type="http://schemas.openxmlformats.org/officeDocument/2006/relationships/customXml" Target="../ink/ink997.xml"/><Relationship Id="rId151" Type="http://schemas.openxmlformats.org/officeDocument/2006/relationships/image" Target="../media/image978.png"/><Relationship Id="rId156" Type="http://schemas.openxmlformats.org/officeDocument/2006/relationships/customXml" Target="../ink/ink1001.xml"/><Relationship Id="rId164" Type="http://schemas.openxmlformats.org/officeDocument/2006/relationships/customXml" Target="../ink/ink1005.xml"/><Relationship Id="rId169" Type="http://schemas.openxmlformats.org/officeDocument/2006/relationships/image" Target="../media/image987.png"/><Relationship Id="rId177" Type="http://schemas.openxmlformats.org/officeDocument/2006/relationships/image" Target="../media/image991.png"/><Relationship Id="rId185" Type="http://schemas.openxmlformats.org/officeDocument/2006/relationships/image" Target="../media/image995.png"/><Relationship Id="rId198" Type="http://schemas.openxmlformats.org/officeDocument/2006/relationships/customXml" Target="../ink/ink1022.xml"/><Relationship Id="rId172" Type="http://schemas.openxmlformats.org/officeDocument/2006/relationships/customXml" Target="../ink/ink1009.xml"/><Relationship Id="rId180" Type="http://schemas.openxmlformats.org/officeDocument/2006/relationships/customXml" Target="../ink/ink1013.xml"/><Relationship Id="rId193" Type="http://schemas.openxmlformats.org/officeDocument/2006/relationships/image" Target="../media/image999.png"/><Relationship Id="rId202" Type="http://schemas.openxmlformats.org/officeDocument/2006/relationships/customXml" Target="../ink/ink1024.xml"/><Relationship Id="rId207" Type="http://schemas.openxmlformats.org/officeDocument/2006/relationships/image" Target="../media/image1006.png"/><Relationship Id="rId210" Type="http://schemas.openxmlformats.org/officeDocument/2006/relationships/customXml" Target="../ink/ink1028.xml"/><Relationship Id="rId215" Type="http://schemas.openxmlformats.org/officeDocument/2006/relationships/image" Target="../media/image1010.png"/><Relationship Id="rId223" Type="http://schemas.openxmlformats.org/officeDocument/2006/relationships/image" Target="../media/image1014.png"/><Relationship Id="rId228" Type="http://schemas.openxmlformats.org/officeDocument/2006/relationships/customXml" Target="../ink/ink1037.xml"/><Relationship Id="rId125" Type="http://schemas.openxmlformats.org/officeDocument/2006/relationships/image" Target="../media/image965.png"/><Relationship Id="rId141" Type="http://schemas.openxmlformats.org/officeDocument/2006/relationships/image" Target="../media/image973.png"/><Relationship Id="rId146" Type="http://schemas.openxmlformats.org/officeDocument/2006/relationships/customXml" Target="../ink/ink996.xml"/><Relationship Id="rId167" Type="http://schemas.openxmlformats.org/officeDocument/2006/relationships/image" Target="../media/image986.png"/><Relationship Id="rId188" Type="http://schemas.openxmlformats.org/officeDocument/2006/relationships/customXml" Target="../ink/ink1017.xml"/><Relationship Id="rId162" Type="http://schemas.openxmlformats.org/officeDocument/2006/relationships/customXml" Target="../ink/ink1004.xml"/><Relationship Id="rId183" Type="http://schemas.openxmlformats.org/officeDocument/2006/relationships/image" Target="../media/image994.png"/><Relationship Id="rId213" Type="http://schemas.openxmlformats.org/officeDocument/2006/relationships/image" Target="../media/image1009.png"/><Relationship Id="rId218" Type="http://schemas.openxmlformats.org/officeDocument/2006/relationships/customXml" Target="../ink/ink1032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50.xml"/><Relationship Id="rId21" Type="http://schemas.openxmlformats.org/officeDocument/2006/relationships/image" Target="../media/image1027.png"/><Relationship Id="rId34" Type="http://schemas.openxmlformats.org/officeDocument/2006/relationships/customXml" Target="../ink/ink1054.xml"/><Relationship Id="rId42" Type="http://schemas.openxmlformats.org/officeDocument/2006/relationships/customXml" Target="../ink/ink1058.xml"/><Relationship Id="rId47" Type="http://schemas.openxmlformats.org/officeDocument/2006/relationships/image" Target="../media/image1040.png"/><Relationship Id="rId50" Type="http://schemas.openxmlformats.org/officeDocument/2006/relationships/customXml" Target="../ink/ink1062.xml"/><Relationship Id="rId55" Type="http://schemas.openxmlformats.org/officeDocument/2006/relationships/image" Target="../media/image1044.png"/><Relationship Id="rId63" Type="http://schemas.openxmlformats.org/officeDocument/2006/relationships/image" Target="../media/image1048.png"/><Relationship Id="rId68" Type="http://schemas.openxmlformats.org/officeDocument/2006/relationships/customXml" Target="../ink/ink1071.xml"/><Relationship Id="rId76" Type="http://schemas.openxmlformats.org/officeDocument/2006/relationships/customXml" Target="../ink/ink1075.xml"/><Relationship Id="rId84" Type="http://schemas.openxmlformats.org/officeDocument/2006/relationships/customXml" Target="../ink/ink1079.xml"/><Relationship Id="rId89" Type="http://schemas.openxmlformats.org/officeDocument/2006/relationships/image" Target="../media/image1061.png"/><Relationship Id="rId97" Type="http://schemas.openxmlformats.org/officeDocument/2006/relationships/image" Target="../media/image1065.png"/><Relationship Id="rId7" Type="http://schemas.openxmlformats.org/officeDocument/2006/relationships/image" Target="../media/image1020.png"/><Relationship Id="rId71" Type="http://schemas.openxmlformats.org/officeDocument/2006/relationships/image" Target="../media/image1052.png"/><Relationship Id="rId92" Type="http://schemas.openxmlformats.org/officeDocument/2006/relationships/customXml" Target="../ink/ink1083.xml"/><Relationship Id="rId2" Type="http://schemas.openxmlformats.org/officeDocument/2006/relationships/customXml" Target="../ink/ink1038.xml"/><Relationship Id="rId16" Type="http://schemas.openxmlformats.org/officeDocument/2006/relationships/customXml" Target="../ink/ink1045.xml"/><Relationship Id="rId29" Type="http://schemas.openxmlformats.org/officeDocument/2006/relationships/image" Target="../media/image1031.png"/><Relationship Id="rId11" Type="http://schemas.openxmlformats.org/officeDocument/2006/relationships/image" Target="../media/image1022.png"/><Relationship Id="rId24" Type="http://schemas.openxmlformats.org/officeDocument/2006/relationships/customXml" Target="../ink/ink1049.xml"/><Relationship Id="rId32" Type="http://schemas.openxmlformats.org/officeDocument/2006/relationships/customXml" Target="../ink/ink1053.xml"/><Relationship Id="rId37" Type="http://schemas.openxmlformats.org/officeDocument/2006/relationships/image" Target="../media/image1035.png"/><Relationship Id="rId40" Type="http://schemas.openxmlformats.org/officeDocument/2006/relationships/customXml" Target="../ink/ink1057.xml"/><Relationship Id="rId45" Type="http://schemas.openxmlformats.org/officeDocument/2006/relationships/image" Target="../media/image1039.png"/><Relationship Id="rId53" Type="http://schemas.openxmlformats.org/officeDocument/2006/relationships/image" Target="../media/image1043.png"/><Relationship Id="rId58" Type="http://schemas.openxmlformats.org/officeDocument/2006/relationships/customXml" Target="../ink/ink1066.xml"/><Relationship Id="rId66" Type="http://schemas.openxmlformats.org/officeDocument/2006/relationships/customXml" Target="../ink/ink1070.xml"/><Relationship Id="rId74" Type="http://schemas.openxmlformats.org/officeDocument/2006/relationships/customXml" Target="../ink/ink1074.xml"/><Relationship Id="rId79" Type="http://schemas.openxmlformats.org/officeDocument/2006/relationships/image" Target="../media/image1056.png"/><Relationship Id="rId87" Type="http://schemas.openxmlformats.org/officeDocument/2006/relationships/image" Target="../media/image1060.png"/><Relationship Id="rId5" Type="http://schemas.openxmlformats.org/officeDocument/2006/relationships/image" Target="../media/image1019.png"/><Relationship Id="rId61" Type="http://schemas.openxmlformats.org/officeDocument/2006/relationships/image" Target="../media/image1047.png"/><Relationship Id="rId82" Type="http://schemas.openxmlformats.org/officeDocument/2006/relationships/customXml" Target="../ink/ink1078.xml"/><Relationship Id="rId90" Type="http://schemas.openxmlformats.org/officeDocument/2006/relationships/customXml" Target="../ink/ink1082.xml"/><Relationship Id="rId95" Type="http://schemas.openxmlformats.org/officeDocument/2006/relationships/image" Target="../media/image1064.png"/><Relationship Id="rId19" Type="http://schemas.openxmlformats.org/officeDocument/2006/relationships/image" Target="../media/image1026.png"/><Relationship Id="rId14" Type="http://schemas.openxmlformats.org/officeDocument/2006/relationships/customXml" Target="../ink/ink1044.xml"/><Relationship Id="rId22" Type="http://schemas.openxmlformats.org/officeDocument/2006/relationships/customXml" Target="../ink/ink1048.xml"/><Relationship Id="rId27" Type="http://schemas.openxmlformats.org/officeDocument/2006/relationships/image" Target="../media/image1030.png"/><Relationship Id="rId30" Type="http://schemas.openxmlformats.org/officeDocument/2006/relationships/customXml" Target="../ink/ink1052.xml"/><Relationship Id="rId35" Type="http://schemas.openxmlformats.org/officeDocument/2006/relationships/image" Target="../media/image1034.png"/><Relationship Id="rId43" Type="http://schemas.openxmlformats.org/officeDocument/2006/relationships/image" Target="../media/image1038.png"/><Relationship Id="rId48" Type="http://schemas.openxmlformats.org/officeDocument/2006/relationships/customXml" Target="../ink/ink1061.xml"/><Relationship Id="rId56" Type="http://schemas.openxmlformats.org/officeDocument/2006/relationships/customXml" Target="../ink/ink1065.xml"/><Relationship Id="rId64" Type="http://schemas.openxmlformats.org/officeDocument/2006/relationships/customXml" Target="../ink/ink1069.xml"/><Relationship Id="rId69" Type="http://schemas.openxmlformats.org/officeDocument/2006/relationships/image" Target="../media/image1051.png"/><Relationship Id="rId77" Type="http://schemas.openxmlformats.org/officeDocument/2006/relationships/image" Target="../media/image1055.png"/><Relationship Id="rId100" Type="http://schemas.openxmlformats.org/officeDocument/2006/relationships/customXml" Target="../ink/ink1087.xml"/><Relationship Id="rId8" Type="http://schemas.openxmlformats.org/officeDocument/2006/relationships/customXml" Target="../ink/ink1041.xml"/><Relationship Id="rId51" Type="http://schemas.openxmlformats.org/officeDocument/2006/relationships/image" Target="../media/image1042.png"/><Relationship Id="rId72" Type="http://schemas.openxmlformats.org/officeDocument/2006/relationships/customXml" Target="../ink/ink1073.xml"/><Relationship Id="rId80" Type="http://schemas.openxmlformats.org/officeDocument/2006/relationships/customXml" Target="../ink/ink1077.xml"/><Relationship Id="rId85" Type="http://schemas.openxmlformats.org/officeDocument/2006/relationships/image" Target="../media/image1059.png"/><Relationship Id="rId93" Type="http://schemas.openxmlformats.org/officeDocument/2006/relationships/image" Target="../media/image1063.png"/><Relationship Id="rId98" Type="http://schemas.openxmlformats.org/officeDocument/2006/relationships/customXml" Target="../ink/ink1086.xml"/><Relationship Id="rId3" Type="http://schemas.openxmlformats.org/officeDocument/2006/relationships/image" Target="../media/image1018.png"/><Relationship Id="rId12" Type="http://schemas.openxmlformats.org/officeDocument/2006/relationships/customXml" Target="../ink/ink1043.xml"/><Relationship Id="rId17" Type="http://schemas.openxmlformats.org/officeDocument/2006/relationships/image" Target="../media/image1025.png"/><Relationship Id="rId25" Type="http://schemas.openxmlformats.org/officeDocument/2006/relationships/image" Target="../media/image1029.png"/><Relationship Id="rId33" Type="http://schemas.openxmlformats.org/officeDocument/2006/relationships/image" Target="../media/image1033.png"/><Relationship Id="rId38" Type="http://schemas.openxmlformats.org/officeDocument/2006/relationships/customXml" Target="../ink/ink1056.xml"/><Relationship Id="rId46" Type="http://schemas.openxmlformats.org/officeDocument/2006/relationships/customXml" Target="../ink/ink1060.xml"/><Relationship Id="rId59" Type="http://schemas.openxmlformats.org/officeDocument/2006/relationships/image" Target="../media/image1046.png"/><Relationship Id="rId67" Type="http://schemas.openxmlformats.org/officeDocument/2006/relationships/image" Target="../media/image1050.png"/><Relationship Id="rId20" Type="http://schemas.openxmlformats.org/officeDocument/2006/relationships/customXml" Target="../ink/ink1047.xml"/><Relationship Id="rId41" Type="http://schemas.openxmlformats.org/officeDocument/2006/relationships/image" Target="../media/image1037.png"/><Relationship Id="rId54" Type="http://schemas.openxmlformats.org/officeDocument/2006/relationships/customXml" Target="../ink/ink1064.xml"/><Relationship Id="rId62" Type="http://schemas.openxmlformats.org/officeDocument/2006/relationships/customXml" Target="../ink/ink1068.xml"/><Relationship Id="rId70" Type="http://schemas.openxmlformats.org/officeDocument/2006/relationships/customXml" Target="../ink/ink1072.xml"/><Relationship Id="rId75" Type="http://schemas.openxmlformats.org/officeDocument/2006/relationships/image" Target="../media/image1054.png"/><Relationship Id="rId83" Type="http://schemas.openxmlformats.org/officeDocument/2006/relationships/image" Target="../media/image1058.png"/><Relationship Id="rId88" Type="http://schemas.openxmlformats.org/officeDocument/2006/relationships/customXml" Target="../ink/ink1081.xml"/><Relationship Id="rId91" Type="http://schemas.openxmlformats.org/officeDocument/2006/relationships/image" Target="../media/image1062.png"/><Relationship Id="rId96" Type="http://schemas.openxmlformats.org/officeDocument/2006/relationships/customXml" Target="../ink/ink108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40.xml"/><Relationship Id="rId15" Type="http://schemas.openxmlformats.org/officeDocument/2006/relationships/image" Target="../media/image1024.png"/><Relationship Id="rId23" Type="http://schemas.openxmlformats.org/officeDocument/2006/relationships/image" Target="../media/image1028.png"/><Relationship Id="rId28" Type="http://schemas.openxmlformats.org/officeDocument/2006/relationships/customXml" Target="../ink/ink1051.xml"/><Relationship Id="rId36" Type="http://schemas.openxmlformats.org/officeDocument/2006/relationships/customXml" Target="../ink/ink1055.xml"/><Relationship Id="rId49" Type="http://schemas.openxmlformats.org/officeDocument/2006/relationships/image" Target="../media/image1041.png"/><Relationship Id="rId57" Type="http://schemas.openxmlformats.org/officeDocument/2006/relationships/image" Target="../media/image1045.png"/><Relationship Id="rId10" Type="http://schemas.openxmlformats.org/officeDocument/2006/relationships/customXml" Target="../ink/ink1042.xml"/><Relationship Id="rId31" Type="http://schemas.openxmlformats.org/officeDocument/2006/relationships/image" Target="../media/image1032.png"/><Relationship Id="rId44" Type="http://schemas.openxmlformats.org/officeDocument/2006/relationships/customXml" Target="../ink/ink1059.xml"/><Relationship Id="rId52" Type="http://schemas.openxmlformats.org/officeDocument/2006/relationships/customXml" Target="../ink/ink1063.xml"/><Relationship Id="rId60" Type="http://schemas.openxmlformats.org/officeDocument/2006/relationships/customXml" Target="../ink/ink1067.xml"/><Relationship Id="rId65" Type="http://schemas.openxmlformats.org/officeDocument/2006/relationships/image" Target="../media/image1049.png"/><Relationship Id="rId73" Type="http://schemas.openxmlformats.org/officeDocument/2006/relationships/image" Target="../media/image1053.png"/><Relationship Id="rId78" Type="http://schemas.openxmlformats.org/officeDocument/2006/relationships/customXml" Target="../ink/ink1076.xml"/><Relationship Id="rId81" Type="http://schemas.openxmlformats.org/officeDocument/2006/relationships/image" Target="../media/image1057.png"/><Relationship Id="rId86" Type="http://schemas.openxmlformats.org/officeDocument/2006/relationships/customXml" Target="../ink/ink1080.xml"/><Relationship Id="rId94" Type="http://schemas.openxmlformats.org/officeDocument/2006/relationships/customXml" Target="../ink/ink1084.xml"/><Relationship Id="rId99" Type="http://schemas.openxmlformats.org/officeDocument/2006/relationships/image" Target="../media/image1066.png"/><Relationship Id="rId101" Type="http://schemas.openxmlformats.org/officeDocument/2006/relationships/image" Target="../media/image1067.png"/><Relationship Id="rId4" Type="http://schemas.openxmlformats.org/officeDocument/2006/relationships/customXml" Target="../ink/ink1039.xml"/><Relationship Id="rId9" Type="http://schemas.openxmlformats.org/officeDocument/2006/relationships/image" Target="../media/image1021.png"/><Relationship Id="rId13" Type="http://schemas.openxmlformats.org/officeDocument/2006/relationships/image" Target="../media/image1023.png"/><Relationship Id="rId18" Type="http://schemas.openxmlformats.org/officeDocument/2006/relationships/customXml" Target="../ink/ink1046.xml"/><Relationship Id="rId39" Type="http://schemas.openxmlformats.org/officeDocument/2006/relationships/image" Target="../media/image1036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69.png"/><Relationship Id="rId299" Type="http://schemas.openxmlformats.org/officeDocument/2006/relationships/image" Target="../media/image1161.png"/><Relationship Id="rId303" Type="http://schemas.openxmlformats.org/officeDocument/2006/relationships/image" Target="../media/image1163.png"/><Relationship Id="rId138" Type="http://schemas.openxmlformats.org/officeDocument/2006/relationships/customXml" Target="../ink/ink1101.xml"/><Relationship Id="rId159" Type="http://schemas.openxmlformats.org/officeDocument/2006/relationships/image" Target="../media/image1091.png"/><Relationship Id="rId324" Type="http://schemas.openxmlformats.org/officeDocument/2006/relationships/customXml" Target="../ink/ink1194.xml"/><Relationship Id="rId170" Type="http://schemas.openxmlformats.org/officeDocument/2006/relationships/customXml" Target="../ink/ink1117.xml"/><Relationship Id="rId191" Type="http://schemas.openxmlformats.org/officeDocument/2006/relationships/image" Target="../media/image1107.png"/><Relationship Id="rId205" Type="http://schemas.openxmlformats.org/officeDocument/2006/relationships/image" Target="../media/image1114.png"/><Relationship Id="rId226" Type="http://schemas.openxmlformats.org/officeDocument/2006/relationships/customXml" Target="../ink/ink1145.xml"/><Relationship Id="rId247" Type="http://schemas.openxmlformats.org/officeDocument/2006/relationships/image" Target="../media/image1135.png"/><Relationship Id="rId268" Type="http://schemas.openxmlformats.org/officeDocument/2006/relationships/customXml" Target="../ink/ink1166.xml"/><Relationship Id="rId289" Type="http://schemas.openxmlformats.org/officeDocument/2006/relationships/image" Target="../media/image1156.png"/><Relationship Id="rId123" Type="http://schemas.openxmlformats.org/officeDocument/2006/relationships/image" Target="../media/image1072.png"/><Relationship Id="rId128" Type="http://schemas.openxmlformats.org/officeDocument/2006/relationships/customXml" Target="../ink/ink1096.xml"/><Relationship Id="rId144" Type="http://schemas.openxmlformats.org/officeDocument/2006/relationships/customXml" Target="../ink/ink1104.xml"/><Relationship Id="rId149" Type="http://schemas.openxmlformats.org/officeDocument/2006/relationships/image" Target="../media/image1086.png"/><Relationship Id="rId314" Type="http://schemas.openxmlformats.org/officeDocument/2006/relationships/customXml" Target="../ink/ink1189.xml"/><Relationship Id="rId160" Type="http://schemas.openxmlformats.org/officeDocument/2006/relationships/customXml" Target="../ink/ink1112.xml"/><Relationship Id="rId165" Type="http://schemas.openxmlformats.org/officeDocument/2006/relationships/image" Target="../media/image1094.png"/><Relationship Id="rId181" Type="http://schemas.openxmlformats.org/officeDocument/2006/relationships/image" Target="../media/image1102.png"/><Relationship Id="rId186" Type="http://schemas.openxmlformats.org/officeDocument/2006/relationships/customXml" Target="../ink/ink1125.xml"/><Relationship Id="rId216" Type="http://schemas.openxmlformats.org/officeDocument/2006/relationships/customXml" Target="../ink/ink1140.xml"/><Relationship Id="rId237" Type="http://schemas.openxmlformats.org/officeDocument/2006/relationships/image" Target="../media/image1130.png"/><Relationship Id="rId211" Type="http://schemas.openxmlformats.org/officeDocument/2006/relationships/image" Target="../media/image1117.png"/><Relationship Id="rId232" Type="http://schemas.openxmlformats.org/officeDocument/2006/relationships/customXml" Target="../ink/ink1148.xml"/><Relationship Id="rId253" Type="http://schemas.openxmlformats.org/officeDocument/2006/relationships/image" Target="../media/image1138.png"/><Relationship Id="rId258" Type="http://schemas.openxmlformats.org/officeDocument/2006/relationships/customXml" Target="../ink/ink1161.xml"/><Relationship Id="rId274" Type="http://schemas.openxmlformats.org/officeDocument/2006/relationships/customXml" Target="../ink/ink1169.xml"/><Relationship Id="rId279" Type="http://schemas.openxmlformats.org/officeDocument/2006/relationships/image" Target="../media/image1151.png"/><Relationship Id="rId295" Type="http://schemas.openxmlformats.org/officeDocument/2006/relationships/image" Target="../media/image1159.png"/><Relationship Id="rId309" Type="http://schemas.openxmlformats.org/officeDocument/2006/relationships/image" Target="../media/image1166.png"/><Relationship Id="rId113" Type="http://schemas.openxmlformats.org/officeDocument/2006/relationships/image" Target="../media/image1079.png"/><Relationship Id="rId118" Type="http://schemas.openxmlformats.org/officeDocument/2006/relationships/customXml" Target="../ink/ink1091.xml"/><Relationship Id="rId134" Type="http://schemas.openxmlformats.org/officeDocument/2006/relationships/customXml" Target="../ink/ink1099.xml"/><Relationship Id="rId139" Type="http://schemas.openxmlformats.org/officeDocument/2006/relationships/image" Target="../media/image1081.png"/><Relationship Id="rId290" Type="http://schemas.openxmlformats.org/officeDocument/2006/relationships/customXml" Target="../ink/ink1177.xml"/><Relationship Id="rId304" Type="http://schemas.openxmlformats.org/officeDocument/2006/relationships/customXml" Target="../ink/ink1184.xml"/><Relationship Id="rId320" Type="http://schemas.openxmlformats.org/officeDocument/2006/relationships/customXml" Target="../ink/ink1192.xml"/><Relationship Id="rId325" Type="http://schemas.openxmlformats.org/officeDocument/2006/relationships/image" Target="../media/image1174.png"/><Relationship Id="rId150" Type="http://schemas.openxmlformats.org/officeDocument/2006/relationships/customXml" Target="../ink/ink1107.xml"/><Relationship Id="rId155" Type="http://schemas.openxmlformats.org/officeDocument/2006/relationships/image" Target="../media/image1089.png"/><Relationship Id="rId171" Type="http://schemas.openxmlformats.org/officeDocument/2006/relationships/image" Target="../media/image1097.png"/><Relationship Id="rId176" Type="http://schemas.openxmlformats.org/officeDocument/2006/relationships/customXml" Target="../ink/ink1120.xml"/><Relationship Id="rId192" Type="http://schemas.openxmlformats.org/officeDocument/2006/relationships/customXml" Target="../ink/ink1128.xml"/><Relationship Id="rId197" Type="http://schemas.openxmlformats.org/officeDocument/2006/relationships/image" Target="../media/image1110.png"/><Relationship Id="rId206" Type="http://schemas.openxmlformats.org/officeDocument/2006/relationships/customXml" Target="../ink/ink1135.xml"/><Relationship Id="rId227" Type="http://schemas.openxmlformats.org/officeDocument/2006/relationships/image" Target="../media/image1125.png"/><Relationship Id="rId201" Type="http://schemas.openxmlformats.org/officeDocument/2006/relationships/image" Target="../media/image1112.png"/><Relationship Id="rId222" Type="http://schemas.openxmlformats.org/officeDocument/2006/relationships/customXml" Target="../ink/ink1143.xml"/><Relationship Id="rId243" Type="http://schemas.openxmlformats.org/officeDocument/2006/relationships/image" Target="../media/image1133.png"/><Relationship Id="rId248" Type="http://schemas.openxmlformats.org/officeDocument/2006/relationships/customXml" Target="../ink/ink1156.xml"/><Relationship Id="rId264" Type="http://schemas.openxmlformats.org/officeDocument/2006/relationships/customXml" Target="../ink/ink1164.xml"/><Relationship Id="rId269" Type="http://schemas.openxmlformats.org/officeDocument/2006/relationships/image" Target="../media/image1146.png"/><Relationship Id="rId285" Type="http://schemas.openxmlformats.org/officeDocument/2006/relationships/image" Target="../media/image1154.png"/><Relationship Id="rId124" Type="http://schemas.openxmlformats.org/officeDocument/2006/relationships/customXml" Target="../ink/ink1094.xml"/><Relationship Id="rId129" Type="http://schemas.openxmlformats.org/officeDocument/2006/relationships/image" Target="../media/image1075.png"/><Relationship Id="rId280" Type="http://schemas.openxmlformats.org/officeDocument/2006/relationships/customXml" Target="../ink/ink1172.xml"/><Relationship Id="rId310" Type="http://schemas.openxmlformats.org/officeDocument/2006/relationships/customXml" Target="../ink/ink1187.xml"/><Relationship Id="rId315" Type="http://schemas.openxmlformats.org/officeDocument/2006/relationships/image" Target="../media/image1169.png"/><Relationship Id="rId140" Type="http://schemas.openxmlformats.org/officeDocument/2006/relationships/customXml" Target="../ink/ink1102.xml"/><Relationship Id="rId145" Type="http://schemas.openxmlformats.org/officeDocument/2006/relationships/image" Target="../media/image1084.png"/><Relationship Id="rId161" Type="http://schemas.openxmlformats.org/officeDocument/2006/relationships/image" Target="../media/image1092.png"/><Relationship Id="rId166" Type="http://schemas.openxmlformats.org/officeDocument/2006/relationships/customXml" Target="../ink/ink1115.xml"/><Relationship Id="rId182" Type="http://schemas.openxmlformats.org/officeDocument/2006/relationships/customXml" Target="../ink/ink1123.xml"/><Relationship Id="rId187" Type="http://schemas.openxmlformats.org/officeDocument/2006/relationships/image" Target="../media/image1105.png"/><Relationship Id="rId217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138.xml"/><Relationship Id="rId233" Type="http://schemas.openxmlformats.org/officeDocument/2006/relationships/image" Target="../media/image1128.png"/><Relationship Id="rId238" Type="http://schemas.openxmlformats.org/officeDocument/2006/relationships/customXml" Target="../ink/ink1151.xml"/><Relationship Id="rId254" Type="http://schemas.openxmlformats.org/officeDocument/2006/relationships/customXml" Target="../ink/ink1159.xml"/><Relationship Id="rId259" Type="http://schemas.openxmlformats.org/officeDocument/2006/relationships/image" Target="../media/image1141.png"/><Relationship Id="rId114" Type="http://schemas.openxmlformats.org/officeDocument/2006/relationships/customXml" Target="../ink/ink1089.xml"/><Relationship Id="rId119" Type="http://schemas.openxmlformats.org/officeDocument/2006/relationships/image" Target="../media/image1070.png"/><Relationship Id="rId270" Type="http://schemas.openxmlformats.org/officeDocument/2006/relationships/customXml" Target="../ink/ink1167.xml"/><Relationship Id="rId275" Type="http://schemas.openxmlformats.org/officeDocument/2006/relationships/image" Target="../media/image1149.png"/><Relationship Id="rId291" Type="http://schemas.openxmlformats.org/officeDocument/2006/relationships/image" Target="../media/image1157.png"/><Relationship Id="rId296" Type="http://schemas.openxmlformats.org/officeDocument/2006/relationships/customXml" Target="../ink/ink1180.xml"/><Relationship Id="rId300" Type="http://schemas.openxmlformats.org/officeDocument/2006/relationships/customXml" Target="../ink/ink1182.xml"/><Relationship Id="rId305" Type="http://schemas.openxmlformats.org/officeDocument/2006/relationships/image" Target="../media/image1164.png"/><Relationship Id="rId130" Type="http://schemas.openxmlformats.org/officeDocument/2006/relationships/customXml" Target="../ink/ink1097.xml"/><Relationship Id="rId135" Type="http://schemas.openxmlformats.org/officeDocument/2006/relationships/image" Target="../media/image1078.png"/><Relationship Id="rId151" Type="http://schemas.openxmlformats.org/officeDocument/2006/relationships/image" Target="../media/image1087.png"/><Relationship Id="rId156" Type="http://schemas.openxmlformats.org/officeDocument/2006/relationships/customXml" Target="../ink/ink1110.xml"/><Relationship Id="rId177" Type="http://schemas.openxmlformats.org/officeDocument/2006/relationships/image" Target="../media/image1100.png"/><Relationship Id="rId198" Type="http://schemas.openxmlformats.org/officeDocument/2006/relationships/customXml" Target="../ink/ink1131.xml"/><Relationship Id="rId321" Type="http://schemas.openxmlformats.org/officeDocument/2006/relationships/image" Target="../media/image1172.png"/><Relationship Id="rId172" Type="http://schemas.openxmlformats.org/officeDocument/2006/relationships/customXml" Target="../ink/ink1118.xml"/><Relationship Id="rId193" Type="http://schemas.openxmlformats.org/officeDocument/2006/relationships/image" Target="../media/image1108.png"/><Relationship Id="rId202" Type="http://schemas.openxmlformats.org/officeDocument/2006/relationships/customXml" Target="../ink/ink1133.xml"/><Relationship Id="rId207" Type="http://schemas.openxmlformats.org/officeDocument/2006/relationships/image" Target="../media/image1115.png"/><Relationship Id="rId223" Type="http://schemas.openxmlformats.org/officeDocument/2006/relationships/image" Target="../media/image1123.png"/><Relationship Id="rId228" Type="http://schemas.openxmlformats.org/officeDocument/2006/relationships/customXml" Target="../ink/ink1146.xml"/><Relationship Id="rId244" Type="http://schemas.openxmlformats.org/officeDocument/2006/relationships/customXml" Target="../ink/ink1154.xml"/><Relationship Id="rId249" Type="http://schemas.openxmlformats.org/officeDocument/2006/relationships/image" Target="../media/image1136.png"/><Relationship Id="rId260" Type="http://schemas.openxmlformats.org/officeDocument/2006/relationships/customXml" Target="../ink/ink1162.xml"/><Relationship Id="rId265" Type="http://schemas.openxmlformats.org/officeDocument/2006/relationships/image" Target="../media/image1144.png"/><Relationship Id="rId281" Type="http://schemas.openxmlformats.org/officeDocument/2006/relationships/image" Target="../media/image1152.png"/><Relationship Id="rId286" Type="http://schemas.openxmlformats.org/officeDocument/2006/relationships/customXml" Target="../ink/ink1175.xml"/><Relationship Id="rId316" Type="http://schemas.openxmlformats.org/officeDocument/2006/relationships/customXml" Target="../ink/ink1190.xml"/><Relationship Id="rId120" Type="http://schemas.openxmlformats.org/officeDocument/2006/relationships/customXml" Target="../ink/ink1092.xml"/><Relationship Id="rId125" Type="http://schemas.openxmlformats.org/officeDocument/2006/relationships/image" Target="../media/image1073.png"/><Relationship Id="rId141" Type="http://schemas.openxmlformats.org/officeDocument/2006/relationships/image" Target="../media/image1082.png"/><Relationship Id="rId146" Type="http://schemas.openxmlformats.org/officeDocument/2006/relationships/customXml" Target="../ink/ink1105.xml"/><Relationship Id="rId167" Type="http://schemas.openxmlformats.org/officeDocument/2006/relationships/image" Target="../media/image1095.png"/><Relationship Id="rId188" Type="http://schemas.openxmlformats.org/officeDocument/2006/relationships/customXml" Target="../ink/ink1126.xml"/><Relationship Id="rId311" Type="http://schemas.openxmlformats.org/officeDocument/2006/relationships/image" Target="../media/image1167.png"/><Relationship Id="rId162" Type="http://schemas.openxmlformats.org/officeDocument/2006/relationships/customXml" Target="../ink/ink1113.xml"/><Relationship Id="rId183" Type="http://schemas.openxmlformats.org/officeDocument/2006/relationships/image" Target="../media/image1103.png"/><Relationship Id="rId213" Type="http://schemas.openxmlformats.org/officeDocument/2006/relationships/image" Target="../media/image1118.png"/><Relationship Id="rId218" Type="http://schemas.openxmlformats.org/officeDocument/2006/relationships/customXml" Target="../ink/ink1141.xml"/><Relationship Id="rId234" Type="http://schemas.openxmlformats.org/officeDocument/2006/relationships/customXml" Target="../ink/ink1149.xml"/><Relationship Id="rId239" Type="http://schemas.openxmlformats.org/officeDocument/2006/relationships/image" Target="../media/image1131.png"/><Relationship Id="rId2" Type="http://schemas.openxmlformats.org/officeDocument/2006/relationships/customXml" Target="../ink/ink1088.xml"/><Relationship Id="rId250" Type="http://schemas.openxmlformats.org/officeDocument/2006/relationships/customXml" Target="../ink/ink1157.xml"/><Relationship Id="rId255" Type="http://schemas.openxmlformats.org/officeDocument/2006/relationships/image" Target="../media/image1139.png"/><Relationship Id="rId271" Type="http://schemas.openxmlformats.org/officeDocument/2006/relationships/image" Target="../media/image1147.png"/><Relationship Id="rId276" Type="http://schemas.openxmlformats.org/officeDocument/2006/relationships/customXml" Target="../ink/ink1170.xml"/><Relationship Id="rId292" Type="http://schemas.openxmlformats.org/officeDocument/2006/relationships/customXml" Target="../ink/ink1178.xml"/><Relationship Id="rId297" Type="http://schemas.openxmlformats.org/officeDocument/2006/relationships/image" Target="../media/image1160.png"/><Relationship Id="rId306" Type="http://schemas.openxmlformats.org/officeDocument/2006/relationships/customXml" Target="../ink/ink1185.xml"/><Relationship Id="rId115" Type="http://schemas.openxmlformats.org/officeDocument/2006/relationships/image" Target="../media/image1068.png"/><Relationship Id="rId131" Type="http://schemas.openxmlformats.org/officeDocument/2006/relationships/image" Target="../media/image1076.png"/><Relationship Id="rId136" Type="http://schemas.openxmlformats.org/officeDocument/2006/relationships/customXml" Target="../ink/ink1100.xml"/><Relationship Id="rId157" Type="http://schemas.openxmlformats.org/officeDocument/2006/relationships/image" Target="../media/image1090.png"/><Relationship Id="rId178" Type="http://schemas.openxmlformats.org/officeDocument/2006/relationships/customXml" Target="../ink/ink1121.xml"/><Relationship Id="rId301" Type="http://schemas.openxmlformats.org/officeDocument/2006/relationships/image" Target="../media/image1162.png"/><Relationship Id="rId322" Type="http://schemas.openxmlformats.org/officeDocument/2006/relationships/customXml" Target="../ink/ink1193.xml"/><Relationship Id="rId152" Type="http://schemas.openxmlformats.org/officeDocument/2006/relationships/customXml" Target="../ink/ink1108.xml"/><Relationship Id="rId173" Type="http://schemas.openxmlformats.org/officeDocument/2006/relationships/image" Target="../media/image1098.png"/><Relationship Id="rId194" Type="http://schemas.openxmlformats.org/officeDocument/2006/relationships/customXml" Target="../ink/ink1129.xml"/><Relationship Id="rId199" Type="http://schemas.openxmlformats.org/officeDocument/2006/relationships/image" Target="../media/image1111.png"/><Relationship Id="rId203" Type="http://schemas.openxmlformats.org/officeDocument/2006/relationships/image" Target="../media/image1113.png"/><Relationship Id="rId208" Type="http://schemas.openxmlformats.org/officeDocument/2006/relationships/customXml" Target="../ink/ink1136.xml"/><Relationship Id="rId229" Type="http://schemas.openxmlformats.org/officeDocument/2006/relationships/image" Target="../media/image1126.png"/><Relationship Id="rId224" Type="http://schemas.openxmlformats.org/officeDocument/2006/relationships/customXml" Target="../ink/ink1144.xml"/><Relationship Id="rId240" Type="http://schemas.openxmlformats.org/officeDocument/2006/relationships/customXml" Target="../ink/ink1152.xml"/><Relationship Id="rId245" Type="http://schemas.openxmlformats.org/officeDocument/2006/relationships/image" Target="../media/image1134.png"/><Relationship Id="rId261" Type="http://schemas.openxmlformats.org/officeDocument/2006/relationships/image" Target="../media/image1142.png"/><Relationship Id="rId266" Type="http://schemas.openxmlformats.org/officeDocument/2006/relationships/customXml" Target="../ink/ink1165.xml"/><Relationship Id="rId287" Type="http://schemas.openxmlformats.org/officeDocument/2006/relationships/image" Target="../media/image1155.png"/><Relationship Id="rId126" Type="http://schemas.openxmlformats.org/officeDocument/2006/relationships/customXml" Target="../ink/ink1095.xml"/><Relationship Id="rId147" Type="http://schemas.openxmlformats.org/officeDocument/2006/relationships/image" Target="../media/image1085.png"/><Relationship Id="rId168" Type="http://schemas.openxmlformats.org/officeDocument/2006/relationships/customXml" Target="../ink/ink1116.xml"/><Relationship Id="rId282" Type="http://schemas.openxmlformats.org/officeDocument/2006/relationships/customXml" Target="../ink/ink1173.xml"/><Relationship Id="rId312" Type="http://schemas.openxmlformats.org/officeDocument/2006/relationships/customXml" Target="../ink/ink1188.xml"/><Relationship Id="rId317" Type="http://schemas.openxmlformats.org/officeDocument/2006/relationships/image" Target="../media/image1170.png"/><Relationship Id="rId121" Type="http://schemas.openxmlformats.org/officeDocument/2006/relationships/image" Target="../media/image1071.png"/><Relationship Id="rId142" Type="http://schemas.openxmlformats.org/officeDocument/2006/relationships/customXml" Target="../ink/ink1103.xml"/><Relationship Id="rId163" Type="http://schemas.openxmlformats.org/officeDocument/2006/relationships/image" Target="../media/image1093.png"/><Relationship Id="rId184" Type="http://schemas.openxmlformats.org/officeDocument/2006/relationships/customXml" Target="../ink/ink1124.xml"/><Relationship Id="rId189" Type="http://schemas.openxmlformats.org/officeDocument/2006/relationships/image" Target="../media/image1106.png"/><Relationship Id="rId219" Type="http://schemas.openxmlformats.org/officeDocument/2006/relationships/image" Target="../media/image1121.png"/><Relationship Id="rId214" Type="http://schemas.openxmlformats.org/officeDocument/2006/relationships/customXml" Target="../ink/ink1139.xml"/><Relationship Id="rId230" Type="http://schemas.openxmlformats.org/officeDocument/2006/relationships/customXml" Target="../ink/ink1147.xml"/><Relationship Id="rId235" Type="http://schemas.openxmlformats.org/officeDocument/2006/relationships/image" Target="../media/image1129.png"/><Relationship Id="rId251" Type="http://schemas.openxmlformats.org/officeDocument/2006/relationships/image" Target="../media/image1137.png"/><Relationship Id="rId256" Type="http://schemas.openxmlformats.org/officeDocument/2006/relationships/customXml" Target="../ink/ink1160.xml"/><Relationship Id="rId277" Type="http://schemas.openxmlformats.org/officeDocument/2006/relationships/image" Target="../media/image1150.png"/><Relationship Id="rId298" Type="http://schemas.openxmlformats.org/officeDocument/2006/relationships/customXml" Target="../ink/ink1181.xml"/><Relationship Id="rId116" Type="http://schemas.openxmlformats.org/officeDocument/2006/relationships/customXml" Target="../ink/ink1090.xml"/><Relationship Id="rId137" Type="http://schemas.openxmlformats.org/officeDocument/2006/relationships/image" Target="../media/image1080.png"/><Relationship Id="rId158" Type="http://schemas.openxmlformats.org/officeDocument/2006/relationships/customXml" Target="../ink/ink1111.xml"/><Relationship Id="rId272" Type="http://schemas.openxmlformats.org/officeDocument/2006/relationships/customXml" Target="../ink/ink1168.xml"/><Relationship Id="rId293" Type="http://schemas.openxmlformats.org/officeDocument/2006/relationships/image" Target="../media/image1158.png"/><Relationship Id="rId302" Type="http://schemas.openxmlformats.org/officeDocument/2006/relationships/customXml" Target="../ink/ink1183.xml"/><Relationship Id="rId307" Type="http://schemas.openxmlformats.org/officeDocument/2006/relationships/image" Target="../media/image1165.png"/><Relationship Id="rId323" Type="http://schemas.openxmlformats.org/officeDocument/2006/relationships/image" Target="../media/image1173.png"/><Relationship Id="rId132" Type="http://schemas.openxmlformats.org/officeDocument/2006/relationships/customXml" Target="../ink/ink1098.xml"/><Relationship Id="rId153" Type="http://schemas.openxmlformats.org/officeDocument/2006/relationships/image" Target="../media/image1088.png"/><Relationship Id="rId174" Type="http://schemas.openxmlformats.org/officeDocument/2006/relationships/customXml" Target="../ink/ink1119.xml"/><Relationship Id="rId179" Type="http://schemas.openxmlformats.org/officeDocument/2006/relationships/image" Target="../media/image1101.png"/><Relationship Id="rId195" Type="http://schemas.openxmlformats.org/officeDocument/2006/relationships/image" Target="../media/image1109.png"/><Relationship Id="rId209" Type="http://schemas.openxmlformats.org/officeDocument/2006/relationships/image" Target="../media/image1116.png"/><Relationship Id="rId190" Type="http://schemas.openxmlformats.org/officeDocument/2006/relationships/customXml" Target="../ink/ink1127.xml"/><Relationship Id="rId204" Type="http://schemas.openxmlformats.org/officeDocument/2006/relationships/customXml" Target="../ink/ink1134.xml"/><Relationship Id="rId220" Type="http://schemas.openxmlformats.org/officeDocument/2006/relationships/customXml" Target="../ink/ink1142.xml"/><Relationship Id="rId225" Type="http://schemas.openxmlformats.org/officeDocument/2006/relationships/image" Target="../media/image1124.png"/><Relationship Id="rId241" Type="http://schemas.openxmlformats.org/officeDocument/2006/relationships/image" Target="../media/image1132.png"/><Relationship Id="rId246" Type="http://schemas.openxmlformats.org/officeDocument/2006/relationships/customXml" Target="../ink/ink1155.xml"/><Relationship Id="rId267" Type="http://schemas.openxmlformats.org/officeDocument/2006/relationships/image" Target="../media/image1145.png"/><Relationship Id="rId288" Type="http://schemas.openxmlformats.org/officeDocument/2006/relationships/customXml" Target="../ink/ink1176.xml"/><Relationship Id="rId127" Type="http://schemas.openxmlformats.org/officeDocument/2006/relationships/image" Target="../media/image1074.png"/><Relationship Id="rId262" Type="http://schemas.openxmlformats.org/officeDocument/2006/relationships/customXml" Target="../ink/ink1163.xml"/><Relationship Id="rId283" Type="http://schemas.openxmlformats.org/officeDocument/2006/relationships/image" Target="../media/image1153.png"/><Relationship Id="rId313" Type="http://schemas.openxmlformats.org/officeDocument/2006/relationships/image" Target="../media/image1168.png"/><Relationship Id="rId318" Type="http://schemas.openxmlformats.org/officeDocument/2006/relationships/customXml" Target="../ink/ink1191.xml"/><Relationship Id="rId122" Type="http://schemas.openxmlformats.org/officeDocument/2006/relationships/customXml" Target="../ink/ink1093.xml"/><Relationship Id="rId143" Type="http://schemas.openxmlformats.org/officeDocument/2006/relationships/image" Target="../media/image1083.png"/><Relationship Id="rId148" Type="http://schemas.openxmlformats.org/officeDocument/2006/relationships/customXml" Target="../ink/ink1106.xml"/><Relationship Id="rId164" Type="http://schemas.openxmlformats.org/officeDocument/2006/relationships/customXml" Target="../ink/ink1114.xml"/><Relationship Id="rId169" Type="http://schemas.openxmlformats.org/officeDocument/2006/relationships/image" Target="../media/image1096.png"/><Relationship Id="rId185" Type="http://schemas.openxmlformats.org/officeDocument/2006/relationships/image" Target="../media/image1104.png"/><Relationship Id="rId180" Type="http://schemas.openxmlformats.org/officeDocument/2006/relationships/customXml" Target="../ink/ink1122.xml"/><Relationship Id="rId210" Type="http://schemas.openxmlformats.org/officeDocument/2006/relationships/customXml" Target="../ink/ink1137.xml"/><Relationship Id="rId215" Type="http://schemas.openxmlformats.org/officeDocument/2006/relationships/image" Target="../media/image1119.png"/><Relationship Id="rId236" Type="http://schemas.openxmlformats.org/officeDocument/2006/relationships/customXml" Target="../ink/ink1150.xml"/><Relationship Id="rId257" Type="http://schemas.openxmlformats.org/officeDocument/2006/relationships/image" Target="../media/image1140.png"/><Relationship Id="rId278" Type="http://schemas.openxmlformats.org/officeDocument/2006/relationships/customXml" Target="../ink/ink1171.xml"/><Relationship Id="rId231" Type="http://schemas.openxmlformats.org/officeDocument/2006/relationships/image" Target="../media/image1127.png"/><Relationship Id="rId252" Type="http://schemas.openxmlformats.org/officeDocument/2006/relationships/customXml" Target="../ink/ink1158.xml"/><Relationship Id="rId273" Type="http://schemas.openxmlformats.org/officeDocument/2006/relationships/image" Target="../media/image1148.png"/><Relationship Id="rId294" Type="http://schemas.openxmlformats.org/officeDocument/2006/relationships/customXml" Target="../ink/ink1179.xml"/><Relationship Id="rId308" Type="http://schemas.openxmlformats.org/officeDocument/2006/relationships/customXml" Target="../ink/ink1186.xml"/><Relationship Id="rId133" Type="http://schemas.openxmlformats.org/officeDocument/2006/relationships/image" Target="../media/image1077.png"/><Relationship Id="rId154" Type="http://schemas.openxmlformats.org/officeDocument/2006/relationships/customXml" Target="../ink/ink1109.xml"/><Relationship Id="rId175" Type="http://schemas.openxmlformats.org/officeDocument/2006/relationships/image" Target="../media/image1099.png"/><Relationship Id="rId196" Type="http://schemas.openxmlformats.org/officeDocument/2006/relationships/customXml" Target="../ink/ink1130.xml"/><Relationship Id="rId200" Type="http://schemas.openxmlformats.org/officeDocument/2006/relationships/customXml" Target="../ink/ink1132.xml"/><Relationship Id="rId221" Type="http://schemas.openxmlformats.org/officeDocument/2006/relationships/image" Target="../media/image1122.png"/><Relationship Id="rId242" Type="http://schemas.openxmlformats.org/officeDocument/2006/relationships/customXml" Target="../ink/ink1153.xml"/><Relationship Id="rId263" Type="http://schemas.openxmlformats.org/officeDocument/2006/relationships/image" Target="../media/image1143.png"/><Relationship Id="rId284" Type="http://schemas.openxmlformats.org/officeDocument/2006/relationships/customXml" Target="../ink/ink1174.xml"/><Relationship Id="rId319" Type="http://schemas.openxmlformats.org/officeDocument/2006/relationships/image" Target="../media/image117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07.xml"/><Relationship Id="rId117" Type="http://schemas.openxmlformats.org/officeDocument/2006/relationships/image" Target="../media/image1232.png"/><Relationship Id="rId21" Type="http://schemas.openxmlformats.org/officeDocument/2006/relationships/image" Target="../media/image1184.png"/><Relationship Id="rId42" Type="http://schemas.openxmlformats.org/officeDocument/2006/relationships/customXml" Target="../ink/ink1215.xml"/><Relationship Id="rId47" Type="http://schemas.openxmlformats.org/officeDocument/2006/relationships/image" Target="../media/image1197.png"/><Relationship Id="rId63" Type="http://schemas.openxmlformats.org/officeDocument/2006/relationships/image" Target="../media/image1205.png"/><Relationship Id="rId68" Type="http://schemas.openxmlformats.org/officeDocument/2006/relationships/customXml" Target="../ink/ink1228.xml"/><Relationship Id="rId84" Type="http://schemas.openxmlformats.org/officeDocument/2006/relationships/customXml" Target="../ink/ink1236.xml"/><Relationship Id="rId89" Type="http://schemas.openxmlformats.org/officeDocument/2006/relationships/image" Target="../media/image1218.png"/><Relationship Id="rId112" Type="http://schemas.openxmlformats.org/officeDocument/2006/relationships/customXml" Target="../ink/ink1250.xml"/><Relationship Id="rId16" Type="http://schemas.openxmlformats.org/officeDocument/2006/relationships/customXml" Target="../ink/ink1202.xml"/><Relationship Id="rId107" Type="http://schemas.openxmlformats.org/officeDocument/2006/relationships/image" Target="../media/image1227.png"/><Relationship Id="rId11" Type="http://schemas.openxmlformats.org/officeDocument/2006/relationships/image" Target="../media/image1179.png"/><Relationship Id="rId32" Type="http://schemas.openxmlformats.org/officeDocument/2006/relationships/customXml" Target="../ink/ink1210.xml"/><Relationship Id="rId37" Type="http://schemas.openxmlformats.org/officeDocument/2006/relationships/image" Target="../media/image1192.png"/><Relationship Id="rId53" Type="http://schemas.openxmlformats.org/officeDocument/2006/relationships/image" Target="../media/image1200.png"/><Relationship Id="rId58" Type="http://schemas.openxmlformats.org/officeDocument/2006/relationships/customXml" Target="../ink/ink1223.xml"/><Relationship Id="rId74" Type="http://schemas.openxmlformats.org/officeDocument/2006/relationships/customXml" Target="../ink/ink1231.xml"/><Relationship Id="rId79" Type="http://schemas.openxmlformats.org/officeDocument/2006/relationships/image" Target="../media/image1213.png"/><Relationship Id="rId102" Type="http://schemas.openxmlformats.org/officeDocument/2006/relationships/customXml" Target="../ink/ink1245.xml"/><Relationship Id="rId5" Type="http://schemas.openxmlformats.org/officeDocument/2006/relationships/image" Target="../media/image1176.png"/><Relationship Id="rId61" Type="http://schemas.openxmlformats.org/officeDocument/2006/relationships/image" Target="../media/image1204.png"/><Relationship Id="rId82" Type="http://schemas.openxmlformats.org/officeDocument/2006/relationships/customXml" Target="../ink/ink1235.xml"/><Relationship Id="rId90" Type="http://schemas.openxmlformats.org/officeDocument/2006/relationships/customXml" Target="../ink/ink1239.xml"/><Relationship Id="rId95" Type="http://schemas.openxmlformats.org/officeDocument/2006/relationships/image" Target="../media/image1221.png"/><Relationship Id="rId19" Type="http://schemas.openxmlformats.org/officeDocument/2006/relationships/image" Target="../media/image1183.png"/><Relationship Id="rId14" Type="http://schemas.openxmlformats.org/officeDocument/2006/relationships/customXml" Target="../ink/ink1201.xml"/><Relationship Id="rId22" Type="http://schemas.openxmlformats.org/officeDocument/2006/relationships/customXml" Target="../ink/ink1205.xml"/><Relationship Id="rId27" Type="http://schemas.openxmlformats.org/officeDocument/2006/relationships/image" Target="../media/image1187.png"/><Relationship Id="rId30" Type="http://schemas.openxmlformats.org/officeDocument/2006/relationships/customXml" Target="../ink/ink1209.xml"/><Relationship Id="rId35" Type="http://schemas.openxmlformats.org/officeDocument/2006/relationships/image" Target="../media/image1191.png"/><Relationship Id="rId43" Type="http://schemas.openxmlformats.org/officeDocument/2006/relationships/image" Target="../media/image1195.png"/><Relationship Id="rId48" Type="http://schemas.openxmlformats.org/officeDocument/2006/relationships/customXml" Target="../ink/ink1218.xml"/><Relationship Id="rId56" Type="http://schemas.openxmlformats.org/officeDocument/2006/relationships/customXml" Target="../ink/ink1222.xml"/><Relationship Id="rId64" Type="http://schemas.openxmlformats.org/officeDocument/2006/relationships/customXml" Target="../ink/ink1226.xml"/><Relationship Id="rId69" Type="http://schemas.openxmlformats.org/officeDocument/2006/relationships/image" Target="../media/image1208.png"/><Relationship Id="rId77" Type="http://schemas.openxmlformats.org/officeDocument/2006/relationships/image" Target="../media/image1212.png"/><Relationship Id="rId100" Type="http://schemas.openxmlformats.org/officeDocument/2006/relationships/customXml" Target="../ink/ink1244.xml"/><Relationship Id="rId105" Type="http://schemas.openxmlformats.org/officeDocument/2006/relationships/image" Target="../media/image1226.png"/><Relationship Id="rId113" Type="http://schemas.openxmlformats.org/officeDocument/2006/relationships/image" Target="../media/image1230.png"/><Relationship Id="rId118" Type="http://schemas.openxmlformats.org/officeDocument/2006/relationships/customXml" Target="../ink/ink1253.xml"/><Relationship Id="rId8" Type="http://schemas.openxmlformats.org/officeDocument/2006/relationships/customXml" Target="../ink/ink1198.xml"/><Relationship Id="rId51" Type="http://schemas.openxmlformats.org/officeDocument/2006/relationships/image" Target="../media/image1199.png"/><Relationship Id="rId72" Type="http://schemas.openxmlformats.org/officeDocument/2006/relationships/customXml" Target="../ink/ink1230.xml"/><Relationship Id="rId80" Type="http://schemas.openxmlformats.org/officeDocument/2006/relationships/customXml" Target="../ink/ink1234.xml"/><Relationship Id="rId85" Type="http://schemas.openxmlformats.org/officeDocument/2006/relationships/image" Target="../media/image1216.png"/><Relationship Id="rId93" Type="http://schemas.openxmlformats.org/officeDocument/2006/relationships/image" Target="../media/image1220.png"/><Relationship Id="rId98" Type="http://schemas.openxmlformats.org/officeDocument/2006/relationships/customXml" Target="../ink/ink1243.xml"/><Relationship Id="rId121" Type="http://schemas.openxmlformats.org/officeDocument/2006/relationships/image" Target="../media/image1234.png"/><Relationship Id="rId3" Type="http://schemas.openxmlformats.org/officeDocument/2006/relationships/image" Target="../media/image1175.png"/><Relationship Id="rId12" Type="http://schemas.openxmlformats.org/officeDocument/2006/relationships/customXml" Target="../ink/ink1200.xml"/><Relationship Id="rId17" Type="http://schemas.openxmlformats.org/officeDocument/2006/relationships/image" Target="../media/image1182.png"/><Relationship Id="rId25" Type="http://schemas.openxmlformats.org/officeDocument/2006/relationships/image" Target="../media/image1186.png"/><Relationship Id="rId33" Type="http://schemas.openxmlformats.org/officeDocument/2006/relationships/image" Target="../media/image1190.png"/><Relationship Id="rId38" Type="http://schemas.openxmlformats.org/officeDocument/2006/relationships/customXml" Target="../ink/ink1213.xml"/><Relationship Id="rId46" Type="http://schemas.openxmlformats.org/officeDocument/2006/relationships/customXml" Target="../ink/ink1217.xml"/><Relationship Id="rId59" Type="http://schemas.openxmlformats.org/officeDocument/2006/relationships/image" Target="../media/image1203.png"/><Relationship Id="rId67" Type="http://schemas.openxmlformats.org/officeDocument/2006/relationships/image" Target="../media/image1207.png"/><Relationship Id="rId103" Type="http://schemas.openxmlformats.org/officeDocument/2006/relationships/image" Target="../media/image1225.png"/><Relationship Id="rId108" Type="http://schemas.openxmlformats.org/officeDocument/2006/relationships/customXml" Target="../ink/ink1248.xml"/><Relationship Id="rId116" Type="http://schemas.openxmlformats.org/officeDocument/2006/relationships/customXml" Target="../ink/ink1252.xml"/><Relationship Id="rId20" Type="http://schemas.openxmlformats.org/officeDocument/2006/relationships/customXml" Target="../ink/ink1204.xml"/><Relationship Id="rId41" Type="http://schemas.openxmlformats.org/officeDocument/2006/relationships/image" Target="../media/image1194.png"/><Relationship Id="rId54" Type="http://schemas.openxmlformats.org/officeDocument/2006/relationships/customXml" Target="../ink/ink1221.xml"/><Relationship Id="rId62" Type="http://schemas.openxmlformats.org/officeDocument/2006/relationships/customXml" Target="../ink/ink1225.xml"/><Relationship Id="rId70" Type="http://schemas.openxmlformats.org/officeDocument/2006/relationships/customXml" Target="../ink/ink1229.xml"/><Relationship Id="rId75" Type="http://schemas.openxmlformats.org/officeDocument/2006/relationships/image" Target="../media/image1211.png"/><Relationship Id="rId83" Type="http://schemas.openxmlformats.org/officeDocument/2006/relationships/image" Target="../media/image1215.png"/><Relationship Id="rId88" Type="http://schemas.openxmlformats.org/officeDocument/2006/relationships/customXml" Target="../ink/ink1238.xml"/><Relationship Id="rId91" Type="http://schemas.openxmlformats.org/officeDocument/2006/relationships/image" Target="../media/image1219.png"/><Relationship Id="rId96" Type="http://schemas.openxmlformats.org/officeDocument/2006/relationships/customXml" Target="../ink/ink1242.xml"/><Relationship Id="rId111" Type="http://schemas.openxmlformats.org/officeDocument/2006/relationships/image" Target="../media/image122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97.xml"/><Relationship Id="rId15" Type="http://schemas.openxmlformats.org/officeDocument/2006/relationships/image" Target="../media/image1181.png"/><Relationship Id="rId23" Type="http://schemas.openxmlformats.org/officeDocument/2006/relationships/image" Target="../media/image1185.png"/><Relationship Id="rId28" Type="http://schemas.openxmlformats.org/officeDocument/2006/relationships/customXml" Target="../ink/ink1208.xml"/><Relationship Id="rId36" Type="http://schemas.openxmlformats.org/officeDocument/2006/relationships/customXml" Target="../ink/ink1212.xml"/><Relationship Id="rId49" Type="http://schemas.openxmlformats.org/officeDocument/2006/relationships/image" Target="../media/image1198.png"/><Relationship Id="rId57" Type="http://schemas.openxmlformats.org/officeDocument/2006/relationships/image" Target="../media/image1202.png"/><Relationship Id="rId106" Type="http://schemas.openxmlformats.org/officeDocument/2006/relationships/customXml" Target="../ink/ink1247.xml"/><Relationship Id="rId114" Type="http://schemas.openxmlformats.org/officeDocument/2006/relationships/customXml" Target="../ink/ink1251.xml"/><Relationship Id="rId119" Type="http://schemas.openxmlformats.org/officeDocument/2006/relationships/image" Target="../media/image1233.png"/><Relationship Id="rId10" Type="http://schemas.openxmlformats.org/officeDocument/2006/relationships/customXml" Target="../ink/ink1199.xml"/><Relationship Id="rId31" Type="http://schemas.openxmlformats.org/officeDocument/2006/relationships/image" Target="../media/image1189.png"/><Relationship Id="rId44" Type="http://schemas.openxmlformats.org/officeDocument/2006/relationships/customXml" Target="../ink/ink1216.xml"/><Relationship Id="rId52" Type="http://schemas.openxmlformats.org/officeDocument/2006/relationships/customXml" Target="../ink/ink1220.xml"/><Relationship Id="rId60" Type="http://schemas.openxmlformats.org/officeDocument/2006/relationships/customXml" Target="../ink/ink1224.xml"/><Relationship Id="rId65" Type="http://schemas.openxmlformats.org/officeDocument/2006/relationships/image" Target="../media/image1206.png"/><Relationship Id="rId73" Type="http://schemas.openxmlformats.org/officeDocument/2006/relationships/image" Target="../media/image1210.png"/><Relationship Id="rId78" Type="http://schemas.openxmlformats.org/officeDocument/2006/relationships/customXml" Target="../ink/ink1233.xml"/><Relationship Id="rId81" Type="http://schemas.openxmlformats.org/officeDocument/2006/relationships/image" Target="../media/image1214.png"/><Relationship Id="rId86" Type="http://schemas.openxmlformats.org/officeDocument/2006/relationships/customXml" Target="../ink/ink1237.xml"/><Relationship Id="rId94" Type="http://schemas.openxmlformats.org/officeDocument/2006/relationships/customXml" Target="../ink/ink1241.xml"/><Relationship Id="rId99" Type="http://schemas.openxmlformats.org/officeDocument/2006/relationships/image" Target="../media/image1223.png"/><Relationship Id="rId101" Type="http://schemas.openxmlformats.org/officeDocument/2006/relationships/image" Target="../media/image1224.png"/><Relationship Id="rId4" Type="http://schemas.openxmlformats.org/officeDocument/2006/relationships/customXml" Target="../ink/ink1196.xml"/><Relationship Id="rId9" Type="http://schemas.openxmlformats.org/officeDocument/2006/relationships/image" Target="../media/image1178.png"/><Relationship Id="rId13" Type="http://schemas.openxmlformats.org/officeDocument/2006/relationships/image" Target="../media/image1180.png"/><Relationship Id="rId18" Type="http://schemas.openxmlformats.org/officeDocument/2006/relationships/customXml" Target="../ink/ink1203.xml"/><Relationship Id="rId39" Type="http://schemas.openxmlformats.org/officeDocument/2006/relationships/image" Target="../media/image1193.png"/><Relationship Id="rId109" Type="http://schemas.openxmlformats.org/officeDocument/2006/relationships/image" Target="../media/image1228.png"/><Relationship Id="rId34" Type="http://schemas.openxmlformats.org/officeDocument/2006/relationships/customXml" Target="../ink/ink1211.xml"/><Relationship Id="rId50" Type="http://schemas.openxmlformats.org/officeDocument/2006/relationships/customXml" Target="../ink/ink1219.xml"/><Relationship Id="rId55" Type="http://schemas.openxmlformats.org/officeDocument/2006/relationships/image" Target="../media/image1201.png"/><Relationship Id="rId76" Type="http://schemas.openxmlformats.org/officeDocument/2006/relationships/customXml" Target="../ink/ink1232.xml"/><Relationship Id="rId97" Type="http://schemas.openxmlformats.org/officeDocument/2006/relationships/image" Target="../media/image1222.png"/><Relationship Id="rId104" Type="http://schemas.openxmlformats.org/officeDocument/2006/relationships/customXml" Target="../ink/ink1246.xml"/><Relationship Id="rId120" Type="http://schemas.openxmlformats.org/officeDocument/2006/relationships/customXml" Target="../ink/ink1254.xml"/><Relationship Id="rId7" Type="http://schemas.openxmlformats.org/officeDocument/2006/relationships/image" Target="../media/image1177.png"/><Relationship Id="rId71" Type="http://schemas.openxmlformats.org/officeDocument/2006/relationships/image" Target="../media/image1209.png"/><Relationship Id="rId92" Type="http://schemas.openxmlformats.org/officeDocument/2006/relationships/customXml" Target="../ink/ink1240.xml"/><Relationship Id="rId2" Type="http://schemas.openxmlformats.org/officeDocument/2006/relationships/customXml" Target="../ink/ink1195.xml"/><Relationship Id="rId29" Type="http://schemas.openxmlformats.org/officeDocument/2006/relationships/image" Target="../media/image1188.png"/><Relationship Id="rId24" Type="http://schemas.openxmlformats.org/officeDocument/2006/relationships/customXml" Target="../ink/ink1206.xml"/><Relationship Id="rId40" Type="http://schemas.openxmlformats.org/officeDocument/2006/relationships/customXml" Target="../ink/ink1214.xml"/><Relationship Id="rId45" Type="http://schemas.openxmlformats.org/officeDocument/2006/relationships/image" Target="../media/image1196.png"/><Relationship Id="rId66" Type="http://schemas.openxmlformats.org/officeDocument/2006/relationships/customXml" Target="../ink/ink1227.xml"/><Relationship Id="rId87" Type="http://schemas.openxmlformats.org/officeDocument/2006/relationships/image" Target="../media/image1217.png"/><Relationship Id="rId110" Type="http://schemas.openxmlformats.org/officeDocument/2006/relationships/customXml" Target="../ink/ink1249.xml"/><Relationship Id="rId115" Type="http://schemas.openxmlformats.org/officeDocument/2006/relationships/image" Target="../media/image1231.png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60.png"/><Relationship Id="rId68" Type="http://schemas.openxmlformats.org/officeDocument/2006/relationships/customXml" Target="../ink/ink1257.xml"/><Relationship Id="rId84" Type="http://schemas.openxmlformats.org/officeDocument/2006/relationships/customXml" Target="../ink/ink1265.xml"/><Relationship Id="rId89" Type="http://schemas.openxmlformats.org/officeDocument/2006/relationships/image" Target="../media/image1246.png"/><Relationship Id="rId112" Type="http://schemas.openxmlformats.org/officeDocument/2006/relationships/customXml" Target="../ink/ink1279.xml"/><Relationship Id="rId133" Type="http://schemas.openxmlformats.org/officeDocument/2006/relationships/image" Target="../media/image1268.png"/><Relationship Id="rId138" Type="http://schemas.openxmlformats.org/officeDocument/2006/relationships/customXml" Target="../ink/ink1292.xml"/><Relationship Id="rId154" Type="http://schemas.openxmlformats.org/officeDocument/2006/relationships/customXml" Target="../ink/ink1300.xml"/><Relationship Id="rId159" Type="http://schemas.openxmlformats.org/officeDocument/2006/relationships/image" Target="../media/image1282.png"/><Relationship Id="rId175" Type="http://schemas.openxmlformats.org/officeDocument/2006/relationships/image" Target="../media/image1290.png"/><Relationship Id="rId170" Type="http://schemas.openxmlformats.org/officeDocument/2006/relationships/customXml" Target="../ink/ink1308.xml"/><Relationship Id="rId191" Type="http://schemas.openxmlformats.org/officeDocument/2006/relationships/image" Target="../media/image1298.png"/><Relationship Id="rId196" Type="http://schemas.openxmlformats.org/officeDocument/2006/relationships/customXml" Target="../ink/ink1321.xml"/><Relationship Id="rId200" Type="http://schemas.openxmlformats.org/officeDocument/2006/relationships/customXml" Target="../ink/ink1323.xml"/><Relationship Id="rId205" Type="http://schemas.openxmlformats.org/officeDocument/2006/relationships/image" Target="../media/image1305.png"/><Relationship Id="rId107" Type="http://schemas.openxmlformats.org/officeDocument/2006/relationships/image" Target="../media/image1255.png"/><Relationship Id="rId221" Type="http://schemas.openxmlformats.org/officeDocument/2006/relationships/image" Target="../media/image1313.png"/><Relationship Id="rId74" Type="http://schemas.openxmlformats.org/officeDocument/2006/relationships/customXml" Target="../ink/ink1260.xml"/><Relationship Id="rId79" Type="http://schemas.openxmlformats.org/officeDocument/2006/relationships/image" Target="../media/image1241.png"/><Relationship Id="rId102" Type="http://schemas.openxmlformats.org/officeDocument/2006/relationships/customXml" Target="../ink/ink1274.xml"/><Relationship Id="rId123" Type="http://schemas.openxmlformats.org/officeDocument/2006/relationships/image" Target="../media/image1263.png"/><Relationship Id="rId128" Type="http://schemas.openxmlformats.org/officeDocument/2006/relationships/customXml" Target="../ink/ink1287.xml"/><Relationship Id="rId144" Type="http://schemas.openxmlformats.org/officeDocument/2006/relationships/customXml" Target="../ink/ink1295.xml"/><Relationship Id="rId149" Type="http://schemas.openxmlformats.org/officeDocument/2006/relationships/image" Target="../media/image1277.png"/><Relationship Id="rId90" Type="http://schemas.openxmlformats.org/officeDocument/2006/relationships/customXml" Target="../ink/ink1268.xml"/><Relationship Id="rId95" Type="http://schemas.openxmlformats.org/officeDocument/2006/relationships/image" Target="../media/image1249.png"/><Relationship Id="rId160" Type="http://schemas.openxmlformats.org/officeDocument/2006/relationships/customXml" Target="../ink/ink1303.xml"/><Relationship Id="rId165" Type="http://schemas.openxmlformats.org/officeDocument/2006/relationships/image" Target="../media/image1285.png"/><Relationship Id="rId181" Type="http://schemas.openxmlformats.org/officeDocument/2006/relationships/image" Target="../media/image1293.png"/><Relationship Id="rId186" Type="http://schemas.openxmlformats.org/officeDocument/2006/relationships/customXml" Target="../ink/ink1316.xml"/><Relationship Id="rId216" Type="http://schemas.openxmlformats.org/officeDocument/2006/relationships/customXml" Target="../ink/ink1331.xml"/><Relationship Id="rId211" Type="http://schemas.openxmlformats.org/officeDocument/2006/relationships/image" Target="../media/image1308.png"/><Relationship Id="rId69" Type="http://schemas.openxmlformats.org/officeDocument/2006/relationships/image" Target="../media/image1236.png"/><Relationship Id="rId113" Type="http://schemas.openxmlformats.org/officeDocument/2006/relationships/image" Target="../media/image1258.png"/><Relationship Id="rId118" Type="http://schemas.openxmlformats.org/officeDocument/2006/relationships/customXml" Target="../ink/ink1282.xml"/><Relationship Id="rId134" Type="http://schemas.openxmlformats.org/officeDocument/2006/relationships/customXml" Target="../ink/ink1290.xml"/><Relationship Id="rId139" Type="http://schemas.openxmlformats.org/officeDocument/2006/relationships/image" Target="../media/image1272.png"/><Relationship Id="rId80" Type="http://schemas.openxmlformats.org/officeDocument/2006/relationships/customXml" Target="../ink/ink1263.xml"/><Relationship Id="rId85" Type="http://schemas.openxmlformats.org/officeDocument/2006/relationships/image" Target="../media/image1244.png"/><Relationship Id="rId150" Type="http://schemas.openxmlformats.org/officeDocument/2006/relationships/customXml" Target="../ink/ink1298.xml"/><Relationship Id="rId155" Type="http://schemas.openxmlformats.org/officeDocument/2006/relationships/image" Target="../media/image1280.png"/><Relationship Id="rId171" Type="http://schemas.openxmlformats.org/officeDocument/2006/relationships/image" Target="../media/image1288.png"/><Relationship Id="rId176" Type="http://schemas.openxmlformats.org/officeDocument/2006/relationships/customXml" Target="../ink/ink1311.xml"/><Relationship Id="rId192" Type="http://schemas.openxmlformats.org/officeDocument/2006/relationships/customXml" Target="../ink/ink1319.xml"/><Relationship Id="rId197" Type="http://schemas.openxmlformats.org/officeDocument/2006/relationships/image" Target="../media/image1301.png"/><Relationship Id="rId206" Type="http://schemas.openxmlformats.org/officeDocument/2006/relationships/customXml" Target="../ink/ink1326.xml"/><Relationship Id="rId201" Type="http://schemas.openxmlformats.org/officeDocument/2006/relationships/image" Target="../media/image1303.png"/><Relationship Id="rId103" Type="http://schemas.openxmlformats.org/officeDocument/2006/relationships/image" Target="../media/image1253.png"/><Relationship Id="rId108" Type="http://schemas.openxmlformats.org/officeDocument/2006/relationships/customXml" Target="../ink/ink1277.xml"/><Relationship Id="rId124" Type="http://schemas.openxmlformats.org/officeDocument/2006/relationships/customXml" Target="../ink/ink1285.xml"/><Relationship Id="rId129" Type="http://schemas.openxmlformats.org/officeDocument/2006/relationships/image" Target="../media/image1266.png"/><Relationship Id="rId70" Type="http://schemas.openxmlformats.org/officeDocument/2006/relationships/customXml" Target="../ink/ink1258.xml"/><Relationship Id="rId75" Type="http://schemas.openxmlformats.org/officeDocument/2006/relationships/image" Target="../media/image1239.png"/><Relationship Id="rId83" Type="http://schemas.openxmlformats.org/officeDocument/2006/relationships/image" Target="../media/image1243.png"/><Relationship Id="rId88" Type="http://schemas.openxmlformats.org/officeDocument/2006/relationships/customXml" Target="../ink/ink1267.xml"/><Relationship Id="rId91" Type="http://schemas.openxmlformats.org/officeDocument/2006/relationships/image" Target="../media/image1247.png"/><Relationship Id="rId96" Type="http://schemas.openxmlformats.org/officeDocument/2006/relationships/customXml" Target="../ink/ink1271.xml"/><Relationship Id="rId111" Type="http://schemas.openxmlformats.org/officeDocument/2006/relationships/image" Target="../media/image1257.png"/><Relationship Id="rId132" Type="http://schemas.openxmlformats.org/officeDocument/2006/relationships/customXml" Target="../ink/ink1289.xml"/><Relationship Id="rId140" Type="http://schemas.openxmlformats.org/officeDocument/2006/relationships/customXml" Target="../ink/ink1293.xml"/><Relationship Id="rId145" Type="http://schemas.openxmlformats.org/officeDocument/2006/relationships/image" Target="../media/image1275.png"/><Relationship Id="rId153" Type="http://schemas.openxmlformats.org/officeDocument/2006/relationships/image" Target="../media/image1279.png"/><Relationship Id="rId161" Type="http://schemas.openxmlformats.org/officeDocument/2006/relationships/image" Target="../media/image1283.png"/><Relationship Id="rId166" Type="http://schemas.openxmlformats.org/officeDocument/2006/relationships/customXml" Target="../ink/ink1306.xml"/><Relationship Id="rId174" Type="http://schemas.openxmlformats.org/officeDocument/2006/relationships/customXml" Target="../ink/ink1310.xml"/><Relationship Id="rId179" Type="http://schemas.openxmlformats.org/officeDocument/2006/relationships/image" Target="../media/image1292.png"/><Relationship Id="rId182" Type="http://schemas.openxmlformats.org/officeDocument/2006/relationships/customXml" Target="../ink/ink1314.xml"/><Relationship Id="rId187" Type="http://schemas.openxmlformats.org/officeDocument/2006/relationships/image" Target="../media/image1296.png"/><Relationship Id="rId195" Type="http://schemas.openxmlformats.org/officeDocument/2006/relationships/image" Target="../media/image1300.png"/><Relationship Id="rId209" Type="http://schemas.openxmlformats.org/officeDocument/2006/relationships/image" Target="../media/image1307.png"/><Relationship Id="rId217" Type="http://schemas.openxmlformats.org/officeDocument/2006/relationships/image" Target="../media/image1311.png"/><Relationship Id="rId1" Type="http://schemas.openxmlformats.org/officeDocument/2006/relationships/slideLayout" Target="../slideLayouts/slideLayout2.xml"/><Relationship Id="rId190" Type="http://schemas.openxmlformats.org/officeDocument/2006/relationships/customXml" Target="../ink/ink1318.xml"/><Relationship Id="rId204" Type="http://schemas.openxmlformats.org/officeDocument/2006/relationships/customXml" Target="../ink/ink1325.xml"/><Relationship Id="rId212" Type="http://schemas.openxmlformats.org/officeDocument/2006/relationships/customXml" Target="../ink/ink1329.xml"/><Relationship Id="rId220" Type="http://schemas.openxmlformats.org/officeDocument/2006/relationships/customXml" Target="../ink/ink1333.xml"/><Relationship Id="rId106" Type="http://schemas.openxmlformats.org/officeDocument/2006/relationships/customXml" Target="../ink/ink1276.xml"/><Relationship Id="rId114" Type="http://schemas.openxmlformats.org/officeDocument/2006/relationships/customXml" Target="../ink/ink1280.xml"/><Relationship Id="rId119" Type="http://schemas.openxmlformats.org/officeDocument/2006/relationships/image" Target="../media/image1261.png"/><Relationship Id="rId127" Type="http://schemas.openxmlformats.org/officeDocument/2006/relationships/image" Target="../media/image1265.png"/><Relationship Id="rId65" Type="http://schemas.openxmlformats.org/officeDocument/2006/relationships/image" Target="../media/image1270.png"/><Relationship Id="rId73" Type="http://schemas.openxmlformats.org/officeDocument/2006/relationships/image" Target="../media/image1238.png"/><Relationship Id="rId78" Type="http://schemas.openxmlformats.org/officeDocument/2006/relationships/customXml" Target="../ink/ink1262.xml"/><Relationship Id="rId81" Type="http://schemas.openxmlformats.org/officeDocument/2006/relationships/image" Target="../media/image1242.png"/><Relationship Id="rId86" Type="http://schemas.openxmlformats.org/officeDocument/2006/relationships/customXml" Target="../ink/ink1266.xml"/><Relationship Id="rId94" Type="http://schemas.openxmlformats.org/officeDocument/2006/relationships/customXml" Target="../ink/ink1270.xml"/><Relationship Id="rId99" Type="http://schemas.openxmlformats.org/officeDocument/2006/relationships/image" Target="../media/image1251.png"/><Relationship Id="rId101" Type="http://schemas.openxmlformats.org/officeDocument/2006/relationships/image" Target="../media/image1252.png"/><Relationship Id="rId122" Type="http://schemas.openxmlformats.org/officeDocument/2006/relationships/customXml" Target="../ink/ink1284.xml"/><Relationship Id="rId130" Type="http://schemas.openxmlformats.org/officeDocument/2006/relationships/customXml" Target="../ink/ink1288.xml"/><Relationship Id="rId135" Type="http://schemas.openxmlformats.org/officeDocument/2006/relationships/image" Target="../media/image1269.png"/><Relationship Id="rId143" Type="http://schemas.openxmlformats.org/officeDocument/2006/relationships/image" Target="../media/image1274.png"/><Relationship Id="rId148" Type="http://schemas.openxmlformats.org/officeDocument/2006/relationships/customXml" Target="../ink/ink1297.xml"/><Relationship Id="rId151" Type="http://schemas.openxmlformats.org/officeDocument/2006/relationships/image" Target="../media/image1278.png"/><Relationship Id="rId156" Type="http://schemas.openxmlformats.org/officeDocument/2006/relationships/customXml" Target="../ink/ink1301.xml"/><Relationship Id="rId164" Type="http://schemas.openxmlformats.org/officeDocument/2006/relationships/customXml" Target="../ink/ink1305.xml"/><Relationship Id="rId169" Type="http://schemas.openxmlformats.org/officeDocument/2006/relationships/image" Target="../media/image1287.png"/><Relationship Id="rId177" Type="http://schemas.openxmlformats.org/officeDocument/2006/relationships/image" Target="../media/image1291.png"/><Relationship Id="rId185" Type="http://schemas.openxmlformats.org/officeDocument/2006/relationships/image" Target="../media/image1295.png"/><Relationship Id="rId198" Type="http://schemas.openxmlformats.org/officeDocument/2006/relationships/customXml" Target="../ink/ink1322.xml"/><Relationship Id="rId172" Type="http://schemas.openxmlformats.org/officeDocument/2006/relationships/customXml" Target="../ink/ink1309.xml"/><Relationship Id="rId180" Type="http://schemas.openxmlformats.org/officeDocument/2006/relationships/customXml" Target="../ink/ink1313.xml"/><Relationship Id="rId193" Type="http://schemas.openxmlformats.org/officeDocument/2006/relationships/image" Target="../media/image1299.png"/><Relationship Id="rId202" Type="http://schemas.openxmlformats.org/officeDocument/2006/relationships/customXml" Target="../ink/ink1324.xml"/><Relationship Id="rId207" Type="http://schemas.openxmlformats.org/officeDocument/2006/relationships/image" Target="../media/image1306.png"/><Relationship Id="rId210" Type="http://schemas.openxmlformats.org/officeDocument/2006/relationships/customXml" Target="../ink/ink1328.xml"/><Relationship Id="rId215" Type="http://schemas.openxmlformats.org/officeDocument/2006/relationships/image" Target="../media/image1310.png"/><Relationship Id="rId109" Type="http://schemas.openxmlformats.org/officeDocument/2006/relationships/image" Target="../media/image1256.png"/><Relationship Id="rId76" Type="http://schemas.openxmlformats.org/officeDocument/2006/relationships/customXml" Target="../ink/ink1261.xml"/><Relationship Id="rId97" Type="http://schemas.openxmlformats.org/officeDocument/2006/relationships/image" Target="../media/image1250.png"/><Relationship Id="rId104" Type="http://schemas.openxmlformats.org/officeDocument/2006/relationships/customXml" Target="../ink/ink1275.xml"/><Relationship Id="rId120" Type="http://schemas.openxmlformats.org/officeDocument/2006/relationships/customXml" Target="../ink/ink1283.xml"/><Relationship Id="rId125" Type="http://schemas.openxmlformats.org/officeDocument/2006/relationships/image" Target="../media/image1264.png"/><Relationship Id="rId141" Type="http://schemas.openxmlformats.org/officeDocument/2006/relationships/image" Target="../media/image1273.png"/><Relationship Id="rId146" Type="http://schemas.openxmlformats.org/officeDocument/2006/relationships/customXml" Target="../ink/ink1296.xml"/><Relationship Id="rId167" Type="http://schemas.openxmlformats.org/officeDocument/2006/relationships/image" Target="../media/image1286.png"/><Relationship Id="rId188" Type="http://schemas.openxmlformats.org/officeDocument/2006/relationships/customXml" Target="../ink/ink1317.xml"/><Relationship Id="rId71" Type="http://schemas.openxmlformats.org/officeDocument/2006/relationships/image" Target="../media/image1237.png"/><Relationship Id="rId92" Type="http://schemas.openxmlformats.org/officeDocument/2006/relationships/customXml" Target="../ink/ink1269.xml"/><Relationship Id="rId162" Type="http://schemas.openxmlformats.org/officeDocument/2006/relationships/customXml" Target="../ink/ink1304.xml"/><Relationship Id="rId183" Type="http://schemas.openxmlformats.org/officeDocument/2006/relationships/image" Target="../media/image1294.png"/><Relationship Id="rId213" Type="http://schemas.openxmlformats.org/officeDocument/2006/relationships/image" Target="../media/image1309.png"/><Relationship Id="rId218" Type="http://schemas.openxmlformats.org/officeDocument/2006/relationships/customXml" Target="../ink/ink1332.xml"/><Relationship Id="rId2" Type="http://schemas.openxmlformats.org/officeDocument/2006/relationships/customXml" Target="../ink/ink1255.xml"/><Relationship Id="rId66" Type="http://schemas.openxmlformats.org/officeDocument/2006/relationships/customXml" Target="../ink/ink1256.xml"/><Relationship Id="rId87" Type="http://schemas.openxmlformats.org/officeDocument/2006/relationships/image" Target="../media/image1245.png"/><Relationship Id="rId110" Type="http://schemas.openxmlformats.org/officeDocument/2006/relationships/customXml" Target="../ink/ink1278.xml"/><Relationship Id="rId115" Type="http://schemas.openxmlformats.org/officeDocument/2006/relationships/image" Target="../media/image1259.png"/><Relationship Id="rId131" Type="http://schemas.openxmlformats.org/officeDocument/2006/relationships/image" Target="../media/image1267.png"/><Relationship Id="rId136" Type="http://schemas.openxmlformats.org/officeDocument/2006/relationships/customXml" Target="../ink/ink1291.xml"/><Relationship Id="rId157" Type="http://schemas.openxmlformats.org/officeDocument/2006/relationships/image" Target="../media/image1281.png"/><Relationship Id="rId178" Type="http://schemas.openxmlformats.org/officeDocument/2006/relationships/customXml" Target="../ink/ink1312.xml"/><Relationship Id="rId82" Type="http://schemas.openxmlformats.org/officeDocument/2006/relationships/customXml" Target="../ink/ink1264.xml"/><Relationship Id="rId152" Type="http://schemas.openxmlformats.org/officeDocument/2006/relationships/customXml" Target="../ink/ink1299.xml"/><Relationship Id="rId173" Type="http://schemas.openxmlformats.org/officeDocument/2006/relationships/image" Target="../media/image1289.png"/><Relationship Id="rId194" Type="http://schemas.openxmlformats.org/officeDocument/2006/relationships/customXml" Target="../ink/ink1320.xml"/><Relationship Id="rId199" Type="http://schemas.openxmlformats.org/officeDocument/2006/relationships/image" Target="../media/image1302.png"/><Relationship Id="rId203" Type="http://schemas.openxmlformats.org/officeDocument/2006/relationships/image" Target="../media/image1304.png"/><Relationship Id="rId208" Type="http://schemas.openxmlformats.org/officeDocument/2006/relationships/customXml" Target="../ink/ink1327.xml"/><Relationship Id="rId77" Type="http://schemas.openxmlformats.org/officeDocument/2006/relationships/image" Target="../media/image1240.png"/><Relationship Id="rId100" Type="http://schemas.openxmlformats.org/officeDocument/2006/relationships/customXml" Target="../ink/ink1273.xml"/><Relationship Id="rId105" Type="http://schemas.openxmlformats.org/officeDocument/2006/relationships/image" Target="../media/image1254.png"/><Relationship Id="rId126" Type="http://schemas.openxmlformats.org/officeDocument/2006/relationships/customXml" Target="../ink/ink1286.xml"/><Relationship Id="rId147" Type="http://schemas.openxmlformats.org/officeDocument/2006/relationships/image" Target="../media/image1276.png"/><Relationship Id="rId168" Type="http://schemas.openxmlformats.org/officeDocument/2006/relationships/customXml" Target="../ink/ink1307.xml"/><Relationship Id="rId72" Type="http://schemas.openxmlformats.org/officeDocument/2006/relationships/customXml" Target="../ink/ink1259.xml"/><Relationship Id="rId93" Type="http://schemas.openxmlformats.org/officeDocument/2006/relationships/image" Target="../media/image1248.png"/><Relationship Id="rId98" Type="http://schemas.openxmlformats.org/officeDocument/2006/relationships/customXml" Target="../ink/ink1272.xml"/><Relationship Id="rId121" Type="http://schemas.openxmlformats.org/officeDocument/2006/relationships/image" Target="../media/image1262.png"/><Relationship Id="rId142" Type="http://schemas.openxmlformats.org/officeDocument/2006/relationships/customXml" Target="../ink/ink1294.xml"/><Relationship Id="rId163" Type="http://schemas.openxmlformats.org/officeDocument/2006/relationships/image" Target="../media/image1284.png"/><Relationship Id="rId184" Type="http://schemas.openxmlformats.org/officeDocument/2006/relationships/customXml" Target="../ink/ink1315.xml"/><Relationship Id="rId189" Type="http://schemas.openxmlformats.org/officeDocument/2006/relationships/image" Target="../media/image1297.png"/><Relationship Id="rId219" Type="http://schemas.openxmlformats.org/officeDocument/2006/relationships/image" Target="../media/image1312.png"/><Relationship Id="rId214" Type="http://schemas.openxmlformats.org/officeDocument/2006/relationships/customXml" Target="../ink/ink1330.xml"/><Relationship Id="rId67" Type="http://schemas.openxmlformats.org/officeDocument/2006/relationships/image" Target="../media/image1235.png"/><Relationship Id="rId116" Type="http://schemas.openxmlformats.org/officeDocument/2006/relationships/customXml" Target="../ink/ink1281.xml"/><Relationship Id="rId137" Type="http://schemas.openxmlformats.org/officeDocument/2006/relationships/image" Target="../media/image1271.png"/><Relationship Id="rId158" Type="http://schemas.openxmlformats.org/officeDocument/2006/relationships/customXml" Target="../ink/ink1302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46.xml"/><Relationship Id="rId117" Type="http://schemas.openxmlformats.org/officeDocument/2006/relationships/image" Target="../media/image1371.png"/><Relationship Id="rId21" Type="http://schemas.openxmlformats.org/officeDocument/2006/relationships/image" Target="../media/image1318.png"/><Relationship Id="rId42" Type="http://schemas.openxmlformats.org/officeDocument/2006/relationships/customXml" Target="../ink/ink1354.xml"/><Relationship Id="rId47" Type="http://schemas.openxmlformats.org/officeDocument/2006/relationships/image" Target="../media/image1331.png"/><Relationship Id="rId63" Type="http://schemas.openxmlformats.org/officeDocument/2006/relationships/image" Target="../media/image1339.png"/><Relationship Id="rId68" Type="http://schemas.openxmlformats.org/officeDocument/2006/relationships/customXml" Target="../ink/ink1367.xml"/><Relationship Id="rId84" Type="http://schemas.openxmlformats.org/officeDocument/2006/relationships/customXml" Target="../ink/ink1375.xml"/><Relationship Id="rId89" Type="http://schemas.openxmlformats.org/officeDocument/2006/relationships/image" Target="../media/image1352.png"/><Relationship Id="rId112" Type="http://schemas.openxmlformats.org/officeDocument/2006/relationships/customXml" Target="../ink/ink1389.xml"/><Relationship Id="rId16" Type="http://schemas.openxmlformats.org/officeDocument/2006/relationships/customXml" Target="../ink/ink1341.xml"/><Relationship Id="rId107" Type="http://schemas.openxmlformats.org/officeDocument/2006/relationships/image" Target="../media/image1366.png"/><Relationship Id="rId11" Type="http://schemas.openxmlformats.org/officeDocument/2006/relationships/image" Target="../media/image1357.png"/><Relationship Id="rId32" Type="http://schemas.openxmlformats.org/officeDocument/2006/relationships/customXml" Target="../ink/ink1349.xml"/><Relationship Id="rId37" Type="http://schemas.openxmlformats.org/officeDocument/2006/relationships/image" Target="../media/image1326.png"/><Relationship Id="rId53" Type="http://schemas.openxmlformats.org/officeDocument/2006/relationships/image" Target="../media/image1334.png"/><Relationship Id="rId58" Type="http://schemas.openxmlformats.org/officeDocument/2006/relationships/customXml" Target="../ink/ink1362.xml"/><Relationship Id="rId74" Type="http://schemas.openxmlformats.org/officeDocument/2006/relationships/customXml" Target="../ink/ink1370.xml"/><Relationship Id="rId79" Type="http://schemas.openxmlformats.org/officeDocument/2006/relationships/image" Target="../media/image1347.png"/><Relationship Id="rId102" Type="http://schemas.openxmlformats.org/officeDocument/2006/relationships/customXml" Target="../ink/ink1384.xml"/><Relationship Id="rId5" Type="http://schemas.openxmlformats.org/officeDocument/2006/relationships/image" Target="../media/image1354.png"/><Relationship Id="rId61" Type="http://schemas.openxmlformats.org/officeDocument/2006/relationships/image" Target="../media/image1338.png"/><Relationship Id="rId82" Type="http://schemas.openxmlformats.org/officeDocument/2006/relationships/customXml" Target="../ink/ink1374.xml"/><Relationship Id="rId90" Type="http://schemas.openxmlformats.org/officeDocument/2006/relationships/customXml" Target="../ink/ink1378.xml"/><Relationship Id="rId95" Type="http://schemas.openxmlformats.org/officeDocument/2006/relationships/image" Target="../media/image1360.png"/><Relationship Id="rId19" Type="http://schemas.openxmlformats.org/officeDocument/2006/relationships/image" Target="../media/image1317.png"/><Relationship Id="rId14" Type="http://schemas.openxmlformats.org/officeDocument/2006/relationships/customXml" Target="../ink/ink1340.xml"/><Relationship Id="rId22" Type="http://schemas.openxmlformats.org/officeDocument/2006/relationships/customXml" Target="../ink/ink1344.xml"/><Relationship Id="rId27" Type="http://schemas.openxmlformats.org/officeDocument/2006/relationships/image" Target="../media/image1321.png"/><Relationship Id="rId30" Type="http://schemas.openxmlformats.org/officeDocument/2006/relationships/customXml" Target="../ink/ink1348.xml"/><Relationship Id="rId35" Type="http://schemas.openxmlformats.org/officeDocument/2006/relationships/image" Target="../media/image1325.png"/><Relationship Id="rId43" Type="http://schemas.openxmlformats.org/officeDocument/2006/relationships/image" Target="../media/image1329.png"/><Relationship Id="rId48" Type="http://schemas.openxmlformats.org/officeDocument/2006/relationships/customXml" Target="../ink/ink1357.xml"/><Relationship Id="rId56" Type="http://schemas.openxmlformats.org/officeDocument/2006/relationships/customXml" Target="../ink/ink1361.xml"/><Relationship Id="rId64" Type="http://schemas.openxmlformats.org/officeDocument/2006/relationships/customXml" Target="../ink/ink1365.xml"/><Relationship Id="rId69" Type="http://schemas.openxmlformats.org/officeDocument/2006/relationships/image" Target="../media/image1342.png"/><Relationship Id="rId77" Type="http://schemas.openxmlformats.org/officeDocument/2006/relationships/image" Target="../media/image1346.png"/><Relationship Id="rId100" Type="http://schemas.openxmlformats.org/officeDocument/2006/relationships/customXml" Target="../ink/ink1383.xml"/><Relationship Id="rId105" Type="http://schemas.openxmlformats.org/officeDocument/2006/relationships/image" Target="../media/image1365.png"/><Relationship Id="rId113" Type="http://schemas.openxmlformats.org/officeDocument/2006/relationships/image" Target="../media/image1369.png"/><Relationship Id="rId118" Type="http://schemas.openxmlformats.org/officeDocument/2006/relationships/customXml" Target="../ink/ink1392.xml"/><Relationship Id="rId8" Type="http://schemas.openxmlformats.org/officeDocument/2006/relationships/customXml" Target="../ink/ink1337.xml"/><Relationship Id="rId51" Type="http://schemas.openxmlformats.org/officeDocument/2006/relationships/image" Target="../media/image1333.png"/><Relationship Id="rId72" Type="http://schemas.openxmlformats.org/officeDocument/2006/relationships/customXml" Target="../ink/ink1369.xml"/><Relationship Id="rId80" Type="http://schemas.openxmlformats.org/officeDocument/2006/relationships/customXml" Target="../ink/ink1373.xml"/><Relationship Id="rId85" Type="http://schemas.openxmlformats.org/officeDocument/2006/relationships/image" Target="../media/image1350.png"/><Relationship Id="rId93" Type="http://schemas.openxmlformats.org/officeDocument/2006/relationships/image" Target="../media/image1359.png"/><Relationship Id="rId98" Type="http://schemas.openxmlformats.org/officeDocument/2006/relationships/customXml" Target="../ink/ink1382.xml"/><Relationship Id="rId121" Type="http://schemas.openxmlformats.org/officeDocument/2006/relationships/image" Target="../media/image1373.png"/><Relationship Id="rId3" Type="http://schemas.openxmlformats.org/officeDocument/2006/relationships/image" Target="../media/image1353.png"/><Relationship Id="rId12" Type="http://schemas.openxmlformats.org/officeDocument/2006/relationships/customXml" Target="../ink/ink1339.xml"/><Relationship Id="rId17" Type="http://schemas.openxmlformats.org/officeDocument/2006/relationships/image" Target="../media/image1316.png"/><Relationship Id="rId25" Type="http://schemas.openxmlformats.org/officeDocument/2006/relationships/image" Target="../media/image1320.png"/><Relationship Id="rId33" Type="http://schemas.openxmlformats.org/officeDocument/2006/relationships/image" Target="../media/image1324.png"/><Relationship Id="rId38" Type="http://schemas.openxmlformats.org/officeDocument/2006/relationships/customXml" Target="../ink/ink1352.xml"/><Relationship Id="rId46" Type="http://schemas.openxmlformats.org/officeDocument/2006/relationships/customXml" Target="../ink/ink1356.xml"/><Relationship Id="rId59" Type="http://schemas.openxmlformats.org/officeDocument/2006/relationships/image" Target="../media/image1337.png"/><Relationship Id="rId67" Type="http://schemas.openxmlformats.org/officeDocument/2006/relationships/image" Target="../media/image1341.png"/><Relationship Id="rId103" Type="http://schemas.openxmlformats.org/officeDocument/2006/relationships/image" Target="../media/image1364.png"/><Relationship Id="rId108" Type="http://schemas.openxmlformats.org/officeDocument/2006/relationships/customXml" Target="../ink/ink1387.xml"/><Relationship Id="rId116" Type="http://schemas.openxmlformats.org/officeDocument/2006/relationships/customXml" Target="../ink/ink1391.xml"/><Relationship Id="rId20" Type="http://schemas.openxmlformats.org/officeDocument/2006/relationships/customXml" Target="../ink/ink1343.xml"/><Relationship Id="rId41" Type="http://schemas.openxmlformats.org/officeDocument/2006/relationships/image" Target="../media/image1328.png"/><Relationship Id="rId54" Type="http://schemas.openxmlformats.org/officeDocument/2006/relationships/customXml" Target="../ink/ink1360.xml"/><Relationship Id="rId62" Type="http://schemas.openxmlformats.org/officeDocument/2006/relationships/customXml" Target="../ink/ink1364.xml"/><Relationship Id="rId70" Type="http://schemas.openxmlformats.org/officeDocument/2006/relationships/customXml" Target="../ink/ink1368.xml"/><Relationship Id="rId75" Type="http://schemas.openxmlformats.org/officeDocument/2006/relationships/image" Target="../media/image1345.png"/><Relationship Id="rId83" Type="http://schemas.openxmlformats.org/officeDocument/2006/relationships/image" Target="../media/image1349.png"/><Relationship Id="rId88" Type="http://schemas.openxmlformats.org/officeDocument/2006/relationships/customXml" Target="../ink/ink1377.xml"/><Relationship Id="rId91" Type="http://schemas.openxmlformats.org/officeDocument/2006/relationships/image" Target="../media/image1358.png"/><Relationship Id="rId96" Type="http://schemas.openxmlformats.org/officeDocument/2006/relationships/customXml" Target="../ink/ink1381.xml"/><Relationship Id="rId111" Type="http://schemas.openxmlformats.org/officeDocument/2006/relationships/image" Target="../media/image136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36.xml"/><Relationship Id="rId15" Type="http://schemas.openxmlformats.org/officeDocument/2006/relationships/image" Target="../media/image1315.png"/><Relationship Id="rId23" Type="http://schemas.openxmlformats.org/officeDocument/2006/relationships/image" Target="../media/image1319.png"/><Relationship Id="rId28" Type="http://schemas.openxmlformats.org/officeDocument/2006/relationships/customXml" Target="../ink/ink1347.xml"/><Relationship Id="rId36" Type="http://schemas.openxmlformats.org/officeDocument/2006/relationships/customXml" Target="../ink/ink1351.xml"/><Relationship Id="rId49" Type="http://schemas.openxmlformats.org/officeDocument/2006/relationships/image" Target="../media/image1332.png"/><Relationship Id="rId57" Type="http://schemas.openxmlformats.org/officeDocument/2006/relationships/image" Target="../media/image1336.png"/><Relationship Id="rId106" Type="http://schemas.openxmlformats.org/officeDocument/2006/relationships/customXml" Target="../ink/ink1386.xml"/><Relationship Id="rId114" Type="http://schemas.openxmlformats.org/officeDocument/2006/relationships/customXml" Target="../ink/ink1390.xml"/><Relationship Id="rId119" Type="http://schemas.openxmlformats.org/officeDocument/2006/relationships/image" Target="../media/image1372.png"/><Relationship Id="rId10" Type="http://schemas.openxmlformats.org/officeDocument/2006/relationships/customXml" Target="../ink/ink1338.xml"/><Relationship Id="rId31" Type="http://schemas.openxmlformats.org/officeDocument/2006/relationships/image" Target="../media/image1323.png"/><Relationship Id="rId44" Type="http://schemas.openxmlformats.org/officeDocument/2006/relationships/customXml" Target="../ink/ink1355.xml"/><Relationship Id="rId52" Type="http://schemas.openxmlformats.org/officeDocument/2006/relationships/customXml" Target="../ink/ink1359.xml"/><Relationship Id="rId60" Type="http://schemas.openxmlformats.org/officeDocument/2006/relationships/customXml" Target="../ink/ink1363.xml"/><Relationship Id="rId65" Type="http://schemas.openxmlformats.org/officeDocument/2006/relationships/image" Target="../media/image1340.png"/><Relationship Id="rId73" Type="http://schemas.openxmlformats.org/officeDocument/2006/relationships/image" Target="../media/image1344.png"/><Relationship Id="rId78" Type="http://schemas.openxmlformats.org/officeDocument/2006/relationships/customXml" Target="../ink/ink1372.xml"/><Relationship Id="rId81" Type="http://schemas.openxmlformats.org/officeDocument/2006/relationships/image" Target="../media/image1348.png"/><Relationship Id="rId86" Type="http://schemas.openxmlformats.org/officeDocument/2006/relationships/customXml" Target="../ink/ink1376.xml"/><Relationship Id="rId94" Type="http://schemas.openxmlformats.org/officeDocument/2006/relationships/customXml" Target="../ink/ink1380.xml"/><Relationship Id="rId99" Type="http://schemas.openxmlformats.org/officeDocument/2006/relationships/image" Target="../media/image1362.png"/><Relationship Id="rId101" Type="http://schemas.openxmlformats.org/officeDocument/2006/relationships/image" Target="../media/image1363.png"/><Relationship Id="rId4" Type="http://schemas.openxmlformats.org/officeDocument/2006/relationships/customXml" Target="../ink/ink1335.xml"/><Relationship Id="rId9" Type="http://schemas.openxmlformats.org/officeDocument/2006/relationships/image" Target="../media/image1356.png"/><Relationship Id="rId13" Type="http://schemas.openxmlformats.org/officeDocument/2006/relationships/image" Target="../media/image1314.png"/><Relationship Id="rId18" Type="http://schemas.openxmlformats.org/officeDocument/2006/relationships/customXml" Target="../ink/ink1342.xml"/><Relationship Id="rId39" Type="http://schemas.openxmlformats.org/officeDocument/2006/relationships/image" Target="../media/image1327.png"/><Relationship Id="rId109" Type="http://schemas.openxmlformats.org/officeDocument/2006/relationships/image" Target="../media/image1367.png"/><Relationship Id="rId34" Type="http://schemas.openxmlformats.org/officeDocument/2006/relationships/customXml" Target="../ink/ink1350.xml"/><Relationship Id="rId50" Type="http://schemas.openxmlformats.org/officeDocument/2006/relationships/customXml" Target="../ink/ink1358.xml"/><Relationship Id="rId55" Type="http://schemas.openxmlformats.org/officeDocument/2006/relationships/image" Target="../media/image1335.png"/><Relationship Id="rId76" Type="http://schemas.openxmlformats.org/officeDocument/2006/relationships/customXml" Target="../ink/ink1371.xml"/><Relationship Id="rId97" Type="http://schemas.openxmlformats.org/officeDocument/2006/relationships/image" Target="../media/image1361.png"/><Relationship Id="rId104" Type="http://schemas.openxmlformats.org/officeDocument/2006/relationships/customXml" Target="../ink/ink1385.xml"/><Relationship Id="rId120" Type="http://schemas.openxmlformats.org/officeDocument/2006/relationships/customXml" Target="../ink/ink1393.xml"/><Relationship Id="rId7" Type="http://schemas.openxmlformats.org/officeDocument/2006/relationships/image" Target="../media/image1355.png"/><Relationship Id="rId71" Type="http://schemas.openxmlformats.org/officeDocument/2006/relationships/image" Target="../media/image1343.png"/><Relationship Id="rId92" Type="http://schemas.openxmlformats.org/officeDocument/2006/relationships/customXml" Target="../ink/ink1379.xml"/><Relationship Id="rId2" Type="http://schemas.openxmlformats.org/officeDocument/2006/relationships/customXml" Target="../ink/ink1334.xml"/><Relationship Id="rId29" Type="http://schemas.openxmlformats.org/officeDocument/2006/relationships/image" Target="../media/image1322.png"/><Relationship Id="rId24" Type="http://schemas.openxmlformats.org/officeDocument/2006/relationships/customXml" Target="../ink/ink1345.xml"/><Relationship Id="rId40" Type="http://schemas.openxmlformats.org/officeDocument/2006/relationships/customXml" Target="../ink/ink1353.xml"/><Relationship Id="rId45" Type="http://schemas.openxmlformats.org/officeDocument/2006/relationships/image" Target="../media/image1330.png"/><Relationship Id="rId66" Type="http://schemas.openxmlformats.org/officeDocument/2006/relationships/customXml" Target="../ink/ink1366.xml"/><Relationship Id="rId87" Type="http://schemas.openxmlformats.org/officeDocument/2006/relationships/image" Target="../media/image1351.png"/><Relationship Id="rId110" Type="http://schemas.openxmlformats.org/officeDocument/2006/relationships/customXml" Target="../ink/ink1388.xml"/><Relationship Id="rId115" Type="http://schemas.openxmlformats.org/officeDocument/2006/relationships/image" Target="../media/image1370.png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06.xml"/><Relationship Id="rId21" Type="http://schemas.openxmlformats.org/officeDocument/2006/relationships/image" Target="../media/image1383.png"/><Relationship Id="rId42" Type="http://schemas.openxmlformats.org/officeDocument/2006/relationships/customXml" Target="../ink/ink1414.xml"/><Relationship Id="rId47" Type="http://schemas.openxmlformats.org/officeDocument/2006/relationships/image" Target="../media/image1396.png"/><Relationship Id="rId63" Type="http://schemas.openxmlformats.org/officeDocument/2006/relationships/image" Target="../media/image1404.png"/><Relationship Id="rId68" Type="http://schemas.openxmlformats.org/officeDocument/2006/relationships/customXml" Target="../ink/ink1427.xml"/><Relationship Id="rId84" Type="http://schemas.openxmlformats.org/officeDocument/2006/relationships/customXml" Target="../ink/ink1435.xml"/><Relationship Id="rId89" Type="http://schemas.openxmlformats.org/officeDocument/2006/relationships/image" Target="../media/image1417.png"/><Relationship Id="rId7" Type="http://schemas.openxmlformats.org/officeDocument/2006/relationships/image" Target="../media/image1376.png"/><Relationship Id="rId71" Type="http://schemas.openxmlformats.org/officeDocument/2006/relationships/image" Target="../media/image1408.png"/><Relationship Id="rId92" Type="http://schemas.openxmlformats.org/officeDocument/2006/relationships/customXml" Target="../ink/ink1439.xml"/><Relationship Id="rId2" Type="http://schemas.openxmlformats.org/officeDocument/2006/relationships/customXml" Target="../ink/ink1394.xml"/><Relationship Id="rId16" Type="http://schemas.openxmlformats.org/officeDocument/2006/relationships/customXml" Target="../ink/ink1401.xml"/><Relationship Id="rId29" Type="http://schemas.openxmlformats.org/officeDocument/2006/relationships/image" Target="../media/image1387.png"/><Relationship Id="rId11" Type="http://schemas.openxmlformats.org/officeDocument/2006/relationships/image" Target="../media/image1378.png"/><Relationship Id="rId24" Type="http://schemas.openxmlformats.org/officeDocument/2006/relationships/customXml" Target="../ink/ink1405.xml"/><Relationship Id="rId32" Type="http://schemas.openxmlformats.org/officeDocument/2006/relationships/customXml" Target="../ink/ink1409.xml"/><Relationship Id="rId37" Type="http://schemas.openxmlformats.org/officeDocument/2006/relationships/image" Target="../media/image1391.png"/><Relationship Id="rId40" Type="http://schemas.openxmlformats.org/officeDocument/2006/relationships/customXml" Target="../ink/ink1413.xml"/><Relationship Id="rId45" Type="http://schemas.openxmlformats.org/officeDocument/2006/relationships/image" Target="../media/image1395.png"/><Relationship Id="rId53" Type="http://schemas.openxmlformats.org/officeDocument/2006/relationships/image" Target="../media/image1399.png"/><Relationship Id="rId58" Type="http://schemas.openxmlformats.org/officeDocument/2006/relationships/customXml" Target="../ink/ink1422.xml"/><Relationship Id="rId66" Type="http://schemas.openxmlformats.org/officeDocument/2006/relationships/customXml" Target="../ink/ink1426.xml"/><Relationship Id="rId74" Type="http://schemas.openxmlformats.org/officeDocument/2006/relationships/customXml" Target="../ink/ink1430.xml"/><Relationship Id="rId79" Type="http://schemas.openxmlformats.org/officeDocument/2006/relationships/image" Target="../media/image1412.png"/><Relationship Id="rId87" Type="http://schemas.openxmlformats.org/officeDocument/2006/relationships/image" Target="../media/image1416.png"/><Relationship Id="rId102" Type="http://schemas.openxmlformats.org/officeDocument/2006/relationships/customXml" Target="../ink/ink1444.xml"/><Relationship Id="rId5" Type="http://schemas.openxmlformats.org/officeDocument/2006/relationships/image" Target="../media/image1375.png"/><Relationship Id="rId61" Type="http://schemas.openxmlformats.org/officeDocument/2006/relationships/image" Target="../media/image1403.png"/><Relationship Id="rId82" Type="http://schemas.openxmlformats.org/officeDocument/2006/relationships/customXml" Target="../ink/ink1434.xml"/><Relationship Id="rId90" Type="http://schemas.openxmlformats.org/officeDocument/2006/relationships/customXml" Target="../ink/ink1438.xml"/><Relationship Id="rId95" Type="http://schemas.openxmlformats.org/officeDocument/2006/relationships/image" Target="../media/image1420.png"/><Relationship Id="rId19" Type="http://schemas.openxmlformats.org/officeDocument/2006/relationships/image" Target="../media/image1382.png"/><Relationship Id="rId14" Type="http://schemas.openxmlformats.org/officeDocument/2006/relationships/customXml" Target="../ink/ink1400.xml"/><Relationship Id="rId22" Type="http://schemas.openxmlformats.org/officeDocument/2006/relationships/customXml" Target="../ink/ink1404.xml"/><Relationship Id="rId27" Type="http://schemas.openxmlformats.org/officeDocument/2006/relationships/image" Target="../media/image1386.png"/><Relationship Id="rId30" Type="http://schemas.openxmlformats.org/officeDocument/2006/relationships/customXml" Target="../ink/ink1408.xml"/><Relationship Id="rId35" Type="http://schemas.openxmlformats.org/officeDocument/2006/relationships/image" Target="../media/image1390.png"/><Relationship Id="rId43" Type="http://schemas.openxmlformats.org/officeDocument/2006/relationships/image" Target="../media/image1394.png"/><Relationship Id="rId48" Type="http://schemas.openxmlformats.org/officeDocument/2006/relationships/customXml" Target="../ink/ink1417.xml"/><Relationship Id="rId56" Type="http://schemas.openxmlformats.org/officeDocument/2006/relationships/customXml" Target="../ink/ink1421.xml"/><Relationship Id="rId64" Type="http://schemas.openxmlformats.org/officeDocument/2006/relationships/customXml" Target="../ink/ink1425.xml"/><Relationship Id="rId69" Type="http://schemas.openxmlformats.org/officeDocument/2006/relationships/image" Target="../media/image1407.png"/><Relationship Id="rId77" Type="http://schemas.openxmlformats.org/officeDocument/2006/relationships/image" Target="../media/image1411.png"/><Relationship Id="rId100" Type="http://schemas.openxmlformats.org/officeDocument/2006/relationships/customXml" Target="../ink/ink1443.xml"/><Relationship Id="rId8" Type="http://schemas.openxmlformats.org/officeDocument/2006/relationships/customXml" Target="../ink/ink1397.xml"/><Relationship Id="rId51" Type="http://schemas.openxmlformats.org/officeDocument/2006/relationships/image" Target="../media/image1398.png"/><Relationship Id="rId72" Type="http://schemas.openxmlformats.org/officeDocument/2006/relationships/customXml" Target="../ink/ink1429.xml"/><Relationship Id="rId80" Type="http://schemas.openxmlformats.org/officeDocument/2006/relationships/customXml" Target="../ink/ink1433.xml"/><Relationship Id="rId85" Type="http://schemas.openxmlformats.org/officeDocument/2006/relationships/image" Target="../media/image1415.png"/><Relationship Id="rId93" Type="http://schemas.openxmlformats.org/officeDocument/2006/relationships/image" Target="../media/image1419.png"/><Relationship Id="rId98" Type="http://schemas.openxmlformats.org/officeDocument/2006/relationships/customXml" Target="../ink/ink1442.xml"/><Relationship Id="rId3" Type="http://schemas.openxmlformats.org/officeDocument/2006/relationships/image" Target="../media/image1374.png"/><Relationship Id="rId12" Type="http://schemas.openxmlformats.org/officeDocument/2006/relationships/customXml" Target="../ink/ink1399.xml"/><Relationship Id="rId17" Type="http://schemas.openxmlformats.org/officeDocument/2006/relationships/image" Target="../media/image1381.png"/><Relationship Id="rId25" Type="http://schemas.openxmlformats.org/officeDocument/2006/relationships/image" Target="../media/image1385.png"/><Relationship Id="rId33" Type="http://schemas.openxmlformats.org/officeDocument/2006/relationships/image" Target="../media/image1389.png"/><Relationship Id="rId38" Type="http://schemas.openxmlformats.org/officeDocument/2006/relationships/customXml" Target="../ink/ink1412.xml"/><Relationship Id="rId46" Type="http://schemas.openxmlformats.org/officeDocument/2006/relationships/customXml" Target="../ink/ink1416.xml"/><Relationship Id="rId59" Type="http://schemas.openxmlformats.org/officeDocument/2006/relationships/image" Target="../media/image1402.png"/><Relationship Id="rId67" Type="http://schemas.openxmlformats.org/officeDocument/2006/relationships/image" Target="../media/image1406.png"/><Relationship Id="rId103" Type="http://schemas.openxmlformats.org/officeDocument/2006/relationships/image" Target="../media/image1424.png"/><Relationship Id="rId20" Type="http://schemas.openxmlformats.org/officeDocument/2006/relationships/customXml" Target="../ink/ink1403.xml"/><Relationship Id="rId41" Type="http://schemas.openxmlformats.org/officeDocument/2006/relationships/image" Target="../media/image1393.png"/><Relationship Id="rId54" Type="http://schemas.openxmlformats.org/officeDocument/2006/relationships/customXml" Target="../ink/ink1420.xml"/><Relationship Id="rId62" Type="http://schemas.openxmlformats.org/officeDocument/2006/relationships/customXml" Target="../ink/ink1424.xml"/><Relationship Id="rId70" Type="http://schemas.openxmlformats.org/officeDocument/2006/relationships/customXml" Target="../ink/ink1428.xml"/><Relationship Id="rId75" Type="http://schemas.openxmlformats.org/officeDocument/2006/relationships/image" Target="../media/image1410.png"/><Relationship Id="rId83" Type="http://schemas.openxmlformats.org/officeDocument/2006/relationships/image" Target="../media/image1414.png"/><Relationship Id="rId88" Type="http://schemas.openxmlformats.org/officeDocument/2006/relationships/customXml" Target="../ink/ink1437.xml"/><Relationship Id="rId91" Type="http://schemas.openxmlformats.org/officeDocument/2006/relationships/image" Target="../media/image1418.png"/><Relationship Id="rId96" Type="http://schemas.openxmlformats.org/officeDocument/2006/relationships/customXml" Target="../ink/ink14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96.xml"/><Relationship Id="rId15" Type="http://schemas.openxmlformats.org/officeDocument/2006/relationships/image" Target="../media/image1380.png"/><Relationship Id="rId23" Type="http://schemas.openxmlformats.org/officeDocument/2006/relationships/image" Target="../media/image1384.png"/><Relationship Id="rId28" Type="http://schemas.openxmlformats.org/officeDocument/2006/relationships/customXml" Target="../ink/ink1407.xml"/><Relationship Id="rId36" Type="http://schemas.openxmlformats.org/officeDocument/2006/relationships/customXml" Target="../ink/ink1411.xml"/><Relationship Id="rId49" Type="http://schemas.openxmlformats.org/officeDocument/2006/relationships/image" Target="../media/image1397.png"/><Relationship Id="rId57" Type="http://schemas.openxmlformats.org/officeDocument/2006/relationships/image" Target="../media/image1401.png"/><Relationship Id="rId10" Type="http://schemas.openxmlformats.org/officeDocument/2006/relationships/customXml" Target="../ink/ink1398.xml"/><Relationship Id="rId31" Type="http://schemas.openxmlformats.org/officeDocument/2006/relationships/image" Target="../media/image1388.png"/><Relationship Id="rId44" Type="http://schemas.openxmlformats.org/officeDocument/2006/relationships/customXml" Target="../ink/ink1415.xml"/><Relationship Id="rId52" Type="http://schemas.openxmlformats.org/officeDocument/2006/relationships/customXml" Target="../ink/ink1419.xml"/><Relationship Id="rId60" Type="http://schemas.openxmlformats.org/officeDocument/2006/relationships/customXml" Target="../ink/ink1423.xml"/><Relationship Id="rId65" Type="http://schemas.openxmlformats.org/officeDocument/2006/relationships/image" Target="../media/image1405.png"/><Relationship Id="rId73" Type="http://schemas.openxmlformats.org/officeDocument/2006/relationships/image" Target="../media/image1409.png"/><Relationship Id="rId78" Type="http://schemas.openxmlformats.org/officeDocument/2006/relationships/customXml" Target="../ink/ink1432.xml"/><Relationship Id="rId81" Type="http://schemas.openxmlformats.org/officeDocument/2006/relationships/image" Target="../media/image1413.png"/><Relationship Id="rId86" Type="http://schemas.openxmlformats.org/officeDocument/2006/relationships/customXml" Target="../ink/ink1436.xml"/><Relationship Id="rId94" Type="http://schemas.openxmlformats.org/officeDocument/2006/relationships/customXml" Target="../ink/ink1440.xml"/><Relationship Id="rId99" Type="http://schemas.openxmlformats.org/officeDocument/2006/relationships/image" Target="../media/image1422.png"/><Relationship Id="rId101" Type="http://schemas.openxmlformats.org/officeDocument/2006/relationships/image" Target="../media/image1423.png"/><Relationship Id="rId4" Type="http://schemas.openxmlformats.org/officeDocument/2006/relationships/customXml" Target="../ink/ink1395.xml"/><Relationship Id="rId9" Type="http://schemas.openxmlformats.org/officeDocument/2006/relationships/image" Target="../media/image1377.png"/><Relationship Id="rId13" Type="http://schemas.openxmlformats.org/officeDocument/2006/relationships/image" Target="../media/image1379.png"/><Relationship Id="rId18" Type="http://schemas.openxmlformats.org/officeDocument/2006/relationships/customXml" Target="../ink/ink1402.xml"/><Relationship Id="rId39" Type="http://schemas.openxmlformats.org/officeDocument/2006/relationships/image" Target="../media/image1392.png"/><Relationship Id="rId34" Type="http://schemas.openxmlformats.org/officeDocument/2006/relationships/customXml" Target="../ink/ink1410.xml"/><Relationship Id="rId50" Type="http://schemas.openxmlformats.org/officeDocument/2006/relationships/customXml" Target="../ink/ink1418.xml"/><Relationship Id="rId55" Type="http://schemas.openxmlformats.org/officeDocument/2006/relationships/image" Target="../media/image1400.png"/><Relationship Id="rId76" Type="http://schemas.openxmlformats.org/officeDocument/2006/relationships/customXml" Target="../ink/ink1431.xml"/><Relationship Id="rId97" Type="http://schemas.openxmlformats.org/officeDocument/2006/relationships/image" Target="../media/image1421.png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72.png"/><Relationship Id="rId21" Type="http://schemas.openxmlformats.org/officeDocument/2006/relationships/image" Target="../media/image2710.png"/><Relationship Id="rId42" Type="http://schemas.openxmlformats.org/officeDocument/2006/relationships/customXml" Target="../ink/ink1465.xml"/><Relationship Id="rId63" Type="http://schemas.openxmlformats.org/officeDocument/2006/relationships/image" Target="../media/image1445.png"/><Relationship Id="rId84" Type="http://schemas.openxmlformats.org/officeDocument/2006/relationships/customXml" Target="../ink/ink1486.xml"/><Relationship Id="rId138" Type="http://schemas.openxmlformats.org/officeDocument/2006/relationships/customXml" Target="../ink/ink1513.xml"/><Relationship Id="rId159" Type="http://schemas.openxmlformats.org/officeDocument/2006/relationships/image" Target="../media/image1493.png"/><Relationship Id="rId170" Type="http://schemas.openxmlformats.org/officeDocument/2006/relationships/customXml" Target="../ink/ink1529.xml"/><Relationship Id="rId191" Type="http://schemas.openxmlformats.org/officeDocument/2006/relationships/image" Target="../media/image1509.png"/><Relationship Id="rId205" Type="http://schemas.openxmlformats.org/officeDocument/2006/relationships/image" Target="../media/image1516.png"/><Relationship Id="rId226" Type="http://schemas.openxmlformats.org/officeDocument/2006/relationships/customXml" Target="../ink/ink1557.xml"/><Relationship Id="rId107" Type="http://schemas.openxmlformats.org/officeDocument/2006/relationships/image" Target="../media/image1467.png"/><Relationship Id="rId11" Type="http://schemas.openxmlformats.org/officeDocument/2006/relationships/image" Target="../media/image2200.png"/><Relationship Id="rId32" Type="http://schemas.openxmlformats.org/officeDocument/2006/relationships/customXml" Target="../ink/ink1460.xml"/><Relationship Id="rId53" Type="http://schemas.openxmlformats.org/officeDocument/2006/relationships/image" Target="../media/image1440.png"/><Relationship Id="rId74" Type="http://schemas.openxmlformats.org/officeDocument/2006/relationships/customXml" Target="../ink/ink1481.xml"/><Relationship Id="rId128" Type="http://schemas.openxmlformats.org/officeDocument/2006/relationships/customXml" Target="../ink/ink1508.xml"/><Relationship Id="rId149" Type="http://schemas.openxmlformats.org/officeDocument/2006/relationships/image" Target="../media/image1488.png"/><Relationship Id="rId5" Type="http://schemas.openxmlformats.org/officeDocument/2006/relationships/image" Target="../media/image15010.png"/><Relationship Id="rId95" Type="http://schemas.openxmlformats.org/officeDocument/2006/relationships/image" Target="../media/image1461.png"/><Relationship Id="rId160" Type="http://schemas.openxmlformats.org/officeDocument/2006/relationships/customXml" Target="../ink/ink1524.xml"/><Relationship Id="rId181" Type="http://schemas.openxmlformats.org/officeDocument/2006/relationships/image" Target="../media/image1504.png"/><Relationship Id="rId216" Type="http://schemas.openxmlformats.org/officeDocument/2006/relationships/customXml" Target="../ink/ink1552.xml"/><Relationship Id="rId22" Type="http://schemas.openxmlformats.org/officeDocument/2006/relationships/customXml" Target="../ink/ink1455.xml"/><Relationship Id="rId43" Type="http://schemas.openxmlformats.org/officeDocument/2006/relationships/image" Target="../media/image1435.png"/><Relationship Id="rId64" Type="http://schemas.openxmlformats.org/officeDocument/2006/relationships/customXml" Target="../ink/ink1476.xml"/><Relationship Id="rId118" Type="http://schemas.openxmlformats.org/officeDocument/2006/relationships/customXml" Target="../ink/ink1503.xml"/><Relationship Id="rId139" Type="http://schemas.openxmlformats.org/officeDocument/2006/relationships/image" Target="../media/image1483.png"/><Relationship Id="rId80" Type="http://schemas.openxmlformats.org/officeDocument/2006/relationships/customXml" Target="../ink/ink1484.xml"/><Relationship Id="rId85" Type="http://schemas.openxmlformats.org/officeDocument/2006/relationships/image" Target="../media/image1456.png"/><Relationship Id="rId150" Type="http://schemas.openxmlformats.org/officeDocument/2006/relationships/customXml" Target="../ink/ink1519.xml"/><Relationship Id="rId155" Type="http://schemas.openxmlformats.org/officeDocument/2006/relationships/image" Target="../media/image1491.png"/><Relationship Id="rId171" Type="http://schemas.openxmlformats.org/officeDocument/2006/relationships/image" Target="../media/image1499.png"/><Relationship Id="rId176" Type="http://schemas.openxmlformats.org/officeDocument/2006/relationships/customXml" Target="../ink/ink1532.xml"/><Relationship Id="rId192" Type="http://schemas.openxmlformats.org/officeDocument/2006/relationships/customXml" Target="../ink/ink1540.xml"/><Relationship Id="rId197" Type="http://schemas.openxmlformats.org/officeDocument/2006/relationships/image" Target="../media/image1512.png"/><Relationship Id="rId206" Type="http://schemas.openxmlformats.org/officeDocument/2006/relationships/customXml" Target="../ink/ink1547.xml"/><Relationship Id="rId227" Type="http://schemas.openxmlformats.org/officeDocument/2006/relationships/image" Target="../media/image1527.png"/><Relationship Id="rId201" Type="http://schemas.openxmlformats.org/officeDocument/2006/relationships/image" Target="../media/image1514.png"/><Relationship Id="rId222" Type="http://schemas.openxmlformats.org/officeDocument/2006/relationships/customXml" Target="../ink/ink1555.xml"/><Relationship Id="rId12" Type="http://schemas.openxmlformats.org/officeDocument/2006/relationships/customXml" Target="../ink/ink1450.xml"/><Relationship Id="rId17" Type="http://schemas.openxmlformats.org/officeDocument/2006/relationships/image" Target="../media/image2500.png"/><Relationship Id="rId33" Type="http://schemas.openxmlformats.org/officeDocument/2006/relationships/image" Target="../media/image1430.png"/><Relationship Id="rId38" Type="http://schemas.openxmlformats.org/officeDocument/2006/relationships/customXml" Target="../ink/ink1463.xml"/><Relationship Id="rId59" Type="http://schemas.openxmlformats.org/officeDocument/2006/relationships/image" Target="../media/image1443.png"/><Relationship Id="rId103" Type="http://schemas.openxmlformats.org/officeDocument/2006/relationships/image" Target="../media/image1465.png"/><Relationship Id="rId108" Type="http://schemas.openxmlformats.org/officeDocument/2006/relationships/customXml" Target="../ink/ink1498.xml"/><Relationship Id="rId124" Type="http://schemas.openxmlformats.org/officeDocument/2006/relationships/customXml" Target="../ink/ink1506.xml"/><Relationship Id="rId129" Type="http://schemas.openxmlformats.org/officeDocument/2006/relationships/image" Target="../media/image1478.png"/><Relationship Id="rId54" Type="http://schemas.openxmlformats.org/officeDocument/2006/relationships/customXml" Target="../ink/ink1471.xml"/><Relationship Id="rId70" Type="http://schemas.openxmlformats.org/officeDocument/2006/relationships/customXml" Target="../ink/ink1479.xml"/><Relationship Id="rId75" Type="http://schemas.openxmlformats.org/officeDocument/2006/relationships/image" Target="../media/image1451.png"/><Relationship Id="rId91" Type="http://schemas.openxmlformats.org/officeDocument/2006/relationships/image" Target="../media/image1459.png"/><Relationship Id="rId96" Type="http://schemas.openxmlformats.org/officeDocument/2006/relationships/customXml" Target="../ink/ink1492.xml"/><Relationship Id="rId140" Type="http://schemas.openxmlformats.org/officeDocument/2006/relationships/customXml" Target="../ink/ink1514.xml"/><Relationship Id="rId145" Type="http://schemas.openxmlformats.org/officeDocument/2006/relationships/image" Target="../media/image1486.png"/><Relationship Id="rId161" Type="http://schemas.openxmlformats.org/officeDocument/2006/relationships/image" Target="../media/image1494.png"/><Relationship Id="rId166" Type="http://schemas.openxmlformats.org/officeDocument/2006/relationships/customXml" Target="../ink/ink1527.xml"/><Relationship Id="rId182" Type="http://schemas.openxmlformats.org/officeDocument/2006/relationships/customXml" Target="../ink/ink1535.xml"/><Relationship Id="rId187" Type="http://schemas.openxmlformats.org/officeDocument/2006/relationships/image" Target="../media/image1507.png"/><Relationship Id="rId217" Type="http://schemas.openxmlformats.org/officeDocument/2006/relationships/image" Target="../media/image15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47.xml"/><Relationship Id="rId212" Type="http://schemas.openxmlformats.org/officeDocument/2006/relationships/customXml" Target="../ink/ink1550.xml"/><Relationship Id="rId233" Type="http://schemas.openxmlformats.org/officeDocument/2006/relationships/image" Target="../media/image1530.png"/><Relationship Id="rId23" Type="http://schemas.openxmlformats.org/officeDocument/2006/relationships/image" Target="../media/image1425.png"/><Relationship Id="rId28" Type="http://schemas.openxmlformats.org/officeDocument/2006/relationships/customXml" Target="../ink/ink1458.xml"/><Relationship Id="rId49" Type="http://schemas.openxmlformats.org/officeDocument/2006/relationships/image" Target="../media/image1438.png"/><Relationship Id="rId114" Type="http://schemas.openxmlformats.org/officeDocument/2006/relationships/customXml" Target="../ink/ink1501.xml"/><Relationship Id="rId119" Type="http://schemas.openxmlformats.org/officeDocument/2006/relationships/image" Target="../media/image1473.png"/><Relationship Id="rId44" Type="http://schemas.openxmlformats.org/officeDocument/2006/relationships/customXml" Target="../ink/ink1466.xml"/><Relationship Id="rId60" Type="http://schemas.openxmlformats.org/officeDocument/2006/relationships/customXml" Target="../ink/ink1474.xml"/><Relationship Id="rId65" Type="http://schemas.openxmlformats.org/officeDocument/2006/relationships/image" Target="../media/image1446.png"/><Relationship Id="rId81" Type="http://schemas.openxmlformats.org/officeDocument/2006/relationships/image" Target="../media/image1454.png"/><Relationship Id="rId86" Type="http://schemas.openxmlformats.org/officeDocument/2006/relationships/customXml" Target="../ink/ink1487.xml"/><Relationship Id="rId130" Type="http://schemas.openxmlformats.org/officeDocument/2006/relationships/customXml" Target="../ink/ink1509.xml"/><Relationship Id="rId135" Type="http://schemas.openxmlformats.org/officeDocument/2006/relationships/image" Target="../media/image1481.png"/><Relationship Id="rId151" Type="http://schemas.openxmlformats.org/officeDocument/2006/relationships/image" Target="../media/image1489.png"/><Relationship Id="rId156" Type="http://schemas.openxmlformats.org/officeDocument/2006/relationships/customXml" Target="../ink/ink1522.xml"/><Relationship Id="rId177" Type="http://schemas.openxmlformats.org/officeDocument/2006/relationships/image" Target="../media/image1502.png"/><Relationship Id="rId198" Type="http://schemas.openxmlformats.org/officeDocument/2006/relationships/customXml" Target="../ink/ink1543.xml"/><Relationship Id="rId172" Type="http://schemas.openxmlformats.org/officeDocument/2006/relationships/customXml" Target="../ink/ink1530.xml"/><Relationship Id="rId193" Type="http://schemas.openxmlformats.org/officeDocument/2006/relationships/image" Target="../media/image1510.png"/><Relationship Id="rId202" Type="http://schemas.openxmlformats.org/officeDocument/2006/relationships/customXml" Target="../ink/ink1545.xml"/><Relationship Id="rId207" Type="http://schemas.openxmlformats.org/officeDocument/2006/relationships/image" Target="../media/image1517.png"/><Relationship Id="rId223" Type="http://schemas.openxmlformats.org/officeDocument/2006/relationships/image" Target="../media/image1525.png"/><Relationship Id="rId228" Type="http://schemas.openxmlformats.org/officeDocument/2006/relationships/customXml" Target="../ink/ink1558.xml"/><Relationship Id="rId13" Type="http://schemas.openxmlformats.org/officeDocument/2006/relationships/image" Target="../media/image2300.png"/><Relationship Id="rId18" Type="http://schemas.openxmlformats.org/officeDocument/2006/relationships/customXml" Target="../ink/ink1453.xml"/><Relationship Id="rId39" Type="http://schemas.openxmlformats.org/officeDocument/2006/relationships/image" Target="../media/image1433.png"/><Relationship Id="rId109" Type="http://schemas.openxmlformats.org/officeDocument/2006/relationships/image" Target="../media/image1468.png"/><Relationship Id="rId34" Type="http://schemas.openxmlformats.org/officeDocument/2006/relationships/customXml" Target="../ink/ink1461.xml"/><Relationship Id="rId50" Type="http://schemas.openxmlformats.org/officeDocument/2006/relationships/customXml" Target="../ink/ink1469.xml"/><Relationship Id="rId55" Type="http://schemas.openxmlformats.org/officeDocument/2006/relationships/image" Target="../media/image1441.png"/><Relationship Id="rId76" Type="http://schemas.openxmlformats.org/officeDocument/2006/relationships/customXml" Target="../ink/ink1482.xml"/><Relationship Id="rId97" Type="http://schemas.openxmlformats.org/officeDocument/2006/relationships/image" Target="../media/image1462.png"/><Relationship Id="rId104" Type="http://schemas.openxmlformats.org/officeDocument/2006/relationships/customXml" Target="../ink/ink1496.xml"/><Relationship Id="rId120" Type="http://schemas.openxmlformats.org/officeDocument/2006/relationships/customXml" Target="../ink/ink1504.xml"/><Relationship Id="rId125" Type="http://schemas.openxmlformats.org/officeDocument/2006/relationships/image" Target="../media/image1476.png"/><Relationship Id="rId141" Type="http://schemas.openxmlformats.org/officeDocument/2006/relationships/image" Target="../media/image1484.png"/><Relationship Id="rId146" Type="http://schemas.openxmlformats.org/officeDocument/2006/relationships/customXml" Target="../ink/ink1517.xml"/><Relationship Id="rId167" Type="http://schemas.openxmlformats.org/officeDocument/2006/relationships/image" Target="../media/image1497.png"/><Relationship Id="rId188" Type="http://schemas.openxmlformats.org/officeDocument/2006/relationships/customXml" Target="../ink/ink1538.xml"/><Relationship Id="rId7" Type="http://schemas.openxmlformats.org/officeDocument/2006/relationships/image" Target="../media/image2000.png"/><Relationship Id="rId71" Type="http://schemas.openxmlformats.org/officeDocument/2006/relationships/image" Target="../media/image1449.png"/><Relationship Id="rId92" Type="http://schemas.openxmlformats.org/officeDocument/2006/relationships/customXml" Target="../ink/ink1490.xml"/><Relationship Id="rId162" Type="http://schemas.openxmlformats.org/officeDocument/2006/relationships/customXml" Target="../ink/ink1525.xml"/><Relationship Id="rId183" Type="http://schemas.openxmlformats.org/officeDocument/2006/relationships/image" Target="../media/image1505.png"/><Relationship Id="rId213" Type="http://schemas.openxmlformats.org/officeDocument/2006/relationships/image" Target="../media/image1520.png"/><Relationship Id="rId218" Type="http://schemas.openxmlformats.org/officeDocument/2006/relationships/customXml" Target="../ink/ink1553.xml"/><Relationship Id="rId234" Type="http://schemas.openxmlformats.org/officeDocument/2006/relationships/customXml" Target="../ink/ink1561.xml"/><Relationship Id="rId2" Type="http://schemas.openxmlformats.org/officeDocument/2006/relationships/customXml" Target="../ink/ink1445.xml"/><Relationship Id="rId29" Type="http://schemas.openxmlformats.org/officeDocument/2006/relationships/image" Target="../media/image1428.png"/><Relationship Id="rId24" Type="http://schemas.openxmlformats.org/officeDocument/2006/relationships/customXml" Target="../ink/ink1456.xml"/><Relationship Id="rId40" Type="http://schemas.openxmlformats.org/officeDocument/2006/relationships/customXml" Target="../ink/ink1464.xml"/><Relationship Id="rId45" Type="http://schemas.openxmlformats.org/officeDocument/2006/relationships/image" Target="../media/image1436.png"/><Relationship Id="rId66" Type="http://schemas.openxmlformats.org/officeDocument/2006/relationships/customXml" Target="../ink/ink1477.xml"/><Relationship Id="rId87" Type="http://schemas.openxmlformats.org/officeDocument/2006/relationships/image" Target="../media/image1457.png"/><Relationship Id="rId110" Type="http://schemas.openxmlformats.org/officeDocument/2006/relationships/customXml" Target="../ink/ink1499.xml"/><Relationship Id="rId115" Type="http://schemas.openxmlformats.org/officeDocument/2006/relationships/image" Target="../media/image1471.png"/><Relationship Id="rId131" Type="http://schemas.openxmlformats.org/officeDocument/2006/relationships/image" Target="../media/image1479.png"/><Relationship Id="rId136" Type="http://schemas.openxmlformats.org/officeDocument/2006/relationships/customXml" Target="../ink/ink1512.xml"/><Relationship Id="rId157" Type="http://schemas.openxmlformats.org/officeDocument/2006/relationships/image" Target="../media/image1492.png"/><Relationship Id="rId178" Type="http://schemas.openxmlformats.org/officeDocument/2006/relationships/customXml" Target="../ink/ink1533.xml"/><Relationship Id="rId61" Type="http://schemas.openxmlformats.org/officeDocument/2006/relationships/image" Target="../media/image1444.png"/><Relationship Id="rId82" Type="http://schemas.openxmlformats.org/officeDocument/2006/relationships/customXml" Target="../ink/ink1485.xml"/><Relationship Id="rId152" Type="http://schemas.openxmlformats.org/officeDocument/2006/relationships/customXml" Target="../ink/ink1520.xml"/><Relationship Id="rId173" Type="http://schemas.openxmlformats.org/officeDocument/2006/relationships/image" Target="../media/image1500.png"/><Relationship Id="rId194" Type="http://schemas.openxmlformats.org/officeDocument/2006/relationships/customXml" Target="../ink/ink1541.xml"/><Relationship Id="rId199" Type="http://schemas.openxmlformats.org/officeDocument/2006/relationships/image" Target="../media/image1513.png"/><Relationship Id="rId203" Type="http://schemas.openxmlformats.org/officeDocument/2006/relationships/image" Target="../media/image1515.png"/><Relationship Id="rId208" Type="http://schemas.openxmlformats.org/officeDocument/2006/relationships/customXml" Target="../ink/ink1548.xml"/><Relationship Id="rId229" Type="http://schemas.openxmlformats.org/officeDocument/2006/relationships/image" Target="../media/image1528.png"/><Relationship Id="rId19" Type="http://schemas.openxmlformats.org/officeDocument/2006/relationships/image" Target="../media/image2600.png"/><Relationship Id="rId224" Type="http://schemas.openxmlformats.org/officeDocument/2006/relationships/customXml" Target="../ink/ink1556.xml"/><Relationship Id="rId14" Type="http://schemas.openxmlformats.org/officeDocument/2006/relationships/customXml" Target="../ink/ink1451.xml"/><Relationship Id="rId30" Type="http://schemas.openxmlformats.org/officeDocument/2006/relationships/customXml" Target="../ink/ink1459.xml"/><Relationship Id="rId35" Type="http://schemas.openxmlformats.org/officeDocument/2006/relationships/image" Target="../media/image1431.png"/><Relationship Id="rId56" Type="http://schemas.openxmlformats.org/officeDocument/2006/relationships/customXml" Target="../ink/ink1472.xml"/><Relationship Id="rId77" Type="http://schemas.openxmlformats.org/officeDocument/2006/relationships/image" Target="../media/image1452.png"/><Relationship Id="rId100" Type="http://schemas.openxmlformats.org/officeDocument/2006/relationships/customXml" Target="../ink/ink1494.xml"/><Relationship Id="rId105" Type="http://schemas.openxmlformats.org/officeDocument/2006/relationships/image" Target="../media/image1466.png"/><Relationship Id="rId126" Type="http://schemas.openxmlformats.org/officeDocument/2006/relationships/customXml" Target="../ink/ink1507.xml"/><Relationship Id="rId147" Type="http://schemas.openxmlformats.org/officeDocument/2006/relationships/image" Target="../media/image1487.png"/><Relationship Id="rId168" Type="http://schemas.openxmlformats.org/officeDocument/2006/relationships/customXml" Target="../ink/ink1528.xml"/><Relationship Id="rId8" Type="http://schemas.openxmlformats.org/officeDocument/2006/relationships/customXml" Target="../ink/ink1448.xml"/><Relationship Id="rId51" Type="http://schemas.openxmlformats.org/officeDocument/2006/relationships/image" Target="../media/image1439.png"/><Relationship Id="rId72" Type="http://schemas.openxmlformats.org/officeDocument/2006/relationships/customXml" Target="../ink/ink1480.xml"/><Relationship Id="rId93" Type="http://schemas.openxmlformats.org/officeDocument/2006/relationships/image" Target="../media/image1460.png"/><Relationship Id="rId98" Type="http://schemas.openxmlformats.org/officeDocument/2006/relationships/customXml" Target="../ink/ink1493.xml"/><Relationship Id="rId121" Type="http://schemas.openxmlformats.org/officeDocument/2006/relationships/image" Target="../media/image1474.png"/><Relationship Id="rId142" Type="http://schemas.openxmlformats.org/officeDocument/2006/relationships/customXml" Target="../ink/ink1515.xml"/><Relationship Id="rId163" Type="http://schemas.openxmlformats.org/officeDocument/2006/relationships/image" Target="../media/image1495.png"/><Relationship Id="rId184" Type="http://schemas.openxmlformats.org/officeDocument/2006/relationships/customXml" Target="../ink/ink1536.xml"/><Relationship Id="rId189" Type="http://schemas.openxmlformats.org/officeDocument/2006/relationships/image" Target="../media/image1508.png"/><Relationship Id="rId219" Type="http://schemas.openxmlformats.org/officeDocument/2006/relationships/image" Target="../media/image1523.png"/><Relationship Id="rId3" Type="http://schemas.openxmlformats.org/officeDocument/2006/relationships/image" Target="../media/image3210.png"/><Relationship Id="rId214" Type="http://schemas.openxmlformats.org/officeDocument/2006/relationships/customXml" Target="../ink/ink1551.xml"/><Relationship Id="rId230" Type="http://schemas.openxmlformats.org/officeDocument/2006/relationships/customXml" Target="../ink/ink1559.xml"/><Relationship Id="rId235" Type="http://schemas.openxmlformats.org/officeDocument/2006/relationships/image" Target="../media/image1531.png"/><Relationship Id="rId25" Type="http://schemas.openxmlformats.org/officeDocument/2006/relationships/image" Target="../media/image1426.png"/><Relationship Id="rId46" Type="http://schemas.openxmlformats.org/officeDocument/2006/relationships/customXml" Target="../ink/ink1467.xml"/><Relationship Id="rId67" Type="http://schemas.openxmlformats.org/officeDocument/2006/relationships/image" Target="../media/image1447.png"/><Relationship Id="rId116" Type="http://schemas.openxmlformats.org/officeDocument/2006/relationships/customXml" Target="../ink/ink1502.xml"/><Relationship Id="rId137" Type="http://schemas.openxmlformats.org/officeDocument/2006/relationships/image" Target="../media/image1482.png"/><Relationship Id="rId158" Type="http://schemas.openxmlformats.org/officeDocument/2006/relationships/customXml" Target="../ink/ink1523.xml"/><Relationship Id="rId20" Type="http://schemas.openxmlformats.org/officeDocument/2006/relationships/customXml" Target="../ink/ink1454.xml"/><Relationship Id="rId41" Type="http://schemas.openxmlformats.org/officeDocument/2006/relationships/image" Target="../media/image1434.png"/><Relationship Id="rId62" Type="http://schemas.openxmlformats.org/officeDocument/2006/relationships/customXml" Target="../ink/ink1475.xml"/><Relationship Id="rId83" Type="http://schemas.openxmlformats.org/officeDocument/2006/relationships/image" Target="../media/image1455.png"/><Relationship Id="rId88" Type="http://schemas.openxmlformats.org/officeDocument/2006/relationships/customXml" Target="../ink/ink1488.xml"/><Relationship Id="rId111" Type="http://schemas.openxmlformats.org/officeDocument/2006/relationships/image" Target="../media/image1469.png"/><Relationship Id="rId132" Type="http://schemas.openxmlformats.org/officeDocument/2006/relationships/customXml" Target="../ink/ink1510.xml"/><Relationship Id="rId153" Type="http://schemas.openxmlformats.org/officeDocument/2006/relationships/image" Target="../media/image1490.png"/><Relationship Id="rId174" Type="http://schemas.openxmlformats.org/officeDocument/2006/relationships/customXml" Target="../ink/ink1531.xml"/><Relationship Id="rId179" Type="http://schemas.openxmlformats.org/officeDocument/2006/relationships/image" Target="../media/image1503.png"/><Relationship Id="rId195" Type="http://schemas.openxmlformats.org/officeDocument/2006/relationships/image" Target="../media/image1511.png"/><Relationship Id="rId209" Type="http://schemas.openxmlformats.org/officeDocument/2006/relationships/image" Target="../media/image1518.png"/><Relationship Id="rId190" Type="http://schemas.openxmlformats.org/officeDocument/2006/relationships/customXml" Target="../ink/ink1539.xml"/><Relationship Id="rId204" Type="http://schemas.openxmlformats.org/officeDocument/2006/relationships/customXml" Target="../ink/ink1546.xml"/><Relationship Id="rId220" Type="http://schemas.openxmlformats.org/officeDocument/2006/relationships/customXml" Target="../ink/ink1554.xml"/><Relationship Id="rId225" Type="http://schemas.openxmlformats.org/officeDocument/2006/relationships/image" Target="../media/image1526.png"/><Relationship Id="rId15" Type="http://schemas.openxmlformats.org/officeDocument/2006/relationships/image" Target="../media/image2400.png"/><Relationship Id="rId36" Type="http://schemas.openxmlformats.org/officeDocument/2006/relationships/customXml" Target="../ink/ink1462.xml"/><Relationship Id="rId57" Type="http://schemas.openxmlformats.org/officeDocument/2006/relationships/image" Target="../media/image1442.png"/><Relationship Id="rId106" Type="http://schemas.openxmlformats.org/officeDocument/2006/relationships/customXml" Target="../ink/ink1497.xml"/><Relationship Id="rId127" Type="http://schemas.openxmlformats.org/officeDocument/2006/relationships/image" Target="../media/image1477.png"/><Relationship Id="rId10" Type="http://schemas.openxmlformats.org/officeDocument/2006/relationships/customXml" Target="../ink/ink1449.xml"/><Relationship Id="rId31" Type="http://schemas.openxmlformats.org/officeDocument/2006/relationships/image" Target="../media/image1429.png"/><Relationship Id="rId52" Type="http://schemas.openxmlformats.org/officeDocument/2006/relationships/customXml" Target="../ink/ink1470.xml"/><Relationship Id="rId73" Type="http://schemas.openxmlformats.org/officeDocument/2006/relationships/image" Target="../media/image1450.png"/><Relationship Id="rId78" Type="http://schemas.openxmlformats.org/officeDocument/2006/relationships/customXml" Target="../ink/ink1483.xml"/><Relationship Id="rId94" Type="http://schemas.openxmlformats.org/officeDocument/2006/relationships/customXml" Target="../ink/ink1491.xml"/><Relationship Id="rId99" Type="http://schemas.openxmlformats.org/officeDocument/2006/relationships/image" Target="../media/image1463.png"/><Relationship Id="rId101" Type="http://schemas.openxmlformats.org/officeDocument/2006/relationships/image" Target="../media/image1464.png"/><Relationship Id="rId122" Type="http://schemas.openxmlformats.org/officeDocument/2006/relationships/customXml" Target="../ink/ink1505.xml"/><Relationship Id="rId143" Type="http://schemas.openxmlformats.org/officeDocument/2006/relationships/image" Target="../media/image1485.png"/><Relationship Id="rId148" Type="http://schemas.openxmlformats.org/officeDocument/2006/relationships/customXml" Target="../ink/ink1518.xml"/><Relationship Id="rId164" Type="http://schemas.openxmlformats.org/officeDocument/2006/relationships/customXml" Target="../ink/ink1526.xml"/><Relationship Id="rId169" Type="http://schemas.openxmlformats.org/officeDocument/2006/relationships/image" Target="../media/image1498.png"/><Relationship Id="rId185" Type="http://schemas.openxmlformats.org/officeDocument/2006/relationships/image" Target="../media/image1506.png"/><Relationship Id="rId4" Type="http://schemas.openxmlformats.org/officeDocument/2006/relationships/customXml" Target="../ink/ink1446.xml"/><Relationship Id="rId9" Type="http://schemas.openxmlformats.org/officeDocument/2006/relationships/image" Target="../media/image2110.png"/><Relationship Id="rId180" Type="http://schemas.openxmlformats.org/officeDocument/2006/relationships/customXml" Target="../ink/ink1534.xml"/><Relationship Id="rId210" Type="http://schemas.openxmlformats.org/officeDocument/2006/relationships/customXml" Target="../ink/ink1549.xml"/><Relationship Id="rId215" Type="http://schemas.openxmlformats.org/officeDocument/2006/relationships/image" Target="../media/image1521.png"/><Relationship Id="rId26" Type="http://schemas.openxmlformats.org/officeDocument/2006/relationships/customXml" Target="../ink/ink1457.xml"/><Relationship Id="rId231" Type="http://schemas.openxmlformats.org/officeDocument/2006/relationships/image" Target="../media/image1529.png"/><Relationship Id="rId47" Type="http://schemas.openxmlformats.org/officeDocument/2006/relationships/image" Target="../media/image1437.png"/><Relationship Id="rId68" Type="http://schemas.openxmlformats.org/officeDocument/2006/relationships/customXml" Target="../ink/ink1478.xml"/><Relationship Id="rId89" Type="http://schemas.openxmlformats.org/officeDocument/2006/relationships/image" Target="../media/image1458.png"/><Relationship Id="rId112" Type="http://schemas.openxmlformats.org/officeDocument/2006/relationships/customXml" Target="../ink/ink1500.xml"/><Relationship Id="rId133" Type="http://schemas.openxmlformats.org/officeDocument/2006/relationships/image" Target="../media/image1480.png"/><Relationship Id="rId154" Type="http://schemas.openxmlformats.org/officeDocument/2006/relationships/customXml" Target="../ink/ink1521.xml"/><Relationship Id="rId175" Type="http://schemas.openxmlformats.org/officeDocument/2006/relationships/image" Target="../media/image1501.png"/><Relationship Id="rId196" Type="http://schemas.openxmlformats.org/officeDocument/2006/relationships/customXml" Target="../ink/ink1542.xml"/><Relationship Id="rId200" Type="http://schemas.openxmlformats.org/officeDocument/2006/relationships/customXml" Target="../ink/ink1544.xml"/><Relationship Id="rId16" Type="http://schemas.openxmlformats.org/officeDocument/2006/relationships/customXml" Target="../ink/ink1452.xml"/><Relationship Id="rId221" Type="http://schemas.openxmlformats.org/officeDocument/2006/relationships/image" Target="../media/image1524.png"/><Relationship Id="rId37" Type="http://schemas.openxmlformats.org/officeDocument/2006/relationships/image" Target="../media/image1432.png"/><Relationship Id="rId58" Type="http://schemas.openxmlformats.org/officeDocument/2006/relationships/customXml" Target="../ink/ink1473.xml"/><Relationship Id="rId79" Type="http://schemas.openxmlformats.org/officeDocument/2006/relationships/image" Target="../media/image1453.png"/><Relationship Id="rId102" Type="http://schemas.openxmlformats.org/officeDocument/2006/relationships/customXml" Target="../ink/ink1495.xml"/><Relationship Id="rId123" Type="http://schemas.openxmlformats.org/officeDocument/2006/relationships/image" Target="../media/image1475.png"/><Relationship Id="rId144" Type="http://schemas.openxmlformats.org/officeDocument/2006/relationships/customXml" Target="../ink/ink1516.xml"/><Relationship Id="rId90" Type="http://schemas.openxmlformats.org/officeDocument/2006/relationships/customXml" Target="../ink/ink1489.xml"/><Relationship Id="rId165" Type="http://schemas.openxmlformats.org/officeDocument/2006/relationships/image" Target="../media/image1496.png"/><Relationship Id="rId186" Type="http://schemas.openxmlformats.org/officeDocument/2006/relationships/customXml" Target="../ink/ink1537.xml"/><Relationship Id="rId211" Type="http://schemas.openxmlformats.org/officeDocument/2006/relationships/image" Target="../media/image1519.png"/><Relationship Id="rId232" Type="http://schemas.openxmlformats.org/officeDocument/2006/relationships/customXml" Target="../ink/ink1560.xml"/><Relationship Id="rId27" Type="http://schemas.openxmlformats.org/officeDocument/2006/relationships/image" Target="../media/image1427.png"/><Relationship Id="rId48" Type="http://schemas.openxmlformats.org/officeDocument/2006/relationships/customXml" Target="../ink/ink1468.xml"/><Relationship Id="rId69" Type="http://schemas.openxmlformats.org/officeDocument/2006/relationships/image" Target="../media/image1448.png"/><Relationship Id="rId113" Type="http://schemas.openxmlformats.org/officeDocument/2006/relationships/image" Target="../media/image1470.png"/><Relationship Id="rId134" Type="http://schemas.openxmlformats.org/officeDocument/2006/relationships/customXml" Target="../ink/ink1511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74.xml"/><Relationship Id="rId117" Type="http://schemas.openxmlformats.org/officeDocument/2006/relationships/image" Target="../media/image1574.png"/><Relationship Id="rId21" Type="http://schemas.openxmlformats.org/officeDocument/2006/relationships/image" Target="../media/image2286.png"/><Relationship Id="rId42" Type="http://schemas.openxmlformats.org/officeDocument/2006/relationships/customXml" Target="../ink/ink1582.xml"/><Relationship Id="rId47" Type="http://schemas.openxmlformats.org/officeDocument/2006/relationships/image" Target="../media/image1539.png"/><Relationship Id="rId63" Type="http://schemas.openxmlformats.org/officeDocument/2006/relationships/image" Target="../media/image1547.png"/><Relationship Id="rId68" Type="http://schemas.openxmlformats.org/officeDocument/2006/relationships/customXml" Target="../ink/ink1595.xml"/><Relationship Id="rId84" Type="http://schemas.openxmlformats.org/officeDocument/2006/relationships/customXml" Target="../ink/ink1603.xml"/><Relationship Id="rId89" Type="http://schemas.openxmlformats.org/officeDocument/2006/relationships/image" Target="../media/image1560.png"/><Relationship Id="rId112" Type="http://schemas.openxmlformats.org/officeDocument/2006/relationships/customXml" Target="../ink/ink1617.xml"/><Relationship Id="rId133" Type="http://schemas.openxmlformats.org/officeDocument/2006/relationships/image" Target="../media/image1582.png"/><Relationship Id="rId138" Type="http://schemas.openxmlformats.org/officeDocument/2006/relationships/customXml" Target="../ink/ink1630.xml"/><Relationship Id="rId154" Type="http://schemas.openxmlformats.org/officeDocument/2006/relationships/customXml" Target="../ink/ink1638.xml"/><Relationship Id="rId159" Type="http://schemas.openxmlformats.org/officeDocument/2006/relationships/image" Target="../media/image1595.png"/><Relationship Id="rId175" Type="http://schemas.openxmlformats.org/officeDocument/2006/relationships/image" Target="../media/image1603.png"/><Relationship Id="rId170" Type="http://schemas.openxmlformats.org/officeDocument/2006/relationships/customXml" Target="../ink/ink1646.xml"/><Relationship Id="rId191" Type="http://schemas.openxmlformats.org/officeDocument/2006/relationships/image" Target="../media/image1611.png"/><Relationship Id="rId16" Type="http://schemas.openxmlformats.org/officeDocument/2006/relationships/customXml" Target="../ink/ink1569.xml"/><Relationship Id="rId107" Type="http://schemas.openxmlformats.org/officeDocument/2006/relationships/image" Target="../media/image1569.png"/><Relationship Id="rId11" Type="http://schemas.openxmlformats.org/officeDocument/2006/relationships/image" Target="../media/image2281.png"/><Relationship Id="rId32" Type="http://schemas.openxmlformats.org/officeDocument/2006/relationships/customXml" Target="../ink/ink1577.xml"/><Relationship Id="rId37" Type="http://schemas.openxmlformats.org/officeDocument/2006/relationships/image" Target="../media/image1534.png"/><Relationship Id="rId53" Type="http://schemas.openxmlformats.org/officeDocument/2006/relationships/image" Target="../media/image1542.png"/><Relationship Id="rId58" Type="http://schemas.openxmlformats.org/officeDocument/2006/relationships/customXml" Target="../ink/ink1590.xml"/><Relationship Id="rId74" Type="http://schemas.openxmlformats.org/officeDocument/2006/relationships/customXml" Target="../ink/ink1598.xml"/><Relationship Id="rId79" Type="http://schemas.openxmlformats.org/officeDocument/2006/relationships/image" Target="../media/image1555.png"/><Relationship Id="rId102" Type="http://schemas.openxmlformats.org/officeDocument/2006/relationships/customXml" Target="../ink/ink1612.xml"/><Relationship Id="rId123" Type="http://schemas.openxmlformats.org/officeDocument/2006/relationships/image" Target="../media/image1577.png"/><Relationship Id="rId128" Type="http://schemas.openxmlformats.org/officeDocument/2006/relationships/customXml" Target="../ink/ink1625.xml"/><Relationship Id="rId144" Type="http://schemas.openxmlformats.org/officeDocument/2006/relationships/customXml" Target="../ink/ink1633.xml"/><Relationship Id="rId149" Type="http://schemas.openxmlformats.org/officeDocument/2006/relationships/image" Target="../media/image1590.png"/><Relationship Id="rId5" Type="http://schemas.openxmlformats.org/officeDocument/2006/relationships/image" Target="../media/image2278.png"/><Relationship Id="rId90" Type="http://schemas.openxmlformats.org/officeDocument/2006/relationships/customXml" Target="../ink/ink1606.xml"/><Relationship Id="rId95" Type="http://schemas.openxmlformats.org/officeDocument/2006/relationships/image" Target="../media/image1563.png"/><Relationship Id="rId160" Type="http://schemas.openxmlformats.org/officeDocument/2006/relationships/customXml" Target="../ink/ink1641.xml"/><Relationship Id="rId165" Type="http://schemas.openxmlformats.org/officeDocument/2006/relationships/image" Target="../media/image1598.png"/><Relationship Id="rId181" Type="http://schemas.openxmlformats.org/officeDocument/2006/relationships/image" Target="../media/image1606.png"/><Relationship Id="rId186" Type="http://schemas.openxmlformats.org/officeDocument/2006/relationships/customXml" Target="../ink/ink1654.xml"/><Relationship Id="rId22" Type="http://schemas.openxmlformats.org/officeDocument/2006/relationships/customXml" Target="../ink/ink1572.xml"/><Relationship Id="rId27" Type="http://schemas.openxmlformats.org/officeDocument/2006/relationships/image" Target="../media/image2910.png"/><Relationship Id="rId43" Type="http://schemas.openxmlformats.org/officeDocument/2006/relationships/image" Target="../media/image1537.png"/><Relationship Id="rId48" Type="http://schemas.openxmlformats.org/officeDocument/2006/relationships/customXml" Target="../ink/ink1585.xml"/><Relationship Id="rId64" Type="http://schemas.openxmlformats.org/officeDocument/2006/relationships/customXml" Target="../ink/ink1593.xml"/><Relationship Id="rId69" Type="http://schemas.openxmlformats.org/officeDocument/2006/relationships/image" Target="../media/image1550.png"/><Relationship Id="rId113" Type="http://schemas.openxmlformats.org/officeDocument/2006/relationships/image" Target="../media/image1572.png"/><Relationship Id="rId118" Type="http://schemas.openxmlformats.org/officeDocument/2006/relationships/customXml" Target="../ink/ink1620.xml"/><Relationship Id="rId134" Type="http://schemas.openxmlformats.org/officeDocument/2006/relationships/customXml" Target="../ink/ink1628.xml"/><Relationship Id="rId139" Type="http://schemas.openxmlformats.org/officeDocument/2006/relationships/image" Target="../media/image1585.png"/><Relationship Id="rId80" Type="http://schemas.openxmlformats.org/officeDocument/2006/relationships/customXml" Target="../ink/ink1601.xml"/><Relationship Id="rId85" Type="http://schemas.openxmlformats.org/officeDocument/2006/relationships/image" Target="../media/image1558.png"/><Relationship Id="rId150" Type="http://schemas.openxmlformats.org/officeDocument/2006/relationships/customXml" Target="../ink/ink1636.xml"/><Relationship Id="rId155" Type="http://schemas.openxmlformats.org/officeDocument/2006/relationships/image" Target="../media/image1593.png"/><Relationship Id="rId171" Type="http://schemas.openxmlformats.org/officeDocument/2006/relationships/image" Target="../media/image1601.png"/><Relationship Id="rId176" Type="http://schemas.openxmlformats.org/officeDocument/2006/relationships/customXml" Target="../ink/ink1649.xml"/><Relationship Id="rId12" Type="http://schemas.openxmlformats.org/officeDocument/2006/relationships/customXml" Target="../ink/ink1567.xml"/><Relationship Id="rId17" Type="http://schemas.openxmlformats.org/officeDocument/2006/relationships/image" Target="../media/image2284.png"/><Relationship Id="rId33" Type="http://schemas.openxmlformats.org/officeDocument/2006/relationships/image" Target="../media/image1532.png"/><Relationship Id="rId38" Type="http://schemas.openxmlformats.org/officeDocument/2006/relationships/customXml" Target="../ink/ink1580.xml"/><Relationship Id="rId59" Type="http://schemas.openxmlformats.org/officeDocument/2006/relationships/image" Target="../media/image1545.png"/><Relationship Id="rId103" Type="http://schemas.openxmlformats.org/officeDocument/2006/relationships/image" Target="../media/image1567.png"/><Relationship Id="rId108" Type="http://schemas.openxmlformats.org/officeDocument/2006/relationships/customXml" Target="../ink/ink1615.xml"/><Relationship Id="rId124" Type="http://schemas.openxmlformats.org/officeDocument/2006/relationships/customXml" Target="../ink/ink1623.xml"/><Relationship Id="rId129" Type="http://schemas.openxmlformats.org/officeDocument/2006/relationships/image" Target="../media/image1580.png"/><Relationship Id="rId54" Type="http://schemas.openxmlformats.org/officeDocument/2006/relationships/customXml" Target="../ink/ink1588.xml"/><Relationship Id="rId70" Type="http://schemas.openxmlformats.org/officeDocument/2006/relationships/customXml" Target="../ink/ink1596.xml"/><Relationship Id="rId75" Type="http://schemas.openxmlformats.org/officeDocument/2006/relationships/image" Target="../media/image1553.png"/><Relationship Id="rId91" Type="http://schemas.openxmlformats.org/officeDocument/2006/relationships/image" Target="../media/image1561.png"/><Relationship Id="rId96" Type="http://schemas.openxmlformats.org/officeDocument/2006/relationships/customXml" Target="../ink/ink1609.xml"/><Relationship Id="rId140" Type="http://schemas.openxmlformats.org/officeDocument/2006/relationships/customXml" Target="../ink/ink1631.xml"/><Relationship Id="rId145" Type="http://schemas.openxmlformats.org/officeDocument/2006/relationships/image" Target="../media/image1588.png"/><Relationship Id="rId161" Type="http://schemas.openxmlformats.org/officeDocument/2006/relationships/image" Target="../media/image1596.png"/><Relationship Id="rId166" Type="http://schemas.openxmlformats.org/officeDocument/2006/relationships/customXml" Target="../ink/ink1644.xml"/><Relationship Id="rId182" Type="http://schemas.openxmlformats.org/officeDocument/2006/relationships/customXml" Target="../ink/ink1652.xml"/><Relationship Id="rId187" Type="http://schemas.openxmlformats.org/officeDocument/2006/relationships/image" Target="../media/image160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64.xml"/><Relationship Id="rId23" Type="http://schemas.openxmlformats.org/officeDocument/2006/relationships/image" Target="../media/image2287.png"/><Relationship Id="rId28" Type="http://schemas.openxmlformats.org/officeDocument/2006/relationships/customXml" Target="../ink/ink1575.xml"/><Relationship Id="rId49" Type="http://schemas.openxmlformats.org/officeDocument/2006/relationships/image" Target="../media/image1540.png"/><Relationship Id="rId114" Type="http://schemas.openxmlformats.org/officeDocument/2006/relationships/customXml" Target="../ink/ink1618.xml"/><Relationship Id="rId119" Type="http://schemas.openxmlformats.org/officeDocument/2006/relationships/image" Target="../media/image1575.png"/><Relationship Id="rId44" Type="http://schemas.openxmlformats.org/officeDocument/2006/relationships/customXml" Target="../ink/ink1583.xml"/><Relationship Id="rId60" Type="http://schemas.openxmlformats.org/officeDocument/2006/relationships/customXml" Target="../ink/ink1591.xml"/><Relationship Id="rId65" Type="http://schemas.openxmlformats.org/officeDocument/2006/relationships/image" Target="../media/image1548.png"/><Relationship Id="rId81" Type="http://schemas.openxmlformats.org/officeDocument/2006/relationships/image" Target="../media/image1556.png"/><Relationship Id="rId86" Type="http://schemas.openxmlformats.org/officeDocument/2006/relationships/customXml" Target="../ink/ink1604.xml"/><Relationship Id="rId130" Type="http://schemas.openxmlformats.org/officeDocument/2006/relationships/customXml" Target="../ink/ink1626.xml"/><Relationship Id="rId135" Type="http://schemas.openxmlformats.org/officeDocument/2006/relationships/image" Target="../media/image1583.png"/><Relationship Id="rId151" Type="http://schemas.openxmlformats.org/officeDocument/2006/relationships/image" Target="../media/image1591.png"/><Relationship Id="rId156" Type="http://schemas.openxmlformats.org/officeDocument/2006/relationships/customXml" Target="../ink/ink1639.xml"/><Relationship Id="rId177" Type="http://schemas.openxmlformats.org/officeDocument/2006/relationships/image" Target="../media/image1604.png"/><Relationship Id="rId172" Type="http://schemas.openxmlformats.org/officeDocument/2006/relationships/customXml" Target="../ink/ink1647.xml"/><Relationship Id="rId13" Type="http://schemas.openxmlformats.org/officeDocument/2006/relationships/image" Target="../media/image2282.png"/><Relationship Id="rId18" Type="http://schemas.openxmlformats.org/officeDocument/2006/relationships/customXml" Target="../ink/ink1570.xml"/><Relationship Id="rId39" Type="http://schemas.openxmlformats.org/officeDocument/2006/relationships/image" Target="../media/image1535.png"/><Relationship Id="rId109" Type="http://schemas.openxmlformats.org/officeDocument/2006/relationships/image" Target="../media/image1570.png"/><Relationship Id="rId34" Type="http://schemas.openxmlformats.org/officeDocument/2006/relationships/customXml" Target="../ink/ink1578.xml"/><Relationship Id="rId50" Type="http://schemas.openxmlformats.org/officeDocument/2006/relationships/customXml" Target="../ink/ink1586.xml"/><Relationship Id="rId55" Type="http://schemas.openxmlformats.org/officeDocument/2006/relationships/image" Target="../media/image1543.png"/><Relationship Id="rId76" Type="http://schemas.openxmlformats.org/officeDocument/2006/relationships/customXml" Target="../ink/ink1599.xml"/><Relationship Id="rId97" Type="http://schemas.openxmlformats.org/officeDocument/2006/relationships/image" Target="../media/image1564.png"/><Relationship Id="rId104" Type="http://schemas.openxmlformats.org/officeDocument/2006/relationships/customXml" Target="../ink/ink1613.xml"/><Relationship Id="rId120" Type="http://schemas.openxmlformats.org/officeDocument/2006/relationships/customXml" Target="../ink/ink1621.xml"/><Relationship Id="rId125" Type="http://schemas.openxmlformats.org/officeDocument/2006/relationships/image" Target="../media/image1578.png"/><Relationship Id="rId141" Type="http://schemas.openxmlformats.org/officeDocument/2006/relationships/image" Target="../media/image1586.png"/><Relationship Id="rId146" Type="http://schemas.openxmlformats.org/officeDocument/2006/relationships/customXml" Target="../ink/ink1634.xml"/><Relationship Id="rId167" Type="http://schemas.openxmlformats.org/officeDocument/2006/relationships/image" Target="../media/image1599.png"/><Relationship Id="rId188" Type="http://schemas.openxmlformats.org/officeDocument/2006/relationships/customXml" Target="../ink/ink1655.xml"/><Relationship Id="rId7" Type="http://schemas.openxmlformats.org/officeDocument/2006/relationships/image" Target="../media/image2279.png"/><Relationship Id="rId71" Type="http://schemas.openxmlformats.org/officeDocument/2006/relationships/image" Target="../media/image1551.png"/><Relationship Id="rId92" Type="http://schemas.openxmlformats.org/officeDocument/2006/relationships/customXml" Target="../ink/ink1607.xml"/><Relationship Id="rId162" Type="http://schemas.openxmlformats.org/officeDocument/2006/relationships/customXml" Target="../ink/ink1642.xml"/><Relationship Id="rId183" Type="http://schemas.openxmlformats.org/officeDocument/2006/relationships/image" Target="../media/image1607.png"/><Relationship Id="rId2" Type="http://schemas.openxmlformats.org/officeDocument/2006/relationships/customXml" Target="../ink/ink1562.xml"/><Relationship Id="rId29" Type="http://schemas.openxmlformats.org/officeDocument/2006/relationships/image" Target="../media/image3010.png"/><Relationship Id="rId24" Type="http://schemas.openxmlformats.org/officeDocument/2006/relationships/customXml" Target="../ink/ink1573.xml"/><Relationship Id="rId40" Type="http://schemas.openxmlformats.org/officeDocument/2006/relationships/customXml" Target="../ink/ink1581.xml"/><Relationship Id="rId45" Type="http://schemas.openxmlformats.org/officeDocument/2006/relationships/image" Target="../media/image1538.png"/><Relationship Id="rId66" Type="http://schemas.openxmlformats.org/officeDocument/2006/relationships/customXml" Target="../ink/ink1594.xml"/><Relationship Id="rId87" Type="http://schemas.openxmlformats.org/officeDocument/2006/relationships/image" Target="../media/image1559.png"/><Relationship Id="rId110" Type="http://schemas.openxmlformats.org/officeDocument/2006/relationships/customXml" Target="../ink/ink1616.xml"/><Relationship Id="rId115" Type="http://schemas.openxmlformats.org/officeDocument/2006/relationships/image" Target="../media/image1573.png"/><Relationship Id="rId131" Type="http://schemas.openxmlformats.org/officeDocument/2006/relationships/image" Target="../media/image1581.png"/><Relationship Id="rId136" Type="http://schemas.openxmlformats.org/officeDocument/2006/relationships/customXml" Target="../ink/ink1629.xml"/><Relationship Id="rId157" Type="http://schemas.openxmlformats.org/officeDocument/2006/relationships/image" Target="../media/image1594.png"/><Relationship Id="rId178" Type="http://schemas.openxmlformats.org/officeDocument/2006/relationships/customXml" Target="../ink/ink1650.xml"/><Relationship Id="rId61" Type="http://schemas.openxmlformats.org/officeDocument/2006/relationships/image" Target="../media/image1546.png"/><Relationship Id="rId82" Type="http://schemas.openxmlformats.org/officeDocument/2006/relationships/customXml" Target="../ink/ink1602.xml"/><Relationship Id="rId152" Type="http://schemas.openxmlformats.org/officeDocument/2006/relationships/customXml" Target="../ink/ink1637.xml"/><Relationship Id="rId173" Type="http://schemas.openxmlformats.org/officeDocument/2006/relationships/image" Target="../media/image1602.png"/><Relationship Id="rId19" Type="http://schemas.openxmlformats.org/officeDocument/2006/relationships/image" Target="../media/image2285.png"/><Relationship Id="rId14" Type="http://schemas.openxmlformats.org/officeDocument/2006/relationships/customXml" Target="../ink/ink1568.xml"/><Relationship Id="rId30" Type="http://schemas.openxmlformats.org/officeDocument/2006/relationships/customXml" Target="../ink/ink1576.xml"/><Relationship Id="rId35" Type="http://schemas.openxmlformats.org/officeDocument/2006/relationships/image" Target="../media/image1533.png"/><Relationship Id="rId56" Type="http://schemas.openxmlformats.org/officeDocument/2006/relationships/customXml" Target="../ink/ink1589.xml"/><Relationship Id="rId77" Type="http://schemas.openxmlformats.org/officeDocument/2006/relationships/image" Target="../media/image1554.png"/><Relationship Id="rId100" Type="http://schemas.openxmlformats.org/officeDocument/2006/relationships/customXml" Target="../ink/ink1611.xml"/><Relationship Id="rId105" Type="http://schemas.openxmlformats.org/officeDocument/2006/relationships/image" Target="../media/image1568.png"/><Relationship Id="rId126" Type="http://schemas.openxmlformats.org/officeDocument/2006/relationships/customXml" Target="../ink/ink1624.xml"/><Relationship Id="rId147" Type="http://schemas.openxmlformats.org/officeDocument/2006/relationships/image" Target="../media/image1589.png"/><Relationship Id="rId168" Type="http://schemas.openxmlformats.org/officeDocument/2006/relationships/customXml" Target="../ink/ink1645.xml"/><Relationship Id="rId8" Type="http://schemas.openxmlformats.org/officeDocument/2006/relationships/customXml" Target="../ink/ink1565.xml"/><Relationship Id="rId51" Type="http://schemas.openxmlformats.org/officeDocument/2006/relationships/image" Target="../media/image1541.png"/><Relationship Id="rId72" Type="http://schemas.openxmlformats.org/officeDocument/2006/relationships/customXml" Target="../ink/ink1597.xml"/><Relationship Id="rId93" Type="http://schemas.openxmlformats.org/officeDocument/2006/relationships/image" Target="../media/image1562.png"/><Relationship Id="rId98" Type="http://schemas.openxmlformats.org/officeDocument/2006/relationships/customXml" Target="../ink/ink1610.xml"/><Relationship Id="rId121" Type="http://schemas.openxmlformats.org/officeDocument/2006/relationships/image" Target="../media/image1576.png"/><Relationship Id="rId142" Type="http://schemas.openxmlformats.org/officeDocument/2006/relationships/customXml" Target="../ink/ink1632.xml"/><Relationship Id="rId163" Type="http://schemas.openxmlformats.org/officeDocument/2006/relationships/image" Target="../media/image1597.png"/><Relationship Id="rId184" Type="http://schemas.openxmlformats.org/officeDocument/2006/relationships/customXml" Target="../ink/ink1653.xml"/><Relationship Id="rId189" Type="http://schemas.openxmlformats.org/officeDocument/2006/relationships/image" Target="../media/image1610.png"/><Relationship Id="rId3" Type="http://schemas.openxmlformats.org/officeDocument/2006/relationships/image" Target="../media/image2277.png"/><Relationship Id="rId25" Type="http://schemas.openxmlformats.org/officeDocument/2006/relationships/image" Target="../media/image2288.png"/><Relationship Id="rId46" Type="http://schemas.openxmlformats.org/officeDocument/2006/relationships/customXml" Target="../ink/ink1584.xml"/><Relationship Id="rId67" Type="http://schemas.openxmlformats.org/officeDocument/2006/relationships/image" Target="../media/image1549.png"/><Relationship Id="rId116" Type="http://schemas.openxmlformats.org/officeDocument/2006/relationships/customXml" Target="../ink/ink1619.xml"/><Relationship Id="rId137" Type="http://schemas.openxmlformats.org/officeDocument/2006/relationships/image" Target="../media/image1584.png"/><Relationship Id="rId158" Type="http://schemas.openxmlformats.org/officeDocument/2006/relationships/customXml" Target="../ink/ink1640.xml"/><Relationship Id="rId20" Type="http://schemas.openxmlformats.org/officeDocument/2006/relationships/customXml" Target="../ink/ink1571.xml"/><Relationship Id="rId41" Type="http://schemas.openxmlformats.org/officeDocument/2006/relationships/image" Target="../media/image1536.png"/><Relationship Id="rId62" Type="http://schemas.openxmlformats.org/officeDocument/2006/relationships/customXml" Target="../ink/ink1592.xml"/><Relationship Id="rId83" Type="http://schemas.openxmlformats.org/officeDocument/2006/relationships/image" Target="../media/image1557.png"/><Relationship Id="rId88" Type="http://schemas.openxmlformats.org/officeDocument/2006/relationships/customXml" Target="../ink/ink1605.xml"/><Relationship Id="rId111" Type="http://schemas.openxmlformats.org/officeDocument/2006/relationships/image" Target="../media/image1571.png"/><Relationship Id="rId132" Type="http://schemas.openxmlformats.org/officeDocument/2006/relationships/customXml" Target="../ink/ink1627.xml"/><Relationship Id="rId153" Type="http://schemas.openxmlformats.org/officeDocument/2006/relationships/image" Target="../media/image1592.png"/><Relationship Id="rId174" Type="http://schemas.openxmlformats.org/officeDocument/2006/relationships/customXml" Target="../ink/ink1648.xml"/><Relationship Id="rId179" Type="http://schemas.openxmlformats.org/officeDocument/2006/relationships/image" Target="../media/image1605.png"/><Relationship Id="rId190" Type="http://schemas.openxmlformats.org/officeDocument/2006/relationships/customXml" Target="../ink/ink1656.xml"/><Relationship Id="rId15" Type="http://schemas.openxmlformats.org/officeDocument/2006/relationships/image" Target="../media/image2283.png"/><Relationship Id="rId36" Type="http://schemas.openxmlformats.org/officeDocument/2006/relationships/customXml" Target="../ink/ink1579.xml"/><Relationship Id="rId57" Type="http://schemas.openxmlformats.org/officeDocument/2006/relationships/image" Target="../media/image1544.png"/><Relationship Id="rId106" Type="http://schemas.openxmlformats.org/officeDocument/2006/relationships/customXml" Target="../ink/ink1614.xml"/><Relationship Id="rId127" Type="http://schemas.openxmlformats.org/officeDocument/2006/relationships/image" Target="../media/image1579.png"/><Relationship Id="rId10" Type="http://schemas.openxmlformats.org/officeDocument/2006/relationships/customXml" Target="../ink/ink1566.xml"/><Relationship Id="rId31" Type="http://schemas.openxmlformats.org/officeDocument/2006/relationships/image" Target="../media/image3110.png"/><Relationship Id="rId52" Type="http://schemas.openxmlformats.org/officeDocument/2006/relationships/customXml" Target="../ink/ink1587.xml"/><Relationship Id="rId73" Type="http://schemas.openxmlformats.org/officeDocument/2006/relationships/image" Target="../media/image1552.png"/><Relationship Id="rId78" Type="http://schemas.openxmlformats.org/officeDocument/2006/relationships/customXml" Target="../ink/ink1600.xml"/><Relationship Id="rId94" Type="http://schemas.openxmlformats.org/officeDocument/2006/relationships/customXml" Target="../ink/ink1608.xml"/><Relationship Id="rId99" Type="http://schemas.openxmlformats.org/officeDocument/2006/relationships/image" Target="../media/image1565.png"/><Relationship Id="rId101" Type="http://schemas.openxmlformats.org/officeDocument/2006/relationships/image" Target="../media/image1566.png"/><Relationship Id="rId122" Type="http://schemas.openxmlformats.org/officeDocument/2006/relationships/customXml" Target="../ink/ink1622.xml"/><Relationship Id="rId143" Type="http://schemas.openxmlformats.org/officeDocument/2006/relationships/image" Target="../media/image1587.png"/><Relationship Id="rId148" Type="http://schemas.openxmlformats.org/officeDocument/2006/relationships/customXml" Target="../ink/ink1635.xml"/><Relationship Id="rId164" Type="http://schemas.openxmlformats.org/officeDocument/2006/relationships/customXml" Target="../ink/ink1643.xml"/><Relationship Id="rId169" Type="http://schemas.openxmlformats.org/officeDocument/2006/relationships/image" Target="../media/image1600.png"/><Relationship Id="rId185" Type="http://schemas.openxmlformats.org/officeDocument/2006/relationships/image" Target="../media/image1608.png"/><Relationship Id="rId4" Type="http://schemas.openxmlformats.org/officeDocument/2006/relationships/customXml" Target="../ink/ink1563.xml"/><Relationship Id="rId9" Type="http://schemas.openxmlformats.org/officeDocument/2006/relationships/image" Target="../media/image2280.png"/><Relationship Id="rId180" Type="http://schemas.openxmlformats.org/officeDocument/2006/relationships/customXml" Target="../ink/ink1651.xml"/></Relationships>
</file>

<file path=ppt/slides/_rels/slide2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52.png"/><Relationship Id="rId299" Type="http://schemas.openxmlformats.org/officeDocument/2006/relationships/image" Target="../media/image1743.png"/><Relationship Id="rId303" Type="http://schemas.openxmlformats.org/officeDocument/2006/relationships/image" Target="../media/image1745.png"/><Relationship Id="rId21" Type="http://schemas.openxmlformats.org/officeDocument/2006/relationships/image" Target="../media/image2286.png"/><Relationship Id="rId42" Type="http://schemas.openxmlformats.org/officeDocument/2006/relationships/customXml" Target="../ink/ink1676.xml"/><Relationship Id="rId63" Type="http://schemas.openxmlformats.org/officeDocument/2006/relationships/image" Target="../media/image1625.png"/><Relationship Id="rId84" Type="http://schemas.openxmlformats.org/officeDocument/2006/relationships/customXml" Target="../ink/ink1697.xml"/><Relationship Id="rId138" Type="http://schemas.openxmlformats.org/officeDocument/2006/relationships/customXml" Target="../ink/ink1724.xml"/><Relationship Id="rId159" Type="http://schemas.openxmlformats.org/officeDocument/2006/relationships/image" Target="../media/image1673.png"/><Relationship Id="rId170" Type="http://schemas.openxmlformats.org/officeDocument/2006/relationships/customXml" Target="../ink/ink1740.xml"/><Relationship Id="rId191" Type="http://schemas.openxmlformats.org/officeDocument/2006/relationships/image" Target="../media/image1689.png"/><Relationship Id="rId205" Type="http://schemas.openxmlformats.org/officeDocument/2006/relationships/image" Target="../media/image1696.png"/><Relationship Id="rId226" Type="http://schemas.openxmlformats.org/officeDocument/2006/relationships/customXml" Target="../ink/ink1768.xml"/><Relationship Id="rId247" Type="http://schemas.openxmlformats.org/officeDocument/2006/relationships/image" Target="../media/image1717.png"/><Relationship Id="rId107" Type="http://schemas.openxmlformats.org/officeDocument/2006/relationships/image" Target="../media/image1647.png"/><Relationship Id="rId268" Type="http://schemas.openxmlformats.org/officeDocument/2006/relationships/customXml" Target="../ink/ink1789.xml"/><Relationship Id="rId289" Type="http://schemas.openxmlformats.org/officeDocument/2006/relationships/image" Target="../media/image1738.png"/><Relationship Id="rId11" Type="http://schemas.openxmlformats.org/officeDocument/2006/relationships/image" Target="../media/image2281.png"/><Relationship Id="rId32" Type="http://schemas.openxmlformats.org/officeDocument/2006/relationships/customXml" Target="../ink/ink1671.xml"/><Relationship Id="rId53" Type="http://schemas.openxmlformats.org/officeDocument/2006/relationships/image" Target="../media/image1620.png"/><Relationship Id="rId74" Type="http://schemas.openxmlformats.org/officeDocument/2006/relationships/customXml" Target="../ink/ink1692.xml"/><Relationship Id="rId128" Type="http://schemas.openxmlformats.org/officeDocument/2006/relationships/customXml" Target="../ink/ink1719.xml"/><Relationship Id="rId149" Type="http://schemas.openxmlformats.org/officeDocument/2006/relationships/image" Target="../media/image1668.png"/><Relationship Id="rId5" Type="http://schemas.openxmlformats.org/officeDocument/2006/relationships/image" Target="../media/image2278.png"/><Relationship Id="rId95" Type="http://schemas.openxmlformats.org/officeDocument/2006/relationships/image" Target="../media/image1641.png"/><Relationship Id="rId160" Type="http://schemas.openxmlformats.org/officeDocument/2006/relationships/customXml" Target="../ink/ink1735.xml"/><Relationship Id="rId181" Type="http://schemas.openxmlformats.org/officeDocument/2006/relationships/image" Target="../media/image1684.png"/><Relationship Id="rId216" Type="http://schemas.openxmlformats.org/officeDocument/2006/relationships/customXml" Target="../ink/ink1763.xml"/><Relationship Id="rId237" Type="http://schemas.openxmlformats.org/officeDocument/2006/relationships/image" Target="../media/image1712.png"/><Relationship Id="rId258" Type="http://schemas.openxmlformats.org/officeDocument/2006/relationships/customXml" Target="../ink/ink1784.xml"/><Relationship Id="rId279" Type="http://schemas.openxmlformats.org/officeDocument/2006/relationships/image" Target="../media/image1733.png"/><Relationship Id="rId22" Type="http://schemas.openxmlformats.org/officeDocument/2006/relationships/customXml" Target="../ink/ink1667.xml"/><Relationship Id="rId43" Type="http://schemas.openxmlformats.org/officeDocument/2006/relationships/image" Target="../media/image1615.png"/><Relationship Id="rId64" Type="http://schemas.openxmlformats.org/officeDocument/2006/relationships/customXml" Target="../ink/ink1687.xml"/><Relationship Id="rId118" Type="http://schemas.openxmlformats.org/officeDocument/2006/relationships/customXml" Target="../ink/ink1714.xml"/><Relationship Id="rId139" Type="http://schemas.openxmlformats.org/officeDocument/2006/relationships/image" Target="../media/image1663.png"/><Relationship Id="rId290" Type="http://schemas.openxmlformats.org/officeDocument/2006/relationships/customXml" Target="../ink/ink1800.xml"/><Relationship Id="rId85" Type="http://schemas.openxmlformats.org/officeDocument/2006/relationships/image" Target="../media/image1636.png"/><Relationship Id="rId150" Type="http://schemas.openxmlformats.org/officeDocument/2006/relationships/customXml" Target="../ink/ink1730.xml"/><Relationship Id="rId171" Type="http://schemas.openxmlformats.org/officeDocument/2006/relationships/image" Target="../media/image1679.png"/><Relationship Id="rId192" Type="http://schemas.openxmlformats.org/officeDocument/2006/relationships/customXml" Target="../ink/ink1751.xml"/><Relationship Id="rId206" Type="http://schemas.openxmlformats.org/officeDocument/2006/relationships/customXml" Target="../ink/ink1758.xml"/><Relationship Id="rId227" Type="http://schemas.openxmlformats.org/officeDocument/2006/relationships/image" Target="../media/image1707.png"/><Relationship Id="rId248" Type="http://schemas.openxmlformats.org/officeDocument/2006/relationships/customXml" Target="../ink/ink1779.xml"/><Relationship Id="rId269" Type="http://schemas.openxmlformats.org/officeDocument/2006/relationships/image" Target="../media/image1728.png"/><Relationship Id="rId12" Type="http://schemas.openxmlformats.org/officeDocument/2006/relationships/customXml" Target="../ink/ink1662.xml"/><Relationship Id="rId33" Type="http://schemas.openxmlformats.org/officeDocument/2006/relationships/image" Target="../media/image3410.png"/><Relationship Id="rId108" Type="http://schemas.openxmlformats.org/officeDocument/2006/relationships/customXml" Target="../ink/ink1709.xml"/><Relationship Id="rId129" Type="http://schemas.openxmlformats.org/officeDocument/2006/relationships/image" Target="../media/image1658.png"/><Relationship Id="rId280" Type="http://schemas.openxmlformats.org/officeDocument/2006/relationships/customXml" Target="../ink/ink1795.xml"/><Relationship Id="rId54" Type="http://schemas.openxmlformats.org/officeDocument/2006/relationships/customXml" Target="../ink/ink1682.xml"/><Relationship Id="rId75" Type="http://schemas.openxmlformats.org/officeDocument/2006/relationships/image" Target="../media/image1631.png"/><Relationship Id="rId96" Type="http://schemas.openxmlformats.org/officeDocument/2006/relationships/customXml" Target="../ink/ink1703.xml"/><Relationship Id="rId140" Type="http://schemas.openxmlformats.org/officeDocument/2006/relationships/customXml" Target="../ink/ink1725.xml"/><Relationship Id="rId161" Type="http://schemas.openxmlformats.org/officeDocument/2006/relationships/image" Target="../media/image1674.png"/><Relationship Id="rId182" Type="http://schemas.openxmlformats.org/officeDocument/2006/relationships/customXml" Target="../ink/ink1746.xml"/><Relationship Id="rId217" Type="http://schemas.openxmlformats.org/officeDocument/2006/relationships/image" Target="../media/image1702.png"/><Relationship Id="rId6" Type="http://schemas.openxmlformats.org/officeDocument/2006/relationships/customXml" Target="../ink/ink1659.xml"/><Relationship Id="rId238" Type="http://schemas.openxmlformats.org/officeDocument/2006/relationships/customXml" Target="../ink/ink1774.xml"/><Relationship Id="rId259" Type="http://schemas.openxmlformats.org/officeDocument/2006/relationships/image" Target="../media/image1723.png"/><Relationship Id="rId119" Type="http://schemas.openxmlformats.org/officeDocument/2006/relationships/image" Target="../media/image1653.png"/><Relationship Id="rId270" Type="http://schemas.openxmlformats.org/officeDocument/2006/relationships/customXml" Target="../ink/ink1790.xml"/><Relationship Id="rId291" Type="http://schemas.openxmlformats.org/officeDocument/2006/relationships/image" Target="../media/image1739.png"/><Relationship Id="rId44" Type="http://schemas.openxmlformats.org/officeDocument/2006/relationships/customXml" Target="../ink/ink1677.xml"/><Relationship Id="rId65" Type="http://schemas.openxmlformats.org/officeDocument/2006/relationships/image" Target="../media/image1626.png"/><Relationship Id="rId86" Type="http://schemas.openxmlformats.org/officeDocument/2006/relationships/customXml" Target="../ink/ink1698.xml"/><Relationship Id="rId130" Type="http://schemas.openxmlformats.org/officeDocument/2006/relationships/customXml" Target="../ink/ink1720.xml"/><Relationship Id="rId151" Type="http://schemas.openxmlformats.org/officeDocument/2006/relationships/image" Target="../media/image1669.png"/><Relationship Id="rId172" Type="http://schemas.openxmlformats.org/officeDocument/2006/relationships/customXml" Target="../ink/ink1741.xml"/><Relationship Id="rId193" Type="http://schemas.openxmlformats.org/officeDocument/2006/relationships/image" Target="../media/image1690.png"/><Relationship Id="rId207" Type="http://schemas.openxmlformats.org/officeDocument/2006/relationships/image" Target="../media/image1697.png"/><Relationship Id="rId228" Type="http://schemas.openxmlformats.org/officeDocument/2006/relationships/customXml" Target="../ink/ink1769.xml"/><Relationship Id="rId249" Type="http://schemas.openxmlformats.org/officeDocument/2006/relationships/image" Target="../media/image1718.png"/><Relationship Id="rId13" Type="http://schemas.openxmlformats.org/officeDocument/2006/relationships/image" Target="../media/image2282.png"/><Relationship Id="rId109" Type="http://schemas.openxmlformats.org/officeDocument/2006/relationships/image" Target="../media/image1648.png"/><Relationship Id="rId260" Type="http://schemas.openxmlformats.org/officeDocument/2006/relationships/customXml" Target="../ink/ink1785.xml"/><Relationship Id="rId281" Type="http://schemas.openxmlformats.org/officeDocument/2006/relationships/image" Target="../media/image1734.png"/><Relationship Id="rId34" Type="http://schemas.openxmlformats.org/officeDocument/2006/relationships/customXml" Target="../ink/ink1672.xml"/><Relationship Id="rId55" Type="http://schemas.openxmlformats.org/officeDocument/2006/relationships/image" Target="../media/image1621.png"/><Relationship Id="rId76" Type="http://schemas.openxmlformats.org/officeDocument/2006/relationships/customXml" Target="../ink/ink1693.xml"/><Relationship Id="rId97" Type="http://schemas.openxmlformats.org/officeDocument/2006/relationships/image" Target="../media/image1642.png"/><Relationship Id="rId120" Type="http://schemas.openxmlformats.org/officeDocument/2006/relationships/customXml" Target="../ink/ink1715.xml"/><Relationship Id="rId141" Type="http://schemas.openxmlformats.org/officeDocument/2006/relationships/image" Target="../media/image1664.png"/><Relationship Id="rId7" Type="http://schemas.openxmlformats.org/officeDocument/2006/relationships/image" Target="../media/image2279.png"/><Relationship Id="rId162" Type="http://schemas.openxmlformats.org/officeDocument/2006/relationships/customXml" Target="../ink/ink1736.xml"/><Relationship Id="rId183" Type="http://schemas.openxmlformats.org/officeDocument/2006/relationships/image" Target="../media/image1685.png"/><Relationship Id="rId218" Type="http://schemas.openxmlformats.org/officeDocument/2006/relationships/customXml" Target="../ink/ink1764.xml"/><Relationship Id="rId239" Type="http://schemas.openxmlformats.org/officeDocument/2006/relationships/image" Target="../media/image1713.png"/><Relationship Id="rId2" Type="http://schemas.openxmlformats.org/officeDocument/2006/relationships/customXml" Target="../ink/ink1657.xml"/><Relationship Id="rId29" Type="http://schemas.openxmlformats.org/officeDocument/2006/relationships/image" Target="../media/image3010.png"/><Relationship Id="rId250" Type="http://schemas.openxmlformats.org/officeDocument/2006/relationships/customXml" Target="../ink/ink1780.xml"/><Relationship Id="rId255" Type="http://schemas.openxmlformats.org/officeDocument/2006/relationships/image" Target="../media/image1721.png"/><Relationship Id="rId271" Type="http://schemas.openxmlformats.org/officeDocument/2006/relationships/image" Target="../media/image1729.png"/><Relationship Id="rId276" Type="http://schemas.openxmlformats.org/officeDocument/2006/relationships/customXml" Target="../ink/ink1793.xml"/><Relationship Id="rId292" Type="http://schemas.openxmlformats.org/officeDocument/2006/relationships/customXml" Target="../ink/ink1801.xml"/><Relationship Id="rId297" Type="http://schemas.openxmlformats.org/officeDocument/2006/relationships/image" Target="../media/image1742.png"/><Relationship Id="rId40" Type="http://schemas.openxmlformats.org/officeDocument/2006/relationships/customXml" Target="../ink/ink1675.xml"/><Relationship Id="rId45" Type="http://schemas.openxmlformats.org/officeDocument/2006/relationships/image" Target="../media/image1616.png"/><Relationship Id="rId66" Type="http://schemas.openxmlformats.org/officeDocument/2006/relationships/customXml" Target="../ink/ink1688.xml"/><Relationship Id="rId87" Type="http://schemas.openxmlformats.org/officeDocument/2006/relationships/image" Target="../media/image1637.png"/><Relationship Id="rId110" Type="http://schemas.openxmlformats.org/officeDocument/2006/relationships/customXml" Target="../ink/ink1710.xml"/><Relationship Id="rId115" Type="http://schemas.openxmlformats.org/officeDocument/2006/relationships/image" Target="../media/image1651.png"/><Relationship Id="rId131" Type="http://schemas.openxmlformats.org/officeDocument/2006/relationships/image" Target="../media/image1659.png"/><Relationship Id="rId136" Type="http://schemas.openxmlformats.org/officeDocument/2006/relationships/customXml" Target="../ink/ink1723.xml"/><Relationship Id="rId157" Type="http://schemas.openxmlformats.org/officeDocument/2006/relationships/image" Target="../media/image1672.png"/><Relationship Id="rId178" Type="http://schemas.openxmlformats.org/officeDocument/2006/relationships/customXml" Target="../ink/ink1744.xml"/><Relationship Id="rId301" Type="http://schemas.openxmlformats.org/officeDocument/2006/relationships/image" Target="../media/image1744.png"/><Relationship Id="rId61" Type="http://schemas.openxmlformats.org/officeDocument/2006/relationships/image" Target="../media/image1624.png"/><Relationship Id="rId82" Type="http://schemas.openxmlformats.org/officeDocument/2006/relationships/customXml" Target="../ink/ink1696.xml"/><Relationship Id="rId152" Type="http://schemas.openxmlformats.org/officeDocument/2006/relationships/customXml" Target="../ink/ink1731.xml"/><Relationship Id="rId173" Type="http://schemas.openxmlformats.org/officeDocument/2006/relationships/image" Target="../media/image1680.png"/><Relationship Id="rId194" Type="http://schemas.openxmlformats.org/officeDocument/2006/relationships/customXml" Target="../ink/ink1752.xml"/><Relationship Id="rId199" Type="http://schemas.openxmlformats.org/officeDocument/2006/relationships/image" Target="../media/image1693.png"/><Relationship Id="rId203" Type="http://schemas.openxmlformats.org/officeDocument/2006/relationships/image" Target="../media/image1695.png"/><Relationship Id="rId208" Type="http://schemas.openxmlformats.org/officeDocument/2006/relationships/customXml" Target="../ink/ink1759.xml"/><Relationship Id="rId229" Type="http://schemas.openxmlformats.org/officeDocument/2006/relationships/image" Target="../media/image1708.png"/><Relationship Id="rId19" Type="http://schemas.openxmlformats.org/officeDocument/2006/relationships/image" Target="../media/image2285.png"/><Relationship Id="rId224" Type="http://schemas.openxmlformats.org/officeDocument/2006/relationships/customXml" Target="../ink/ink1767.xml"/><Relationship Id="rId240" Type="http://schemas.openxmlformats.org/officeDocument/2006/relationships/customXml" Target="../ink/ink1775.xml"/><Relationship Id="rId245" Type="http://schemas.openxmlformats.org/officeDocument/2006/relationships/image" Target="../media/image1716.png"/><Relationship Id="rId261" Type="http://schemas.openxmlformats.org/officeDocument/2006/relationships/image" Target="../media/image1724.png"/><Relationship Id="rId266" Type="http://schemas.openxmlformats.org/officeDocument/2006/relationships/customXml" Target="../ink/ink1788.xml"/><Relationship Id="rId287" Type="http://schemas.openxmlformats.org/officeDocument/2006/relationships/image" Target="../media/image1737.png"/><Relationship Id="rId14" Type="http://schemas.openxmlformats.org/officeDocument/2006/relationships/customXml" Target="../ink/ink1663.xml"/><Relationship Id="rId30" Type="http://schemas.openxmlformats.org/officeDocument/2006/relationships/customXml" Target="../ink/ink1670.xml"/><Relationship Id="rId35" Type="http://schemas.openxmlformats.org/officeDocument/2006/relationships/image" Target="../media/image3510.png"/><Relationship Id="rId56" Type="http://schemas.openxmlformats.org/officeDocument/2006/relationships/customXml" Target="../ink/ink1683.xml"/><Relationship Id="rId77" Type="http://schemas.openxmlformats.org/officeDocument/2006/relationships/image" Target="../media/image1632.png"/><Relationship Id="rId100" Type="http://schemas.openxmlformats.org/officeDocument/2006/relationships/customXml" Target="../ink/ink1705.xml"/><Relationship Id="rId105" Type="http://schemas.openxmlformats.org/officeDocument/2006/relationships/image" Target="../media/image1646.png"/><Relationship Id="rId126" Type="http://schemas.openxmlformats.org/officeDocument/2006/relationships/customXml" Target="../ink/ink1718.xml"/><Relationship Id="rId147" Type="http://schemas.openxmlformats.org/officeDocument/2006/relationships/image" Target="../media/image1667.png"/><Relationship Id="rId168" Type="http://schemas.openxmlformats.org/officeDocument/2006/relationships/customXml" Target="../ink/ink1739.xml"/><Relationship Id="rId282" Type="http://schemas.openxmlformats.org/officeDocument/2006/relationships/customXml" Target="../ink/ink1796.xml"/><Relationship Id="rId8" Type="http://schemas.openxmlformats.org/officeDocument/2006/relationships/customXml" Target="../ink/ink1660.xml"/><Relationship Id="rId51" Type="http://schemas.openxmlformats.org/officeDocument/2006/relationships/image" Target="../media/image1619.png"/><Relationship Id="rId72" Type="http://schemas.openxmlformats.org/officeDocument/2006/relationships/customXml" Target="../ink/ink1691.xml"/><Relationship Id="rId93" Type="http://schemas.openxmlformats.org/officeDocument/2006/relationships/image" Target="../media/image1640.png"/><Relationship Id="rId98" Type="http://schemas.openxmlformats.org/officeDocument/2006/relationships/customXml" Target="../ink/ink1704.xml"/><Relationship Id="rId121" Type="http://schemas.openxmlformats.org/officeDocument/2006/relationships/image" Target="../media/image1654.png"/><Relationship Id="rId142" Type="http://schemas.openxmlformats.org/officeDocument/2006/relationships/customXml" Target="../ink/ink1726.xml"/><Relationship Id="rId163" Type="http://schemas.openxmlformats.org/officeDocument/2006/relationships/image" Target="../media/image1675.png"/><Relationship Id="rId184" Type="http://schemas.openxmlformats.org/officeDocument/2006/relationships/customXml" Target="../ink/ink1747.xml"/><Relationship Id="rId189" Type="http://schemas.openxmlformats.org/officeDocument/2006/relationships/image" Target="../media/image1688.png"/><Relationship Id="rId219" Type="http://schemas.openxmlformats.org/officeDocument/2006/relationships/image" Target="../media/image1703.png"/><Relationship Id="rId3" Type="http://schemas.openxmlformats.org/officeDocument/2006/relationships/image" Target="../media/image2277.png"/><Relationship Id="rId214" Type="http://schemas.openxmlformats.org/officeDocument/2006/relationships/customXml" Target="../ink/ink1762.xml"/><Relationship Id="rId230" Type="http://schemas.openxmlformats.org/officeDocument/2006/relationships/customXml" Target="../ink/ink1770.xml"/><Relationship Id="rId235" Type="http://schemas.openxmlformats.org/officeDocument/2006/relationships/image" Target="../media/image1711.png"/><Relationship Id="rId251" Type="http://schemas.openxmlformats.org/officeDocument/2006/relationships/image" Target="../media/image1719.png"/><Relationship Id="rId256" Type="http://schemas.openxmlformats.org/officeDocument/2006/relationships/customXml" Target="../ink/ink1783.xml"/><Relationship Id="rId277" Type="http://schemas.openxmlformats.org/officeDocument/2006/relationships/image" Target="../media/image1732.png"/><Relationship Id="rId298" Type="http://schemas.openxmlformats.org/officeDocument/2006/relationships/customXml" Target="../ink/ink1804.xml"/><Relationship Id="rId25" Type="http://schemas.openxmlformats.org/officeDocument/2006/relationships/image" Target="../media/image2288.png"/><Relationship Id="rId46" Type="http://schemas.openxmlformats.org/officeDocument/2006/relationships/customXml" Target="../ink/ink1678.xml"/><Relationship Id="rId67" Type="http://schemas.openxmlformats.org/officeDocument/2006/relationships/image" Target="../media/image1627.png"/><Relationship Id="rId116" Type="http://schemas.openxmlformats.org/officeDocument/2006/relationships/customXml" Target="../ink/ink1713.xml"/><Relationship Id="rId137" Type="http://schemas.openxmlformats.org/officeDocument/2006/relationships/image" Target="../media/image1662.png"/><Relationship Id="rId158" Type="http://schemas.openxmlformats.org/officeDocument/2006/relationships/customXml" Target="../ink/ink1734.xml"/><Relationship Id="rId272" Type="http://schemas.openxmlformats.org/officeDocument/2006/relationships/customXml" Target="../ink/ink1791.xml"/><Relationship Id="rId293" Type="http://schemas.openxmlformats.org/officeDocument/2006/relationships/image" Target="../media/image1740.png"/><Relationship Id="rId302" Type="http://schemas.openxmlformats.org/officeDocument/2006/relationships/customXml" Target="../ink/ink1806.xml"/><Relationship Id="rId20" Type="http://schemas.openxmlformats.org/officeDocument/2006/relationships/customXml" Target="../ink/ink1666.xml"/><Relationship Id="rId41" Type="http://schemas.openxmlformats.org/officeDocument/2006/relationships/image" Target="../media/image1614.png"/><Relationship Id="rId62" Type="http://schemas.openxmlformats.org/officeDocument/2006/relationships/customXml" Target="../ink/ink1686.xml"/><Relationship Id="rId83" Type="http://schemas.openxmlformats.org/officeDocument/2006/relationships/image" Target="../media/image1635.png"/><Relationship Id="rId88" Type="http://schemas.openxmlformats.org/officeDocument/2006/relationships/customXml" Target="../ink/ink1699.xml"/><Relationship Id="rId111" Type="http://schemas.openxmlformats.org/officeDocument/2006/relationships/image" Target="../media/image1649.png"/><Relationship Id="rId132" Type="http://schemas.openxmlformats.org/officeDocument/2006/relationships/customXml" Target="../ink/ink1721.xml"/><Relationship Id="rId153" Type="http://schemas.openxmlformats.org/officeDocument/2006/relationships/image" Target="../media/image1670.png"/><Relationship Id="rId174" Type="http://schemas.openxmlformats.org/officeDocument/2006/relationships/customXml" Target="../ink/ink1742.xml"/><Relationship Id="rId179" Type="http://schemas.openxmlformats.org/officeDocument/2006/relationships/image" Target="../media/image1683.png"/><Relationship Id="rId195" Type="http://schemas.openxmlformats.org/officeDocument/2006/relationships/image" Target="../media/image1691.png"/><Relationship Id="rId209" Type="http://schemas.openxmlformats.org/officeDocument/2006/relationships/image" Target="../media/image1698.png"/><Relationship Id="rId190" Type="http://schemas.openxmlformats.org/officeDocument/2006/relationships/customXml" Target="../ink/ink1750.xml"/><Relationship Id="rId204" Type="http://schemas.openxmlformats.org/officeDocument/2006/relationships/customXml" Target="../ink/ink1757.xml"/><Relationship Id="rId220" Type="http://schemas.openxmlformats.org/officeDocument/2006/relationships/customXml" Target="../ink/ink1765.xml"/><Relationship Id="rId225" Type="http://schemas.openxmlformats.org/officeDocument/2006/relationships/image" Target="../media/image1706.png"/><Relationship Id="rId241" Type="http://schemas.openxmlformats.org/officeDocument/2006/relationships/image" Target="../media/image1714.png"/><Relationship Id="rId246" Type="http://schemas.openxmlformats.org/officeDocument/2006/relationships/customXml" Target="../ink/ink1778.xml"/><Relationship Id="rId267" Type="http://schemas.openxmlformats.org/officeDocument/2006/relationships/image" Target="../media/image1727.png"/><Relationship Id="rId288" Type="http://schemas.openxmlformats.org/officeDocument/2006/relationships/customXml" Target="../ink/ink1799.xml"/><Relationship Id="rId15" Type="http://schemas.openxmlformats.org/officeDocument/2006/relationships/image" Target="../media/image2283.png"/><Relationship Id="rId36" Type="http://schemas.openxmlformats.org/officeDocument/2006/relationships/customXml" Target="../ink/ink1673.xml"/><Relationship Id="rId57" Type="http://schemas.openxmlformats.org/officeDocument/2006/relationships/image" Target="../media/image1622.png"/><Relationship Id="rId106" Type="http://schemas.openxmlformats.org/officeDocument/2006/relationships/customXml" Target="../ink/ink1708.xml"/><Relationship Id="rId127" Type="http://schemas.openxmlformats.org/officeDocument/2006/relationships/image" Target="../media/image1657.png"/><Relationship Id="rId262" Type="http://schemas.openxmlformats.org/officeDocument/2006/relationships/customXml" Target="../ink/ink1786.xml"/><Relationship Id="rId283" Type="http://schemas.openxmlformats.org/officeDocument/2006/relationships/image" Target="../media/image1735.png"/><Relationship Id="rId10" Type="http://schemas.openxmlformats.org/officeDocument/2006/relationships/customXml" Target="../ink/ink1661.xml"/><Relationship Id="rId31" Type="http://schemas.openxmlformats.org/officeDocument/2006/relationships/image" Target="../media/image3310.png"/><Relationship Id="rId52" Type="http://schemas.openxmlformats.org/officeDocument/2006/relationships/customXml" Target="../ink/ink1681.xml"/><Relationship Id="rId73" Type="http://schemas.openxmlformats.org/officeDocument/2006/relationships/image" Target="../media/image1630.png"/><Relationship Id="rId78" Type="http://schemas.openxmlformats.org/officeDocument/2006/relationships/customXml" Target="../ink/ink1694.xml"/><Relationship Id="rId94" Type="http://schemas.openxmlformats.org/officeDocument/2006/relationships/customXml" Target="../ink/ink1702.xml"/><Relationship Id="rId99" Type="http://schemas.openxmlformats.org/officeDocument/2006/relationships/image" Target="../media/image1643.png"/><Relationship Id="rId101" Type="http://schemas.openxmlformats.org/officeDocument/2006/relationships/image" Target="../media/image1644.png"/><Relationship Id="rId122" Type="http://schemas.openxmlformats.org/officeDocument/2006/relationships/customXml" Target="../ink/ink1716.xml"/><Relationship Id="rId143" Type="http://schemas.openxmlformats.org/officeDocument/2006/relationships/image" Target="../media/image1665.png"/><Relationship Id="rId148" Type="http://schemas.openxmlformats.org/officeDocument/2006/relationships/customXml" Target="../ink/ink1729.xml"/><Relationship Id="rId164" Type="http://schemas.openxmlformats.org/officeDocument/2006/relationships/customXml" Target="../ink/ink1737.xml"/><Relationship Id="rId169" Type="http://schemas.openxmlformats.org/officeDocument/2006/relationships/image" Target="../media/image1678.png"/><Relationship Id="rId185" Type="http://schemas.openxmlformats.org/officeDocument/2006/relationships/image" Target="../media/image1686.png"/><Relationship Id="rId4" Type="http://schemas.openxmlformats.org/officeDocument/2006/relationships/customXml" Target="../ink/ink1658.xml"/><Relationship Id="rId9" Type="http://schemas.openxmlformats.org/officeDocument/2006/relationships/image" Target="../media/image2280.png"/><Relationship Id="rId180" Type="http://schemas.openxmlformats.org/officeDocument/2006/relationships/customXml" Target="../ink/ink1745.xml"/><Relationship Id="rId210" Type="http://schemas.openxmlformats.org/officeDocument/2006/relationships/customXml" Target="../ink/ink1760.xml"/><Relationship Id="rId215" Type="http://schemas.openxmlformats.org/officeDocument/2006/relationships/image" Target="../media/image1701.png"/><Relationship Id="rId236" Type="http://schemas.openxmlformats.org/officeDocument/2006/relationships/customXml" Target="../ink/ink1773.xml"/><Relationship Id="rId257" Type="http://schemas.openxmlformats.org/officeDocument/2006/relationships/image" Target="../media/image1722.png"/><Relationship Id="rId278" Type="http://schemas.openxmlformats.org/officeDocument/2006/relationships/customXml" Target="../ink/ink1794.xml"/><Relationship Id="rId26" Type="http://schemas.openxmlformats.org/officeDocument/2006/relationships/customXml" Target="../ink/ink1668.xml"/><Relationship Id="rId231" Type="http://schemas.openxmlformats.org/officeDocument/2006/relationships/image" Target="../media/image1709.png"/><Relationship Id="rId252" Type="http://schemas.openxmlformats.org/officeDocument/2006/relationships/customXml" Target="../ink/ink1781.xml"/><Relationship Id="rId273" Type="http://schemas.openxmlformats.org/officeDocument/2006/relationships/image" Target="../media/image1730.png"/><Relationship Id="rId294" Type="http://schemas.openxmlformats.org/officeDocument/2006/relationships/customXml" Target="../ink/ink1802.xml"/><Relationship Id="rId47" Type="http://schemas.openxmlformats.org/officeDocument/2006/relationships/image" Target="../media/image1617.png"/><Relationship Id="rId68" Type="http://schemas.openxmlformats.org/officeDocument/2006/relationships/customXml" Target="../ink/ink1689.xml"/><Relationship Id="rId89" Type="http://schemas.openxmlformats.org/officeDocument/2006/relationships/image" Target="../media/image1638.png"/><Relationship Id="rId112" Type="http://schemas.openxmlformats.org/officeDocument/2006/relationships/customXml" Target="../ink/ink1711.xml"/><Relationship Id="rId133" Type="http://schemas.openxmlformats.org/officeDocument/2006/relationships/image" Target="../media/image1660.png"/><Relationship Id="rId154" Type="http://schemas.openxmlformats.org/officeDocument/2006/relationships/customXml" Target="../ink/ink1732.xml"/><Relationship Id="rId175" Type="http://schemas.openxmlformats.org/officeDocument/2006/relationships/image" Target="../media/image1681.png"/><Relationship Id="rId196" Type="http://schemas.openxmlformats.org/officeDocument/2006/relationships/customXml" Target="../ink/ink1753.xml"/><Relationship Id="rId200" Type="http://schemas.openxmlformats.org/officeDocument/2006/relationships/customXml" Target="../ink/ink1755.xml"/><Relationship Id="rId16" Type="http://schemas.openxmlformats.org/officeDocument/2006/relationships/customXml" Target="../ink/ink1664.xml"/><Relationship Id="rId221" Type="http://schemas.openxmlformats.org/officeDocument/2006/relationships/image" Target="../media/image1704.png"/><Relationship Id="rId242" Type="http://schemas.openxmlformats.org/officeDocument/2006/relationships/customXml" Target="../ink/ink1776.xml"/><Relationship Id="rId263" Type="http://schemas.openxmlformats.org/officeDocument/2006/relationships/image" Target="../media/image1725.png"/><Relationship Id="rId284" Type="http://schemas.openxmlformats.org/officeDocument/2006/relationships/customXml" Target="../ink/ink1797.xml"/><Relationship Id="rId37" Type="http://schemas.openxmlformats.org/officeDocument/2006/relationships/image" Target="../media/image1612.png"/><Relationship Id="rId58" Type="http://schemas.openxmlformats.org/officeDocument/2006/relationships/customXml" Target="../ink/ink1684.xml"/><Relationship Id="rId79" Type="http://schemas.openxmlformats.org/officeDocument/2006/relationships/image" Target="../media/image1633.png"/><Relationship Id="rId102" Type="http://schemas.openxmlformats.org/officeDocument/2006/relationships/customXml" Target="../ink/ink1706.xml"/><Relationship Id="rId123" Type="http://schemas.openxmlformats.org/officeDocument/2006/relationships/image" Target="../media/image1655.png"/><Relationship Id="rId144" Type="http://schemas.openxmlformats.org/officeDocument/2006/relationships/customXml" Target="../ink/ink1727.xml"/><Relationship Id="rId90" Type="http://schemas.openxmlformats.org/officeDocument/2006/relationships/customXml" Target="../ink/ink1700.xml"/><Relationship Id="rId165" Type="http://schemas.openxmlformats.org/officeDocument/2006/relationships/image" Target="../media/image1676.png"/><Relationship Id="rId186" Type="http://schemas.openxmlformats.org/officeDocument/2006/relationships/customXml" Target="../ink/ink1748.xml"/><Relationship Id="rId211" Type="http://schemas.openxmlformats.org/officeDocument/2006/relationships/image" Target="../media/image1699.png"/><Relationship Id="rId232" Type="http://schemas.openxmlformats.org/officeDocument/2006/relationships/customXml" Target="../ink/ink1771.xml"/><Relationship Id="rId253" Type="http://schemas.openxmlformats.org/officeDocument/2006/relationships/image" Target="../media/image1720.png"/><Relationship Id="rId274" Type="http://schemas.openxmlformats.org/officeDocument/2006/relationships/customXml" Target="../ink/ink1792.xml"/><Relationship Id="rId295" Type="http://schemas.openxmlformats.org/officeDocument/2006/relationships/image" Target="../media/image1741.png"/><Relationship Id="rId27" Type="http://schemas.openxmlformats.org/officeDocument/2006/relationships/image" Target="../media/image2910.png"/><Relationship Id="rId48" Type="http://schemas.openxmlformats.org/officeDocument/2006/relationships/customXml" Target="../ink/ink1679.xml"/><Relationship Id="rId69" Type="http://schemas.openxmlformats.org/officeDocument/2006/relationships/image" Target="../media/image1628.png"/><Relationship Id="rId113" Type="http://schemas.openxmlformats.org/officeDocument/2006/relationships/image" Target="../media/image1650.png"/><Relationship Id="rId134" Type="http://schemas.openxmlformats.org/officeDocument/2006/relationships/customXml" Target="../ink/ink1722.xml"/><Relationship Id="rId80" Type="http://schemas.openxmlformats.org/officeDocument/2006/relationships/customXml" Target="../ink/ink1695.xml"/><Relationship Id="rId155" Type="http://schemas.openxmlformats.org/officeDocument/2006/relationships/image" Target="../media/image1671.png"/><Relationship Id="rId176" Type="http://schemas.openxmlformats.org/officeDocument/2006/relationships/customXml" Target="../ink/ink1743.xml"/><Relationship Id="rId197" Type="http://schemas.openxmlformats.org/officeDocument/2006/relationships/image" Target="../media/image1692.png"/><Relationship Id="rId201" Type="http://schemas.openxmlformats.org/officeDocument/2006/relationships/image" Target="../media/image1694.png"/><Relationship Id="rId222" Type="http://schemas.openxmlformats.org/officeDocument/2006/relationships/customXml" Target="../ink/ink1766.xml"/><Relationship Id="rId243" Type="http://schemas.openxmlformats.org/officeDocument/2006/relationships/image" Target="../media/image1715.png"/><Relationship Id="rId264" Type="http://schemas.openxmlformats.org/officeDocument/2006/relationships/customXml" Target="../ink/ink1787.xml"/><Relationship Id="rId285" Type="http://schemas.openxmlformats.org/officeDocument/2006/relationships/image" Target="../media/image1736.png"/><Relationship Id="rId17" Type="http://schemas.openxmlformats.org/officeDocument/2006/relationships/image" Target="../media/image2284.png"/><Relationship Id="rId38" Type="http://schemas.openxmlformats.org/officeDocument/2006/relationships/customXml" Target="../ink/ink1674.xml"/><Relationship Id="rId59" Type="http://schemas.openxmlformats.org/officeDocument/2006/relationships/image" Target="../media/image1623.png"/><Relationship Id="rId103" Type="http://schemas.openxmlformats.org/officeDocument/2006/relationships/image" Target="../media/image1645.png"/><Relationship Id="rId124" Type="http://schemas.openxmlformats.org/officeDocument/2006/relationships/customXml" Target="../ink/ink1717.xml"/><Relationship Id="rId70" Type="http://schemas.openxmlformats.org/officeDocument/2006/relationships/customXml" Target="../ink/ink1690.xml"/><Relationship Id="rId91" Type="http://schemas.openxmlformats.org/officeDocument/2006/relationships/image" Target="../media/image1639.png"/><Relationship Id="rId145" Type="http://schemas.openxmlformats.org/officeDocument/2006/relationships/image" Target="../media/image1666.png"/><Relationship Id="rId166" Type="http://schemas.openxmlformats.org/officeDocument/2006/relationships/customXml" Target="../ink/ink1738.xml"/><Relationship Id="rId187" Type="http://schemas.openxmlformats.org/officeDocument/2006/relationships/image" Target="../media/image168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761.xml"/><Relationship Id="rId233" Type="http://schemas.openxmlformats.org/officeDocument/2006/relationships/image" Target="../media/image1710.png"/><Relationship Id="rId254" Type="http://schemas.openxmlformats.org/officeDocument/2006/relationships/customXml" Target="../ink/ink1782.xml"/><Relationship Id="rId28" Type="http://schemas.openxmlformats.org/officeDocument/2006/relationships/customXml" Target="../ink/ink1669.xml"/><Relationship Id="rId49" Type="http://schemas.openxmlformats.org/officeDocument/2006/relationships/image" Target="../media/image1618.png"/><Relationship Id="rId114" Type="http://schemas.openxmlformats.org/officeDocument/2006/relationships/customXml" Target="../ink/ink1712.xml"/><Relationship Id="rId275" Type="http://schemas.openxmlformats.org/officeDocument/2006/relationships/image" Target="../media/image1731.png"/><Relationship Id="rId296" Type="http://schemas.openxmlformats.org/officeDocument/2006/relationships/customXml" Target="../ink/ink1803.xml"/><Relationship Id="rId300" Type="http://schemas.openxmlformats.org/officeDocument/2006/relationships/customXml" Target="../ink/ink1805.xml"/><Relationship Id="rId60" Type="http://schemas.openxmlformats.org/officeDocument/2006/relationships/customXml" Target="../ink/ink1685.xml"/><Relationship Id="rId81" Type="http://schemas.openxmlformats.org/officeDocument/2006/relationships/image" Target="../media/image1634.png"/><Relationship Id="rId135" Type="http://schemas.openxmlformats.org/officeDocument/2006/relationships/image" Target="../media/image1661.png"/><Relationship Id="rId156" Type="http://schemas.openxmlformats.org/officeDocument/2006/relationships/customXml" Target="../ink/ink1733.xml"/><Relationship Id="rId177" Type="http://schemas.openxmlformats.org/officeDocument/2006/relationships/image" Target="../media/image1682.png"/><Relationship Id="rId198" Type="http://schemas.openxmlformats.org/officeDocument/2006/relationships/customXml" Target="../ink/ink1754.xml"/><Relationship Id="rId202" Type="http://schemas.openxmlformats.org/officeDocument/2006/relationships/customXml" Target="../ink/ink1756.xml"/><Relationship Id="rId223" Type="http://schemas.openxmlformats.org/officeDocument/2006/relationships/image" Target="../media/image1705.png"/><Relationship Id="rId244" Type="http://schemas.openxmlformats.org/officeDocument/2006/relationships/customXml" Target="../ink/ink1777.xml"/><Relationship Id="rId18" Type="http://schemas.openxmlformats.org/officeDocument/2006/relationships/customXml" Target="../ink/ink1665.xml"/><Relationship Id="rId39" Type="http://schemas.openxmlformats.org/officeDocument/2006/relationships/image" Target="../media/image1613.png"/><Relationship Id="rId265" Type="http://schemas.openxmlformats.org/officeDocument/2006/relationships/image" Target="../media/image1726.png"/><Relationship Id="rId286" Type="http://schemas.openxmlformats.org/officeDocument/2006/relationships/customXml" Target="../ink/ink1798.xml"/><Relationship Id="rId50" Type="http://schemas.openxmlformats.org/officeDocument/2006/relationships/customXml" Target="../ink/ink1680.xml"/><Relationship Id="rId104" Type="http://schemas.openxmlformats.org/officeDocument/2006/relationships/customXml" Target="../ink/ink1707.xml"/><Relationship Id="rId125" Type="http://schemas.openxmlformats.org/officeDocument/2006/relationships/image" Target="../media/image1656.png"/><Relationship Id="rId146" Type="http://schemas.openxmlformats.org/officeDocument/2006/relationships/customXml" Target="../ink/ink1728.xml"/><Relationship Id="rId167" Type="http://schemas.openxmlformats.org/officeDocument/2006/relationships/image" Target="../media/image1677.png"/><Relationship Id="rId188" Type="http://schemas.openxmlformats.org/officeDocument/2006/relationships/customXml" Target="../ink/ink1749.xml"/><Relationship Id="rId71" Type="http://schemas.openxmlformats.org/officeDocument/2006/relationships/image" Target="../media/image1629.png"/><Relationship Id="rId92" Type="http://schemas.openxmlformats.org/officeDocument/2006/relationships/customXml" Target="../ink/ink1701.xml"/><Relationship Id="rId213" Type="http://schemas.openxmlformats.org/officeDocument/2006/relationships/image" Target="../media/image1700.png"/><Relationship Id="rId234" Type="http://schemas.openxmlformats.org/officeDocument/2006/relationships/customXml" Target="../ink/ink177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18" Type="http://schemas.openxmlformats.org/officeDocument/2006/relationships/customXml" Target="../ink/ink34.xml"/><Relationship Id="rId26" Type="http://schemas.openxmlformats.org/officeDocument/2006/relationships/customXml" Target="../ink/ink38.xml"/><Relationship Id="rId39" Type="http://schemas.openxmlformats.org/officeDocument/2006/relationships/image" Target="../media/image44.png"/><Relationship Id="rId21" Type="http://schemas.openxmlformats.org/officeDocument/2006/relationships/image" Target="../media/image35.png"/><Relationship Id="rId34" Type="http://schemas.openxmlformats.org/officeDocument/2006/relationships/customXml" Target="../ink/ink42.xml"/><Relationship Id="rId42" Type="http://schemas.openxmlformats.org/officeDocument/2006/relationships/customXml" Target="../ink/ink46.xml"/><Relationship Id="rId47" Type="http://schemas.openxmlformats.org/officeDocument/2006/relationships/image" Target="../media/image48.png"/><Relationship Id="rId50" Type="http://schemas.openxmlformats.org/officeDocument/2006/relationships/customXml" Target="../ink/ink50.xml"/><Relationship Id="rId55" Type="http://schemas.openxmlformats.org/officeDocument/2006/relationships/image" Target="../media/image52.png"/><Relationship Id="rId63" Type="http://schemas.openxmlformats.org/officeDocument/2006/relationships/image" Target="../media/image56.png"/><Relationship Id="rId68" Type="http://schemas.openxmlformats.org/officeDocument/2006/relationships/customXml" Target="../ink/ink59.xml"/><Relationship Id="rId76" Type="http://schemas.openxmlformats.org/officeDocument/2006/relationships/customXml" Target="../ink/ink63.xml"/><Relationship Id="rId84" Type="http://schemas.openxmlformats.org/officeDocument/2006/relationships/customXml" Target="../ink/ink67.xml"/><Relationship Id="rId89" Type="http://schemas.openxmlformats.org/officeDocument/2006/relationships/image" Target="../media/image69.png"/><Relationship Id="rId7" Type="http://schemas.openxmlformats.org/officeDocument/2006/relationships/image" Target="../media/image28.png"/><Relationship Id="rId71" Type="http://schemas.openxmlformats.org/officeDocument/2006/relationships/image" Target="../media/image60.png"/><Relationship Id="rId92" Type="http://schemas.openxmlformats.org/officeDocument/2006/relationships/customXml" Target="../ink/ink71.xml"/><Relationship Id="rId2" Type="http://schemas.openxmlformats.org/officeDocument/2006/relationships/customXml" Target="../ink/ink26.xml"/><Relationship Id="rId16" Type="http://schemas.openxmlformats.org/officeDocument/2006/relationships/customXml" Target="../ink/ink33.xml"/><Relationship Id="rId29" Type="http://schemas.openxmlformats.org/officeDocument/2006/relationships/image" Target="../media/image39.png"/><Relationship Id="rId11" Type="http://schemas.openxmlformats.org/officeDocument/2006/relationships/image" Target="../media/image30.png"/><Relationship Id="rId24" Type="http://schemas.openxmlformats.org/officeDocument/2006/relationships/customXml" Target="../ink/ink37.xml"/><Relationship Id="rId32" Type="http://schemas.openxmlformats.org/officeDocument/2006/relationships/customXml" Target="../ink/ink41.xml"/><Relationship Id="rId37" Type="http://schemas.openxmlformats.org/officeDocument/2006/relationships/image" Target="../media/image43.png"/><Relationship Id="rId40" Type="http://schemas.openxmlformats.org/officeDocument/2006/relationships/customXml" Target="../ink/ink45.xml"/><Relationship Id="rId45" Type="http://schemas.openxmlformats.org/officeDocument/2006/relationships/image" Target="../media/image47.png"/><Relationship Id="rId53" Type="http://schemas.openxmlformats.org/officeDocument/2006/relationships/image" Target="../media/image51.png"/><Relationship Id="rId58" Type="http://schemas.openxmlformats.org/officeDocument/2006/relationships/customXml" Target="../ink/ink54.xml"/><Relationship Id="rId66" Type="http://schemas.openxmlformats.org/officeDocument/2006/relationships/customXml" Target="../ink/ink58.xml"/><Relationship Id="rId74" Type="http://schemas.openxmlformats.org/officeDocument/2006/relationships/customXml" Target="../ink/ink62.xml"/><Relationship Id="rId79" Type="http://schemas.openxmlformats.org/officeDocument/2006/relationships/image" Target="../media/image64.png"/><Relationship Id="rId87" Type="http://schemas.openxmlformats.org/officeDocument/2006/relationships/image" Target="../media/image68.png"/><Relationship Id="rId5" Type="http://schemas.openxmlformats.org/officeDocument/2006/relationships/image" Target="../media/image27.png"/><Relationship Id="rId61" Type="http://schemas.openxmlformats.org/officeDocument/2006/relationships/image" Target="../media/image55.png"/><Relationship Id="rId82" Type="http://schemas.openxmlformats.org/officeDocument/2006/relationships/customXml" Target="../ink/ink66.xml"/><Relationship Id="rId90" Type="http://schemas.openxmlformats.org/officeDocument/2006/relationships/customXml" Target="../ink/ink70.xml"/><Relationship Id="rId95" Type="http://schemas.openxmlformats.org/officeDocument/2006/relationships/image" Target="../media/image72.png"/><Relationship Id="rId19" Type="http://schemas.openxmlformats.org/officeDocument/2006/relationships/image" Target="../media/image34.png"/><Relationship Id="rId14" Type="http://schemas.openxmlformats.org/officeDocument/2006/relationships/customXml" Target="../ink/ink32.xml"/><Relationship Id="rId22" Type="http://schemas.openxmlformats.org/officeDocument/2006/relationships/customXml" Target="../ink/ink36.xml"/><Relationship Id="rId27" Type="http://schemas.openxmlformats.org/officeDocument/2006/relationships/image" Target="../media/image38.png"/><Relationship Id="rId30" Type="http://schemas.openxmlformats.org/officeDocument/2006/relationships/customXml" Target="../ink/ink40.xml"/><Relationship Id="rId35" Type="http://schemas.openxmlformats.org/officeDocument/2006/relationships/image" Target="../media/image42.png"/><Relationship Id="rId43" Type="http://schemas.openxmlformats.org/officeDocument/2006/relationships/image" Target="../media/image46.png"/><Relationship Id="rId48" Type="http://schemas.openxmlformats.org/officeDocument/2006/relationships/customXml" Target="../ink/ink49.xml"/><Relationship Id="rId56" Type="http://schemas.openxmlformats.org/officeDocument/2006/relationships/customXml" Target="../ink/ink53.xml"/><Relationship Id="rId64" Type="http://schemas.openxmlformats.org/officeDocument/2006/relationships/customXml" Target="../ink/ink57.xml"/><Relationship Id="rId69" Type="http://schemas.openxmlformats.org/officeDocument/2006/relationships/image" Target="../media/image59.png"/><Relationship Id="rId77" Type="http://schemas.openxmlformats.org/officeDocument/2006/relationships/image" Target="../media/image63.png"/><Relationship Id="rId8" Type="http://schemas.openxmlformats.org/officeDocument/2006/relationships/customXml" Target="../ink/ink29.xml"/><Relationship Id="rId51" Type="http://schemas.openxmlformats.org/officeDocument/2006/relationships/image" Target="../media/image50.png"/><Relationship Id="rId72" Type="http://schemas.openxmlformats.org/officeDocument/2006/relationships/customXml" Target="../ink/ink61.xml"/><Relationship Id="rId80" Type="http://schemas.openxmlformats.org/officeDocument/2006/relationships/customXml" Target="../ink/ink65.xml"/><Relationship Id="rId85" Type="http://schemas.openxmlformats.org/officeDocument/2006/relationships/image" Target="../media/image67.png"/><Relationship Id="rId93" Type="http://schemas.openxmlformats.org/officeDocument/2006/relationships/image" Target="../media/image71.png"/><Relationship Id="rId3" Type="http://schemas.openxmlformats.org/officeDocument/2006/relationships/image" Target="../media/image26.png"/><Relationship Id="rId12" Type="http://schemas.openxmlformats.org/officeDocument/2006/relationships/customXml" Target="../ink/ink31.xm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33" Type="http://schemas.openxmlformats.org/officeDocument/2006/relationships/image" Target="../media/image41.png"/><Relationship Id="rId38" Type="http://schemas.openxmlformats.org/officeDocument/2006/relationships/customXml" Target="../ink/ink44.xml"/><Relationship Id="rId46" Type="http://schemas.openxmlformats.org/officeDocument/2006/relationships/customXml" Target="../ink/ink48.xml"/><Relationship Id="rId59" Type="http://schemas.openxmlformats.org/officeDocument/2006/relationships/image" Target="../media/image54.png"/><Relationship Id="rId67" Type="http://schemas.openxmlformats.org/officeDocument/2006/relationships/image" Target="../media/image58.png"/><Relationship Id="rId20" Type="http://schemas.openxmlformats.org/officeDocument/2006/relationships/customXml" Target="../ink/ink35.xml"/><Relationship Id="rId41" Type="http://schemas.openxmlformats.org/officeDocument/2006/relationships/image" Target="../media/image45.png"/><Relationship Id="rId54" Type="http://schemas.openxmlformats.org/officeDocument/2006/relationships/customXml" Target="../ink/ink52.xml"/><Relationship Id="rId62" Type="http://schemas.openxmlformats.org/officeDocument/2006/relationships/customXml" Target="../ink/ink56.xml"/><Relationship Id="rId70" Type="http://schemas.openxmlformats.org/officeDocument/2006/relationships/customXml" Target="../ink/ink60.xml"/><Relationship Id="rId75" Type="http://schemas.openxmlformats.org/officeDocument/2006/relationships/image" Target="../media/image62.png"/><Relationship Id="rId83" Type="http://schemas.openxmlformats.org/officeDocument/2006/relationships/image" Target="../media/image66.png"/><Relationship Id="rId88" Type="http://schemas.openxmlformats.org/officeDocument/2006/relationships/customXml" Target="../ink/ink69.xml"/><Relationship Id="rId91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28" Type="http://schemas.openxmlformats.org/officeDocument/2006/relationships/customXml" Target="../ink/ink39.xml"/><Relationship Id="rId36" Type="http://schemas.openxmlformats.org/officeDocument/2006/relationships/customXml" Target="../ink/ink43.xml"/><Relationship Id="rId49" Type="http://schemas.openxmlformats.org/officeDocument/2006/relationships/image" Target="../media/image49.png"/><Relationship Id="rId57" Type="http://schemas.openxmlformats.org/officeDocument/2006/relationships/image" Target="../media/image53.png"/><Relationship Id="rId10" Type="http://schemas.openxmlformats.org/officeDocument/2006/relationships/customXml" Target="../ink/ink30.xml"/><Relationship Id="rId31" Type="http://schemas.openxmlformats.org/officeDocument/2006/relationships/image" Target="../media/image40.png"/><Relationship Id="rId44" Type="http://schemas.openxmlformats.org/officeDocument/2006/relationships/customXml" Target="../ink/ink47.xml"/><Relationship Id="rId52" Type="http://schemas.openxmlformats.org/officeDocument/2006/relationships/customXml" Target="../ink/ink51.xml"/><Relationship Id="rId60" Type="http://schemas.openxmlformats.org/officeDocument/2006/relationships/customXml" Target="../ink/ink55.xml"/><Relationship Id="rId65" Type="http://schemas.openxmlformats.org/officeDocument/2006/relationships/image" Target="../media/image57.png"/><Relationship Id="rId73" Type="http://schemas.openxmlformats.org/officeDocument/2006/relationships/image" Target="../media/image61.png"/><Relationship Id="rId78" Type="http://schemas.openxmlformats.org/officeDocument/2006/relationships/customXml" Target="../ink/ink64.xml"/><Relationship Id="rId81" Type="http://schemas.openxmlformats.org/officeDocument/2006/relationships/image" Target="../media/image65.png"/><Relationship Id="rId86" Type="http://schemas.openxmlformats.org/officeDocument/2006/relationships/customXml" Target="../ink/ink68.xml"/><Relationship Id="rId94" Type="http://schemas.openxmlformats.org/officeDocument/2006/relationships/customXml" Target="../ink/ink72.xml"/><Relationship Id="rId4" Type="http://schemas.openxmlformats.org/officeDocument/2006/relationships/customXml" Target="../ink/ink27.xml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6.xml"/><Relationship Id="rId13" Type="http://schemas.openxmlformats.org/officeDocument/2006/relationships/image" Target="../media/image9100.png"/><Relationship Id="rId26" Type="http://schemas.openxmlformats.org/officeDocument/2006/relationships/customXml" Target="../ink/ink83.xml"/><Relationship Id="rId39" Type="http://schemas.openxmlformats.org/officeDocument/2006/relationships/image" Target="../media/image75.png"/><Relationship Id="rId51" Type="http://schemas.openxmlformats.org/officeDocument/2006/relationships/image" Target="../media/image81.png"/><Relationship Id="rId3" Type="http://schemas.openxmlformats.org/officeDocument/2006/relationships/image" Target="../media/image4100.png"/><Relationship Id="rId21" Type="http://schemas.openxmlformats.org/officeDocument/2006/relationships/image" Target="../media/image13100.png"/><Relationship Id="rId34" Type="http://schemas.openxmlformats.org/officeDocument/2006/relationships/customXml" Target="../ink/ink86.xml"/><Relationship Id="rId42" Type="http://schemas.openxmlformats.org/officeDocument/2006/relationships/customXml" Target="../ink/ink90.xml"/><Relationship Id="rId47" Type="http://schemas.openxmlformats.org/officeDocument/2006/relationships/image" Target="../media/image79.png"/><Relationship Id="rId50" Type="http://schemas.openxmlformats.org/officeDocument/2006/relationships/customXml" Target="../ink/ink94.xml"/><Relationship Id="rId7" Type="http://schemas.openxmlformats.org/officeDocument/2006/relationships/image" Target="../media/image6100.png"/><Relationship Id="rId12" Type="http://schemas.openxmlformats.org/officeDocument/2006/relationships/customXml" Target="../ink/ink78.xml"/><Relationship Id="rId25" Type="http://schemas.openxmlformats.org/officeDocument/2006/relationships/image" Target="../media/image1746.png"/><Relationship Id="rId33" Type="http://schemas.openxmlformats.org/officeDocument/2006/relationships/image" Target="../media/image3100.png"/><Relationship Id="rId38" Type="http://schemas.openxmlformats.org/officeDocument/2006/relationships/customXml" Target="../ink/ink88.xml"/><Relationship Id="rId46" Type="http://schemas.openxmlformats.org/officeDocument/2006/relationships/customXml" Target="../ink/ink92.xml"/><Relationship Id="rId2" Type="http://schemas.openxmlformats.org/officeDocument/2006/relationships/customXml" Target="../ink/ink73.xml"/><Relationship Id="rId20" Type="http://schemas.openxmlformats.org/officeDocument/2006/relationships/customXml" Target="../ink/ink80.xml"/><Relationship Id="rId29" Type="http://schemas.openxmlformats.org/officeDocument/2006/relationships/image" Target="../media/image10100.png"/><Relationship Id="rId41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5.xml"/><Relationship Id="rId11" Type="http://schemas.openxmlformats.org/officeDocument/2006/relationships/image" Target="../media/image8100.png"/><Relationship Id="rId24" Type="http://schemas.openxmlformats.org/officeDocument/2006/relationships/customXml" Target="../ink/ink82.xml"/><Relationship Id="rId32" Type="http://schemas.openxmlformats.org/officeDocument/2006/relationships/customXml" Target="../ink/ink85.xml"/><Relationship Id="rId37" Type="http://schemas.openxmlformats.org/officeDocument/2006/relationships/image" Target="../media/image74.png"/><Relationship Id="rId40" Type="http://schemas.openxmlformats.org/officeDocument/2006/relationships/customXml" Target="../ink/ink89.xml"/><Relationship Id="rId45" Type="http://schemas.openxmlformats.org/officeDocument/2006/relationships/image" Target="../media/image78.png"/><Relationship Id="rId53" Type="http://schemas.openxmlformats.org/officeDocument/2006/relationships/image" Target="../media/image82.png"/><Relationship Id="rId5" Type="http://schemas.openxmlformats.org/officeDocument/2006/relationships/image" Target="../media/image5100.png"/><Relationship Id="rId23" Type="http://schemas.openxmlformats.org/officeDocument/2006/relationships/image" Target="../media/image14100.png"/><Relationship Id="rId36" Type="http://schemas.openxmlformats.org/officeDocument/2006/relationships/customXml" Target="../ink/ink87.xml"/><Relationship Id="rId49" Type="http://schemas.openxmlformats.org/officeDocument/2006/relationships/image" Target="../media/image80.png"/><Relationship Id="rId10" Type="http://schemas.openxmlformats.org/officeDocument/2006/relationships/customXml" Target="../ink/ink77.xml"/><Relationship Id="rId19" Type="http://schemas.openxmlformats.org/officeDocument/2006/relationships/image" Target="../media/image12100.png"/><Relationship Id="rId31" Type="http://schemas.openxmlformats.org/officeDocument/2006/relationships/image" Target="../media/image2100.png"/><Relationship Id="rId44" Type="http://schemas.openxmlformats.org/officeDocument/2006/relationships/customXml" Target="../ink/ink91.xml"/><Relationship Id="rId52" Type="http://schemas.openxmlformats.org/officeDocument/2006/relationships/customXml" Target="../ink/ink95.xml"/><Relationship Id="rId4" Type="http://schemas.openxmlformats.org/officeDocument/2006/relationships/customXml" Target="../ink/ink74.xml"/><Relationship Id="rId9" Type="http://schemas.openxmlformats.org/officeDocument/2006/relationships/image" Target="../media/image7100.png"/><Relationship Id="rId14" Type="http://schemas.openxmlformats.org/officeDocument/2006/relationships/customXml" Target="../ink/ink79.xml"/><Relationship Id="rId22" Type="http://schemas.openxmlformats.org/officeDocument/2006/relationships/customXml" Target="../ink/ink81.xml"/><Relationship Id="rId30" Type="http://schemas.openxmlformats.org/officeDocument/2006/relationships/customXml" Target="../ink/ink84.xml"/><Relationship Id="rId35" Type="http://schemas.openxmlformats.org/officeDocument/2006/relationships/image" Target="../media/image73.png"/><Relationship Id="rId43" Type="http://schemas.openxmlformats.org/officeDocument/2006/relationships/image" Target="../media/image77.png"/><Relationship Id="rId48" Type="http://schemas.openxmlformats.org/officeDocument/2006/relationships/customXml" Target="../ink/ink93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0.png"/><Relationship Id="rId299" Type="http://schemas.openxmlformats.org/officeDocument/2006/relationships/image" Target="../media/image231.png"/><Relationship Id="rId21" Type="http://schemas.openxmlformats.org/officeDocument/2006/relationships/image" Target="../media/image92.png"/><Relationship Id="rId63" Type="http://schemas.openxmlformats.org/officeDocument/2006/relationships/image" Target="../media/image113.png"/><Relationship Id="rId159" Type="http://schemas.openxmlformats.org/officeDocument/2006/relationships/image" Target="../media/image161.png"/><Relationship Id="rId324" Type="http://schemas.openxmlformats.org/officeDocument/2006/relationships/customXml" Target="../ink/ink257.xml"/><Relationship Id="rId366" Type="http://schemas.openxmlformats.org/officeDocument/2006/relationships/customXml" Target="../ink/ink278.xml"/><Relationship Id="rId170" Type="http://schemas.openxmlformats.org/officeDocument/2006/relationships/customXml" Target="../ink/ink180.xml"/><Relationship Id="rId226" Type="http://schemas.openxmlformats.org/officeDocument/2006/relationships/customXml" Target="../ink/ink208.xml"/><Relationship Id="rId433" Type="http://schemas.openxmlformats.org/officeDocument/2006/relationships/image" Target="../media/image298.png"/><Relationship Id="rId268" Type="http://schemas.openxmlformats.org/officeDocument/2006/relationships/customXml" Target="../ink/ink229.xml"/><Relationship Id="rId475" Type="http://schemas.openxmlformats.org/officeDocument/2006/relationships/image" Target="../media/image319.png"/><Relationship Id="rId32" Type="http://schemas.openxmlformats.org/officeDocument/2006/relationships/customXml" Target="../ink/ink111.xml"/><Relationship Id="rId74" Type="http://schemas.openxmlformats.org/officeDocument/2006/relationships/customXml" Target="../ink/ink132.xml"/><Relationship Id="rId128" Type="http://schemas.openxmlformats.org/officeDocument/2006/relationships/customXml" Target="../ink/ink159.xml"/><Relationship Id="rId335" Type="http://schemas.openxmlformats.org/officeDocument/2006/relationships/image" Target="../media/image249.png"/><Relationship Id="rId377" Type="http://schemas.openxmlformats.org/officeDocument/2006/relationships/image" Target="../media/image270.png"/><Relationship Id="rId5" Type="http://schemas.openxmlformats.org/officeDocument/2006/relationships/image" Target="../media/image84.png"/><Relationship Id="rId181" Type="http://schemas.openxmlformats.org/officeDocument/2006/relationships/image" Target="../media/image172.png"/><Relationship Id="rId237" Type="http://schemas.openxmlformats.org/officeDocument/2006/relationships/image" Target="../media/image200.png"/><Relationship Id="rId402" Type="http://schemas.openxmlformats.org/officeDocument/2006/relationships/customXml" Target="../ink/ink296.xml"/><Relationship Id="rId279" Type="http://schemas.openxmlformats.org/officeDocument/2006/relationships/image" Target="../media/image221.png"/><Relationship Id="rId444" Type="http://schemas.openxmlformats.org/officeDocument/2006/relationships/customXml" Target="../ink/ink317.xml"/><Relationship Id="rId43" Type="http://schemas.openxmlformats.org/officeDocument/2006/relationships/image" Target="../media/image103.png"/><Relationship Id="rId139" Type="http://schemas.openxmlformats.org/officeDocument/2006/relationships/image" Target="../media/image151.png"/><Relationship Id="rId290" Type="http://schemas.openxmlformats.org/officeDocument/2006/relationships/customXml" Target="../ink/ink240.xml"/><Relationship Id="rId304" Type="http://schemas.openxmlformats.org/officeDocument/2006/relationships/customXml" Target="../ink/ink247.xml"/><Relationship Id="rId346" Type="http://schemas.openxmlformats.org/officeDocument/2006/relationships/customXml" Target="../ink/ink268.xml"/><Relationship Id="rId388" Type="http://schemas.openxmlformats.org/officeDocument/2006/relationships/customXml" Target="../ink/ink289.xml"/><Relationship Id="rId85" Type="http://schemas.openxmlformats.org/officeDocument/2006/relationships/image" Target="../media/image124.png"/><Relationship Id="rId150" Type="http://schemas.openxmlformats.org/officeDocument/2006/relationships/customXml" Target="../ink/ink170.xml"/><Relationship Id="rId192" Type="http://schemas.openxmlformats.org/officeDocument/2006/relationships/customXml" Target="../ink/ink191.xml"/><Relationship Id="rId206" Type="http://schemas.openxmlformats.org/officeDocument/2006/relationships/customXml" Target="../ink/ink198.xml"/><Relationship Id="rId413" Type="http://schemas.openxmlformats.org/officeDocument/2006/relationships/image" Target="../media/image288.png"/><Relationship Id="rId248" Type="http://schemas.openxmlformats.org/officeDocument/2006/relationships/customXml" Target="../ink/ink219.xml"/><Relationship Id="rId455" Type="http://schemas.openxmlformats.org/officeDocument/2006/relationships/image" Target="../media/image309.png"/><Relationship Id="rId12" Type="http://schemas.openxmlformats.org/officeDocument/2006/relationships/customXml" Target="../ink/ink101.xml"/><Relationship Id="rId108" Type="http://schemas.openxmlformats.org/officeDocument/2006/relationships/customXml" Target="../ink/ink149.xml"/><Relationship Id="rId315" Type="http://schemas.openxmlformats.org/officeDocument/2006/relationships/image" Target="../media/image239.png"/><Relationship Id="rId357" Type="http://schemas.openxmlformats.org/officeDocument/2006/relationships/image" Target="../media/image260.png"/><Relationship Id="rId54" Type="http://schemas.openxmlformats.org/officeDocument/2006/relationships/customXml" Target="../ink/ink122.xml"/><Relationship Id="rId96" Type="http://schemas.openxmlformats.org/officeDocument/2006/relationships/customXml" Target="../ink/ink143.xml"/><Relationship Id="rId161" Type="http://schemas.openxmlformats.org/officeDocument/2006/relationships/image" Target="../media/image162.png"/><Relationship Id="rId217" Type="http://schemas.openxmlformats.org/officeDocument/2006/relationships/image" Target="../media/image190.png"/><Relationship Id="rId399" Type="http://schemas.openxmlformats.org/officeDocument/2006/relationships/image" Target="../media/image281.png"/><Relationship Id="rId259" Type="http://schemas.openxmlformats.org/officeDocument/2006/relationships/image" Target="../media/image211.png"/><Relationship Id="rId424" Type="http://schemas.openxmlformats.org/officeDocument/2006/relationships/customXml" Target="../ink/ink307.xml"/><Relationship Id="rId466" Type="http://schemas.openxmlformats.org/officeDocument/2006/relationships/customXml" Target="../ink/ink328.xml"/><Relationship Id="rId23" Type="http://schemas.openxmlformats.org/officeDocument/2006/relationships/image" Target="../media/image93.png"/><Relationship Id="rId119" Type="http://schemas.openxmlformats.org/officeDocument/2006/relationships/image" Target="../media/image141.png"/><Relationship Id="rId270" Type="http://schemas.openxmlformats.org/officeDocument/2006/relationships/customXml" Target="../ink/ink230.xml"/><Relationship Id="rId326" Type="http://schemas.openxmlformats.org/officeDocument/2006/relationships/customXml" Target="../ink/ink258.xml"/><Relationship Id="rId65" Type="http://schemas.openxmlformats.org/officeDocument/2006/relationships/image" Target="../media/image114.png"/><Relationship Id="rId130" Type="http://schemas.openxmlformats.org/officeDocument/2006/relationships/customXml" Target="../ink/ink160.xml"/><Relationship Id="rId368" Type="http://schemas.openxmlformats.org/officeDocument/2006/relationships/customXml" Target="../ink/ink279.xml"/><Relationship Id="rId172" Type="http://schemas.openxmlformats.org/officeDocument/2006/relationships/customXml" Target="../ink/ink181.xml"/><Relationship Id="rId228" Type="http://schemas.openxmlformats.org/officeDocument/2006/relationships/customXml" Target="../ink/ink209.xml"/><Relationship Id="rId435" Type="http://schemas.openxmlformats.org/officeDocument/2006/relationships/image" Target="../media/image299.png"/><Relationship Id="rId477" Type="http://schemas.openxmlformats.org/officeDocument/2006/relationships/image" Target="../media/image320.png"/><Relationship Id="rId281" Type="http://schemas.openxmlformats.org/officeDocument/2006/relationships/image" Target="../media/image222.png"/><Relationship Id="rId337" Type="http://schemas.openxmlformats.org/officeDocument/2006/relationships/image" Target="../media/image250.png"/><Relationship Id="rId34" Type="http://schemas.openxmlformats.org/officeDocument/2006/relationships/customXml" Target="../ink/ink112.xml"/><Relationship Id="rId55" Type="http://schemas.openxmlformats.org/officeDocument/2006/relationships/image" Target="../media/image109.png"/><Relationship Id="rId76" Type="http://schemas.openxmlformats.org/officeDocument/2006/relationships/customXml" Target="../ink/ink133.xml"/><Relationship Id="rId97" Type="http://schemas.openxmlformats.org/officeDocument/2006/relationships/image" Target="../media/image130.png"/><Relationship Id="rId120" Type="http://schemas.openxmlformats.org/officeDocument/2006/relationships/customXml" Target="../ink/ink155.xml"/><Relationship Id="rId141" Type="http://schemas.openxmlformats.org/officeDocument/2006/relationships/image" Target="../media/image152.png"/><Relationship Id="rId358" Type="http://schemas.openxmlformats.org/officeDocument/2006/relationships/customXml" Target="../ink/ink274.xml"/><Relationship Id="rId379" Type="http://schemas.openxmlformats.org/officeDocument/2006/relationships/image" Target="../media/image271.png"/><Relationship Id="rId7" Type="http://schemas.openxmlformats.org/officeDocument/2006/relationships/image" Target="../media/image85.png"/><Relationship Id="rId162" Type="http://schemas.openxmlformats.org/officeDocument/2006/relationships/customXml" Target="../ink/ink176.xml"/><Relationship Id="rId183" Type="http://schemas.openxmlformats.org/officeDocument/2006/relationships/image" Target="../media/image173.png"/><Relationship Id="rId218" Type="http://schemas.openxmlformats.org/officeDocument/2006/relationships/customXml" Target="../ink/ink204.xml"/><Relationship Id="rId239" Type="http://schemas.openxmlformats.org/officeDocument/2006/relationships/image" Target="../media/image201.png"/><Relationship Id="rId390" Type="http://schemas.openxmlformats.org/officeDocument/2006/relationships/customXml" Target="../ink/ink290.xml"/><Relationship Id="rId404" Type="http://schemas.openxmlformats.org/officeDocument/2006/relationships/customXml" Target="../ink/ink297.xml"/><Relationship Id="rId425" Type="http://schemas.openxmlformats.org/officeDocument/2006/relationships/image" Target="../media/image294.png"/><Relationship Id="rId446" Type="http://schemas.openxmlformats.org/officeDocument/2006/relationships/customXml" Target="../ink/ink318.xml"/><Relationship Id="rId467" Type="http://schemas.openxmlformats.org/officeDocument/2006/relationships/image" Target="../media/image315.png"/><Relationship Id="rId250" Type="http://schemas.openxmlformats.org/officeDocument/2006/relationships/customXml" Target="../ink/ink220.xml"/><Relationship Id="rId271" Type="http://schemas.openxmlformats.org/officeDocument/2006/relationships/image" Target="../media/image217.png"/><Relationship Id="rId292" Type="http://schemas.openxmlformats.org/officeDocument/2006/relationships/customXml" Target="../ink/ink241.xml"/><Relationship Id="rId306" Type="http://schemas.openxmlformats.org/officeDocument/2006/relationships/customXml" Target="../ink/ink248.xml"/><Relationship Id="rId24" Type="http://schemas.openxmlformats.org/officeDocument/2006/relationships/customXml" Target="../ink/ink107.xml"/><Relationship Id="rId45" Type="http://schemas.openxmlformats.org/officeDocument/2006/relationships/image" Target="../media/image104.png"/><Relationship Id="rId66" Type="http://schemas.openxmlformats.org/officeDocument/2006/relationships/customXml" Target="../ink/ink128.xml"/><Relationship Id="rId87" Type="http://schemas.openxmlformats.org/officeDocument/2006/relationships/image" Target="../media/image125.png"/><Relationship Id="rId110" Type="http://schemas.openxmlformats.org/officeDocument/2006/relationships/customXml" Target="../ink/ink150.xml"/><Relationship Id="rId131" Type="http://schemas.openxmlformats.org/officeDocument/2006/relationships/image" Target="../media/image147.png"/><Relationship Id="rId327" Type="http://schemas.openxmlformats.org/officeDocument/2006/relationships/image" Target="../media/image245.png"/><Relationship Id="rId348" Type="http://schemas.openxmlformats.org/officeDocument/2006/relationships/customXml" Target="../ink/ink269.xml"/><Relationship Id="rId369" Type="http://schemas.openxmlformats.org/officeDocument/2006/relationships/image" Target="../media/image266.png"/><Relationship Id="rId152" Type="http://schemas.openxmlformats.org/officeDocument/2006/relationships/customXml" Target="../ink/ink171.xml"/><Relationship Id="rId173" Type="http://schemas.openxmlformats.org/officeDocument/2006/relationships/image" Target="../media/image168.png"/><Relationship Id="rId194" Type="http://schemas.openxmlformats.org/officeDocument/2006/relationships/customXml" Target="../ink/ink192.xml"/><Relationship Id="rId208" Type="http://schemas.openxmlformats.org/officeDocument/2006/relationships/customXml" Target="../ink/ink199.xml"/><Relationship Id="rId229" Type="http://schemas.openxmlformats.org/officeDocument/2006/relationships/image" Target="../media/image196.png"/><Relationship Id="rId380" Type="http://schemas.openxmlformats.org/officeDocument/2006/relationships/customXml" Target="../ink/ink285.xml"/><Relationship Id="rId415" Type="http://schemas.openxmlformats.org/officeDocument/2006/relationships/image" Target="../media/image289.png"/><Relationship Id="rId436" Type="http://schemas.openxmlformats.org/officeDocument/2006/relationships/customXml" Target="../ink/ink313.xml"/><Relationship Id="rId457" Type="http://schemas.openxmlformats.org/officeDocument/2006/relationships/image" Target="../media/image310.png"/><Relationship Id="rId240" Type="http://schemas.openxmlformats.org/officeDocument/2006/relationships/customXml" Target="../ink/ink215.xml"/><Relationship Id="rId261" Type="http://schemas.openxmlformats.org/officeDocument/2006/relationships/image" Target="../media/image212.png"/><Relationship Id="rId478" Type="http://schemas.openxmlformats.org/officeDocument/2006/relationships/customXml" Target="../ink/ink334.xml"/><Relationship Id="rId14" Type="http://schemas.openxmlformats.org/officeDocument/2006/relationships/customXml" Target="../ink/ink102.xml"/><Relationship Id="rId35" Type="http://schemas.openxmlformats.org/officeDocument/2006/relationships/image" Target="../media/image99.png"/><Relationship Id="rId56" Type="http://schemas.openxmlformats.org/officeDocument/2006/relationships/customXml" Target="../ink/ink123.xml"/><Relationship Id="rId77" Type="http://schemas.openxmlformats.org/officeDocument/2006/relationships/image" Target="../media/image120.png"/><Relationship Id="rId100" Type="http://schemas.openxmlformats.org/officeDocument/2006/relationships/customXml" Target="../ink/ink145.xml"/><Relationship Id="rId282" Type="http://schemas.openxmlformats.org/officeDocument/2006/relationships/customXml" Target="../ink/ink236.xml"/><Relationship Id="rId317" Type="http://schemas.openxmlformats.org/officeDocument/2006/relationships/image" Target="../media/image240.png"/><Relationship Id="rId338" Type="http://schemas.openxmlformats.org/officeDocument/2006/relationships/customXml" Target="../ink/ink264.xml"/><Relationship Id="rId359" Type="http://schemas.openxmlformats.org/officeDocument/2006/relationships/image" Target="../media/image261.png"/><Relationship Id="rId8" Type="http://schemas.openxmlformats.org/officeDocument/2006/relationships/customXml" Target="../ink/ink99.xml"/><Relationship Id="rId98" Type="http://schemas.openxmlformats.org/officeDocument/2006/relationships/customXml" Target="../ink/ink144.xml"/><Relationship Id="rId121" Type="http://schemas.openxmlformats.org/officeDocument/2006/relationships/image" Target="../media/image142.png"/><Relationship Id="rId142" Type="http://schemas.openxmlformats.org/officeDocument/2006/relationships/customXml" Target="../ink/ink166.xml"/><Relationship Id="rId163" Type="http://schemas.openxmlformats.org/officeDocument/2006/relationships/image" Target="../media/image163.png"/><Relationship Id="rId184" Type="http://schemas.openxmlformats.org/officeDocument/2006/relationships/customXml" Target="../ink/ink187.xml"/><Relationship Id="rId219" Type="http://schemas.openxmlformats.org/officeDocument/2006/relationships/image" Target="../media/image191.png"/><Relationship Id="rId370" Type="http://schemas.openxmlformats.org/officeDocument/2006/relationships/customXml" Target="../ink/ink280.xml"/><Relationship Id="rId391" Type="http://schemas.openxmlformats.org/officeDocument/2006/relationships/image" Target="../media/image277.png"/><Relationship Id="rId405" Type="http://schemas.openxmlformats.org/officeDocument/2006/relationships/image" Target="../media/image284.png"/><Relationship Id="rId426" Type="http://schemas.openxmlformats.org/officeDocument/2006/relationships/customXml" Target="../ink/ink308.xml"/><Relationship Id="rId447" Type="http://schemas.openxmlformats.org/officeDocument/2006/relationships/image" Target="../media/image305.png"/><Relationship Id="rId230" Type="http://schemas.openxmlformats.org/officeDocument/2006/relationships/customXml" Target="../ink/ink210.xml"/><Relationship Id="rId251" Type="http://schemas.openxmlformats.org/officeDocument/2006/relationships/image" Target="../media/image207.png"/><Relationship Id="rId468" Type="http://schemas.openxmlformats.org/officeDocument/2006/relationships/customXml" Target="../ink/ink329.xml"/><Relationship Id="rId25" Type="http://schemas.openxmlformats.org/officeDocument/2006/relationships/image" Target="../media/image94.png"/><Relationship Id="rId46" Type="http://schemas.openxmlformats.org/officeDocument/2006/relationships/customXml" Target="../ink/ink118.xml"/><Relationship Id="rId67" Type="http://schemas.openxmlformats.org/officeDocument/2006/relationships/image" Target="../media/image115.png"/><Relationship Id="rId272" Type="http://schemas.openxmlformats.org/officeDocument/2006/relationships/customXml" Target="../ink/ink231.xml"/><Relationship Id="rId293" Type="http://schemas.openxmlformats.org/officeDocument/2006/relationships/image" Target="../media/image228.png"/><Relationship Id="rId307" Type="http://schemas.openxmlformats.org/officeDocument/2006/relationships/image" Target="../media/image235.png"/><Relationship Id="rId328" Type="http://schemas.openxmlformats.org/officeDocument/2006/relationships/customXml" Target="../ink/ink259.xml"/><Relationship Id="rId349" Type="http://schemas.openxmlformats.org/officeDocument/2006/relationships/image" Target="../media/image256.png"/><Relationship Id="rId88" Type="http://schemas.openxmlformats.org/officeDocument/2006/relationships/customXml" Target="../ink/ink139.xml"/><Relationship Id="rId111" Type="http://schemas.openxmlformats.org/officeDocument/2006/relationships/image" Target="../media/image137.png"/><Relationship Id="rId132" Type="http://schemas.openxmlformats.org/officeDocument/2006/relationships/customXml" Target="../ink/ink161.xml"/><Relationship Id="rId153" Type="http://schemas.openxmlformats.org/officeDocument/2006/relationships/image" Target="../media/image158.png"/><Relationship Id="rId174" Type="http://schemas.openxmlformats.org/officeDocument/2006/relationships/customXml" Target="../ink/ink182.xml"/><Relationship Id="rId195" Type="http://schemas.openxmlformats.org/officeDocument/2006/relationships/image" Target="../media/image179.png"/><Relationship Id="rId209" Type="http://schemas.openxmlformats.org/officeDocument/2006/relationships/image" Target="../media/image186.png"/><Relationship Id="rId360" Type="http://schemas.openxmlformats.org/officeDocument/2006/relationships/customXml" Target="../ink/ink275.xml"/><Relationship Id="rId381" Type="http://schemas.openxmlformats.org/officeDocument/2006/relationships/image" Target="../media/image272.png"/><Relationship Id="rId416" Type="http://schemas.openxmlformats.org/officeDocument/2006/relationships/customXml" Target="../ink/ink303.xml"/><Relationship Id="rId220" Type="http://schemas.openxmlformats.org/officeDocument/2006/relationships/customXml" Target="../ink/ink205.xml"/><Relationship Id="rId241" Type="http://schemas.openxmlformats.org/officeDocument/2006/relationships/image" Target="../media/image202.png"/><Relationship Id="rId437" Type="http://schemas.openxmlformats.org/officeDocument/2006/relationships/image" Target="../media/image300.png"/><Relationship Id="rId458" Type="http://schemas.openxmlformats.org/officeDocument/2006/relationships/customXml" Target="../ink/ink324.xml"/><Relationship Id="rId479" Type="http://schemas.openxmlformats.org/officeDocument/2006/relationships/image" Target="../media/image321.png"/><Relationship Id="rId15" Type="http://schemas.openxmlformats.org/officeDocument/2006/relationships/image" Target="../media/image89.png"/><Relationship Id="rId36" Type="http://schemas.openxmlformats.org/officeDocument/2006/relationships/customXml" Target="../ink/ink113.xml"/><Relationship Id="rId57" Type="http://schemas.openxmlformats.org/officeDocument/2006/relationships/image" Target="../media/image110.png"/><Relationship Id="rId262" Type="http://schemas.openxmlformats.org/officeDocument/2006/relationships/customXml" Target="../ink/ink226.xml"/><Relationship Id="rId283" Type="http://schemas.openxmlformats.org/officeDocument/2006/relationships/image" Target="../media/image223.png"/><Relationship Id="rId318" Type="http://schemas.openxmlformats.org/officeDocument/2006/relationships/customXml" Target="../ink/ink254.xml"/><Relationship Id="rId339" Type="http://schemas.openxmlformats.org/officeDocument/2006/relationships/image" Target="../media/image251.png"/><Relationship Id="rId78" Type="http://schemas.openxmlformats.org/officeDocument/2006/relationships/customXml" Target="../ink/ink134.xml"/><Relationship Id="rId99" Type="http://schemas.openxmlformats.org/officeDocument/2006/relationships/image" Target="../media/image131.png"/><Relationship Id="rId101" Type="http://schemas.openxmlformats.org/officeDocument/2006/relationships/image" Target="../media/image132.png"/><Relationship Id="rId122" Type="http://schemas.openxmlformats.org/officeDocument/2006/relationships/customXml" Target="../ink/ink156.xml"/><Relationship Id="rId143" Type="http://schemas.openxmlformats.org/officeDocument/2006/relationships/image" Target="../media/image153.png"/><Relationship Id="rId164" Type="http://schemas.openxmlformats.org/officeDocument/2006/relationships/customXml" Target="../ink/ink177.xml"/><Relationship Id="rId185" Type="http://schemas.openxmlformats.org/officeDocument/2006/relationships/image" Target="../media/image174.png"/><Relationship Id="rId350" Type="http://schemas.openxmlformats.org/officeDocument/2006/relationships/customXml" Target="../ink/ink270.xml"/><Relationship Id="rId371" Type="http://schemas.openxmlformats.org/officeDocument/2006/relationships/image" Target="../media/image267.png"/><Relationship Id="rId406" Type="http://schemas.openxmlformats.org/officeDocument/2006/relationships/customXml" Target="../ink/ink298.xml"/><Relationship Id="rId9" Type="http://schemas.openxmlformats.org/officeDocument/2006/relationships/image" Target="../media/image86.png"/><Relationship Id="rId210" Type="http://schemas.openxmlformats.org/officeDocument/2006/relationships/customXml" Target="../ink/ink200.xml"/><Relationship Id="rId392" Type="http://schemas.openxmlformats.org/officeDocument/2006/relationships/customXml" Target="../ink/ink291.xml"/><Relationship Id="rId427" Type="http://schemas.openxmlformats.org/officeDocument/2006/relationships/image" Target="../media/image295.png"/><Relationship Id="rId448" Type="http://schemas.openxmlformats.org/officeDocument/2006/relationships/customXml" Target="../ink/ink319.xml"/><Relationship Id="rId469" Type="http://schemas.openxmlformats.org/officeDocument/2006/relationships/image" Target="../media/image316.png"/><Relationship Id="rId26" Type="http://schemas.openxmlformats.org/officeDocument/2006/relationships/customXml" Target="../ink/ink108.xml"/><Relationship Id="rId231" Type="http://schemas.openxmlformats.org/officeDocument/2006/relationships/image" Target="../media/image197.png"/><Relationship Id="rId252" Type="http://schemas.openxmlformats.org/officeDocument/2006/relationships/customXml" Target="../ink/ink221.xml"/><Relationship Id="rId273" Type="http://schemas.openxmlformats.org/officeDocument/2006/relationships/image" Target="../media/image218.png"/><Relationship Id="rId294" Type="http://schemas.openxmlformats.org/officeDocument/2006/relationships/customXml" Target="../ink/ink242.xml"/><Relationship Id="rId308" Type="http://schemas.openxmlformats.org/officeDocument/2006/relationships/customXml" Target="../ink/ink249.xml"/><Relationship Id="rId329" Type="http://schemas.openxmlformats.org/officeDocument/2006/relationships/image" Target="../media/image246.png"/><Relationship Id="rId480" Type="http://schemas.openxmlformats.org/officeDocument/2006/relationships/customXml" Target="../ink/ink335.xml"/><Relationship Id="rId47" Type="http://schemas.openxmlformats.org/officeDocument/2006/relationships/image" Target="../media/image105.png"/><Relationship Id="rId68" Type="http://schemas.openxmlformats.org/officeDocument/2006/relationships/customXml" Target="../ink/ink129.xml"/><Relationship Id="rId89" Type="http://schemas.openxmlformats.org/officeDocument/2006/relationships/image" Target="../media/image126.png"/><Relationship Id="rId112" Type="http://schemas.openxmlformats.org/officeDocument/2006/relationships/customXml" Target="../ink/ink151.xml"/><Relationship Id="rId133" Type="http://schemas.openxmlformats.org/officeDocument/2006/relationships/image" Target="../media/image148.png"/><Relationship Id="rId154" Type="http://schemas.openxmlformats.org/officeDocument/2006/relationships/customXml" Target="../ink/ink172.xml"/><Relationship Id="rId175" Type="http://schemas.openxmlformats.org/officeDocument/2006/relationships/image" Target="../media/image169.png"/><Relationship Id="rId340" Type="http://schemas.openxmlformats.org/officeDocument/2006/relationships/customXml" Target="../ink/ink265.xml"/><Relationship Id="rId361" Type="http://schemas.openxmlformats.org/officeDocument/2006/relationships/image" Target="../media/image262.png"/><Relationship Id="rId196" Type="http://schemas.openxmlformats.org/officeDocument/2006/relationships/customXml" Target="../ink/ink193.xml"/><Relationship Id="rId200" Type="http://schemas.openxmlformats.org/officeDocument/2006/relationships/customXml" Target="../ink/ink195.xml"/><Relationship Id="rId382" Type="http://schemas.openxmlformats.org/officeDocument/2006/relationships/customXml" Target="../ink/ink286.xml"/><Relationship Id="rId417" Type="http://schemas.openxmlformats.org/officeDocument/2006/relationships/image" Target="../media/image290.png"/><Relationship Id="rId438" Type="http://schemas.openxmlformats.org/officeDocument/2006/relationships/customXml" Target="../ink/ink314.xml"/><Relationship Id="rId459" Type="http://schemas.openxmlformats.org/officeDocument/2006/relationships/image" Target="../media/image311.png"/><Relationship Id="rId16" Type="http://schemas.openxmlformats.org/officeDocument/2006/relationships/customXml" Target="../ink/ink103.xml"/><Relationship Id="rId221" Type="http://schemas.openxmlformats.org/officeDocument/2006/relationships/image" Target="../media/image192.png"/><Relationship Id="rId242" Type="http://schemas.openxmlformats.org/officeDocument/2006/relationships/customXml" Target="../ink/ink216.xml"/><Relationship Id="rId263" Type="http://schemas.openxmlformats.org/officeDocument/2006/relationships/image" Target="../media/image213.png"/><Relationship Id="rId284" Type="http://schemas.openxmlformats.org/officeDocument/2006/relationships/customXml" Target="../ink/ink237.xml"/><Relationship Id="rId319" Type="http://schemas.openxmlformats.org/officeDocument/2006/relationships/image" Target="../media/image241.png"/><Relationship Id="rId470" Type="http://schemas.openxmlformats.org/officeDocument/2006/relationships/customXml" Target="../ink/ink330.xml"/><Relationship Id="rId37" Type="http://schemas.openxmlformats.org/officeDocument/2006/relationships/image" Target="../media/image100.png"/><Relationship Id="rId58" Type="http://schemas.openxmlformats.org/officeDocument/2006/relationships/customXml" Target="../ink/ink124.xml"/><Relationship Id="rId79" Type="http://schemas.openxmlformats.org/officeDocument/2006/relationships/image" Target="../media/image121.png"/><Relationship Id="rId102" Type="http://schemas.openxmlformats.org/officeDocument/2006/relationships/customXml" Target="../ink/ink146.xml"/><Relationship Id="rId123" Type="http://schemas.openxmlformats.org/officeDocument/2006/relationships/image" Target="../media/image143.png"/><Relationship Id="rId144" Type="http://schemas.openxmlformats.org/officeDocument/2006/relationships/customXml" Target="../ink/ink167.xml"/><Relationship Id="rId330" Type="http://schemas.openxmlformats.org/officeDocument/2006/relationships/customXml" Target="../ink/ink260.xml"/><Relationship Id="rId90" Type="http://schemas.openxmlformats.org/officeDocument/2006/relationships/customXml" Target="../ink/ink140.xml"/><Relationship Id="rId165" Type="http://schemas.openxmlformats.org/officeDocument/2006/relationships/image" Target="../media/image164.png"/><Relationship Id="rId186" Type="http://schemas.openxmlformats.org/officeDocument/2006/relationships/customXml" Target="../ink/ink188.xml"/><Relationship Id="rId351" Type="http://schemas.openxmlformats.org/officeDocument/2006/relationships/image" Target="../media/image257.png"/><Relationship Id="rId372" Type="http://schemas.openxmlformats.org/officeDocument/2006/relationships/customXml" Target="../ink/ink281.xml"/><Relationship Id="rId393" Type="http://schemas.openxmlformats.org/officeDocument/2006/relationships/image" Target="../media/image278.png"/><Relationship Id="rId407" Type="http://schemas.openxmlformats.org/officeDocument/2006/relationships/image" Target="../media/image285.png"/><Relationship Id="rId428" Type="http://schemas.openxmlformats.org/officeDocument/2006/relationships/customXml" Target="../ink/ink309.xml"/><Relationship Id="rId449" Type="http://schemas.openxmlformats.org/officeDocument/2006/relationships/image" Target="../media/image306.png"/><Relationship Id="rId211" Type="http://schemas.openxmlformats.org/officeDocument/2006/relationships/image" Target="../media/image187.png"/><Relationship Id="rId232" Type="http://schemas.openxmlformats.org/officeDocument/2006/relationships/customXml" Target="../ink/ink211.xml"/><Relationship Id="rId253" Type="http://schemas.openxmlformats.org/officeDocument/2006/relationships/image" Target="../media/image208.png"/><Relationship Id="rId274" Type="http://schemas.openxmlformats.org/officeDocument/2006/relationships/customXml" Target="../ink/ink232.xml"/><Relationship Id="rId295" Type="http://schemas.openxmlformats.org/officeDocument/2006/relationships/image" Target="../media/image229.png"/><Relationship Id="rId309" Type="http://schemas.openxmlformats.org/officeDocument/2006/relationships/image" Target="../media/image236.png"/><Relationship Id="rId460" Type="http://schemas.openxmlformats.org/officeDocument/2006/relationships/customXml" Target="../ink/ink325.xml"/><Relationship Id="rId481" Type="http://schemas.openxmlformats.org/officeDocument/2006/relationships/image" Target="../media/image322.png"/><Relationship Id="rId27" Type="http://schemas.openxmlformats.org/officeDocument/2006/relationships/image" Target="../media/image95.png"/><Relationship Id="rId48" Type="http://schemas.openxmlformats.org/officeDocument/2006/relationships/customXml" Target="../ink/ink119.xml"/><Relationship Id="rId69" Type="http://schemas.openxmlformats.org/officeDocument/2006/relationships/image" Target="../media/image116.png"/><Relationship Id="rId113" Type="http://schemas.openxmlformats.org/officeDocument/2006/relationships/image" Target="../media/image138.png"/><Relationship Id="rId134" Type="http://schemas.openxmlformats.org/officeDocument/2006/relationships/customXml" Target="../ink/ink162.xml"/><Relationship Id="rId320" Type="http://schemas.openxmlformats.org/officeDocument/2006/relationships/customXml" Target="../ink/ink255.xml"/><Relationship Id="rId80" Type="http://schemas.openxmlformats.org/officeDocument/2006/relationships/customXml" Target="../ink/ink135.xml"/><Relationship Id="rId155" Type="http://schemas.openxmlformats.org/officeDocument/2006/relationships/image" Target="../media/image159.png"/><Relationship Id="rId176" Type="http://schemas.openxmlformats.org/officeDocument/2006/relationships/customXml" Target="../ink/ink183.xml"/><Relationship Id="rId197" Type="http://schemas.openxmlformats.org/officeDocument/2006/relationships/image" Target="../media/image180.png"/><Relationship Id="rId341" Type="http://schemas.openxmlformats.org/officeDocument/2006/relationships/image" Target="../media/image252.png"/><Relationship Id="rId362" Type="http://schemas.openxmlformats.org/officeDocument/2006/relationships/customXml" Target="../ink/ink276.xml"/><Relationship Id="rId383" Type="http://schemas.openxmlformats.org/officeDocument/2006/relationships/image" Target="../media/image273.png"/><Relationship Id="rId418" Type="http://schemas.openxmlformats.org/officeDocument/2006/relationships/customXml" Target="../ink/ink304.xml"/><Relationship Id="rId439" Type="http://schemas.openxmlformats.org/officeDocument/2006/relationships/image" Target="../media/image301.png"/><Relationship Id="rId201" Type="http://schemas.openxmlformats.org/officeDocument/2006/relationships/image" Target="../media/image182.png"/><Relationship Id="rId222" Type="http://schemas.openxmlformats.org/officeDocument/2006/relationships/customXml" Target="../ink/ink206.xml"/><Relationship Id="rId243" Type="http://schemas.openxmlformats.org/officeDocument/2006/relationships/image" Target="../media/image203.png"/><Relationship Id="rId264" Type="http://schemas.openxmlformats.org/officeDocument/2006/relationships/customXml" Target="../ink/ink227.xml"/><Relationship Id="rId285" Type="http://schemas.openxmlformats.org/officeDocument/2006/relationships/image" Target="../media/image224.png"/><Relationship Id="rId450" Type="http://schemas.openxmlformats.org/officeDocument/2006/relationships/customXml" Target="../ink/ink320.xml"/><Relationship Id="rId471" Type="http://schemas.openxmlformats.org/officeDocument/2006/relationships/image" Target="../media/image317.png"/><Relationship Id="rId17" Type="http://schemas.openxmlformats.org/officeDocument/2006/relationships/image" Target="../media/image90.png"/><Relationship Id="rId38" Type="http://schemas.openxmlformats.org/officeDocument/2006/relationships/customXml" Target="../ink/ink114.xml"/><Relationship Id="rId59" Type="http://schemas.openxmlformats.org/officeDocument/2006/relationships/image" Target="../media/image111.png"/><Relationship Id="rId103" Type="http://schemas.openxmlformats.org/officeDocument/2006/relationships/image" Target="../media/image133.png"/><Relationship Id="rId124" Type="http://schemas.openxmlformats.org/officeDocument/2006/relationships/customXml" Target="../ink/ink157.xml"/><Relationship Id="rId310" Type="http://schemas.openxmlformats.org/officeDocument/2006/relationships/customXml" Target="../ink/ink250.xml"/><Relationship Id="rId70" Type="http://schemas.openxmlformats.org/officeDocument/2006/relationships/customXml" Target="../ink/ink130.xml"/><Relationship Id="rId91" Type="http://schemas.openxmlformats.org/officeDocument/2006/relationships/image" Target="../media/image127.png"/><Relationship Id="rId145" Type="http://schemas.openxmlformats.org/officeDocument/2006/relationships/image" Target="../media/image154.png"/><Relationship Id="rId166" Type="http://schemas.openxmlformats.org/officeDocument/2006/relationships/customXml" Target="../ink/ink178.xml"/><Relationship Id="rId187" Type="http://schemas.openxmlformats.org/officeDocument/2006/relationships/image" Target="../media/image175.png"/><Relationship Id="rId331" Type="http://schemas.openxmlformats.org/officeDocument/2006/relationships/image" Target="../media/image247.png"/><Relationship Id="rId352" Type="http://schemas.openxmlformats.org/officeDocument/2006/relationships/customXml" Target="../ink/ink271.xml"/><Relationship Id="rId373" Type="http://schemas.openxmlformats.org/officeDocument/2006/relationships/image" Target="../media/image268.png"/><Relationship Id="rId394" Type="http://schemas.openxmlformats.org/officeDocument/2006/relationships/customXml" Target="../ink/ink292.xml"/><Relationship Id="rId408" Type="http://schemas.openxmlformats.org/officeDocument/2006/relationships/customXml" Target="../ink/ink299.xml"/><Relationship Id="rId429" Type="http://schemas.openxmlformats.org/officeDocument/2006/relationships/image" Target="../media/image29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01.xml"/><Relationship Id="rId233" Type="http://schemas.openxmlformats.org/officeDocument/2006/relationships/image" Target="../media/image198.png"/><Relationship Id="rId254" Type="http://schemas.openxmlformats.org/officeDocument/2006/relationships/customXml" Target="../ink/ink222.xml"/><Relationship Id="rId440" Type="http://schemas.openxmlformats.org/officeDocument/2006/relationships/customXml" Target="../ink/ink315.xml"/><Relationship Id="rId28" Type="http://schemas.openxmlformats.org/officeDocument/2006/relationships/customXml" Target="../ink/ink109.xml"/><Relationship Id="rId49" Type="http://schemas.openxmlformats.org/officeDocument/2006/relationships/image" Target="../media/image106.png"/><Relationship Id="rId114" Type="http://schemas.openxmlformats.org/officeDocument/2006/relationships/customXml" Target="../ink/ink152.xml"/><Relationship Id="rId275" Type="http://schemas.openxmlformats.org/officeDocument/2006/relationships/image" Target="../media/image219.png"/><Relationship Id="rId296" Type="http://schemas.openxmlformats.org/officeDocument/2006/relationships/customXml" Target="../ink/ink243.xml"/><Relationship Id="rId300" Type="http://schemas.openxmlformats.org/officeDocument/2006/relationships/customXml" Target="../ink/ink245.xml"/><Relationship Id="rId461" Type="http://schemas.openxmlformats.org/officeDocument/2006/relationships/image" Target="../media/image312.png"/><Relationship Id="rId60" Type="http://schemas.openxmlformats.org/officeDocument/2006/relationships/customXml" Target="../ink/ink125.xml"/><Relationship Id="rId81" Type="http://schemas.openxmlformats.org/officeDocument/2006/relationships/image" Target="../media/image122.png"/><Relationship Id="rId135" Type="http://schemas.openxmlformats.org/officeDocument/2006/relationships/image" Target="../media/image149.png"/><Relationship Id="rId156" Type="http://schemas.openxmlformats.org/officeDocument/2006/relationships/customXml" Target="../ink/ink173.xml"/><Relationship Id="rId177" Type="http://schemas.openxmlformats.org/officeDocument/2006/relationships/image" Target="../media/image170.png"/><Relationship Id="rId198" Type="http://schemas.openxmlformats.org/officeDocument/2006/relationships/customXml" Target="../ink/ink194.xml"/><Relationship Id="rId321" Type="http://schemas.openxmlformats.org/officeDocument/2006/relationships/image" Target="../media/image242.png"/><Relationship Id="rId342" Type="http://schemas.openxmlformats.org/officeDocument/2006/relationships/customXml" Target="../ink/ink266.xml"/><Relationship Id="rId363" Type="http://schemas.openxmlformats.org/officeDocument/2006/relationships/image" Target="../media/image263.png"/><Relationship Id="rId384" Type="http://schemas.openxmlformats.org/officeDocument/2006/relationships/customXml" Target="../ink/ink287.xml"/><Relationship Id="rId419" Type="http://schemas.openxmlformats.org/officeDocument/2006/relationships/image" Target="../media/image291.png"/><Relationship Id="rId202" Type="http://schemas.openxmlformats.org/officeDocument/2006/relationships/customXml" Target="../ink/ink196.xml"/><Relationship Id="rId223" Type="http://schemas.openxmlformats.org/officeDocument/2006/relationships/image" Target="../media/image193.png"/><Relationship Id="rId244" Type="http://schemas.openxmlformats.org/officeDocument/2006/relationships/customXml" Target="../ink/ink217.xml"/><Relationship Id="rId430" Type="http://schemas.openxmlformats.org/officeDocument/2006/relationships/customXml" Target="../ink/ink310.xml"/><Relationship Id="rId18" Type="http://schemas.openxmlformats.org/officeDocument/2006/relationships/customXml" Target="../ink/ink104.xml"/><Relationship Id="rId39" Type="http://schemas.openxmlformats.org/officeDocument/2006/relationships/image" Target="../media/image101.png"/><Relationship Id="rId265" Type="http://schemas.openxmlformats.org/officeDocument/2006/relationships/image" Target="../media/image214.png"/><Relationship Id="rId286" Type="http://schemas.openxmlformats.org/officeDocument/2006/relationships/customXml" Target="../ink/ink238.xml"/><Relationship Id="rId451" Type="http://schemas.openxmlformats.org/officeDocument/2006/relationships/image" Target="../media/image307.png"/><Relationship Id="rId472" Type="http://schemas.openxmlformats.org/officeDocument/2006/relationships/customXml" Target="../ink/ink331.xml"/><Relationship Id="rId50" Type="http://schemas.openxmlformats.org/officeDocument/2006/relationships/customXml" Target="../ink/ink120.xml"/><Relationship Id="rId104" Type="http://schemas.openxmlformats.org/officeDocument/2006/relationships/customXml" Target="../ink/ink147.xml"/><Relationship Id="rId125" Type="http://schemas.openxmlformats.org/officeDocument/2006/relationships/image" Target="../media/image144.png"/><Relationship Id="rId146" Type="http://schemas.openxmlformats.org/officeDocument/2006/relationships/customXml" Target="../ink/ink168.xml"/><Relationship Id="rId167" Type="http://schemas.openxmlformats.org/officeDocument/2006/relationships/image" Target="../media/image165.png"/><Relationship Id="rId188" Type="http://schemas.openxmlformats.org/officeDocument/2006/relationships/customXml" Target="../ink/ink189.xml"/><Relationship Id="rId311" Type="http://schemas.openxmlformats.org/officeDocument/2006/relationships/image" Target="../media/image237.png"/><Relationship Id="rId332" Type="http://schemas.openxmlformats.org/officeDocument/2006/relationships/customXml" Target="../ink/ink261.xml"/><Relationship Id="rId353" Type="http://schemas.openxmlformats.org/officeDocument/2006/relationships/image" Target="../media/image258.png"/><Relationship Id="rId374" Type="http://schemas.openxmlformats.org/officeDocument/2006/relationships/customXml" Target="../ink/ink282.xml"/><Relationship Id="rId395" Type="http://schemas.openxmlformats.org/officeDocument/2006/relationships/image" Target="../media/image279.png"/><Relationship Id="rId409" Type="http://schemas.openxmlformats.org/officeDocument/2006/relationships/image" Target="../media/image286.png"/><Relationship Id="rId71" Type="http://schemas.openxmlformats.org/officeDocument/2006/relationships/image" Target="../media/image117.png"/><Relationship Id="rId92" Type="http://schemas.openxmlformats.org/officeDocument/2006/relationships/customXml" Target="../ink/ink141.xml"/><Relationship Id="rId213" Type="http://schemas.openxmlformats.org/officeDocument/2006/relationships/image" Target="../media/image188.png"/><Relationship Id="rId234" Type="http://schemas.openxmlformats.org/officeDocument/2006/relationships/customXml" Target="../ink/ink212.xml"/><Relationship Id="rId420" Type="http://schemas.openxmlformats.org/officeDocument/2006/relationships/customXml" Target="../ink/ink305.xml"/><Relationship Id="rId2" Type="http://schemas.openxmlformats.org/officeDocument/2006/relationships/customXml" Target="../ink/ink96.xml"/><Relationship Id="rId29" Type="http://schemas.openxmlformats.org/officeDocument/2006/relationships/image" Target="../media/image96.png"/><Relationship Id="rId255" Type="http://schemas.openxmlformats.org/officeDocument/2006/relationships/image" Target="../media/image209.png"/><Relationship Id="rId276" Type="http://schemas.openxmlformats.org/officeDocument/2006/relationships/customXml" Target="../ink/ink233.xml"/><Relationship Id="rId297" Type="http://schemas.openxmlformats.org/officeDocument/2006/relationships/image" Target="../media/image230.png"/><Relationship Id="rId441" Type="http://schemas.openxmlformats.org/officeDocument/2006/relationships/image" Target="../media/image302.png"/><Relationship Id="rId462" Type="http://schemas.openxmlformats.org/officeDocument/2006/relationships/customXml" Target="../ink/ink326.xml"/><Relationship Id="rId40" Type="http://schemas.openxmlformats.org/officeDocument/2006/relationships/customXml" Target="../ink/ink115.xml"/><Relationship Id="rId115" Type="http://schemas.openxmlformats.org/officeDocument/2006/relationships/image" Target="../media/image139.png"/><Relationship Id="rId136" Type="http://schemas.openxmlformats.org/officeDocument/2006/relationships/customXml" Target="../ink/ink163.xml"/><Relationship Id="rId157" Type="http://schemas.openxmlformats.org/officeDocument/2006/relationships/image" Target="../media/image160.png"/><Relationship Id="rId178" Type="http://schemas.openxmlformats.org/officeDocument/2006/relationships/customXml" Target="../ink/ink184.xml"/><Relationship Id="rId301" Type="http://schemas.openxmlformats.org/officeDocument/2006/relationships/image" Target="../media/image232.png"/><Relationship Id="rId322" Type="http://schemas.openxmlformats.org/officeDocument/2006/relationships/customXml" Target="../ink/ink256.xml"/><Relationship Id="rId343" Type="http://schemas.openxmlformats.org/officeDocument/2006/relationships/image" Target="../media/image253.png"/><Relationship Id="rId364" Type="http://schemas.openxmlformats.org/officeDocument/2006/relationships/customXml" Target="../ink/ink277.xml"/><Relationship Id="rId61" Type="http://schemas.openxmlformats.org/officeDocument/2006/relationships/image" Target="../media/image112.png"/><Relationship Id="rId82" Type="http://schemas.openxmlformats.org/officeDocument/2006/relationships/customXml" Target="../ink/ink136.xml"/><Relationship Id="rId199" Type="http://schemas.openxmlformats.org/officeDocument/2006/relationships/image" Target="../media/image181.png"/><Relationship Id="rId203" Type="http://schemas.openxmlformats.org/officeDocument/2006/relationships/image" Target="../media/image183.png"/><Relationship Id="rId385" Type="http://schemas.openxmlformats.org/officeDocument/2006/relationships/image" Target="../media/image274.png"/><Relationship Id="rId19" Type="http://schemas.openxmlformats.org/officeDocument/2006/relationships/image" Target="../media/image91.png"/><Relationship Id="rId224" Type="http://schemas.openxmlformats.org/officeDocument/2006/relationships/customXml" Target="../ink/ink207.xml"/><Relationship Id="rId245" Type="http://schemas.openxmlformats.org/officeDocument/2006/relationships/image" Target="../media/image204.png"/><Relationship Id="rId266" Type="http://schemas.openxmlformats.org/officeDocument/2006/relationships/customXml" Target="../ink/ink228.xml"/><Relationship Id="rId287" Type="http://schemas.openxmlformats.org/officeDocument/2006/relationships/image" Target="../media/image225.png"/><Relationship Id="rId410" Type="http://schemas.openxmlformats.org/officeDocument/2006/relationships/customXml" Target="../ink/ink300.xml"/><Relationship Id="rId431" Type="http://schemas.openxmlformats.org/officeDocument/2006/relationships/image" Target="../media/image297.png"/><Relationship Id="rId452" Type="http://schemas.openxmlformats.org/officeDocument/2006/relationships/customXml" Target="../ink/ink321.xml"/><Relationship Id="rId473" Type="http://schemas.openxmlformats.org/officeDocument/2006/relationships/image" Target="../media/image318.png"/><Relationship Id="rId30" Type="http://schemas.openxmlformats.org/officeDocument/2006/relationships/customXml" Target="../ink/ink110.xml"/><Relationship Id="rId105" Type="http://schemas.openxmlformats.org/officeDocument/2006/relationships/image" Target="../media/image134.png"/><Relationship Id="rId126" Type="http://schemas.openxmlformats.org/officeDocument/2006/relationships/customXml" Target="../ink/ink158.xml"/><Relationship Id="rId147" Type="http://schemas.openxmlformats.org/officeDocument/2006/relationships/image" Target="../media/image155.png"/><Relationship Id="rId168" Type="http://schemas.openxmlformats.org/officeDocument/2006/relationships/customXml" Target="../ink/ink179.xml"/><Relationship Id="rId312" Type="http://schemas.openxmlformats.org/officeDocument/2006/relationships/customXml" Target="../ink/ink251.xml"/><Relationship Id="rId333" Type="http://schemas.openxmlformats.org/officeDocument/2006/relationships/image" Target="../media/image248.png"/><Relationship Id="rId354" Type="http://schemas.openxmlformats.org/officeDocument/2006/relationships/customXml" Target="../ink/ink272.xml"/><Relationship Id="rId51" Type="http://schemas.openxmlformats.org/officeDocument/2006/relationships/image" Target="../media/image107.png"/><Relationship Id="rId72" Type="http://schemas.openxmlformats.org/officeDocument/2006/relationships/customXml" Target="../ink/ink131.xml"/><Relationship Id="rId93" Type="http://schemas.openxmlformats.org/officeDocument/2006/relationships/image" Target="../media/image128.png"/><Relationship Id="rId189" Type="http://schemas.openxmlformats.org/officeDocument/2006/relationships/image" Target="../media/image176.png"/><Relationship Id="rId375" Type="http://schemas.openxmlformats.org/officeDocument/2006/relationships/image" Target="../media/image269.png"/><Relationship Id="rId396" Type="http://schemas.openxmlformats.org/officeDocument/2006/relationships/customXml" Target="../ink/ink293.xml"/><Relationship Id="rId3" Type="http://schemas.openxmlformats.org/officeDocument/2006/relationships/image" Target="../media/image83.png"/><Relationship Id="rId214" Type="http://schemas.openxmlformats.org/officeDocument/2006/relationships/customXml" Target="../ink/ink202.xml"/><Relationship Id="rId235" Type="http://schemas.openxmlformats.org/officeDocument/2006/relationships/image" Target="../media/image199.png"/><Relationship Id="rId256" Type="http://schemas.openxmlformats.org/officeDocument/2006/relationships/customXml" Target="../ink/ink223.xml"/><Relationship Id="rId277" Type="http://schemas.openxmlformats.org/officeDocument/2006/relationships/image" Target="../media/image220.png"/><Relationship Id="rId298" Type="http://schemas.openxmlformats.org/officeDocument/2006/relationships/customXml" Target="../ink/ink244.xml"/><Relationship Id="rId400" Type="http://schemas.openxmlformats.org/officeDocument/2006/relationships/customXml" Target="../ink/ink295.xml"/><Relationship Id="rId421" Type="http://schemas.openxmlformats.org/officeDocument/2006/relationships/image" Target="../media/image292.png"/><Relationship Id="rId442" Type="http://schemas.openxmlformats.org/officeDocument/2006/relationships/customXml" Target="../ink/ink316.xml"/><Relationship Id="rId463" Type="http://schemas.openxmlformats.org/officeDocument/2006/relationships/image" Target="../media/image313.png"/><Relationship Id="rId116" Type="http://schemas.openxmlformats.org/officeDocument/2006/relationships/customXml" Target="../ink/ink153.xml"/><Relationship Id="rId137" Type="http://schemas.openxmlformats.org/officeDocument/2006/relationships/image" Target="../media/image150.png"/><Relationship Id="rId158" Type="http://schemas.openxmlformats.org/officeDocument/2006/relationships/customXml" Target="../ink/ink174.xml"/><Relationship Id="rId302" Type="http://schemas.openxmlformats.org/officeDocument/2006/relationships/customXml" Target="../ink/ink246.xml"/><Relationship Id="rId323" Type="http://schemas.openxmlformats.org/officeDocument/2006/relationships/image" Target="../media/image243.png"/><Relationship Id="rId344" Type="http://schemas.openxmlformats.org/officeDocument/2006/relationships/customXml" Target="../ink/ink267.xml"/><Relationship Id="rId20" Type="http://schemas.openxmlformats.org/officeDocument/2006/relationships/customXml" Target="../ink/ink105.xml"/><Relationship Id="rId41" Type="http://schemas.openxmlformats.org/officeDocument/2006/relationships/image" Target="../media/image102.png"/><Relationship Id="rId62" Type="http://schemas.openxmlformats.org/officeDocument/2006/relationships/customXml" Target="../ink/ink126.xml"/><Relationship Id="rId83" Type="http://schemas.openxmlformats.org/officeDocument/2006/relationships/image" Target="../media/image123.png"/><Relationship Id="rId179" Type="http://schemas.openxmlformats.org/officeDocument/2006/relationships/image" Target="../media/image171.png"/><Relationship Id="rId365" Type="http://schemas.openxmlformats.org/officeDocument/2006/relationships/image" Target="../media/image264.png"/><Relationship Id="rId386" Type="http://schemas.openxmlformats.org/officeDocument/2006/relationships/customXml" Target="../ink/ink288.xml"/><Relationship Id="rId190" Type="http://schemas.openxmlformats.org/officeDocument/2006/relationships/customXml" Target="../ink/ink190.xml"/><Relationship Id="rId204" Type="http://schemas.openxmlformats.org/officeDocument/2006/relationships/customXml" Target="../ink/ink197.xml"/><Relationship Id="rId225" Type="http://schemas.openxmlformats.org/officeDocument/2006/relationships/image" Target="../media/image194.png"/><Relationship Id="rId246" Type="http://schemas.openxmlformats.org/officeDocument/2006/relationships/customXml" Target="../ink/ink218.xml"/><Relationship Id="rId267" Type="http://schemas.openxmlformats.org/officeDocument/2006/relationships/image" Target="../media/image215.png"/><Relationship Id="rId288" Type="http://schemas.openxmlformats.org/officeDocument/2006/relationships/customXml" Target="../ink/ink239.xml"/><Relationship Id="rId411" Type="http://schemas.openxmlformats.org/officeDocument/2006/relationships/image" Target="../media/image287.png"/><Relationship Id="rId432" Type="http://schemas.openxmlformats.org/officeDocument/2006/relationships/customXml" Target="../ink/ink311.xml"/><Relationship Id="rId453" Type="http://schemas.openxmlformats.org/officeDocument/2006/relationships/image" Target="../media/image308.png"/><Relationship Id="rId474" Type="http://schemas.openxmlformats.org/officeDocument/2006/relationships/customXml" Target="../ink/ink332.xml"/><Relationship Id="rId106" Type="http://schemas.openxmlformats.org/officeDocument/2006/relationships/customXml" Target="../ink/ink148.xml"/><Relationship Id="rId127" Type="http://schemas.openxmlformats.org/officeDocument/2006/relationships/image" Target="../media/image145.png"/><Relationship Id="rId313" Type="http://schemas.openxmlformats.org/officeDocument/2006/relationships/image" Target="../media/image238.png"/><Relationship Id="rId10" Type="http://schemas.openxmlformats.org/officeDocument/2006/relationships/customXml" Target="../ink/ink100.xml"/><Relationship Id="rId31" Type="http://schemas.openxmlformats.org/officeDocument/2006/relationships/image" Target="../media/image97.png"/><Relationship Id="rId52" Type="http://schemas.openxmlformats.org/officeDocument/2006/relationships/customXml" Target="../ink/ink121.xml"/><Relationship Id="rId73" Type="http://schemas.openxmlformats.org/officeDocument/2006/relationships/image" Target="../media/image118.png"/><Relationship Id="rId94" Type="http://schemas.openxmlformats.org/officeDocument/2006/relationships/customXml" Target="../ink/ink142.xml"/><Relationship Id="rId148" Type="http://schemas.openxmlformats.org/officeDocument/2006/relationships/customXml" Target="../ink/ink169.xml"/><Relationship Id="rId169" Type="http://schemas.openxmlformats.org/officeDocument/2006/relationships/image" Target="../media/image166.png"/><Relationship Id="rId334" Type="http://schemas.openxmlformats.org/officeDocument/2006/relationships/customXml" Target="../ink/ink262.xml"/><Relationship Id="rId355" Type="http://schemas.openxmlformats.org/officeDocument/2006/relationships/image" Target="../media/image259.png"/><Relationship Id="rId376" Type="http://schemas.openxmlformats.org/officeDocument/2006/relationships/customXml" Target="../ink/ink283.xml"/><Relationship Id="rId397" Type="http://schemas.openxmlformats.org/officeDocument/2006/relationships/image" Target="../media/image280.png"/><Relationship Id="rId4" Type="http://schemas.openxmlformats.org/officeDocument/2006/relationships/customXml" Target="../ink/ink97.xml"/><Relationship Id="rId180" Type="http://schemas.openxmlformats.org/officeDocument/2006/relationships/customXml" Target="../ink/ink185.xml"/><Relationship Id="rId215" Type="http://schemas.openxmlformats.org/officeDocument/2006/relationships/image" Target="../media/image189.png"/><Relationship Id="rId236" Type="http://schemas.openxmlformats.org/officeDocument/2006/relationships/customXml" Target="../ink/ink213.xml"/><Relationship Id="rId257" Type="http://schemas.openxmlformats.org/officeDocument/2006/relationships/image" Target="../media/image210.png"/><Relationship Id="rId278" Type="http://schemas.openxmlformats.org/officeDocument/2006/relationships/customXml" Target="../ink/ink234.xml"/><Relationship Id="rId401" Type="http://schemas.openxmlformats.org/officeDocument/2006/relationships/image" Target="../media/image282.png"/><Relationship Id="rId422" Type="http://schemas.openxmlformats.org/officeDocument/2006/relationships/customXml" Target="../ink/ink306.xml"/><Relationship Id="rId443" Type="http://schemas.openxmlformats.org/officeDocument/2006/relationships/image" Target="../media/image303.png"/><Relationship Id="rId464" Type="http://schemas.openxmlformats.org/officeDocument/2006/relationships/customXml" Target="../ink/ink327.xml"/><Relationship Id="rId303" Type="http://schemas.openxmlformats.org/officeDocument/2006/relationships/image" Target="../media/image233.png"/><Relationship Id="rId42" Type="http://schemas.openxmlformats.org/officeDocument/2006/relationships/customXml" Target="../ink/ink116.xml"/><Relationship Id="rId84" Type="http://schemas.openxmlformats.org/officeDocument/2006/relationships/customXml" Target="../ink/ink137.xml"/><Relationship Id="rId138" Type="http://schemas.openxmlformats.org/officeDocument/2006/relationships/customXml" Target="../ink/ink164.xml"/><Relationship Id="rId345" Type="http://schemas.openxmlformats.org/officeDocument/2006/relationships/image" Target="../media/image254.png"/><Relationship Id="rId387" Type="http://schemas.openxmlformats.org/officeDocument/2006/relationships/image" Target="../media/image275.png"/><Relationship Id="rId191" Type="http://schemas.openxmlformats.org/officeDocument/2006/relationships/image" Target="../media/image177.png"/><Relationship Id="rId205" Type="http://schemas.openxmlformats.org/officeDocument/2006/relationships/image" Target="../media/image184.png"/><Relationship Id="rId247" Type="http://schemas.openxmlformats.org/officeDocument/2006/relationships/image" Target="../media/image205.png"/><Relationship Id="rId412" Type="http://schemas.openxmlformats.org/officeDocument/2006/relationships/customXml" Target="../ink/ink301.xml"/><Relationship Id="rId107" Type="http://schemas.openxmlformats.org/officeDocument/2006/relationships/image" Target="../media/image135.png"/><Relationship Id="rId289" Type="http://schemas.openxmlformats.org/officeDocument/2006/relationships/image" Target="../media/image226.png"/><Relationship Id="rId454" Type="http://schemas.openxmlformats.org/officeDocument/2006/relationships/customXml" Target="../ink/ink322.xml"/><Relationship Id="rId11" Type="http://schemas.openxmlformats.org/officeDocument/2006/relationships/image" Target="../media/image87.png"/><Relationship Id="rId53" Type="http://schemas.openxmlformats.org/officeDocument/2006/relationships/image" Target="../media/image108.png"/><Relationship Id="rId149" Type="http://schemas.openxmlformats.org/officeDocument/2006/relationships/image" Target="../media/image156.png"/><Relationship Id="rId314" Type="http://schemas.openxmlformats.org/officeDocument/2006/relationships/customXml" Target="../ink/ink252.xml"/><Relationship Id="rId356" Type="http://schemas.openxmlformats.org/officeDocument/2006/relationships/customXml" Target="../ink/ink273.xml"/><Relationship Id="rId398" Type="http://schemas.openxmlformats.org/officeDocument/2006/relationships/customXml" Target="../ink/ink294.xml"/><Relationship Id="rId95" Type="http://schemas.openxmlformats.org/officeDocument/2006/relationships/image" Target="../media/image129.png"/><Relationship Id="rId160" Type="http://schemas.openxmlformats.org/officeDocument/2006/relationships/customXml" Target="../ink/ink175.xml"/><Relationship Id="rId216" Type="http://schemas.openxmlformats.org/officeDocument/2006/relationships/customXml" Target="../ink/ink203.xml"/><Relationship Id="rId423" Type="http://schemas.openxmlformats.org/officeDocument/2006/relationships/image" Target="../media/image293.png"/><Relationship Id="rId258" Type="http://schemas.openxmlformats.org/officeDocument/2006/relationships/customXml" Target="../ink/ink224.xml"/><Relationship Id="rId465" Type="http://schemas.openxmlformats.org/officeDocument/2006/relationships/image" Target="../media/image314.png"/><Relationship Id="rId22" Type="http://schemas.openxmlformats.org/officeDocument/2006/relationships/customXml" Target="../ink/ink106.xml"/><Relationship Id="rId64" Type="http://schemas.openxmlformats.org/officeDocument/2006/relationships/customXml" Target="../ink/ink127.xml"/><Relationship Id="rId118" Type="http://schemas.openxmlformats.org/officeDocument/2006/relationships/customXml" Target="../ink/ink154.xml"/><Relationship Id="rId325" Type="http://schemas.openxmlformats.org/officeDocument/2006/relationships/image" Target="../media/image244.png"/><Relationship Id="rId367" Type="http://schemas.openxmlformats.org/officeDocument/2006/relationships/image" Target="../media/image265.png"/><Relationship Id="rId171" Type="http://schemas.openxmlformats.org/officeDocument/2006/relationships/image" Target="../media/image167.png"/><Relationship Id="rId227" Type="http://schemas.openxmlformats.org/officeDocument/2006/relationships/image" Target="../media/image195.png"/><Relationship Id="rId269" Type="http://schemas.openxmlformats.org/officeDocument/2006/relationships/image" Target="../media/image216.png"/><Relationship Id="rId434" Type="http://schemas.openxmlformats.org/officeDocument/2006/relationships/customXml" Target="../ink/ink312.xml"/><Relationship Id="rId476" Type="http://schemas.openxmlformats.org/officeDocument/2006/relationships/customXml" Target="../ink/ink333.xml"/><Relationship Id="rId33" Type="http://schemas.openxmlformats.org/officeDocument/2006/relationships/image" Target="../media/image98.png"/><Relationship Id="rId129" Type="http://schemas.openxmlformats.org/officeDocument/2006/relationships/image" Target="../media/image146.png"/><Relationship Id="rId280" Type="http://schemas.openxmlformats.org/officeDocument/2006/relationships/customXml" Target="../ink/ink235.xml"/><Relationship Id="rId336" Type="http://schemas.openxmlformats.org/officeDocument/2006/relationships/customXml" Target="../ink/ink263.xml"/><Relationship Id="rId75" Type="http://schemas.openxmlformats.org/officeDocument/2006/relationships/image" Target="../media/image119.png"/><Relationship Id="rId140" Type="http://schemas.openxmlformats.org/officeDocument/2006/relationships/customXml" Target="../ink/ink165.xml"/><Relationship Id="rId182" Type="http://schemas.openxmlformats.org/officeDocument/2006/relationships/customXml" Target="../ink/ink186.xml"/><Relationship Id="rId378" Type="http://schemas.openxmlformats.org/officeDocument/2006/relationships/customXml" Target="../ink/ink284.xml"/><Relationship Id="rId403" Type="http://schemas.openxmlformats.org/officeDocument/2006/relationships/image" Target="../media/image283.png"/><Relationship Id="rId6" Type="http://schemas.openxmlformats.org/officeDocument/2006/relationships/customXml" Target="../ink/ink98.xml"/><Relationship Id="rId238" Type="http://schemas.openxmlformats.org/officeDocument/2006/relationships/customXml" Target="../ink/ink214.xml"/><Relationship Id="rId445" Type="http://schemas.openxmlformats.org/officeDocument/2006/relationships/image" Target="../media/image304.png"/><Relationship Id="rId291" Type="http://schemas.openxmlformats.org/officeDocument/2006/relationships/image" Target="../media/image227.png"/><Relationship Id="rId305" Type="http://schemas.openxmlformats.org/officeDocument/2006/relationships/image" Target="../media/image234.png"/><Relationship Id="rId347" Type="http://schemas.openxmlformats.org/officeDocument/2006/relationships/image" Target="../media/image255.png"/><Relationship Id="rId44" Type="http://schemas.openxmlformats.org/officeDocument/2006/relationships/customXml" Target="../ink/ink117.xml"/><Relationship Id="rId86" Type="http://schemas.openxmlformats.org/officeDocument/2006/relationships/customXml" Target="../ink/ink138.xml"/><Relationship Id="rId151" Type="http://schemas.openxmlformats.org/officeDocument/2006/relationships/image" Target="../media/image157.png"/><Relationship Id="rId389" Type="http://schemas.openxmlformats.org/officeDocument/2006/relationships/image" Target="../media/image276.png"/><Relationship Id="rId193" Type="http://schemas.openxmlformats.org/officeDocument/2006/relationships/image" Target="../media/image178.png"/><Relationship Id="rId207" Type="http://schemas.openxmlformats.org/officeDocument/2006/relationships/image" Target="../media/image185.png"/><Relationship Id="rId249" Type="http://schemas.openxmlformats.org/officeDocument/2006/relationships/image" Target="../media/image206.png"/><Relationship Id="rId414" Type="http://schemas.openxmlformats.org/officeDocument/2006/relationships/customXml" Target="../ink/ink302.xml"/><Relationship Id="rId456" Type="http://schemas.openxmlformats.org/officeDocument/2006/relationships/customXml" Target="../ink/ink323.xml"/><Relationship Id="rId13" Type="http://schemas.openxmlformats.org/officeDocument/2006/relationships/image" Target="../media/image88.png"/><Relationship Id="rId109" Type="http://schemas.openxmlformats.org/officeDocument/2006/relationships/image" Target="../media/image136.png"/><Relationship Id="rId260" Type="http://schemas.openxmlformats.org/officeDocument/2006/relationships/customXml" Target="../ink/ink225.xml"/><Relationship Id="rId316" Type="http://schemas.openxmlformats.org/officeDocument/2006/relationships/customXml" Target="../ink/ink25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9.xml"/><Relationship Id="rId13" Type="http://schemas.openxmlformats.org/officeDocument/2006/relationships/image" Target="../media/image328.png"/><Relationship Id="rId18" Type="http://schemas.openxmlformats.org/officeDocument/2006/relationships/customXml" Target="../ink/ink344.xml"/><Relationship Id="rId26" Type="http://schemas.openxmlformats.org/officeDocument/2006/relationships/customXml" Target="../ink/ink348.xml"/><Relationship Id="rId3" Type="http://schemas.openxmlformats.org/officeDocument/2006/relationships/image" Target="../media/image323.png"/><Relationship Id="rId21" Type="http://schemas.openxmlformats.org/officeDocument/2006/relationships/image" Target="../media/image332.png"/><Relationship Id="rId7" Type="http://schemas.openxmlformats.org/officeDocument/2006/relationships/image" Target="../media/image325.png"/><Relationship Id="rId12" Type="http://schemas.openxmlformats.org/officeDocument/2006/relationships/customXml" Target="../ink/ink341.xml"/><Relationship Id="rId17" Type="http://schemas.openxmlformats.org/officeDocument/2006/relationships/image" Target="../media/image330.png"/><Relationship Id="rId25" Type="http://schemas.openxmlformats.org/officeDocument/2006/relationships/image" Target="../media/image334.png"/><Relationship Id="rId33" Type="http://schemas.openxmlformats.org/officeDocument/2006/relationships/image" Target="../media/image338.png"/><Relationship Id="rId2" Type="http://schemas.openxmlformats.org/officeDocument/2006/relationships/customXml" Target="../ink/ink336.xml"/><Relationship Id="rId16" Type="http://schemas.openxmlformats.org/officeDocument/2006/relationships/customXml" Target="../ink/ink343.xml"/><Relationship Id="rId20" Type="http://schemas.openxmlformats.org/officeDocument/2006/relationships/customXml" Target="../ink/ink345.xml"/><Relationship Id="rId29" Type="http://schemas.openxmlformats.org/officeDocument/2006/relationships/image" Target="../media/image33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8.xml"/><Relationship Id="rId11" Type="http://schemas.openxmlformats.org/officeDocument/2006/relationships/image" Target="../media/image327.png"/><Relationship Id="rId24" Type="http://schemas.openxmlformats.org/officeDocument/2006/relationships/customXml" Target="../ink/ink347.xml"/><Relationship Id="rId32" Type="http://schemas.openxmlformats.org/officeDocument/2006/relationships/customXml" Target="../ink/ink351.xml"/><Relationship Id="rId5" Type="http://schemas.openxmlformats.org/officeDocument/2006/relationships/image" Target="../media/image324.png"/><Relationship Id="rId15" Type="http://schemas.openxmlformats.org/officeDocument/2006/relationships/image" Target="../media/image329.png"/><Relationship Id="rId23" Type="http://schemas.openxmlformats.org/officeDocument/2006/relationships/image" Target="../media/image333.png"/><Relationship Id="rId28" Type="http://schemas.openxmlformats.org/officeDocument/2006/relationships/customXml" Target="../ink/ink349.xml"/><Relationship Id="rId10" Type="http://schemas.openxmlformats.org/officeDocument/2006/relationships/customXml" Target="../ink/ink340.xml"/><Relationship Id="rId19" Type="http://schemas.openxmlformats.org/officeDocument/2006/relationships/image" Target="../media/image331.png"/><Relationship Id="rId31" Type="http://schemas.openxmlformats.org/officeDocument/2006/relationships/image" Target="../media/image337.png"/><Relationship Id="rId4" Type="http://schemas.openxmlformats.org/officeDocument/2006/relationships/customXml" Target="../ink/ink337.xml"/><Relationship Id="rId9" Type="http://schemas.openxmlformats.org/officeDocument/2006/relationships/image" Target="../media/image326.png"/><Relationship Id="rId14" Type="http://schemas.openxmlformats.org/officeDocument/2006/relationships/customXml" Target="../ink/ink342.xml"/><Relationship Id="rId22" Type="http://schemas.openxmlformats.org/officeDocument/2006/relationships/customXml" Target="../ink/ink346.xml"/><Relationship Id="rId27" Type="http://schemas.openxmlformats.org/officeDocument/2006/relationships/image" Target="../media/image335.png"/><Relationship Id="rId30" Type="http://schemas.openxmlformats.org/officeDocument/2006/relationships/customXml" Target="../ink/ink350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96.png"/><Relationship Id="rId299" Type="http://schemas.openxmlformats.org/officeDocument/2006/relationships/image" Target="../media/image487.png"/><Relationship Id="rId21" Type="http://schemas.openxmlformats.org/officeDocument/2006/relationships/image" Target="../media/image348.png"/><Relationship Id="rId63" Type="http://schemas.openxmlformats.org/officeDocument/2006/relationships/image" Target="../media/image369.png"/><Relationship Id="rId159" Type="http://schemas.openxmlformats.org/officeDocument/2006/relationships/image" Target="../media/image417.png"/><Relationship Id="rId324" Type="http://schemas.openxmlformats.org/officeDocument/2006/relationships/customXml" Target="../ink/ink513.xml"/><Relationship Id="rId366" Type="http://schemas.openxmlformats.org/officeDocument/2006/relationships/customXml" Target="../ink/ink534.xml"/><Relationship Id="rId170" Type="http://schemas.openxmlformats.org/officeDocument/2006/relationships/customXml" Target="../ink/ink436.xml"/><Relationship Id="rId226" Type="http://schemas.openxmlformats.org/officeDocument/2006/relationships/customXml" Target="../ink/ink464.xml"/><Relationship Id="rId433" Type="http://schemas.openxmlformats.org/officeDocument/2006/relationships/image" Target="../media/image554.png"/><Relationship Id="rId268" Type="http://schemas.openxmlformats.org/officeDocument/2006/relationships/customXml" Target="../ink/ink485.xml"/><Relationship Id="rId32" Type="http://schemas.openxmlformats.org/officeDocument/2006/relationships/customXml" Target="../ink/ink367.xml"/><Relationship Id="rId74" Type="http://schemas.openxmlformats.org/officeDocument/2006/relationships/customXml" Target="../ink/ink388.xml"/><Relationship Id="rId128" Type="http://schemas.openxmlformats.org/officeDocument/2006/relationships/customXml" Target="../ink/ink415.xml"/><Relationship Id="rId335" Type="http://schemas.openxmlformats.org/officeDocument/2006/relationships/image" Target="../media/image505.png"/><Relationship Id="rId377" Type="http://schemas.openxmlformats.org/officeDocument/2006/relationships/image" Target="../media/image526.png"/><Relationship Id="rId5" Type="http://schemas.openxmlformats.org/officeDocument/2006/relationships/image" Target="../media/image340.png"/><Relationship Id="rId181" Type="http://schemas.openxmlformats.org/officeDocument/2006/relationships/image" Target="../media/image428.png"/><Relationship Id="rId237" Type="http://schemas.openxmlformats.org/officeDocument/2006/relationships/image" Target="../media/image456.png"/><Relationship Id="rId402" Type="http://schemas.openxmlformats.org/officeDocument/2006/relationships/customXml" Target="../ink/ink552.xml"/><Relationship Id="rId279" Type="http://schemas.openxmlformats.org/officeDocument/2006/relationships/image" Target="../media/image477.png"/><Relationship Id="rId444" Type="http://schemas.openxmlformats.org/officeDocument/2006/relationships/customXml" Target="../ink/ink573.xml"/><Relationship Id="rId43" Type="http://schemas.openxmlformats.org/officeDocument/2006/relationships/image" Target="../media/image359.png"/><Relationship Id="rId139" Type="http://schemas.openxmlformats.org/officeDocument/2006/relationships/image" Target="../media/image407.png"/><Relationship Id="rId290" Type="http://schemas.openxmlformats.org/officeDocument/2006/relationships/customXml" Target="../ink/ink496.xml"/><Relationship Id="rId304" Type="http://schemas.openxmlformats.org/officeDocument/2006/relationships/customXml" Target="../ink/ink503.xml"/><Relationship Id="rId346" Type="http://schemas.openxmlformats.org/officeDocument/2006/relationships/customXml" Target="../ink/ink524.xml"/><Relationship Id="rId388" Type="http://schemas.openxmlformats.org/officeDocument/2006/relationships/customXml" Target="../ink/ink545.xml"/><Relationship Id="rId85" Type="http://schemas.openxmlformats.org/officeDocument/2006/relationships/image" Target="../media/image380.png"/><Relationship Id="rId150" Type="http://schemas.openxmlformats.org/officeDocument/2006/relationships/customXml" Target="../ink/ink426.xml"/><Relationship Id="rId192" Type="http://schemas.openxmlformats.org/officeDocument/2006/relationships/customXml" Target="../ink/ink447.xml"/><Relationship Id="rId206" Type="http://schemas.openxmlformats.org/officeDocument/2006/relationships/customXml" Target="../ink/ink454.xml"/><Relationship Id="rId413" Type="http://schemas.openxmlformats.org/officeDocument/2006/relationships/image" Target="../media/image544.png"/><Relationship Id="rId248" Type="http://schemas.openxmlformats.org/officeDocument/2006/relationships/customXml" Target="../ink/ink475.xml"/><Relationship Id="rId455" Type="http://schemas.openxmlformats.org/officeDocument/2006/relationships/image" Target="../media/image565.png"/><Relationship Id="rId12" Type="http://schemas.openxmlformats.org/officeDocument/2006/relationships/customXml" Target="../ink/ink357.xml"/><Relationship Id="rId108" Type="http://schemas.openxmlformats.org/officeDocument/2006/relationships/customXml" Target="../ink/ink405.xml"/><Relationship Id="rId315" Type="http://schemas.openxmlformats.org/officeDocument/2006/relationships/image" Target="../media/image495.png"/><Relationship Id="rId357" Type="http://schemas.openxmlformats.org/officeDocument/2006/relationships/image" Target="../media/image516.png"/><Relationship Id="rId54" Type="http://schemas.openxmlformats.org/officeDocument/2006/relationships/customXml" Target="../ink/ink378.xml"/><Relationship Id="rId96" Type="http://schemas.openxmlformats.org/officeDocument/2006/relationships/customXml" Target="../ink/ink399.xml"/><Relationship Id="rId161" Type="http://schemas.openxmlformats.org/officeDocument/2006/relationships/image" Target="../media/image418.png"/><Relationship Id="rId217" Type="http://schemas.openxmlformats.org/officeDocument/2006/relationships/image" Target="../media/image446.png"/><Relationship Id="rId399" Type="http://schemas.openxmlformats.org/officeDocument/2006/relationships/image" Target="../media/image537.png"/><Relationship Id="rId259" Type="http://schemas.openxmlformats.org/officeDocument/2006/relationships/image" Target="../media/image467.png"/><Relationship Id="rId424" Type="http://schemas.openxmlformats.org/officeDocument/2006/relationships/customXml" Target="../ink/ink563.xml"/><Relationship Id="rId23" Type="http://schemas.openxmlformats.org/officeDocument/2006/relationships/image" Target="../media/image349.png"/><Relationship Id="rId119" Type="http://schemas.openxmlformats.org/officeDocument/2006/relationships/image" Target="../media/image397.png"/><Relationship Id="rId270" Type="http://schemas.openxmlformats.org/officeDocument/2006/relationships/customXml" Target="../ink/ink486.xml"/><Relationship Id="rId326" Type="http://schemas.openxmlformats.org/officeDocument/2006/relationships/customXml" Target="../ink/ink514.xml"/><Relationship Id="rId44" Type="http://schemas.openxmlformats.org/officeDocument/2006/relationships/customXml" Target="../ink/ink373.xml"/><Relationship Id="rId65" Type="http://schemas.openxmlformats.org/officeDocument/2006/relationships/image" Target="../media/image370.png"/><Relationship Id="rId86" Type="http://schemas.openxmlformats.org/officeDocument/2006/relationships/customXml" Target="../ink/ink394.xml"/><Relationship Id="rId130" Type="http://schemas.openxmlformats.org/officeDocument/2006/relationships/customXml" Target="../ink/ink416.xml"/><Relationship Id="rId151" Type="http://schemas.openxmlformats.org/officeDocument/2006/relationships/image" Target="../media/image413.png"/><Relationship Id="rId368" Type="http://schemas.openxmlformats.org/officeDocument/2006/relationships/customXml" Target="../ink/ink535.xml"/><Relationship Id="rId389" Type="http://schemas.openxmlformats.org/officeDocument/2006/relationships/image" Target="../media/image532.png"/><Relationship Id="rId172" Type="http://schemas.openxmlformats.org/officeDocument/2006/relationships/customXml" Target="../ink/ink437.xml"/><Relationship Id="rId193" Type="http://schemas.openxmlformats.org/officeDocument/2006/relationships/image" Target="../media/image434.png"/><Relationship Id="rId207" Type="http://schemas.openxmlformats.org/officeDocument/2006/relationships/image" Target="../media/image441.png"/><Relationship Id="rId228" Type="http://schemas.openxmlformats.org/officeDocument/2006/relationships/customXml" Target="../ink/ink465.xml"/><Relationship Id="rId249" Type="http://schemas.openxmlformats.org/officeDocument/2006/relationships/image" Target="../media/image462.png"/><Relationship Id="rId414" Type="http://schemas.openxmlformats.org/officeDocument/2006/relationships/customXml" Target="../ink/ink558.xml"/><Relationship Id="rId435" Type="http://schemas.openxmlformats.org/officeDocument/2006/relationships/image" Target="../media/image555.png"/><Relationship Id="rId456" Type="http://schemas.openxmlformats.org/officeDocument/2006/relationships/customXml" Target="../ink/ink579.xml"/><Relationship Id="rId13" Type="http://schemas.openxmlformats.org/officeDocument/2006/relationships/image" Target="../media/image344.png"/><Relationship Id="rId109" Type="http://schemas.openxmlformats.org/officeDocument/2006/relationships/image" Target="../media/image392.png"/><Relationship Id="rId260" Type="http://schemas.openxmlformats.org/officeDocument/2006/relationships/customXml" Target="../ink/ink481.xml"/><Relationship Id="rId281" Type="http://schemas.openxmlformats.org/officeDocument/2006/relationships/image" Target="../media/image478.png"/><Relationship Id="rId316" Type="http://schemas.openxmlformats.org/officeDocument/2006/relationships/customXml" Target="../ink/ink509.xml"/><Relationship Id="rId337" Type="http://schemas.openxmlformats.org/officeDocument/2006/relationships/image" Target="../media/image506.png"/><Relationship Id="rId34" Type="http://schemas.openxmlformats.org/officeDocument/2006/relationships/customXml" Target="../ink/ink368.xml"/><Relationship Id="rId55" Type="http://schemas.openxmlformats.org/officeDocument/2006/relationships/image" Target="../media/image365.png"/><Relationship Id="rId76" Type="http://schemas.openxmlformats.org/officeDocument/2006/relationships/customXml" Target="../ink/ink389.xml"/><Relationship Id="rId97" Type="http://schemas.openxmlformats.org/officeDocument/2006/relationships/image" Target="../media/image386.png"/><Relationship Id="rId120" Type="http://schemas.openxmlformats.org/officeDocument/2006/relationships/customXml" Target="../ink/ink411.xml"/><Relationship Id="rId141" Type="http://schemas.openxmlformats.org/officeDocument/2006/relationships/image" Target="../media/image408.png"/><Relationship Id="rId358" Type="http://schemas.openxmlformats.org/officeDocument/2006/relationships/customXml" Target="../ink/ink530.xml"/><Relationship Id="rId379" Type="http://schemas.openxmlformats.org/officeDocument/2006/relationships/image" Target="../media/image527.png"/><Relationship Id="rId7" Type="http://schemas.openxmlformats.org/officeDocument/2006/relationships/image" Target="../media/image341.png"/><Relationship Id="rId162" Type="http://schemas.openxmlformats.org/officeDocument/2006/relationships/customXml" Target="../ink/ink432.xml"/><Relationship Id="rId183" Type="http://schemas.openxmlformats.org/officeDocument/2006/relationships/image" Target="../media/image429.png"/><Relationship Id="rId218" Type="http://schemas.openxmlformats.org/officeDocument/2006/relationships/customXml" Target="../ink/ink460.xml"/><Relationship Id="rId239" Type="http://schemas.openxmlformats.org/officeDocument/2006/relationships/image" Target="../media/image457.png"/><Relationship Id="rId390" Type="http://schemas.openxmlformats.org/officeDocument/2006/relationships/customXml" Target="../ink/ink546.xml"/><Relationship Id="rId404" Type="http://schemas.openxmlformats.org/officeDocument/2006/relationships/customXml" Target="../ink/ink553.xml"/><Relationship Id="rId425" Type="http://schemas.openxmlformats.org/officeDocument/2006/relationships/image" Target="../media/image550.png"/><Relationship Id="rId446" Type="http://schemas.openxmlformats.org/officeDocument/2006/relationships/customXml" Target="../ink/ink574.xml"/><Relationship Id="rId250" Type="http://schemas.openxmlformats.org/officeDocument/2006/relationships/customXml" Target="../ink/ink476.xml"/><Relationship Id="rId271" Type="http://schemas.openxmlformats.org/officeDocument/2006/relationships/image" Target="../media/image473.png"/><Relationship Id="rId292" Type="http://schemas.openxmlformats.org/officeDocument/2006/relationships/customXml" Target="../ink/ink497.xml"/><Relationship Id="rId306" Type="http://schemas.openxmlformats.org/officeDocument/2006/relationships/customXml" Target="../ink/ink504.xml"/><Relationship Id="rId24" Type="http://schemas.openxmlformats.org/officeDocument/2006/relationships/customXml" Target="../ink/ink363.xml"/><Relationship Id="rId45" Type="http://schemas.openxmlformats.org/officeDocument/2006/relationships/image" Target="../media/image360.png"/><Relationship Id="rId66" Type="http://schemas.openxmlformats.org/officeDocument/2006/relationships/customXml" Target="../ink/ink384.xml"/><Relationship Id="rId87" Type="http://schemas.openxmlformats.org/officeDocument/2006/relationships/image" Target="../media/image381.png"/><Relationship Id="rId110" Type="http://schemas.openxmlformats.org/officeDocument/2006/relationships/customXml" Target="../ink/ink406.xml"/><Relationship Id="rId131" Type="http://schemas.openxmlformats.org/officeDocument/2006/relationships/image" Target="../media/image403.png"/><Relationship Id="rId327" Type="http://schemas.openxmlformats.org/officeDocument/2006/relationships/image" Target="../media/image501.png"/><Relationship Id="rId348" Type="http://schemas.openxmlformats.org/officeDocument/2006/relationships/customXml" Target="../ink/ink525.xml"/><Relationship Id="rId369" Type="http://schemas.openxmlformats.org/officeDocument/2006/relationships/image" Target="../media/image522.png"/><Relationship Id="rId152" Type="http://schemas.openxmlformats.org/officeDocument/2006/relationships/customXml" Target="../ink/ink427.xml"/><Relationship Id="rId173" Type="http://schemas.openxmlformats.org/officeDocument/2006/relationships/image" Target="../media/image424.png"/><Relationship Id="rId194" Type="http://schemas.openxmlformats.org/officeDocument/2006/relationships/customXml" Target="../ink/ink448.xml"/><Relationship Id="rId208" Type="http://schemas.openxmlformats.org/officeDocument/2006/relationships/customXml" Target="../ink/ink455.xml"/><Relationship Id="rId229" Type="http://schemas.openxmlformats.org/officeDocument/2006/relationships/image" Target="../media/image452.png"/><Relationship Id="rId380" Type="http://schemas.openxmlformats.org/officeDocument/2006/relationships/customXml" Target="../ink/ink541.xml"/><Relationship Id="rId415" Type="http://schemas.openxmlformats.org/officeDocument/2006/relationships/image" Target="../media/image545.png"/><Relationship Id="rId436" Type="http://schemas.openxmlformats.org/officeDocument/2006/relationships/customXml" Target="../ink/ink569.xml"/><Relationship Id="rId457" Type="http://schemas.openxmlformats.org/officeDocument/2006/relationships/image" Target="../media/image566.png"/><Relationship Id="rId240" Type="http://schemas.openxmlformats.org/officeDocument/2006/relationships/customXml" Target="../ink/ink471.xml"/><Relationship Id="rId261" Type="http://schemas.openxmlformats.org/officeDocument/2006/relationships/image" Target="../media/image468.png"/><Relationship Id="rId14" Type="http://schemas.openxmlformats.org/officeDocument/2006/relationships/customXml" Target="../ink/ink358.xml"/><Relationship Id="rId35" Type="http://schemas.openxmlformats.org/officeDocument/2006/relationships/image" Target="../media/image355.png"/><Relationship Id="rId56" Type="http://schemas.openxmlformats.org/officeDocument/2006/relationships/customXml" Target="../ink/ink379.xml"/><Relationship Id="rId77" Type="http://schemas.openxmlformats.org/officeDocument/2006/relationships/image" Target="../media/image376.png"/><Relationship Id="rId100" Type="http://schemas.openxmlformats.org/officeDocument/2006/relationships/customXml" Target="../ink/ink401.xml"/><Relationship Id="rId282" Type="http://schemas.openxmlformats.org/officeDocument/2006/relationships/customXml" Target="../ink/ink492.xml"/><Relationship Id="rId317" Type="http://schemas.openxmlformats.org/officeDocument/2006/relationships/image" Target="../media/image496.png"/><Relationship Id="rId338" Type="http://schemas.openxmlformats.org/officeDocument/2006/relationships/customXml" Target="../ink/ink520.xml"/><Relationship Id="rId359" Type="http://schemas.openxmlformats.org/officeDocument/2006/relationships/image" Target="../media/image517.png"/><Relationship Id="rId8" Type="http://schemas.openxmlformats.org/officeDocument/2006/relationships/customXml" Target="../ink/ink355.xml"/><Relationship Id="rId98" Type="http://schemas.openxmlformats.org/officeDocument/2006/relationships/customXml" Target="../ink/ink400.xml"/><Relationship Id="rId121" Type="http://schemas.openxmlformats.org/officeDocument/2006/relationships/image" Target="../media/image398.png"/><Relationship Id="rId142" Type="http://schemas.openxmlformats.org/officeDocument/2006/relationships/customXml" Target="../ink/ink422.xml"/><Relationship Id="rId163" Type="http://schemas.openxmlformats.org/officeDocument/2006/relationships/image" Target="../media/image419.png"/><Relationship Id="rId184" Type="http://schemas.openxmlformats.org/officeDocument/2006/relationships/customXml" Target="../ink/ink443.xml"/><Relationship Id="rId219" Type="http://schemas.openxmlformats.org/officeDocument/2006/relationships/image" Target="../media/image447.png"/><Relationship Id="rId370" Type="http://schemas.openxmlformats.org/officeDocument/2006/relationships/customXml" Target="../ink/ink536.xml"/><Relationship Id="rId391" Type="http://schemas.openxmlformats.org/officeDocument/2006/relationships/image" Target="../media/image533.png"/><Relationship Id="rId405" Type="http://schemas.openxmlformats.org/officeDocument/2006/relationships/image" Target="../media/image540.png"/><Relationship Id="rId426" Type="http://schemas.openxmlformats.org/officeDocument/2006/relationships/customXml" Target="../ink/ink564.xml"/><Relationship Id="rId447" Type="http://schemas.openxmlformats.org/officeDocument/2006/relationships/image" Target="../media/image561.png"/><Relationship Id="rId230" Type="http://schemas.openxmlformats.org/officeDocument/2006/relationships/customXml" Target="../ink/ink466.xml"/><Relationship Id="rId251" Type="http://schemas.openxmlformats.org/officeDocument/2006/relationships/image" Target="../media/image463.png"/><Relationship Id="rId25" Type="http://schemas.openxmlformats.org/officeDocument/2006/relationships/image" Target="../media/image350.png"/><Relationship Id="rId46" Type="http://schemas.openxmlformats.org/officeDocument/2006/relationships/customXml" Target="../ink/ink374.xml"/><Relationship Id="rId67" Type="http://schemas.openxmlformats.org/officeDocument/2006/relationships/image" Target="../media/image371.png"/><Relationship Id="rId272" Type="http://schemas.openxmlformats.org/officeDocument/2006/relationships/customXml" Target="../ink/ink487.xml"/><Relationship Id="rId293" Type="http://schemas.openxmlformats.org/officeDocument/2006/relationships/image" Target="../media/image484.png"/><Relationship Id="rId307" Type="http://schemas.openxmlformats.org/officeDocument/2006/relationships/image" Target="../media/image491.png"/><Relationship Id="rId328" Type="http://schemas.openxmlformats.org/officeDocument/2006/relationships/customXml" Target="../ink/ink515.xml"/><Relationship Id="rId349" Type="http://schemas.openxmlformats.org/officeDocument/2006/relationships/image" Target="../media/image512.png"/><Relationship Id="rId88" Type="http://schemas.openxmlformats.org/officeDocument/2006/relationships/customXml" Target="../ink/ink395.xml"/><Relationship Id="rId111" Type="http://schemas.openxmlformats.org/officeDocument/2006/relationships/image" Target="../media/image393.png"/><Relationship Id="rId132" Type="http://schemas.openxmlformats.org/officeDocument/2006/relationships/customXml" Target="../ink/ink417.xml"/><Relationship Id="rId153" Type="http://schemas.openxmlformats.org/officeDocument/2006/relationships/image" Target="../media/image414.png"/><Relationship Id="rId174" Type="http://schemas.openxmlformats.org/officeDocument/2006/relationships/customXml" Target="../ink/ink438.xml"/><Relationship Id="rId195" Type="http://schemas.openxmlformats.org/officeDocument/2006/relationships/image" Target="../media/image435.png"/><Relationship Id="rId209" Type="http://schemas.openxmlformats.org/officeDocument/2006/relationships/image" Target="../media/image442.png"/><Relationship Id="rId360" Type="http://schemas.openxmlformats.org/officeDocument/2006/relationships/customXml" Target="../ink/ink531.xml"/><Relationship Id="rId381" Type="http://schemas.openxmlformats.org/officeDocument/2006/relationships/image" Target="../media/image528.png"/><Relationship Id="rId416" Type="http://schemas.openxmlformats.org/officeDocument/2006/relationships/customXml" Target="../ink/ink559.xml"/><Relationship Id="rId220" Type="http://schemas.openxmlformats.org/officeDocument/2006/relationships/customXml" Target="../ink/ink461.xml"/><Relationship Id="rId241" Type="http://schemas.openxmlformats.org/officeDocument/2006/relationships/image" Target="../media/image458.png"/><Relationship Id="rId437" Type="http://schemas.openxmlformats.org/officeDocument/2006/relationships/image" Target="../media/image556.png"/><Relationship Id="rId458" Type="http://schemas.openxmlformats.org/officeDocument/2006/relationships/customXml" Target="../ink/ink580.xml"/><Relationship Id="rId15" Type="http://schemas.openxmlformats.org/officeDocument/2006/relationships/image" Target="../media/image345.png"/><Relationship Id="rId36" Type="http://schemas.openxmlformats.org/officeDocument/2006/relationships/customXml" Target="../ink/ink369.xml"/><Relationship Id="rId57" Type="http://schemas.openxmlformats.org/officeDocument/2006/relationships/image" Target="../media/image366.png"/><Relationship Id="rId262" Type="http://schemas.openxmlformats.org/officeDocument/2006/relationships/customXml" Target="../ink/ink482.xml"/><Relationship Id="rId283" Type="http://schemas.openxmlformats.org/officeDocument/2006/relationships/image" Target="../media/image479.png"/><Relationship Id="rId318" Type="http://schemas.openxmlformats.org/officeDocument/2006/relationships/customXml" Target="../ink/ink510.xml"/><Relationship Id="rId339" Type="http://schemas.openxmlformats.org/officeDocument/2006/relationships/image" Target="../media/image507.png"/><Relationship Id="rId78" Type="http://schemas.openxmlformats.org/officeDocument/2006/relationships/customXml" Target="../ink/ink390.xml"/><Relationship Id="rId99" Type="http://schemas.openxmlformats.org/officeDocument/2006/relationships/image" Target="../media/image387.png"/><Relationship Id="rId101" Type="http://schemas.openxmlformats.org/officeDocument/2006/relationships/image" Target="../media/image388.png"/><Relationship Id="rId122" Type="http://schemas.openxmlformats.org/officeDocument/2006/relationships/customXml" Target="../ink/ink412.xml"/><Relationship Id="rId143" Type="http://schemas.openxmlformats.org/officeDocument/2006/relationships/image" Target="../media/image409.png"/><Relationship Id="rId164" Type="http://schemas.openxmlformats.org/officeDocument/2006/relationships/customXml" Target="../ink/ink433.xml"/><Relationship Id="rId185" Type="http://schemas.openxmlformats.org/officeDocument/2006/relationships/image" Target="../media/image430.png"/><Relationship Id="rId350" Type="http://schemas.openxmlformats.org/officeDocument/2006/relationships/customXml" Target="../ink/ink526.xml"/><Relationship Id="rId371" Type="http://schemas.openxmlformats.org/officeDocument/2006/relationships/image" Target="../media/image523.png"/><Relationship Id="rId406" Type="http://schemas.openxmlformats.org/officeDocument/2006/relationships/customXml" Target="../ink/ink554.xml"/><Relationship Id="rId9" Type="http://schemas.openxmlformats.org/officeDocument/2006/relationships/image" Target="../media/image342.png"/><Relationship Id="rId210" Type="http://schemas.openxmlformats.org/officeDocument/2006/relationships/customXml" Target="../ink/ink456.xml"/><Relationship Id="rId392" Type="http://schemas.openxmlformats.org/officeDocument/2006/relationships/customXml" Target="../ink/ink547.xml"/><Relationship Id="rId427" Type="http://schemas.openxmlformats.org/officeDocument/2006/relationships/image" Target="../media/image551.png"/><Relationship Id="rId448" Type="http://schemas.openxmlformats.org/officeDocument/2006/relationships/customXml" Target="../ink/ink575.xml"/><Relationship Id="rId26" Type="http://schemas.openxmlformats.org/officeDocument/2006/relationships/customXml" Target="../ink/ink364.xml"/><Relationship Id="rId231" Type="http://schemas.openxmlformats.org/officeDocument/2006/relationships/image" Target="../media/image453.png"/><Relationship Id="rId252" Type="http://schemas.openxmlformats.org/officeDocument/2006/relationships/customXml" Target="../ink/ink477.xml"/><Relationship Id="rId273" Type="http://schemas.openxmlformats.org/officeDocument/2006/relationships/image" Target="../media/image474.png"/><Relationship Id="rId294" Type="http://schemas.openxmlformats.org/officeDocument/2006/relationships/customXml" Target="../ink/ink498.xml"/><Relationship Id="rId308" Type="http://schemas.openxmlformats.org/officeDocument/2006/relationships/customXml" Target="../ink/ink505.xml"/><Relationship Id="rId329" Type="http://schemas.openxmlformats.org/officeDocument/2006/relationships/image" Target="../media/image502.png"/><Relationship Id="rId47" Type="http://schemas.openxmlformats.org/officeDocument/2006/relationships/image" Target="../media/image361.png"/><Relationship Id="rId68" Type="http://schemas.openxmlformats.org/officeDocument/2006/relationships/customXml" Target="../ink/ink385.xml"/><Relationship Id="rId89" Type="http://schemas.openxmlformats.org/officeDocument/2006/relationships/image" Target="../media/image382.png"/><Relationship Id="rId112" Type="http://schemas.openxmlformats.org/officeDocument/2006/relationships/customXml" Target="../ink/ink407.xml"/><Relationship Id="rId133" Type="http://schemas.openxmlformats.org/officeDocument/2006/relationships/image" Target="../media/image404.png"/><Relationship Id="rId154" Type="http://schemas.openxmlformats.org/officeDocument/2006/relationships/customXml" Target="../ink/ink428.xml"/><Relationship Id="rId175" Type="http://schemas.openxmlformats.org/officeDocument/2006/relationships/image" Target="../media/image425.png"/><Relationship Id="rId340" Type="http://schemas.openxmlformats.org/officeDocument/2006/relationships/customXml" Target="../ink/ink521.xml"/><Relationship Id="rId361" Type="http://schemas.openxmlformats.org/officeDocument/2006/relationships/image" Target="../media/image518.png"/><Relationship Id="rId196" Type="http://schemas.openxmlformats.org/officeDocument/2006/relationships/customXml" Target="../ink/ink449.xml"/><Relationship Id="rId200" Type="http://schemas.openxmlformats.org/officeDocument/2006/relationships/customXml" Target="../ink/ink451.xml"/><Relationship Id="rId382" Type="http://schemas.openxmlformats.org/officeDocument/2006/relationships/customXml" Target="../ink/ink542.xml"/><Relationship Id="rId417" Type="http://schemas.openxmlformats.org/officeDocument/2006/relationships/image" Target="../media/image546.png"/><Relationship Id="rId438" Type="http://schemas.openxmlformats.org/officeDocument/2006/relationships/customXml" Target="../ink/ink570.xml"/><Relationship Id="rId459" Type="http://schemas.openxmlformats.org/officeDocument/2006/relationships/image" Target="../media/image567.png"/><Relationship Id="rId16" Type="http://schemas.openxmlformats.org/officeDocument/2006/relationships/customXml" Target="../ink/ink359.xml"/><Relationship Id="rId221" Type="http://schemas.openxmlformats.org/officeDocument/2006/relationships/image" Target="../media/image448.png"/><Relationship Id="rId242" Type="http://schemas.openxmlformats.org/officeDocument/2006/relationships/customXml" Target="../ink/ink472.xml"/><Relationship Id="rId263" Type="http://schemas.openxmlformats.org/officeDocument/2006/relationships/image" Target="../media/image469.png"/><Relationship Id="rId284" Type="http://schemas.openxmlformats.org/officeDocument/2006/relationships/customXml" Target="../ink/ink493.xml"/><Relationship Id="rId319" Type="http://schemas.openxmlformats.org/officeDocument/2006/relationships/image" Target="../media/image497.png"/><Relationship Id="rId37" Type="http://schemas.openxmlformats.org/officeDocument/2006/relationships/image" Target="../media/image356.png"/><Relationship Id="rId58" Type="http://schemas.openxmlformats.org/officeDocument/2006/relationships/customXml" Target="../ink/ink380.xml"/><Relationship Id="rId79" Type="http://schemas.openxmlformats.org/officeDocument/2006/relationships/image" Target="../media/image377.png"/><Relationship Id="rId102" Type="http://schemas.openxmlformats.org/officeDocument/2006/relationships/customXml" Target="../ink/ink402.xml"/><Relationship Id="rId123" Type="http://schemas.openxmlformats.org/officeDocument/2006/relationships/image" Target="../media/image399.png"/><Relationship Id="rId144" Type="http://schemas.openxmlformats.org/officeDocument/2006/relationships/customXml" Target="../ink/ink423.xml"/><Relationship Id="rId330" Type="http://schemas.openxmlformats.org/officeDocument/2006/relationships/customXml" Target="../ink/ink516.xml"/><Relationship Id="rId90" Type="http://schemas.openxmlformats.org/officeDocument/2006/relationships/customXml" Target="../ink/ink396.xml"/><Relationship Id="rId165" Type="http://schemas.openxmlformats.org/officeDocument/2006/relationships/image" Target="../media/image420.png"/><Relationship Id="rId186" Type="http://schemas.openxmlformats.org/officeDocument/2006/relationships/customXml" Target="../ink/ink444.xml"/><Relationship Id="rId351" Type="http://schemas.openxmlformats.org/officeDocument/2006/relationships/image" Target="../media/image513.png"/><Relationship Id="rId372" Type="http://schemas.openxmlformats.org/officeDocument/2006/relationships/customXml" Target="../ink/ink537.xml"/><Relationship Id="rId393" Type="http://schemas.openxmlformats.org/officeDocument/2006/relationships/image" Target="../media/image534.png"/><Relationship Id="rId407" Type="http://schemas.openxmlformats.org/officeDocument/2006/relationships/image" Target="../media/image541.png"/><Relationship Id="rId428" Type="http://schemas.openxmlformats.org/officeDocument/2006/relationships/customXml" Target="../ink/ink565.xml"/><Relationship Id="rId449" Type="http://schemas.openxmlformats.org/officeDocument/2006/relationships/image" Target="../media/image562.png"/><Relationship Id="rId211" Type="http://schemas.openxmlformats.org/officeDocument/2006/relationships/image" Target="../media/image443.png"/><Relationship Id="rId232" Type="http://schemas.openxmlformats.org/officeDocument/2006/relationships/customXml" Target="../ink/ink467.xml"/><Relationship Id="rId253" Type="http://schemas.openxmlformats.org/officeDocument/2006/relationships/image" Target="../media/image464.png"/><Relationship Id="rId274" Type="http://schemas.openxmlformats.org/officeDocument/2006/relationships/customXml" Target="../ink/ink488.xml"/><Relationship Id="rId295" Type="http://schemas.openxmlformats.org/officeDocument/2006/relationships/image" Target="../media/image485.png"/><Relationship Id="rId309" Type="http://schemas.openxmlformats.org/officeDocument/2006/relationships/image" Target="../media/image492.png"/><Relationship Id="rId460" Type="http://schemas.openxmlformats.org/officeDocument/2006/relationships/customXml" Target="../ink/ink581.xml"/><Relationship Id="rId27" Type="http://schemas.openxmlformats.org/officeDocument/2006/relationships/image" Target="../media/image351.png"/><Relationship Id="rId48" Type="http://schemas.openxmlformats.org/officeDocument/2006/relationships/customXml" Target="../ink/ink375.xml"/><Relationship Id="rId69" Type="http://schemas.openxmlformats.org/officeDocument/2006/relationships/image" Target="../media/image372.png"/><Relationship Id="rId113" Type="http://schemas.openxmlformats.org/officeDocument/2006/relationships/image" Target="../media/image394.png"/><Relationship Id="rId134" Type="http://schemas.openxmlformats.org/officeDocument/2006/relationships/customXml" Target="../ink/ink418.xml"/><Relationship Id="rId320" Type="http://schemas.openxmlformats.org/officeDocument/2006/relationships/customXml" Target="../ink/ink511.xml"/><Relationship Id="rId80" Type="http://schemas.openxmlformats.org/officeDocument/2006/relationships/customXml" Target="../ink/ink391.xml"/><Relationship Id="rId155" Type="http://schemas.openxmlformats.org/officeDocument/2006/relationships/image" Target="../media/image415.png"/><Relationship Id="rId176" Type="http://schemas.openxmlformats.org/officeDocument/2006/relationships/customXml" Target="../ink/ink439.xml"/><Relationship Id="rId197" Type="http://schemas.openxmlformats.org/officeDocument/2006/relationships/image" Target="../media/image436.png"/><Relationship Id="rId341" Type="http://schemas.openxmlformats.org/officeDocument/2006/relationships/image" Target="../media/image508.png"/><Relationship Id="rId362" Type="http://schemas.openxmlformats.org/officeDocument/2006/relationships/customXml" Target="../ink/ink532.xml"/><Relationship Id="rId383" Type="http://schemas.openxmlformats.org/officeDocument/2006/relationships/image" Target="../media/image529.png"/><Relationship Id="rId418" Type="http://schemas.openxmlformats.org/officeDocument/2006/relationships/customXml" Target="../ink/ink560.xml"/><Relationship Id="rId439" Type="http://schemas.openxmlformats.org/officeDocument/2006/relationships/image" Target="../media/image557.png"/><Relationship Id="rId201" Type="http://schemas.openxmlformats.org/officeDocument/2006/relationships/image" Target="../media/image438.png"/><Relationship Id="rId222" Type="http://schemas.openxmlformats.org/officeDocument/2006/relationships/customXml" Target="../ink/ink462.xml"/><Relationship Id="rId243" Type="http://schemas.openxmlformats.org/officeDocument/2006/relationships/image" Target="../media/image459.png"/><Relationship Id="rId264" Type="http://schemas.openxmlformats.org/officeDocument/2006/relationships/customXml" Target="../ink/ink483.xml"/><Relationship Id="rId285" Type="http://schemas.openxmlformats.org/officeDocument/2006/relationships/image" Target="../media/image480.png"/><Relationship Id="rId450" Type="http://schemas.openxmlformats.org/officeDocument/2006/relationships/customXml" Target="../ink/ink576.xml"/><Relationship Id="rId17" Type="http://schemas.openxmlformats.org/officeDocument/2006/relationships/image" Target="../media/image346.png"/><Relationship Id="rId38" Type="http://schemas.openxmlformats.org/officeDocument/2006/relationships/customXml" Target="../ink/ink370.xml"/><Relationship Id="rId59" Type="http://schemas.openxmlformats.org/officeDocument/2006/relationships/image" Target="../media/image367.png"/><Relationship Id="rId103" Type="http://schemas.openxmlformats.org/officeDocument/2006/relationships/image" Target="../media/image389.png"/><Relationship Id="rId124" Type="http://schemas.openxmlformats.org/officeDocument/2006/relationships/customXml" Target="../ink/ink413.xml"/><Relationship Id="rId310" Type="http://schemas.openxmlformats.org/officeDocument/2006/relationships/customXml" Target="../ink/ink506.xml"/><Relationship Id="rId70" Type="http://schemas.openxmlformats.org/officeDocument/2006/relationships/customXml" Target="../ink/ink386.xml"/><Relationship Id="rId91" Type="http://schemas.openxmlformats.org/officeDocument/2006/relationships/image" Target="../media/image383.png"/><Relationship Id="rId145" Type="http://schemas.openxmlformats.org/officeDocument/2006/relationships/image" Target="../media/image410.png"/><Relationship Id="rId166" Type="http://schemas.openxmlformats.org/officeDocument/2006/relationships/customXml" Target="../ink/ink434.xml"/><Relationship Id="rId187" Type="http://schemas.openxmlformats.org/officeDocument/2006/relationships/image" Target="../media/image431.png"/><Relationship Id="rId331" Type="http://schemas.openxmlformats.org/officeDocument/2006/relationships/image" Target="../media/image503.png"/><Relationship Id="rId352" Type="http://schemas.openxmlformats.org/officeDocument/2006/relationships/customXml" Target="../ink/ink527.xml"/><Relationship Id="rId373" Type="http://schemas.openxmlformats.org/officeDocument/2006/relationships/image" Target="../media/image524.png"/><Relationship Id="rId394" Type="http://schemas.openxmlformats.org/officeDocument/2006/relationships/customXml" Target="../ink/ink548.xml"/><Relationship Id="rId408" Type="http://schemas.openxmlformats.org/officeDocument/2006/relationships/customXml" Target="../ink/ink555.xml"/><Relationship Id="rId429" Type="http://schemas.openxmlformats.org/officeDocument/2006/relationships/image" Target="../media/image55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57.xml"/><Relationship Id="rId233" Type="http://schemas.openxmlformats.org/officeDocument/2006/relationships/image" Target="../media/image454.png"/><Relationship Id="rId254" Type="http://schemas.openxmlformats.org/officeDocument/2006/relationships/customXml" Target="../ink/ink478.xml"/><Relationship Id="rId440" Type="http://schemas.openxmlformats.org/officeDocument/2006/relationships/customXml" Target="../ink/ink571.xml"/><Relationship Id="rId28" Type="http://schemas.openxmlformats.org/officeDocument/2006/relationships/customXml" Target="../ink/ink365.xml"/><Relationship Id="rId49" Type="http://schemas.openxmlformats.org/officeDocument/2006/relationships/image" Target="../media/image362.png"/><Relationship Id="rId114" Type="http://schemas.openxmlformats.org/officeDocument/2006/relationships/customXml" Target="../ink/ink408.xml"/><Relationship Id="rId275" Type="http://schemas.openxmlformats.org/officeDocument/2006/relationships/image" Target="../media/image475.png"/><Relationship Id="rId296" Type="http://schemas.openxmlformats.org/officeDocument/2006/relationships/customXml" Target="../ink/ink499.xml"/><Relationship Id="rId300" Type="http://schemas.openxmlformats.org/officeDocument/2006/relationships/customXml" Target="../ink/ink501.xml"/><Relationship Id="rId461" Type="http://schemas.openxmlformats.org/officeDocument/2006/relationships/image" Target="../media/image568.png"/><Relationship Id="rId60" Type="http://schemas.openxmlformats.org/officeDocument/2006/relationships/customXml" Target="../ink/ink381.xml"/><Relationship Id="rId81" Type="http://schemas.openxmlformats.org/officeDocument/2006/relationships/image" Target="../media/image378.png"/><Relationship Id="rId135" Type="http://schemas.openxmlformats.org/officeDocument/2006/relationships/image" Target="../media/image405.png"/><Relationship Id="rId156" Type="http://schemas.openxmlformats.org/officeDocument/2006/relationships/customXml" Target="../ink/ink429.xml"/><Relationship Id="rId177" Type="http://schemas.openxmlformats.org/officeDocument/2006/relationships/image" Target="../media/image426.png"/><Relationship Id="rId198" Type="http://schemas.openxmlformats.org/officeDocument/2006/relationships/customXml" Target="../ink/ink450.xml"/><Relationship Id="rId321" Type="http://schemas.openxmlformats.org/officeDocument/2006/relationships/image" Target="../media/image498.png"/><Relationship Id="rId342" Type="http://schemas.openxmlformats.org/officeDocument/2006/relationships/customXml" Target="../ink/ink522.xml"/><Relationship Id="rId363" Type="http://schemas.openxmlformats.org/officeDocument/2006/relationships/image" Target="../media/image519.png"/><Relationship Id="rId384" Type="http://schemas.openxmlformats.org/officeDocument/2006/relationships/customXml" Target="../ink/ink543.xml"/><Relationship Id="rId419" Type="http://schemas.openxmlformats.org/officeDocument/2006/relationships/image" Target="../media/image547.png"/><Relationship Id="rId202" Type="http://schemas.openxmlformats.org/officeDocument/2006/relationships/customXml" Target="../ink/ink452.xml"/><Relationship Id="rId223" Type="http://schemas.openxmlformats.org/officeDocument/2006/relationships/image" Target="../media/image449.png"/><Relationship Id="rId244" Type="http://schemas.openxmlformats.org/officeDocument/2006/relationships/customXml" Target="../ink/ink473.xml"/><Relationship Id="rId430" Type="http://schemas.openxmlformats.org/officeDocument/2006/relationships/customXml" Target="../ink/ink566.xml"/><Relationship Id="rId18" Type="http://schemas.openxmlformats.org/officeDocument/2006/relationships/customXml" Target="../ink/ink360.xml"/><Relationship Id="rId39" Type="http://schemas.openxmlformats.org/officeDocument/2006/relationships/image" Target="../media/image357.png"/><Relationship Id="rId265" Type="http://schemas.openxmlformats.org/officeDocument/2006/relationships/image" Target="../media/image470.png"/><Relationship Id="rId286" Type="http://schemas.openxmlformats.org/officeDocument/2006/relationships/customXml" Target="../ink/ink494.xml"/><Relationship Id="rId451" Type="http://schemas.openxmlformats.org/officeDocument/2006/relationships/image" Target="../media/image563.png"/><Relationship Id="rId50" Type="http://schemas.openxmlformats.org/officeDocument/2006/relationships/customXml" Target="../ink/ink376.xml"/><Relationship Id="rId104" Type="http://schemas.openxmlformats.org/officeDocument/2006/relationships/customXml" Target="../ink/ink403.xml"/><Relationship Id="rId125" Type="http://schemas.openxmlformats.org/officeDocument/2006/relationships/image" Target="../media/image400.png"/><Relationship Id="rId146" Type="http://schemas.openxmlformats.org/officeDocument/2006/relationships/customXml" Target="../ink/ink424.xml"/><Relationship Id="rId167" Type="http://schemas.openxmlformats.org/officeDocument/2006/relationships/image" Target="../media/image421.png"/><Relationship Id="rId188" Type="http://schemas.openxmlformats.org/officeDocument/2006/relationships/customXml" Target="../ink/ink445.xml"/><Relationship Id="rId311" Type="http://schemas.openxmlformats.org/officeDocument/2006/relationships/image" Target="../media/image493.png"/><Relationship Id="rId332" Type="http://schemas.openxmlformats.org/officeDocument/2006/relationships/customXml" Target="../ink/ink517.xml"/><Relationship Id="rId353" Type="http://schemas.openxmlformats.org/officeDocument/2006/relationships/image" Target="../media/image514.png"/><Relationship Id="rId374" Type="http://schemas.openxmlformats.org/officeDocument/2006/relationships/customXml" Target="../ink/ink538.xml"/><Relationship Id="rId395" Type="http://schemas.openxmlformats.org/officeDocument/2006/relationships/image" Target="../media/image535.png"/><Relationship Id="rId409" Type="http://schemas.openxmlformats.org/officeDocument/2006/relationships/image" Target="../media/image542.png"/><Relationship Id="rId71" Type="http://schemas.openxmlformats.org/officeDocument/2006/relationships/image" Target="../media/image373.png"/><Relationship Id="rId92" Type="http://schemas.openxmlformats.org/officeDocument/2006/relationships/customXml" Target="../ink/ink397.xml"/><Relationship Id="rId213" Type="http://schemas.openxmlformats.org/officeDocument/2006/relationships/image" Target="../media/image444.png"/><Relationship Id="rId234" Type="http://schemas.openxmlformats.org/officeDocument/2006/relationships/customXml" Target="../ink/ink468.xml"/><Relationship Id="rId420" Type="http://schemas.openxmlformats.org/officeDocument/2006/relationships/customXml" Target="../ink/ink561.xml"/><Relationship Id="rId2" Type="http://schemas.openxmlformats.org/officeDocument/2006/relationships/customXml" Target="../ink/ink352.xml"/><Relationship Id="rId29" Type="http://schemas.openxmlformats.org/officeDocument/2006/relationships/image" Target="../media/image352.png"/><Relationship Id="rId255" Type="http://schemas.openxmlformats.org/officeDocument/2006/relationships/image" Target="../media/image465.png"/><Relationship Id="rId276" Type="http://schemas.openxmlformats.org/officeDocument/2006/relationships/customXml" Target="../ink/ink489.xml"/><Relationship Id="rId297" Type="http://schemas.openxmlformats.org/officeDocument/2006/relationships/image" Target="../media/image486.png"/><Relationship Id="rId441" Type="http://schemas.openxmlformats.org/officeDocument/2006/relationships/image" Target="../media/image558.png"/><Relationship Id="rId462" Type="http://schemas.openxmlformats.org/officeDocument/2006/relationships/customXml" Target="../ink/ink582.xml"/><Relationship Id="rId40" Type="http://schemas.openxmlformats.org/officeDocument/2006/relationships/customXml" Target="../ink/ink371.xml"/><Relationship Id="rId115" Type="http://schemas.openxmlformats.org/officeDocument/2006/relationships/image" Target="../media/image395.png"/><Relationship Id="rId136" Type="http://schemas.openxmlformats.org/officeDocument/2006/relationships/customXml" Target="../ink/ink419.xml"/><Relationship Id="rId157" Type="http://schemas.openxmlformats.org/officeDocument/2006/relationships/image" Target="../media/image416.png"/><Relationship Id="rId178" Type="http://schemas.openxmlformats.org/officeDocument/2006/relationships/customXml" Target="../ink/ink440.xml"/><Relationship Id="rId301" Type="http://schemas.openxmlformats.org/officeDocument/2006/relationships/image" Target="../media/image488.png"/><Relationship Id="rId322" Type="http://schemas.openxmlformats.org/officeDocument/2006/relationships/customXml" Target="../ink/ink512.xml"/><Relationship Id="rId343" Type="http://schemas.openxmlformats.org/officeDocument/2006/relationships/image" Target="../media/image509.png"/><Relationship Id="rId364" Type="http://schemas.openxmlformats.org/officeDocument/2006/relationships/customXml" Target="../ink/ink533.xml"/><Relationship Id="rId61" Type="http://schemas.openxmlformats.org/officeDocument/2006/relationships/image" Target="../media/image368.png"/><Relationship Id="rId82" Type="http://schemas.openxmlformats.org/officeDocument/2006/relationships/customXml" Target="../ink/ink392.xml"/><Relationship Id="rId199" Type="http://schemas.openxmlformats.org/officeDocument/2006/relationships/image" Target="../media/image437.png"/><Relationship Id="rId203" Type="http://schemas.openxmlformats.org/officeDocument/2006/relationships/image" Target="../media/image439.png"/><Relationship Id="rId385" Type="http://schemas.openxmlformats.org/officeDocument/2006/relationships/image" Target="../media/image530.png"/><Relationship Id="rId19" Type="http://schemas.openxmlformats.org/officeDocument/2006/relationships/image" Target="../media/image347.png"/><Relationship Id="rId224" Type="http://schemas.openxmlformats.org/officeDocument/2006/relationships/customXml" Target="../ink/ink463.xml"/><Relationship Id="rId245" Type="http://schemas.openxmlformats.org/officeDocument/2006/relationships/image" Target="../media/image460.png"/><Relationship Id="rId266" Type="http://schemas.openxmlformats.org/officeDocument/2006/relationships/customXml" Target="../ink/ink484.xml"/><Relationship Id="rId287" Type="http://schemas.openxmlformats.org/officeDocument/2006/relationships/image" Target="../media/image481.png"/><Relationship Id="rId410" Type="http://schemas.openxmlformats.org/officeDocument/2006/relationships/customXml" Target="../ink/ink556.xml"/><Relationship Id="rId431" Type="http://schemas.openxmlformats.org/officeDocument/2006/relationships/image" Target="../media/image553.png"/><Relationship Id="rId452" Type="http://schemas.openxmlformats.org/officeDocument/2006/relationships/customXml" Target="../ink/ink577.xml"/><Relationship Id="rId30" Type="http://schemas.openxmlformats.org/officeDocument/2006/relationships/customXml" Target="../ink/ink366.xml"/><Relationship Id="rId105" Type="http://schemas.openxmlformats.org/officeDocument/2006/relationships/image" Target="../media/image390.png"/><Relationship Id="rId126" Type="http://schemas.openxmlformats.org/officeDocument/2006/relationships/customXml" Target="../ink/ink414.xml"/><Relationship Id="rId147" Type="http://schemas.openxmlformats.org/officeDocument/2006/relationships/image" Target="../media/image411.png"/><Relationship Id="rId168" Type="http://schemas.openxmlformats.org/officeDocument/2006/relationships/customXml" Target="../ink/ink435.xml"/><Relationship Id="rId312" Type="http://schemas.openxmlformats.org/officeDocument/2006/relationships/customXml" Target="../ink/ink507.xml"/><Relationship Id="rId333" Type="http://schemas.openxmlformats.org/officeDocument/2006/relationships/image" Target="../media/image504.png"/><Relationship Id="rId354" Type="http://schemas.openxmlformats.org/officeDocument/2006/relationships/customXml" Target="../ink/ink528.xml"/><Relationship Id="rId51" Type="http://schemas.openxmlformats.org/officeDocument/2006/relationships/image" Target="../media/image363.png"/><Relationship Id="rId72" Type="http://schemas.openxmlformats.org/officeDocument/2006/relationships/customXml" Target="../ink/ink387.xml"/><Relationship Id="rId93" Type="http://schemas.openxmlformats.org/officeDocument/2006/relationships/image" Target="../media/image384.png"/><Relationship Id="rId189" Type="http://schemas.openxmlformats.org/officeDocument/2006/relationships/image" Target="../media/image432.png"/><Relationship Id="rId375" Type="http://schemas.openxmlformats.org/officeDocument/2006/relationships/image" Target="../media/image525.png"/><Relationship Id="rId396" Type="http://schemas.openxmlformats.org/officeDocument/2006/relationships/customXml" Target="../ink/ink549.xml"/><Relationship Id="rId3" Type="http://schemas.openxmlformats.org/officeDocument/2006/relationships/image" Target="../media/image339.png"/><Relationship Id="rId214" Type="http://schemas.openxmlformats.org/officeDocument/2006/relationships/customXml" Target="../ink/ink458.xml"/><Relationship Id="rId235" Type="http://schemas.openxmlformats.org/officeDocument/2006/relationships/image" Target="../media/image455.png"/><Relationship Id="rId256" Type="http://schemas.openxmlformats.org/officeDocument/2006/relationships/customXml" Target="../ink/ink479.xml"/><Relationship Id="rId277" Type="http://schemas.openxmlformats.org/officeDocument/2006/relationships/image" Target="../media/image476.png"/><Relationship Id="rId298" Type="http://schemas.openxmlformats.org/officeDocument/2006/relationships/customXml" Target="../ink/ink500.xml"/><Relationship Id="rId400" Type="http://schemas.openxmlformats.org/officeDocument/2006/relationships/customXml" Target="../ink/ink551.xml"/><Relationship Id="rId421" Type="http://schemas.openxmlformats.org/officeDocument/2006/relationships/image" Target="../media/image548.png"/><Relationship Id="rId442" Type="http://schemas.openxmlformats.org/officeDocument/2006/relationships/customXml" Target="../ink/ink572.xml"/><Relationship Id="rId463" Type="http://schemas.openxmlformats.org/officeDocument/2006/relationships/image" Target="../media/image569.png"/><Relationship Id="rId116" Type="http://schemas.openxmlformats.org/officeDocument/2006/relationships/customXml" Target="../ink/ink409.xml"/><Relationship Id="rId137" Type="http://schemas.openxmlformats.org/officeDocument/2006/relationships/image" Target="../media/image406.png"/><Relationship Id="rId158" Type="http://schemas.openxmlformats.org/officeDocument/2006/relationships/customXml" Target="../ink/ink430.xml"/><Relationship Id="rId302" Type="http://schemas.openxmlformats.org/officeDocument/2006/relationships/customXml" Target="../ink/ink502.xml"/><Relationship Id="rId323" Type="http://schemas.openxmlformats.org/officeDocument/2006/relationships/image" Target="../media/image499.png"/><Relationship Id="rId344" Type="http://schemas.openxmlformats.org/officeDocument/2006/relationships/customXml" Target="../ink/ink523.xml"/><Relationship Id="rId20" Type="http://schemas.openxmlformats.org/officeDocument/2006/relationships/customXml" Target="../ink/ink361.xml"/><Relationship Id="rId41" Type="http://schemas.openxmlformats.org/officeDocument/2006/relationships/image" Target="../media/image358.png"/><Relationship Id="rId62" Type="http://schemas.openxmlformats.org/officeDocument/2006/relationships/customXml" Target="../ink/ink382.xml"/><Relationship Id="rId83" Type="http://schemas.openxmlformats.org/officeDocument/2006/relationships/image" Target="../media/image379.png"/><Relationship Id="rId179" Type="http://schemas.openxmlformats.org/officeDocument/2006/relationships/image" Target="../media/image427.png"/><Relationship Id="rId365" Type="http://schemas.openxmlformats.org/officeDocument/2006/relationships/image" Target="../media/image520.png"/><Relationship Id="rId386" Type="http://schemas.openxmlformats.org/officeDocument/2006/relationships/customXml" Target="../ink/ink544.xml"/><Relationship Id="rId190" Type="http://schemas.openxmlformats.org/officeDocument/2006/relationships/customXml" Target="../ink/ink446.xml"/><Relationship Id="rId204" Type="http://schemas.openxmlformats.org/officeDocument/2006/relationships/customXml" Target="../ink/ink453.xml"/><Relationship Id="rId225" Type="http://schemas.openxmlformats.org/officeDocument/2006/relationships/image" Target="../media/image450.png"/><Relationship Id="rId246" Type="http://schemas.openxmlformats.org/officeDocument/2006/relationships/customXml" Target="../ink/ink474.xml"/><Relationship Id="rId267" Type="http://schemas.openxmlformats.org/officeDocument/2006/relationships/image" Target="../media/image471.png"/><Relationship Id="rId288" Type="http://schemas.openxmlformats.org/officeDocument/2006/relationships/customXml" Target="../ink/ink495.xml"/><Relationship Id="rId411" Type="http://schemas.openxmlformats.org/officeDocument/2006/relationships/image" Target="../media/image543.png"/><Relationship Id="rId432" Type="http://schemas.openxmlformats.org/officeDocument/2006/relationships/customXml" Target="../ink/ink567.xml"/><Relationship Id="rId453" Type="http://schemas.openxmlformats.org/officeDocument/2006/relationships/image" Target="../media/image564.png"/><Relationship Id="rId106" Type="http://schemas.openxmlformats.org/officeDocument/2006/relationships/customXml" Target="../ink/ink404.xml"/><Relationship Id="rId127" Type="http://schemas.openxmlformats.org/officeDocument/2006/relationships/image" Target="../media/image401.png"/><Relationship Id="rId313" Type="http://schemas.openxmlformats.org/officeDocument/2006/relationships/image" Target="../media/image494.png"/><Relationship Id="rId10" Type="http://schemas.openxmlformats.org/officeDocument/2006/relationships/customXml" Target="../ink/ink356.xml"/><Relationship Id="rId31" Type="http://schemas.openxmlformats.org/officeDocument/2006/relationships/image" Target="../media/image353.png"/><Relationship Id="rId52" Type="http://schemas.openxmlformats.org/officeDocument/2006/relationships/customXml" Target="../ink/ink377.xml"/><Relationship Id="rId73" Type="http://schemas.openxmlformats.org/officeDocument/2006/relationships/image" Target="../media/image374.png"/><Relationship Id="rId94" Type="http://schemas.openxmlformats.org/officeDocument/2006/relationships/customXml" Target="../ink/ink398.xml"/><Relationship Id="rId148" Type="http://schemas.openxmlformats.org/officeDocument/2006/relationships/customXml" Target="../ink/ink425.xml"/><Relationship Id="rId169" Type="http://schemas.openxmlformats.org/officeDocument/2006/relationships/image" Target="../media/image422.png"/><Relationship Id="rId334" Type="http://schemas.openxmlformats.org/officeDocument/2006/relationships/customXml" Target="../ink/ink518.xml"/><Relationship Id="rId355" Type="http://schemas.openxmlformats.org/officeDocument/2006/relationships/image" Target="../media/image515.png"/><Relationship Id="rId376" Type="http://schemas.openxmlformats.org/officeDocument/2006/relationships/customXml" Target="../ink/ink539.xml"/><Relationship Id="rId397" Type="http://schemas.openxmlformats.org/officeDocument/2006/relationships/image" Target="../media/image536.png"/><Relationship Id="rId4" Type="http://schemas.openxmlformats.org/officeDocument/2006/relationships/customXml" Target="../ink/ink353.xml"/><Relationship Id="rId180" Type="http://schemas.openxmlformats.org/officeDocument/2006/relationships/customXml" Target="../ink/ink441.xml"/><Relationship Id="rId215" Type="http://schemas.openxmlformats.org/officeDocument/2006/relationships/image" Target="../media/image445.png"/><Relationship Id="rId236" Type="http://schemas.openxmlformats.org/officeDocument/2006/relationships/customXml" Target="../ink/ink469.xml"/><Relationship Id="rId257" Type="http://schemas.openxmlformats.org/officeDocument/2006/relationships/image" Target="../media/image466.png"/><Relationship Id="rId278" Type="http://schemas.openxmlformats.org/officeDocument/2006/relationships/customXml" Target="../ink/ink490.xml"/><Relationship Id="rId401" Type="http://schemas.openxmlformats.org/officeDocument/2006/relationships/image" Target="../media/image538.png"/><Relationship Id="rId422" Type="http://schemas.openxmlformats.org/officeDocument/2006/relationships/customXml" Target="../ink/ink562.xml"/><Relationship Id="rId443" Type="http://schemas.openxmlformats.org/officeDocument/2006/relationships/image" Target="../media/image559.png"/><Relationship Id="rId303" Type="http://schemas.openxmlformats.org/officeDocument/2006/relationships/image" Target="../media/image489.png"/><Relationship Id="rId42" Type="http://schemas.openxmlformats.org/officeDocument/2006/relationships/customXml" Target="../ink/ink372.xml"/><Relationship Id="rId84" Type="http://schemas.openxmlformats.org/officeDocument/2006/relationships/customXml" Target="../ink/ink393.xml"/><Relationship Id="rId138" Type="http://schemas.openxmlformats.org/officeDocument/2006/relationships/customXml" Target="../ink/ink420.xml"/><Relationship Id="rId345" Type="http://schemas.openxmlformats.org/officeDocument/2006/relationships/image" Target="../media/image510.png"/><Relationship Id="rId387" Type="http://schemas.openxmlformats.org/officeDocument/2006/relationships/image" Target="../media/image531.png"/><Relationship Id="rId191" Type="http://schemas.openxmlformats.org/officeDocument/2006/relationships/image" Target="../media/image433.png"/><Relationship Id="rId205" Type="http://schemas.openxmlformats.org/officeDocument/2006/relationships/image" Target="../media/image440.png"/><Relationship Id="rId247" Type="http://schemas.openxmlformats.org/officeDocument/2006/relationships/image" Target="../media/image461.png"/><Relationship Id="rId412" Type="http://schemas.openxmlformats.org/officeDocument/2006/relationships/customXml" Target="../ink/ink557.xml"/><Relationship Id="rId107" Type="http://schemas.openxmlformats.org/officeDocument/2006/relationships/image" Target="../media/image391.png"/><Relationship Id="rId289" Type="http://schemas.openxmlformats.org/officeDocument/2006/relationships/image" Target="../media/image482.png"/><Relationship Id="rId454" Type="http://schemas.openxmlformats.org/officeDocument/2006/relationships/customXml" Target="../ink/ink578.xml"/><Relationship Id="rId11" Type="http://schemas.openxmlformats.org/officeDocument/2006/relationships/image" Target="../media/image343.png"/><Relationship Id="rId53" Type="http://schemas.openxmlformats.org/officeDocument/2006/relationships/image" Target="../media/image364.png"/><Relationship Id="rId149" Type="http://schemas.openxmlformats.org/officeDocument/2006/relationships/image" Target="../media/image412.png"/><Relationship Id="rId314" Type="http://schemas.openxmlformats.org/officeDocument/2006/relationships/customXml" Target="../ink/ink508.xml"/><Relationship Id="rId356" Type="http://schemas.openxmlformats.org/officeDocument/2006/relationships/customXml" Target="../ink/ink529.xml"/><Relationship Id="rId398" Type="http://schemas.openxmlformats.org/officeDocument/2006/relationships/customXml" Target="../ink/ink550.xml"/><Relationship Id="rId95" Type="http://schemas.openxmlformats.org/officeDocument/2006/relationships/image" Target="../media/image385.png"/><Relationship Id="rId160" Type="http://schemas.openxmlformats.org/officeDocument/2006/relationships/customXml" Target="../ink/ink431.xml"/><Relationship Id="rId216" Type="http://schemas.openxmlformats.org/officeDocument/2006/relationships/customXml" Target="../ink/ink459.xml"/><Relationship Id="rId423" Type="http://schemas.openxmlformats.org/officeDocument/2006/relationships/image" Target="../media/image549.png"/><Relationship Id="rId258" Type="http://schemas.openxmlformats.org/officeDocument/2006/relationships/customXml" Target="../ink/ink480.xml"/><Relationship Id="rId22" Type="http://schemas.openxmlformats.org/officeDocument/2006/relationships/customXml" Target="../ink/ink362.xml"/><Relationship Id="rId64" Type="http://schemas.openxmlformats.org/officeDocument/2006/relationships/customXml" Target="../ink/ink383.xml"/><Relationship Id="rId118" Type="http://schemas.openxmlformats.org/officeDocument/2006/relationships/customXml" Target="../ink/ink410.xml"/><Relationship Id="rId325" Type="http://schemas.openxmlformats.org/officeDocument/2006/relationships/image" Target="../media/image500.png"/><Relationship Id="rId367" Type="http://schemas.openxmlformats.org/officeDocument/2006/relationships/image" Target="../media/image521.png"/><Relationship Id="rId171" Type="http://schemas.openxmlformats.org/officeDocument/2006/relationships/image" Target="../media/image423.png"/><Relationship Id="rId227" Type="http://schemas.openxmlformats.org/officeDocument/2006/relationships/image" Target="../media/image451.png"/><Relationship Id="rId269" Type="http://schemas.openxmlformats.org/officeDocument/2006/relationships/image" Target="../media/image472.png"/><Relationship Id="rId434" Type="http://schemas.openxmlformats.org/officeDocument/2006/relationships/customXml" Target="../ink/ink568.xml"/><Relationship Id="rId33" Type="http://schemas.openxmlformats.org/officeDocument/2006/relationships/image" Target="../media/image354.png"/><Relationship Id="rId129" Type="http://schemas.openxmlformats.org/officeDocument/2006/relationships/image" Target="../media/image402.png"/><Relationship Id="rId280" Type="http://schemas.openxmlformats.org/officeDocument/2006/relationships/customXml" Target="../ink/ink491.xml"/><Relationship Id="rId336" Type="http://schemas.openxmlformats.org/officeDocument/2006/relationships/customXml" Target="../ink/ink519.xml"/><Relationship Id="rId75" Type="http://schemas.openxmlformats.org/officeDocument/2006/relationships/image" Target="../media/image375.png"/><Relationship Id="rId140" Type="http://schemas.openxmlformats.org/officeDocument/2006/relationships/customXml" Target="../ink/ink421.xml"/><Relationship Id="rId182" Type="http://schemas.openxmlformats.org/officeDocument/2006/relationships/customXml" Target="../ink/ink442.xml"/><Relationship Id="rId378" Type="http://schemas.openxmlformats.org/officeDocument/2006/relationships/customXml" Target="../ink/ink540.xml"/><Relationship Id="rId403" Type="http://schemas.openxmlformats.org/officeDocument/2006/relationships/image" Target="../media/image539.png"/><Relationship Id="rId6" Type="http://schemas.openxmlformats.org/officeDocument/2006/relationships/customXml" Target="../ink/ink354.xml"/><Relationship Id="rId238" Type="http://schemas.openxmlformats.org/officeDocument/2006/relationships/customXml" Target="../ink/ink470.xml"/><Relationship Id="rId445" Type="http://schemas.openxmlformats.org/officeDocument/2006/relationships/image" Target="../media/image560.png"/><Relationship Id="rId291" Type="http://schemas.openxmlformats.org/officeDocument/2006/relationships/image" Target="../media/image483.png"/><Relationship Id="rId305" Type="http://schemas.openxmlformats.org/officeDocument/2006/relationships/image" Target="../media/image490.png"/><Relationship Id="rId347" Type="http://schemas.openxmlformats.org/officeDocument/2006/relationships/image" Target="../media/image5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86.xml"/><Relationship Id="rId13" Type="http://schemas.openxmlformats.org/officeDocument/2006/relationships/image" Target="../media/image575.png"/><Relationship Id="rId18" Type="http://schemas.openxmlformats.org/officeDocument/2006/relationships/customXml" Target="../ink/ink591.xml"/><Relationship Id="rId3" Type="http://schemas.openxmlformats.org/officeDocument/2006/relationships/image" Target="../media/image570.png"/><Relationship Id="rId7" Type="http://schemas.openxmlformats.org/officeDocument/2006/relationships/image" Target="../media/image572.png"/><Relationship Id="rId12" Type="http://schemas.openxmlformats.org/officeDocument/2006/relationships/customXml" Target="../ink/ink588.xml"/><Relationship Id="rId17" Type="http://schemas.openxmlformats.org/officeDocument/2006/relationships/image" Target="../media/image577.png"/><Relationship Id="rId2" Type="http://schemas.openxmlformats.org/officeDocument/2006/relationships/customXml" Target="../ink/ink583.xml"/><Relationship Id="rId16" Type="http://schemas.openxmlformats.org/officeDocument/2006/relationships/customXml" Target="../ink/ink59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85.xml"/><Relationship Id="rId11" Type="http://schemas.openxmlformats.org/officeDocument/2006/relationships/image" Target="../media/image574.png"/><Relationship Id="rId5" Type="http://schemas.openxmlformats.org/officeDocument/2006/relationships/image" Target="../media/image571.png"/><Relationship Id="rId15" Type="http://schemas.openxmlformats.org/officeDocument/2006/relationships/image" Target="../media/image576.png"/><Relationship Id="rId10" Type="http://schemas.openxmlformats.org/officeDocument/2006/relationships/customXml" Target="../ink/ink587.xml"/><Relationship Id="rId19" Type="http://schemas.openxmlformats.org/officeDocument/2006/relationships/image" Target="../media/image578.png"/><Relationship Id="rId4" Type="http://schemas.openxmlformats.org/officeDocument/2006/relationships/customXml" Target="../ink/ink584.xml"/><Relationship Id="rId9" Type="http://schemas.openxmlformats.org/officeDocument/2006/relationships/image" Target="../media/image573.png"/><Relationship Id="rId14" Type="http://schemas.openxmlformats.org/officeDocument/2006/relationships/customXml" Target="../ink/ink58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7.png"/><Relationship Id="rId7" Type="http://schemas.openxmlformats.org/officeDocument/2006/relationships/image" Target="../media/image3610.png"/><Relationship Id="rId2" Type="http://schemas.openxmlformats.org/officeDocument/2006/relationships/customXml" Target="../ink/ink59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4.xml"/><Relationship Id="rId5" Type="http://schemas.openxmlformats.org/officeDocument/2006/relationships/image" Target="../media/image2101.png"/><Relationship Id="rId4" Type="http://schemas.openxmlformats.org/officeDocument/2006/relationships/customXml" Target="../ink/ink5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979640" y="1143360"/>
            <a:ext cx="8226000" cy="397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2400" rIns="0" bIns="0" anchor="ctr"/>
          <a:lstStyle/>
          <a:p>
            <a:pPr algn="ctr">
              <a:lnSpc>
                <a:spcPct val="93000"/>
              </a:lnSpc>
            </a:pPr>
            <a:r>
              <a:rPr lang="en-GB" sz="3629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Predicate Logic</a:t>
            </a:r>
            <a:br>
              <a:rPr lang="en-GB" sz="3629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</a:br>
            <a:r>
              <a:rPr lang="en-GB" sz="3629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The Rules of Inference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lang="en-GB" sz="2539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Mirko Farina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lang="en-GB" sz="2539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Assistant Professor</a:t>
            </a:r>
          </a:p>
          <a:p>
            <a:pPr algn="ctr">
              <a:lnSpc>
                <a:spcPct val="93000"/>
              </a:lnSpc>
            </a:pPr>
            <a:r>
              <a:rPr lang="en-GB" sz="2539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Innopolis</a:t>
            </a:r>
            <a:r>
              <a:rPr lang="en-GB" sz="2539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 University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6792731" y="6129501"/>
            <a:ext cx="528372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720" tIns="40680" rIns="81720" bIns="40680"/>
          <a:lstStyle/>
          <a:p>
            <a:pPr>
              <a:lnSpc>
                <a:spcPct val="100000"/>
              </a:lnSpc>
            </a:pPr>
            <a:r>
              <a:rPr lang="en-GB" sz="1269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I do not claim authorship for all texts and pictures in the presentation.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478800" y="2682360"/>
            <a:ext cx="11444400" cy="42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A79587-932B-4A00-BD48-63349BD80E1D}"/>
              </a:ext>
            </a:extLst>
          </p:cNvPr>
          <p:cNvSpPr txBox="1"/>
          <p:nvPr/>
        </p:nvSpPr>
        <p:spPr>
          <a:xfrm>
            <a:off x="945037" y="1050245"/>
            <a:ext cx="609442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Some grapes are sour</a:t>
            </a: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Tigers exist</a:t>
            </a: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DFE5B0-EFBA-49DB-8476-3B001F171AA3}"/>
              </a:ext>
            </a:extLst>
          </p:cNvPr>
          <p:cNvSpPr txBox="1"/>
          <p:nvPr/>
        </p:nvSpPr>
        <p:spPr>
          <a:xfrm>
            <a:off x="7308131" y="49406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Easy practise</a:t>
            </a:r>
            <a:endParaRPr lang="en-GB" dirty="0"/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4343C8E5-5AC2-4447-9074-4EF2C9BD41C3}"/>
              </a:ext>
            </a:extLst>
          </p:cNvPr>
          <p:cNvSpPr txBox="1"/>
          <p:nvPr/>
        </p:nvSpPr>
        <p:spPr>
          <a:xfrm>
            <a:off x="240605" y="6180413"/>
            <a:ext cx="695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EAE1A0B5-DF62-43F5-BAA5-5108015EC4AC}"/>
                  </a:ext>
                </a:extLst>
              </p14:cNvPr>
              <p14:cNvContentPartPr/>
              <p14:nvPr/>
            </p14:nvContentPartPr>
            <p14:xfrm>
              <a:off x="1156602" y="1479678"/>
              <a:ext cx="367560" cy="7668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EAE1A0B5-DF62-43F5-BAA5-5108015EC4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7962" y="1471038"/>
                <a:ext cx="385200" cy="9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3DC37AC2-B852-4ABB-A95E-72F45BCD8FA9}"/>
              </a:ext>
            </a:extLst>
          </p:cNvPr>
          <p:cNvGrpSpPr/>
          <p:nvPr/>
        </p:nvGrpSpPr>
        <p:grpSpPr>
          <a:xfrm>
            <a:off x="1029882" y="1976118"/>
            <a:ext cx="980640" cy="686160"/>
            <a:chOff x="1029882" y="1976118"/>
            <a:chExt cx="980640" cy="68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17230DDC-8749-4AC9-B56A-8EBBD81DC20D}"/>
                    </a:ext>
                  </a:extLst>
                </p14:cNvPr>
                <p14:cNvContentPartPr/>
                <p14:nvPr/>
              </p14:nvContentPartPr>
              <p14:xfrm>
                <a:off x="1029882" y="2053158"/>
                <a:ext cx="337320" cy="39168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17230DDC-8749-4AC9-B56A-8EBBD81DC2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20882" y="2044158"/>
                  <a:ext cx="35496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FD2A538A-BE30-417B-8BB8-D6C64EB68C58}"/>
                    </a:ext>
                  </a:extLst>
                </p14:cNvPr>
                <p14:cNvContentPartPr/>
                <p14:nvPr/>
              </p14:nvContentPartPr>
              <p14:xfrm>
                <a:off x="1138962" y="2439078"/>
                <a:ext cx="228240" cy="1584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FD2A538A-BE30-417B-8BB8-D6C64EB68C5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29962" y="2430078"/>
                  <a:ext cx="2458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83EF4533-76C7-485F-B497-65F3B6BDF4B0}"/>
                    </a:ext>
                  </a:extLst>
                </p14:cNvPr>
                <p14:cNvContentPartPr/>
                <p14:nvPr/>
              </p14:nvContentPartPr>
              <p14:xfrm>
                <a:off x="1136082" y="2255838"/>
                <a:ext cx="176040" cy="2988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83EF4533-76C7-485F-B497-65F3B6BDF4B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27082" y="2246838"/>
                  <a:ext cx="1936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DD287C12-C97F-4750-B866-A26CE6081B27}"/>
                    </a:ext>
                  </a:extLst>
                </p14:cNvPr>
                <p14:cNvContentPartPr/>
                <p14:nvPr/>
              </p14:nvContentPartPr>
              <p14:xfrm>
                <a:off x="1485642" y="2315598"/>
                <a:ext cx="42120" cy="10332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DD287C12-C97F-4750-B866-A26CE6081B2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76642" y="2306958"/>
                  <a:ext cx="597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7BBF506E-97A2-4E18-9A5A-16685AFC5DFA}"/>
                    </a:ext>
                  </a:extLst>
                </p14:cNvPr>
                <p14:cNvContentPartPr/>
                <p14:nvPr/>
              </p14:nvContentPartPr>
              <p14:xfrm>
                <a:off x="1432362" y="2255478"/>
                <a:ext cx="200520" cy="18252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7BBF506E-97A2-4E18-9A5A-16685AFC5DF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23362" y="2246838"/>
                  <a:ext cx="2181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B1BB5C52-55CC-4FE7-9914-BFE269B7AA6C}"/>
                    </a:ext>
                  </a:extLst>
                </p14:cNvPr>
                <p14:cNvContentPartPr/>
                <p14:nvPr/>
              </p14:nvContentPartPr>
              <p14:xfrm>
                <a:off x="1470882" y="2176278"/>
                <a:ext cx="85320" cy="31104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B1BB5C52-55CC-4FE7-9914-BFE269B7AA6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61882" y="2167278"/>
                  <a:ext cx="1029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12A30EC2-32E0-4BCA-995E-5A34263A3AB9}"/>
                    </a:ext>
                  </a:extLst>
                </p14:cNvPr>
                <p14:cNvContentPartPr/>
                <p14:nvPr/>
              </p14:nvContentPartPr>
              <p14:xfrm>
                <a:off x="1770762" y="1976118"/>
                <a:ext cx="239760" cy="68616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12A30EC2-32E0-4BCA-995E-5A34263A3AB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62122" y="1967478"/>
                  <a:ext cx="257400" cy="70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9B01E0E0-70D9-490C-889C-CFF425C7BCBD}"/>
              </a:ext>
            </a:extLst>
          </p:cNvPr>
          <p:cNvGrpSpPr/>
          <p:nvPr/>
        </p:nvGrpSpPr>
        <p:grpSpPr>
          <a:xfrm>
            <a:off x="1942842" y="2195718"/>
            <a:ext cx="826200" cy="376560"/>
            <a:chOff x="1942842" y="2195718"/>
            <a:chExt cx="826200" cy="37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C594BF99-0C80-4542-AAB8-E6E9112AA1F9}"/>
                    </a:ext>
                  </a:extLst>
                </p14:cNvPr>
                <p14:cNvContentPartPr/>
                <p14:nvPr/>
              </p14:nvContentPartPr>
              <p14:xfrm>
                <a:off x="1942842" y="2195718"/>
                <a:ext cx="290880" cy="37656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C594BF99-0C80-4542-AAB8-E6E9112AA1F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34202" y="2187078"/>
                  <a:ext cx="3085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0C6AAF32-18DD-4E00-B7D2-FD7F71DBB88C}"/>
                    </a:ext>
                  </a:extLst>
                </p14:cNvPr>
                <p14:cNvContentPartPr/>
                <p14:nvPr/>
              </p14:nvContentPartPr>
              <p14:xfrm>
                <a:off x="2415522" y="2380038"/>
                <a:ext cx="90720" cy="16452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0C6AAF32-18DD-4E00-B7D2-FD7F71DBB88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06522" y="2371038"/>
                  <a:ext cx="1083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4490A3D3-4D7F-49DA-9C3E-E60054003CF3}"/>
                    </a:ext>
                  </a:extLst>
                </p14:cNvPr>
                <p14:cNvContentPartPr/>
                <p14:nvPr/>
              </p14:nvContentPartPr>
              <p14:xfrm>
                <a:off x="2373402" y="2386878"/>
                <a:ext cx="183960" cy="16668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4490A3D3-4D7F-49DA-9C3E-E60054003CF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64762" y="2378238"/>
                  <a:ext cx="201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566938FD-FB71-4754-AAF2-D30B25FC9C82}"/>
                    </a:ext>
                  </a:extLst>
                </p14:cNvPr>
                <p14:cNvContentPartPr/>
                <p14:nvPr/>
              </p14:nvContentPartPr>
              <p14:xfrm>
                <a:off x="2708202" y="2379318"/>
                <a:ext cx="60840" cy="3420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566938FD-FB71-4754-AAF2-D30B25FC9C8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99202" y="2370678"/>
                  <a:ext cx="7848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23AE877-B5A0-4E75-9EB5-A8D63794170F}"/>
              </a:ext>
            </a:extLst>
          </p:cNvPr>
          <p:cNvGrpSpPr/>
          <p:nvPr/>
        </p:nvGrpSpPr>
        <p:grpSpPr>
          <a:xfrm>
            <a:off x="3007362" y="1910598"/>
            <a:ext cx="799560" cy="740520"/>
            <a:chOff x="3007362" y="1910598"/>
            <a:chExt cx="799560" cy="74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9950E717-9126-42CD-9AEF-F82A9DC9ED86}"/>
                    </a:ext>
                  </a:extLst>
                </p14:cNvPr>
                <p14:cNvContentPartPr/>
                <p14:nvPr/>
              </p14:nvContentPartPr>
              <p14:xfrm>
                <a:off x="3007362" y="2079438"/>
                <a:ext cx="253800" cy="36072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9950E717-9126-42CD-9AEF-F82A9DC9ED8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98362" y="2070798"/>
                  <a:ext cx="2714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E64BC780-6AF7-48B7-828F-93FA38028DB3}"/>
                    </a:ext>
                  </a:extLst>
                </p14:cNvPr>
                <p14:cNvContentPartPr/>
                <p14:nvPr/>
              </p14:nvContentPartPr>
              <p14:xfrm>
                <a:off x="3341802" y="2279238"/>
                <a:ext cx="135360" cy="17532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E64BC780-6AF7-48B7-828F-93FA38028DB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33162" y="2270598"/>
                  <a:ext cx="1530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F739C339-A2FE-4CCC-B56D-BFFA4089C0B4}"/>
                    </a:ext>
                  </a:extLst>
                </p14:cNvPr>
                <p14:cNvContentPartPr/>
                <p14:nvPr/>
              </p14:nvContentPartPr>
              <p14:xfrm>
                <a:off x="3347562" y="2273838"/>
                <a:ext cx="135360" cy="19872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F739C339-A2FE-4CCC-B56D-BFFA4089C0B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38562" y="2265198"/>
                  <a:ext cx="1530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2714A842-E958-49F9-B05F-4941B2C8F751}"/>
                    </a:ext>
                  </a:extLst>
                </p14:cNvPr>
                <p14:cNvContentPartPr/>
                <p14:nvPr/>
              </p14:nvContentPartPr>
              <p14:xfrm>
                <a:off x="3386082" y="1910598"/>
                <a:ext cx="420840" cy="74052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2714A842-E958-49F9-B05F-4941B2C8F75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77082" y="1901598"/>
                  <a:ext cx="438480" cy="75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2D15601E-00DE-4FA4-892B-B87BAC16605E}"/>
                  </a:ext>
                </a:extLst>
              </p14:cNvPr>
              <p14:cNvContentPartPr/>
              <p14:nvPr/>
            </p14:nvContentPartPr>
            <p14:xfrm>
              <a:off x="1851762" y="3294078"/>
              <a:ext cx="1008720" cy="698040"/>
            </p14:xfrm>
          </p:contentPart>
        </mc:Choice>
        <mc:Fallback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2D15601E-00DE-4FA4-892B-B87BAC16605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42762" y="3285078"/>
                <a:ext cx="1026360" cy="71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E2C8BFFC-2701-493C-B259-C5A500A98FD0}"/>
              </a:ext>
            </a:extLst>
          </p:cNvPr>
          <p:cNvGrpSpPr/>
          <p:nvPr/>
        </p:nvGrpSpPr>
        <p:grpSpPr>
          <a:xfrm>
            <a:off x="1015122" y="4340958"/>
            <a:ext cx="2194920" cy="705240"/>
            <a:chOff x="1015122" y="4340958"/>
            <a:chExt cx="2194920" cy="70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F7B5B0D2-1559-4197-A7E4-1CF952BA1403}"/>
                    </a:ext>
                  </a:extLst>
                </p14:cNvPr>
                <p14:cNvContentPartPr/>
                <p14:nvPr/>
              </p14:nvContentPartPr>
              <p14:xfrm>
                <a:off x="1195842" y="4405758"/>
                <a:ext cx="403200" cy="42300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F7B5B0D2-1559-4197-A7E4-1CF952BA140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87202" y="4397118"/>
                  <a:ext cx="42084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A5927BE7-CA0E-4076-B485-1FEB7CEBD098}"/>
                    </a:ext>
                  </a:extLst>
                </p14:cNvPr>
                <p14:cNvContentPartPr/>
                <p14:nvPr/>
              </p14:nvContentPartPr>
              <p14:xfrm>
                <a:off x="1331562" y="4604838"/>
                <a:ext cx="191520" cy="3744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A5927BE7-CA0E-4076-B485-1FEB7CEBD09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322922" y="4595838"/>
                  <a:ext cx="2091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0766637D-5D32-459E-A80A-39AB6446C090}"/>
                    </a:ext>
                  </a:extLst>
                </p14:cNvPr>
                <p14:cNvContentPartPr/>
                <p14:nvPr/>
              </p14:nvContentPartPr>
              <p14:xfrm>
                <a:off x="1698402" y="4603398"/>
                <a:ext cx="140040" cy="17568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0766637D-5D32-459E-A80A-39AB6446C09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689402" y="4594758"/>
                  <a:ext cx="1576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507109D6-4646-4E07-BC2E-059E10B4165B}"/>
                    </a:ext>
                  </a:extLst>
                </p14:cNvPr>
                <p14:cNvContentPartPr/>
                <p14:nvPr/>
              </p14:nvContentPartPr>
              <p14:xfrm>
                <a:off x="1591842" y="4644078"/>
                <a:ext cx="281160" cy="16920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507109D6-4646-4E07-BC2E-059E10B4165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82842" y="4635438"/>
                  <a:ext cx="2988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FB23EF31-7FF2-4A79-8CB4-06CBB8D4BD17}"/>
                    </a:ext>
                  </a:extLst>
                </p14:cNvPr>
                <p14:cNvContentPartPr/>
                <p14:nvPr/>
              </p14:nvContentPartPr>
              <p14:xfrm>
                <a:off x="1912962" y="4371198"/>
                <a:ext cx="189000" cy="49608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FB23EF31-7FF2-4A79-8CB4-06CBB8D4BD1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04322" y="4362558"/>
                  <a:ext cx="20664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A58A61CD-2AF5-4F32-84FB-B7C80F208E8D}"/>
                    </a:ext>
                  </a:extLst>
                </p14:cNvPr>
                <p14:cNvContentPartPr/>
                <p14:nvPr/>
              </p14:nvContentPartPr>
              <p14:xfrm>
                <a:off x="1015122" y="4382358"/>
                <a:ext cx="554400" cy="66384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A58A61CD-2AF5-4F32-84FB-B7C80F208E8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6122" y="4373718"/>
                  <a:ext cx="57204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087C1417-8431-4F71-8A9B-504CB77D3971}"/>
                    </a:ext>
                  </a:extLst>
                </p14:cNvPr>
                <p14:cNvContentPartPr/>
                <p14:nvPr/>
              </p14:nvContentPartPr>
              <p14:xfrm>
                <a:off x="2178642" y="4350318"/>
                <a:ext cx="280080" cy="51084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087C1417-8431-4F71-8A9B-504CB77D397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70002" y="4341318"/>
                  <a:ext cx="29772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F670C629-9834-4BC0-97D8-BD863121C150}"/>
                    </a:ext>
                  </a:extLst>
                </p14:cNvPr>
                <p14:cNvContentPartPr/>
                <p14:nvPr/>
              </p14:nvContentPartPr>
              <p14:xfrm>
                <a:off x="2528562" y="4449318"/>
                <a:ext cx="115200" cy="35568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F670C629-9834-4BC0-97D8-BD863121C15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19922" y="4440678"/>
                  <a:ext cx="1328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372FBEC9-E3EC-4E70-9AF8-64EDC91E5ABD}"/>
                    </a:ext>
                  </a:extLst>
                </p14:cNvPr>
                <p14:cNvContentPartPr/>
                <p14:nvPr/>
              </p14:nvContentPartPr>
              <p14:xfrm>
                <a:off x="2328402" y="4398198"/>
                <a:ext cx="371160" cy="5616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372FBEC9-E3EC-4E70-9AF8-64EDC91E5AB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19402" y="4389198"/>
                  <a:ext cx="3888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70C4FABD-74F1-4524-AB3B-7074DDC16F2F}"/>
                    </a:ext>
                  </a:extLst>
                </p14:cNvPr>
                <p14:cNvContentPartPr/>
                <p14:nvPr/>
              </p14:nvContentPartPr>
              <p14:xfrm>
                <a:off x="2804322" y="4564518"/>
                <a:ext cx="66600" cy="18180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70C4FABD-74F1-4524-AB3B-7074DDC16F2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95682" y="4555518"/>
                  <a:ext cx="842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ABD14ABA-C83A-4446-B823-997F10AA2C88}"/>
                    </a:ext>
                  </a:extLst>
                </p14:cNvPr>
                <p14:cNvContentPartPr/>
                <p14:nvPr/>
              </p14:nvContentPartPr>
              <p14:xfrm>
                <a:off x="2649522" y="4571718"/>
                <a:ext cx="257760" cy="20304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ABD14ABA-C83A-4446-B823-997F10AA2C8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40522" y="4563078"/>
                  <a:ext cx="2754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0DCBB3DF-6BFC-4B2D-A0ED-85D21F3E3E7B}"/>
                    </a:ext>
                  </a:extLst>
                </p14:cNvPr>
                <p14:cNvContentPartPr/>
                <p14:nvPr/>
              </p14:nvContentPartPr>
              <p14:xfrm>
                <a:off x="2879202" y="4340958"/>
                <a:ext cx="330840" cy="67212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0DCBB3DF-6BFC-4B2D-A0ED-85D21F3E3E7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870202" y="4332318"/>
                  <a:ext cx="348480" cy="689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72983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790474-4680-4A88-A729-8989F27FB5A6}"/>
              </a:ext>
            </a:extLst>
          </p:cNvPr>
          <p:cNvSpPr txBox="1"/>
          <p:nvPr/>
        </p:nvSpPr>
        <p:spPr>
          <a:xfrm>
            <a:off x="897902" y="758014"/>
            <a:ext cx="9435986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All Ripe Apples are crunchy and delicious</a:t>
            </a:r>
          </a:p>
          <a:p>
            <a:endParaRPr lang="en-GB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endParaRPr lang="en-GB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endParaRPr lang="en-GB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endParaRPr lang="en-GB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endParaRPr lang="en-GB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endParaRPr lang="en-GB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endParaRPr lang="en-GB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endParaRPr lang="en-GB" sz="20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endParaRPr lang="en-GB" sz="20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r>
              <a:rPr lang="en-GB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Some Apples are green and tasty</a:t>
            </a:r>
          </a:p>
          <a:p>
            <a:endParaRPr lang="en-GB" sz="20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endParaRPr lang="en-GB" sz="20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endParaRPr lang="en-GB" sz="20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endParaRPr lang="en-GB" sz="20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endParaRPr lang="en-GB" sz="20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endParaRPr lang="en-GB" sz="20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endParaRPr lang="en-GB" sz="2000" dirty="0"/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7286417D-D23B-4678-BCDF-1F964B3527A3}"/>
              </a:ext>
            </a:extLst>
          </p:cNvPr>
          <p:cNvSpPr txBox="1"/>
          <p:nvPr/>
        </p:nvSpPr>
        <p:spPr>
          <a:xfrm>
            <a:off x="240605" y="6180413"/>
            <a:ext cx="695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GB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D175D30-DCB3-487B-A454-ACFA005CE4FA}"/>
              </a:ext>
            </a:extLst>
          </p:cNvPr>
          <p:cNvGrpSpPr/>
          <p:nvPr/>
        </p:nvGrpSpPr>
        <p:grpSpPr>
          <a:xfrm>
            <a:off x="570162" y="271518"/>
            <a:ext cx="823320" cy="960480"/>
            <a:chOff x="570162" y="271518"/>
            <a:chExt cx="823320" cy="96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7B089BBB-7962-4D4D-B0C0-B2CBB9C82379}"/>
                    </a:ext>
                  </a:extLst>
                </p14:cNvPr>
                <p14:cNvContentPartPr/>
                <p14:nvPr/>
              </p14:nvContentPartPr>
              <p14:xfrm>
                <a:off x="718122" y="596238"/>
                <a:ext cx="675360" cy="635760"/>
              </p14:xfrm>
            </p:contentPart>
          </mc:Choice>
          <mc:Fallback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7B089BBB-7962-4D4D-B0C0-B2CBB9C823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9122" y="587238"/>
                  <a:ext cx="693000" cy="6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4015593F-1193-4872-BF9E-EC7CFF1C0FED}"/>
                    </a:ext>
                  </a:extLst>
                </p14:cNvPr>
                <p14:cNvContentPartPr/>
                <p14:nvPr/>
              </p14:nvContentPartPr>
              <p14:xfrm>
                <a:off x="570162" y="271518"/>
                <a:ext cx="179280" cy="20088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4015593F-1193-4872-BF9E-EC7CFF1C0FE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1162" y="262518"/>
                  <a:ext cx="1969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3E389A75-39C4-430A-865D-CAA418ADB159}"/>
                    </a:ext>
                  </a:extLst>
                </p14:cNvPr>
                <p14:cNvContentPartPr/>
                <p14:nvPr/>
              </p14:nvContentPartPr>
              <p14:xfrm>
                <a:off x="632442" y="394998"/>
                <a:ext cx="78480" cy="1404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3E389A75-39C4-430A-865D-CAA418ADB1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3802" y="386358"/>
                  <a:ext cx="961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50146C7D-F356-45C2-BF9F-FC43CEC6AB11}"/>
                    </a:ext>
                  </a:extLst>
                </p14:cNvPr>
                <p14:cNvContentPartPr/>
                <p14:nvPr/>
              </p14:nvContentPartPr>
              <p14:xfrm>
                <a:off x="788682" y="363678"/>
                <a:ext cx="44640" cy="10548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50146C7D-F356-45C2-BF9F-FC43CEC6AB1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9682" y="355038"/>
                  <a:ext cx="622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263B8761-9D1D-4EDE-A7E3-31A41606A04F}"/>
                    </a:ext>
                  </a:extLst>
                </p14:cNvPr>
                <p14:cNvContentPartPr/>
                <p14:nvPr/>
              </p14:nvContentPartPr>
              <p14:xfrm>
                <a:off x="784002" y="374118"/>
                <a:ext cx="73800" cy="12564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263B8761-9D1D-4EDE-A7E3-31A41606A04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5362" y="365478"/>
                  <a:ext cx="9144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FA9FC379-C66C-4F7F-B058-9FF76A1748B1}"/>
              </a:ext>
            </a:extLst>
          </p:cNvPr>
          <p:cNvGrpSpPr/>
          <p:nvPr/>
        </p:nvGrpSpPr>
        <p:grpSpPr>
          <a:xfrm>
            <a:off x="513642" y="1687398"/>
            <a:ext cx="4838760" cy="767160"/>
            <a:chOff x="513642" y="1687398"/>
            <a:chExt cx="4838760" cy="76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A7D0D47C-FC8C-440F-9D6D-91CE99CE2EE2}"/>
                    </a:ext>
                  </a:extLst>
                </p14:cNvPr>
                <p14:cNvContentPartPr/>
                <p14:nvPr/>
              </p14:nvContentPartPr>
              <p14:xfrm>
                <a:off x="575922" y="1931838"/>
                <a:ext cx="194760" cy="26100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A7D0D47C-FC8C-440F-9D6D-91CE99CE2E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7282" y="1923198"/>
                  <a:ext cx="2124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1B0F9059-20BE-4BC6-A7CA-6A27F4E9007C}"/>
                    </a:ext>
                  </a:extLst>
                </p14:cNvPr>
                <p14:cNvContentPartPr/>
                <p14:nvPr/>
              </p14:nvContentPartPr>
              <p14:xfrm>
                <a:off x="513642" y="1918518"/>
                <a:ext cx="256680" cy="42588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1B0F9059-20BE-4BC6-A7CA-6A27F4E9007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5002" y="1909878"/>
                  <a:ext cx="27432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373A3A79-DD8B-4E26-ACA7-5FB05AD748B9}"/>
                    </a:ext>
                  </a:extLst>
                </p14:cNvPr>
                <p14:cNvContentPartPr/>
                <p14:nvPr/>
              </p14:nvContentPartPr>
              <p14:xfrm>
                <a:off x="844842" y="1813758"/>
                <a:ext cx="342360" cy="64080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373A3A79-DD8B-4E26-ACA7-5FB05AD748B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5842" y="1805118"/>
                  <a:ext cx="36000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FCCA3B68-0C94-4A92-8E32-E295C406025F}"/>
                    </a:ext>
                  </a:extLst>
                </p14:cNvPr>
                <p14:cNvContentPartPr/>
                <p14:nvPr/>
              </p14:nvContentPartPr>
              <p14:xfrm>
                <a:off x="1212402" y="1845438"/>
                <a:ext cx="238320" cy="49320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FCCA3B68-0C94-4A92-8E32-E295C406025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03762" y="1836438"/>
                  <a:ext cx="25596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5F457379-20C9-431F-942A-25189BED1E0D}"/>
                    </a:ext>
                  </a:extLst>
                </p14:cNvPr>
                <p14:cNvContentPartPr/>
                <p14:nvPr/>
              </p14:nvContentPartPr>
              <p14:xfrm>
                <a:off x="1509762" y="1813038"/>
                <a:ext cx="321120" cy="39888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5F457379-20C9-431F-942A-25189BED1E0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01122" y="1804398"/>
                  <a:ext cx="33876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7DBF5BF8-54CB-4A60-891E-94287BEC615D}"/>
                    </a:ext>
                  </a:extLst>
                </p14:cNvPr>
                <p14:cNvContentPartPr/>
                <p14:nvPr/>
              </p14:nvContentPartPr>
              <p14:xfrm>
                <a:off x="1961562" y="2056038"/>
                <a:ext cx="123840" cy="27828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7DBF5BF8-54CB-4A60-891E-94287BEC615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52922" y="2047398"/>
                  <a:ext cx="14148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99EE19AE-6744-4601-A540-027BA7E5FA35}"/>
                    </a:ext>
                  </a:extLst>
                </p14:cNvPr>
                <p14:cNvContentPartPr/>
                <p14:nvPr/>
              </p14:nvContentPartPr>
              <p14:xfrm>
                <a:off x="1960482" y="2138478"/>
                <a:ext cx="374760" cy="18072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99EE19AE-6744-4601-A540-027BA7E5FA3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51842" y="2129838"/>
                  <a:ext cx="3924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5D229704-0727-4E48-8820-C203ACE6204A}"/>
                    </a:ext>
                  </a:extLst>
                </p14:cNvPr>
                <p14:cNvContentPartPr/>
                <p14:nvPr/>
              </p14:nvContentPartPr>
              <p14:xfrm>
                <a:off x="2486442" y="1788918"/>
                <a:ext cx="285120" cy="41652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5D229704-0727-4E48-8820-C203ACE6204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77802" y="1779918"/>
                  <a:ext cx="30276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FBEE8E9A-15D1-4916-9159-94A4A1F41F70}"/>
                    </a:ext>
                  </a:extLst>
                </p14:cNvPr>
                <p14:cNvContentPartPr/>
                <p14:nvPr/>
              </p14:nvContentPartPr>
              <p14:xfrm>
                <a:off x="2414082" y="2124438"/>
                <a:ext cx="348840" cy="2160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FBEE8E9A-15D1-4916-9159-94A4A1F41F7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05442" y="2115438"/>
                  <a:ext cx="366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D0D384CC-2E8D-4388-81D8-6DB92BFD80CA}"/>
                    </a:ext>
                  </a:extLst>
                </p14:cNvPr>
                <p14:cNvContentPartPr/>
                <p14:nvPr/>
              </p14:nvContentPartPr>
              <p14:xfrm>
                <a:off x="2954082" y="2028678"/>
                <a:ext cx="182160" cy="22536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D0D384CC-2E8D-4388-81D8-6DB92BFD80C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45442" y="2019678"/>
                  <a:ext cx="1998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98D194CD-7C42-44B2-A5E8-1D04B5226817}"/>
                    </a:ext>
                  </a:extLst>
                </p14:cNvPr>
                <p14:cNvContentPartPr/>
                <p14:nvPr/>
              </p14:nvContentPartPr>
              <p14:xfrm>
                <a:off x="2998002" y="1687398"/>
                <a:ext cx="455760" cy="64080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98D194CD-7C42-44B2-A5E8-1D04B522681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89002" y="1678758"/>
                  <a:ext cx="47340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E88A1F5E-0141-4066-AD88-922C12A86185}"/>
                    </a:ext>
                  </a:extLst>
                </p14:cNvPr>
                <p14:cNvContentPartPr/>
                <p14:nvPr/>
              </p14:nvContentPartPr>
              <p14:xfrm>
                <a:off x="3635922" y="1944438"/>
                <a:ext cx="321840" cy="20700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E88A1F5E-0141-4066-AD88-922C12A8618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27282" y="1935438"/>
                  <a:ext cx="3394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F9663FFE-2851-400C-8CE8-44CAD433C157}"/>
                    </a:ext>
                  </a:extLst>
                </p14:cNvPr>
                <p14:cNvContentPartPr/>
                <p14:nvPr/>
              </p14:nvContentPartPr>
              <p14:xfrm>
                <a:off x="4092762" y="1725918"/>
                <a:ext cx="372600" cy="56268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F9663FFE-2851-400C-8CE8-44CAD433C15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83762" y="1717278"/>
                  <a:ext cx="39024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2E632458-0D8E-4C97-BD44-E632CD9DAD1F}"/>
                    </a:ext>
                  </a:extLst>
                </p14:cNvPr>
                <p14:cNvContentPartPr/>
                <p14:nvPr/>
              </p14:nvContentPartPr>
              <p14:xfrm>
                <a:off x="4670202" y="1827078"/>
                <a:ext cx="232920" cy="32904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2E632458-0D8E-4C97-BD44-E632CD9DAD1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61562" y="1818078"/>
                  <a:ext cx="2505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7958F8A5-ABB2-4852-9A71-1910BBFAFB25}"/>
                    </a:ext>
                  </a:extLst>
                </p14:cNvPr>
                <p14:cNvContentPartPr/>
                <p14:nvPr/>
              </p14:nvContentPartPr>
              <p14:xfrm>
                <a:off x="4861002" y="2049918"/>
                <a:ext cx="222480" cy="20376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7958F8A5-ABB2-4852-9A71-1910BBFAFB2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52362" y="2041278"/>
                  <a:ext cx="2401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E029470A-BEFD-43EA-8710-BF0B4F89F320}"/>
                    </a:ext>
                  </a:extLst>
                </p14:cNvPr>
                <p14:cNvContentPartPr/>
                <p14:nvPr/>
              </p14:nvContentPartPr>
              <p14:xfrm>
                <a:off x="5329362" y="1955238"/>
                <a:ext cx="23040" cy="2376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E029470A-BEFD-43EA-8710-BF0B4F89F32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20362" y="1946598"/>
                  <a:ext cx="406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ED3D875B-BBE4-4054-BF3D-6C7B8861AF70}"/>
                    </a:ext>
                  </a:extLst>
                </p14:cNvPr>
                <p14:cNvContentPartPr/>
                <p14:nvPr/>
              </p14:nvContentPartPr>
              <p14:xfrm>
                <a:off x="5303442" y="1911678"/>
                <a:ext cx="13680" cy="1836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ED3D875B-BBE4-4054-BF3D-6C7B8861AF7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94442" y="1902678"/>
                  <a:ext cx="3132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86725DF5-43B9-4E1A-983D-20E8F9F7F66B}"/>
              </a:ext>
            </a:extLst>
          </p:cNvPr>
          <p:cNvGrpSpPr/>
          <p:nvPr/>
        </p:nvGrpSpPr>
        <p:grpSpPr>
          <a:xfrm>
            <a:off x="5638242" y="1588758"/>
            <a:ext cx="1071360" cy="801720"/>
            <a:chOff x="5638242" y="1588758"/>
            <a:chExt cx="1071360" cy="80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20DF68F1-194F-4BE1-8A6C-23F9D20C3171}"/>
                    </a:ext>
                  </a:extLst>
                </p14:cNvPr>
                <p14:cNvContentPartPr/>
                <p14:nvPr/>
              </p14:nvContentPartPr>
              <p14:xfrm>
                <a:off x="5638242" y="1708998"/>
                <a:ext cx="314280" cy="43200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20DF68F1-194F-4BE1-8A6C-23F9D20C317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29602" y="1699998"/>
                  <a:ext cx="33192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888B46B2-11A6-4C11-BC24-CE52876A9FE9}"/>
                    </a:ext>
                  </a:extLst>
                </p14:cNvPr>
                <p14:cNvContentPartPr/>
                <p14:nvPr/>
              </p14:nvContentPartPr>
              <p14:xfrm>
                <a:off x="6103722" y="1954158"/>
                <a:ext cx="169200" cy="22932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888B46B2-11A6-4C11-BC24-CE52876A9FE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94722" y="1945518"/>
                  <a:ext cx="1868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99813178-5BE8-4C3F-9213-17BBE8529524}"/>
                    </a:ext>
                  </a:extLst>
                </p14:cNvPr>
                <p14:cNvContentPartPr/>
                <p14:nvPr/>
              </p14:nvContentPartPr>
              <p14:xfrm>
                <a:off x="6261402" y="1588758"/>
                <a:ext cx="448200" cy="80172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99813178-5BE8-4C3F-9213-17BBE852952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52762" y="1580118"/>
                  <a:ext cx="465840" cy="81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F74362E2-94C1-4E78-945A-787920D8DD39}"/>
              </a:ext>
            </a:extLst>
          </p:cNvPr>
          <p:cNvGrpSpPr/>
          <p:nvPr/>
        </p:nvGrpSpPr>
        <p:grpSpPr>
          <a:xfrm>
            <a:off x="524082" y="4383438"/>
            <a:ext cx="1706040" cy="1070280"/>
            <a:chOff x="524082" y="4383438"/>
            <a:chExt cx="1706040" cy="107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426E3383-F285-4D93-BD3C-46F4BB5C5107}"/>
                    </a:ext>
                  </a:extLst>
                </p14:cNvPr>
                <p14:cNvContentPartPr/>
                <p14:nvPr/>
              </p14:nvContentPartPr>
              <p14:xfrm>
                <a:off x="740082" y="4517358"/>
                <a:ext cx="287640" cy="62604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426E3383-F285-4D93-BD3C-46F4BB5C510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1082" y="4508358"/>
                  <a:ext cx="30528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1F03382E-7695-44CE-AA15-4E0085F7CAAD}"/>
                    </a:ext>
                  </a:extLst>
                </p14:cNvPr>
                <p14:cNvContentPartPr/>
                <p14:nvPr/>
              </p14:nvContentPartPr>
              <p14:xfrm>
                <a:off x="808842" y="4830198"/>
                <a:ext cx="166320" cy="1188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1F03382E-7695-44CE-AA15-4E0085F7CA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00202" y="4821198"/>
                  <a:ext cx="183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B0E84A1E-FAA3-4144-BFB7-91E6FB498DDA}"/>
                    </a:ext>
                  </a:extLst>
                </p14:cNvPr>
                <p14:cNvContentPartPr/>
                <p14:nvPr/>
              </p14:nvContentPartPr>
              <p14:xfrm>
                <a:off x="1148322" y="4774398"/>
                <a:ext cx="137160" cy="23760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B0E84A1E-FAA3-4144-BFB7-91E6FB498DD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39682" y="4765758"/>
                  <a:ext cx="1548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543DAE52-1158-42BA-8CF2-771522C62446}"/>
                    </a:ext>
                  </a:extLst>
                </p14:cNvPr>
                <p14:cNvContentPartPr/>
                <p14:nvPr/>
              </p14:nvContentPartPr>
              <p14:xfrm>
                <a:off x="1157322" y="4839558"/>
                <a:ext cx="163080" cy="16416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543DAE52-1158-42BA-8CF2-771522C6244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48682" y="4830918"/>
                  <a:ext cx="1807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C8916B72-C848-4762-86B7-0313FB726590}"/>
                    </a:ext>
                  </a:extLst>
                </p14:cNvPr>
                <p14:cNvContentPartPr/>
                <p14:nvPr/>
              </p14:nvContentPartPr>
              <p14:xfrm>
                <a:off x="1251282" y="4493598"/>
                <a:ext cx="345600" cy="75744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C8916B72-C848-4762-86B7-0313FB72659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42642" y="4484958"/>
                  <a:ext cx="36324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1661DF9D-75CA-4956-BB49-F4FD2E4F3331}"/>
                    </a:ext>
                  </a:extLst>
                </p14:cNvPr>
                <p14:cNvContentPartPr/>
                <p14:nvPr/>
              </p14:nvContentPartPr>
              <p14:xfrm>
                <a:off x="524082" y="4578918"/>
                <a:ext cx="376920" cy="87480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1661DF9D-75CA-4956-BB49-F4FD2E4F333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15082" y="4570278"/>
                  <a:ext cx="394560" cy="89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DA74CC44-0E81-4DBD-824E-8B4DD7EF79A9}"/>
                    </a:ext>
                  </a:extLst>
                </p14:cNvPr>
                <p14:cNvContentPartPr/>
                <p14:nvPr/>
              </p14:nvContentPartPr>
              <p14:xfrm>
                <a:off x="1684722" y="4383438"/>
                <a:ext cx="545400" cy="822600"/>
              </p14:xfrm>
            </p:contentPart>
          </mc:Choice>
          <mc:Fallback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DA74CC44-0E81-4DBD-824E-8B4DD7EF79A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676082" y="4374798"/>
                  <a:ext cx="563040" cy="84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FF84A58D-4723-4621-8FC3-C90C96B56FFA}"/>
              </a:ext>
            </a:extLst>
          </p:cNvPr>
          <p:cNvGrpSpPr/>
          <p:nvPr/>
        </p:nvGrpSpPr>
        <p:grpSpPr>
          <a:xfrm>
            <a:off x="2141562" y="4532478"/>
            <a:ext cx="588960" cy="568080"/>
            <a:chOff x="2141562" y="4532478"/>
            <a:chExt cx="588960" cy="56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3F231C31-0F40-4827-B95A-BA65E6AF4D74}"/>
                    </a:ext>
                  </a:extLst>
                </p14:cNvPr>
                <p14:cNvContentPartPr/>
                <p14:nvPr/>
              </p14:nvContentPartPr>
              <p14:xfrm>
                <a:off x="2141562" y="4532478"/>
                <a:ext cx="331200" cy="50400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3F231C31-0F40-4827-B95A-BA65E6AF4D7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32922" y="4523838"/>
                  <a:ext cx="34884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99B2B5F8-0B81-4A18-81DF-E2D3E5286CEF}"/>
                    </a:ext>
                  </a:extLst>
                </p14:cNvPr>
                <p14:cNvContentPartPr/>
                <p14:nvPr/>
              </p14:nvContentPartPr>
              <p14:xfrm>
                <a:off x="2200242" y="4821558"/>
                <a:ext cx="185760" cy="7236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99B2B5F8-0B81-4A18-81DF-E2D3E5286CE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91602" y="4812918"/>
                  <a:ext cx="203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5EB573DE-BE19-4090-B458-83BEFA1654AF}"/>
                    </a:ext>
                  </a:extLst>
                </p14:cNvPr>
                <p14:cNvContentPartPr/>
                <p14:nvPr/>
              </p14:nvContentPartPr>
              <p14:xfrm>
                <a:off x="2621802" y="4815798"/>
                <a:ext cx="93600" cy="23688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5EB573DE-BE19-4090-B458-83BEFA1654A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12802" y="4806798"/>
                  <a:ext cx="1112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8C01484D-9EC4-4FE5-A92A-904D15CA2173}"/>
                    </a:ext>
                  </a:extLst>
                </p14:cNvPr>
                <p14:cNvContentPartPr/>
                <p14:nvPr/>
              </p14:nvContentPartPr>
              <p14:xfrm>
                <a:off x="2614602" y="4862958"/>
                <a:ext cx="115920" cy="23760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8C01484D-9EC4-4FE5-A92A-904D15CA217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05602" y="4854318"/>
                  <a:ext cx="133560" cy="25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7B0AA64A-15EB-4BD8-A19A-33038A76830D}"/>
              </a:ext>
            </a:extLst>
          </p:cNvPr>
          <p:cNvGrpSpPr/>
          <p:nvPr/>
        </p:nvGrpSpPr>
        <p:grpSpPr>
          <a:xfrm>
            <a:off x="3053802" y="4380558"/>
            <a:ext cx="2714400" cy="733320"/>
            <a:chOff x="3053802" y="4380558"/>
            <a:chExt cx="2714400" cy="73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8AE3D186-5ABA-4210-AFA2-15E9EABD3CF8}"/>
                    </a:ext>
                  </a:extLst>
                </p14:cNvPr>
                <p14:cNvContentPartPr/>
                <p14:nvPr/>
              </p14:nvContentPartPr>
              <p14:xfrm>
                <a:off x="3053802" y="4853598"/>
                <a:ext cx="66240" cy="5256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8AE3D186-5ABA-4210-AFA2-15E9EABD3CF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045162" y="4844958"/>
                  <a:ext cx="838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F354A008-11C4-41B4-AB32-8C0F1A748C38}"/>
                    </a:ext>
                  </a:extLst>
                </p14:cNvPr>
                <p14:cNvContentPartPr/>
                <p14:nvPr/>
              </p14:nvContentPartPr>
              <p14:xfrm>
                <a:off x="3351162" y="4438518"/>
                <a:ext cx="241560" cy="67536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F354A008-11C4-41B4-AB32-8C0F1A748C3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42522" y="4429518"/>
                  <a:ext cx="25920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99E2E8BE-68A7-4237-BA38-FCE555441E33}"/>
                    </a:ext>
                  </a:extLst>
                </p14:cNvPr>
                <p14:cNvContentPartPr/>
                <p14:nvPr/>
              </p14:nvContentPartPr>
              <p14:xfrm>
                <a:off x="3639882" y="4419798"/>
                <a:ext cx="274320" cy="44136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99E2E8BE-68A7-4237-BA38-FCE555441E3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30882" y="4410798"/>
                  <a:ext cx="29196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4881ED21-8C80-4F9A-A426-681E39C76A27}"/>
                    </a:ext>
                  </a:extLst>
                </p14:cNvPr>
                <p14:cNvContentPartPr/>
                <p14:nvPr/>
              </p14:nvContentPartPr>
              <p14:xfrm>
                <a:off x="4073682" y="4634718"/>
                <a:ext cx="204840" cy="262440"/>
              </p14:xfrm>
            </p:contentPart>
          </mc:Choice>
          <mc:Fallback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4881ED21-8C80-4F9A-A426-681E39C76A2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065042" y="4625718"/>
                  <a:ext cx="2224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F04BA7FC-9A5C-4F50-8FFC-FA2498574B68}"/>
                    </a:ext>
                  </a:extLst>
                </p14:cNvPr>
                <p14:cNvContentPartPr/>
                <p14:nvPr/>
              </p14:nvContentPartPr>
              <p14:xfrm>
                <a:off x="4510362" y="4636878"/>
                <a:ext cx="190440" cy="21096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F04BA7FC-9A5C-4F50-8FFC-FA2498574B6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01362" y="4628238"/>
                  <a:ext cx="2080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CDF0F845-9FB9-46DC-9FC1-474AA01D3432}"/>
                    </a:ext>
                  </a:extLst>
                </p14:cNvPr>
                <p14:cNvContentPartPr/>
                <p14:nvPr/>
              </p14:nvContentPartPr>
              <p14:xfrm>
                <a:off x="4952802" y="4573518"/>
                <a:ext cx="44280" cy="24912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CDF0F845-9FB9-46DC-9FC1-474AA01D343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944162" y="4564518"/>
                  <a:ext cx="619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2EB7229D-E04C-465C-978F-7201129DBBE1}"/>
                    </a:ext>
                  </a:extLst>
                </p14:cNvPr>
                <p14:cNvContentPartPr/>
                <p14:nvPr/>
              </p14:nvContentPartPr>
              <p14:xfrm>
                <a:off x="4756962" y="4518078"/>
                <a:ext cx="320400" cy="3672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2EB7229D-E04C-465C-978F-7201129DBBE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748322" y="4509438"/>
                  <a:ext cx="3380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B8A70743-002C-4A31-AEBB-3FED0DF2CF28}"/>
                    </a:ext>
                  </a:extLst>
                </p14:cNvPr>
                <p14:cNvContentPartPr/>
                <p14:nvPr/>
              </p14:nvContentPartPr>
              <p14:xfrm>
                <a:off x="5167722" y="4727598"/>
                <a:ext cx="152640" cy="194760"/>
              </p14:xfrm>
            </p:contentPart>
          </mc:Choice>
          <mc:Fallback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B8A70743-002C-4A31-AEBB-3FED0DF2CF2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59082" y="4718598"/>
                  <a:ext cx="170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B63D464E-BF0E-45DB-838E-4A8B38C39B76}"/>
                    </a:ext>
                  </a:extLst>
                </p14:cNvPr>
                <p14:cNvContentPartPr/>
                <p14:nvPr/>
              </p14:nvContentPartPr>
              <p14:xfrm>
                <a:off x="5330442" y="4380558"/>
                <a:ext cx="437760" cy="707760"/>
              </p14:xfrm>
            </p:contentPart>
          </mc:Choice>
          <mc:Fallback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B63D464E-BF0E-45DB-838E-4A8B38C39B7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21802" y="4371558"/>
                  <a:ext cx="455400" cy="725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60753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8C86D7-E307-46BE-A739-4C913E8710C7}"/>
              </a:ext>
            </a:extLst>
          </p:cNvPr>
          <p:cNvSpPr txBox="1"/>
          <p:nvPr/>
        </p:nvSpPr>
        <p:spPr>
          <a:xfrm>
            <a:off x="699818" y="946224"/>
            <a:ext cx="609442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Peaches are edible unless rotten</a:t>
            </a:r>
          </a:p>
          <a:p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5239A540-EB61-4EED-9758-802EAA938392}"/>
              </a:ext>
            </a:extLst>
          </p:cNvPr>
          <p:cNvSpPr txBox="1"/>
          <p:nvPr/>
        </p:nvSpPr>
        <p:spPr>
          <a:xfrm>
            <a:off x="240605" y="6180413"/>
            <a:ext cx="695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GB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BB853C50-B593-4FFD-AB34-2FAEC5437DC9}"/>
              </a:ext>
            </a:extLst>
          </p:cNvPr>
          <p:cNvGrpSpPr/>
          <p:nvPr/>
        </p:nvGrpSpPr>
        <p:grpSpPr>
          <a:xfrm>
            <a:off x="3567882" y="434238"/>
            <a:ext cx="381600" cy="587520"/>
            <a:chOff x="3567882" y="434238"/>
            <a:chExt cx="381600" cy="58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552D6E1A-62D6-4FEE-A589-71E473C2AB02}"/>
                    </a:ext>
                  </a:extLst>
                </p14:cNvPr>
                <p14:cNvContentPartPr/>
                <p14:nvPr/>
              </p14:nvContentPartPr>
              <p14:xfrm>
                <a:off x="3818082" y="434238"/>
                <a:ext cx="26280" cy="376200"/>
              </p14:xfrm>
            </p:contentPart>
          </mc:Choice>
          <mc:Fallback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552D6E1A-62D6-4FEE-A589-71E473C2AB0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09442" y="425598"/>
                  <a:ext cx="4392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424739F3-CF99-49B3-B893-A381E4AE05AB}"/>
                    </a:ext>
                  </a:extLst>
                </p14:cNvPr>
                <p14:cNvContentPartPr/>
                <p14:nvPr/>
              </p14:nvContentPartPr>
              <p14:xfrm>
                <a:off x="3567882" y="805758"/>
                <a:ext cx="381600" cy="21600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424739F3-CF99-49B3-B893-A381E4AE05A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59242" y="797118"/>
                  <a:ext cx="399240" cy="23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53155B84-FE31-4251-9DEB-D80590EADD29}"/>
              </a:ext>
            </a:extLst>
          </p:cNvPr>
          <p:cNvGrpSpPr/>
          <p:nvPr/>
        </p:nvGrpSpPr>
        <p:grpSpPr>
          <a:xfrm>
            <a:off x="566922" y="2217678"/>
            <a:ext cx="587160" cy="554400"/>
            <a:chOff x="566922" y="2217678"/>
            <a:chExt cx="587160" cy="55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D6E960F2-AF3C-4B4B-B442-159160207CCA}"/>
                    </a:ext>
                  </a:extLst>
                </p14:cNvPr>
                <p14:cNvContentPartPr/>
                <p14:nvPr/>
              </p14:nvContentPartPr>
              <p14:xfrm>
                <a:off x="776082" y="2217678"/>
                <a:ext cx="165960" cy="36324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D6E960F2-AF3C-4B4B-B442-159160207CC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7442" y="2208678"/>
                  <a:ext cx="1836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4EF62790-FE6B-4DD2-9F94-E888566AB6B6}"/>
                    </a:ext>
                  </a:extLst>
                </p14:cNvPr>
                <p14:cNvContentPartPr/>
                <p14:nvPr/>
              </p14:nvContentPartPr>
              <p14:xfrm>
                <a:off x="762762" y="2380038"/>
                <a:ext cx="262800" cy="21312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4EF62790-FE6B-4DD2-9F94-E888566AB6B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3762" y="2371038"/>
                  <a:ext cx="2804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4E74686F-4158-4277-B4DF-3BBA0D699F89}"/>
                    </a:ext>
                  </a:extLst>
                </p14:cNvPr>
                <p14:cNvContentPartPr/>
                <p14:nvPr/>
              </p14:nvContentPartPr>
              <p14:xfrm>
                <a:off x="1090722" y="2243598"/>
                <a:ext cx="63360" cy="45432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4E74686F-4158-4277-B4DF-3BBA0D699F8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81722" y="2234598"/>
                  <a:ext cx="8100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2DBD7A1C-5539-4177-B9BD-25CE3AB4B5F8}"/>
                    </a:ext>
                  </a:extLst>
                </p14:cNvPr>
                <p14:cNvContentPartPr/>
                <p14:nvPr/>
              </p14:nvContentPartPr>
              <p14:xfrm>
                <a:off x="566922" y="2315598"/>
                <a:ext cx="108000" cy="45648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2DBD7A1C-5539-4177-B9BD-25CE3AB4B5F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7922" y="2306958"/>
                  <a:ext cx="125640" cy="47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4F2EF1CF-7CE4-418E-BDBD-14B736AE4FF5}"/>
              </a:ext>
            </a:extLst>
          </p:cNvPr>
          <p:cNvGrpSpPr/>
          <p:nvPr/>
        </p:nvGrpSpPr>
        <p:grpSpPr>
          <a:xfrm>
            <a:off x="1560162" y="2117958"/>
            <a:ext cx="1143720" cy="677520"/>
            <a:chOff x="1560162" y="2117958"/>
            <a:chExt cx="1143720" cy="67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659782D9-F318-4F96-AC38-DCD391A8875A}"/>
                    </a:ext>
                  </a:extLst>
                </p14:cNvPr>
                <p14:cNvContentPartPr/>
                <p14:nvPr/>
              </p14:nvContentPartPr>
              <p14:xfrm>
                <a:off x="1560162" y="2117958"/>
                <a:ext cx="393840" cy="67752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659782D9-F318-4F96-AC38-DCD391A887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51522" y="2108958"/>
                  <a:ext cx="41148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D033378A-1E3B-4611-9866-29722A7D1A68}"/>
                    </a:ext>
                  </a:extLst>
                </p14:cNvPr>
                <p14:cNvContentPartPr/>
                <p14:nvPr/>
              </p14:nvContentPartPr>
              <p14:xfrm>
                <a:off x="2135442" y="2134518"/>
                <a:ext cx="203040" cy="46368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D033378A-1E3B-4611-9866-29722A7D1A6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26442" y="2125878"/>
                  <a:ext cx="22068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030ED2E6-638A-4C34-90E3-AE9FBDE39254}"/>
                    </a:ext>
                  </a:extLst>
                </p14:cNvPr>
                <p14:cNvContentPartPr/>
                <p14:nvPr/>
              </p14:nvContentPartPr>
              <p14:xfrm>
                <a:off x="2523882" y="2490558"/>
                <a:ext cx="89640" cy="19620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030ED2E6-638A-4C34-90E3-AE9FBDE3925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14882" y="2481558"/>
                  <a:ext cx="1072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CABBA9AC-8A78-4BBB-AB94-9A2119B5F92E}"/>
                    </a:ext>
                  </a:extLst>
                </p14:cNvPr>
                <p14:cNvContentPartPr/>
                <p14:nvPr/>
              </p14:nvContentPartPr>
              <p14:xfrm>
                <a:off x="2446842" y="2452038"/>
                <a:ext cx="257040" cy="23868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CABBA9AC-8A78-4BBB-AB94-9A2119B5F92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38202" y="2443398"/>
                  <a:ext cx="274680" cy="25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D4A8DAD1-E259-4B42-A5AD-9378F3AB9A77}"/>
                  </a:ext>
                </a:extLst>
              </p14:cNvPr>
              <p14:cNvContentPartPr/>
              <p14:nvPr/>
            </p14:nvContentPartPr>
            <p14:xfrm>
              <a:off x="3003402" y="2263038"/>
              <a:ext cx="353520" cy="258840"/>
            </p14:xfrm>
          </p:contentPart>
        </mc:Choice>
        <mc:Fallback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D4A8DAD1-E259-4B42-A5AD-9378F3AB9A7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94402" y="2254038"/>
                <a:ext cx="371160" cy="27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4EF4F290-7E17-4967-9B67-732AD551BCAC}"/>
              </a:ext>
            </a:extLst>
          </p:cNvPr>
          <p:cNvGrpSpPr/>
          <p:nvPr/>
        </p:nvGrpSpPr>
        <p:grpSpPr>
          <a:xfrm>
            <a:off x="3655362" y="1901238"/>
            <a:ext cx="1711440" cy="847800"/>
            <a:chOff x="3655362" y="1901238"/>
            <a:chExt cx="1711440" cy="84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592399DF-A2F1-48E0-8DE7-4E78D19344FF}"/>
                    </a:ext>
                  </a:extLst>
                </p14:cNvPr>
                <p14:cNvContentPartPr/>
                <p14:nvPr/>
              </p14:nvContentPartPr>
              <p14:xfrm>
                <a:off x="3655362" y="1901238"/>
                <a:ext cx="290880" cy="84780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592399DF-A2F1-48E0-8DE7-4E78D19344F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46362" y="1892598"/>
                  <a:ext cx="308520" cy="86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20218CA3-8DC4-49E6-B129-FE74A9ADF7E4}"/>
                    </a:ext>
                  </a:extLst>
                </p14:cNvPr>
                <p14:cNvContentPartPr/>
                <p14:nvPr/>
              </p14:nvContentPartPr>
              <p14:xfrm>
                <a:off x="3980802" y="2268078"/>
                <a:ext cx="311760" cy="16668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20218CA3-8DC4-49E6-B129-FE74A9ADF7E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71802" y="2259438"/>
                  <a:ext cx="329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D389FDB9-C79F-4ECE-9014-D9794E49E4C2}"/>
                    </a:ext>
                  </a:extLst>
                </p14:cNvPr>
                <p14:cNvContentPartPr/>
                <p14:nvPr/>
              </p14:nvContentPartPr>
              <p14:xfrm>
                <a:off x="4410282" y="1990518"/>
                <a:ext cx="235080" cy="46980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D389FDB9-C79F-4ECE-9014-D9794E49E4C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01282" y="1981518"/>
                  <a:ext cx="25272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3B9FF87D-382D-416D-AAB1-D452A966282B}"/>
                    </a:ext>
                  </a:extLst>
                </p14:cNvPr>
                <p14:cNvContentPartPr/>
                <p14:nvPr/>
              </p14:nvContentPartPr>
              <p14:xfrm>
                <a:off x="4801242" y="2309478"/>
                <a:ext cx="113400" cy="16308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3B9FF87D-382D-416D-AAB1-D452A966282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92242" y="2300838"/>
                  <a:ext cx="1310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8E4A27FD-0469-480E-8146-323A39584735}"/>
                    </a:ext>
                  </a:extLst>
                </p14:cNvPr>
                <p14:cNvContentPartPr/>
                <p14:nvPr/>
              </p14:nvContentPartPr>
              <p14:xfrm>
                <a:off x="4802322" y="2347278"/>
                <a:ext cx="151920" cy="17100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8E4A27FD-0469-480E-8146-323A3958473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93322" y="2338638"/>
                  <a:ext cx="169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3EB3598B-4115-4265-98F7-CAE5B67B364B}"/>
                    </a:ext>
                  </a:extLst>
                </p14:cNvPr>
                <p14:cNvContentPartPr/>
                <p14:nvPr/>
              </p14:nvContentPartPr>
              <p14:xfrm>
                <a:off x="5122362" y="2081238"/>
                <a:ext cx="244440" cy="33480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3EB3598B-4115-4265-98F7-CAE5B67B364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13362" y="2072238"/>
                  <a:ext cx="262080" cy="35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9DD95398-E31B-465D-AF16-782E51DCA065}"/>
              </a:ext>
            </a:extLst>
          </p:cNvPr>
          <p:cNvGrpSpPr/>
          <p:nvPr/>
        </p:nvGrpSpPr>
        <p:grpSpPr>
          <a:xfrm>
            <a:off x="5753802" y="1798998"/>
            <a:ext cx="1324080" cy="952920"/>
            <a:chOff x="5753802" y="1798998"/>
            <a:chExt cx="1324080" cy="95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80002B10-5ACC-43C5-8367-37F21E7E1BA1}"/>
                    </a:ext>
                  </a:extLst>
                </p14:cNvPr>
                <p14:cNvContentPartPr/>
                <p14:nvPr/>
              </p14:nvContentPartPr>
              <p14:xfrm>
                <a:off x="5753802" y="1899078"/>
                <a:ext cx="413280" cy="58248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80002B10-5ACC-43C5-8367-37F21E7E1BA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44802" y="1890078"/>
                  <a:ext cx="43092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5A27AFA9-3E6B-4BD6-9DA4-621384120B58}"/>
                    </a:ext>
                  </a:extLst>
                </p14:cNvPr>
                <p14:cNvContentPartPr/>
                <p14:nvPr/>
              </p14:nvContentPartPr>
              <p14:xfrm>
                <a:off x="5760282" y="2256558"/>
                <a:ext cx="285480" cy="5436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5A27AFA9-3E6B-4BD6-9DA4-621384120B5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51642" y="2247918"/>
                  <a:ext cx="3031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546DD848-2446-45FC-9E07-9940F2CC892C}"/>
                    </a:ext>
                  </a:extLst>
                </p14:cNvPr>
                <p14:cNvContentPartPr/>
                <p14:nvPr/>
              </p14:nvContentPartPr>
              <p14:xfrm>
                <a:off x="6250602" y="2273118"/>
                <a:ext cx="106200" cy="19692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546DD848-2446-45FC-9E07-9940F2CC892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41602" y="2264118"/>
                  <a:ext cx="123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42840EDE-CE36-4102-989D-3CB98D46CAF2}"/>
                    </a:ext>
                  </a:extLst>
                </p14:cNvPr>
                <p14:cNvContentPartPr/>
                <p14:nvPr/>
              </p14:nvContentPartPr>
              <p14:xfrm>
                <a:off x="6193722" y="2356278"/>
                <a:ext cx="304560" cy="9288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42840EDE-CE36-4102-989D-3CB98D46CAF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84722" y="2347638"/>
                  <a:ext cx="3222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62F31885-30FC-4933-8B50-F0A184362911}"/>
                    </a:ext>
                  </a:extLst>
                </p14:cNvPr>
                <p14:cNvContentPartPr/>
                <p14:nvPr/>
              </p14:nvContentPartPr>
              <p14:xfrm>
                <a:off x="6284802" y="1839678"/>
                <a:ext cx="342000" cy="65628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62F31885-30FC-4933-8B50-F0A18436291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76162" y="1831038"/>
                  <a:ext cx="35964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85297603-F20F-4E09-ABE8-F9362CD51D20}"/>
                    </a:ext>
                  </a:extLst>
                </p14:cNvPr>
                <p14:cNvContentPartPr/>
                <p14:nvPr/>
              </p14:nvContentPartPr>
              <p14:xfrm>
                <a:off x="6624642" y="1798998"/>
                <a:ext cx="453240" cy="95292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85297603-F20F-4E09-ABE8-F9362CD51D2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15642" y="1789998"/>
                  <a:ext cx="470880" cy="9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842A1C02-01F1-4E9D-BA81-D274DC5805FB}"/>
              </a:ext>
            </a:extLst>
          </p:cNvPr>
          <p:cNvGrpSpPr/>
          <p:nvPr/>
        </p:nvGrpSpPr>
        <p:grpSpPr>
          <a:xfrm>
            <a:off x="3041562" y="3425838"/>
            <a:ext cx="533880" cy="331560"/>
            <a:chOff x="3041562" y="3425838"/>
            <a:chExt cx="533880" cy="3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D59E58E1-E316-4A14-8561-68B30242F8A0}"/>
                    </a:ext>
                  </a:extLst>
                </p14:cNvPr>
                <p14:cNvContentPartPr/>
                <p14:nvPr/>
              </p14:nvContentPartPr>
              <p14:xfrm>
                <a:off x="3041562" y="3561558"/>
                <a:ext cx="154440" cy="19584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D59E58E1-E316-4A14-8561-68B30242F8A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32562" y="3552558"/>
                  <a:ext cx="1720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B3446E18-341C-4852-BA72-10679CA8A665}"/>
                    </a:ext>
                  </a:extLst>
                </p14:cNvPr>
                <p14:cNvContentPartPr/>
                <p14:nvPr/>
              </p14:nvContentPartPr>
              <p14:xfrm>
                <a:off x="3329562" y="3425838"/>
                <a:ext cx="245880" cy="28296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B3446E18-341C-4852-BA72-10679CA8A66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20562" y="3417198"/>
                  <a:ext cx="263520" cy="30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8CFE7E78-3447-4303-B8C6-4FCA78F175CA}"/>
              </a:ext>
            </a:extLst>
          </p:cNvPr>
          <p:cNvGrpSpPr/>
          <p:nvPr/>
        </p:nvGrpSpPr>
        <p:grpSpPr>
          <a:xfrm>
            <a:off x="471162" y="4576758"/>
            <a:ext cx="708840" cy="653040"/>
            <a:chOff x="471162" y="4576758"/>
            <a:chExt cx="708840" cy="65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382EAB95-C381-4964-84F5-D32A55FA7A3A}"/>
                    </a:ext>
                  </a:extLst>
                </p14:cNvPr>
                <p14:cNvContentPartPr/>
                <p14:nvPr/>
              </p14:nvContentPartPr>
              <p14:xfrm>
                <a:off x="773562" y="4676838"/>
                <a:ext cx="160200" cy="39780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382EAB95-C381-4964-84F5-D32A55FA7A3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4922" y="4667838"/>
                  <a:ext cx="17784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0C36B112-D2DB-49C4-8A1B-D9F19F152EAA}"/>
                    </a:ext>
                  </a:extLst>
                </p14:cNvPr>
                <p14:cNvContentPartPr/>
                <p14:nvPr/>
              </p14:nvContentPartPr>
              <p14:xfrm>
                <a:off x="746922" y="4786638"/>
                <a:ext cx="217440" cy="33336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0C36B112-D2DB-49C4-8A1B-D9F19F152EA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7922" y="4777998"/>
                  <a:ext cx="23508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5C66D165-2213-4C8D-9891-985FCE41388A}"/>
                    </a:ext>
                  </a:extLst>
                </p14:cNvPr>
                <p14:cNvContentPartPr/>
                <p14:nvPr/>
              </p14:nvContentPartPr>
              <p14:xfrm>
                <a:off x="1037442" y="4576758"/>
                <a:ext cx="142560" cy="60300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5C66D165-2213-4C8D-9891-985FCE41388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8802" y="4568118"/>
                  <a:ext cx="16020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891E83F6-F3B3-40CB-B435-6DC409AF15DF}"/>
                    </a:ext>
                  </a:extLst>
                </p14:cNvPr>
                <p14:cNvContentPartPr/>
                <p14:nvPr/>
              </p14:nvContentPartPr>
              <p14:xfrm>
                <a:off x="471162" y="4630758"/>
                <a:ext cx="228240" cy="59904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891E83F6-F3B3-40CB-B435-6DC409AF15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2522" y="4622118"/>
                  <a:ext cx="245880" cy="61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B7806932-2ED8-4C67-A75E-8F5BE40695D4}"/>
              </a:ext>
            </a:extLst>
          </p:cNvPr>
          <p:cNvGrpSpPr/>
          <p:nvPr/>
        </p:nvGrpSpPr>
        <p:grpSpPr>
          <a:xfrm>
            <a:off x="1727922" y="4506918"/>
            <a:ext cx="1072440" cy="698400"/>
            <a:chOff x="1727922" y="4506918"/>
            <a:chExt cx="1072440" cy="69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B7FFFF17-085A-4B4C-A0C3-2170CC7F0907}"/>
                    </a:ext>
                  </a:extLst>
                </p14:cNvPr>
                <p14:cNvContentPartPr/>
                <p14:nvPr/>
              </p14:nvContentPartPr>
              <p14:xfrm>
                <a:off x="1727922" y="4519158"/>
                <a:ext cx="327960" cy="68616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B7FFFF17-085A-4B4C-A0C3-2170CC7F090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719282" y="4510518"/>
                  <a:ext cx="34560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EDEB89D2-7AC3-42DA-8BDA-76CEA7DBCD32}"/>
                    </a:ext>
                  </a:extLst>
                </p14:cNvPr>
                <p14:cNvContentPartPr/>
                <p14:nvPr/>
              </p14:nvContentPartPr>
              <p14:xfrm>
                <a:off x="2230482" y="4506918"/>
                <a:ext cx="225000" cy="527400"/>
              </p14:xfrm>
            </p:contentPart>
          </mc:Choice>
          <mc:Fallback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EDEB89D2-7AC3-42DA-8BDA-76CEA7DBCD3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221842" y="4497918"/>
                  <a:ext cx="24264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074CD1EA-6DE9-4E83-A9AC-22798EB2F342}"/>
                    </a:ext>
                  </a:extLst>
                </p14:cNvPr>
                <p14:cNvContentPartPr/>
                <p14:nvPr/>
              </p14:nvContentPartPr>
              <p14:xfrm>
                <a:off x="2577162" y="4713198"/>
                <a:ext cx="223200" cy="40752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074CD1EA-6DE9-4E83-A9AC-22798EB2F34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568522" y="4704558"/>
                  <a:ext cx="2408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D6FFB6E4-F65C-4230-A53A-0E53E3655D1D}"/>
                    </a:ext>
                  </a:extLst>
                </p14:cNvPr>
                <p14:cNvContentPartPr/>
                <p14:nvPr/>
              </p14:nvContentPartPr>
              <p14:xfrm>
                <a:off x="2593002" y="4874118"/>
                <a:ext cx="185040" cy="24876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D6FFB6E4-F65C-4230-A53A-0E53E3655D1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84002" y="4865478"/>
                  <a:ext cx="202680" cy="26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7B16DD68-5682-4200-BD83-D4EC99EC1DFF}"/>
                  </a:ext>
                </a:extLst>
              </p14:cNvPr>
              <p14:cNvContentPartPr/>
              <p14:nvPr/>
            </p14:nvContentPartPr>
            <p14:xfrm>
              <a:off x="3083682" y="4666398"/>
              <a:ext cx="226800" cy="249120"/>
            </p14:xfrm>
          </p:contentPart>
        </mc:Choice>
        <mc:Fallback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7B16DD68-5682-4200-BD83-D4EC99EC1DF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075042" y="4657398"/>
                <a:ext cx="244440" cy="26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628DE55C-4594-4F2B-B6AC-B1676433E072}"/>
              </a:ext>
            </a:extLst>
          </p:cNvPr>
          <p:cNvGrpSpPr/>
          <p:nvPr/>
        </p:nvGrpSpPr>
        <p:grpSpPr>
          <a:xfrm>
            <a:off x="3778122" y="4152678"/>
            <a:ext cx="3441240" cy="1029240"/>
            <a:chOff x="3778122" y="4152678"/>
            <a:chExt cx="3441240" cy="102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6832E611-044D-49F8-A07C-094CF6AD090B}"/>
                    </a:ext>
                  </a:extLst>
                </p14:cNvPr>
                <p14:cNvContentPartPr/>
                <p14:nvPr/>
              </p14:nvContentPartPr>
              <p14:xfrm>
                <a:off x="3778122" y="4226838"/>
                <a:ext cx="255240" cy="79812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6832E611-044D-49F8-A07C-094CF6AD090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69122" y="4217838"/>
                  <a:ext cx="272880" cy="81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8CF83387-0225-468E-91A1-E773B1F0DDF4}"/>
                    </a:ext>
                  </a:extLst>
                </p14:cNvPr>
                <p14:cNvContentPartPr/>
                <p14:nvPr/>
              </p14:nvContentPartPr>
              <p14:xfrm>
                <a:off x="4202562" y="4612398"/>
                <a:ext cx="304920" cy="23868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8CF83387-0225-468E-91A1-E773B1F0DDF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93562" y="4603758"/>
                  <a:ext cx="3225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27845B41-3CFF-42BE-9D05-8F6C6A8A04ED}"/>
                    </a:ext>
                  </a:extLst>
                </p14:cNvPr>
                <p14:cNvContentPartPr/>
                <p14:nvPr/>
              </p14:nvContentPartPr>
              <p14:xfrm>
                <a:off x="4179882" y="4406838"/>
                <a:ext cx="302400" cy="28548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27845B41-3CFF-42BE-9D05-8F6C6A8A04E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71242" y="4397838"/>
                  <a:ext cx="3200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E2ADFAEB-2F57-4980-9B55-A620F5B2854E}"/>
                    </a:ext>
                  </a:extLst>
                </p14:cNvPr>
                <p14:cNvContentPartPr/>
                <p14:nvPr/>
              </p14:nvContentPartPr>
              <p14:xfrm>
                <a:off x="4650042" y="4555158"/>
                <a:ext cx="168480" cy="32256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E2ADFAEB-2F57-4980-9B55-A620F5B2854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41042" y="4546158"/>
                  <a:ext cx="1861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286C0F95-639E-42CE-B307-9D23FCB20756}"/>
                    </a:ext>
                  </a:extLst>
                </p14:cNvPr>
                <p14:cNvContentPartPr/>
                <p14:nvPr/>
              </p14:nvContentPartPr>
              <p14:xfrm>
                <a:off x="4598562" y="4696998"/>
                <a:ext cx="290160" cy="232200"/>
              </p14:xfrm>
            </p:contentPart>
          </mc:Choice>
          <mc:Fallback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286C0F95-639E-42CE-B307-9D23FCB2075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589922" y="4688358"/>
                  <a:ext cx="3078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4A85CF80-990B-46F8-B46B-22E9DFB9C8CB}"/>
                    </a:ext>
                  </a:extLst>
                </p14:cNvPr>
                <p14:cNvContentPartPr/>
                <p14:nvPr/>
              </p14:nvContentPartPr>
              <p14:xfrm>
                <a:off x="5151882" y="4558758"/>
                <a:ext cx="244800" cy="23436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4A85CF80-990B-46F8-B46B-22E9DFB9C8C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42882" y="4549758"/>
                  <a:ext cx="2624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3DD1B26F-E8A0-4259-AFAD-C0C73E3A91C6}"/>
                    </a:ext>
                  </a:extLst>
                </p14:cNvPr>
                <p14:cNvContentPartPr/>
                <p14:nvPr/>
              </p14:nvContentPartPr>
              <p14:xfrm>
                <a:off x="5615562" y="4239798"/>
                <a:ext cx="338760" cy="49788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3DD1B26F-E8A0-4259-AFAD-C0C73E3A91C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606562" y="4230798"/>
                  <a:ext cx="35640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2A6A924F-7AB2-4440-9C6C-4CB5A8C14247}"/>
                    </a:ext>
                  </a:extLst>
                </p14:cNvPr>
                <p14:cNvContentPartPr/>
                <p14:nvPr/>
              </p14:nvContentPartPr>
              <p14:xfrm>
                <a:off x="6141162" y="4635798"/>
                <a:ext cx="73800" cy="18864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2A6A924F-7AB2-4440-9C6C-4CB5A8C1424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132522" y="4627158"/>
                  <a:ext cx="914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A90E838A-65B0-4160-833C-C5A1462B264A}"/>
                    </a:ext>
                  </a:extLst>
                </p14:cNvPr>
                <p14:cNvContentPartPr/>
                <p14:nvPr/>
              </p14:nvContentPartPr>
              <p14:xfrm>
                <a:off x="6073842" y="4152678"/>
                <a:ext cx="629280" cy="1029240"/>
              </p14:xfrm>
            </p:contentPart>
          </mc:Choice>
          <mc:Fallback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A90E838A-65B0-4160-833C-C5A1462B264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064842" y="4144038"/>
                  <a:ext cx="646920" cy="10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D90050AA-E0AD-4E65-89F2-C89A1214EFF9}"/>
                    </a:ext>
                  </a:extLst>
                </p14:cNvPr>
                <p14:cNvContentPartPr/>
                <p14:nvPr/>
              </p14:nvContentPartPr>
              <p14:xfrm>
                <a:off x="6823362" y="4258518"/>
                <a:ext cx="396000" cy="858240"/>
              </p14:xfrm>
            </p:contentPart>
          </mc:Choice>
          <mc:Fallback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D90050AA-E0AD-4E65-89F2-C89A1214EFF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14362" y="4249518"/>
                  <a:ext cx="413640" cy="875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85097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758CC55-084B-46FD-8768-2A0AD5E7B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4409"/>
            <a:ext cx="10515600" cy="4351338"/>
          </a:xfrm>
        </p:spPr>
        <p:txBody>
          <a:bodyPr>
            <a:no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Today’s Plan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We will look at how to use the rules of the inference within predicate logic.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BACKGROUND INFO NEEDED WHICH WE DON T HAVE TIME TO EXPLAIN IN THIS LECTURE: 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https://www.tutorialspoint.com/rules-of-inference-for-predicate-calculus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Universal generalization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Universal instantiation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Existential generalization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Existential instantiation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CCE63D98-165A-48D8-9DD6-C802E3BCED18}"/>
              </a:ext>
            </a:extLst>
          </p:cNvPr>
          <p:cNvSpPr txBox="1"/>
          <p:nvPr/>
        </p:nvSpPr>
        <p:spPr>
          <a:xfrm>
            <a:off x="240605" y="6180413"/>
            <a:ext cx="695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GB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A35CF68-D4C3-47EC-975A-090DA6367E4B}"/>
              </a:ext>
            </a:extLst>
          </p:cNvPr>
          <p:cNvGrpSpPr/>
          <p:nvPr/>
        </p:nvGrpSpPr>
        <p:grpSpPr>
          <a:xfrm>
            <a:off x="303402" y="1855518"/>
            <a:ext cx="545400" cy="847080"/>
            <a:chOff x="303402" y="1855518"/>
            <a:chExt cx="545400" cy="84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AC7E7657-2E63-4639-87D4-28961F488961}"/>
                    </a:ext>
                  </a:extLst>
                </p14:cNvPr>
                <p14:cNvContentPartPr/>
                <p14:nvPr/>
              </p14:nvContentPartPr>
              <p14:xfrm>
                <a:off x="303402" y="1855518"/>
                <a:ext cx="336600" cy="57528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AC7E7657-2E63-4639-87D4-28961F48896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4402" y="1846878"/>
                  <a:ext cx="35424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78725DC1-A477-4BEE-AE5D-7B60B6C9E790}"/>
                    </a:ext>
                  </a:extLst>
                </p14:cNvPr>
                <p14:cNvContentPartPr/>
                <p14:nvPr/>
              </p14:nvContentPartPr>
              <p14:xfrm>
                <a:off x="541002" y="2225598"/>
                <a:ext cx="307800" cy="47700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78725DC1-A477-4BEE-AE5D-7B60B6C9E79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2002" y="2216598"/>
                  <a:ext cx="325440" cy="49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4E4DF04F-E113-4954-B2D7-6DE5E7BEFD32}"/>
                  </a:ext>
                </a:extLst>
              </p14:cNvPr>
              <p14:cNvContentPartPr/>
              <p14:nvPr/>
            </p14:nvContentPartPr>
            <p14:xfrm>
              <a:off x="4436202" y="3741558"/>
              <a:ext cx="219240" cy="1605600"/>
            </p14:xfrm>
          </p:contentPart>
        </mc:Choice>
        <mc:Fallback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4E4DF04F-E113-4954-B2D7-6DE5E7BEFD3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27562" y="3732558"/>
                <a:ext cx="236880" cy="162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889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1EACD118-D8B7-419A-9DA5-232F000FC01D}"/>
              </a:ext>
            </a:extLst>
          </p:cNvPr>
          <p:cNvSpPr txBox="1"/>
          <p:nvPr/>
        </p:nvSpPr>
        <p:spPr>
          <a:xfrm>
            <a:off x="346298" y="24903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IMAGINE THIS CASE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CE58D037-FBAA-43BC-8CC1-CE24814DC0C5}"/>
              </a:ext>
            </a:extLst>
          </p:cNvPr>
          <p:cNvSpPr txBox="1"/>
          <p:nvPr/>
        </p:nvSpPr>
        <p:spPr>
          <a:xfrm>
            <a:off x="240605" y="6180413"/>
            <a:ext cx="695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7A8B35-4B39-41A9-B4A5-A54AC50FF503}"/>
              </a:ext>
            </a:extLst>
          </p:cNvPr>
          <p:cNvSpPr txBox="1"/>
          <p:nvPr/>
        </p:nvSpPr>
        <p:spPr>
          <a:xfrm rot="10800000" flipV="1">
            <a:off x="2001758" y="5534082"/>
            <a:ext cx="4211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What if I had </a:t>
            </a:r>
            <a:r>
              <a:rPr lang="en-GB" dirty="0" err="1"/>
              <a:t>fx</a:t>
            </a:r>
            <a:r>
              <a:rPr lang="en-GB" dirty="0"/>
              <a:t> and </a:t>
            </a:r>
            <a:r>
              <a:rPr lang="en-GB" dirty="0" err="1"/>
              <a:t>tx</a:t>
            </a:r>
            <a:r>
              <a:rPr lang="en-GB" dirty="0"/>
              <a:t> bounded both bounded to the quantifier?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7236BB3-7360-4DBF-9676-ACDB5CE6F131}"/>
              </a:ext>
            </a:extLst>
          </p:cNvPr>
          <p:cNvGrpSpPr/>
          <p:nvPr/>
        </p:nvGrpSpPr>
        <p:grpSpPr>
          <a:xfrm>
            <a:off x="1973442" y="841398"/>
            <a:ext cx="618840" cy="514440"/>
            <a:chOff x="1973442" y="841398"/>
            <a:chExt cx="618840" cy="51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464B698F-30CC-46FC-929B-99F31EFC1AD0}"/>
                    </a:ext>
                  </a:extLst>
                </p14:cNvPr>
                <p14:cNvContentPartPr/>
                <p14:nvPr/>
              </p14:nvContentPartPr>
              <p14:xfrm>
                <a:off x="2220762" y="933198"/>
                <a:ext cx="141840" cy="259920"/>
              </p14:xfrm>
            </p:contentPart>
          </mc:Choice>
          <mc:Fallback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464B698F-30CC-46FC-929B-99F31EFC1AD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12122" y="924198"/>
                  <a:ext cx="1594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7A8CA8C8-138D-461B-8B5C-3F661EF7B75C}"/>
                    </a:ext>
                  </a:extLst>
                </p14:cNvPr>
                <p14:cNvContentPartPr/>
                <p14:nvPr/>
              </p14:nvContentPartPr>
              <p14:xfrm>
                <a:off x="2131482" y="929238"/>
                <a:ext cx="271800" cy="29952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7A8CA8C8-138D-461B-8B5C-3F661EF7B75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22482" y="920238"/>
                  <a:ext cx="289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70D0EFA1-5BE9-452F-89C0-5E42B07F85E1}"/>
                    </a:ext>
                  </a:extLst>
                </p14:cNvPr>
                <p14:cNvContentPartPr/>
                <p14:nvPr/>
              </p14:nvContentPartPr>
              <p14:xfrm>
                <a:off x="2434602" y="841398"/>
                <a:ext cx="157680" cy="32940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70D0EFA1-5BE9-452F-89C0-5E42B07F85E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25602" y="832398"/>
                  <a:ext cx="17532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5F936A54-ACD0-4852-8A41-2B18C9A4FAA2}"/>
                    </a:ext>
                  </a:extLst>
                </p14:cNvPr>
                <p14:cNvContentPartPr/>
                <p14:nvPr/>
              </p14:nvContentPartPr>
              <p14:xfrm>
                <a:off x="1973442" y="884238"/>
                <a:ext cx="289440" cy="47160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5F936A54-ACD0-4852-8A41-2B18C9A4FAA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64442" y="875598"/>
                  <a:ext cx="307080" cy="48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E20F1D7-32D8-4DE6-8216-F420D680CA94}"/>
              </a:ext>
            </a:extLst>
          </p:cNvPr>
          <p:cNvGrpSpPr/>
          <p:nvPr/>
        </p:nvGrpSpPr>
        <p:grpSpPr>
          <a:xfrm>
            <a:off x="2880282" y="635118"/>
            <a:ext cx="953280" cy="540720"/>
            <a:chOff x="2880282" y="635118"/>
            <a:chExt cx="953280" cy="54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5F5DF5FC-5976-4133-BC09-B651ABF085C3}"/>
                    </a:ext>
                  </a:extLst>
                </p14:cNvPr>
                <p14:cNvContentPartPr/>
                <p14:nvPr/>
              </p14:nvContentPartPr>
              <p14:xfrm>
                <a:off x="2880282" y="756438"/>
                <a:ext cx="121320" cy="40860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5F5DF5FC-5976-4133-BC09-B651ABF085C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71282" y="747438"/>
                  <a:ext cx="13896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7DBC7E7C-DCC3-4577-85A4-8B79C6C6000B}"/>
                    </a:ext>
                  </a:extLst>
                </p14:cNvPr>
                <p14:cNvContentPartPr/>
                <p14:nvPr/>
              </p14:nvContentPartPr>
              <p14:xfrm>
                <a:off x="3139482" y="825198"/>
                <a:ext cx="85320" cy="22824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7DBC7E7C-DCC3-4577-85A4-8B79C6C6000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30482" y="816558"/>
                  <a:ext cx="1029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87D62D1C-BD94-43B8-8903-29E636E87FD7}"/>
                    </a:ext>
                  </a:extLst>
                </p14:cNvPr>
                <p14:cNvContentPartPr/>
                <p14:nvPr/>
              </p14:nvContentPartPr>
              <p14:xfrm>
                <a:off x="3029682" y="735918"/>
                <a:ext cx="302400" cy="5724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87D62D1C-BD94-43B8-8903-29E636E87F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20682" y="726918"/>
                  <a:ext cx="3200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69D1F388-C76E-4A44-9115-FAFFD494BB37}"/>
                    </a:ext>
                  </a:extLst>
                </p14:cNvPr>
                <p14:cNvContentPartPr/>
                <p14:nvPr/>
              </p14:nvContentPartPr>
              <p14:xfrm>
                <a:off x="3094122" y="834558"/>
                <a:ext cx="391680" cy="31608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69D1F388-C76E-4A44-9115-FAFFD494BB3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85122" y="825558"/>
                  <a:ext cx="4093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EE4F3311-BA60-45B8-9DAA-27A1C187AD97}"/>
                    </a:ext>
                  </a:extLst>
                </p14:cNvPr>
                <p14:cNvContentPartPr/>
                <p14:nvPr/>
              </p14:nvContentPartPr>
              <p14:xfrm>
                <a:off x="3357642" y="1041918"/>
                <a:ext cx="164520" cy="9000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EE4F3311-BA60-45B8-9DAA-27A1C187AD9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49002" y="1033278"/>
                  <a:ext cx="1821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FE8A32B5-1359-4539-A6F1-831DE169C26C}"/>
                    </a:ext>
                  </a:extLst>
                </p14:cNvPr>
                <p14:cNvContentPartPr/>
                <p14:nvPr/>
              </p14:nvContentPartPr>
              <p14:xfrm>
                <a:off x="3503442" y="635118"/>
                <a:ext cx="330120" cy="54072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FE8A32B5-1359-4539-A6F1-831DE169C26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94802" y="626478"/>
                  <a:ext cx="347760" cy="55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E25F92FA-5473-4993-81A2-A80310B5AE11}"/>
                  </a:ext>
                </a:extLst>
              </p14:cNvPr>
              <p14:cNvContentPartPr/>
              <p14:nvPr/>
            </p14:nvContentPartPr>
            <p14:xfrm>
              <a:off x="4125882" y="844278"/>
              <a:ext cx="262440" cy="243000"/>
            </p14:xfrm>
          </p:contentPart>
        </mc:Choice>
        <mc:Fallback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E25F92FA-5473-4993-81A2-A80310B5AE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16882" y="835638"/>
                <a:ext cx="280080" cy="26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2117A8A8-E79B-4000-AE1B-BB7BFDC5A80D}"/>
              </a:ext>
            </a:extLst>
          </p:cNvPr>
          <p:cNvGrpSpPr/>
          <p:nvPr/>
        </p:nvGrpSpPr>
        <p:grpSpPr>
          <a:xfrm>
            <a:off x="4736802" y="649878"/>
            <a:ext cx="619920" cy="549360"/>
            <a:chOff x="4736802" y="649878"/>
            <a:chExt cx="619920" cy="54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5449D56F-4923-4E95-8DF6-9E59A81F13D3}"/>
                    </a:ext>
                  </a:extLst>
                </p14:cNvPr>
                <p14:cNvContentPartPr/>
                <p14:nvPr/>
              </p14:nvContentPartPr>
              <p14:xfrm>
                <a:off x="4736802" y="663198"/>
                <a:ext cx="176400" cy="53604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5449D56F-4923-4E95-8DF6-9E59A81F13D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28162" y="654558"/>
                  <a:ext cx="19404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749DE3AC-0138-486C-9263-1E22204F4766}"/>
                    </a:ext>
                  </a:extLst>
                </p14:cNvPr>
                <p14:cNvContentPartPr/>
                <p14:nvPr/>
              </p14:nvContentPartPr>
              <p14:xfrm>
                <a:off x="5029482" y="864078"/>
                <a:ext cx="160920" cy="23040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749DE3AC-0138-486C-9263-1E22204F476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20842" y="855078"/>
                  <a:ext cx="1785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7A4C23D9-CD40-4475-A54D-CBE4E38FCBBB}"/>
                    </a:ext>
                  </a:extLst>
                </p14:cNvPr>
                <p14:cNvContentPartPr/>
                <p14:nvPr/>
              </p14:nvContentPartPr>
              <p14:xfrm>
                <a:off x="4977642" y="946518"/>
                <a:ext cx="261720" cy="14796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7A4C23D9-CD40-4475-A54D-CBE4E38FCBB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68642" y="937518"/>
                  <a:ext cx="2793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44BF6DC6-EC04-4EF5-946F-724A1FD40D10}"/>
                    </a:ext>
                  </a:extLst>
                </p14:cNvPr>
                <p14:cNvContentPartPr/>
                <p14:nvPr/>
              </p14:nvContentPartPr>
              <p14:xfrm>
                <a:off x="5151882" y="649878"/>
                <a:ext cx="204840" cy="53388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44BF6DC6-EC04-4EF5-946F-724A1FD40D1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42882" y="641238"/>
                  <a:ext cx="222480" cy="55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3B32ED06-9AB1-406C-9E57-AA3EFED59A8F}"/>
              </a:ext>
            </a:extLst>
          </p:cNvPr>
          <p:cNvGrpSpPr/>
          <p:nvPr/>
        </p:nvGrpSpPr>
        <p:grpSpPr>
          <a:xfrm>
            <a:off x="5667042" y="508398"/>
            <a:ext cx="1015200" cy="659160"/>
            <a:chOff x="5667042" y="508398"/>
            <a:chExt cx="1015200" cy="65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C49B6FC4-50CD-4242-8BF5-342DB0C3989A}"/>
                    </a:ext>
                  </a:extLst>
                </p14:cNvPr>
                <p14:cNvContentPartPr/>
                <p14:nvPr/>
              </p14:nvContentPartPr>
              <p14:xfrm>
                <a:off x="5667042" y="586158"/>
                <a:ext cx="224640" cy="56520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C49B6FC4-50CD-4242-8BF5-342DB0C3989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58402" y="577518"/>
                  <a:ext cx="24228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F5E78EA3-4031-4C0B-94A2-B87CCCF3A3D2}"/>
                    </a:ext>
                  </a:extLst>
                </p14:cNvPr>
                <p14:cNvContentPartPr/>
                <p14:nvPr/>
              </p14:nvContentPartPr>
              <p14:xfrm>
                <a:off x="6001842" y="693798"/>
                <a:ext cx="42120" cy="28836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F5E78EA3-4031-4C0B-94A2-B87CCCF3A3D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93202" y="685158"/>
                  <a:ext cx="597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792E330D-3ED3-4D8F-AF4F-37150896DB0F}"/>
                    </a:ext>
                  </a:extLst>
                </p14:cNvPr>
                <p14:cNvContentPartPr/>
                <p14:nvPr/>
              </p14:nvContentPartPr>
              <p14:xfrm>
                <a:off x="5776122" y="680838"/>
                <a:ext cx="402120" cy="4392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792E330D-3ED3-4D8F-AF4F-37150896DB0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67482" y="671838"/>
                  <a:ext cx="4197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0C2E569A-8C38-44B6-817F-759E1486B117}"/>
                    </a:ext>
                  </a:extLst>
                </p14:cNvPr>
                <p14:cNvContentPartPr/>
                <p14:nvPr/>
              </p14:nvContentPartPr>
              <p14:xfrm>
                <a:off x="6158442" y="789558"/>
                <a:ext cx="184320" cy="29952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0C2E569A-8C38-44B6-817F-759E1486B11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49802" y="780918"/>
                  <a:ext cx="2019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28E56E89-25FB-49FB-8A3C-E724BC048F64}"/>
                    </a:ext>
                  </a:extLst>
                </p14:cNvPr>
                <p14:cNvContentPartPr/>
                <p14:nvPr/>
              </p14:nvContentPartPr>
              <p14:xfrm>
                <a:off x="6304602" y="508398"/>
                <a:ext cx="377640" cy="65916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28E56E89-25FB-49FB-8A3C-E724BC048F6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95602" y="499758"/>
                  <a:ext cx="395280" cy="67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B52A870B-37AA-4DC9-930F-E0374DEE7FFC}"/>
                  </a:ext>
                </a:extLst>
              </p14:cNvPr>
              <p14:cNvContentPartPr/>
              <p14:nvPr/>
            </p14:nvContentPartPr>
            <p14:xfrm>
              <a:off x="1039962" y="979998"/>
              <a:ext cx="54720" cy="229320"/>
            </p14:xfrm>
          </p:contentPart>
        </mc:Choice>
        <mc:Fallback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B52A870B-37AA-4DC9-930F-E0374DEE7FF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30962" y="970998"/>
                <a:ext cx="7236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CDB7ED62-EC9C-41B7-9D13-388FA3DC512D}"/>
                  </a:ext>
                </a:extLst>
              </p14:cNvPr>
              <p14:cNvContentPartPr/>
              <p14:nvPr/>
            </p14:nvContentPartPr>
            <p14:xfrm>
              <a:off x="1338402" y="1167198"/>
              <a:ext cx="14040" cy="7560"/>
            </p14:xfrm>
          </p:contentPart>
        </mc:Choice>
        <mc:Fallback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CDB7ED62-EC9C-41B7-9D13-388FA3DC512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329762" y="1158558"/>
                <a:ext cx="3168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DD600C17-A48A-464A-8461-80E6E0E0C2D0}"/>
              </a:ext>
            </a:extLst>
          </p:cNvPr>
          <p:cNvGrpSpPr/>
          <p:nvPr/>
        </p:nvGrpSpPr>
        <p:grpSpPr>
          <a:xfrm>
            <a:off x="943842" y="1698198"/>
            <a:ext cx="453600" cy="343080"/>
            <a:chOff x="943842" y="1698198"/>
            <a:chExt cx="453600" cy="34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438EA309-753D-44E2-92D1-C97AF9CD4A86}"/>
                    </a:ext>
                  </a:extLst>
                </p14:cNvPr>
                <p14:cNvContentPartPr/>
                <p14:nvPr/>
              </p14:nvContentPartPr>
              <p14:xfrm>
                <a:off x="943842" y="1698198"/>
                <a:ext cx="201240" cy="29232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438EA309-753D-44E2-92D1-C97AF9CD4A8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34842" y="1689198"/>
                  <a:ext cx="2188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F3D78B83-F6C2-4C43-8EB8-2DEFA3FE67A8}"/>
                    </a:ext>
                  </a:extLst>
                </p14:cNvPr>
                <p14:cNvContentPartPr/>
                <p14:nvPr/>
              </p14:nvContentPartPr>
              <p14:xfrm>
                <a:off x="1307802" y="2006358"/>
                <a:ext cx="89640" cy="34920"/>
              </p14:xfrm>
            </p:contentPart>
          </mc:Choice>
          <mc:Fallback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F3D78B83-F6C2-4C43-8EB8-2DEFA3FE67A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99162" y="1997358"/>
                  <a:ext cx="10728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278906AC-B450-46B7-AFAC-65184B9384B6}"/>
              </a:ext>
            </a:extLst>
          </p:cNvPr>
          <p:cNvGrpSpPr/>
          <p:nvPr/>
        </p:nvGrpSpPr>
        <p:grpSpPr>
          <a:xfrm>
            <a:off x="2108802" y="1444398"/>
            <a:ext cx="1511280" cy="615960"/>
            <a:chOff x="2108802" y="1444398"/>
            <a:chExt cx="1511280" cy="61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093DB442-D656-4B92-AC3D-86FD8B085B3F}"/>
                    </a:ext>
                  </a:extLst>
                </p14:cNvPr>
                <p14:cNvContentPartPr/>
                <p14:nvPr/>
              </p14:nvContentPartPr>
              <p14:xfrm>
                <a:off x="2175762" y="1689558"/>
                <a:ext cx="157320" cy="254880"/>
              </p14:xfrm>
            </p:contentPart>
          </mc:Choice>
          <mc:Fallback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093DB442-D656-4B92-AC3D-86FD8B085B3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166762" y="1680918"/>
                  <a:ext cx="1749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9A529515-0366-4B90-BD4C-030ABDF2FE2A}"/>
                    </a:ext>
                  </a:extLst>
                </p14:cNvPr>
                <p14:cNvContentPartPr/>
                <p14:nvPr/>
              </p14:nvContentPartPr>
              <p14:xfrm>
                <a:off x="2108802" y="1757958"/>
                <a:ext cx="243360" cy="218160"/>
              </p14:xfrm>
            </p:contentPart>
          </mc:Choice>
          <mc:Fallback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9A529515-0366-4B90-BD4C-030ABDF2FE2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99802" y="1748958"/>
                  <a:ext cx="2610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DB521A55-A365-4CE4-A685-108AD593A8DE}"/>
                    </a:ext>
                  </a:extLst>
                </p14:cNvPr>
                <p14:cNvContentPartPr/>
                <p14:nvPr/>
              </p14:nvContentPartPr>
              <p14:xfrm>
                <a:off x="2531082" y="1536918"/>
                <a:ext cx="406440" cy="516600"/>
              </p14:xfrm>
            </p:contentPart>
          </mc:Choice>
          <mc:Fallback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DB521A55-A365-4CE4-A685-108AD593A8D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22082" y="1527918"/>
                  <a:ext cx="42408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28039BD1-865C-4D74-994F-8BA909CBAD11}"/>
                    </a:ext>
                  </a:extLst>
                </p14:cNvPr>
                <p14:cNvContentPartPr/>
                <p14:nvPr/>
              </p14:nvContentPartPr>
              <p14:xfrm>
                <a:off x="2836002" y="1608198"/>
                <a:ext cx="257040" cy="179640"/>
              </p14:xfrm>
            </p:contentPart>
          </mc:Choice>
          <mc:Fallback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28039BD1-865C-4D74-994F-8BA909CBAD1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27362" y="1599198"/>
                  <a:ext cx="2746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6277B587-7F13-4453-9739-8810BD2C9CD6}"/>
                    </a:ext>
                  </a:extLst>
                </p14:cNvPr>
                <p14:cNvContentPartPr/>
                <p14:nvPr/>
              </p14:nvContentPartPr>
              <p14:xfrm>
                <a:off x="3155322" y="1702878"/>
                <a:ext cx="194760" cy="186840"/>
              </p14:xfrm>
            </p:contentPart>
          </mc:Choice>
          <mc:Fallback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6277B587-7F13-4453-9739-8810BD2C9CD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46322" y="1693878"/>
                  <a:ext cx="2124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6E121DBF-91AD-4B65-ADC9-FD945428E567}"/>
                    </a:ext>
                  </a:extLst>
                </p14:cNvPr>
                <p14:cNvContentPartPr/>
                <p14:nvPr/>
              </p14:nvContentPartPr>
              <p14:xfrm>
                <a:off x="3352962" y="1444398"/>
                <a:ext cx="267120" cy="615960"/>
              </p14:xfrm>
            </p:contentPart>
          </mc:Choice>
          <mc:Fallback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6E121DBF-91AD-4B65-ADC9-FD945428E56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44322" y="1435758"/>
                  <a:ext cx="284760" cy="63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2032D234-03C4-4766-9C40-D88ADFC912C4}"/>
              </a:ext>
            </a:extLst>
          </p:cNvPr>
          <p:cNvGrpSpPr/>
          <p:nvPr/>
        </p:nvGrpSpPr>
        <p:grpSpPr>
          <a:xfrm>
            <a:off x="877962" y="2344398"/>
            <a:ext cx="3020400" cy="833400"/>
            <a:chOff x="877962" y="2344398"/>
            <a:chExt cx="3020400" cy="83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CB288D11-781A-43B9-A301-A4F3D7620BEF}"/>
                    </a:ext>
                  </a:extLst>
                </p14:cNvPr>
                <p14:cNvContentPartPr/>
                <p14:nvPr/>
              </p14:nvContentPartPr>
              <p14:xfrm>
                <a:off x="1724322" y="2344398"/>
                <a:ext cx="2174040" cy="180720"/>
              </p14:xfrm>
            </p:contentPart>
          </mc:Choice>
          <mc:Fallback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CB288D11-781A-43B9-A301-A4F3D7620BE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15322" y="2335398"/>
                  <a:ext cx="21916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978FA474-36AE-45B1-8B8D-8CA151FA1067}"/>
                    </a:ext>
                  </a:extLst>
                </p14:cNvPr>
                <p14:cNvContentPartPr/>
                <p14:nvPr/>
              </p14:nvContentPartPr>
              <p14:xfrm>
                <a:off x="877962" y="2805558"/>
                <a:ext cx="456120" cy="372240"/>
              </p14:xfrm>
            </p:contentPart>
          </mc:Choice>
          <mc:Fallback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978FA474-36AE-45B1-8B8D-8CA151FA106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69322" y="2796558"/>
                  <a:ext cx="4737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DAEE16D2-C6DF-449E-90E1-40605E5BAE88}"/>
                    </a:ext>
                  </a:extLst>
                </p14:cNvPr>
                <p14:cNvContentPartPr/>
                <p14:nvPr/>
              </p14:nvContentPartPr>
              <p14:xfrm>
                <a:off x="1560162" y="3103638"/>
                <a:ext cx="20880" cy="22680"/>
              </p14:xfrm>
            </p:contentPart>
          </mc:Choice>
          <mc:Fallback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DAEE16D2-C6DF-449E-90E1-40605E5BAE8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551162" y="3094998"/>
                  <a:ext cx="3852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08C7727C-10DB-402F-95B7-D643AF1B1C5C}"/>
              </a:ext>
            </a:extLst>
          </p:cNvPr>
          <p:cNvGrpSpPr/>
          <p:nvPr/>
        </p:nvGrpSpPr>
        <p:grpSpPr>
          <a:xfrm>
            <a:off x="2294202" y="2743278"/>
            <a:ext cx="1568880" cy="673560"/>
            <a:chOff x="2294202" y="2743278"/>
            <a:chExt cx="1568880" cy="67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994FAAF6-94D6-40F0-BACC-4A8A6172A888}"/>
                    </a:ext>
                  </a:extLst>
                </p14:cNvPr>
                <p14:cNvContentPartPr/>
                <p14:nvPr/>
              </p14:nvContentPartPr>
              <p14:xfrm>
                <a:off x="2315082" y="2809518"/>
                <a:ext cx="202320" cy="336240"/>
              </p14:xfrm>
            </p:contentPart>
          </mc:Choice>
          <mc:Fallback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994FAAF6-94D6-40F0-BACC-4A8A6172A88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306442" y="2800518"/>
                  <a:ext cx="2199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68E89FF7-9C53-4C43-8B4A-B6E0C8FA679F}"/>
                    </a:ext>
                  </a:extLst>
                </p14:cNvPr>
                <p14:cNvContentPartPr/>
                <p14:nvPr/>
              </p14:nvContentPartPr>
              <p14:xfrm>
                <a:off x="2294202" y="2980518"/>
                <a:ext cx="305640" cy="268200"/>
              </p14:xfrm>
            </p:contentPart>
          </mc:Choice>
          <mc:Fallback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68E89FF7-9C53-4C43-8B4A-B6E0C8FA679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85562" y="2971878"/>
                  <a:ext cx="3232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57F375C6-2A7D-4220-8475-C6C5EC8D54D8}"/>
                    </a:ext>
                  </a:extLst>
                </p14:cNvPr>
                <p14:cNvContentPartPr/>
                <p14:nvPr/>
              </p14:nvContentPartPr>
              <p14:xfrm>
                <a:off x="2676522" y="2839038"/>
                <a:ext cx="108000" cy="335880"/>
              </p14:xfrm>
            </p:contentPart>
          </mc:Choice>
          <mc:Fallback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57F375C6-2A7D-4220-8475-C6C5EC8D54D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67882" y="2830038"/>
                  <a:ext cx="1256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59E7E6CF-3A19-4927-BF46-41C6A562D189}"/>
                    </a:ext>
                  </a:extLst>
                </p14:cNvPr>
                <p14:cNvContentPartPr/>
                <p14:nvPr/>
              </p14:nvContentPartPr>
              <p14:xfrm>
                <a:off x="3012762" y="2827878"/>
                <a:ext cx="77400" cy="262800"/>
              </p14:xfrm>
            </p:contentPart>
          </mc:Choice>
          <mc:Fallback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59E7E6CF-3A19-4927-BF46-41C6A562D18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003762" y="2818878"/>
                  <a:ext cx="950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03C58325-0831-465C-9BBD-8973E27B38E0}"/>
                    </a:ext>
                  </a:extLst>
                </p14:cNvPr>
                <p14:cNvContentPartPr/>
                <p14:nvPr/>
              </p14:nvContentPartPr>
              <p14:xfrm>
                <a:off x="2920962" y="2814558"/>
                <a:ext cx="495720" cy="296640"/>
              </p14:xfrm>
            </p:contentPart>
          </mc:Choice>
          <mc:Fallback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03C58325-0831-465C-9BBD-8973E27B38E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12322" y="2805918"/>
                  <a:ext cx="5133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85A78A66-580C-4F4E-9CA1-EDAC8E9C7A48}"/>
                    </a:ext>
                  </a:extLst>
                </p14:cNvPr>
                <p14:cNvContentPartPr/>
                <p14:nvPr/>
              </p14:nvContentPartPr>
              <p14:xfrm>
                <a:off x="3291042" y="2743278"/>
                <a:ext cx="572040" cy="673560"/>
              </p14:xfrm>
            </p:contentPart>
          </mc:Choice>
          <mc:Fallback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85A78A66-580C-4F4E-9CA1-EDAC8E9C7A4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282042" y="2734278"/>
                  <a:ext cx="589680" cy="69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Группа 90">
            <a:extLst>
              <a:ext uri="{FF2B5EF4-FFF2-40B4-BE49-F238E27FC236}">
                <a16:creationId xmlns:a16="http://schemas.microsoft.com/office/drawing/2014/main" id="{C5973BD6-180D-4CB6-8DAB-4FB037E46209}"/>
              </a:ext>
            </a:extLst>
          </p:cNvPr>
          <p:cNvGrpSpPr/>
          <p:nvPr/>
        </p:nvGrpSpPr>
        <p:grpSpPr>
          <a:xfrm>
            <a:off x="7336002" y="648438"/>
            <a:ext cx="760680" cy="423000"/>
            <a:chOff x="7336002" y="648438"/>
            <a:chExt cx="760680" cy="42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BA0A7286-55D3-4784-BEFF-83741659ECD4}"/>
                    </a:ext>
                  </a:extLst>
                </p14:cNvPr>
                <p14:cNvContentPartPr/>
                <p14:nvPr/>
              </p14:nvContentPartPr>
              <p14:xfrm>
                <a:off x="7336002" y="681918"/>
                <a:ext cx="98640" cy="389520"/>
              </p14:xfrm>
            </p:contentPart>
          </mc:Choice>
          <mc:Fallback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BA0A7286-55D3-4784-BEFF-83741659ECD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27362" y="672918"/>
                  <a:ext cx="11628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CDDACD51-ADD9-4D01-A18D-195FAC273AF1}"/>
                    </a:ext>
                  </a:extLst>
                </p14:cNvPr>
                <p14:cNvContentPartPr/>
                <p14:nvPr/>
              </p14:nvContentPartPr>
              <p14:xfrm>
                <a:off x="7621842" y="659958"/>
                <a:ext cx="113040" cy="132840"/>
              </p14:xfrm>
            </p:contentPart>
          </mc:Choice>
          <mc:Fallback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CDDACD51-ADD9-4D01-A18D-195FAC273AF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13202" y="651318"/>
                  <a:ext cx="1306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300C70C9-91DF-4739-83E3-6D5712B43855}"/>
                    </a:ext>
                  </a:extLst>
                </p14:cNvPr>
                <p14:cNvContentPartPr/>
                <p14:nvPr/>
              </p14:nvContentPartPr>
              <p14:xfrm>
                <a:off x="7910922" y="648438"/>
                <a:ext cx="185760" cy="395640"/>
              </p14:xfrm>
            </p:contentPart>
          </mc:Choice>
          <mc:Fallback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300C70C9-91DF-4739-83E3-6D5712B4385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901922" y="639438"/>
                  <a:ext cx="203400" cy="41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92" name="Рукописный ввод 91">
                <a:extLst>
                  <a:ext uri="{FF2B5EF4-FFF2-40B4-BE49-F238E27FC236}">
                    <a16:creationId xmlns:a16="http://schemas.microsoft.com/office/drawing/2014/main" id="{F3972DCD-9915-4C99-86D4-49F339C9256F}"/>
                  </a:ext>
                </a:extLst>
              </p14:cNvPr>
              <p14:cNvContentPartPr/>
              <p14:nvPr/>
            </p14:nvContentPartPr>
            <p14:xfrm>
              <a:off x="7342842" y="1470318"/>
              <a:ext cx="119520" cy="281880"/>
            </p14:xfrm>
          </p:contentPart>
        </mc:Choice>
        <mc:Fallback>
          <p:pic>
            <p:nvPicPr>
              <p:cNvPr id="92" name="Рукописный ввод 91">
                <a:extLst>
                  <a:ext uri="{FF2B5EF4-FFF2-40B4-BE49-F238E27FC236}">
                    <a16:creationId xmlns:a16="http://schemas.microsoft.com/office/drawing/2014/main" id="{F3972DCD-9915-4C99-86D4-49F339C9256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334202" y="1461318"/>
                <a:ext cx="13716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93" name="Рукописный ввод 92">
                <a:extLst>
                  <a:ext uri="{FF2B5EF4-FFF2-40B4-BE49-F238E27FC236}">
                    <a16:creationId xmlns:a16="http://schemas.microsoft.com/office/drawing/2014/main" id="{624D7BDD-8691-447D-BFED-09D55CDEFB2D}"/>
                  </a:ext>
                </a:extLst>
              </p14:cNvPr>
              <p14:cNvContentPartPr/>
              <p14:nvPr/>
            </p14:nvContentPartPr>
            <p14:xfrm>
              <a:off x="7279482" y="2207958"/>
              <a:ext cx="407520" cy="44280"/>
            </p14:xfrm>
          </p:contentPart>
        </mc:Choice>
        <mc:Fallback>
          <p:pic>
            <p:nvPicPr>
              <p:cNvPr id="93" name="Рукописный ввод 92">
                <a:extLst>
                  <a:ext uri="{FF2B5EF4-FFF2-40B4-BE49-F238E27FC236}">
                    <a16:creationId xmlns:a16="http://schemas.microsoft.com/office/drawing/2014/main" id="{624D7BDD-8691-447D-BFED-09D55CDEFB2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270842" y="2198958"/>
                <a:ext cx="4251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94" name="Рукописный ввод 93">
                <a:extLst>
                  <a:ext uri="{FF2B5EF4-FFF2-40B4-BE49-F238E27FC236}">
                    <a16:creationId xmlns:a16="http://schemas.microsoft.com/office/drawing/2014/main" id="{4BAC7347-A41E-472F-A4AD-E6E4716D69B5}"/>
                  </a:ext>
                </a:extLst>
              </p14:cNvPr>
              <p14:cNvContentPartPr/>
              <p14:nvPr/>
            </p14:nvContentPartPr>
            <p14:xfrm>
              <a:off x="7381722" y="2729238"/>
              <a:ext cx="151560" cy="355680"/>
            </p14:xfrm>
          </p:contentPart>
        </mc:Choice>
        <mc:Fallback>
          <p:pic>
            <p:nvPicPr>
              <p:cNvPr id="94" name="Рукописный ввод 93">
                <a:extLst>
                  <a:ext uri="{FF2B5EF4-FFF2-40B4-BE49-F238E27FC236}">
                    <a16:creationId xmlns:a16="http://schemas.microsoft.com/office/drawing/2014/main" id="{4BAC7347-A41E-472F-A4AD-E6E4716D69B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373082" y="2720238"/>
                <a:ext cx="169200" cy="37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Группа 105">
            <a:extLst>
              <a:ext uri="{FF2B5EF4-FFF2-40B4-BE49-F238E27FC236}">
                <a16:creationId xmlns:a16="http://schemas.microsoft.com/office/drawing/2014/main" id="{1ED15908-4103-4305-8501-BB99ED883B14}"/>
              </a:ext>
            </a:extLst>
          </p:cNvPr>
          <p:cNvGrpSpPr/>
          <p:nvPr/>
        </p:nvGrpSpPr>
        <p:grpSpPr>
          <a:xfrm>
            <a:off x="9106482" y="1649958"/>
            <a:ext cx="1783440" cy="1018080"/>
            <a:chOff x="9106482" y="1649958"/>
            <a:chExt cx="1783440" cy="101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9AE0BFA1-074C-4B19-B508-287F68B0A334}"/>
                    </a:ext>
                  </a:extLst>
                </p14:cNvPr>
                <p14:cNvContentPartPr/>
                <p14:nvPr/>
              </p14:nvContentPartPr>
              <p14:xfrm>
                <a:off x="9106482" y="1670838"/>
                <a:ext cx="315000" cy="312480"/>
              </p14:xfrm>
            </p:contentPart>
          </mc:Choice>
          <mc:Fallback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9AE0BFA1-074C-4B19-B508-287F68B0A33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097842" y="1662198"/>
                  <a:ext cx="3326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39DAA2A7-1EE7-4E20-AD35-B36E3E5633D6}"/>
                    </a:ext>
                  </a:extLst>
                </p14:cNvPr>
                <p14:cNvContentPartPr/>
                <p14:nvPr/>
              </p14:nvContentPartPr>
              <p14:xfrm>
                <a:off x="9445962" y="1764798"/>
                <a:ext cx="132120" cy="184320"/>
              </p14:xfrm>
            </p:contentPart>
          </mc:Choice>
          <mc:Fallback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39DAA2A7-1EE7-4E20-AD35-B36E3E5633D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36962" y="1755798"/>
                  <a:ext cx="1497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0842771F-7FB2-43FC-AD0F-B438BF67D3FB}"/>
                    </a:ext>
                  </a:extLst>
                </p14:cNvPr>
                <p14:cNvContentPartPr/>
                <p14:nvPr/>
              </p14:nvContentPartPr>
              <p14:xfrm>
                <a:off x="9600762" y="1705398"/>
                <a:ext cx="419760" cy="245520"/>
              </p14:xfrm>
            </p:contentPart>
          </mc:Choice>
          <mc:Fallback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0842771F-7FB2-43FC-AD0F-B438BF67D3F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592122" y="1696398"/>
                  <a:ext cx="4374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1BF7DB51-4F6D-44A2-9076-7F57D2705CD1}"/>
                    </a:ext>
                  </a:extLst>
                </p14:cNvPr>
                <p14:cNvContentPartPr/>
                <p14:nvPr/>
              </p14:nvContentPartPr>
              <p14:xfrm>
                <a:off x="10017282" y="1649958"/>
                <a:ext cx="149040" cy="291600"/>
              </p14:xfrm>
            </p:contentPart>
          </mc:Choice>
          <mc:Fallback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1BF7DB51-4F6D-44A2-9076-7F57D2705CD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008282" y="1640958"/>
                  <a:ext cx="1666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C6EDA3DC-D44E-4F9B-9557-F941E802BEBC}"/>
                    </a:ext>
                  </a:extLst>
                </p14:cNvPr>
                <p14:cNvContentPartPr/>
                <p14:nvPr/>
              </p14:nvContentPartPr>
              <p14:xfrm>
                <a:off x="9438762" y="2274198"/>
                <a:ext cx="153720" cy="393840"/>
              </p14:xfrm>
            </p:contentPart>
          </mc:Choice>
          <mc:Fallback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C6EDA3DC-D44E-4F9B-9557-F941E802BEB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29762" y="2265558"/>
                  <a:ext cx="17136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AD93A121-1C4A-4C71-A3EC-289D612634CA}"/>
                    </a:ext>
                  </a:extLst>
                </p14:cNvPr>
                <p14:cNvContentPartPr/>
                <p14:nvPr/>
              </p14:nvContentPartPr>
              <p14:xfrm>
                <a:off x="9665202" y="2338278"/>
                <a:ext cx="100080" cy="196560"/>
              </p14:xfrm>
            </p:contentPart>
          </mc:Choice>
          <mc:Fallback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AD93A121-1C4A-4C71-A3EC-289D612634C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656562" y="2329278"/>
                  <a:ext cx="1177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A188CB28-E78C-443E-9FE4-B2C647F7F8D9}"/>
                    </a:ext>
                  </a:extLst>
                </p14:cNvPr>
                <p14:cNvContentPartPr/>
                <p14:nvPr/>
              </p14:nvContentPartPr>
              <p14:xfrm>
                <a:off x="9712722" y="2246478"/>
                <a:ext cx="503640" cy="232920"/>
              </p14:xfrm>
            </p:contentPart>
          </mc:Choice>
          <mc:Fallback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A188CB28-E78C-443E-9FE4-B2C647F7F8D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704082" y="2237838"/>
                  <a:ext cx="5212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82390DDE-D6D6-4F3F-A571-52533DB063C0}"/>
                    </a:ext>
                  </a:extLst>
                </p14:cNvPr>
                <p14:cNvContentPartPr/>
                <p14:nvPr/>
              </p14:nvContentPartPr>
              <p14:xfrm>
                <a:off x="10030962" y="2155398"/>
                <a:ext cx="218520" cy="165240"/>
              </p14:xfrm>
            </p:contentPart>
          </mc:Choice>
          <mc:Fallback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82390DDE-D6D6-4F3F-A571-52533DB063C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021962" y="2146398"/>
                  <a:ext cx="2361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90CCE10A-F6A7-46BE-8E59-563F2A674A47}"/>
                    </a:ext>
                  </a:extLst>
                </p14:cNvPr>
                <p14:cNvContentPartPr/>
                <p14:nvPr/>
              </p14:nvContentPartPr>
              <p14:xfrm>
                <a:off x="10226442" y="2074398"/>
                <a:ext cx="222120" cy="322200"/>
              </p14:xfrm>
            </p:contentPart>
          </mc:Choice>
          <mc:Fallback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90CCE10A-F6A7-46BE-8E59-563F2A674A4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217442" y="2065758"/>
                  <a:ext cx="2397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34E61C9E-70AA-4611-A73D-23C818BE2B77}"/>
                    </a:ext>
                  </a:extLst>
                </p14:cNvPr>
                <p14:cNvContentPartPr/>
                <p14:nvPr/>
              </p14:nvContentPartPr>
              <p14:xfrm>
                <a:off x="10437762" y="1896198"/>
                <a:ext cx="222120" cy="264240"/>
              </p14:xfrm>
            </p:contentPart>
          </mc:Choice>
          <mc:Fallback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34E61C9E-70AA-4611-A73D-23C818BE2B7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429122" y="1887558"/>
                  <a:ext cx="2397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56B2E894-2253-4477-A406-990CCC5D9285}"/>
                    </a:ext>
                  </a:extLst>
                </p14:cNvPr>
                <p14:cNvContentPartPr/>
                <p14:nvPr/>
              </p14:nvContentPartPr>
              <p14:xfrm>
                <a:off x="10837362" y="2173038"/>
                <a:ext cx="52560" cy="32760"/>
              </p14:xfrm>
            </p:contentPart>
          </mc:Choice>
          <mc:Fallback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56B2E894-2253-4477-A406-990CCC5D928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828362" y="2164398"/>
                  <a:ext cx="7020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07" name="Рукописный ввод 106">
                <a:extLst>
                  <a:ext uri="{FF2B5EF4-FFF2-40B4-BE49-F238E27FC236}">
                    <a16:creationId xmlns:a16="http://schemas.microsoft.com/office/drawing/2014/main" id="{7E9D5AE2-7758-439F-A9D1-21750728A6E7}"/>
                  </a:ext>
                </a:extLst>
              </p14:cNvPr>
              <p14:cNvContentPartPr/>
              <p14:nvPr/>
            </p14:nvContentPartPr>
            <p14:xfrm>
              <a:off x="3507042" y="4476678"/>
              <a:ext cx="2382120" cy="1676880"/>
            </p14:xfrm>
          </p:contentPart>
        </mc:Choice>
        <mc:Fallback>
          <p:pic>
            <p:nvPicPr>
              <p:cNvPr id="107" name="Рукописный ввод 106">
                <a:extLst>
                  <a:ext uri="{FF2B5EF4-FFF2-40B4-BE49-F238E27FC236}">
                    <a16:creationId xmlns:a16="http://schemas.microsoft.com/office/drawing/2014/main" id="{7E9D5AE2-7758-439F-A9D1-21750728A6E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471042" y="4405038"/>
                <a:ext cx="2453760" cy="18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08" name="Рукописный ввод 107">
                <a:extLst>
                  <a:ext uri="{FF2B5EF4-FFF2-40B4-BE49-F238E27FC236}">
                    <a16:creationId xmlns:a16="http://schemas.microsoft.com/office/drawing/2014/main" id="{9D89578E-46FF-4F4A-86E6-0449C92BFB0D}"/>
                  </a:ext>
                </a:extLst>
              </p14:cNvPr>
              <p14:cNvContentPartPr/>
              <p14:nvPr/>
            </p14:nvContentPartPr>
            <p14:xfrm>
              <a:off x="1268202" y="4911918"/>
              <a:ext cx="1846800" cy="1534680"/>
            </p14:xfrm>
          </p:contentPart>
        </mc:Choice>
        <mc:Fallback>
          <p:pic>
            <p:nvPicPr>
              <p:cNvPr id="108" name="Рукописный ввод 107">
                <a:extLst>
                  <a:ext uri="{FF2B5EF4-FFF2-40B4-BE49-F238E27FC236}">
                    <a16:creationId xmlns:a16="http://schemas.microsoft.com/office/drawing/2014/main" id="{9D89578E-46FF-4F4A-86E6-0449C92BFB0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232562" y="4839918"/>
                <a:ext cx="1918440" cy="167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4990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5" name="Рукописный ввод 74">
                <a:extLst>
                  <a:ext uri="{FF2B5EF4-FFF2-40B4-BE49-F238E27FC236}">
                    <a16:creationId xmlns:a16="http://schemas.microsoft.com/office/drawing/2014/main" id="{5BEF79D8-6BEE-409A-8F3C-8E0765EDAB5D}"/>
                  </a:ext>
                </a:extLst>
              </p14:cNvPr>
              <p14:cNvContentPartPr/>
              <p14:nvPr/>
            </p14:nvContentPartPr>
            <p14:xfrm>
              <a:off x="9412712" y="1234117"/>
              <a:ext cx="73800" cy="32040"/>
            </p14:xfrm>
          </p:contentPart>
        </mc:Choice>
        <mc:Fallback xmlns="">
          <p:pic>
            <p:nvPicPr>
              <p:cNvPr id="75" name="Рукописный ввод 74">
                <a:extLst>
                  <a:ext uri="{FF2B5EF4-FFF2-40B4-BE49-F238E27FC236}">
                    <a16:creationId xmlns:a16="http://schemas.microsoft.com/office/drawing/2014/main" id="{5BEF79D8-6BEE-409A-8F3C-8E0765EDAB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3756" y="1225117"/>
                <a:ext cx="91354" cy="496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4">
            <a:extLst>
              <a:ext uri="{FF2B5EF4-FFF2-40B4-BE49-F238E27FC236}">
                <a16:creationId xmlns:a16="http://schemas.microsoft.com/office/drawing/2014/main" id="{49070AEC-8D05-4683-B43D-A4A6CDFCC636}"/>
              </a:ext>
            </a:extLst>
          </p:cNvPr>
          <p:cNvSpPr txBox="1"/>
          <p:nvPr/>
        </p:nvSpPr>
        <p:spPr>
          <a:xfrm>
            <a:off x="240605" y="6180413"/>
            <a:ext cx="695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GB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1784F10-E856-4741-9633-998521AB3213}"/>
              </a:ext>
            </a:extLst>
          </p:cNvPr>
          <p:cNvGrpSpPr/>
          <p:nvPr/>
        </p:nvGrpSpPr>
        <p:grpSpPr>
          <a:xfrm>
            <a:off x="714162" y="335598"/>
            <a:ext cx="211680" cy="353520"/>
            <a:chOff x="714162" y="335598"/>
            <a:chExt cx="211680" cy="35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91EF9F20-218A-4FCF-9539-A3C2DC117099}"/>
                    </a:ext>
                  </a:extLst>
                </p14:cNvPr>
                <p14:cNvContentPartPr/>
                <p14:nvPr/>
              </p14:nvContentPartPr>
              <p14:xfrm>
                <a:off x="714162" y="335598"/>
                <a:ext cx="36720" cy="307800"/>
              </p14:xfrm>
            </p:contentPart>
          </mc:Choice>
          <mc:Fallback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91EF9F20-218A-4FCF-9539-A3C2DC11709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5162" y="326598"/>
                  <a:ext cx="543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606E3810-3385-4502-8C33-54B409F7CFC4}"/>
                    </a:ext>
                  </a:extLst>
                </p14:cNvPr>
                <p14:cNvContentPartPr/>
                <p14:nvPr/>
              </p14:nvContentPartPr>
              <p14:xfrm>
                <a:off x="882642" y="666438"/>
                <a:ext cx="43200" cy="2268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606E3810-3385-4502-8C33-54B409F7CFC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73642" y="657438"/>
                  <a:ext cx="60840" cy="4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75B38A74-7B91-49BF-A02C-D158799F25F4}"/>
                  </a:ext>
                </a:extLst>
              </p14:cNvPr>
              <p14:cNvContentPartPr/>
              <p14:nvPr/>
            </p14:nvContentPartPr>
            <p14:xfrm>
              <a:off x="722442" y="1007358"/>
              <a:ext cx="357120" cy="220680"/>
            </p14:xfrm>
          </p:contentPart>
        </mc:Choice>
        <mc:Fallback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75B38A74-7B91-49BF-A02C-D158799F25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3802" y="998718"/>
                <a:ext cx="374760" cy="23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BE721C04-0CF3-43A3-9CC9-13ECC975437D}"/>
              </a:ext>
            </a:extLst>
          </p:cNvPr>
          <p:cNvGrpSpPr/>
          <p:nvPr/>
        </p:nvGrpSpPr>
        <p:grpSpPr>
          <a:xfrm>
            <a:off x="1260642" y="208878"/>
            <a:ext cx="2259000" cy="1135440"/>
            <a:chOff x="1260642" y="208878"/>
            <a:chExt cx="2259000" cy="113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FEF6018A-2AB3-4836-8286-794CCD279ECE}"/>
                    </a:ext>
                  </a:extLst>
                </p14:cNvPr>
                <p14:cNvContentPartPr/>
                <p14:nvPr/>
              </p14:nvContentPartPr>
              <p14:xfrm>
                <a:off x="1495722" y="385278"/>
                <a:ext cx="142920" cy="22428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FEF6018A-2AB3-4836-8286-794CCD279EC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86722" y="376638"/>
                  <a:ext cx="1605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9C5637E0-1247-4E02-9959-3B37DAA07C16}"/>
                    </a:ext>
                  </a:extLst>
                </p14:cNvPr>
                <p14:cNvContentPartPr/>
                <p14:nvPr/>
              </p14:nvContentPartPr>
              <p14:xfrm>
                <a:off x="1449282" y="388518"/>
                <a:ext cx="167760" cy="27000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9C5637E0-1247-4E02-9959-3B37DAA07C1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40642" y="379518"/>
                  <a:ext cx="1854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9E409AD8-6658-4714-88FA-CC9FD36CD894}"/>
                    </a:ext>
                  </a:extLst>
                </p14:cNvPr>
                <p14:cNvContentPartPr/>
                <p14:nvPr/>
              </p14:nvContentPartPr>
              <p14:xfrm>
                <a:off x="1928082" y="365478"/>
                <a:ext cx="116640" cy="53388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9E409AD8-6658-4714-88FA-CC9FD36CD89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19442" y="356838"/>
                  <a:ext cx="13428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C21E4928-6F72-45D2-9FA2-C88BB5CF4A02}"/>
                    </a:ext>
                  </a:extLst>
                </p14:cNvPr>
                <p14:cNvContentPartPr/>
                <p14:nvPr/>
              </p14:nvContentPartPr>
              <p14:xfrm>
                <a:off x="2155242" y="434238"/>
                <a:ext cx="55440" cy="24984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C21E4928-6F72-45D2-9FA2-C88BB5CF4A0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46242" y="425598"/>
                  <a:ext cx="730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17C4C43E-4105-4ABD-AE65-EC8FAF585098}"/>
                    </a:ext>
                  </a:extLst>
                </p14:cNvPr>
                <p14:cNvContentPartPr/>
                <p14:nvPr/>
              </p14:nvContentPartPr>
              <p14:xfrm>
                <a:off x="2081802" y="345678"/>
                <a:ext cx="206280" cy="22932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17C4C43E-4105-4ABD-AE65-EC8FAF58509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72802" y="337038"/>
                  <a:ext cx="2239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554483F0-03C7-47C0-9174-DDC64EDB1B89}"/>
                    </a:ext>
                  </a:extLst>
                </p14:cNvPr>
                <p14:cNvContentPartPr/>
                <p14:nvPr/>
              </p14:nvContentPartPr>
              <p14:xfrm>
                <a:off x="2317242" y="630798"/>
                <a:ext cx="102960" cy="12168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554483F0-03C7-47C0-9174-DDC64EDB1B8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08602" y="621798"/>
                  <a:ext cx="1206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094D6E5E-82B3-421F-9C3C-BD1CF8883801}"/>
                    </a:ext>
                  </a:extLst>
                </p14:cNvPr>
                <p14:cNvContentPartPr/>
                <p14:nvPr/>
              </p14:nvContentPartPr>
              <p14:xfrm>
                <a:off x="2303202" y="653118"/>
                <a:ext cx="175680" cy="10620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094D6E5E-82B3-421F-9C3C-BD1CF888380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94562" y="644478"/>
                  <a:ext cx="193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4CF5D32E-A16F-425A-9BB9-5DFB98982446}"/>
                    </a:ext>
                  </a:extLst>
                </p14:cNvPr>
                <p14:cNvContentPartPr/>
                <p14:nvPr/>
              </p14:nvContentPartPr>
              <p14:xfrm>
                <a:off x="2503722" y="469878"/>
                <a:ext cx="235440" cy="13680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4CF5D32E-A16F-425A-9BB9-5DFB9898244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94722" y="461238"/>
                  <a:ext cx="2530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9390A43C-2030-4AC0-BCDD-5FC24525D630}"/>
                    </a:ext>
                  </a:extLst>
                </p14:cNvPr>
                <p14:cNvContentPartPr/>
                <p14:nvPr/>
              </p14:nvContentPartPr>
              <p14:xfrm>
                <a:off x="2798922" y="345678"/>
                <a:ext cx="253800" cy="32112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9390A43C-2030-4AC0-BCDD-5FC24525D63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89922" y="337038"/>
                  <a:ext cx="2714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F4B7483C-CBED-4E3C-B10C-5F2558F06D1E}"/>
                    </a:ext>
                  </a:extLst>
                </p14:cNvPr>
                <p14:cNvContentPartPr/>
                <p14:nvPr/>
              </p14:nvContentPartPr>
              <p14:xfrm>
                <a:off x="3111762" y="517758"/>
                <a:ext cx="66240" cy="12456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F4B7483C-CBED-4E3C-B10C-5F2558F06D1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03122" y="509118"/>
                  <a:ext cx="838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A9AF7C83-ED8C-4BAB-91AC-494C2F12FA20}"/>
                    </a:ext>
                  </a:extLst>
                </p14:cNvPr>
                <p14:cNvContentPartPr/>
                <p14:nvPr/>
              </p14:nvContentPartPr>
              <p14:xfrm>
                <a:off x="3071442" y="221838"/>
                <a:ext cx="448200" cy="59040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A9AF7C83-ED8C-4BAB-91AC-494C2F12FA2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62802" y="213198"/>
                  <a:ext cx="465840" cy="6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8BABFBD0-09A5-4C29-9CAA-50319E6B6172}"/>
                    </a:ext>
                  </a:extLst>
                </p14:cNvPr>
                <p14:cNvContentPartPr/>
                <p14:nvPr/>
              </p14:nvContentPartPr>
              <p14:xfrm>
                <a:off x="1466562" y="1002318"/>
                <a:ext cx="78120" cy="21600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8BABFBD0-09A5-4C29-9CAA-50319E6B617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57922" y="993678"/>
                  <a:ext cx="957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2899BCC8-5DBC-4EC9-AC70-86A0D5AD127C}"/>
                    </a:ext>
                  </a:extLst>
                </p14:cNvPr>
                <p14:cNvContentPartPr/>
                <p14:nvPr/>
              </p14:nvContentPartPr>
              <p14:xfrm>
                <a:off x="1420842" y="1068558"/>
                <a:ext cx="156240" cy="14328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2899BCC8-5DBC-4EC9-AC70-86A0D5AD127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12202" y="1059558"/>
                  <a:ext cx="1738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24AB90CA-B8A3-4E31-B4AD-B049C2AB0ABE}"/>
                    </a:ext>
                  </a:extLst>
                </p14:cNvPr>
                <p14:cNvContentPartPr/>
                <p14:nvPr/>
              </p14:nvContentPartPr>
              <p14:xfrm>
                <a:off x="1582842" y="834198"/>
                <a:ext cx="81360" cy="36108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24AB90CA-B8A3-4E31-B4AD-B049C2AB0AB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73842" y="825198"/>
                  <a:ext cx="9900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3882E657-D064-4DFE-88A4-7CDA128A971A}"/>
                    </a:ext>
                  </a:extLst>
                </p14:cNvPr>
                <p14:cNvContentPartPr/>
                <p14:nvPr/>
              </p14:nvContentPartPr>
              <p14:xfrm>
                <a:off x="1310682" y="901518"/>
                <a:ext cx="89280" cy="34812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3882E657-D064-4DFE-88A4-7CDA128A9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301682" y="892878"/>
                  <a:ext cx="10692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F970B5B3-7766-40CE-AE94-1F4CD980507A}"/>
                    </a:ext>
                  </a:extLst>
                </p14:cNvPr>
                <p14:cNvContentPartPr/>
                <p14:nvPr/>
              </p14:nvContentPartPr>
              <p14:xfrm>
                <a:off x="1260642" y="360078"/>
                <a:ext cx="171000" cy="34488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F970B5B3-7766-40CE-AE94-1F4CD980507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51642" y="351078"/>
                  <a:ext cx="1886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72888372-D988-48A0-B01C-A29B9E9F3814}"/>
                    </a:ext>
                  </a:extLst>
                </p14:cNvPr>
                <p14:cNvContentPartPr/>
                <p14:nvPr/>
              </p14:nvContentPartPr>
              <p14:xfrm>
                <a:off x="1565922" y="208878"/>
                <a:ext cx="321840" cy="52200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72888372-D988-48A0-B01C-A29B9E9F381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56922" y="200238"/>
                  <a:ext cx="33948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BED548D5-8C3A-4BEC-84E0-91B593E1FB34}"/>
                    </a:ext>
                  </a:extLst>
                </p14:cNvPr>
                <p14:cNvContentPartPr/>
                <p14:nvPr/>
              </p14:nvContentPartPr>
              <p14:xfrm>
                <a:off x="1855002" y="812238"/>
                <a:ext cx="176040" cy="53208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BED548D5-8C3A-4BEC-84E0-91B593E1FB3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46002" y="803598"/>
                  <a:ext cx="19368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0212F078-7711-4E93-87D2-EB1F97B49617}"/>
                    </a:ext>
                  </a:extLst>
                </p14:cNvPr>
                <p14:cNvContentPartPr/>
                <p14:nvPr/>
              </p14:nvContentPartPr>
              <p14:xfrm>
                <a:off x="2108802" y="883158"/>
                <a:ext cx="87480" cy="25776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0212F078-7711-4E93-87D2-EB1F97B4961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99802" y="874518"/>
                  <a:ext cx="1051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EFB163DF-0533-4A2B-A157-ECC7002EA9C7}"/>
                    </a:ext>
                  </a:extLst>
                </p14:cNvPr>
                <p14:cNvContentPartPr/>
                <p14:nvPr/>
              </p14:nvContentPartPr>
              <p14:xfrm>
                <a:off x="2073882" y="890358"/>
                <a:ext cx="216360" cy="16740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EFB163DF-0533-4A2B-A157-ECC7002EA9C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64882" y="881718"/>
                  <a:ext cx="2340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D9FAD26C-D23A-4732-AB79-49A06299DCD4}"/>
                    </a:ext>
                  </a:extLst>
                </p14:cNvPr>
                <p14:cNvContentPartPr/>
                <p14:nvPr/>
              </p14:nvContentPartPr>
              <p14:xfrm>
                <a:off x="2252442" y="1047318"/>
                <a:ext cx="215280" cy="19152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D9FAD26C-D23A-4732-AB79-49A06299DCD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243802" y="1038318"/>
                  <a:ext cx="2329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2E796029-51EB-43A9-AEE2-C930913C72A6}"/>
                    </a:ext>
                  </a:extLst>
                </p14:cNvPr>
                <p14:cNvContentPartPr/>
                <p14:nvPr/>
              </p14:nvContentPartPr>
              <p14:xfrm>
                <a:off x="2461602" y="875238"/>
                <a:ext cx="171000" cy="43920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2E796029-51EB-43A9-AEE2-C930913C72A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52962" y="866238"/>
                  <a:ext cx="188640" cy="45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4" name="Рукописный ввод 63">
                <a:extLst>
                  <a:ext uri="{FF2B5EF4-FFF2-40B4-BE49-F238E27FC236}">
                    <a16:creationId xmlns:a16="http://schemas.microsoft.com/office/drawing/2014/main" id="{126145E4-7E2B-4F3E-BD7E-B0C091CFA49E}"/>
                  </a:ext>
                </a:extLst>
              </p14:cNvPr>
              <p14:cNvContentPartPr/>
              <p14:nvPr/>
            </p14:nvContentPartPr>
            <p14:xfrm>
              <a:off x="1174242" y="1492638"/>
              <a:ext cx="2422440" cy="103680"/>
            </p14:xfrm>
          </p:contentPart>
        </mc:Choice>
        <mc:Fallback>
          <p:pic>
            <p:nvPicPr>
              <p:cNvPr id="64" name="Рукописный ввод 63">
                <a:extLst>
                  <a:ext uri="{FF2B5EF4-FFF2-40B4-BE49-F238E27FC236}">
                    <a16:creationId xmlns:a16="http://schemas.microsoft.com/office/drawing/2014/main" id="{126145E4-7E2B-4F3E-BD7E-B0C091CFA49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65242" y="1483638"/>
                <a:ext cx="2440080" cy="12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976E50CB-4E09-4F48-AE5D-1679EF041195}"/>
              </a:ext>
            </a:extLst>
          </p:cNvPr>
          <p:cNvGrpSpPr/>
          <p:nvPr/>
        </p:nvGrpSpPr>
        <p:grpSpPr>
          <a:xfrm>
            <a:off x="3822762" y="2560038"/>
            <a:ext cx="724680" cy="1273680"/>
            <a:chOff x="3822762" y="2560038"/>
            <a:chExt cx="724680" cy="127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DE5E23F4-C924-4652-9ED9-0C210C552CA8}"/>
                    </a:ext>
                  </a:extLst>
                </p14:cNvPr>
                <p14:cNvContentPartPr/>
                <p14:nvPr/>
              </p14:nvContentPartPr>
              <p14:xfrm>
                <a:off x="3822762" y="2560038"/>
                <a:ext cx="545400" cy="807840"/>
              </p14:xfrm>
            </p:contentPart>
          </mc:Choice>
          <mc:Fallback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DE5E23F4-C924-4652-9ED9-0C210C552CA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13762" y="2551398"/>
                  <a:ext cx="563040" cy="82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0DA363FD-1232-4E4F-B7E5-9695D848CC7B}"/>
                    </a:ext>
                  </a:extLst>
                </p14:cNvPr>
                <p14:cNvContentPartPr/>
                <p14:nvPr/>
              </p14:nvContentPartPr>
              <p14:xfrm>
                <a:off x="4346202" y="3128478"/>
                <a:ext cx="201240" cy="705240"/>
              </p14:xfrm>
            </p:contentPart>
          </mc:Choice>
          <mc:Fallback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0DA363FD-1232-4E4F-B7E5-9695D848CC7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337562" y="3119838"/>
                  <a:ext cx="218880" cy="72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C4C6D729-059E-4122-AE22-C5D413316864}"/>
              </a:ext>
            </a:extLst>
          </p:cNvPr>
          <p:cNvGrpSpPr/>
          <p:nvPr/>
        </p:nvGrpSpPr>
        <p:grpSpPr>
          <a:xfrm>
            <a:off x="5006082" y="3141438"/>
            <a:ext cx="1687320" cy="1617480"/>
            <a:chOff x="5006082" y="3141438"/>
            <a:chExt cx="1687320" cy="161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18E504CF-E3B0-41BA-A56A-B2CBDB9566A7}"/>
                    </a:ext>
                  </a:extLst>
                </p14:cNvPr>
                <p14:cNvContentPartPr/>
                <p14:nvPr/>
              </p14:nvContentPartPr>
              <p14:xfrm>
                <a:off x="5473002" y="3442758"/>
                <a:ext cx="418680" cy="532800"/>
              </p14:xfrm>
            </p:contentPart>
          </mc:Choice>
          <mc:Fallback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18E504CF-E3B0-41BA-A56A-B2CBDB9566A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64362" y="3433758"/>
                  <a:ext cx="43632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B26A011E-19C6-4F15-96E7-EF3B2BBE8FB1}"/>
                    </a:ext>
                  </a:extLst>
                </p14:cNvPr>
                <p14:cNvContentPartPr/>
                <p14:nvPr/>
              </p14:nvContentPartPr>
              <p14:xfrm>
                <a:off x="5599722" y="4380558"/>
                <a:ext cx="23040" cy="70560"/>
              </p14:xfrm>
            </p:contentPart>
          </mc:Choice>
          <mc:Fallback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B26A011E-19C6-4F15-96E7-EF3B2BBE8FB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90722" y="4371558"/>
                  <a:ext cx="406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D2904C2B-6302-4DB8-B208-307F05EFA734}"/>
                    </a:ext>
                  </a:extLst>
                </p14:cNvPr>
                <p14:cNvContentPartPr/>
                <p14:nvPr/>
              </p14:nvContentPartPr>
              <p14:xfrm>
                <a:off x="5006082" y="3141438"/>
                <a:ext cx="1687320" cy="1617480"/>
              </p14:xfrm>
            </p:contentPart>
          </mc:Choice>
          <mc:Fallback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D2904C2B-6302-4DB8-B208-307F05EFA73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997442" y="3132438"/>
                  <a:ext cx="1704960" cy="1635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60383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58E835-5D8C-4EA0-9A30-802EB6D7E6C2}"/>
              </a:ext>
            </a:extLst>
          </p:cNvPr>
          <p:cNvSpPr txBox="1"/>
          <p:nvPr/>
        </p:nvSpPr>
        <p:spPr>
          <a:xfrm>
            <a:off x="1934852" y="918269"/>
            <a:ext cx="60944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So to overcome this problem in this lecture we are going to add some tools, 4 new rules, </a:t>
            </a:r>
          </a:p>
          <a:p>
            <a:endParaRPr lang="en-GB" dirty="0"/>
          </a:p>
          <a:p>
            <a:r>
              <a:rPr lang="en-GB" dirty="0"/>
              <a:t>We basically need to either generalise or instantiate quantifiers</a:t>
            </a:r>
          </a:p>
          <a:p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171BD6E8-5CDA-4830-AB5A-4978AEC6BFB1}"/>
                  </a:ext>
                </a:extLst>
              </p14:cNvPr>
              <p14:cNvContentPartPr/>
              <p14:nvPr/>
            </p14:nvContentPartPr>
            <p14:xfrm>
              <a:off x="2969072" y="1177998"/>
              <a:ext cx="1303920" cy="615240"/>
            </p14:xfrm>
          </p:contentPart>
        </mc:Choice>
        <mc:Fallback xmlns=""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171BD6E8-5CDA-4830-AB5A-4978AEC6BFB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960072" y="1169358"/>
                <a:ext cx="1321560" cy="6328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4">
            <a:extLst>
              <a:ext uri="{FF2B5EF4-FFF2-40B4-BE49-F238E27FC236}">
                <a16:creationId xmlns:a16="http://schemas.microsoft.com/office/drawing/2014/main" id="{D54DBE9E-4C06-4B82-9250-48B821014A03}"/>
              </a:ext>
            </a:extLst>
          </p:cNvPr>
          <p:cNvSpPr txBox="1"/>
          <p:nvPr/>
        </p:nvSpPr>
        <p:spPr>
          <a:xfrm>
            <a:off x="240605" y="6180413"/>
            <a:ext cx="695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E7EDD0AB-6127-41B3-9A63-49EAF9F56E60}"/>
                  </a:ext>
                </a:extLst>
              </p14:cNvPr>
              <p14:cNvContentPartPr/>
              <p14:nvPr/>
            </p14:nvContentPartPr>
            <p14:xfrm>
              <a:off x="4579482" y="2308758"/>
              <a:ext cx="318960" cy="44028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E7EDD0AB-6127-41B3-9A63-49EAF9F56E6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570842" y="2299758"/>
                <a:ext cx="33660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63CB4A1E-2F1B-473D-B68F-DEB71BC89A9D}"/>
                  </a:ext>
                </a:extLst>
              </p14:cNvPr>
              <p14:cNvContentPartPr/>
              <p14:nvPr/>
            </p14:nvContentPartPr>
            <p14:xfrm>
              <a:off x="6670002" y="2180238"/>
              <a:ext cx="419760" cy="590400"/>
            </p14:xfrm>
          </p:contentPart>
        </mc:Choice>
        <mc:Fallback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63CB4A1E-2F1B-473D-B68F-DEB71BC89A9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661002" y="2171598"/>
                <a:ext cx="437400" cy="60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6912435A-6592-4901-B106-4036EB6A5449}"/>
              </a:ext>
            </a:extLst>
          </p:cNvPr>
          <p:cNvGrpSpPr/>
          <p:nvPr/>
        </p:nvGrpSpPr>
        <p:grpSpPr>
          <a:xfrm>
            <a:off x="4134882" y="3126318"/>
            <a:ext cx="700920" cy="411480"/>
            <a:chOff x="4134882" y="3126318"/>
            <a:chExt cx="700920" cy="41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B89E43DB-50F4-47CB-ADA4-4B8DEA15E3CA}"/>
                    </a:ext>
                  </a:extLst>
                </p14:cNvPr>
                <p14:cNvContentPartPr/>
                <p14:nvPr/>
              </p14:nvContentPartPr>
              <p14:xfrm>
                <a:off x="4134882" y="3179238"/>
                <a:ext cx="240120" cy="32868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B89E43DB-50F4-47CB-ADA4-4B8DEA15E3C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26242" y="3170238"/>
                  <a:ext cx="2577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627441A4-E0AE-45FD-82C8-640446B72310}"/>
                    </a:ext>
                  </a:extLst>
                </p14:cNvPr>
                <p14:cNvContentPartPr/>
                <p14:nvPr/>
              </p14:nvContentPartPr>
              <p14:xfrm>
                <a:off x="4165842" y="3359598"/>
                <a:ext cx="164160" cy="3600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627441A4-E0AE-45FD-82C8-640446B7231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156842" y="3350598"/>
                  <a:ext cx="1818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EA21CA24-1E55-4E88-BDC5-6B6185321220}"/>
                    </a:ext>
                  </a:extLst>
                </p14:cNvPr>
                <p14:cNvContentPartPr/>
                <p14:nvPr/>
              </p14:nvContentPartPr>
              <p14:xfrm>
                <a:off x="4366722" y="3126318"/>
                <a:ext cx="255600" cy="27972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EA21CA24-1E55-4E88-BDC5-6B618532122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357722" y="3117678"/>
                  <a:ext cx="2732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D4DB5790-D010-43C5-963C-20A945C92D08}"/>
                    </a:ext>
                  </a:extLst>
                </p14:cNvPr>
                <p14:cNvContentPartPr/>
                <p14:nvPr/>
              </p14:nvContentPartPr>
              <p14:xfrm>
                <a:off x="4566882" y="3164118"/>
                <a:ext cx="268920" cy="37368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D4DB5790-D010-43C5-963C-20A945C92D0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558242" y="3155478"/>
                  <a:ext cx="286560" cy="39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7E692E5-5B3A-4112-9B78-C5E82307B629}"/>
              </a:ext>
            </a:extLst>
          </p:cNvPr>
          <p:cNvGrpSpPr/>
          <p:nvPr/>
        </p:nvGrpSpPr>
        <p:grpSpPr>
          <a:xfrm>
            <a:off x="4009962" y="3745158"/>
            <a:ext cx="1737000" cy="331200"/>
            <a:chOff x="4009962" y="3745158"/>
            <a:chExt cx="1737000" cy="33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816D1668-A784-4DE8-9CC9-18B92CBDDCDE}"/>
                    </a:ext>
                  </a:extLst>
                </p14:cNvPr>
                <p14:cNvContentPartPr/>
                <p14:nvPr/>
              </p14:nvContentPartPr>
              <p14:xfrm>
                <a:off x="4014642" y="3794478"/>
                <a:ext cx="193680" cy="20520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816D1668-A784-4DE8-9CC9-18B92CBDDCD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005642" y="3785478"/>
                  <a:ext cx="2113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FAC5E81E-AE7D-4BFB-9B50-B55B155733E7}"/>
                    </a:ext>
                  </a:extLst>
                </p14:cNvPr>
                <p14:cNvContentPartPr/>
                <p14:nvPr/>
              </p14:nvContentPartPr>
              <p14:xfrm>
                <a:off x="4009962" y="3837678"/>
                <a:ext cx="439200" cy="22968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FAC5E81E-AE7D-4BFB-9B50-B55B155733E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01322" y="3829038"/>
                  <a:ext cx="4568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BCC3EC19-1500-43CC-8982-7BACD9CE605F}"/>
                    </a:ext>
                  </a:extLst>
                </p14:cNvPr>
                <p14:cNvContentPartPr/>
                <p14:nvPr/>
              </p14:nvContentPartPr>
              <p14:xfrm>
                <a:off x="4423242" y="3832998"/>
                <a:ext cx="256680" cy="22608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BCC3EC19-1500-43CC-8982-7BACD9CE605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414602" y="3823998"/>
                  <a:ext cx="2743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EE4998C9-373C-4D6B-B6D9-B5BCAF297EC9}"/>
                    </a:ext>
                  </a:extLst>
                </p14:cNvPr>
                <p14:cNvContentPartPr/>
                <p14:nvPr/>
              </p14:nvContentPartPr>
              <p14:xfrm>
                <a:off x="4558962" y="3839118"/>
                <a:ext cx="363600" cy="23724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EE4998C9-373C-4D6B-B6D9-B5BCAF297EC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550322" y="3830118"/>
                  <a:ext cx="3812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20096DA6-260B-4464-A2F0-13CF292FA0A9}"/>
                    </a:ext>
                  </a:extLst>
                </p14:cNvPr>
                <p14:cNvContentPartPr/>
                <p14:nvPr/>
              </p14:nvContentPartPr>
              <p14:xfrm>
                <a:off x="4780722" y="3875838"/>
                <a:ext cx="149400" cy="4788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20096DA6-260B-4464-A2F0-13CF292FA0A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771722" y="3867198"/>
                  <a:ext cx="1670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325D9FF9-098A-44C7-A761-BA0BB10E542F}"/>
                    </a:ext>
                  </a:extLst>
                </p14:cNvPr>
                <p14:cNvContentPartPr/>
                <p14:nvPr/>
              </p14:nvContentPartPr>
              <p14:xfrm>
                <a:off x="4941282" y="3754158"/>
                <a:ext cx="312480" cy="27468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325D9FF9-098A-44C7-A761-BA0BB10E542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32642" y="3745518"/>
                  <a:ext cx="3301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049E2EBF-716D-4AEB-8D1B-6032AACAE3D0}"/>
                    </a:ext>
                  </a:extLst>
                </p14:cNvPr>
                <p14:cNvContentPartPr/>
                <p14:nvPr/>
              </p14:nvContentPartPr>
              <p14:xfrm>
                <a:off x="5062242" y="3829758"/>
                <a:ext cx="168840" cy="18432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049E2EBF-716D-4AEB-8D1B-6032AACAE3D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053602" y="3820758"/>
                  <a:ext cx="186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99C97DF8-A23F-4E54-8372-817F3028E6F4}"/>
                    </a:ext>
                  </a:extLst>
                </p14:cNvPr>
                <p14:cNvContentPartPr/>
                <p14:nvPr/>
              </p14:nvContentPartPr>
              <p14:xfrm>
                <a:off x="5328282" y="3858198"/>
                <a:ext cx="111240" cy="14184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99C97DF8-A23F-4E54-8372-817F3028E6F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319282" y="3849198"/>
                  <a:ext cx="1288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E0DB5F1C-52D9-453B-B0CD-7138A1CFFEE2}"/>
                    </a:ext>
                  </a:extLst>
                </p14:cNvPr>
                <p14:cNvContentPartPr/>
                <p14:nvPr/>
              </p14:nvContentPartPr>
              <p14:xfrm>
                <a:off x="5295522" y="3816798"/>
                <a:ext cx="192600" cy="23508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E0DB5F1C-52D9-453B-B0CD-7138A1CFFEE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286522" y="3807798"/>
                  <a:ext cx="2102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07245C03-48EC-4D43-BE36-EDE6DBBF64E5}"/>
                    </a:ext>
                  </a:extLst>
                </p14:cNvPr>
                <p14:cNvContentPartPr/>
                <p14:nvPr/>
              </p14:nvContentPartPr>
              <p14:xfrm>
                <a:off x="5415402" y="3745158"/>
                <a:ext cx="331560" cy="29772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07245C03-48EC-4D43-BE36-EDE6DBBF64E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406402" y="3736158"/>
                  <a:ext cx="349200" cy="31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D0613666-949F-46AA-92C3-AE8A7A579977}"/>
              </a:ext>
            </a:extLst>
          </p:cNvPr>
          <p:cNvGrpSpPr/>
          <p:nvPr/>
        </p:nvGrpSpPr>
        <p:grpSpPr>
          <a:xfrm>
            <a:off x="7081842" y="2926878"/>
            <a:ext cx="1281600" cy="379800"/>
            <a:chOff x="7081842" y="2926878"/>
            <a:chExt cx="1281600" cy="37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CF8F4C06-479F-4858-A80A-CA4C91EAFC18}"/>
                    </a:ext>
                  </a:extLst>
                </p14:cNvPr>
                <p14:cNvContentPartPr/>
                <p14:nvPr/>
              </p14:nvContentPartPr>
              <p14:xfrm>
                <a:off x="7081842" y="2951358"/>
                <a:ext cx="263880" cy="35532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CF8F4C06-479F-4858-A80A-CA4C91EAFC1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072842" y="2942718"/>
                  <a:ext cx="2815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089E309F-86D7-402B-BAF4-7B7E5EBF45DD}"/>
                    </a:ext>
                  </a:extLst>
                </p14:cNvPr>
                <p14:cNvContentPartPr/>
                <p14:nvPr/>
              </p14:nvContentPartPr>
              <p14:xfrm>
                <a:off x="7337442" y="3186078"/>
                <a:ext cx="142920" cy="11124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089E309F-86D7-402B-BAF4-7B7E5EBF45D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328442" y="3177438"/>
                  <a:ext cx="160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B7B260A0-CDE2-4D92-983C-F9C8A02D8C7E}"/>
                    </a:ext>
                  </a:extLst>
                </p14:cNvPr>
                <p14:cNvContentPartPr/>
                <p14:nvPr/>
              </p14:nvContentPartPr>
              <p14:xfrm>
                <a:off x="7288122" y="3013278"/>
                <a:ext cx="199800" cy="21924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B7B260A0-CDE2-4D92-983C-F9C8A02D8C7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279482" y="3004278"/>
                  <a:ext cx="2174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8FB4D980-E1E4-4688-8980-B1688994845B}"/>
                    </a:ext>
                  </a:extLst>
                </p14:cNvPr>
                <p14:cNvContentPartPr/>
                <p14:nvPr/>
              </p14:nvContentPartPr>
              <p14:xfrm>
                <a:off x="7501242" y="2980158"/>
                <a:ext cx="315720" cy="28152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8FB4D980-E1E4-4688-8980-B1688994845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492602" y="2971158"/>
                  <a:ext cx="3333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3FD3F7CE-9ACE-4904-A1E2-0D0D495FCF5D}"/>
                    </a:ext>
                  </a:extLst>
                </p14:cNvPr>
                <p14:cNvContentPartPr/>
                <p14:nvPr/>
              </p14:nvContentPartPr>
              <p14:xfrm>
                <a:off x="7846842" y="3055758"/>
                <a:ext cx="197280" cy="18216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3FD3F7CE-9ACE-4904-A1E2-0D0D495FCF5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38202" y="3047118"/>
                  <a:ext cx="2149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4366DCAE-5E43-4702-947F-1AA8A4C35D97}"/>
                    </a:ext>
                  </a:extLst>
                </p14:cNvPr>
                <p14:cNvContentPartPr/>
                <p14:nvPr/>
              </p14:nvContentPartPr>
              <p14:xfrm>
                <a:off x="7918842" y="3005718"/>
                <a:ext cx="424440" cy="24948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4366DCAE-5E43-4702-947F-1AA8A4C35D9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909842" y="2996718"/>
                  <a:ext cx="4420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A31D2CD9-FC9D-4F5D-BAE2-7C9A069A1EB0}"/>
                    </a:ext>
                  </a:extLst>
                </p14:cNvPr>
                <p14:cNvContentPartPr/>
                <p14:nvPr/>
              </p14:nvContentPartPr>
              <p14:xfrm>
                <a:off x="8064642" y="2926878"/>
                <a:ext cx="298800" cy="23940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A31D2CD9-FC9D-4F5D-BAE2-7C9A069A1EB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055642" y="2917878"/>
                  <a:ext cx="316440" cy="25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AD5A4D15-B751-41E5-86D9-A34172E69D9D}"/>
              </a:ext>
            </a:extLst>
          </p:cNvPr>
          <p:cNvGrpSpPr/>
          <p:nvPr/>
        </p:nvGrpSpPr>
        <p:grpSpPr>
          <a:xfrm>
            <a:off x="6865482" y="3597558"/>
            <a:ext cx="1844280" cy="531000"/>
            <a:chOff x="6865482" y="3597558"/>
            <a:chExt cx="1844280" cy="53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E8193286-B5EA-4F4B-986D-B076A0F84795}"/>
                    </a:ext>
                  </a:extLst>
                </p14:cNvPr>
                <p14:cNvContentPartPr/>
                <p14:nvPr/>
              </p14:nvContentPartPr>
              <p14:xfrm>
                <a:off x="6865482" y="3861438"/>
                <a:ext cx="435240" cy="26712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E8193286-B5EA-4F4B-986D-B076A0F8479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856842" y="3852798"/>
                  <a:ext cx="4528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F9456256-5CEB-4A01-A9E2-12A41106B1D5}"/>
                    </a:ext>
                  </a:extLst>
                </p14:cNvPr>
                <p14:cNvContentPartPr/>
                <p14:nvPr/>
              </p14:nvContentPartPr>
              <p14:xfrm>
                <a:off x="7244562" y="3730758"/>
                <a:ext cx="270720" cy="30816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F9456256-5CEB-4A01-A9E2-12A41106B1D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235562" y="3722118"/>
                  <a:ext cx="2883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6E385C51-BAAD-4046-8C30-174F6D430AE3}"/>
                    </a:ext>
                  </a:extLst>
                </p14:cNvPr>
                <p14:cNvContentPartPr/>
                <p14:nvPr/>
              </p14:nvContentPartPr>
              <p14:xfrm>
                <a:off x="7518162" y="3741558"/>
                <a:ext cx="336240" cy="26064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6E385C51-BAAD-4046-8C30-174F6D430AE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09522" y="3732558"/>
                  <a:ext cx="3538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1001A582-5BD9-4957-926F-DC69F8BA2FD9}"/>
                    </a:ext>
                  </a:extLst>
                </p14:cNvPr>
                <p14:cNvContentPartPr/>
                <p14:nvPr/>
              </p14:nvContentPartPr>
              <p14:xfrm>
                <a:off x="7608882" y="3717798"/>
                <a:ext cx="268560" cy="4716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1001A582-5BD9-4957-926F-DC69F8BA2FD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599882" y="3708798"/>
                  <a:ext cx="2862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27ACFC15-46E5-4157-95CD-FF66660A9A2B}"/>
                    </a:ext>
                  </a:extLst>
                </p14:cNvPr>
                <p14:cNvContentPartPr/>
                <p14:nvPr/>
              </p14:nvContentPartPr>
              <p14:xfrm>
                <a:off x="7802202" y="3705558"/>
                <a:ext cx="240120" cy="26784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27ACFC15-46E5-4157-95CD-FF66660A9A2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793202" y="3696918"/>
                  <a:ext cx="2577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6F622C97-799D-4C15-9DD1-C7E1E4A25F3C}"/>
                    </a:ext>
                  </a:extLst>
                </p14:cNvPr>
                <p14:cNvContentPartPr/>
                <p14:nvPr/>
              </p14:nvContentPartPr>
              <p14:xfrm>
                <a:off x="7825962" y="3790878"/>
                <a:ext cx="243720" cy="13572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6F622C97-799D-4C15-9DD1-C7E1E4A25F3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16962" y="3782238"/>
                  <a:ext cx="2613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2C3E3DCD-611E-4414-A456-5EA687FC60C3}"/>
                    </a:ext>
                  </a:extLst>
                </p14:cNvPr>
                <p14:cNvContentPartPr/>
                <p14:nvPr/>
              </p14:nvContentPartPr>
              <p14:xfrm>
                <a:off x="8182362" y="3633198"/>
                <a:ext cx="203040" cy="23112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2C3E3DCD-611E-4414-A456-5EA687FC60C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173722" y="3624558"/>
                  <a:ext cx="2206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C52CEF24-725C-4D60-A963-0F6008BDB640}"/>
                    </a:ext>
                  </a:extLst>
                </p14:cNvPr>
                <p14:cNvContentPartPr/>
                <p14:nvPr/>
              </p14:nvContentPartPr>
              <p14:xfrm>
                <a:off x="8218362" y="3597558"/>
                <a:ext cx="491400" cy="28728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C52CEF24-725C-4D60-A963-0F6008BDB64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209722" y="3588558"/>
                  <a:ext cx="509040" cy="30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39" name="Рукописный ввод 38">
                <a:extLst>
                  <a:ext uri="{FF2B5EF4-FFF2-40B4-BE49-F238E27FC236}">
                    <a16:creationId xmlns:a16="http://schemas.microsoft.com/office/drawing/2014/main" id="{00CC6A53-D0C2-4079-BF82-907ABA05693E}"/>
                  </a:ext>
                </a:extLst>
              </p14:cNvPr>
              <p14:cNvContentPartPr/>
              <p14:nvPr/>
            </p14:nvContentPartPr>
            <p14:xfrm>
              <a:off x="6021282" y="2900958"/>
              <a:ext cx="88920" cy="848520"/>
            </p14:xfrm>
          </p:contentPart>
        </mc:Choice>
        <mc:Fallback>
          <p:pic>
            <p:nvPicPr>
              <p:cNvPr id="39" name="Рукописный ввод 38">
                <a:extLst>
                  <a:ext uri="{FF2B5EF4-FFF2-40B4-BE49-F238E27FC236}">
                    <a16:creationId xmlns:a16="http://schemas.microsoft.com/office/drawing/2014/main" id="{00CC6A53-D0C2-4079-BF82-907ABA05693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012642" y="2892318"/>
                <a:ext cx="106560" cy="86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8723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D49C83-7E91-4942-B0B9-F4C8A50FD555}"/>
              </a:ext>
            </a:extLst>
          </p:cNvPr>
          <p:cNvSpPr txBox="1"/>
          <p:nvPr/>
        </p:nvSpPr>
        <p:spPr>
          <a:xfrm>
            <a:off x="756502" y="720306"/>
            <a:ext cx="60944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1. Let s start with the first rule</a:t>
            </a:r>
          </a:p>
          <a:p>
            <a:endParaRPr lang="en-GB" dirty="0"/>
          </a:p>
          <a:p>
            <a:r>
              <a:rPr lang="en-GB" dirty="0"/>
              <a:t>Universal Instantiation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EC851616-FF43-4269-904F-8234C63D29CF}"/>
              </a:ext>
            </a:extLst>
          </p:cNvPr>
          <p:cNvSpPr txBox="1"/>
          <p:nvPr/>
        </p:nvSpPr>
        <p:spPr>
          <a:xfrm>
            <a:off x="240605" y="6180413"/>
            <a:ext cx="695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85D9C19C-E6CB-4D9A-A6BB-C49A7DC3E4CE}"/>
                  </a:ext>
                </a:extLst>
              </p14:cNvPr>
              <p14:cNvContentPartPr/>
              <p14:nvPr/>
            </p14:nvContentPartPr>
            <p14:xfrm>
              <a:off x="6016962" y="2825718"/>
              <a:ext cx="1023120" cy="497160"/>
            </p14:xfrm>
          </p:contentPart>
        </mc:Choice>
        <mc:Fallback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85D9C19C-E6CB-4D9A-A6BB-C49A7DC3E4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8322" y="2817078"/>
                <a:ext cx="104076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3185D9AD-D677-4F73-8652-56A97EEF4ADF}"/>
                  </a:ext>
                </a:extLst>
              </p14:cNvPr>
              <p14:cNvContentPartPr/>
              <p14:nvPr/>
            </p14:nvContentPartPr>
            <p14:xfrm>
              <a:off x="7039722" y="2589918"/>
              <a:ext cx="168480" cy="257400"/>
            </p14:xfrm>
          </p:contentPart>
        </mc:Choice>
        <mc:Fallback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3185D9AD-D677-4F73-8652-56A97EEF4A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31082" y="2581278"/>
                <a:ext cx="18612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3" name="Рукописный ввод 82">
                <a:extLst>
                  <a:ext uri="{FF2B5EF4-FFF2-40B4-BE49-F238E27FC236}">
                    <a16:creationId xmlns:a16="http://schemas.microsoft.com/office/drawing/2014/main" id="{F804F12E-459F-405D-AEEB-EDCD3997FBEC}"/>
                  </a:ext>
                </a:extLst>
              </p14:cNvPr>
              <p14:cNvContentPartPr/>
              <p14:nvPr/>
            </p14:nvContentPartPr>
            <p14:xfrm>
              <a:off x="9725322" y="4271838"/>
              <a:ext cx="1137240" cy="187200"/>
            </p14:xfrm>
          </p:contentPart>
        </mc:Choice>
        <mc:Fallback>
          <p:pic>
            <p:nvPicPr>
              <p:cNvPr id="83" name="Рукописный ввод 82">
                <a:extLst>
                  <a:ext uri="{FF2B5EF4-FFF2-40B4-BE49-F238E27FC236}">
                    <a16:creationId xmlns:a16="http://schemas.microsoft.com/office/drawing/2014/main" id="{F804F12E-459F-405D-AEEB-EDCD3997FB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16322" y="4263198"/>
                <a:ext cx="1154880" cy="20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Группа 87">
            <a:extLst>
              <a:ext uri="{FF2B5EF4-FFF2-40B4-BE49-F238E27FC236}">
                <a16:creationId xmlns:a16="http://schemas.microsoft.com/office/drawing/2014/main" id="{528E5FE8-DC0B-480C-A323-40DE98F7966A}"/>
              </a:ext>
            </a:extLst>
          </p:cNvPr>
          <p:cNvGrpSpPr/>
          <p:nvPr/>
        </p:nvGrpSpPr>
        <p:grpSpPr>
          <a:xfrm>
            <a:off x="10117722" y="4589358"/>
            <a:ext cx="354600" cy="417960"/>
            <a:chOff x="10117722" y="4589358"/>
            <a:chExt cx="354600" cy="41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DE00296D-5E2B-4D98-A6CC-5CA1FA9E66DD}"/>
                    </a:ext>
                  </a:extLst>
                </p14:cNvPr>
                <p14:cNvContentPartPr/>
                <p14:nvPr/>
              </p14:nvContentPartPr>
              <p14:xfrm>
                <a:off x="10179282" y="4659198"/>
                <a:ext cx="67680" cy="348120"/>
              </p14:xfrm>
            </p:contentPart>
          </mc:Choice>
          <mc:Fallback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DE00296D-5E2B-4D98-A6CC-5CA1FA9E66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170282" y="4650558"/>
                  <a:ext cx="8532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BCC0D17D-9749-45B6-B4F9-6EF5F49FD890}"/>
                    </a:ext>
                  </a:extLst>
                </p14:cNvPr>
                <p14:cNvContentPartPr/>
                <p14:nvPr/>
              </p14:nvContentPartPr>
              <p14:xfrm>
                <a:off x="10171002" y="4589358"/>
                <a:ext cx="276120" cy="48960"/>
              </p14:xfrm>
            </p:contentPart>
          </mc:Choice>
          <mc:Fallback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BCC0D17D-9749-45B6-B4F9-6EF5F49FD89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62002" y="4580718"/>
                  <a:ext cx="2937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5723CD59-A10A-4664-BEF3-895FFA660404}"/>
                    </a:ext>
                  </a:extLst>
                </p14:cNvPr>
                <p14:cNvContentPartPr/>
                <p14:nvPr/>
              </p14:nvContentPartPr>
              <p14:xfrm>
                <a:off x="10117722" y="4743798"/>
                <a:ext cx="311760" cy="216360"/>
              </p14:xfrm>
            </p:contentPart>
          </mc:Choice>
          <mc:Fallback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5723CD59-A10A-4664-BEF3-895FFA66040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09082" y="4735158"/>
                  <a:ext cx="3294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C8D00B83-49D5-470E-B02A-922B30511359}"/>
                    </a:ext>
                  </a:extLst>
                </p14:cNvPr>
                <p14:cNvContentPartPr/>
                <p14:nvPr/>
              </p14:nvContentPartPr>
              <p14:xfrm>
                <a:off x="10299882" y="4744878"/>
                <a:ext cx="172440" cy="245880"/>
              </p14:xfrm>
            </p:contentPart>
          </mc:Choice>
          <mc:Fallback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C8D00B83-49D5-470E-B02A-922B3051135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291242" y="4736238"/>
                  <a:ext cx="19008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Группа 90">
            <a:extLst>
              <a:ext uri="{FF2B5EF4-FFF2-40B4-BE49-F238E27FC236}">
                <a16:creationId xmlns:a16="http://schemas.microsoft.com/office/drawing/2014/main" id="{715DB483-D39F-4148-95D1-4AAE30E9DA0B}"/>
              </a:ext>
            </a:extLst>
          </p:cNvPr>
          <p:cNvGrpSpPr/>
          <p:nvPr/>
        </p:nvGrpSpPr>
        <p:grpSpPr>
          <a:xfrm>
            <a:off x="6678282" y="4522038"/>
            <a:ext cx="2267280" cy="389520"/>
            <a:chOff x="6678282" y="4522038"/>
            <a:chExt cx="2267280" cy="38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0F19B703-6E1F-4D47-888D-739CED9D4989}"/>
                    </a:ext>
                  </a:extLst>
                </p14:cNvPr>
                <p14:cNvContentPartPr/>
                <p14:nvPr/>
              </p14:nvContentPartPr>
              <p14:xfrm>
                <a:off x="6950442" y="4774398"/>
                <a:ext cx="1995120" cy="95040"/>
              </p14:xfrm>
            </p:contentPart>
          </mc:Choice>
          <mc:Fallback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0F19B703-6E1F-4D47-888D-739CED9D498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41442" y="4765758"/>
                  <a:ext cx="20127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DB085132-1F4E-4E71-A0A4-8301348CBFE8}"/>
                    </a:ext>
                  </a:extLst>
                </p14:cNvPr>
                <p14:cNvContentPartPr/>
                <p14:nvPr/>
              </p14:nvContentPartPr>
              <p14:xfrm>
                <a:off x="6678282" y="4522038"/>
                <a:ext cx="504360" cy="389520"/>
              </p14:xfrm>
            </p:contentPart>
          </mc:Choice>
          <mc:Fallback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DB085132-1F4E-4E71-A0A4-8301348CBFE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69642" y="4513038"/>
                  <a:ext cx="522000" cy="40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Группа 117">
            <a:extLst>
              <a:ext uri="{FF2B5EF4-FFF2-40B4-BE49-F238E27FC236}">
                <a16:creationId xmlns:a16="http://schemas.microsoft.com/office/drawing/2014/main" id="{10AD028D-F4E4-45D9-8F87-2B2B42F468DB}"/>
              </a:ext>
            </a:extLst>
          </p:cNvPr>
          <p:cNvGrpSpPr/>
          <p:nvPr/>
        </p:nvGrpSpPr>
        <p:grpSpPr>
          <a:xfrm>
            <a:off x="1309962" y="5924598"/>
            <a:ext cx="1050480" cy="410400"/>
            <a:chOff x="1309962" y="5924598"/>
            <a:chExt cx="1050480" cy="41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0DAA9B16-CB39-4CCD-941E-E1144A41FABA}"/>
                    </a:ext>
                  </a:extLst>
                </p14:cNvPr>
                <p14:cNvContentPartPr/>
                <p14:nvPr/>
              </p14:nvContentPartPr>
              <p14:xfrm>
                <a:off x="1309962" y="5924598"/>
                <a:ext cx="425160" cy="410400"/>
              </p14:xfrm>
            </p:contentPart>
          </mc:Choice>
          <mc:Fallback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0DAA9B16-CB39-4CCD-941E-E1144A41FAB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0962" y="5915958"/>
                  <a:ext cx="44280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54A4CA8A-EBD9-4FAF-83C0-C36F1BF31EF8}"/>
                    </a:ext>
                  </a:extLst>
                </p14:cNvPr>
                <p14:cNvContentPartPr/>
                <p14:nvPr/>
              </p14:nvContentPartPr>
              <p14:xfrm>
                <a:off x="1812522" y="6001278"/>
                <a:ext cx="142920" cy="188280"/>
              </p14:xfrm>
            </p:contentPart>
          </mc:Choice>
          <mc:Fallback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54A4CA8A-EBD9-4FAF-83C0-C36F1BF31EF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03522" y="5992278"/>
                  <a:ext cx="1605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15" name="Рукописный ввод 114">
                  <a:extLst>
                    <a:ext uri="{FF2B5EF4-FFF2-40B4-BE49-F238E27FC236}">
                      <a16:creationId xmlns:a16="http://schemas.microsoft.com/office/drawing/2014/main" id="{4DCB4D9A-B92C-473F-B373-0F713F9AEA01}"/>
                    </a:ext>
                  </a:extLst>
                </p14:cNvPr>
                <p14:cNvContentPartPr/>
                <p14:nvPr/>
              </p14:nvContentPartPr>
              <p14:xfrm>
                <a:off x="1979562" y="6049158"/>
                <a:ext cx="118080" cy="112680"/>
              </p14:xfrm>
            </p:contentPart>
          </mc:Choice>
          <mc:Fallback>
            <p:pic>
              <p:nvPicPr>
                <p:cNvPr id="115" name="Рукописный ввод 114">
                  <a:extLst>
                    <a:ext uri="{FF2B5EF4-FFF2-40B4-BE49-F238E27FC236}">
                      <a16:creationId xmlns:a16="http://schemas.microsoft.com/office/drawing/2014/main" id="{4DCB4D9A-B92C-473F-B373-0F713F9AEA0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70922" y="6040158"/>
                  <a:ext cx="1357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276DEBFD-FBA2-483A-B23B-C54F60B741E1}"/>
                    </a:ext>
                  </a:extLst>
                </p14:cNvPr>
                <p14:cNvContentPartPr/>
                <p14:nvPr/>
              </p14:nvContentPartPr>
              <p14:xfrm>
                <a:off x="1968402" y="5924598"/>
                <a:ext cx="338760" cy="162720"/>
              </p14:xfrm>
            </p:contentPart>
          </mc:Choice>
          <mc:Fallback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276DEBFD-FBA2-483A-B23B-C54F60B741E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59762" y="5915598"/>
                  <a:ext cx="3564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128BE4FC-05CA-4544-9272-ABBA682A57D6}"/>
                    </a:ext>
                  </a:extLst>
                </p14:cNvPr>
                <p14:cNvContentPartPr/>
                <p14:nvPr/>
              </p14:nvContentPartPr>
              <p14:xfrm>
                <a:off x="2337402" y="6071478"/>
                <a:ext cx="23040" cy="23760"/>
              </p14:xfrm>
            </p:contentPart>
          </mc:Choice>
          <mc:Fallback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128BE4FC-05CA-4544-9272-ABBA682A57D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28402" y="6062478"/>
                  <a:ext cx="4068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9" name="Рукописный ввод 128">
                <a:extLst>
                  <a:ext uri="{FF2B5EF4-FFF2-40B4-BE49-F238E27FC236}">
                    <a16:creationId xmlns:a16="http://schemas.microsoft.com/office/drawing/2014/main" id="{ED21A8CB-B2EF-4437-B952-3A01285AC0DB}"/>
                  </a:ext>
                </a:extLst>
              </p14:cNvPr>
              <p14:cNvContentPartPr/>
              <p14:nvPr/>
            </p14:nvContentPartPr>
            <p14:xfrm>
              <a:off x="7546602" y="5499438"/>
              <a:ext cx="12960" cy="24840"/>
            </p14:xfrm>
          </p:contentPart>
        </mc:Choice>
        <mc:Fallback>
          <p:pic>
            <p:nvPicPr>
              <p:cNvPr id="129" name="Рукописный ввод 128">
                <a:extLst>
                  <a:ext uri="{FF2B5EF4-FFF2-40B4-BE49-F238E27FC236}">
                    <a16:creationId xmlns:a16="http://schemas.microsoft.com/office/drawing/2014/main" id="{ED21A8CB-B2EF-4437-B952-3A01285AC0D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37602" y="5490438"/>
                <a:ext cx="3060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Группа 153">
            <a:extLst>
              <a:ext uri="{FF2B5EF4-FFF2-40B4-BE49-F238E27FC236}">
                <a16:creationId xmlns:a16="http://schemas.microsoft.com/office/drawing/2014/main" id="{D0730EF7-D9F6-4B9F-AC69-C68944FAF665}"/>
              </a:ext>
            </a:extLst>
          </p:cNvPr>
          <p:cNvGrpSpPr/>
          <p:nvPr/>
        </p:nvGrpSpPr>
        <p:grpSpPr>
          <a:xfrm>
            <a:off x="2769402" y="5635158"/>
            <a:ext cx="4356360" cy="1084680"/>
            <a:chOff x="2769402" y="5635158"/>
            <a:chExt cx="4356360" cy="108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19" name="Рукописный ввод 118">
                  <a:extLst>
                    <a:ext uri="{FF2B5EF4-FFF2-40B4-BE49-F238E27FC236}">
                      <a16:creationId xmlns:a16="http://schemas.microsoft.com/office/drawing/2014/main" id="{D6E60CAD-A7C2-478E-B2FC-4BC4A5910FEC}"/>
                    </a:ext>
                  </a:extLst>
                </p14:cNvPr>
                <p14:cNvContentPartPr/>
                <p14:nvPr/>
              </p14:nvContentPartPr>
              <p14:xfrm>
                <a:off x="2769402" y="5938638"/>
                <a:ext cx="172440" cy="248760"/>
              </p14:xfrm>
            </p:contentPart>
          </mc:Choice>
          <mc:Fallback>
            <p:pic>
              <p:nvPicPr>
                <p:cNvPr id="119" name="Рукописный ввод 118">
                  <a:extLst>
                    <a:ext uri="{FF2B5EF4-FFF2-40B4-BE49-F238E27FC236}">
                      <a16:creationId xmlns:a16="http://schemas.microsoft.com/office/drawing/2014/main" id="{D6E60CAD-A7C2-478E-B2FC-4BC4A5910FE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60762" y="5929638"/>
                  <a:ext cx="1900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F7163567-1F94-43B0-B7D8-CBFA4AC1255F}"/>
                    </a:ext>
                  </a:extLst>
                </p14:cNvPr>
                <p14:cNvContentPartPr/>
                <p14:nvPr/>
              </p14:nvContentPartPr>
              <p14:xfrm>
                <a:off x="2923122" y="5994438"/>
                <a:ext cx="73800" cy="392400"/>
              </p14:xfrm>
            </p:contentPart>
          </mc:Choice>
          <mc:Fallback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F7163567-1F94-43B0-B7D8-CBFA4AC1255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14482" y="5985438"/>
                  <a:ext cx="9144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E61E98EA-23B2-4CE2-BE40-81CF3826A636}"/>
                    </a:ext>
                  </a:extLst>
                </p14:cNvPr>
                <p14:cNvContentPartPr/>
                <p14:nvPr/>
              </p14:nvContentPartPr>
              <p14:xfrm>
                <a:off x="3028602" y="6024678"/>
                <a:ext cx="178560" cy="171000"/>
              </p14:xfrm>
            </p:contentPart>
          </mc:Choice>
          <mc:Fallback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E61E98EA-23B2-4CE2-BE40-81CF3826A63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19962" y="6015678"/>
                  <a:ext cx="1962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B234C75C-A604-47C8-BF3D-21C35A07B15E}"/>
                    </a:ext>
                  </a:extLst>
                </p14:cNvPr>
                <p14:cNvContentPartPr/>
                <p14:nvPr/>
              </p14:nvContentPartPr>
              <p14:xfrm>
                <a:off x="3213642" y="5913798"/>
                <a:ext cx="201600" cy="247320"/>
              </p14:xfrm>
            </p:contentPart>
          </mc:Choice>
          <mc:Fallback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B234C75C-A604-47C8-BF3D-21C35A07B15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05002" y="5904798"/>
                  <a:ext cx="2192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48808919-F280-44B9-A202-89AEBDBE4D0E}"/>
                    </a:ext>
                  </a:extLst>
                </p14:cNvPr>
                <p14:cNvContentPartPr/>
                <p14:nvPr/>
              </p14:nvContentPartPr>
              <p14:xfrm>
                <a:off x="3675162" y="5898318"/>
                <a:ext cx="345600" cy="209880"/>
              </p14:xfrm>
            </p:contentPart>
          </mc:Choice>
          <mc:Fallback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48808919-F280-44B9-A202-89AEBDBE4D0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66522" y="5889678"/>
                  <a:ext cx="3632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1A84248E-6F27-41CE-BAE7-139F34CCE608}"/>
                    </a:ext>
                  </a:extLst>
                </p14:cNvPr>
                <p14:cNvContentPartPr/>
                <p14:nvPr/>
              </p14:nvContentPartPr>
              <p14:xfrm>
                <a:off x="3944802" y="5816238"/>
                <a:ext cx="282960" cy="263880"/>
              </p14:xfrm>
            </p:contentPart>
          </mc:Choice>
          <mc:Fallback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1A84248E-6F27-41CE-BAE7-139F34CCE60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35802" y="5807238"/>
                  <a:ext cx="3006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ECD13BC5-0E9E-4306-BFFE-CB00E060686B}"/>
                    </a:ext>
                  </a:extLst>
                </p14:cNvPr>
                <p14:cNvContentPartPr/>
                <p14:nvPr/>
              </p14:nvContentPartPr>
              <p14:xfrm>
                <a:off x="4240002" y="5779878"/>
                <a:ext cx="256320" cy="245160"/>
              </p14:xfrm>
            </p:contentPart>
          </mc:Choice>
          <mc:Fallback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ECD13BC5-0E9E-4306-BFFE-CB00E060686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31002" y="5770878"/>
                  <a:ext cx="2739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05F2323B-6868-485A-AA76-CFA57C58AB8C}"/>
                    </a:ext>
                  </a:extLst>
                </p14:cNvPr>
                <p14:cNvContentPartPr/>
                <p14:nvPr/>
              </p14:nvContentPartPr>
              <p14:xfrm>
                <a:off x="4555722" y="5731278"/>
                <a:ext cx="164520" cy="216720"/>
              </p14:xfrm>
            </p:contentPart>
          </mc:Choice>
          <mc:Fallback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05F2323B-6868-485A-AA76-CFA57C58AB8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46722" y="5722638"/>
                  <a:ext cx="1821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DFE12985-BE87-40CE-B137-1BD726EA6D36}"/>
                    </a:ext>
                  </a:extLst>
                </p14:cNvPr>
                <p14:cNvContentPartPr/>
                <p14:nvPr/>
              </p14:nvContentPartPr>
              <p14:xfrm>
                <a:off x="4633482" y="5677638"/>
                <a:ext cx="329400" cy="243720"/>
              </p14:xfrm>
            </p:contentPart>
          </mc:Choice>
          <mc:Fallback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DFE12985-BE87-40CE-B137-1BD726EA6D3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24842" y="5668638"/>
                  <a:ext cx="3470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802E795B-0214-43CB-9BC6-F1CD731E10BA}"/>
                    </a:ext>
                  </a:extLst>
                </p14:cNvPr>
                <p14:cNvContentPartPr/>
                <p14:nvPr/>
              </p14:nvContentPartPr>
              <p14:xfrm>
                <a:off x="3484002" y="6478278"/>
                <a:ext cx="42840" cy="241560"/>
              </p14:xfrm>
            </p:contentPart>
          </mc:Choice>
          <mc:Fallback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802E795B-0214-43CB-9BC6-F1CD731E10B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75002" y="6469638"/>
                  <a:ext cx="604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49E0E04C-DCA5-445F-962C-66989E47A8BB}"/>
                    </a:ext>
                  </a:extLst>
                </p14:cNvPr>
                <p14:cNvContentPartPr/>
                <p14:nvPr/>
              </p14:nvContentPartPr>
              <p14:xfrm>
                <a:off x="3577242" y="6373158"/>
                <a:ext cx="257040" cy="312480"/>
              </p14:xfrm>
            </p:contentPart>
          </mc:Choice>
          <mc:Fallback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49E0E04C-DCA5-445F-962C-66989E47A8B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68242" y="6364158"/>
                  <a:ext cx="2746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F2E4930E-AB28-4D84-BFC7-4F9560A73678}"/>
                    </a:ext>
                  </a:extLst>
                </p14:cNvPr>
                <p14:cNvContentPartPr/>
                <p14:nvPr/>
              </p14:nvContentPartPr>
              <p14:xfrm>
                <a:off x="4003482" y="6304038"/>
                <a:ext cx="116280" cy="253080"/>
              </p14:xfrm>
            </p:contentPart>
          </mc:Choice>
          <mc:Fallback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F2E4930E-AB28-4D84-BFC7-4F9560A7367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94842" y="6295398"/>
                  <a:ext cx="1339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BFEC1B98-AB17-4539-AA54-FF2EFDA609A9}"/>
                    </a:ext>
                  </a:extLst>
                </p14:cNvPr>
                <p14:cNvContentPartPr/>
                <p14:nvPr/>
              </p14:nvContentPartPr>
              <p14:xfrm>
                <a:off x="4137042" y="6328158"/>
                <a:ext cx="118080" cy="177480"/>
              </p14:xfrm>
            </p:contentPart>
          </mc:Choice>
          <mc:Fallback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BFEC1B98-AB17-4539-AA54-FF2EFDA609A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128402" y="6319158"/>
                  <a:ext cx="1357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D02088B0-EBC9-4D52-B458-C9B5898535F2}"/>
                    </a:ext>
                  </a:extLst>
                </p14:cNvPr>
                <p14:cNvContentPartPr/>
                <p14:nvPr/>
              </p14:nvContentPartPr>
              <p14:xfrm>
                <a:off x="4321362" y="6247518"/>
                <a:ext cx="204120" cy="235800"/>
              </p14:xfrm>
            </p:contentPart>
          </mc:Choice>
          <mc:Fallback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D02088B0-EBC9-4D52-B458-C9B5898535F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312722" y="6238878"/>
                  <a:ext cx="2217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11550D4F-B3D5-46B8-857F-6FD1C72A986F}"/>
                    </a:ext>
                  </a:extLst>
                </p14:cNvPr>
                <p14:cNvContentPartPr/>
                <p14:nvPr/>
              </p14:nvContentPartPr>
              <p14:xfrm>
                <a:off x="4502442" y="6221958"/>
                <a:ext cx="255960" cy="218520"/>
              </p14:xfrm>
            </p:contentPart>
          </mc:Choice>
          <mc:Fallback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11550D4F-B3D5-46B8-857F-6FD1C72A986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93442" y="6213318"/>
                  <a:ext cx="273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36" name="Рукописный ввод 135">
                  <a:extLst>
                    <a:ext uri="{FF2B5EF4-FFF2-40B4-BE49-F238E27FC236}">
                      <a16:creationId xmlns:a16="http://schemas.microsoft.com/office/drawing/2014/main" id="{F4EFCAE4-B5A9-43F7-852C-E917C122259C}"/>
                    </a:ext>
                  </a:extLst>
                </p14:cNvPr>
                <p14:cNvContentPartPr/>
                <p14:nvPr/>
              </p14:nvContentPartPr>
              <p14:xfrm>
                <a:off x="4868922" y="6238518"/>
                <a:ext cx="60480" cy="24840"/>
              </p14:xfrm>
            </p:contentPart>
          </mc:Choice>
          <mc:Fallback>
            <p:pic>
              <p:nvPicPr>
                <p:cNvPr id="136" name="Рукописный ввод 135">
                  <a:extLst>
                    <a:ext uri="{FF2B5EF4-FFF2-40B4-BE49-F238E27FC236}">
                      <a16:creationId xmlns:a16="http://schemas.microsoft.com/office/drawing/2014/main" id="{F4EFCAE4-B5A9-43F7-852C-E917C122259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860282" y="6229518"/>
                  <a:ext cx="781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8641B46E-F1E0-4B4D-8761-D53731830382}"/>
                    </a:ext>
                  </a:extLst>
                </p14:cNvPr>
                <p14:cNvContentPartPr/>
                <p14:nvPr/>
              </p14:nvContentPartPr>
              <p14:xfrm>
                <a:off x="5063682" y="6222318"/>
                <a:ext cx="2520" cy="16560"/>
              </p14:xfrm>
            </p:contentPart>
          </mc:Choice>
          <mc:Fallback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8641B46E-F1E0-4B4D-8761-D5373183038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054682" y="6213318"/>
                  <a:ext cx="201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C311AE10-BD99-40F6-8E72-9BF143F20B30}"/>
                    </a:ext>
                  </a:extLst>
                </p14:cNvPr>
                <p14:cNvContentPartPr/>
                <p14:nvPr/>
              </p14:nvContentPartPr>
              <p14:xfrm>
                <a:off x="4853082" y="6115398"/>
                <a:ext cx="65880" cy="207720"/>
              </p14:xfrm>
            </p:contentPart>
          </mc:Choice>
          <mc:Fallback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C311AE10-BD99-40F6-8E72-9BF143F20B3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44442" y="6106758"/>
                  <a:ext cx="835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0303E444-564A-434E-AF51-D6D800BD2B07}"/>
                    </a:ext>
                  </a:extLst>
                </p14:cNvPr>
                <p14:cNvContentPartPr/>
                <p14:nvPr/>
              </p14:nvContentPartPr>
              <p14:xfrm>
                <a:off x="4723122" y="6081918"/>
                <a:ext cx="259200" cy="37800"/>
              </p14:xfrm>
            </p:contentPart>
          </mc:Choice>
          <mc:Fallback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0303E444-564A-434E-AF51-D6D800BD2B0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14122" y="6072918"/>
                  <a:ext cx="2768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41" name="Рукописный ввод 140">
                  <a:extLst>
                    <a:ext uri="{FF2B5EF4-FFF2-40B4-BE49-F238E27FC236}">
                      <a16:creationId xmlns:a16="http://schemas.microsoft.com/office/drawing/2014/main" id="{792B669D-5A30-4228-8941-CC40B09C1F8B}"/>
                    </a:ext>
                  </a:extLst>
                </p14:cNvPr>
                <p14:cNvContentPartPr/>
                <p14:nvPr/>
              </p14:nvContentPartPr>
              <p14:xfrm>
                <a:off x="5070162" y="6092718"/>
                <a:ext cx="63720" cy="115560"/>
              </p14:xfrm>
            </p:contentPart>
          </mc:Choice>
          <mc:Fallback>
            <p:pic>
              <p:nvPicPr>
                <p:cNvPr id="141" name="Рукописный ввод 140">
                  <a:extLst>
                    <a:ext uri="{FF2B5EF4-FFF2-40B4-BE49-F238E27FC236}">
                      <a16:creationId xmlns:a16="http://schemas.microsoft.com/office/drawing/2014/main" id="{792B669D-5A30-4228-8941-CC40B09C1F8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61522" y="6084078"/>
                  <a:ext cx="813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37E88CEC-517D-4553-9982-4D1B8BECE180}"/>
                    </a:ext>
                  </a:extLst>
                </p14:cNvPr>
                <p14:cNvContentPartPr/>
                <p14:nvPr/>
              </p14:nvContentPartPr>
              <p14:xfrm>
                <a:off x="5172042" y="5953398"/>
                <a:ext cx="289800" cy="262440"/>
              </p14:xfrm>
            </p:contentPart>
          </mc:Choice>
          <mc:Fallback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37E88CEC-517D-4553-9982-4D1B8BECE18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63402" y="5944398"/>
                  <a:ext cx="3074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F5E9AC56-575F-49FA-B2AB-F3356FFB660F}"/>
                    </a:ext>
                  </a:extLst>
                </p14:cNvPr>
                <p14:cNvContentPartPr/>
                <p14:nvPr/>
              </p14:nvContentPartPr>
              <p14:xfrm>
                <a:off x="5400642" y="5882118"/>
                <a:ext cx="174960" cy="51120"/>
              </p14:xfrm>
            </p:contentPart>
          </mc:Choice>
          <mc:Fallback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F5E9AC56-575F-49FA-B2AB-F3356FFB660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91642" y="5873118"/>
                  <a:ext cx="1926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44" name="Рукописный ввод 143">
                  <a:extLst>
                    <a:ext uri="{FF2B5EF4-FFF2-40B4-BE49-F238E27FC236}">
                      <a16:creationId xmlns:a16="http://schemas.microsoft.com/office/drawing/2014/main" id="{7ECBDE68-5AE9-4D9C-8EAE-F6A8F4783495}"/>
                    </a:ext>
                  </a:extLst>
                </p14:cNvPr>
                <p14:cNvContentPartPr/>
                <p14:nvPr/>
              </p14:nvContentPartPr>
              <p14:xfrm>
                <a:off x="5600082" y="5809758"/>
                <a:ext cx="184320" cy="204120"/>
              </p14:xfrm>
            </p:contentPart>
          </mc:Choice>
          <mc:Fallback>
            <p:pic>
              <p:nvPicPr>
                <p:cNvPr id="144" name="Рукописный ввод 143">
                  <a:extLst>
                    <a:ext uri="{FF2B5EF4-FFF2-40B4-BE49-F238E27FC236}">
                      <a16:creationId xmlns:a16="http://schemas.microsoft.com/office/drawing/2014/main" id="{7ECBDE68-5AE9-4D9C-8EAE-F6A8F478349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91082" y="5801118"/>
                  <a:ext cx="2019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D56FC020-371E-4A3D-83AA-FA89B2AB2998}"/>
                    </a:ext>
                  </a:extLst>
                </p14:cNvPr>
                <p14:cNvContentPartPr/>
                <p14:nvPr/>
              </p14:nvContentPartPr>
              <p14:xfrm>
                <a:off x="5553282" y="5803638"/>
                <a:ext cx="264960" cy="191880"/>
              </p14:xfrm>
            </p:contentPart>
          </mc:Choice>
          <mc:Fallback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D56FC020-371E-4A3D-83AA-FA89B2AB299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44642" y="5794998"/>
                  <a:ext cx="2826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7D7AD606-595F-4364-AACB-E8D5B8E2A2B6}"/>
                    </a:ext>
                  </a:extLst>
                </p14:cNvPr>
                <p14:cNvContentPartPr/>
                <p14:nvPr/>
              </p14:nvContentPartPr>
              <p14:xfrm>
                <a:off x="6100842" y="5635158"/>
                <a:ext cx="291600" cy="272880"/>
              </p14:xfrm>
            </p:contentPart>
          </mc:Choice>
          <mc:Fallback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7D7AD606-595F-4364-AACB-E8D5B8E2A2B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092202" y="5626518"/>
                  <a:ext cx="3092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3B69837B-D8B5-4779-B8DD-172E063FD711}"/>
                    </a:ext>
                  </a:extLst>
                </p14:cNvPr>
                <p14:cNvContentPartPr/>
                <p14:nvPr/>
              </p14:nvContentPartPr>
              <p14:xfrm>
                <a:off x="5485962" y="6420678"/>
                <a:ext cx="419760" cy="242640"/>
              </p14:xfrm>
            </p:contentPart>
          </mc:Choice>
          <mc:Fallback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3B69837B-D8B5-4779-B8DD-172E063FD71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476962" y="6412038"/>
                  <a:ext cx="4374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187052CE-2EAB-43E9-984B-F4FE1A52EB09}"/>
                    </a:ext>
                  </a:extLst>
                </p14:cNvPr>
                <p14:cNvContentPartPr/>
                <p14:nvPr/>
              </p14:nvContentPartPr>
              <p14:xfrm>
                <a:off x="5696922" y="6290358"/>
                <a:ext cx="200520" cy="181800"/>
              </p14:xfrm>
            </p:contentPart>
          </mc:Choice>
          <mc:Fallback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187052CE-2EAB-43E9-984B-F4FE1A52EB0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688282" y="6281358"/>
                  <a:ext cx="2181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A8A4C8D7-EFFC-41F3-9026-7A8D5F773327}"/>
                    </a:ext>
                  </a:extLst>
                </p14:cNvPr>
                <p14:cNvContentPartPr/>
                <p14:nvPr/>
              </p14:nvContentPartPr>
              <p14:xfrm>
                <a:off x="5928402" y="6179478"/>
                <a:ext cx="149760" cy="263880"/>
              </p14:xfrm>
            </p:contentPart>
          </mc:Choice>
          <mc:Fallback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A8A4C8D7-EFFC-41F3-9026-7A8D5F77332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919762" y="6170478"/>
                  <a:ext cx="1674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079D490D-866B-4806-BDB4-60DA37F3B1E4}"/>
                    </a:ext>
                  </a:extLst>
                </p14:cNvPr>
                <p14:cNvContentPartPr/>
                <p14:nvPr/>
              </p14:nvContentPartPr>
              <p14:xfrm>
                <a:off x="6083922" y="6189558"/>
                <a:ext cx="273960" cy="214200"/>
              </p14:xfrm>
            </p:contentPart>
          </mc:Choice>
          <mc:Fallback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079D490D-866B-4806-BDB4-60DA37F3B1E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074922" y="6180918"/>
                  <a:ext cx="2916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E7F27253-1AE5-4F17-A198-68D0D614C017}"/>
                    </a:ext>
                  </a:extLst>
                </p14:cNvPr>
                <p14:cNvContentPartPr/>
                <p14:nvPr/>
              </p14:nvContentPartPr>
              <p14:xfrm>
                <a:off x="6258162" y="6131598"/>
                <a:ext cx="239040" cy="179640"/>
              </p14:xfrm>
            </p:contentPart>
          </mc:Choice>
          <mc:Fallback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E7F27253-1AE5-4F17-A198-68D0D614C01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249162" y="6122598"/>
                  <a:ext cx="2566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8B2A85EB-20A1-484E-BA35-D54D7872C28F}"/>
                    </a:ext>
                  </a:extLst>
                </p14:cNvPr>
                <p14:cNvContentPartPr/>
                <p14:nvPr/>
              </p14:nvContentPartPr>
              <p14:xfrm>
                <a:off x="6571722" y="6072918"/>
                <a:ext cx="167760" cy="191160"/>
              </p14:xfrm>
            </p:contentPart>
          </mc:Choice>
          <mc:Fallback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8B2A85EB-20A1-484E-BA35-D54D7872C28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62722" y="6064278"/>
                  <a:ext cx="1854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E963A47B-4800-4DFF-8415-1174EF3A2A92}"/>
                    </a:ext>
                  </a:extLst>
                </p14:cNvPr>
                <p14:cNvContentPartPr/>
                <p14:nvPr/>
              </p14:nvContentPartPr>
              <p14:xfrm>
                <a:off x="6781962" y="5943318"/>
                <a:ext cx="343800" cy="225360"/>
              </p14:xfrm>
            </p:contentPart>
          </mc:Choice>
          <mc:Fallback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E963A47B-4800-4DFF-8415-1174EF3A2A9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772962" y="5934318"/>
                  <a:ext cx="36144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Группа 173">
            <a:extLst>
              <a:ext uri="{FF2B5EF4-FFF2-40B4-BE49-F238E27FC236}">
                <a16:creationId xmlns:a16="http://schemas.microsoft.com/office/drawing/2014/main" id="{73807651-D573-46AA-9259-5E2F99794D1C}"/>
              </a:ext>
            </a:extLst>
          </p:cNvPr>
          <p:cNvGrpSpPr/>
          <p:nvPr/>
        </p:nvGrpSpPr>
        <p:grpSpPr>
          <a:xfrm>
            <a:off x="7478202" y="1710078"/>
            <a:ext cx="3921120" cy="2493000"/>
            <a:chOff x="7478202" y="1710078"/>
            <a:chExt cx="3921120" cy="249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7B366BDF-BC78-4448-BED3-538AE3C2FCC1}"/>
                    </a:ext>
                  </a:extLst>
                </p14:cNvPr>
                <p14:cNvContentPartPr/>
                <p14:nvPr/>
              </p14:nvContentPartPr>
              <p14:xfrm>
                <a:off x="7478202" y="2193198"/>
                <a:ext cx="161640" cy="32040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7B366BDF-BC78-4448-BED3-538AE3C2FCC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469202" y="2184198"/>
                  <a:ext cx="1792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E1B970A0-6021-494C-BCDD-70F74AB27A6C}"/>
                    </a:ext>
                  </a:extLst>
                </p14:cNvPr>
                <p14:cNvContentPartPr/>
                <p14:nvPr/>
              </p14:nvContentPartPr>
              <p14:xfrm>
                <a:off x="7787442" y="2457078"/>
                <a:ext cx="26280" cy="756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E1B970A0-6021-494C-BCDD-70F74AB27A6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78802" y="2448438"/>
                  <a:ext cx="439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9E89DE8B-5404-41D0-AD1A-C65E57CC9F84}"/>
                    </a:ext>
                  </a:extLst>
                </p14:cNvPr>
                <p14:cNvContentPartPr/>
                <p14:nvPr/>
              </p14:nvContentPartPr>
              <p14:xfrm>
                <a:off x="8062482" y="1710078"/>
                <a:ext cx="977760" cy="35856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9E89DE8B-5404-41D0-AD1A-C65E57CC9F8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053482" y="1701438"/>
                  <a:ext cx="99540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7DDE3B33-7CD0-40F9-BE66-1220EB97C7E7}"/>
                    </a:ext>
                  </a:extLst>
                </p14:cNvPr>
                <p14:cNvContentPartPr/>
                <p14:nvPr/>
              </p14:nvContentPartPr>
              <p14:xfrm>
                <a:off x="8906682" y="2047038"/>
                <a:ext cx="189000" cy="266760"/>
              </p14:xfrm>
            </p:contentPart>
          </mc:Choice>
          <mc:Fallback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7DDE3B33-7CD0-40F9-BE66-1220EB97C7E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897682" y="2038038"/>
                  <a:ext cx="2066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48144934-8B5C-48CC-8845-CE4A04C0CB12}"/>
                    </a:ext>
                  </a:extLst>
                </p14:cNvPr>
                <p14:cNvContentPartPr/>
                <p14:nvPr/>
              </p14:nvContentPartPr>
              <p14:xfrm>
                <a:off x="8548842" y="2589558"/>
                <a:ext cx="287640" cy="34848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48144934-8B5C-48CC-8845-CE4A04C0CB1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39842" y="2580558"/>
                  <a:ext cx="30528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E8286738-F931-4D55-9438-752D7980C349}"/>
                    </a:ext>
                  </a:extLst>
                </p14:cNvPr>
                <p14:cNvContentPartPr/>
                <p14:nvPr/>
              </p14:nvContentPartPr>
              <p14:xfrm>
                <a:off x="8718402" y="2754438"/>
                <a:ext cx="109080" cy="2088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E8286738-F931-4D55-9438-752D7980C34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709762" y="2745798"/>
                  <a:ext cx="1267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D4466684-5BE7-498A-818D-511CC5276EC8}"/>
                    </a:ext>
                  </a:extLst>
                </p14:cNvPr>
                <p14:cNvContentPartPr/>
                <p14:nvPr/>
              </p14:nvContentPartPr>
              <p14:xfrm>
                <a:off x="8884002" y="2617278"/>
                <a:ext cx="131040" cy="228960"/>
              </p14:xfrm>
            </p:contentPart>
          </mc:Choice>
          <mc:Fallback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D4466684-5BE7-498A-818D-511CC5276EC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875362" y="2608278"/>
                  <a:ext cx="148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B6F02D03-9E68-4B0F-9494-964B48F2D019}"/>
                    </a:ext>
                  </a:extLst>
                </p14:cNvPr>
                <p14:cNvContentPartPr/>
                <p14:nvPr/>
              </p14:nvContentPartPr>
              <p14:xfrm>
                <a:off x="9008202" y="2668038"/>
                <a:ext cx="136080" cy="230040"/>
              </p14:xfrm>
            </p:contentPart>
          </mc:Choice>
          <mc:Fallback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B6F02D03-9E68-4B0F-9494-964B48F2D01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99562" y="2659038"/>
                  <a:ext cx="1537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5CBA9601-C38F-4991-B7DC-81243EB9852E}"/>
                    </a:ext>
                  </a:extLst>
                </p14:cNvPr>
                <p14:cNvContentPartPr/>
                <p14:nvPr/>
              </p14:nvContentPartPr>
              <p14:xfrm>
                <a:off x="9373602" y="2632398"/>
                <a:ext cx="221040" cy="250560"/>
              </p14:xfrm>
            </p:contentPart>
          </mc:Choice>
          <mc:Fallback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5CBA9601-C38F-4991-B7DC-81243EB9852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364602" y="2623398"/>
                  <a:ext cx="2386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F2A666B5-5C50-4F94-8533-BDD4DE41B3D4}"/>
                    </a:ext>
                  </a:extLst>
                </p14:cNvPr>
                <p14:cNvContentPartPr/>
                <p14:nvPr/>
              </p14:nvContentPartPr>
              <p14:xfrm>
                <a:off x="9614802" y="2638158"/>
                <a:ext cx="160560" cy="212760"/>
              </p14:xfrm>
            </p:contentPart>
          </mc:Choice>
          <mc:Fallback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F2A666B5-5C50-4F94-8533-BDD4DE41B3D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606162" y="2629158"/>
                  <a:ext cx="1782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CF498CD8-D572-45D3-81C1-2D3AEABDB054}"/>
                    </a:ext>
                  </a:extLst>
                </p14:cNvPr>
                <p14:cNvContentPartPr/>
                <p14:nvPr/>
              </p14:nvContentPartPr>
              <p14:xfrm>
                <a:off x="9855282" y="2586678"/>
                <a:ext cx="151920" cy="219960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CF498CD8-D572-45D3-81C1-2D3AEABDB05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846642" y="2578038"/>
                  <a:ext cx="1695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C3525E2F-F433-419B-92B1-7359775A917F}"/>
                    </a:ext>
                  </a:extLst>
                </p14:cNvPr>
                <p14:cNvContentPartPr/>
                <p14:nvPr/>
              </p14:nvContentPartPr>
              <p14:xfrm>
                <a:off x="10098642" y="2546358"/>
                <a:ext cx="156240" cy="29628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C3525E2F-F433-419B-92B1-7359775A917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089642" y="2537358"/>
                  <a:ext cx="1738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F65E2318-A86B-4A72-BF13-0B080941F7BB}"/>
                    </a:ext>
                  </a:extLst>
                </p14:cNvPr>
                <p14:cNvContentPartPr/>
                <p14:nvPr/>
              </p14:nvContentPartPr>
              <p14:xfrm>
                <a:off x="10409682" y="2543838"/>
                <a:ext cx="286200" cy="261000"/>
              </p14:xfrm>
            </p:contentPart>
          </mc:Choice>
          <mc:Fallback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F65E2318-A86B-4A72-BF13-0B080941F7B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400682" y="2534838"/>
                  <a:ext cx="3038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0D952CF8-BDB6-41B8-83E8-891701046CA7}"/>
                    </a:ext>
                  </a:extLst>
                </p14:cNvPr>
                <p14:cNvContentPartPr/>
                <p14:nvPr/>
              </p14:nvContentPartPr>
              <p14:xfrm>
                <a:off x="10658442" y="2539878"/>
                <a:ext cx="322920" cy="199800"/>
              </p14:xfrm>
            </p:contentPart>
          </mc:Choice>
          <mc:Fallback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0D952CF8-BDB6-41B8-83E8-891701046CA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649802" y="2530878"/>
                  <a:ext cx="3405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80DCC1F0-96C8-4982-BB51-1FCB491D42B1}"/>
                    </a:ext>
                  </a:extLst>
                </p14:cNvPr>
                <p14:cNvContentPartPr/>
                <p14:nvPr/>
              </p14:nvContentPartPr>
              <p14:xfrm>
                <a:off x="10979922" y="2646438"/>
                <a:ext cx="165240" cy="109440"/>
              </p14:xfrm>
            </p:contentPart>
          </mc:Choice>
          <mc:Fallback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80DCC1F0-96C8-4982-BB51-1FCB491D42B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971282" y="2637798"/>
                  <a:ext cx="1828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4958CB38-87ED-4BE8-A277-D95E25A7656D}"/>
                    </a:ext>
                  </a:extLst>
                </p14:cNvPr>
                <p14:cNvContentPartPr/>
                <p14:nvPr/>
              </p14:nvContentPartPr>
              <p14:xfrm>
                <a:off x="10837362" y="2519718"/>
                <a:ext cx="343080" cy="249480"/>
              </p14:xfrm>
            </p:contentPart>
          </mc:Choice>
          <mc:Fallback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4958CB38-87ED-4BE8-A277-D95E25A7656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828362" y="2511078"/>
                  <a:ext cx="3607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CF708956-1878-4DC4-AA83-DB72BC6517A6}"/>
                    </a:ext>
                  </a:extLst>
                </p14:cNvPr>
                <p14:cNvContentPartPr/>
                <p14:nvPr/>
              </p14:nvContentPartPr>
              <p14:xfrm>
                <a:off x="8724162" y="3095718"/>
                <a:ext cx="475200" cy="311040"/>
              </p14:xfrm>
            </p:contentPart>
          </mc:Choice>
          <mc:Fallback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CF708956-1878-4DC4-AA83-DB72BC6517A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715162" y="3086718"/>
                  <a:ext cx="4928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D43987DF-092B-4BF7-8864-70379478C9C3}"/>
                    </a:ext>
                  </a:extLst>
                </p14:cNvPr>
                <p14:cNvContentPartPr/>
                <p14:nvPr/>
              </p14:nvContentPartPr>
              <p14:xfrm>
                <a:off x="9156162" y="3038478"/>
                <a:ext cx="769320" cy="308880"/>
              </p14:xfrm>
            </p:contentPart>
          </mc:Choice>
          <mc:Fallback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D43987DF-092B-4BF7-8864-70379478C9C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147522" y="3029478"/>
                  <a:ext cx="7869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89AD107D-965F-4799-B0DB-CDB51FCCAB6D}"/>
                    </a:ext>
                  </a:extLst>
                </p14:cNvPr>
                <p14:cNvContentPartPr/>
                <p14:nvPr/>
              </p14:nvContentPartPr>
              <p14:xfrm>
                <a:off x="9904602" y="3110118"/>
                <a:ext cx="213480" cy="176760"/>
              </p14:xfrm>
            </p:contentPart>
          </mc:Choice>
          <mc:Fallback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89AD107D-965F-4799-B0DB-CDB51FCCAB6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895602" y="3101478"/>
                  <a:ext cx="2311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72B02A5B-AC79-46DE-91A8-62422216A896}"/>
                    </a:ext>
                  </a:extLst>
                </p14:cNvPr>
                <p14:cNvContentPartPr/>
                <p14:nvPr/>
              </p14:nvContentPartPr>
              <p14:xfrm>
                <a:off x="10243362" y="3041718"/>
                <a:ext cx="172440" cy="279360"/>
              </p14:xfrm>
            </p:contentPart>
          </mc:Choice>
          <mc:Fallback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72B02A5B-AC79-46DE-91A8-62422216A89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234722" y="3032718"/>
                  <a:ext cx="1900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286D8D55-CC9E-41EA-9F0A-34D191222A73}"/>
                    </a:ext>
                  </a:extLst>
                </p14:cNvPr>
                <p14:cNvContentPartPr/>
                <p14:nvPr/>
              </p14:nvContentPartPr>
              <p14:xfrm>
                <a:off x="8781402" y="3781518"/>
                <a:ext cx="235440" cy="303120"/>
              </p14:xfrm>
            </p:contentPart>
          </mc:Choice>
          <mc:Fallback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286D8D55-CC9E-41EA-9F0A-34D191222A7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772762" y="3772518"/>
                  <a:ext cx="2530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8C0AA169-1632-4CF7-A1FA-7DB006B80012}"/>
                    </a:ext>
                  </a:extLst>
                </p14:cNvPr>
                <p14:cNvContentPartPr/>
                <p14:nvPr/>
              </p14:nvContentPartPr>
              <p14:xfrm>
                <a:off x="8782842" y="3741198"/>
                <a:ext cx="150840" cy="329040"/>
              </p14:xfrm>
            </p:contentPart>
          </mc:Choice>
          <mc:Fallback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8C0AA169-1632-4CF7-A1FA-7DB006B8001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774202" y="3732198"/>
                  <a:ext cx="16848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20205147-F192-425F-BDFE-0B9920AFA4AE}"/>
                    </a:ext>
                  </a:extLst>
                </p14:cNvPr>
                <p14:cNvContentPartPr/>
                <p14:nvPr/>
              </p14:nvContentPartPr>
              <p14:xfrm>
                <a:off x="9129882" y="3560838"/>
                <a:ext cx="204480" cy="642240"/>
              </p14:xfrm>
            </p:contentPart>
          </mc:Choice>
          <mc:Fallback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20205147-F192-425F-BDFE-0B9920AFA4A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120882" y="3552198"/>
                  <a:ext cx="222120" cy="65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FCE40441-80DF-4255-912D-FD907B96BD42}"/>
                    </a:ext>
                  </a:extLst>
                </p14:cNvPr>
                <p14:cNvContentPartPr/>
                <p14:nvPr/>
              </p14:nvContentPartPr>
              <p14:xfrm>
                <a:off x="9476202" y="3561918"/>
                <a:ext cx="243720" cy="461520"/>
              </p14:xfrm>
            </p:contentPart>
          </mc:Choice>
          <mc:Fallback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FCE40441-80DF-4255-912D-FD907B96BD4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467562" y="3552918"/>
                  <a:ext cx="26136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AA906EF7-6BEA-4B61-BFC1-E34329519474}"/>
                    </a:ext>
                  </a:extLst>
                </p14:cNvPr>
                <p14:cNvContentPartPr/>
                <p14:nvPr/>
              </p14:nvContentPartPr>
              <p14:xfrm>
                <a:off x="9792282" y="3781518"/>
                <a:ext cx="126360" cy="235800"/>
              </p14:xfrm>
            </p:contentPart>
          </mc:Choice>
          <mc:Fallback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AA906EF7-6BEA-4B61-BFC1-E3432951947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783282" y="3772878"/>
                  <a:ext cx="1440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30F3FDAE-2A15-4158-83F1-44DB635E0D86}"/>
                    </a:ext>
                  </a:extLst>
                </p14:cNvPr>
                <p14:cNvContentPartPr/>
                <p14:nvPr/>
              </p14:nvContentPartPr>
              <p14:xfrm>
                <a:off x="9779682" y="3767478"/>
                <a:ext cx="177480" cy="262800"/>
              </p14:xfrm>
            </p:contentPart>
          </mc:Choice>
          <mc:Fallback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30F3FDAE-2A15-4158-83F1-44DB635E0D8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770682" y="3758838"/>
                  <a:ext cx="1951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0952BCD3-7661-42FE-9119-3D4AC8BD3834}"/>
                    </a:ext>
                  </a:extLst>
                </p14:cNvPr>
                <p14:cNvContentPartPr/>
                <p14:nvPr/>
              </p14:nvContentPartPr>
              <p14:xfrm>
                <a:off x="10174242" y="3710958"/>
                <a:ext cx="137160" cy="222840"/>
              </p14:xfrm>
            </p:contentPart>
          </mc:Choice>
          <mc:Fallback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0952BCD3-7661-42FE-9119-3D4AC8BD383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165242" y="3702318"/>
                  <a:ext cx="1548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8D49B7A3-1E3A-48C0-B992-BA08B6235CF0}"/>
                    </a:ext>
                  </a:extLst>
                </p14:cNvPr>
                <p14:cNvContentPartPr/>
                <p14:nvPr/>
              </p14:nvContentPartPr>
              <p14:xfrm>
                <a:off x="10503642" y="3453918"/>
                <a:ext cx="325080" cy="478800"/>
              </p14:xfrm>
            </p:contentPart>
          </mc:Choice>
          <mc:Fallback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8D49B7A3-1E3A-48C0-B992-BA08B6235CF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494642" y="3445278"/>
                  <a:ext cx="34272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87ED5E8C-69C4-4158-8019-F1AF051B6CC2}"/>
                    </a:ext>
                  </a:extLst>
                </p14:cNvPr>
                <p14:cNvContentPartPr/>
                <p14:nvPr/>
              </p14:nvContentPartPr>
              <p14:xfrm>
                <a:off x="10960842" y="3732918"/>
                <a:ext cx="138960" cy="200520"/>
              </p14:xfrm>
            </p:contentPart>
          </mc:Choice>
          <mc:Fallback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87ED5E8C-69C4-4158-8019-F1AF051B6CC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952202" y="3723918"/>
                  <a:ext cx="1566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0A7B34B0-71AC-47E6-B490-3A453ADC0CE9}"/>
                    </a:ext>
                  </a:extLst>
                </p14:cNvPr>
                <p14:cNvContentPartPr/>
                <p14:nvPr/>
              </p14:nvContentPartPr>
              <p14:xfrm>
                <a:off x="11001162" y="3410358"/>
                <a:ext cx="398160" cy="781200"/>
              </p14:xfrm>
            </p:contentPart>
          </mc:Choice>
          <mc:Fallback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0A7B34B0-71AC-47E6-B490-3A453ADC0CE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992522" y="3401718"/>
                  <a:ext cx="41580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392835EF-7FEC-44F5-B1A8-DC3A6545DF4D}"/>
                    </a:ext>
                  </a:extLst>
                </p14:cNvPr>
                <p14:cNvContentPartPr/>
                <p14:nvPr/>
              </p14:nvContentPartPr>
              <p14:xfrm>
                <a:off x="7654242" y="2228118"/>
                <a:ext cx="127080" cy="167040"/>
              </p14:xfrm>
            </p:contentPart>
          </mc:Choice>
          <mc:Fallback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392835EF-7FEC-44F5-B1A8-DC3A6545DF4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645602" y="2219478"/>
                  <a:ext cx="1447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71291A8E-DDA8-4EC8-B6B6-91AE43EFBC68}"/>
                    </a:ext>
                  </a:extLst>
                </p14:cNvPr>
                <p14:cNvContentPartPr/>
                <p14:nvPr/>
              </p14:nvContentPartPr>
              <p14:xfrm>
                <a:off x="7813362" y="2077278"/>
                <a:ext cx="210600" cy="224280"/>
              </p14:xfrm>
            </p:contentPart>
          </mc:Choice>
          <mc:Fallback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71291A8E-DDA8-4EC8-B6B6-91AE43EFBC6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804722" y="2068638"/>
                  <a:ext cx="2282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3F6787CC-CA12-4DD1-A9F6-8C5DEAE84096}"/>
                    </a:ext>
                  </a:extLst>
                </p14:cNvPr>
                <p14:cNvContentPartPr/>
                <p14:nvPr/>
              </p14:nvContentPartPr>
              <p14:xfrm>
                <a:off x="8057802" y="1979718"/>
                <a:ext cx="67680" cy="264960"/>
              </p14:xfrm>
            </p:contentPart>
          </mc:Choice>
          <mc:Fallback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3F6787CC-CA12-4DD1-A9F6-8C5DEAE8409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049162" y="1971078"/>
                  <a:ext cx="853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9684EF84-1C8B-450B-BB22-FCF8F686F929}"/>
                    </a:ext>
                  </a:extLst>
                </p14:cNvPr>
                <p14:cNvContentPartPr/>
                <p14:nvPr/>
              </p14:nvContentPartPr>
              <p14:xfrm>
                <a:off x="8121162" y="2059278"/>
                <a:ext cx="94320" cy="169200"/>
              </p14:xfrm>
            </p:contentPart>
          </mc:Choice>
          <mc:Fallback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9684EF84-1C8B-450B-BB22-FCF8F686F92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112522" y="2050278"/>
                  <a:ext cx="1119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B08E901D-29A1-446E-B3D0-E528B4099DFC}"/>
                    </a:ext>
                  </a:extLst>
                </p14:cNvPr>
                <p14:cNvContentPartPr/>
                <p14:nvPr/>
              </p14:nvContentPartPr>
              <p14:xfrm>
                <a:off x="8229882" y="1978638"/>
                <a:ext cx="123120" cy="173520"/>
              </p14:xfrm>
            </p:contentPart>
          </mc:Choice>
          <mc:Fallback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B08E901D-29A1-446E-B3D0-E528B4099DF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220882" y="1969998"/>
                  <a:ext cx="140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B2D823B3-3C82-4D4D-A690-1323F6055D4D}"/>
                    </a:ext>
                  </a:extLst>
                </p14:cNvPr>
                <p14:cNvContentPartPr/>
                <p14:nvPr/>
              </p14:nvContentPartPr>
              <p14:xfrm>
                <a:off x="8390442" y="1913838"/>
                <a:ext cx="169920" cy="121320"/>
              </p14:xfrm>
            </p:contentPart>
          </mc:Choice>
          <mc:Fallback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B2D823B3-3C82-4D4D-A690-1323F6055D4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381442" y="1904838"/>
                  <a:ext cx="1875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3989C006-E463-49DB-8CDB-0A153918AB14}"/>
                    </a:ext>
                  </a:extLst>
                </p14:cNvPr>
                <p14:cNvContentPartPr/>
                <p14:nvPr/>
              </p14:nvContentPartPr>
              <p14:xfrm>
                <a:off x="8416362" y="1856598"/>
                <a:ext cx="303480" cy="127080"/>
              </p14:xfrm>
            </p:contentPart>
          </mc:Choice>
          <mc:Fallback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3989C006-E463-49DB-8CDB-0A153918AB1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407722" y="1847598"/>
                  <a:ext cx="32112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Группа 172">
            <a:extLst>
              <a:ext uri="{FF2B5EF4-FFF2-40B4-BE49-F238E27FC236}">
                <a16:creationId xmlns:a16="http://schemas.microsoft.com/office/drawing/2014/main" id="{83CD7F7E-CFD5-47FD-9C3F-3409179A3A89}"/>
              </a:ext>
            </a:extLst>
          </p:cNvPr>
          <p:cNvGrpSpPr/>
          <p:nvPr/>
        </p:nvGrpSpPr>
        <p:grpSpPr>
          <a:xfrm>
            <a:off x="1392762" y="1056678"/>
            <a:ext cx="4820040" cy="4439160"/>
            <a:chOff x="1392762" y="1056678"/>
            <a:chExt cx="4820040" cy="443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80B6A998-C731-43AC-B3D9-F931248F4F78}"/>
                    </a:ext>
                  </a:extLst>
                </p14:cNvPr>
                <p14:cNvContentPartPr/>
                <p14:nvPr/>
              </p14:nvContentPartPr>
              <p14:xfrm>
                <a:off x="3628362" y="1218318"/>
                <a:ext cx="285120" cy="30852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80B6A998-C731-43AC-B3D9-F931248F4F7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619722" y="1209318"/>
                  <a:ext cx="3027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9A3AE1F7-18AD-4C45-AA38-E598C2A590D0}"/>
                    </a:ext>
                  </a:extLst>
                </p14:cNvPr>
                <p14:cNvContentPartPr/>
                <p14:nvPr/>
              </p14:nvContentPartPr>
              <p14:xfrm>
                <a:off x="4129122" y="1242798"/>
                <a:ext cx="80280" cy="29952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9A3AE1F7-18AD-4C45-AA38-E598C2A590D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120482" y="1233798"/>
                  <a:ext cx="979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67B1F989-CB3B-4312-96A5-894A0BFE4D72}"/>
                    </a:ext>
                  </a:extLst>
                </p14:cNvPr>
                <p14:cNvContentPartPr/>
                <p14:nvPr/>
              </p14:nvContentPartPr>
              <p14:xfrm>
                <a:off x="3987642" y="1183398"/>
                <a:ext cx="262440" cy="5976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67B1F989-CB3B-4312-96A5-894A0BFE4D7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979002" y="1174398"/>
                  <a:ext cx="2800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409C49DF-4582-4D91-A7C9-8999F41C0C81}"/>
                    </a:ext>
                  </a:extLst>
                </p14:cNvPr>
                <p14:cNvContentPartPr/>
                <p14:nvPr/>
              </p14:nvContentPartPr>
              <p14:xfrm>
                <a:off x="4129122" y="1565358"/>
                <a:ext cx="278640" cy="2592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409C49DF-4582-4D91-A7C9-8999F41C0C8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120482" y="1556718"/>
                  <a:ext cx="2962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B3CB1705-5E44-458D-9580-DD808FD8CFFD}"/>
                    </a:ext>
                  </a:extLst>
                </p14:cNvPr>
                <p14:cNvContentPartPr/>
                <p14:nvPr/>
              </p14:nvContentPartPr>
              <p14:xfrm>
                <a:off x="4276362" y="1072878"/>
                <a:ext cx="356400" cy="67212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B3CB1705-5E44-458D-9580-DD808FD8CFF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267362" y="1063878"/>
                  <a:ext cx="37404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3F8DA453-76C9-40BF-BBA0-71A045878620}"/>
                    </a:ext>
                  </a:extLst>
                </p14:cNvPr>
                <p14:cNvContentPartPr/>
                <p14:nvPr/>
              </p14:nvContentPartPr>
              <p14:xfrm>
                <a:off x="3261522" y="1056678"/>
                <a:ext cx="335160" cy="82260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3F8DA453-76C9-40BF-BBA0-71A04587862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252522" y="1048038"/>
                  <a:ext cx="352800" cy="8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B06D097B-CB3E-4B60-ACD0-813988289A83}"/>
                    </a:ext>
                  </a:extLst>
                </p14:cNvPr>
                <p14:cNvContentPartPr/>
                <p14:nvPr/>
              </p14:nvContentPartPr>
              <p14:xfrm>
                <a:off x="1417602" y="2388678"/>
                <a:ext cx="178920" cy="28404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B06D097B-CB3E-4B60-ACD0-813988289A8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408962" y="2380038"/>
                  <a:ext cx="1965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93C37BC2-095C-407B-A7F0-5CA908D4C237}"/>
                    </a:ext>
                  </a:extLst>
                </p14:cNvPr>
                <p14:cNvContentPartPr/>
                <p14:nvPr/>
              </p14:nvContentPartPr>
              <p14:xfrm>
                <a:off x="1392762" y="2407398"/>
                <a:ext cx="194400" cy="25272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93C37BC2-095C-407B-A7F0-5CA908D4C23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383762" y="2398398"/>
                  <a:ext cx="2120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81F355B9-8403-41A4-843C-820B9087ADEA}"/>
                    </a:ext>
                  </a:extLst>
                </p14:cNvPr>
                <p14:cNvContentPartPr/>
                <p14:nvPr/>
              </p14:nvContentPartPr>
              <p14:xfrm>
                <a:off x="1832682" y="2404158"/>
                <a:ext cx="90720" cy="27828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81F355B9-8403-41A4-843C-820B9087ADE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824042" y="2395518"/>
                  <a:ext cx="1083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49C229FE-FB57-4CB3-8B96-079140E9A22C}"/>
                    </a:ext>
                  </a:extLst>
                </p14:cNvPr>
                <p14:cNvContentPartPr/>
                <p14:nvPr/>
              </p14:nvContentPartPr>
              <p14:xfrm>
                <a:off x="1759242" y="2208678"/>
                <a:ext cx="319320" cy="22932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49C229FE-FB57-4CB3-8B96-079140E9A22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750242" y="2200038"/>
                  <a:ext cx="3369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088F5062-E706-456D-AF19-6E643BB1EC8B}"/>
                    </a:ext>
                  </a:extLst>
                </p14:cNvPr>
                <p14:cNvContentPartPr/>
                <p14:nvPr/>
              </p14:nvContentPartPr>
              <p14:xfrm>
                <a:off x="2113482" y="2488758"/>
                <a:ext cx="54000" cy="19476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088F5062-E706-456D-AF19-6E643BB1EC8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104482" y="2480118"/>
                  <a:ext cx="716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724F99EA-3A7B-49B3-8670-A3D3D90C6101}"/>
                    </a:ext>
                  </a:extLst>
                </p14:cNvPr>
                <p14:cNvContentPartPr/>
                <p14:nvPr/>
              </p14:nvContentPartPr>
              <p14:xfrm>
                <a:off x="2027442" y="2161518"/>
                <a:ext cx="590760" cy="54936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724F99EA-3A7B-49B3-8670-A3D3D90C610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018442" y="2152878"/>
                  <a:ext cx="60840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024596AA-F4F3-43C9-BF15-C7622820B5A4}"/>
                    </a:ext>
                  </a:extLst>
                </p14:cNvPr>
                <p14:cNvContentPartPr/>
                <p14:nvPr/>
              </p14:nvContentPartPr>
              <p14:xfrm>
                <a:off x="1563402" y="2108958"/>
                <a:ext cx="309240" cy="65664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024596AA-F4F3-43C9-BF15-C7622820B5A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554762" y="2100318"/>
                  <a:ext cx="32688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83DAEDFB-F0BF-459C-9C65-9A05A1ECB79B}"/>
                    </a:ext>
                  </a:extLst>
                </p14:cNvPr>
                <p14:cNvContentPartPr/>
                <p14:nvPr/>
              </p14:nvContentPartPr>
              <p14:xfrm>
                <a:off x="1538562" y="2916438"/>
                <a:ext cx="1082160" cy="3888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83DAEDFB-F0BF-459C-9C65-9A05A1ECB79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529922" y="2907438"/>
                  <a:ext cx="10998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F3124E4C-83EF-4099-8A33-A69ECA70946A}"/>
                    </a:ext>
                  </a:extLst>
                </p14:cNvPr>
                <p14:cNvContentPartPr/>
                <p14:nvPr/>
              </p14:nvContentPartPr>
              <p14:xfrm>
                <a:off x="1990002" y="3090318"/>
                <a:ext cx="81360" cy="51408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F3124E4C-83EF-4099-8A33-A69ECA70946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981362" y="3081678"/>
                  <a:ext cx="9900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CFD928C6-0598-425E-BD39-4453C86B79FE}"/>
                    </a:ext>
                  </a:extLst>
                </p14:cNvPr>
                <p14:cNvContentPartPr/>
                <p14:nvPr/>
              </p14:nvContentPartPr>
              <p14:xfrm>
                <a:off x="1873362" y="3057918"/>
                <a:ext cx="386640" cy="11628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CFD928C6-0598-425E-BD39-4453C86B79F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864722" y="3049278"/>
                  <a:ext cx="4042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535FC09E-6183-437E-BE92-7E4B694EFF77}"/>
                    </a:ext>
                  </a:extLst>
                </p14:cNvPr>
                <p14:cNvContentPartPr/>
                <p14:nvPr/>
              </p14:nvContentPartPr>
              <p14:xfrm>
                <a:off x="1994682" y="3294078"/>
                <a:ext cx="174600" cy="2880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535FC09E-6183-437E-BE92-7E4B694EFF7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985682" y="3285438"/>
                  <a:ext cx="192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14190A8F-E032-45C7-87A2-94A69B4AE95C}"/>
                    </a:ext>
                  </a:extLst>
                </p14:cNvPr>
                <p14:cNvContentPartPr/>
                <p14:nvPr/>
              </p14:nvContentPartPr>
              <p14:xfrm>
                <a:off x="2233722" y="3198318"/>
                <a:ext cx="237960" cy="84168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14190A8F-E032-45C7-87A2-94A69B4AE95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224722" y="3189318"/>
                  <a:ext cx="255600" cy="85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6FA95845-B288-4DAB-8E6A-BBB62A5880CF}"/>
                    </a:ext>
                  </a:extLst>
                </p14:cNvPr>
                <p14:cNvContentPartPr/>
                <p14:nvPr/>
              </p14:nvContentPartPr>
              <p14:xfrm>
                <a:off x="3777402" y="2425398"/>
                <a:ext cx="16200" cy="900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6FA95845-B288-4DAB-8E6A-BBB62A5880C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768402" y="2416398"/>
                  <a:ext cx="338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FB623610-2BF0-4E10-A1AA-E9270BDCBFE7}"/>
                    </a:ext>
                  </a:extLst>
                </p14:cNvPr>
                <p14:cNvContentPartPr/>
                <p14:nvPr/>
              </p14:nvContentPartPr>
              <p14:xfrm>
                <a:off x="3723042" y="2616918"/>
                <a:ext cx="68400" cy="32508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FB623610-2BF0-4E10-A1AA-E9270BDCBFE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714042" y="2608278"/>
                  <a:ext cx="860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1553AABC-8C72-46DB-93D7-AC346B796635}"/>
                    </a:ext>
                  </a:extLst>
                </p14:cNvPr>
                <p14:cNvContentPartPr/>
                <p14:nvPr/>
              </p14:nvContentPartPr>
              <p14:xfrm>
                <a:off x="4736802" y="2138838"/>
                <a:ext cx="160560" cy="24840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1553AABC-8C72-46DB-93D7-AC346B79663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727802" y="2130198"/>
                  <a:ext cx="1782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15B7F60C-23FD-43F0-B334-88174A17C215}"/>
                    </a:ext>
                  </a:extLst>
                </p14:cNvPr>
                <p14:cNvContentPartPr/>
                <p14:nvPr/>
              </p14:nvContentPartPr>
              <p14:xfrm>
                <a:off x="4682442" y="2132358"/>
                <a:ext cx="210600" cy="34344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15B7F60C-23FD-43F0-B334-88174A17C21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673442" y="2123718"/>
                  <a:ext cx="2282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4F3B1193-CCC6-441D-93CF-1711E5ED7A57}"/>
                    </a:ext>
                  </a:extLst>
                </p14:cNvPr>
                <p14:cNvContentPartPr/>
                <p14:nvPr/>
              </p14:nvContentPartPr>
              <p14:xfrm>
                <a:off x="5095722" y="1906278"/>
                <a:ext cx="114120" cy="62640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4F3B1193-CCC6-441D-93CF-1711E5ED7A5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086722" y="1897638"/>
                  <a:ext cx="13176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9684D5A2-098D-4D4A-9C34-643D41C4CCAF}"/>
                    </a:ext>
                  </a:extLst>
                </p14:cNvPr>
                <p14:cNvContentPartPr/>
                <p14:nvPr/>
              </p14:nvContentPartPr>
              <p14:xfrm>
                <a:off x="5350962" y="1991958"/>
                <a:ext cx="59040" cy="31896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9684D5A2-098D-4D4A-9C34-643D41C4CCA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341962" y="1983318"/>
                  <a:ext cx="766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47278D8C-4313-4D25-BCAF-680462588994}"/>
                    </a:ext>
                  </a:extLst>
                </p14:cNvPr>
                <p14:cNvContentPartPr/>
                <p14:nvPr/>
              </p14:nvContentPartPr>
              <p14:xfrm>
                <a:off x="5225322" y="1906278"/>
                <a:ext cx="328320" cy="25092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47278D8C-4313-4D25-BCAF-68046258899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216322" y="1897638"/>
                  <a:ext cx="3459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17D75D79-6788-469B-86D1-0CBC2F75E953}"/>
                    </a:ext>
                  </a:extLst>
                </p14:cNvPr>
                <p14:cNvContentPartPr/>
                <p14:nvPr/>
              </p14:nvContentPartPr>
              <p14:xfrm>
                <a:off x="5468322" y="2189598"/>
                <a:ext cx="230400" cy="19800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17D75D79-6788-469B-86D1-0CBC2F75E95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459682" y="2180598"/>
                  <a:ext cx="2480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141C8514-2EEA-47BA-9EAF-AB5DD5FEEF64}"/>
                    </a:ext>
                  </a:extLst>
                </p14:cNvPr>
                <p14:cNvContentPartPr/>
                <p14:nvPr/>
              </p14:nvContentPartPr>
              <p14:xfrm>
                <a:off x="5691522" y="1855158"/>
                <a:ext cx="344520" cy="77364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141C8514-2EEA-47BA-9EAF-AB5DD5FEEF6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682522" y="1846158"/>
                  <a:ext cx="362160" cy="79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79AA1D87-9443-446C-9E59-BA5098D1E851}"/>
                    </a:ext>
                  </a:extLst>
                </p14:cNvPr>
                <p14:cNvContentPartPr/>
                <p14:nvPr/>
              </p14:nvContentPartPr>
              <p14:xfrm>
                <a:off x="4535202" y="2809878"/>
                <a:ext cx="1677600" cy="16884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79AA1D87-9443-446C-9E59-BA5098D1E85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526562" y="2801238"/>
                  <a:ext cx="16952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67A9810B-5CAD-4C0F-8A0D-0168720BC738}"/>
                    </a:ext>
                  </a:extLst>
                </p14:cNvPr>
                <p14:cNvContentPartPr/>
                <p14:nvPr/>
              </p14:nvContentPartPr>
              <p14:xfrm>
                <a:off x="5564802" y="4423758"/>
                <a:ext cx="253080" cy="265320"/>
              </p14:xfrm>
            </p:contentPart>
          </mc:Choice>
          <mc:Fallback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67A9810B-5CAD-4C0F-8A0D-0168720BC73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555802" y="4415118"/>
                  <a:ext cx="2707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C689F3EF-2D42-42B7-9130-E78E6ED9BF42}"/>
                    </a:ext>
                  </a:extLst>
                </p14:cNvPr>
                <p14:cNvContentPartPr/>
                <p14:nvPr/>
              </p14:nvContentPartPr>
              <p14:xfrm>
                <a:off x="4575882" y="4601238"/>
                <a:ext cx="311400" cy="14760"/>
              </p14:xfrm>
            </p:contentPart>
          </mc:Choice>
          <mc:Fallback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C689F3EF-2D42-42B7-9130-E78E6ED9BF4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567242" y="4592238"/>
                  <a:ext cx="3290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1C4498FD-F7CA-45F5-8BFE-3A1A50ED0BE6}"/>
                    </a:ext>
                  </a:extLst>
                </p14:cNvPr>
                <p14:cNvContentPartPr/>
                <p14:nvPr/>
              </p14:nvContentPartPr>
              <p14:xfrm>
                <a:off x="4049562" y="4478118"/>
                <a:ext cx="344520" cy="322200"/>
              </p14:xfrm>
            </p:contentPart>
          </mc:Choice>
          <mc:Fallback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1C4498FD-F7CA-45F5-8BFE-3A1A50ED0BE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040922" y="4469478"/>
                  <a:ext cx="3621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C7A704BC-D80D-4402-81FF-C08C80F19A9A}"/>
                    </a:ext>
                  </a:extLst>
                </p14:cNvPr>
                <p14:cNvContentPartPr/>
                <p14:nvPr/>
              </p14:nvContentPartPr>
              <p14:xfrm>
                <a:off x="1666362" y="4503678"/>
                <a:ext cx="275400" cy="326520"/>
              </p14:xfrm>
            </p:contentPart>
          </mc:Choice>
          <mc:Fallback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C7A704BC-D80D-4402-81FF-C08C80F19A9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657722" y="4495038"/>
                  <a:ext cx="2930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C3A483E9-AD00-4D78-820E-DC9D0500B607}"/>
                    </a:ext>
                  </a:extLst>
                </p14:cNvPr>
                <p14:cNvContentPartPr/>
                <p14:nvPr/>
              </p14:nvContentPartPr>
              <p14:xfrm>
                <a:off x="1687962" y="4571718"/>
                <a:ext cx="215280" cy="242640"/>
              </p14:xfrm>
            </p:contentPart>
          </mc:Choice>
          <mc:Fallback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C3A483E9-AD00-4D78-820E-DC9D0500B60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679322" y="4563078"/>
                  <a:ext cx="232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CC02142B-9389-4A58-9BD7-5812CA7B4EE8}"/>
                    </a:ext>
                  </a:extLst>
                </p14:cNvPr>
                <p14:cNvContentPartPr/>
                <p14:nvPr/>
              </p14:nvContentPartPr>
              <p14:xfrm>
                <a:off x="1654842" y="4589718"/>
                <a:ext cx="173520" cy="225720"/>
              </p14:xfrm>
            </p:contentPart>
          </mc:Choice>
          <mc:Fallback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CC02142B-9389-4A58-9BD7-5812CA7B4EE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645842" y="4581078"/>
                  <a:ext cx="1911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62C10385-2B43-4FF4-8183-8A22D5F79528}"/>
                    </a:ext>
                  </a:extLst>
                </p14:cNvPr>
                <p14:cNvContentPartPr/>
                <p14:nvPr/>
              </p14:nvContentPartPr>
              <p14:xfrm>
                <a:off x="2157042" y="4358598"/>
                <a:ext cx="82080" cy="484560"/>
              </p14:xfrm>
            </p:contentPart>
          </mc:Choice>
          <mc:Fallback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62C10385-2B43-4FF4-8183-8A22D5F7952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148402" y="4349958"/>
                  <a:ext cx="9972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9FB1FF72-BB8E-4638-9CEC-3F9F72417896}"/>
                    </a:ext>
                  </a:extLst>
                </p14:cNvPr>
                <p14:cNvContentPartPr/>
                <p14:nvPr/>
              </p14:nvContentPartPr>
              <p14:xfrm>
                <a:off x="2443602" y="4380558"/>
                <a:ext cx="229320" cy="336240"/>
              </p14:xfrm>
            </p:contentPart>
          </mc:Choice>
          <mc:Fallback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9FB1FF72-BB8E-4638-9CEC-3F9F7241789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434602" y="4371558"/>
                  <a:ext cx="2469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7C599439-6DF5-40DC-AD2B-857594747E1B}"/>
                    </a:ext>
                  </a:extLst>
                </p14:cNvPr>
                <p14:cNvContentPartPr/>
                <p14:nvPr/>
              </p14:nvContentPartPr>
              <p14:xfrm>
                <a:off x="2798562" y="4549038"/>
                <a:ext cx="69120" cy="243000"/>
              </p14:xfrm>
            </p:contentPart>
          </mc:Choice>
          <mc:Fallback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7C599439-6DF5-40DC-AD2B-857594747E1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789922" y="4540398"/>
                  <a:ext cx="867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3A9CCFE0-338C-486E-A12C-5442937D12B4}"/>
                    </a:ext>
                  </a:extLst>
                </p14:cNvPr>
                <p14:cNvContentPartPr/>
                <p14:nvPr/>
              </p14:nvContentPartPr>
              <p14:xfrm>
                <a:off x="2976402" y="4486398"/>
                <a:ext cx="116640" cy="174240"/>
              </p14:xfrm>
            </p:contentPart>
          </mc:Choice>
          <mc:Fallback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3A9CCFE0-338C-486E-A12C-5442937D12B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967762" y="4477758"/>
                  <a:ext cx="1342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D753DD03-6A4C-4E35-B160-F2050523480A}"/>
                    </a:ext>
                  </a:extLst>
                </p14:cNvPr>
                <p14:cNvContentPartPr/>
                <p14:nvPr/>
              </p14:nvContentPartPr>
              <p14:xfrm>
                <a:off x="3191322" y="4207038"/>
                <a:ext cx="322920" cy="494640"/>
              </p14:xfrm>
            </p:contentPart>
          </mc:Choice>
          <mc:Fallback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D753DD03-6A4C-4E35-B160-F2050523480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182682" y="4198038"/>
                  <a:ext cx="34056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5759B402-5E71-4F65-A86E-B116E6434A72}"/>
                    </a:ext>
                  </a:extLst>
                </p14:cNvPr>
                <p14:cNvContentPartPr/>
                <p14:nvPr/>
              </p14:nvContentPartPr>
              <p14:xfrm>
                <a:off x="3622962" y="4479198"/>
                <a:ext cx="91440" cy="217080"/>
              </p14:xfrm>
            </p:contentPart>
          </mc:Choice>
          <mc:Fallback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5759B402-5E71-4F65-A86E-B116E6434A7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613962" y="4470558"/>
                  <a:ext cx="1090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EBBA6C39-0EFB-4744-98E0-1D37CD056BF6}"/>
                    </a:ext>
                  </a:extLst>
                </p14:cNvPr>
                <p14:cNvContentPartPr/>
                <p14:nvPr/>
              </p14:nvContentPartPr>
              <p14:xfrm>
                <a:off x="3647082" y="4177878"/>
                <a:ext cx="248400" cy="795600"/>
              </p14:xfrm>
            </p:contentPart>
          </mc:Choice>
          <mc:Fallback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EBBA6C39-0EFB-4744-98E0-1D37CD056BF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638442" y="4168878"/>
                  <a:ext cx="266040" cy="81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7CE06CC8-18BC-4FAE-98CC-266B3D973459}"/>
                    </a:ext>
                  </a:extLst>
                </p14:cNvPr>
                <p14:cNvContentPartPr/>
                <p14:nvPr/>
              </p14:nvContentPartPr>
              <p14:xfrm>
                <a:off x="2895042" y="5065638"/>
                <a:ext cx="39960" cy="394560"/>
              </p14:xfrm>
            </p:contentPart>
          </mc:Choice>
          <mc:Fallback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7CE06CC8-18BC-4FAE-98CC-266B3D97345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886402" y="5056638"/>
                  <a:ext cx="5760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99F1EBF1-9C0F-4C63-8DB2-2970265FF590}"/>
                    </a:ext>
                  </a:extLst>
                </p14:cNvPr>
                <p14:cNvContentPartPr/>
                <p14:nvPr/>
              </p14:nvContentPartPr>
              <p14:xfrm>
                <a:off x="2843922" y="5045118"/>
                <a:ext cx="269640" cy="41040"/>
              </p14:xfrm>
            </p:contentPart>
          </mc:Choice>
          <mc:Fallback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99F1EBF1-9C0F-4C63-8DB2-2970265FF59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835282" y="5036478"/>
                  <a:ext cx="2872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01F9E01B-EC71-4E36-96AC-E5557A0C4A16}"/>
                    </a:ext>
                  </a:extLst>
                </p14:cNvPr>
                <p14:cNvContentPartPr/>
                <p14:nvPr/>
              </p14:nvContentPartPr>
              <p14:xfrm>
                <a:off x="2797842" y="5238798"/>
                <a:ext cx="194760" cy="80640"/>
              </p14:xfrm>
            </p:contentPart>
          </mc:Choice>
          <mc:Fallback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01F9E01B-EC71-4E36-96AC-E5557A0C4A1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788842" y="5229798"/>
                  <a:ext cx="2124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D3FBD0F6-5381-4CC0-983C-1D93B8B2D9E4}"/>
                    </a:ext>
                  </a:extLst>
                </p14:cNvPr>
                <p14:cNvContentPartPr/>
                <p14:nvPr/>
              </p14:nvContentPartPr>
              <p14:xfrm>
                <a:off x="3071802" y="5311518"/>
                <a:ext cx="72720" cy="184320"/>
              </p14:xfrm>
            </p:contentPart>
          </mc:Choice>
          <mc:Fallback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D3FBD0F6-5381-4CC0-983C-1D93B8B2D9E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063162" y="5302518"/>
                  <a:ext cx="903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53E4BE82-AAB0-4619-8245-9AC2542CF4FB}"/>
                    </a:ext>
                  </a:extLst>
                </p14:cNvPr>
                <p14:cNvContentPartPr/>
                <p14:nvPr/>
              </p14:nvContentPartPr>
              <p14:xfrm>
                <a:off x="4973322" y="3314598"/>
                <a:ext cx="60480" cy="37080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53E4BE82-AAB0-4619-8245-9AC2542CF4F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964682" y="3305598"/>
                  <a:ext cx="7812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8B206257-BB15-4C97-BE42-2EBF8639BE16}"/>
                    </a:ext>
                  </a:extLst>
                </p14:cNvPr>
                <p14:cNvContentPartPr/>
                <p14:nvPr/>
              </p14:nvContentPartPr>
              <p14:xfrm>
                <a:off x="4858842" y="3184278"/>
                <a:ext cx="339480" cy="7344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8B206257-BB15-4C97-BE42-2EBF8639BE1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849842" y="3175638"/>
                  <a:ext cx="3571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E7E81FD3-726A-45C1-9444-FC22B3FFA17B}"/>
                    </a:ext>
                  </a:extLst>
                </p14:cNvPr>
                <p14:cNvContentPartPr/>
                <p14:nvPr/>
              </p14:nvContentPartPr>
              <p14:xfrm>
                <a:off x="4876842" y="3393798"/>
                <a:ext cx="266040" cy="3384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E7E81FD3-726A-45C1-9444-FC22B3FFA17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868202" y="3385158"/>
                  <a:ext cx="2836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6ED2B678-AEAD-48C6-88CB-BB687B46142B}"/>
                    </a:ext>
                  </a:extLst>
                </p14:cNvPr>
                <p14:cNvContentPartPr/>
                <p14:nvPr/>
              </p14:nvContentPartPr>
              <p14:xfrm>
                <a:off x="5215242" y="3331158"/>
                <a:ext cx="406440" cy="17460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6ED2B678-AEAD-48C6-88CB-BB687B46142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206242" y="3322158"/>
                  <a:ext cx="4240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BED30C4E-54D6-4436-AB1B-64FAD010D981}"/>
                    </a:ext>
                  </a:extLst>
                </p14:cNvPr>
                <p14:cNvContentPartPr/>
                <p14:nvPr/>
              </p14:nvContentPartPr>
              <p14:xfrm>
                <a:off x="5132082" y="3164838"/>
                <a:ext cx="634320" cy="556560"/>
              </p14:xfrm>
            </p:contentPart>
          </mc:Choice>
          <mc:Fallback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BED30C4E-54D6-4436-AB1B-64FAD010D98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123082" y="3155838"/>
                  <a:ext cx="65196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ACF2097C-E4D0-4A85-B922-9C4306EC2987}"/>
                    </a:ext>
                  </a:extLst>
                </p14:cNvPr>
                <p14:cNvContentPartPr/>
                <p14:nvPr/>
              </p14:nvContentPartPr>
              <p14:xfrm>
                <a:off x="2905122" y="3611238"/>
                <a:ext cx="182520" cy="35172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ACF2097C-E4D0-4A85-B922-9C4306EC298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896482" y="3602238"/>
                  <a:ext cx="20016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DD9F8822-D19A-4ED6-84FD-A7D5517C5800}"/>
                    </a:ext>
                  </a:extLst>
                </p14:cNvPr>
                <p14:cNvContentPartPr/>
                <p14:nvPr/>
              </p14:nvContentPartPr>
              <p14:xfrm>
                <a:off x="3206082" y="3848118"/>
                <a:ext cx="26280" cy="3996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DD9F8822-D19A-4ED6-84FD-A7D5517C580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197082" y="3839118"/>
                  <a:ext cx="439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CDF32571-499A-47D4-9C08-0818BBC45DD1}"/>
                    </a:ext>
                  </a:extLst>
                </p14:cNvPr>
                <p14:cNvContentPartPr/>
                <p14:nvPr/>
              </p14:nvContentPartPr>
              <p14:xfrm>
                <a:off x="2790642" y="3557958"/>
                <a:ext cx="578520" cy="630000"/>
              </p14:xfrm>
            </p:contentPart>
          </mc:Choice>
          <mc:Fallback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CDF32571-499A-47D4-9C08-0818BBC45DD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782002" y="3549318"/>
                  <a:ext cx="59616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02AF4615-D437-4A57-9F64-C27BF67C4A98}"/>
                    </a:ext>
                  </a:extLst>
                </p14:cNvPr>
                <p14:cNvContentPartPr/>
                <p14:nvPr/>
              </p14:nvContentPartPr>
              <p14:xfrm>
                <a:off x="3159642" y="3409998"/>
                <a:ext cx="12600" cy="21960"/>
              </p14:xfrm>
            </p:contentPart>
          </mc:Choice>
          <mc:Fallback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02AF4615-D437-4A57-9F64-C27BF67C4A9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150642" y="3401358"/>
                  <a:ext cx="302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47C865E3-8D2A-4956-A9BA-57545528518D}"/>
                    </a:ext>
                  </a:extLst>
                </p14:cNvPr>
                <p14:cNvContentPartPr/>
                <p14:nvPr/>
              </p14:nvContentPartPr>
              <p14:xfrm>
                <a:off x="3113202" y="3597558"/>
                <a:ext cx="167040" cy="293760"/>
              </p14:xfrm>
            </p:contentPart>
          </mc:Choice>
          <mc:Fallback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47C865E3-8D2A-4956-A9BA-57545528518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104562" y="3588558"/>
                  <a:ext cx="1846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5125B099-6E85-4DAD-B473-E075D1E8AC99}"/>
                    </a:ext>
                  </a:extLst>
                </p14:cNvPr>
                <p14:cNvContentPartPr/>
                <p14:nvPr/>
              </p14:nvContentPartPr>
              <p14:xfrm>
                <a:off x="3208242" y="3503958"/>
                <a:ext cx="534960" cy="304200"/>
              </p14:xfrm>
            </p:contentPart>
          </mc:Choice>
          <mc:Fallback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5125B099-6E85-4DAD-B473-E075D1E8AC9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199602" y="3494958"/>
                  <a:ext cx="5526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EA7F6C1A-EF74-4B59-AC80-51789388A2C5}"/>
                    </a:ext>
                  </a:extLst>
                </p14:cNvPr>
                <p14:cNvContentPartPr/>
                <p14:nvPr/>
              </p14:nvContentPartPr>
              <p14:xfrm>
                <a:off x="3702162" y="3382998"/>
                <a:ext cx="211320" cy="229680"/>
              </p14:xfrm>
            </p:contentPart>
          </mc:Choice>
          <mc:Fallback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EA7F6C1A-EF74-4B59-AC80-51789388A2C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693162" y="3373998"/>
                  <a:ext cx="2289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AE35BB88-10B4-49C0-B798-EFDFFD8DBE24}"/>
                    </a:ext>
                  </a:extLst>
                </p14:cNvPr>
                <p14:cNvContentPartPr/>
                <p14:nvPr/>
              </p14:nvContentPartPr>
              <p14:xfrm>
                <a:off x="3866682" y="3425478"/>
                <a:ext cx="144000" cy="162000"/>
              </p14:xfrm>
            </p:contentPart>
          </mc:Choice>
          <mc:Fallback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AE35BB88-10B4-49C0-B798-EFDFFD8DBE2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58042" y="3416838"/>
                  <a:ext cx="161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C514F7A7-423B-4437-9DB8-97DCFC096E16}"/>
                    </a:ext>
                  </a:extLst>
                </p14:cNvPr>
                <p14:cNvContentPartPr/>
                <p14:nvPr/>
              </p14:nvContentPartPr>
              <p14:xfrm>
                <a:off x="4046682" y="3209478"/>
                <a:ext cx="185760" cy="294120"/>
              </p14:xfrm>
            </p:contentPart>
          </mc:Choice>
          <mc:Fallback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C514F7A7-423B-4437-9DB8-97DCFC096E1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037682" y="3200838"/>
                  <a:ext cx="203400" cy="31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175" name="Рукописный ввод 174">
                <a:extLst>
                  <a:ext uri="{FF2B5EF4-FFF2-40B4-BE49-F238E27FC236}">
                    <a16:creationId xmlns:a16="http://schemas.microsoft.com/office/drawing/2014/main" id="{DA9762CC-7C2C-4268-A371-DD39D38EEAA1}"/>
                  </a:ext>
                </a:extLst>
              </p14:cNvPr>
              <p14:cNvContentPartPr/>
              <p14:nvPr/>
            </p14:nvContentPartPr>
            <p14:xfrm>
              <a:off x="5184282" y="4337358"/>
              <a:ext cx="659880" cy="632880"/>
            </p14:xfrm>
          </p:contentPart>
        </mc:Choice>
        <mc:Fallback>
          <p:pic>
            <p:nvPicPr>
              <p:cNvPr id="175" name="Рукописный ввод 174">
                <a:extLst>
                  <a:ext uri="{FF2B5EF4-FFF2-40B4-BE49-F238E27FC236}">
                    <a16:creationId xmlns:a16="http://schemas.microsoft.com/office/drawing/2014/main" id="{DA9762CC-7C2C-4268-A371-DD39D38EEAA1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5175642" y="4328718"/>
                <a:ext cx="677520" cy="65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6569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4057577-AB71-4432-A321-C28246BEA53D}"/>
              </a:ext>
            </a:extLst>
          </p:cNvPr>
          <p:cNvSpPr txBox="1"/>
          <p:nvPr/>
        </p:nvSpPr>
        <p:spPr>
          <a:xfrm>
            <a:off x="897904" y="776867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All philosophers are speculators</a:t>
            </a:r>
          </a:p>
          <a:p>
            <a:r>
              <a:rPr lang="en-GB" dirty="0"/>
              <a:t>Hegel is a philosopher</a:t>
            </a:r>
          </a:p>
          <a:p>
            <a:r>
              <a:rPr lang="en-GB" dirty="0"/>
              <a:t>Thus, Hegel is a speculator</a:t>
            </a:r>
          </a:p>
          <a:p>
            <a:endParaRPr lang="en-GB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4C716C-E945-4A5F-9BA9-357C185DB04B}"/>
              </a:ext>
            </a:extLst>
          </p:cNvPr>
          <p:cNvSpPr txBox="1"/>
          <p:nvPr/>
        </p:nvSpPr>
        <p:spPr>
          <a:xfrm>
            <a:off x="3245073" y="3246690"/>
            <a:ext cx="58965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0404CCFC-F90B-4D9C-A9DE-BEDDA1EB65B6}"/>
                  </a:ext>
                </a:extLst>
              </p14:cNvPr>
              <p14:cNvContentPartPr/>
              <p14:nvPr/>
            </p14:nvContentPartPr>
            <p14:xfrm>
              <a:off x="3127472" y="5656038"/>
              <a:ext cx="86400" cy="38160"/>
            </p14:xfrm>
          </p:contentPart>
        </mc:Choice>
        <mc:Fallback xmlns=""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0404CCFC-F90B-4D9C-A9DE-BEDDA1EB65B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18832" y="5647398"/>
                <a:ext cx="10404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4" name="Рукописный ввод 63">
                <a:extLst>
                  <a:ext uri="{FF2B5EF4-FFF2-40B4-BE49-F238E27FC236}">
                    <a16:creationId xmlns:a16="http://schemas.microsoft.com/office/drawing/2014/main" id="{6ED8D332-9FA0-4533-A159-AE48E378B963}"/>
                  </a:ext>
                </a:extLst>
              </p14:cNvPr>
              <p14:cNvContentPartPr/>
              <p14:nvPr/>
            </p14:nvContentPartPr>
            <p14:xfrm>
              <a:off x="915992" y="4046478"/>
              <a:ext cx="51120" cy="18720"/>
            </p14:xfrm>
          </p:contentPart>
        </mc:Choice>
        <mc:Fallback xmlns="">
          <p:pic>
            <p:nvPicPr>
              <p:cNvPr id="64" name="Рукописный ввод 63">
                <a:extLst>
                  <a:ext uri="{FF2B5EF4-FFF2-40B4-BE49-F238E27FC236}">
                    <a16:creationId xmlns:a16="http://schemas.microsoft.com/office/drawing/2014/main" id="{6ED8D332-9FA0-4533-A159-AE48E378B96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07352" y="4037838"/>
                <a:ext cx="68760" cy="363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4">
            <a:extLst>
              <a:ext uri="{FF2B5EF4-FFF2-40B4-BE49-F238E27FC236}">
                <a16:creationId xmlns:a16="http://schemas.microsoft.com/office/drawing/2014/main" id="{5A35A21B-5042-40B5-897B-9BCFA3757C9B}"/>
              </a:ext>
            </a:extLst>
          </p:cNvPr>
          <p:cNvSpPr txBox="1"/>
          <p:nvPr/>
        </p:nvSpPr>
        <p:spPr>
          <a:xfrm>
            <a:off x="240605" y="6180413"/>
            <a:ext cx="695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9DE1B5CA-E244-4431-A33F-9D29D4459ECA}"/>
                  </a:ext>
                </a:extLst>
              </p14:cNvPr>
              <p14:cNvContentPartPr/>
              <p14:nvPr/>
            </p14:nvContentPartPr>
            <p14:xfrm>
              <a:off x="503562" y="729438"/>
              <a:ext cx="85320" cy="25164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9DE1B5CA-E244-4431-A33F-9D29D4459EC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94922" y="720798"/>
                <a:ext cx="10296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65763A45-F99C-4346-B384-12FD5DA2DD7F}"/>
                  </a:ext>
                </a:extLst>
              </p14:cNvPr>
              <p14:cNvContentPartPr/>
              <p14:nvPr/>
            </p14:nvContentPartPr>
            <p14:xfrm>
              <a:off x="564762" y="1148838"/>
              <a:ext cx="156600" cy="14076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65763A45-F99C-4346-B384-12FD5DA2DD7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55762" y="1140198"/>
                <a:ext cx="17424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A4AB05FC-73DC-4FAA-8F20-6D7971508DFE}"/>
                  </a:ext>
                </a:extLst>
              </p14:cNvPr>
              <p14:cNvContentPartPr/>
              <p14:nvPr/>
            </p14:nvContentPartPr>
            <p14:xfrm>
              <a:off x="579522" y="1640598"/>
              <a:ext cx="228600" cy="225360"/>
            </p14:xfrm>
          </p:contentPart>
        </mc:Choice>
        <mc:Fallback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A4AB05FC-73DC-4FAA-8F20-6D7971508DF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70882" y="1631598"/>
                <a:ext cx="2462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6BBE6F6D-F053-40A1-A852-0A2810F5881C}"/>
                  </a:ext>
                </a:extLst>
              </p14:cNvPr>
              <p14:cNvContentPartPr/>
              <p14:nvPr/>
            </p14:nvContentPartPr>
            <p14:xfrm>
              <a:off x="5123442" y="1300758"/>
              <a:ext cx="234720" cy="352440"/>
            </p14:xfrm>
          </p:contentPart>
        </mc:Choice>
        <mc:Fallback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6BBE6F6D-F053-40A1-A852-0A2810F5881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114802" y="1291758"/>
                <a:ext cx="252360" cy="37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2D0FE8F5-6E18-421F-836F-678207BA125D}"/>
              </a:ext>
            </a:extLst>
          </p:cNvPr>
          <p:cNvGrpSpPr/>
          <p:nvPr/>
        </p:nvGrpSpPr>
        <p:grpSpPr>
          <a:xfrm>
            <a:off x="4530162" y="568518"/>
            <a:ext cx="2838600" cy="1310040"/>
            <a:chOff x="4530162" y="568518"/>
            <a:chExt cx="2838600" cy="131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011D5C8F-71C3-4DCA-AD24-DB6A576B32E9}"/>
                    </a:ext>
                  </a:extLst>
                </p14:cNvPr>
                <p14:cNvContentPartPr/>
                <p14:nvPr/>
              </p14:nvContentPartPr>
              <p14:xfrm>
                <a:off x="6630402" y="715038"/>
                <a:ext cx="187560" cy="28080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011D5C8F-71C3-4DCA-AD24-DB6A576B32E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621762" y="706038"/>
                  <a:ext cx="2052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CDD66ADD-100B-44B4-87C7-B1DCA49BB27B}"/>
                    </a:ext>
                  </a:extLst>
                </p14:cNvPr>
                <p14:cNvContentPartPr/>
                <p14:nvPr/>
              </p14:nvContentPartPr>
              <p14:xfrm>
                <a:off x="7008402" y="845358"/>
                <a:ext cx="73800" cy="13464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CDD66ADD-100B-44B4-87C7-B1DCA49BB27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99402" y="836718"/>
                  <a:ext cx="914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CA9C6E0C-D7B0-473C-B0F8-015335F91C8C}"/>
                    </a:ext>
                  </a:extLst>
                </p14:cNvPr>
                <p14:cNvContentPartPr/>
                <p14:nvPr/>
              </p14:nvContentPartPr>
              <p14:xfrm>
                <a:off x="6922002" y="894318"/>
                <a:ext cx="167760" cy="13464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CA9C6E0C-D7B0-473C-B0F8-015335F91C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913362" y="885678"/>
                  <a:ext cx="185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ABFFE306-C9B2-41F9-9254-D7528AC612EE}"/>
                    </a:ext>
                  </a:extLst>
                </p14:cNvPr>
                <p14:cNvContentPartPr/>
                <p14:nvPr/>
              </p14:nvContentPartPr>
              <p14:xfrm>
                <a:off x="7113162" y="590118"/>
                <a:ext cx="255600" cy="49608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ABFFE306-C9B2-41F9-9254-D7528AC612E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04522" y="581478"/>
                  <a:ext cx="27324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D6DF21FD-10D6-4611-A2FF-1171DDB1AA32}"/>
                    </a:ext>
                  </a:extLst>
                </p14:cNvPr>
                <p14:cNvContentPartPr/>
                <p14:nvPr/>
              </p14:nvContentPartPr>
              <p14:xfrm>
                <a:off x="6986442" y="883158"/>
                <a:ext cx="19440" cy="8712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D6DF21FD-10D6-4611-A2FF-1171DDB1AA3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977802" y="874518"/>
                  <a:ext cx="370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EF070552-FB1C-4148-90A6-B6019735C7BE}"/>
                    </a:ext>
                  </a:extLst>
                </p14:cNvPr>
                <p14:cNvContentPartPr/>
                <p14:nvPr/>
              </p14:nvContentPartPr>
              <p14:xfrm>
                <a:off x="6941082" y="864078"/>
                <a:ext cx="109080" cy="20160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EF070552-FB1C-4148-90A6-B6019735C7B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932442" y="855078"/>
                  <a:ext cx="1267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A2C47F98-00B1-4914-A232-027C18517804}"/>
                    </a:ext>
                  </a:extLst>
                </p14:cNvPr>
                <p14:cNvContentPartPr/>
                <p14:nvPr/>
              </p14:nvContentPartPr>
              <p14:xfrm>
                <a:off x="4819242" y="810078"/>
                <a:ext cx="145080" cy="23508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A2C47F98-00B1-4914-A232-027C1851780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810242" y="801078"/>
                  <a:ext cx="1627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2DE243CD-767C-468F-8F51-328BA0B7507D}"/>
                    </a:ext>
                  </a:extLst>
                </p14:cNvPr>
                <p14:cNvContentPartPr/>
                <p14:nvPr/>
              </p14:nvContentPartPr>
              <p14:xfrm>
                <a:off x="4733202" y="792798"/>
                <a:ext cx="230040" cy="23760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2DE243CD-767C-468F-8F51-328BA0B7507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724562" y="783798"/>
                  <a:ext cx="2476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CD501609-363D-4F05-BD1E-348EF58765A7}"/>
                    </a:ext>
                  </a:extLst>
                </p14:cNvPr>
                <p14:cNvContentPartPr/>
                <p14:nvPr/>
              </p14:nvContentPartPr>
              <p14:xfrm>
                <a:off x="4530162" y="726198"/>
                <a:ext cx="142200" cy="40212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CD501609-363D-4F05-BD1E-348EF58765A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521522" y="717198"/>
                  <a:ext cx="15984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A1C2B728-3D27-4983-B97C-1ECDA72E151F}"/>
                    </a:ext>
                  </a:extLst>
                </p14:cNvPr>
                <p14:cNvContentPartPr/>
                <p14:nvPr/>
              </p14:nvContentPartPr>
              <p14:xfrm>
                <a:off x="4905282" y="590118"/>
                <a:ext cx="394200" cy="42264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A1C2B728-3D27-4983-B97C-1ECDA72E151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896282" y="581478"/>
                  <a:ext cx="41184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DF7A8796-5729-4849-BFA7-3F51097811DB}"/>
                    </a:ext>
                  </a:extLst>
                </p14:cNvPr>
                <p14:cNvContentPartPr/>
                <p14:nvPr/>
              </p14:nvContentPartPr>
              <p14:xfrm>
                <a:off x="5371122" y="568518"/>
                <a:ext cx="185760" cy="63900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DF7A8796-5729-4849-BFA7-3F51097811D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362482" y="559518"/>
                  <a:ext cx="203400" cy="6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514E803F-AD40-446A-BAFF-A2DD874C75E2}"/>
                    </a:ext>
                  </a:extLst>
                </p14:cNvPr>
                <p14:cNvContentPartPr/>
                <p14:nvPr/>
              </p14:nvContentPartPr>
              <p14:xfrm>
                <a:off x="5739402" y="718638"/>
                <a:ext cx="99000" cy="36144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514E803F-AD40-446A-BAFF-A2DD874C75E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730762" y="709638"/>
                  <a:ext cx="1166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7C6B139C-4239-4015-B4A5-47E677E512FB}"/>
                    </a:ext>
                  </a:extLst>
                </p14:cNvPr>
                <p14:cNvContentPartPr/>
                <p14:nvPr/>
              </p14:nvContentPartPr>
              <p14:xfrm>
                <a:off x="5933802" y="919878"/>
                <a:ext cx="96480" cy="19368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7C6B139C-4239-4015-B4A5-47E677E512F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925162" y="911238"/>
                  <a:ext cx="1141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68579265-332A-4DA7-A290-A8E6BF74A27E}"/>
                    </a:ext>
                  </a:extLst>
                </p14:cNvPr>
                <p14:cNvContentPartPr/>
                <p14:nvPr/>
              </p14:nvContentPartPr>
              <p14:xfrm>
                <a:off x="5957202" y="1016718"/>
                <a:ext cx="136800" cy="12636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68579265-332A-4DA7-A290-A8E6BF74A27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948202" y="1007718"/>
                  <a:ext cx="1544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C66FDCA7-3944-4851-AFBE-9DE0AE8EB052}"/>
                    </a:ext>
                  </a:extLst>
                </p14:cNvPr>
                <p14:cNvContentPartPr/>
                <p14:nvPr/>
              </p14:nvContentPartPr>
              <p14:xfrm>
                <a:off x="6257082" y="822678"/>
                <a:ext cx="155880" cy="15084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C66FDCA7-3944-4851-AFBE-9DE0AE8EB05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248442" y="813678"/>
                  <a:ext cx="173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1F9386E3-E0D0-44B5-AD9D-866105761757}"/>
                    </a:ext>
                  </a:extLst>
                </p14:cNvPr>
                <p14:cNvContentPartPr/>
                <p14:nvPr/>
              </p14:nvContentPartPr>
              <p14:xfrm>
                <a:off x="4951362" y="1162158"/>
                <a:ext cx="136440" cy="29880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1F9386E3-E0D0-44B5-AD9D-86610576175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942722" y="1153158"/>
                  <a:ext cx="1540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9DF9D8D0-BD0F-4389-A3F4-C9AD8FF6ED2F}"/>
                    </a:ext>
                  </a:extLst>
                </p14:cNvPr>
                <p14:cNvContentPartPr/>
                <p14:nvPr/>
              </p14:nvContentPartPr>
              <p14:xfrm>
                <a:off x="5250162" y="1286358"/>
                <a:ext cx="86400" cy="20880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9DF9D8D0-BD0F-4389-A3F4-C9AD8FF6ED2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241522" y="1277718"/>
                  <a:ext cx="1040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FDB86E96-53A2-4BE1-99C2-83C334CD670A}"/>
                    </a:ext>
                  </a:extLst>
                </p14:cNvPr>
                <p14:cNvContentPartPr/>
                <p14:nvPr/>
              </p14:nvContentPartPr>
              <p14:xfrm>
                <a:off x="5454642" y="1273038"/>
                <a:ext cx="210240" cy="52236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FDB86E96-53A2-4BE1-99C2-83C334CD670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445642" y="1264398"/>
                  <a:ext cx="22788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70ADB1B2-E75E-4936-B9E9-A97079395F44}"/>
                    </a:ext>
                  </a:extLst>
                </p14:cNvPr>
                <p14:cNvContentPartPr/>
                <p14:nvPr/>
              </p14:nvContentPartPr>
              <p14:xfrm>
                <a:off x="5489922" y="1276278"/>
                <a:ext cx="259560" cy="53280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70ADB1B2-E75E-4936-B9E9-A97079395F4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481282" y="1267278"/>
                  <a:ext cx="27720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38447D47-9C7F-4760-A6DF-4312CFBB288E}"/>
                    </a:ext>
                  </a:extLst>
                </p14:cNvPr>
                <p14:cNvContentPartPr/>
                <p14:nvPr/>
              </p14:nvContentPartPr>
              <p14:xfrm>
                <a:off x="5904282" y="1324878"/>
                <a:ext cx="279360" cy="36000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38447D47-9C7F-4760-A6DF-4312CFBB288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895642" y="1316238"/>
                  <a:ext cx="29700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99BAEB3A-2A0C-44B1-B659-B8E7D6A3EBCE}"/>
                    </a:ext>
                  </a:extLst>
                </p14:cNvPr>
                <p14:cNvContentPartPr/>
                <p14:nvPr/>
              </p14:nvContentPartPr>
              <p14:xfrm>
                <a:off x="6252402" y="1328118"/>
                <a:ext cx="59040" cy="32004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99BAEB3A-2A0C-44B1-B659-B8E7D6A3EBC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243402" y="1319478"/>
                  <a:ext cx="766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ACD3C3FC-B407-493B-91B7-A7A3E993327A}"/>
                    </a:ext>
                  </a:extLst>
                </p14:cNvPr>
                <p14:cNvContentPartPr/>
                <p14:nvPr/>
              </p14:nvContentPartPr>
              <p14:xfrm>
                <a:off x="6296682" y="1530438"/>
                <a:ext cx="177480" cy="11736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ACD3C3FC-B407-493B-91B7-A7A3E993327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288042" y="1521438"/>
                  <a:ext cx="1951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1F71F27C-D6C7-45D7-A5F2-1F707C595A77}"/>
                    </a:ext>
                  </a:extLst>
                </p14:cNvPr>
                <p14:cNvContentPartPr/>
                <p14:nvPr/>
              </p14:nvContentPartPr>
              <p14:xfrm>
                <a:off x="6224322" y="1411638"/>
                <a:ext cx="429840" cy="46692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1F71F27C-D6C7-45D7-A5F2-1F707C595A7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215322" y="1402998"/>
                  <a:ext cx="44748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40B14705-A860-4CFF-AE8B-BF464B3F748B}"/>
                    </a:ext>
                  </a:extLst>
                </p14:cNvPr>
                <p14:cNvContentPartPr/>
                <p14:nvPr/>
              </p14:nvContentPartPr>
              <p14:xfrm>
                <a:off x="6146202" y="1260798"/>
                <a:ext cx="572760" cy="374040"/>
              </p14:xfrm>
            </p:contentPart>
          </mc:Choice>
          <mc:Fallback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40B14705-A860-4CFF-AE8B-BF464B3F748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137202" y="1252158"/>
                  <a:ext cx="590400" cy="39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7527C285-A6D5-4A54-9533-98C0F82D4F47}"/>
              </a:ext>
            </a:extLst>
          </p:cNvPr>
          <p:cNvGrpSpPr/>
          <p:nvPr/>
        </p:nvGrpSpPr>
        <p:grpSpPr>
          <a:xfrm>
            <a:off x="472962" y="2661918"/>
            <a:ext cx="383760" cy="270000"/>
            <a:chOff x="472962" y="2661918"/>
            <a:chExt cx="383760" cy="27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2DB66DA1-EDAD-43F2-84C1-B54B682AD6F3}"/>
                    </a:ext>
                  </a:extLst>
                </p14:cNvPr>
                <p14:cNvContentPartPr/>
                <p14:nvPr/>
              </p14:nvContentPartPr>
              <p14:xfrm>
                <a:off x="472962" y="2661918"/>
                <a:ext cx="200880" cy="27000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2DB66DA1-EDAD-43F2-84C1-B54B682AD6F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64322" y="2652918"/>
                  <a:ext cx="2185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7E659141-5ACA-4FD6-83EB-D9FAC0C2F3D0}"/>
                    </a:ext>
                  </a:extLst>
                </p14:cNvPr>
                <p14:cNvContentPartPr/>
                <p14:nvPr/>
              </p14:nvContentPartPr>
              <p14:xfrm>
                <a:off x="824682" y="2831838"/>
                <a:ext cx="32040" cy="4716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7E659141-5ACA-4FD6-83EB-D9FAC0C2F3D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16042" y="2823198"/>
                  <a:ext cx="4968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51A44F60-EC2F-4EEE-899F-94E96188EBFD}"/>
              </a:ext>
            </a:extLst>
          </p:cNvPr>
          <p:cNvGrpSpPr/>
          <p:nvPr/>
        </p:nvGrpSpPr>
        <p:grpSpPr>
          <a:xfrm>
            <a:off x="5003922" y="2499558"/>
            <a:ext cx="516960" cy="351000"/>
            <a:chOff x="5003922" y="2499558"/>
            <a:chExt cx="516960" cy="35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251B1382-4AB5-4FEE-85BF-F4C5618E5195}"/>
                    </a:ext>
                  </a:extLst>
                </p14:cNvPr>
                <p14:cNvContentPartPr/>
                <p14:nvPr/>
              </p14:nvContentPartPr>
              <p14:xfrm>
                <a:off x="5003922" y="2557878"/>
                <a:ext cx="278280" cy="28188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251B1382-4AB5-4FEE-85BF-F4C5618E519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995282" y="2549238"/>
                  <a:ext cx="2959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4A121776-0F9C-4518-9FAC-41337D2FB148}"/>
                    </a:ext>
                  </a:extLst>
                </p14:cNvPr>
                <p14:cNvContentPartPr/>
                <p14:nvPr/>
              </p14:nvContentPartPr>
              <p14:xfrm>
                <a:off x="5354202" y="2531598"/>
                <a:ext cx="52560" cy="22680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4A121776-0F9C-4518-9FAC-41337D2FB14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345562" y="2522598"/>
                  <a:ext cx="702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07CB0F9C-285E-4C84-8A35-E927A6EDBD22}"/>
                    </a:ext>
                  </a:extLst>
                </p14:cNvPr>
                <p14:cNvContentPartPr/>
                <p14:nvPr/>
              </p14:nvContentPartPr>
              <p14:xfrm>
                <a:off x="5277522" y="2499558"/>
                <a:ext cx="206640" cy="23400"/>
              </p14:xfrm>
            </p:contentPart>
          </mc:Choice>
          <mc:Fallback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07CB0F9C-285E-4C84-8A35-E927A6EDBD2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268882" y="2490918"/>
                  <a:ext cx="2242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A7A45927-EC10-4148-B648-292C464B22C9}"/>
                    </a:ext>
                  </a:extLst>
                </p14:cNvPr>
                <p14:cNvContentPartPr/>
                <p14:nvPr/>
              </p14:nvContentPartPr>
              <p14:xfrm>
                <a:off x="5267082" y="2786118"/>
                <a:ext cx="253800" cy="6444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A7A45927-EC10-4148-B648-292C464B22C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258442" y="2777118"/>
                  <a:ext cx="271440" cy="8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53" name="Рукописный ввод 52">
                <a:extLst>
                  <a:ext uri="{FF2B5EF4-FFF2-40B4-BE49-F238E27FC236}">
                    <a16:creationId xmlns:a16="http://schemas.microsoft.com/office/drawing/2014/main" id="{631BD831-45E8-4DDC-98ED-7A5C12BD6278}"/>
                  </a:ext>
                </a:extLst>
              </p14:cNvPr>
              <p14:cNvContentPartPr/>
              <p14:nvPr/>
            </p14:nvContentPartPr>
            <p14:xfrm>
              <a:off x="967242" y="2373918"/>
              <a:ext cx="160920" cy="378000"/>
            </p14:xfrm>
          </p:contentPart>
        </mc:Choice>
        <mc:Fallback>
          <p:pic>
            <p:nvPicPr>
              <p:cNvPr id="53" name="Рукописный ввод 52">
                <a:extLst>
                  <a:ext uri="{FF2B5EF4-FFF2-40B4-BE49-F238E27FC236}">
                    <a16:creationId xmlns:a16="http://schemas.microsoft.com/office/drawing/2014/main" id="{631BD831-45E8-4DDC-98ED-7A5C12BD6278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58602" y="2365278"/>
                <a:ext cx="17856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E1FF44FA-E005-4A48-8E15-D23EC587597E}"/>
                  </a:ext>
                </a:extLst>
              </p14:cNvPr>
              <p14:cNvContentPartPr/>
              <p14:nvPr/>
            </p14:nvContentPartPr>
            <p14:xfrm>
              <a:off x="1201602" y="2417118"/>
              <a:ext cx="250200" cy="241560"/>
            </p14:xfrm>
          </p:contentPart>
        </mc:Choice>
        <mc:Fallback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E1FF44FA-E005-4A48-8E15-D23EC587597E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192602" y="2408478"/>
                <a:ext cx="26784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1E21E2EF-1596-4A50-84F7-A61320C17ECB}"/>
                  </a:ext>
                </a:extLst>
              </p14:cNvPr>
              <p14:cNvContentPartPr/>
              <p14:nvPr/>
            </p14:nvContentPartPr>
            <p14:xfrm>
              <a:off x="1708842" y="2339718"/>
              <a:ext cx="254880" cy="235800"/>
            </p14:xfrm>
          </p:contentPart>
        </mc:Choice>
        <mc:Fallback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1E21E2EF-1596-4A50-84F7-A61320C17ECB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700202" y="2331078"/>
                <a:ext cx="272520" cy="25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7ECDD604-DF1E-434F-89C3-4692B225C772}"/>
              </a:ext>
            </a:extLst>
          </p:cNvPr>
          <p:cNvGrpSpPr/>
          <p:nvPr/>
        </p:nvGrpSpPr>
        <p:grpSpPr>
          <a:xfrm>
            <a:off x="2183322" y="2234238"/>
            <a:ext cx="606960" cy="448200"/>
            <a:chOff x="2183322" y="2234238"/>
            <a:chExt cx="606960" cy="44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A15BE3AF-513D-40B4-B8B3-837BF9508150}"/>
                    </a:ext>
                  </a:extLst>
                </p14:cNvPr>
                <p14:cNvContentPartPr/>
                <p14:nvPr/>
              </p14:nvContentPartPr>
              <p14:xfrm>
                <a:off x="2183322" y="2234238"/>
                <a:ext cx="222840" cy="448200"/>
              </p14:xfrm>
            </p:contentPart>
          </mc:Choice>
          <mc:Fallback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A15BE3AF-513D-40B4-B8B3-837BF950815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174322" y="2225598"/>
                  <a:ext cx="24048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5C53FC9D-F227-4F37-AAD4-617AD222477E}"/>
                    </a:ext>
                  </a:extLst>
                </p14:cNvPr>
                <p14:cNvContentPartPr/>
                <p14:nvPr/>
              </p14:nvContentPartPr>
              <p14:xfrm>
                <a:off x="2488962" y="2351598"/>
                <a:ext cx="301320" cy="279000"/>
              </p14:xfrm>
            </p:contentPart>
          </mc:Choice>
          <mc:Fallback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5C53FC9D-F227-4F37-AAD4-617AD222477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479962" y="2342958"/>
                  <a:ext cx="318960" cy="29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3FF367D9-949D-4C1E-B517-711D3002E7BE}"/>
              </a:ext>
            </a:extLst>
          </p:cNvPr>
          <p:cNvGrpSpPr/>
          <p:nvPr/>
        </p:nvGrpSpPr>
        <p:grpSpPr>
          <a:xfrm>
            <a:off x="481962" y="3359238"/>
            <a:ext cx="465480" cy="442080"/>
            <a:chOff x="481962" y="3359238"/>
            <a:chExt cx="465480" cy="44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6B096A1D-F704-4F94-94EA-3EF6BDBD2B42}"/>
                    </a:ext>
                  </a:extLst>
                </p14:cNvPr>
                <p14:cNvContentPartPr/>
                <p14:nvPr/>
              </p14:nvContentPartPr>
              <p14:xfrm>
                <a:off x="481962" y="3359238"/>
                <a:ext cx="237960" cy="36252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6B096A1D-F704-4F94-94EA-3EF6BDBD2B4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73322" y="3350598"/>
                  <a:ext cx="25560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4B1F484C-7391-4243-96EE-A36FD74B7C4A}"/>
                    </a:ext>
                  </a:extLst>
                </p14:cNvPr>
                <p14:cNvContentPartPr/>
                <p14:nvPr/>
              </p14:nvContentPartPr>
              <p14:xfrm>
                <a:off x="690762" y="3501798"/>
                <a:ext cx="50760" cy="299520"/>
              </p14:xfrm>
            </p:contentPart>
          </mc:Choice>
          <mc:Fallback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4B1F484C-7391-4243-96EE-A36FD74B7C4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82122" y="3493158"/>
                  <a:ext cx="684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7AD2A035-6648-4A10-8143-23918CF9FF4B}"/>
                    </a:ext>
                  </a:extLst>
                </p14:cNvPr>
                <p14:cNvContentPartPr/>
                <p14:nvPr/>
              </p14:nvContentPartPr>
              <p14:xfrm>
                <a:off x="933402" y="3672798"/>
                <a:ext cx="14040" cy="10440"/>
              </p14:xfrm>
            </p:contentPart>
          </mc:Choice>
          <mc:Fallback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7AD2A035-6648-4A10-8143-23918CF9FF4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24762" y="3664158"/>
                  <a:ext cx="31680" cy="2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62" name="Рукописный ввод 61">
                <a:extLst>
                  <a:ext uri="{FF2B5EF4-FFF2-40B4-BE49-F238E27FC236}">
                    <a16:creationId xmlns:a16="http://schemas.microsoft.com/office/drawing/2014/main" id="{084B8AC9-D7FA-4F9E-9D78-BE62E55CC9C5}"/>
                  </a:ext>
                </a:extLst>
              </p14:cNvPr>
              <p14:cNvContentPartPr/>
              <p14:nvPr/>
            </p14:nvContentPartPr>
            <p14:xfrm>
              <a:off x="1378722" y="3184998"/>
              <a:ext cx="177120" cy="398160"/>
            </p14:xfrm>
          </p:contentPart>
        </mc:Choice>
        <mc:Fallback>
          <p:pic>
            <p:nvPicPr>
              <p:cNvPr id="62" name="Рукописный ввод 61">
                <a:extLst>
                  <a:ext uri="{FF2B5EF4-FFF2-40B4-BE49-F238E27FC236}">
                    <a16:creationId xmlns:a16="http://schemas.microsoft.com/office/drawing/2014/main" id="{084B8AC9-D7FA-4F9E-9D78-BE62E55CC9C5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369722" y="3176358"/>
                <a:ext cx="19476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63" name="Рукописный ввод 62">
                <a:extLst>
                  <a:ext uri="{FF2B5EF4-FFF2-40B4-BE49-F238E27FC236}">
                    <a16:creationId xmlns:a16="http://schemas.microsoft.com/office/drawing/2014/main" id="{59098BEF-4F64-4C42-B4A7-6ED142490FD4}"/>
                  </a:ext>
                </a:extLst>
              </p14:cNvPr>
              <p14:cNvContentPartPr/>
              <p14:nvPr/>
            </p14:nvContentPartPr>
            <p14:xfrm>
              <a:off x="1788402" y="3112278"/>
              <a:ext cx="197280" cy="417960"/>
            </p14:xfrm>
          </p:contentPart>
        </mc:Choice>
        <mc:Fallback>
          <p:pic>
            <p:nvPicPr>
              <p:cNvPr id="63" name="Рукописный ввод 62">
                <a:extLst>
                  <a:ext uri="{FF2B5EF4-FFF2-40B4-BE49-F238E27FC236}">
                    <a16:creationId xmlns:a16="http://schemas.microsoft.com/office/drawing/2014/main" id="{59098BEF-4F64-4C42-B4A7-6ED142490FD4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779762" y="3103278"/>
                <a:ext cx="214920" cy="43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9F6EB4A6-6EF3-4E1B-82D6-E7DEE6422ED3}"/>
              </a:ext>
            </a:extLst>
          </p:cNvPr>
          <p:cNvGrpSpPr/>
          <p:nvPr/>
        </p:nvGrpSpPr>
        <p:grpSpPr>
          <a:xfrm>
            <a:off x="4469682" y="3022998"/>
            <a:ext cx="1338840" cy="473400"/>
            <a:chOff x="4469682" y="3022998"/>
            <a:chExt cx="1338840" cy="47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371FCAA5-2724-4C5A-937A-F2420E2114B6}"/>
                    </a:ext>
                  </a:extLst>
                </p14:cNvPr>
                <p14:cNvContentPartPr/>
                <p14:nvPr/>
              </p14:nvContentPartPr>
              <p14:xfrm>
                <a:off x="4469682" y="3202638"/>
                <a:ext cx="546480" cy="293760"/>
              </p14:xfrm>
            </p:contentPart>
          </mc:Choice>
          <mc:Fallback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371FCAA5-2724-4C5A-937A-F2420E2114B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460682" y="3193638"/>
                  <a:ext cx="5641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E13C5110-8CAA-4D42-8B2E-EA8DE92D07FF}"/>
                    </a:ext>
                  </a:extLst>
                </p14:cNvPr>
                <p14:cNvContentPartPr/>
                <p14:nvPr/>
              </p14:nvContentPartPr>
              <p14:xfrm>
                <a:off x="5042082" y="3143598"/>
                <a:ext cx="529920" cy="228240"/>
              </p14:xfrm>
            </p:contentPart>
          </mc:Choice>
          <mc:Fallback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E13C5110-8CAA-4D42-8B2E-EA8DE92D07F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033082" y="3134958"/>
                  <a:ext cx="5475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1E8F6CE2-6F83-4BC0-BCB1-F220BABBAA93}"/>
                    </a:ext>
                  </a:extLst>
                </p14:cNvPr>
                <p14:cNvContentPartPr/>
                <p14:nvPr/>
              </p14:nvContentPartPr>
              <p14:xfrm>
                <a:off x="5604402" y="3022998"/>
                <a:ext cx="204120" cy="259200"/>
              </p14:xfrm>
            </p:contentPart>
          </mc:Choice>
          <mc:Fallback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1E8F6CE2-6F83-4BC0-BCB1-F220BABBAA9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595402" y="3013998"/>
                  <a:ext cx="221760" cy="27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Группа 74">
            <a:extLst>
              <a:ext uri="{FF2B5EF4-FFF2-40B4-BE49-F238E27FC236}">
                <a16:creationId xmlns:a16="http://schemas.microsoft.com/office/drawing/2014/main" id="{F5AF9594-7F49-461B-B705-83A15480ECBF}"/>
              </a:ext>
            </a:extLst>
          </p:cNvPr>
          <p:cNvGrpSpPr/>
          <p:nvPr/>
        </p:nvGrpSpPr>
        <p:grpSpPr>
          <a:xfrm>
            <a:off x="6166362" y="2759838"/>
            <a:ext cx="1320480" cy="553680"/>
            <a:chOff x="6166362" y="2759838"/>
            <a:chExt cx="1320480" cy="55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A71A1EEC-F855-40BB-A17A-89B542C20F7B}"/>
                    </a:ext>
                  </a:extLst>
                </p14:cNvPr>
                <p14:cNvContentPartPr/>
                <p14:nvPr/>
              </p14:nvContentPartPr>
              <p14:xfrm>
                <a:off x="6166362" y="2997078"/>
                <a:ext cx="171720" cy="316440"/>
              </p14:xfrm>
            </p:contentPart>
          </mc:Choice>
          <mc:Fallback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A71A1EEC-F855-40BB-A17A-89B542C20F7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157722" y="2988438"/>
                  <a:ext cx="1893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A77846B9-5C1E-4516-94CA-32F58D2B7109}"/>
                    </a:ext>
                  </a:extLst>
                </p14:cNvPr>
                <p14:cNvContentPartPr/>
                <p14:nvPr/>
              </p14:nvContentPartPr>
              <p14:xfrm>
                <a:off x="6386322" y="2987718"/>
                <a:ext cx="152280" cy="229680"/>
              </p14:xfrm>
            </p:contentPart>
          </mc:Choice>
          <mc:Fallback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A77846B9-5C1E-4516-94CA-32F58D2B710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377682" y="2978718"/>
                  <a:ext cx="1699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60C0295B-888F-4CDE-A456-AF38F187579F}"/>
                    </a:ext>
                  </a:extLst>
                </p14:cNvPr>
                <p14:cNvContentPartPr/>
                <p14:nvPr/>
              </p14:nvContentPartPr>
              <p14:xfrm>
                <a:off x="6612042" y="3086718"/>
                <a:ext cx="339840" cy="190080"/>
              </p14:xfrm>
            </p:contentPart>
          </mc:Choice>
          <mc:Fallback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60C0295B-888F-4CDE-A456-AF38F187579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603402" y="3078078"/>
                  <a:ext cx="3574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B399B880-B35D-4900-B7B7-FF9956278E7D}"/>
                    </a:ext>
                  </a:extLst>
                </p14:cNvPr>
                <p14:cNvContentPartPr/>
                <p14:nvPr/>
              </p14:nvContentPartPr>
              <p14:xfrm>
                <a:off x="6802122" y="2937678"/>
                <a:ext cx="168840" cy="218160"/>
              </p14:xfrm>
            </p:contentPart>
          </mc:Choice>
          <mc:Fallback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B399B880-B35D-4900-B7B7-FF9956278E7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793482" y="2929038"/>
                  <a:ext cx="1864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EC2C9899-EA44-4BC6-969E-F1675F8B9DB3}"/>
                    </a:ext>
                  </a:extLst>
                </p14:cNvPr>
                <p14:cNvContentPartPr/>
                <p14:nvPr/>
              </p14:nvContentPartPr>
              <p14:xfrm>
                <a:off x="7085082" y="2860278"/>
                <a:ext cx="252720" cy="182520"/>
              </p14:xfrm>
            </p:contentPart>
          </mc:Choice>
          <mc:Fallback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EC2C9899-EA44-4BC6-969E-F1675F8B9DB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076082" y="2851638"/>
                  <a:ext cx="2703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79F0D970-6341-4D58-B776-DC5155AFD430}"/>
                    </a:ext>
                  </a:extLst>
                </p14:cNvPr>
                <p14:cNvContentPartPr/>
                <p14:nvPr/>
              </p14:nvContentPartPr>
              <p14:xfrm>
                <a:off x="7418802" y="2759838"/>
                <a:ext cx="68040" cy="326880"/>
              </p14:xfrm>
            </p:contentPart>
          </mc:Choice>
          <mc:Fallback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79F0D970-6341-4D58-B776-DC5155AFD43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409802" y="2750838"/>
                  <a:ext cx="85680" cy="344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73975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91404A-670D-40A9-AC20-0378CA8400EC}"/>
              </a:ext>
            </a:extLst>
          </p:cNvPr>
          <p:cNvSpPr txBox="1"/>
          <p:nvPr/>
        </p:nvSpPr>
        <p:spPr>
          <a:xfrm>
            <a:off x="520831" y="814574"/>
            <a:ext cx="6094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2. Universal Generalization</a:t>
            </a:r>
          </a:p>
          <a:p>
            <a:endParaRPr lang="en-GB" dirty="0"/>
          </a:p>
          <a:p>
            <a:r>
              <a:rPr lang="en-GB" dirty="0"/>
              <a:t>Generalization add quantifiers. If I have a function y I can generalise it to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EA950928-C099-431F-93A8-BF5A9B2674B9}"/>
              </a:ext>
            </a:extLst>
          </p:cNvPr>
          <p:cNvSpPr txBox="1"/>
          <p:nvPr/>
        </p:nvSpPr>
        <p:spPr>
          <a:xfrm>
            <a:off x="240605" y="6180413"/>
            <a:ext cx="695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en-GB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3C06674A-FF2C-49DE-86C3-89BFBD551B22}"/>
              </a:ext>
            </a:extLst>
          </p:cNvPr>
          <p:cNvGrpSpPr/>
          <p:nvPr/>
        </p:nvGrpSpPr>
        <p:grpSpPr>
          <a:xfrm>
            <a:off x="2009802" y="1836798"/>
            <a:ext cx="1412640" cy="572040"/>
            <a:chOff x="2009802" y="1836798"/>
            <a:chExt cx="1412640" cy="57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5077FDF8-115C-47FF-B662-B9E06728A247}"/>
                    </a:ext>
                  </a:extLst>
                </p14:cNvPr>
                <p14:cNvContentPartPr/>
                <p14:nvPr/>
              </p14:nvContentPartPr>
              <p14:xfrm>
                <a:off x="2177202" y="2002038"/>
                <a:ext cx="125280" cy="16704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5077FDF8-115C-47FF-B662-B9E06728A24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68202" y="1993038"/>
                  <a:ext cx="1429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FA0ADB55-3666-46D0-A29A-46AD78A46FD2}"/>
                    </a:ext>
                  </a:extLst>
                </p14:cNvPr>
                <p14:cNvContentPartPr/>
                <p14:nvPr/>
              </p14:nvContentPartPr>
              <p14:xfrm>
                <a:off x="2158482" y="1985838"/>
                <a:ext cx="173520" cy="25884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FA0ADB55-3666-46D0-A29A-46AD78A46FD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49842" y="1977198"/>
                  <a:ext cx="1911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B645416E-FA98-4C97-8627-B8CD0DDE5699}"/>
                    </a:ext>
                  </a:extLst>
                </p14:cNvPr>
                <p14:cNvContentPartPr/>
                <p14:nvPr/>
              </p14:nvContentPartPr>
              <p14:xfrm>
                <a:off x="2009802" y="1902318"/>
                <a:ext cx="87840" cy="36288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B645416E-FA98-4C97-8627-B8CD0DDE56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01162" y="1893678"/>
                  <a:ext cx="10548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B495F710-7631-498A-8ED4-F6DEB77A6C1D}"/>
                    </a:ext>
                  </a:extLst>
                </p14:cNvPr>
                <p14:cNvContentPartPr/>
                <p14:nvPr/>
              </p14:nvContentPartPr>
              <p14:xfrm>
                <a:off x="2274042" y="1844358"/>
                <a:ext cx="231480" cy="38412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B495F710-7631-498A-8ED4-F6DEB77A6C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65042" y="1835358"/>
                  <a:ext cx="2491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DCBA6498-CC84-4C76-AAC9-D0E9296FC742}"/>
                    </a:ext>
                  </a:extLst>
                </p14:cNvPr>
                <p14:cNvContentPartPr/>
                <p14:nvPr/>
              </p14:nvContentPartPr>
              <p14:xfrm>
                <a:off x="2620362" y="1836798"/>
                <a:ext cx="176400" cy="43668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DCBA6498-CC84-4C76-AAC9-D0E9296FC7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11722" y="1828158"/>
                  <a:ext cx="19404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47498A91-04C9-44FF-8407-3AC09DA1C25C}"/>
                    </a:ext>
                  </a:extLst>
                </p14:cNvPr>
                <p14:cNvContentPartPr/>
                <p14:nvPr/>
              </p14:nvContentPartPr>
              <p14:xfrm>
                <a:off x="2862282" y="1920678"/>
                <a:ext cx="54720" cy="28692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47498A91-04C9-44FF-8407-3AC09DA1C25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53282" y="1912038"/>
                  <a:ext cx="723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984DB73D-8418-4E5B-89AB-96B9FD538BEE}"/>
                    </a:ext>
                  </a:extLst>
                </p14:cNvPr>
                <p14:cNvContentPartPr/>
                <p14:nvPr/>
              </p14:nvContentPartPr>
              <p14:xfrm>
                <a:off x="2776242" y="1863078"/>
                <a:ext cx="240480" cy="20556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984DB73D-8418-4E5B-89AB-96B9FD538BE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67242" y="1854438"/>
                  <a:ext cx="2581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09551631-81F1-47BE-AE5B-9CB2D280B2E4}"/>
                    </a:ext>
                  </a:extLst>
                </p14:cNvPr>
                <p14:cNvContentPartPr/>
                <p14:nvPr/>
              </p14:nvContentPartPr>
              <p14:xfrm>
                <a:off x="3008082" y="2077278"/>
                <a:ext cx="240840" cy="18576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09551631-81F1-47BE-AE5B-9CB2D280B2E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99442" y="2068278"/>
                  <a:ext cx="2584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0E0A4438-A73B-4EBA-8F4A-6FF49D9E35D2}"/>
                    </a:ext>
                  </a:extLst>
                </p14:cNvPr>
                <p14:cNvContentPartPr/>
                <p14:nvPr/>
              </p14:nvContentPartPr>
              <p14:xfrm>
                <a:off x="3219402" y="1919958"/>
                <a:ext cx="203040" cy="48888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0E0A4438-A73B-4EBA-8F4A-6FF49D9E35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10402" y="1910958"/>
                  <a:ext cx="220680" cy="50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455F021E-06D2-45E2-B7C3-49D5C6062251}"/>
              </a:ext>
            </a:extLst>
          </p:cNvPr>
          <p:cNvGrpSpPr/>
          <p:nvPr/>
        </p:nvGrpSpPr>
        <p:grpSpPr>
          <a:xfrm>
            <a:off x="6668562" y="1342158"/>
            <a:ext cx="572760" cy="318240"/>
            <a:chOff x="6668562" y="1342158"/>
            <a:chExt cx="572760" cy="31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B1E28726-E3A2-45DD-96B6-CF43378D316A}"/>
                    </a:ext>
                  </a:extLst>
                </p14:cNvPr>
                <p14:cNvContentPartPr/>
                <p14:nvPr/>
              </p14:nvContentPartPr>
              <p14:xfrm>
                <a:off x="6668562" y="1463478"/>
                <a:ext cx="320400" cy="5724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B1E28726-E3A2-45DD-96B6-CF43378D316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59922" y="1454838"/>
                  <a:ext cx="3380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A02378E6-DB61-4648-A67F-AF109B539A9C}"/>
                    </a:ext>
                  </a:extLst>
                </p14:cNvPr>
                <p14:cNvContentPartPr/>
                <p14:nvPr/>
              </p14:nvContentPartPr>
              <p14:xfrm>
                <a:off x="6927042" y="1342158"/>
                <a:ext cx="314280" cy="31824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A02378E6-DB61-4648-A67F-AF109B539A9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18402" y="1333518"/>
                  <a:ext cx="33192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A1BFE233-4355-45C2-AB5C-6E5014FDA93B}"/>
              </a:ext>
            </a:extLst>
          </p:cNvPr>
          <p:cNvGrpSpPr/>
          <p:nvPr/>
        </p:nvGrpSpPr>
        <p:grpSpPr>
          <a:xfrm>
            <a:off x="7559562" y="943998"/>
            <a:ext cx="1263240" cy="1459440"/>
            <a:chOff x="7559562" y="943998"/>
            <a:chExt cx="1263240" cy="145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B610EF73-6CCA-48FD-A798-9353FAB8016F}"/>
                    </a:ext>
                  </a:extLst>
                </p14:cNvPr>
                <p14:cNvContentPartPr/>
                <p14:nvPr/>
              </p14:nvContentPartPr>
              <p14:xfrm>
                <a:off x="7773762" y="1024638"/>
                <a:ext cx="37440" cy="29628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B610EF73-6CCA-48FD-A798-9353FAB8016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65122" y="1015998"/>
                  <a:ext cx="550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7FB87667-6A8C-4453-917B-B838844F2DBA}"/>
                    </a:ext>
                  </a:extLst>
                </p14:cNvPr>
                <p14:cNvContentPartPr/>
                <p14:nvPr/>
              </p14:nvContentPartPr>
              <p14:xfrm>
                <a:off x="7686642" y="943998"/>
                <a:ext cx="290160" cy="7704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7FB87667-6A8C-4453-917B-B838844F2DB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78002" y="935358"/>
                  <a:ext cx="3078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6E720277-563A-4D48-9965-ED26ABB00D55}"/>
                    </a:ext>
                  </a:extLst>
                </p14:cNvPr>
                <p14:cNvContentPartPr/>
                <p14:nvPr/>
              </p14:nvContentPartPr>
              <p14:xfrm>
                <a:off x="7739922" y="1094118"/>
                <a:ext cx="185760" cy="6444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6E720277-563A-4D48-9965-ED26ABB00D5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31282" y="1085118"/>
                  <a:ext cx="2034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C469E12D-1415-4303-8D8E-E2110E52674B}"/>
                    </a:ext>
                  </a:extLst>
                </p14:cNvPr>
                <p14:cNvContentPartPr/>
                <p14:nvPr/>
              </p14:nvContentPartPr>
              <p14:xfrm>
                <a:off x="7963842" y="1121478"/>
                <a:ext cx="207720" cy="38412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C469E12D-1415-4303-8D8E-E2110E52674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54842" y="1112838"/>
                  <a:ext cx="22536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5648D0A8-79A5-4B74-B789-8874588E162B}"/>
                    </a:ext>
                  </a:extLst>
                </p14:cNvPr>
                <p14:cNvContentPartPr/>
                <p14:nvPr/>
              </p14:nvContentPartPr>
              <p14:xfrm>
                <a:off x="7559562" y="1548798"/>
                <a:ext cx="882720" cy="11988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5648D0A8-79A5-4B74-B789-8874588E162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50562" y="1539798"/>
                  <a:ext cx="9003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CB440D74-AA57-482E-A3D9-AB971928407A}"/>
                    </a:ext>
                  </a:extLst>
                </p14:cNvPr>
                <p14:cNvContentPartPr/>
                <p14:nvPr/>
              </p14:nvContentPartPr>
              <p14:xfrm>
                <a:off x="7693122" y="1842558"/>
                <a:ext cx="163440" cy="28908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CB440D74-AA57-482E-A3D9-AB971928407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84482" y="1833558"/>
                  <a:ext cx="1810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0D28FC40-48AD-4886-A24B-77440F933D38}"/>
                    </a:ext>
                  </a:extLst>
                </p14:cNvPr>
                <p14:cNvContentPartPr/>
                <p14:nvPr/>
              </p14:nvContentPartPr>
              <p14:xfrm>
                <a:off x="7642722" y="1921758"/>
                <a:ext cx="235800" cy="16740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0D28FC40-48AD-4886-A24B-77440F933D3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33722" y="1912758"/>
                  <a:ext cx="2534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4F1F9CE6-F8A6-47FF-A321-0FD719D68ED5}"/>
                    </a:ext>
                  </a:extLst>
                </p14:cNvPr>
                <p14:cNvContentPartPr/>
                <p14:nvPr/>
              </p14:nvContentPartPr>
              <p14:xfrm>
                <a:off x="8037282" y="1756878"/>
                <a:ext cx="112680" cy="47664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4F1F9CE6-F8A6-47FF-A321-0FD719D68ED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28642" y="1747878"/>
                  <a:ext cx="13032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82C81B09-BF33-433E-9F81-36F479CAFECB}"/>
                    </a:ext>
                  </a:extLst>
                </p14:cNvPr>
                <p14:cNvContentPartPr/>
                <p14:nvPr/>
              </p14:nvContentPartPr>
              <p14:xfrm>
                <a:off x="8198202" y="1806558"/>
                <a:ext cx="142920" cy="32868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82C81B09-BF33-433E-9F81-36F479CAFEC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89202" y="1797918"/>
                  <a:ext cx="1605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8B468F50-39E4-4BAF-9E42-1F3F2E4913B3}"/>
                    </a:ext>
                  </a:extLst>
                </p14:cNvPr>
                <p14:cNvContentPartPr/>
                <p14:nvPr/>
              </p14:nvContentPartPr>
              <p14:xfrm>
                <a:off x="8214042" y="1915638"/>
                <a:ext cx="270720" cy="17964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8B468F50-39E4-4BAF-9E42-1F3F2E4913B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05042" y="1906638"/>
                  <a:ext cx="2883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F833D36D-B958-4A43-AB01-7BA666E7E088}"/>
                    </a:ext>
                  </a:extLst>
                </p14:cNvPr>
                <p14:cNvContentPartPr/>
                <p14:nvPr/>
              </p14:nvContentPartPr>
              <p14:xfrm>
                <a:off x="8366682" y="1730598"/>
                <a:ext cx="456120" cy="67284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F833D36D-B958-4A43-AB01-7BA666E7E08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57682" y="1721958"/>
                  <a:ext cx="473760" cy="69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F3A3F67E-44DF-4BA8-BFC8-DB3CCE410400}"/>
                  </a:ext>
                </a:extLst>
              </p14:cNvPr>
              <p14:cNvContentPartPr/>
              <p14:nvPr/>
            </p14:nvContentPartPr>
            <p14:xfrm>
              <a:off x="7610322" y="200238"/>
              <a:ext cx="213840" cy="331200"/>
            </p14:xfrm>
          </p:contentPart>
        </mc:Choice>
        <mc:Fallback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F3A3F67E-44DF-4BA8-BFC8-DB3CCE41040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601322" y="191238"/>
                <a:ext cx="231480" cy="34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F1539E64-D2B0-4481-8F70-8422EAF52F24}"/>
              </a:ext>
            </a:extLst>
          </p:cNvPr>
          <p:cNvGrpSpPr/>
          <p:nvPr/>
        </p:nvGrpSpPr>
        <p:grpSpPr>
          <a:xfrm>
            <a:off x="9697962" y="773718"/>
            <a:ext cx="474480" cy="435600"/>
            <a:chOff x="9697962" y="773718"/>
            <a:chExt cx="474480" cy="43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36155AE1-F80E-4551-954D-6691868C5C58}"/>
                    </a:ext>
                  </a:extLst>
                </p14:cNvPr>
                <p14:cNvContentPartPr/>
                <p14:nvPr/>
              </p14:nvContentPartPr>
              <p14:xfrm>
                <a:off x="9736482" y="864798"/>
                <a:ext cx="12600" cy="33300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36155AE1-F80E-4551-954D-6691868C5C5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27842" y="856158"/>
                  <a:ext cx="302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6F3FA29D-312F-494C-A2F5-E7ECC8DE342F}"/>
                    </a:ext>
                  </a:extLst>
                </p14:cNvPr>
                <p14:cNvContentPartPr/>
                <p14:nvPr/>
              </p14:nvContentPartPr>
              <p14:xfrm>
                <a:off x="9697962" y="773718"/>
                <a:ext cx="206280" cy="1512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6F3FA29D-312F-494C-A2F5-E7ECC8DE342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89322" y="765078"/>
                  <a:ext cx="2239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78A02B55-7507-494E-ADF9-F87D7037E537}"/>
                    </a:ext>
                  </a:extLst>
                </p14:cNvPr>
                <p14:cNvContentPartPr/>
                <p14:nvPr/>
              </p14:nvContentPartPr>
              <p14:xfrm>
                <a:off x="9731082" y="983958"/>
                <a:ext cx="110880" cy="2916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78A02B55-7507-494E-ADF9-F87D7037E53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22082" y="974958"/>
                  <a:ext cx="1285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FBE36D55-4F8E-4D08-BC6C-9A94D8B3C4AE}"/>
                    </a:ext>
                  </a:extLst>
                </p14:cNvPr>
                <p14:cNvContentPartPr/>
                <p14:nvPr/>
              </p14:nvContentPartPr>
              <p14:xfrm>
                <a:off x="9883722" y="1075398"/>
                <a:ext cx="288720" cy="13392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FBE36D55-4F8E-4D08-BC6C-9A94D8B3C4A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75082" y="1066758"/>
                  <a:ext cx="306360" cy="15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E35969C0-2D6D-4008-B860-3E5FB18A3B9C}"/>
                  </a:ext>
                </a:extLst>
              </p14:cNvPr>
              <p14:cNvContentPartPr/>
              <p14:nvPr/>
            </p14:nvContentPartPr>
            <p14:xfrm>
              <a:off x="9609042" y="1362678"/>
              <a:ext cx="811080" cy="80640"/>
            </p14:xfrm>
          </p:contentPart>
        </mc:Choice>
        <mc:Fallback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E35969C0-2D6D-4008-B860-3E5FB18A3B9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600042" y="1354038"/>
                <a:ext cx="828720" cy="9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51EE9A34-E24E-4EE4-BE4F-0FD2B973546B}"/>
              </a:ext>
            </a:extLst>
          </p:cNvPr>
          <p:cNvGrpSpPr/>
          <p:nvPr/>
        </p:nvGrpSpPr>
        <p:grpSpPr>
          <a:xfrm>
            <a:off x="9716322" y="1584798"/>
            <a:ext cx="1051200" cy="630000"/>
            <a:chOff x="9716322" y="1584798"/>
            <a:chExt cx="1051200" cy="63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E95A61DA-146F-488F-95EE-683C23003376}"/>
                    </a:ext>
                  </a:extLst>
                </p14:cNvPr>
                <p14:cNvContentPartPr/>
                <p14:nvPr/>
              </p14:nvContentPartPr>
              <p14:xfrm>
                <a:off x="9745842" y="1756878"/>
                <a:ext cx="128160" cy="28692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E95A61DA-146F-488F-95EE-683C2300337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736842" y="1747878"/>
                  <a:ext cx="1458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4AB7EDB7-D2E8-4870-B969-1404F2D1045C}"/>
                    </a:ext>
                  </a:extLst>
                </p14:cNvPr>
                <p14:cNvContentPartPr/>
                <p14:nvPr/>
              </p14:nvContentPartPr>
              <p14:xfrm>
                <a:off x="9716322" y="1866678"/>
                <a:ext cx="150840" cy="17136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4AB7EDB7-D2E8-4870-B969-1404F2D1045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707322" y="1858038"/>
                  <a:ext cx="1684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14315F5E-FBAE-4A75-8D3F-5B62434774A8}"/>
                    </a:ext>
                  </a:extLst>
                </p14:cNvPr>
                <p14:cNvContentPartPr/>
                <p14:nvPr/>
              </p14:nvContentPartPr>
              <p14:xfrm>
                <a:off x="10233282" y="1748598"/>
                <a:ext cx="28080" cy="306000"/>
              </p14:xfrm>
            </p:contentPart>
          </mc:Choice>
          <mc:Fallback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14315F5E-FBAE-4A75-8D3F-5B62434774A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24282" y="1739958"/>
                  <a:ext cx="457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C5F5E4CF-FFB6-4531-8201-CCFB6E396879}"/>
                    </a:ext>
                  </a:extLst>
                </p14:cNvPr>
                <p14:cNvContentPartPr/>
                <p14:nvPr/>
              </p14:nvContentPartPr>
              <p14:xfrm>
                <a:off x="10255962" y="1689558"/>
                <a:ext cx="195120" cy="18864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C5F5E4CF-FFB6-4531-8201-CCFB6E39687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246962" y="1680918"/>
                  <a:ext cx="212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3BA18D09-0E47-481B-93FC-2B5E0962436A}"/>
                    </a:ext>
                  </a:extLst>
                </p14:cNvPr>
                <p14:cNvContentPartPr/>
                <p14:nvPr/>
              </p14:nvContentPartPr>
              <p14:xfrm>
                <a:off x="10403922" y="1848318"/>
                <a:ext cx="171000" cy="18144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3BA18D09-0E47-481B-93FC-2B5E0962436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395282" y="1839678"/>
                  <a:ext cx="1886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098C7DA8-035E-4A31-8B2B-8617877EE747}"/>
                    </a:ext>
                  </a:extLst>
                </p14:cNvPr>
                <p14:cNvContentPartPr/>
                <p14:nvPr/>
              </p14:nvContentPartPr>
              <p14:xfrm>
                <a:off x="10568442" y="1584798"/>
                <a:ext cx="199080" cy="53604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098C7DA8-035E-4A31-8B2B-8617877EE74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559802" y="1575798"/>
                  <a:ext cx="21672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7C5A86BB-F9C8-4BCB-A0DE-A1EA301B4E2C}"/>
                    </a:ext>
                  </a:extLst>
                </p14:cNvPr>
                <p14:cNvContentPartPr/>
                <p14:nvPr/>
              </p14:nvContentPartPr>
              <p14:xfrm>
                <a:off x="10117002" y="1628358"/>
                <a:ext cx="174240" cy="586440"/>
              </p14:xfrm>
            </p:contentPart>
          </mc:Choice>
          <mc:Fallback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7C5A86BB-F9C8-4BCB-A0DE-A1EA301B4E2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108002" y="1619718"/>
                  <a:ext cx="191880" cy="60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607342DF-817E-4D0B-848F-514BAEF021B1}"/>
              </a:ext>
            </a:extLst>
          </p:cNvPr>
          <p:cNvGrpSpPr/>
          <p:nvPr/>
        </p:nvGrpSpPr>
        <p:grpSpPr>
          <a:xfrm>
            <a:off x="9889122" y="155238"/>
            <a:ext cx="339840" cy="375120"/>
            <a:chOff x="9889122" y="155238"/>
            <a:chExt cx="339840" cy="37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25B2E3A3-0233-4495-A513-06AD85C2B96F}"/>
                    </a:ext>
                  </a:extLst>
                </p14:cNvPr>
                <p14:cNvContentPartPr/>
                <p14:nvPr/>
              </p14:nvContentPartPr>
              <p14:xfrm>
                <a:off x="9997842" y="189078"/>
                <a:ext cx="208080" cy="257760"/>
              </p14:xfrm>
            </p:contentPart>
          </mc:Choice>
          <mc:Fallback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25B2E3A3-0233-4495-A513-06AD85C2B96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989202" y="180438"/>
                  <a:ext cx="2257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FDD982A8-F56C-4793-ACFA-7AA02C28382B}"/>
                    </a:ext>
                  </a:extLst>
                </p14:cNvPr>
                <p14:cNvContentPartPr/>
                <p14:nvPr/>
              </p14:nvContentPartPr>
              <p14:xfrm>
                <a:off x="9889122" y="155238"/>
                <a:ext cx="339840" cy="375120"/>
              </p14:xfrm>
            </p:contentPart>
          </mc:Choice>
          <mc:Fallback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FDD982A8-F56C-4793-ACFA-7AA02C28382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80482" y="146598"/>
                  <a:ext cx="357480" cy="39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51B4AEDA-25AA-4217-94BD-A9DD12342759}"/>
              </a:ext>
            </a:extLst>
          </p:cNvPr>
          <p:cNvGrpSpPr/>
          <p:nvPr/>
        </p:nvGrpSpPr>
        <p:grpSpPr>
          <a:xfrm>
            <a:off x="9207282" y="401838"/>
            <a:ext cx="1877040" cy="1958040"/>
            <a:chOff x="9207282" y="401838"/>
            <a:chExt cx="1877040" cy="195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14E81C83-FF63-4ADB-BE22-38C66AC41D8C}"/>
                    </a:ext>
                  </a:extLst>
                </p14:cNvPr>
                <p14:cNvContentPartPr/>
                <p14:nvPr/>
              </p14:nvContentPartPr>
              <p14:xfrm>
                <a:off x="9530202" y="665358"/>
                <a:ext cx="1121760" cy="169452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14E81C83-FF63-4ADB-BE22-38C66AC41D8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25882" y="661038"/>
                  <a:ext cx="1130400" cy="170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98626B16-0CDB-468B-96CA-D4F5F7DA1BFD}"/>
                    </a:ext>
                  </a:extLst>
                </p14:cNvPr>
                <p14:cNvContentPartPr/>
                <p14:nvPr/>
              </p14:nvContentPartPr>
              <p14:xfrm>
                <a:off x="9207282" y="401838"/>
                <a:ext cx="1877040" cy="1817640"/>
              </p14:xfrm>
            </p:contentPart>
          </mc:Choice>
          <mc:Fallback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98626B16-0CDB-468B-96CA-D4F5F7DA1BF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202962" y="397518"/>
                  <a:ext cx="1885680" cy="18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2" name="Рукописный ввод 61">
                <a:extLst>
                  <a:ext uri="{FF2B5EF4-FFF2-40B4-BE49-F238E27FC236}">
                    <a16:creationId xmlns:a16="http://schemas.microsoft.com/office/drawing/2014/main" id="{C97A555A-67A6-4FD4-8683-C6C2A9595DBE}"/>
                  </a:ext>
                </a:extLst>
              </p14:cNvPr>
              <p14:cNvContentPartPr/>
              <p14:nvPr/>
            </p14:nvContentPartPr>
            <p14:xfrm>
              <a:off x="8040882" y="685878"/>
              <a:ext cx="234360" cy="7560"/>
            </p14:xfrm>
          </p:contentPart>
        </mc:Choice>
        <mc:Fallback>
          <p:pic>
            <p:nvPicPr>
              <p:cNvPr id="62" name="Рукописный ввод 61">
                <a:extLst>
                  <a:ext uri="{FF2B5EF4-FFF2-40B4-BE49-F238E27FC236}">
                    <a16:creationId xmlns:a16="http://schemas.microsoft.com/office/drawing/2014/main" id="{C97A555A-67A6-4FD4-8683-C6C2A9595DB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032242" y="676878"/>
                <a:ext cx="25200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21E737D3-13D5-4502-BFB3-8DCB7AFDA4AF}"/>
              </a:ext>
            </a:extLst>
          </p:cNvPr>
          <p:cNvGrpSpPr/>
          <p:nvPr/>
        </p:nvGrpSpPr>
        <p:grpSpPr>
          <a:xfrm>
            <a:off x="2683362" y="-46722"/>
            <a:ext cx="3911040" cy="1485360"/>
            <a:chOff x="2683362" y="-46722"/>
            <a:chExt cx="3911040" cy="148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2D68565F-762D-430E-A4E7-BB2139E3DDF4}"/>
                    </a:ext>
                  </a:extLst>
                </p14:cNvPr>
                <p14:cNvContentPartPr/>
                <p14:nvPr/>
              </p14:nvContentPartPr>
              <p14:xfrm>
                <a:off x="4127682" y="428478"/>
                <a:ext cx="284400" cy="38916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2D68565F-762D-430E-A4E7-BB2139E3DDF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19042" y="419478"/>
                  <a:ext cx="30204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350BD28A-67FF-4314-B5BC-7C1D5DD4D146}"/>
                    </a:ext>
                  </a:extLst>
                </p14:cNvPr>
                <p14:cNvContentPartPr/>
                <p14:nvPr/>
              </p14:nvContentPartPr>
              <p14:xfrm>
                <a:off x="4484442" y="401118"/>
                <a:ext cx="273960" cy="38304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350BD28A-67FF-4314-B5BC-7C1D5DD4D14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475442" y="392118"/>
                  <a:ext cx="29160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E74F925F-8E2F-47F2-9F5A-DD6D0A29CEAE}"/>
                    </a:ext>
                  </a:extLst>
                </p14:cNvPr>
                <p14:cNvContentPartPr/>
                <p14:nvPr/>
              </p14:nvContentPartPr>
              <p14:xfrm>
                <a:off x="4798722" y="384558"/>
                <a:ext cx="273960" cy="44928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E74F925F-8E2F-47F2-9F5A-DD6D0A29CEA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790082" y="375558"/>
                  <a:ext cx="29160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9481A6DE-87CA-4473-984A-B8F7053002A6}"/>
                    </a:ext>
                  </a:extLst>
                </p14:cNvPr>
                <p14:cNvContentPartPr/>
                <p14:nvPr/>
              </p14:nvContentPartPr>
              <p14:xfrm>
                <a:off x="3726282" y="334878"/>
                <a:ext cx="265320" cy="44712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9481A6DE-87CA-4473-984A-B8F7053002A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717282" y="325878"/>
                  <a:ext cx="28296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11E417B2-3326-41F1-A7AA-EDB10F4EDFC3}"/>
                    </a:ext>
                  </a:extLst>
                </p14:cNvPr>
                <p14:cNvContentPartPr/>
                <p14:nvPr/>
              </p14:nvContentPartPr>
              <p14:xfrm>
                <a:off x="5353122" y="946518"/>
                <a:ext cx="55800" cy="31680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11E417B2-3326-41F1-A7AA-EDB10F4EDFC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44122" y="937518"/>
                  <a:ext cx="734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BF439602-6788-46FA-ABB6-7D6948E80605}"/>
                    </a:ext>
                  </a:extLst>
                </p14:cNvPr>
                <p14:cNvContentPartPr/>
                <p14:nvPr/>
              </p14:nvContentPartPr>
              <p14:xfrm>
                <a:off x="5310282" y="938958"/>
                <a:ext cx="255960" cy="5688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BF439602-6788-46FA-ABB6-7D6948E8060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301282" y="929958"/>
                  <a:ext cx="2736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7DC7E115-DFF8-418E-971A-6C2422C27AFB}"/>
                    </a:ext>
                  </a:extLst>
                </p14:cNvPr>
                <p14:cNvContentPartPr/>
                <p14:nvPr/>
              </p14:nvContentPartPr>
              <p14:xfrm>
                <a:off x="5337282" y="1049118"/>
                <a:ext cx="108000" cy="1476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7DC7E115-DFF8-418E-971A-6C2422C27AF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328282" y="1040478"/>
                  <a:ext cx="125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E7D68D5F-4C3A-47B2-9A4F-8984AE426554}"/>
                    </a:ext>
                  </a:extLst>
                </p14:cNvPr>
                <p14:cNvContentPartPr/>
                <p14:nvPr/>
              </p14:nvContentPartPr>
              <p14:xfrm>
                <a:off x="5477682" y="1020678"/>
                <a:ext cx="230400" cy="41796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E7D68D5F-4C3A-47B2-9A4F-8984AE42655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68682" y="1011678"/>
                  <a:ext cx="24804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368C315D-37CB-48EA-8A62-56161361E2A8}"/>
                    </a:ext>
                  </a:extLst>
                </p14:cNvPr>
                <p14:cNvContentPartPr/>
                <p14:nvPr/>
              </p14:nvContentPartPr>
              <p14:xfrm>
                <a:off x="2683362" y="-46722"/>
                <a:ext cx="3753720" cy="775440"/>
              </p14:xfrm>
            </p:contentPart>
          </mc:Choice>
          <mc:Fallback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368C315D-37CB-48EA-8A62-56161361E2A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674722" y="-55362"/>
                  <a:ext cx="3771360" cy="79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9DC70A66-226C-4F63-9572-E795E9ACF855}"/>
                    </a:ext>
                  </a:extLst>
                </p14:cNvPr>
                <p14:cNvContentPartPr/>
                <p14:nvPr/>
              </p14:nvContentPartPr>
              <p14:xfrm>
                <a:off x="6329802" y="596038"/>
                <a:ext cx="264600" cy="286560"/>
              </p14:xfrm>
            </p:contentPart>
          </mc:Choice>
          <mc:Fallback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9DC70A66-226C-4F63-9572-E795E9ACF85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320802" y="587398"/>
                  <a:ext cx="282240" cy="30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7266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231F5E-C01C-413E-9195-3AA7BC54A82C}"/>
              </a:ext>
            </a:extLst>
          </p:cNvPr>
          <p:cNvSpPr txBox="1"/>
          <p:nvPr/>
        </p:nvSpPr>
        <p:spPr>
          <a:xfrm>
            <a:off x="3282886" y="1700694"/>
            <a:ext cx="60944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Previous Lecture</a:t>
            </a:r>
          </a:p>
          <a:p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marL="342900" indent="-342900">
              <a:buAutoNum type="arabicPeriod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Truth Tables for Basic Arguments</a:t>
            </a:r>
          </a:p>
          <a:p>
            <a:pPr marL="342900" indent="-342900">
              <a:buAutoNum type="arabicPeriod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Introduction to Predicate Logic</a:t>
            </a:r>
          </a:p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And Differences between Propositional and Predicate Logic</a:t>
            </a:r>
          </a:p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3. Symbols and Translation in Predicate Logic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29276E82-910C-496F-9CC9-12E9D9631454}"/>
              </a:ext>
            </a:extLst>
          </p:cNvPr>
          <p:cNvSpPr txBox="1"/>
          <p:nvPr/>
        </p:nvSpPr>
        <p:spPr>
          <a:xfrm>
            <a:off x="318548" y="6223204"/>
            <a:ext cx="695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ECBFDF9B-81E3-4F8D-8EE7-E7330BAE3756}"/>
              </a:ext>
            </a:extLst>
          </p:cNvPr>
          <p:cNvGrpSpPr/>
          <p:nvPr/>
        </p:nvGrpSpPr>
        <p:grpSpPr>
          <a:xfrm>
            <a:off x="1108778" y="3093918"/>
            <a:ext cx="987480" cy="912240"/>
            <a:chOff x="1108778" y="3093918"/>
            <a:chExt cx="987480" cy="91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460D2686-E3DF-442D-9D46-FE9A3A330AD1}"/>
                    </a:ext>
                  </a:extLst>
                </p14:cNvPr>
                <p14:cNvContentPartPr/>
                <p14:nvPr/>
              </p14:nvContentPartPr>
              <p14:xfrm>
                <a:off x="1346378" y="3535638"/>
                <a:ext cx="64800" cy="399960"/>
              </p14:xfrm>
            </p:contentPart>
          </mc:Choice>
          <mc:Fallback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460D2686-E3DF-442D-9D46-FE9A3A330AD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37378" y="3526998"/>
                  <a:ext cx="824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69FE7229-E55D-4B4A-BB93-9BD35E24CAA5}"/>
                    </a:ext>
                  </a:extLst>
                </p14:cNvPr>
                <p14:cNvContentPartPr/>
                <p14:nvPr/>
              </p14:nvContentPartPr>
              <p14:xfrm>
                <a:off x="1298858" y="3555798"/>
                <a:ext cx="9360" cy="2592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69FE7229-E55D-4B4A-BB93-9BD35E24CAA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90218" y="3547158"/>
                  <a:ext cx="270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0DAE39A4-BD3A-4445-9E7B-96F5F88F96CA}"/>
                    </a:ext>
                  </a:extLst>
                </p14:cNvPr>
                <p14:cNvContentPartPr/>
                <p14:nvPr/>
              </p14:nvContentPartPr>
              <p14:xfrm>
                <a:off x="1178978" y="3377958"/>
                <a:ext cx="367200" cy="33804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0DAE39A4-BD3A-4445-9E7B-96F5F88F96C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69978" y="3368958"/>
                  <a:ext cx="38484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4A6A4328-ACBF-4D2D-A439-7B2E0769A9F3}"/>
                    </a:ext>
                  </a:extLst>
                </p14:cNvPr>
                <p14:cNvContentPartPr/>
                <p14:nvPr/>
              </p14:nvContentPartPr>
              <p14:xfrm>
                <a:off x="1307858" y="3628158"/>
                <a:ext cx="323640" cy="25992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4A6A4328-ACBF-4D2D-A439-7B2E0769A9F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99218" y="3619158"/>
                  <a:ext cx="3412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6EF4C637-DDD0-417F-B1BE-994DFF0C68D8}"/>
                    </a:ext>
                  </a:extLst>
                </p14:cNvPr>
                <p14:cNvContentPartPr/>
                <p14:nvPr/>
              </p14:nvContentPartPr>
              <p14:xfrm>
                <a:off x="1600538" y="3682878"/>
                <a:ext cx="265680" cy="21852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6EF4C637-DDD0-417F-B1BE-994DFF0C68D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91538" y="3674238"/>
                  <a:ext cx="283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73B511F3-15A0-48A3-84EB-05B68B7A4ACB}"/>
                    </a:ext>
                  </a:extLst>
                </p14:cNvPr>
                <p14:cNvContentPartPr/>
                <p14:nvPr/>
              </p14:nvContentPartPr>
              <p14:xfrm>
                <a:off x="1718618" y="3582078"/>
                <a:ext cx="249120" cy="28440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73B511F3-15A0-48A3-84EB-05B68B7A4AC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09618" y="3573078"/>
                  <a:ext cx="2667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D1884A9B-DA6A-4CCF-B524-ECEE28E16888}"/>
                    </a:ext>
                  </a:extLst>
                </p14:cNvPr>
                <p14:cNvContentPartPr/>
                <p14:nvPr/>
              </p14:nvContentPartPr>
              <p14:xfrm>
                <a:off x="1108778" y="3310278"/>
                <a:ext cx="115920" cy="41364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D1884A9B-DA6A-4CCF-B524-ECEE28E1688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00138" y="3301638"/>
                  <a:ext cx="13356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0613E169-3CC5-45CB-B98B-34693445D093}"/>
                    </a:ext>
                  </a:extLst>
                </p14:cNvPr>
                <p14:cNvContentPartPr/>
                <p14:nvPr/>
              </p14:nvContentPartPr>
              <p14:xfrm>
                <a:off x="1261418" y="3186078"/>
                <a:ext cx="2520" cy="756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0613E169-3CC5-45CB-B98B-34693445D09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52778" y="3177438"/>
                  <a:ext cx="201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C168BB66-47A1-41DC-96BF-CC321D904A1E}"/>
                    </a:ext>
                  </a:extLst>
                </p14:cNvPr>
                <p14:cNvContentPartPr/>
                <p14:nvPr/>
              </p14:nvContentPartPr>
              <p14:xfrm>
                <a:off x="1269338" y="3093918"/>
                <a:ext cx="79560" cy="9468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C168BB66-47A1-41DC-96BF-CC321D904A1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60698" y="3085278"/>
                  <a:ext cx="972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86360A7C-C776-46BA-8020-1CF85F56EEB6}"/>
                    </a:ext>
                  </a:extLst>
                </p14:cNvPr>
                <p14:cNvContentPartPr/>
                <p14:nvPr/>
              </p14:nvContentPartPr>
              <p14:xfrm>
                <a:off x="1217498" y="3182118"/>
                <a:ext cx="94680" cy="10836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86360A7C-C776-46BA-8020-1CF85F56EEB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08498" y="3173478"/>
                  <a:ext cx="112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45BE32E8-D629-4B3B-9783-2CF255BA8944}"/>
                    </a:ext>
                  </a:extLst>
                </p14:cNvPr>
                <p14:cNvContentPartPr/>
                <p14:nvPr/>
              </p14:nvContentPartPr>
              <p14:xfrm>
                <a:off x="2037578" y="3843798"/>
                <a:ext cx="58680" cy="8388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45BE32E8-D629-4B3B-9783-2CF255BA894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28578" y="3835158"/>
                  <a:ext cx="763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0B246B4D-2A5A-4E75-B853-87D4896BF421}"/>
                    </a:ext>
                  </a:extLst>
                </p14:cNvPr>
                <p14:cNvContentPartPr/>
                <p14:nvPr/>
              </p14:nvContentPartPr>
              <p14:xfrm>
                <a:off x="1975298" y="3869358"/>
                <a:ext cx="82800" cy="13680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0B246B4D-2A5A-4E75-B853-87D4896BF42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66658" y="3860358"/>
                  <a:ext cx="10044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B5BFF533-3DD2-417D-9F94-7FFFACB90EFF}"/>
              </a:ext>
            </a:extLst>
          </p:cNvPr>
          <p:cNvGrpSpPr/>
          <p:nvPr/>
        </p:nvGrpSpPr>
        <p:grpSpPr>
          <a:xfrm>
            <a:off x="5655218" y="4540038"/>
            <a:ext cx="573480" cy="543600"/>
            <a:chOff x="5655218" y="4540038"/>
            <a:chExt cx="573480" cy="54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67C31BEF-0493-4AA8-80AE-F41B1F0AD61C}"/>
                    </a:ext>
                  </a:extLst>
                </p14:cNvPr>
                <p14:cNvContentPartPr/>
                <p14:nvPr/>
              </p14:nvContentPartPr>
              <p14:xfrm>
                <a:off x="5755658" y="4540038"/>
                <a:ext cx="208080" cy="49968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67C31BEF-0493-4AA8-80AE-F41B1F0AD61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47018" y="4531038"/>
                  <a:ext cx="22572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2C46AB23-A6D2-488B-9387-91609EB6D822}"/>
                    </a:ext>
                  </a:extLst>
                </p14:cNvPr>
                <p14:cNvContentPartPr/>
                <p14:nvPr/>
              </p14:nvContentPartPr>
              <p14:xfrm>
                <a:off x="5655218" y="4966998"/>
                <a:ext cx="312480" cy="6840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2C46AB23-A6D2-488B-9387-91609EB6D82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46218" y="4957998"/>
                  <a:ext cx="3301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C234AD84-4E35-4507-8435-0AEDC716FD92}"/>
                    </a:ext>
                  </a:extLst>
                </p14:cNvPr>
                <p14:cNvContentPartPr/>
                <p14:nvPr/>
              </p14:nvContentPartPr>
              <p14:xfrm>
                <a:off x="5702738" y="4807878"/>
                <a:ext cx="185400" cy="2412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C234AD84-4E35-4507-8435-0AEDC716FD9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93738" y="4798878"/>
                  <a:ext cx="2030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B7632921-CF96-4F61-8F76-ED8F8E1B97F0}"/>
                    </a:ext>
                  </a:extLst>
                </p14:cNvPr>
                <p14:cNvContentPartPr/>
                <p14:nvPr/>
              </p14:nvContentPartPr>
              <p14:xfrm>
                <a:off x="6113498" y="4881318"/>
                <a:ext cx="115200" cy="15660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B7632921-CF96-4F61-8F76-ED8F8E1B97F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04858" y="4872678"/>
                  <a:ext cx="1328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40581F3C-7604-4D49-801F-70BA56317555}"/>
                    </a:ext>
                  </a:extLst>
                </p14:cNvPr>
                <p14:cNvContentPartPr/>
                <p14:nvPr/>
              </p14:nvContentPartPr>
              <p14:xfrm>
                <a:off x="6094058" y="4870158"/>
                <a:ext cx="112320" cy="21348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40581F3C-7604-4D49-801F-70BA5631755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85418" y="4861158"/>
                  <a:ext cx="129960" cy="23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07E79C66-6F54-456C-A60F-6E1EFC397BE1}"/>
              </a:ext>
            </a:extLst>
          </p:cNvPr>
          <p:cNvGrpSpPr/>
          <p:nvPr/>
        </p:nvGrpSpPr>
        <p:grpSpPr>
          <a:xfrm>
            <a:off x="6840698" y="4812558"/>
            <a:ext cx="237960" cy="267480"/>
            <a:chOff x="6840698" y="4812558"/>
            <a:chExt cx="237960" cy="26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56383CD1-2D0F-43BC-AFBA-71ABFB355F79}"/>
                    </a:ext>
                  </a:extLst>
                </p14:cNvPr>
                <p14:cNvContentPartPr/>
                <p14:nvPr/>
              </p14:nvContentPartPr>
              <p14:xfrm>
                <a:off x="6933218" y="4812558"/>
                <a:ext cx="144360" cy="22356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56383CD1-2D0F-43BC-AFBA-71ABFB355F7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24578" y="4803558"/>
                  <a:ext cx="1620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1BFCE1FF-5A71-4964-B92C-DF8D3EE2BD87}"/>
                    </a:ext>
                  </a:extLst>
                </p14:cNvPr>
                <p14:cNvContentPartPr/>
                <p14:nvPr/>
              </p14:nvContentPartPr>
              <p14:xfrm>
                <a:off x="6840698" y="4851798"/>
                <a:ext cx="237960" cy="22824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1BFCE1FF-5A71-4964-B92C-DF8D3EE2BD8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31698" y="4842798"/>
                  <a:ext cx="25560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6D5676BC-9E0A-4C5D-A2D9-DB04E4E63D5E}"/>
              </a:ext>
            </a:extLst>
          </p:cNvPr>
          <p:cNvGrpSpPr/>
          <p:nvPr/>
        </p:nvGrpSpPr>
        <p:grpSpPr>
          <a:xfrm>
            <a:off x="6632258" y="5243838"/>
            <a:ext cx="806400" cy="721080"/>
            <a:chOff x="6632258" y="5243838"/>
            <a:chExt cx="806400" cy="72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5E87B214-E755-4CED-BC1D-E09E234C9DD8}"/>
                    </a:ext>
                  </a:extLst>
                </p14:cNvPr>
                <p14:cNvContentPartPr/>
                <p14:nvPr/>
              </p14:nvContentPartPr>
              <p14:xfrm>
                <a:off x="6814778" y="5243838"/>
                <a:ext cx="160920" cy="35928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5E87B214-E755-4CED-BC1D-E09E234C9DD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05778" y="5234838"/>
                  <a:ext cx="178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AC5AFF81-CC79-4FA7-96A6-5C48CBB5C6AC}"/>
                    </a:ext>
                  </a:extLst>
                </p14:cNvPr>
                <p14:cNvContentPartPr/>
                <p14:nvPr/>
              </p14:nvContentPartPr>
              <p14:xfrm>
                <a:off x="6793178" y="5491158"/>
                <a:ext cx="160560" cy="2448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AC5AFF81-CC79-4FA7-96A6-5C48CBB5C6A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84178" y="5482518"/>
                  <a:ext cx="1782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68578A27-2CF7-4D47-B013-1AC11094B5F6}"/>
                    </a:ext>
                  </a:extLst>
                </p14:cNvPr>
                <p14:cNvContentPartPr/>
                <p14:nvPr/>
              </p14:nvContentPartPr>
              <p14:xfrm>
                <a:off x="7115738" y="5458758"/>
                <a:ext cx="145080" cy="16740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68578A27-2CF7-4D47-B013-1AC11094B5F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07098" y="5449758"/>
                  <a:ext cx="1627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6A2BB288-A0A8-43D2-BD0B-FCD2037FBFA3}"/>
                    </a:ext>
                  </a:extLst>
                </p14:cNvPr>
                <p14:cNvContentPartPr/>
                <p14:nvPr/>
              </p14:nvContentPartPr>
              <p14:xfrm>
                <a:off x="7050938" y="5469918"/>
                <a:ext cx="171720" cy="18252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6A2BB288-A0A8-43D2-BD0B-FCD2037FBFA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042298" y="5460918"/>
                  <a:ext cx="1893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5E80CD55-D801-4021-95A5-07B9506F2233}"/>
                    </a:ext>
                  </a:extLst>
                </p14:cNvPr>
                <p14:cNvContentPartPr/>
                <p14:nvPr/>
              </p14:nvContentPartPr>
              <p14:xfrm>
                <a:off x="7327058" y="5285598"/>
                <a:ext cx="111600" cy="42804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5E80CD55-D801-4021-95A5-07B9506F22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318418" y="5276598"/>
                  <a:ext cx="12924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41DF8132-263A-43A8-91A3-CFE1C4BEC303}"/>
                    </a:ext>
                  </a:extLst>
                </p14:cNvPr>
                <p14:cNvContentPartPr/>
                <p14:nvPr/>
              </p14:nvContentPartPr>
              <p14:xfrm>
                <a:off x="6632258" y="5271198"/>
                <a:ext cx="152280" cy="69372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41DF8132-263A-43A8-91A3-CFE1C4BEC30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23618" y="5262558"/>
                  <a:ext cx="169920" cy="711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20478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54CE97-D38B-41E4-8747-8161BC9B20B2}"/>
              </a:ext>
            </a:extLst>
          </p:cNvPr>
          <p:cNvSpPr txBox="1"/>
          <p:nvPr/>
        </p:nvSpPr>
        <p:spPr>
          <a:xfrm>
            <a:off x="737648" y="663745"/>
            <a:ext cx="6094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Example</a:t>
            </a:r>
          </a:p>
          <a:p>
            <a:endParaRPr lang="en-GB" dirty="0"/>
          </a:p>
          <a:p>
            <a:r>
              <a:rPr lang="en-GB" dirty="0"/>
              <a:t>All psychiatrists are doctors</a:t>
            </a:r>
          </a:p>
          <a:p>
            <a:r>
              <a:rPr lang="en-GB" dirty="0"/>
              <a:t>All doctors are college graduates</a:t>
            </a:r>
          </a:p>
          <a:p>
            <a:r>
              <a:rPr lang="en-GB" dirty="0"/>
              <a:t>Therefore all psychiatrists are college graduates</a:t>
            </a:r>
          </a:p>
          <a:p>
            <a:r>
              <a:rPr lang="en-GB" dirty="0"/>
              <a:t>                                                            </a:t>
            </a:r>
          </a:p>
          <a:p>
            <a:r>
              <a:rPr lang="en-GB" dirty="0"/>
              <a:t> 			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3" name="Рукописный ввод 72">
                <a:extLst>
                  <a:ext uri="{FF2B5EF4-FFF2-40B4-BE49-F238E27FC236}">
                    <a16:creationId xmlns:a16="http://schemas.microsoft.com/office/drawing/2014/main" id="{CE202637-8C69-4DA2-A8B2-65CEE50D9C58}"/>
                  </a:ext>
                </a:extLst>
              </p14:cNvPr>
              <p14:cNvContentPartPr/>
              <p14:nvPr/>
            </p14:nvContentPartPr>
            <p14:xfrm>
              <a:off x="1030383" y="3838070"/>
              <a:ext cx="34920" cy="36720"/>
            </p14:xfrm>
          </p:contentPart>
        </mc:Choice>
        <mc:Fallback xmlns="">
          <p:pic>
            <p:nvPicPr>
              <p:cNvPr id="73" name="Рукописный ввод 72">
                <a:extLst>
                  <a:ext uri="{FF2B5EF4-FFF2-40B4-BE49-F238E27FC236}">
                    <a16:creationId xmlns:a16="http://schemas.microsoft.com/office/drawing/2014/main" id="{CE202637-8C69-4DA2-A8B2-65CEE50D9C5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21383" y="3829430"/>
                <a:ext cx="52560" cy="543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4">
            <a:extLst>
              <a:ext uri="{FF2B5EF4-FFF2-40B4-BE49-F238E27FC236}">
                <a16:creationId xmlns:a16="http://schemas.microsoft.com/office/drawing/2014/main" id="{02FEA361-AC39-41B5-BF39-A0A67C6D6419}"/>
              </a:ext>
            </a:extLst>
          </p:cNvPr>
          <p:cNvSpPr txBox="1"/>
          <p:nvPr/>
        </p:nvSpPr>
        <p:spPr>
          <a:xfrm>
            <a:off x="240605" y="6180413"/>
            <a:ext cx="695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8528DBAB-D11F-4600-B2FE-093D4ADDFDC2}"/>
                  </a:ext>
                </a:extLst>
              </p14:cNvPr>
              <p14:cNvContentPartPr/>
              <p14:nvPr/>
            </p14:nvContentPartPr>
            <p14:xfrm>
              <a:off x="464322" y="1226238"/>
              <a:ext cx="35280" cy="16920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8528DBAB-D11F-4600-B2FE-093D4ADDFDC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55322" y="1217598"/>
                <a:ext cx="529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0E01079C-1450-4B74-A8B6-77AC0ABF967A}"/>
                  </a:ext>
                </a:extLst>
              </p14:cNvPr>
              <p14:cNvContentPartPr/>
              <p14:nvPr/>
            </p14:nvContentPartPr>
            <p14:xfrm>
              <a:off x="463602" y="1540878"/>
              <a:ext cx="66960" cy="280440"/>
            </p14:xfrm>
          </p:contentPart>
        </mc:Choice>
        <mc:Fallback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0E01079C-1450-4B74-A8B6-77AC0ABF967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54602" y="1531878"/>
                <a:ext cx="8460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E90F6067-9662-4409-92FF-E2063A0A374D}"/>
                  </a:ext>
                </a:extLst>
              </p14:cNvPr>
              <p14:cNvContentPartPr/>
              <p14:nvPr/>
            </p14:nvContentPartPr>
            <p14:xfrm>
              <a:off x="383322" y="2072238"/>
              <a:ext cx="254160" cy="14004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E90F6067-9662-4409-92FF-E2063A0A374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74682" y="2063598"/>
                <a:ext cx="271800" cy="15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89CA0733-1773-49F1-B325-F95E207EBFC7}"/>
              </a:ext>
            </a:extLst>
          </p:cNvPr>
          <p:cNvGrpSpPr/>
          <p:nvPr/>
        </p:nvGrpSpPr>
        <p:grpSpPr>
          <a:xfrm>
            <a:off x="4174842" y="724758"/>
            <a:ext cx="3142440" cy="1391040"/>
            <a:chOff x="4174842" y="724758"/>
            <a:chExt cx="3142440" cy="139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0B5F7827-CCCC-4D3F-97F2-4627763C681A}"/>
                    </a:ext>
                  </a:extLst>
                </p14:cNvPr>
                <p14:cNvContentPartPr/>
                <p14:nvPr/>
              </p14:nvContentPartPr>
              <p14:xfrm>
                <a:off x="5657322" y="819078"/>
                <a:ext cx="257760" cy="35784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0B5F7827-CCCC-4D3F-97F2-4627763C681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648682" y="810438"/>
                  <a:ext cx="27540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A4B187C6-D1C8-453F-986D-F9BCC785952E}"/>
                    </a:ext>
                  </a:extLst>
                </p14:cNvPr>
                <p14:cNvContentPartPr/>
                <p14:nvPr/>
              </p14:nvContentPartPr>
              <p14:xfrm>
                <a:off x="5982402" y="1018518"/>
                <a:ext cx="164880" cy="22968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A4B187C6-D1C8-453F-986D-F9BCC785952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973402" y="1009878"/>
                  <a:ext cx="1825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EEEC0C02-6D52-4BB4-90CE-2BD81BF86C74}"/>
                    </a:ext>
                  </a:extLst>
                </p14:cNvPr>
                <p14:cNvContentPartPr/>
                <p14:nvPr/>
              </p14:nvContentPartPr>
              <p14:xfrm>
                <a:off x="6081762" y="724758"/>
                <a:ext cx="385560" cy="65700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EEEC0C02-6D52-4BB4-90CE-2BD81BF86C7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072762" y="715758"/>
                  <a:ext cx="40320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5F69CD58-B54C-4A10-B343-1B8CB8B98378}"/>
                    </a:ext>
                  </a:extLst>
                </p14:cNvPr>
                <p14:cNvContentPartPr/>
                <p14:nvPr/>
              </p14:nvContentPartPr>
              <p14:xfrm>
                <a:off x="4174842" y="1166838"/>
                <a:ext cx="172080" cy="21672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5F69CD58-B54C-4A10-B343-1B8CB8B9837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166202" y="1158198"/>
                  <a:ext cx="1897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21EFB820-5C01-42A9-901B-DB12EFA1A492}"/>
                    </a:ext>
                  </a:extLst>
                </p14:cNvPr>
                <p14:cNvContentPartPr/>
                <p14:nvPr/>
              </p14:nvContentPartPr>
              <p14:xfrm>
                <a:off x="4225242" y="1177638"/>
                <a:ext cx="149760" cy="17964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21EFB820-5C01-42A9-901B-DB12EFA1A49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216602" y="1168638"/>
                  <a:ext cx="1674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8BB8DDD6-9A09-48A5-89DB-BE03D217599C}"/>
                    </a:ext>
                  </a:extLst>
                </p14:cNvPr>
                <p14:cNvContentPartPr/>
                <p14:nvPr/>
              </p14:nvContentPartPr>
              <p14:xfrm>
                <a:off x="4517202" y="901518"/>
                <a:ext cx="147600" cy="41580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8BB8DDD6-9A09-48A5-89DB-BE03D217599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508202" y="892518"/>
                  <a:ext cx="16524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F4BE127B-ED55-4F4A-9365-C3BB589E510F}"/>
                    </a:ext>
                  </a:extLst>
                </p14:cNvPr>
                <p14:cNvContentPartPr/>
                <p14:nvPr/>
              </p14:nvContentPartPr>
              <p14:xfrm>
                <a:off x="4812402" y="882078"/>
                <a:ext cx="208800" cy="36036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F4BE127B-ED55-4F4A-9365-C3BB589E510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803402" y="873438"/>
                  <a:ext cx="22644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3E732F8A-252E-40CC-BBFC-189A05282B13}"/>
                    </a:ext>
                  </a:extLst>
                </p14:cNvPr>
                <p14:cNvContentPartPr/>
                <p14:nvPr/>
              </p14:nvContentPartPr>
              <p14:xfrm>
                <a:off x="5045682" y="1113918"/>
                <a:ext cx="77400" cy="16056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3E732F8A-252E-40CC-BBFC-189A05282B1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036682" y="1105278"/>
                  <a:ext cx="95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C39A15C2-16ED-469A-A72C-1B10F729F287}"/>
                    </a:ext>
                  </a:extLst>
                </p14:cNvPr>
                <p14:cNvContentPartPr/>
                <p14:nvPr/>
              </p14:nvContentPartPr>
              <p14:xfrm>
                <a:off x="5050002" y="1089798"/>
                <a:ext cx="129240" cy="19368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C39A15C2-16ED-469A-A72C-1B10F729F28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41002" y="1081158"/>
                  <a:ext cx="1468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98945121-D96B-4C4C-9A63-10E5C42F9EC0}"/>
                    </a:ext>
                  </a:extLst>
                </p14:cNvPr>
                <p14:cNvContentPartPr/>
                <p14:nvPr/>
              </p14:nvContentPartPr>
              <p14:xfrm>
                <a:off x="5327202" y="1055238"/>
                <a:ext cx="139320" cy="13068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98945121-D96B-4C4C-9A63-10E5C42F9EC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318202" y="1046598"/>
                  <a:ext cx="1569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D0DA1B77-1FF1-4B55-BDCB-C7A69F7799BB}"/>
                    </a:ext>
                  </a:extLst>
                </p14:cNvPr>
                <p14:cNvContentPartPr/>
                <p14:nvPr/>
              </p14:nvContentPartPr>
              <p14:xfrm>
                <a:off x="4668042" y="1431078"/>
                <a:ext cx="119880" cy="20052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D0DA1B77-1FF1-4B55-BDCB-C7A69F7799B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59042" y="1422078"/>
                  <a:ext cx="1375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FC22C849-2176-4101-9424-E0D5877E6ED6}"/>
                    </a:ext>
                  </a:extLst>
                </p14:cNvPr>
                <p14:cNvContentPartPr/>
                <p14:nvPr/>
              </p14:nvContentPartPr>
              <p14:xfrm>
                <a:off x="4691442" y="1418838"/>
                <a:ext cx="204840" cy="22824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FC22C849-2176-4101-9424-E0D5877E6ED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682802" y="1410198"/>
                  <a:ext cx="2224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BFF81A68-61B2-41EF-A531-F8D4598857DA}"/>
                    </a:ext>
                  </a:extLst>
                </p14:cNvPr>
                <p14:cNvContentPartPr/>
                <p14:nvPr/>
              </p14:nvContentPartPr>
              <p14:xfrm>
                <a:off x="4949202" y="1424958"/>
                <a:ext cx="119520" cy="36936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BFF81A68-61B2-41EF-A531-F8D4598857D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940202" y="1416318"/>
                  <a:ext cx="13716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B0A1A27D-9A5E-470F-8143-4D756442AA20}"/>
                    </a:ext>
                  </a:extLst>
                </p14:cNvPr>
                <p14:cNvContentPartPr/>
                <p14:nvPr/>
              </p14:nvContentPartPr>
              <p14:xfrm>
                <a:off x="5137122" y="1355838"/>
                <a:ext cx="207720" cy="27648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B0A1A27D-9A5E-470F-8143-4D756442AA2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128122" y="1347198"/>
                  <a:ext cx="2253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84047D62-61BA-40C6-813F-D5924687E1D1}"/>
                    </a:ext>
                  </a:extLst>
                </p14:cNvPr>
                <p14:cNvContentPartPr/>
                <p14:nvPr/>
              </p14:nvContentPartPr>
              <p14:xfrm>
                <a:off x="5429082" y="1434318"/>
                <a:ext cx="106200" cy="22320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84047D62-61BA-40C6-813F-D5924687E1D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420442" y="1425318"/>
                  <a:ext cx="1238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94472DDF-B4A7-438B-87AC-D3D622CB0B74}"/>
                    </a:ext>
                  </a:extLst>
                </p14:cNvPr>
                <p14:cNvContentPartPr/>
                <p14:nvPr/>
              </p14:nvContentPartPr>
              <p14:xfrm>
                <a:off x="5379042" y="1546998"/>
                <a:ext cx="158040" cy="15876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94472DDF-B4A7-438B-87AC-D3D622CB0B7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370402" y="1538358"/>
                  <a:ext cx="1756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32E2A130-7DEE-4EB2-8075-1B81A3052593}"/>
                    </a:ext>
                  </a:extLst>
                </p14:cNvPr>
                <p14:cNvContentPartPr/>
                <p14:nvPr/>
              </p14:nvContentPartPr>
              <p14:xfrm>
                <a:off x="5684682" y="1461318"/>
                <a:ext cx="146160" cy="16344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32E2A130-7DEE-4EB2-8075-1B81A305259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675682" y="1452678"/>
                  <a:ext cx="1638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305DDA2C-24AF-4041-984B-3E41E3C3ED19}"/>
                    </a:ext>
                  </a:extLst>
                </p14:cNvPr>
                <p14:cNvContentPartPr/>
                <p14:nvPr/>
              </p14:nvContentPartPr>
              <p14:xfrm>
                <a:off x="5996802" y="1381398"/>
                <a:ext cx="300240" cy="27468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305DDA2C-24AF-4041-984B-3E41E3C3ED1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988162" y="1372758"/>
                  <a:ext cx="3178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EA81C51A-2CA1-4109-A761-C31312A3B533}"/>
                    </a:ext>
                  </a:extLst>
                </p14:cNvPr>
                <p14:cNvContentPartPr/>
                <p14:nvPr/>
              </p14:nvContentPartPr>
              <p14:xfrm>
                <a:off x="6350682" y="1525758"/>
                <a:ext cx="175680" cy="17460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EA81C51A-2CA1-4109-A761-C31312A3B53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342042" y="1516758"/>
                  <a:ext cx="1933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AD1A6FDA-4552-4B41-9805-1377B2182C09}"/>
                    </a:ext>
                  </a:extLst>
                </p14:cNvPr>
                <p14:cNvContentPartPr/>
                <p14:nvPr/>
              </p14:nvContentPartPr>
              <p14:xfrm>
                <a:off x="6305682" y="1404438"/>
                <a:ext cx="379440" cy="38736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AD1A6FDA-4552-4B41-9805-1377B2182C0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296682" y="1395438"/>
                  <a:ext cx="3970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C49D8C25-71B6-4165-BD69-77F7B4939017}"/>
                    </a:ext>
                  </a:extLst>
                </p14:cNvPr>
                <p14:cNvContentPartPr/>
                <p14:nvPr/>
              </p14:nvContentPartPr>
              <p14:xfrm>
                <a:off x="6807882" y="1427118"/>
                <a:ext cx="346680" cy="688680"/>
              </p14:xfrm>
            </p:contentPart>
          </mc:Choice>
          <mc:Fallback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C49D8C25-71B6-4165-BD69-77F7B493901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799242" y="1418478"/>
                  <a:ext cx="36432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381FE151-AC36-4C32-B7FA-462A781C36FE}"/>
                    </a:ext>
                  </a:extLst>
                </p14:cNvPr>
                <p14:cNvContentPartPr/>
                <p14:nvPr/>
              </p14:nvContentPartPr>
              <p14:xfrm>
                <a:off x="6997242" y="1444398"/>
                <a:ext cx="320040" cy="538920"/>
              </p14:xfrm>
            </p:contentPart>
          </mc:Choice>
          <mc:Fallback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381FE151-AC36-4C32-B7FA-462A781C36F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988242" y="1435398"/>
                  <a:ext cx="337680" cy="55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Группа 79">
            <a:extLst>
              <a:ext uri="{FF2B5EF4-FFF2-40B4-BE49-F238E27FC236}">
                <a16:creationId xmlns:a16="http://schemas.microsoft.com/office/drawing/2014/main" id="{336A5397-B312-4546-ACF6-DD3EDB688B54}"/>
              </a:ext>
            </a:extLst>
          </p:cNvPr>
          <p:cNvGrpSpPr/>
          <p:nvPr/>
        </p:nvGrpSpPr>
        <p:grpSpPr>
          <a:xfrm>
            <a:off x="7587282" y="1296438"/>
            <a:ext cx="2426760" cy="597240"/>
            <a:chOff x="7587282" y="1296438"/>
            <a:chExt cx="2426760" cy="59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E1447CB6-85F7-47BE-99AD-56F8D57648F2}"/>
                    </a:ext>
                  </a:extLst>
                </p14:cNvPr>
                <p14:cNvContentPartPr/>
                <p14:nvPr/>
              </p14:nvContentPartPr>
              <p14:xfrm>
                <a:off x="7609602" y="1521438"/>
                <a:ext cx="151560" cy="214560"/>
              </p14:xfrm>
            </p:contentPart>
          </mc:Choice>
          <mc:Fallback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E1447CB6-85F7-47BE-99AD-56F8D57648F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600602" y="1512798"/>
                  <a:ext cx="1692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74EFA7F2-1F97-44AA-A859-D5FAB2415FFC}"/>
                    </a:ext>
                  </a:extLst>
                </p14:cNvPr>
                <p14:cNvContentPartPr/>
                <p14:nvPr/>
              </p14:nvContentPartPr>
              <p14:xfrm>
                <a:off x="7587282" y="1492998"/>
                <a:ext cx="183600" cy="240480"/>
              </p14:xfrm>
            </p:contentPart>
          </mc:Choice>
          <mc:Fallback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74EFA7F2-1F97-44AA-A859-D5FAB2415FF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578282" y="1484358"/>
                  <a:ext cx="2012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001DF0C9-09E2-41D2-A200-AB57EF4210E9}"/>
                    </a:ext>
                  </a:extLst>
                </p14:cNvPr>
                <p14:cNvContentPartPr/>
                <p14:nvPr/>
              </p14:nvContentPartPr>
              <p14:xfrm>
                <a:off x="7946202" y="1369878"/>
                <a:ext cx="125640" cy="501840"/>
              </p14:xfrm>
            </p:contentPart>
          </mc:Choice>
          <mc:Fallback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001DF0C9-09E2-41D2-A200-AB57EF4210E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37562" y="1360878"/>
                  <a:ext cx="14328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8BE9D766-0021-4FDA-A315-B9F2A2DA5ABA}"/>
                    </a:ext>
                  </a:extLst>
                </p14:cNvPr>
                <p14:cNvContentPartPr/>
                <p14:nvPr/>
              </p14:nvContentPartPr>
              <p14:xfrm>
                <a:off x="8234202" y="1329198"/>
                <a:ext cx="194040" cy="441360"/>
              </p14:xfrm>
            </p:contentPart>
          </mc:Choice>
          <mc:Fallback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8BE9D766-0021-4FDA-A315-B9F2A2DA5AB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225562" y="1320198"/>
                  <a:ext cx="21168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E1EAB4ED-5114-40FF-94CD-DA3B726A0871}"/>
                    </a:ext>
                  </a:extLst>
                </p14:cNvPr>
                <p14:cNvContentPartPr/>
                <p14:nvPr/>
              </p14:nvContentPartPr>
              <p14:xfrm>
                <a:off x="8480082" y="1539798"/>
                <a:ext cx="83880" cy="237960"/>
              </p14:xfrm>
            </p:contentPart>
          </mc:Choice>
          <mc:Fallback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E1EAB4ED-5114-40FF-94CD-DA3B726A087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471442" y="1531158"/>
                  <a:ext cx="1015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AD92545B-F27A-4D40-B4AB-83596C9A7822}"/>
                    </a:ext>
                  </a:extLst>
                </p14:cNvPr>
                <p14:cNvContentPartPr/>
                <p14:nvPr/>
              </p14:nvContentPartPr>
              <p14:xfrm>
                <a:off x="8410962" y="1560318"/>
                <a:ext cx="254880" cy="189720"/>
              </p14:xfrm>
            </p:contentPart>
          </mc:Choice>
          <mc:Fallback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AD92545B-F27A-4D40-B4AB-83596C9A782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401962" y="1551318"/>
                  <a:ext cx="2725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494F576B-0F56-4A3D-BCAC-8D0200668E84}"/>
                    </a:ext>
                  </a:extLst>
                </p14:cNvPr>
                <p14:cNvContentPartPr/>
                <p14:nvPr/>
              </p14:nvContentPartPr>
              <p14:xfrm>
                <a:off x="8873202" y="1526838"/>
                <a:ext cx="170640" cy="176400"/>
              </p14:xfrm>
            </p:contentPart>
          </mc:Choice>
          <mc:Fallback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494F576B-0F56-4A3D-BCAC-8D0200668E8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864562" y="1518198"/>
                  <a:ext cx="1882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A4BA2592-D1AE-4734-92F2-5288DCA0928F}"/>
                    </a:ext>
                  </a:extLst>
                </p14:cNvPr>
                <p14:cNvContentPartPr/>
                <p14:nvPr/>
              </p14:nvContentPartPr>
              <p14:xfrm>
                <a:off x="9219882" y="1385718"/>
                <a:ext cx="273960" cy="320400"/>
              </p14:xfrm>
            </p:contentPart>
          </mc:Choice>
          <mc:Fallback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A4BA2592-D1AE-4734-92F2-5288DCA0928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210882" y="1376718"/>
                  <a:ext cx="2916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587598F8-A9BE-48F0-9955-BE3C8895D21E}"/>
                    </a:ext>
                  </a:extLst>
                </p14:cNvPr>
                <p14:cNvContentPartPr/>
                <p14:nvPr/>
              </p14:nvContentPartPr>
              <p14:xfrm>
                <a:off x="9585642" y="1501278"/>
                <a:ext cx="155520" cy="195840"/>
              </p14:xfrm>
            </p:contentPart>
          </mc:Choice>
          <mc:Fallback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587598F8-A9BE-48F0-9955-BE3C8895D21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577002" y="1492278"/>
                  <a:ext cx="1731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BCE0AAD3-F16A-4500-897F-DCA77A3B0638}"/>
                    </a:ext>
                  </a:extLst>
                </p14:cNvPr>
                <p14:cNvContentPartPr/>
                <p14:nvPr/>
              </p14:nvContentPartPr>
              <p14:xfrm>
                <a:off x="9514722" y="1296438"/>
                <a:ext cx="499320" cy="597240"/>
              </p14:xfrm>
            </p:contentPart>
          </mc:Choice>
          <mc:Fallback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BCE0AAD3-F16A-4500-897F-DCA77A3B063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506082" y="1287798"/>
                  <a:ext cx="516960" cy="61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E0D163A3-8FE3-4605-B3A7-8491CB12751C}"/>
              </a:ext>
            </a:extLst>
          </p:cNvPr>
          <p:cNvGrpSpPr/>
          <p:nvPr/>
        </p:nvGrpSpPr>
        <p:grpSpPr>
          <a:xfrm>
            <a:off x="309162" y="2647158"/>
            <a:ext cx="417600" cy="290160"/>
            <a:chOff x="309162" y="2647158"/>
            <a:chExt cx="417600" cy="29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1AE4D234-C01C-4948-8724-C4939A253F1D}"/>
                    </a:ext>
                  </a:extLst>
                </p14:cNvPr>
                <p14:cNvContentPartPr/>
                <p14:nvPr/>
              </p14:nvContentPartPr>
              <p14:xfrm>
                <a:off x="309162" y="2647158"/>
                <a:ext cx="306720" cy="290160"/>
              </p14:xfrm>
            </p:contentPart>
          </mc:Choice>
          <mc:Fallback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1AE4D234-C01C-4948-8724-C4939A253F1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00162" y="2638158"/>
                  <a:ext cx="3243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AC76A6A3-A928-4B06-B697-7AA0551BC802}"/>
                    </a:ext>
                  </a:extLst>
                </p14:cNvPr>
                <p14:cNvContentPartPr/>
                <p14:nvPr/>
              </p14:nvContentPartPr>
              <p14:xfrm>
                <a:off x="709482" y="2872518"/>
                <a:ext cx="17280" cy="18360"/>
              </p14:xfrm>
            </p:contentPart>
          </mc:Choice>
          <mc:Fallback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AC76A6A3-A928-4B06-B697-7AA0551BC80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00482" y="2863878"/>
                  <a:ext cx="3492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Группа 91">
            <a:extLst>
              <a:ext uri="{FF2B5EF4-FFF2-40B4-BE49-F238E27FC236}">
                <a16:creationId xmlns:a16="http://schemas.microsoft.com/office/drawing/2014/main" id="{6E0B2156-5248-4494-A5D3-806BB4460FE4}"/>
              </a:ext>
            </a:extLst>
          </p:cNvPr>
          <p:cNvGrpSpPr/>
          <p:nvPr/>
        </p:nvGrpSpPr>
        <p:grpSpPr>
          <a:xfrm>
            <a:off x="966162" y="2548878"/>
            <a:ext cx="747720" cy="400680"/>
            <a:chOff x="966162" y="2548878"/>
            <a:chExt cx="747720" cy="40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38A3AED2-E120-45C2-95E3-0218AED5C6F9}"/>
                    </a:ext>
                  </a:extLst>
                </p14:cNvPr>
                <p14:cNvContentPartPr/>
                <p14:nvPr/>
              </p14:nvContentPartPr>
              <p14:xfrm>
                <a:off x="966162" y="2548878"/>
                <a:ext cx="127440" cy="367560"/>
              </p14:xfrm>
            </p:contentPart>
          </mc:Choice>
          <mc:Fallback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38A3AED2-E120-45C2-95E3-0218AED5C6F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57522" y="2540238"/>
                  <a:ext cx="14508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B566D092-F283-4194-83F8-37311FE0A7AB}"/>
                    </a:ext>
                  </a:extLst>
                </p14:cNvPr>
                <p14:cNvContentPartPr/>
                <p14:nvPr/>
              </p14:nvContentPartPr>
              <p14:xfrm>
                <a:off x="1260282" y="2722038"/>
                <a:ext cx="81720" cy="191880"/>
              </p14:xfrm>
            </p:contentPart>
          </mc:Choice>
          <mc:Fallback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B566D092-F283-4194-83F8-37311FE0A7A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251282" y="2713398"/>
                  <a:ext cx="993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E8A9F875-A203-41CF-83A8-3BF78CE01B5B}"/>
                    </a:ext>
                  </a:extLst>
                </p14:cNvPr>
                <p14:cNvContentPartPr/>
                <p14:nvPr/>
              </p14:nvContentPartPr>
              <p14:xfrm>
                <a:off x="1174242" y="2799438"/>
                <a:ext cx="226080" cy="150120"/>
              </p14:xfrm>
            </p:contentPart>
          </mc:Choice>
          <mc:Fallback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E8A9F875-A203-41CF-83A8-3BF78CE01B5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65602" y="2790438"/>
                  <a:ext cx="2437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3AC5E56B-8E9C-47F1-BEA0-18ACBA3E2DB5}"/>
                    </a:ext>
                  </a:extLst>
                </p14:cNvPr>
                <p14:cNvContentPartPr/>
                <p14:nvPr/>
              </p14:nvContentPartPr>
              <p14:xfrm>
                <a:off x="1560882" y="2654358"/>
                <a:ext cx="153000" cy="215280"/>
              </p14:xfrm>
            </p:contentPart>
          </mc:Choice>
          <mc:Fallback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3AC5E56B-8E9C-47F1-BEA0-18ACBA3E2DB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551882" y="2645718"/>
                  <a:ext cx="170640" cy="23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Группа 90">
            <a:extLst>
              <a:ext uri="{FF2B5EF4-FFF2-40B4-BE49-F238E27FC236}">
                <a16:creationId xmlns:a16="http://schemas.microsoft.com/office/drawing/2014/main" id="{620CEC13-5949-4A87-A958-65D250DAF9CC}"/>
              </a:ext>
            </a:extLst>
          </p:cNvPr>
          <p:cNvGrpSpPr/>
          <p:nvPr/>
        </p:nvGrpSpPr>
        <p:grpSpPr>
          <a:xfrm>
            <a:off x="1938882" y="2487318"/>
            <a:ext cx="493560" cy="381600"/>
            <a:chOff x="1938882" y="2487318"/>
            <a:chExt cx="493560" cy="38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5DAD434E-EF2A-4E5E-841B-9D06CE0D6291}"/>
                    </a:ext>
                  </a:extLst>
                </p14:cNvPr>
                <p14:cNvContentPartPr/>
                <p14:nvPr/>
              </p14:nvContentPartPr>
              <p14:xfrm>
                <a:off x="1938882" y="2487318"/>
                <a:ext cx="247320" cy="336960"/>
              </p14:xfrm>
            </p:contentPart>
          </mc:Choice>
          <mc:Fallback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5DAD434E-EF2A-4E5E-841B-9D06CE0D629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929882" y="2478318"/>
                  <a:ext cx="2649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C741F9D5-BA93-4C4A-88EE-421B5D76ABE1}"/>
                    </a:ext>
                  </a:extLst>
                </p14:cNvPr>
                <p14:cNvContentPartPr/>
                <p14:nvPr/>
              </p14:nvContentPartPr>
              <p14:xfrm>
                <a:off x="2225442" y="2632398"/>
                <a:ext cx="127440" cy="207720"/>
              </p14:xfrm>
            </p:contentPart>
          </mc:Choice>
          <mc:Fallback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C741F9D5-BA93-4C4A-88EE-421B5D76ABE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216442" y="2623398"/>
                  <a:ext cx="1450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3388F6E0-FAD6-4270-9960-3D2A30A2FB52}"/>
                    </a:ext>
                  </a:extLst>
                </p14:cNvPr>
                <p14:cNvContentPartPr/>
                <p14:nvPr/>
              </p14:nvContentPartPr>
              <p14:xfrm>
                <a:off x="2245602" y="2717718"/>
                <a:ext cx="186840" cy="151200"/>
              </p14:xfrm>
            </p:contentPart>
          </mc:Choice>
          <mc:Fallback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3388F6E0-FAD6-4270-9960-3D2A30A2FB5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236962" y="2709078"/>
                  <a:ext cx="20448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Группа 96">
            <a:extLst>
              <a:ext uri="{FF2B5EF4-FFF2-40B4-BE49-F238E27FC236}">
                <a16:creationId xmlns:a16="http://schemas.microsoft.com/office/drawing/2014/main" id="{4813590B-8D49-4299-844D-C135DDB7BE61}"/>
              </a:ext>
            </a:extLst>
          </p:cNvPr>
          <p:cNvGrpSpPr/>
          <p:nvPr/>
        </p:nvGrpSpPr>
        <p:grpSpPr>
          <a:xfrm>
            <a:off x="356682" y="3136758"/>
            <a:ext cx="367920" cy="467640"/>
            <a:chOff x="356682" y="3136758"/>
            <a:chExt cx="367920" cy="46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1D3825EB-07BF-45C7-90BB-8CE806DAF453}"/>
                    </a:ext>
                  </a:extLst>
                </p14:cNvPr>
                <p14:cNvContentPartPr/>
                <p14:nvPr/>
              </p14:nvContentPartPr>
              <p14:xfrm>
                <a:off x="356682" y="3136758"/>
                <a:ext cx="210600" cy="324360"/>
              </p14:xfrm>
            </p:contentPart>
          </mc:Choice>
          <mc:Fallback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1D3825EB-07BF-45C7-90BB-8CE806DAF45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47682" y="3128118"/>
                  <a:ext cx="2282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BF77E20E-E2C6-4826-A229-1D8B3585B955}"/>
                    </a:ext>
                  </a:extLst>
                </p14:cNvPr>
                <p14:cNvContentPartPr/>
                <p14:nvPr/>
              </p14:nvContentPartPr>
              <p14:xfrm>
                <a:off x="535242" y="3266718"/>
                <a:ext cx="77400" cy="337680"/>
              </p14:xfrm>
            </p:contentPart>
          </mc:Choice>
          <mc:Fallback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BF77E20E-E2C6-4826-A229-1D8B3585B95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26602" y="3257718"/>
                  <a:ext cx="950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37FB5F50-F535-40FB-A8B5-EC93F4FF480A}"/>
                    </a:ext>
                  </a:extLst>
                </p14:cNvPr>
                <p14:cNvContentPartPr/>
                <p14:nvPr/>
              </p14:nvContentPartPr>
              <p14:xfrm>
                <a:off x="710562" y="3511878"/>
                <a:ext cx="14040" cy="16560"/>
              </p14:xfrm>
            </p:contentPart>
          </mc:Choice>
          <mc:Fallback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37FB5F50-F535-40FB-A8B5-EC93F4FF480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01922" y="3503238"/>
                  <a:ext cx="3168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Группа 103">
            <a:extLst>
              <a:ext uri="{FF2B5EF4-FFF2-40B4-BE49-F238E27FC236}">
                <a16:creationId xmlns:a16="http://schemas.microsoft.com/office/drawing/2014/main" id="{59F93C0D-C7F8-4815-A356-B20E1DD8014D}"/>
              </a:ext>
            </a:extLst>
          </p:cNvPr>
          <p:cNvGrpSpPr/>
          <p:nvPr/>
        </p:nvGrpSpPr>
        <p:grpSpPr>
          <a:xfrm>
            <a:off x="1032042" y="3089598"/>
            <a:ext cx="1683360" cy="390240"/>
            <a:chOff x="1032042" y="3089598"/>
            <a:chExt cx="1683360" cy="39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BC671ECB-926A-4FD1-AF80-2A6755DA6B63}"/>
                    </a:ext>
                  </a:extLst>
                </p14:cNvPr>
                <p14:cNvContentPartPr/>
                <p14:nvPr/>
              </p14:nvContentPartPr>
              <p14:xfrm>
                <a:off x="1032042" y="3129198"/>
                <a:ext cx="252000" cy="305640"/>
              </p14:xfrm>
            </p:contentPart>
          </mc:Choice>
          <mc:Fallback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BC671ECB-926A-4FD1-AF80-2A6755DA6B6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3042" y="3120558"/>
                  <a:ext cx="2696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A3444AEF-66FE-4767-858D-8673045F4624}"/>
                    </a:ext>
                  </a:extLst>
                </p14:cNvPr>
                <p14:cNvContentPartPr/>
                <p14:nvPr/>
              </p14:nvContentPartPr>
              <p14:xfrm>
                <a:off x="1423362" y="3207678"/>
                <a:ext cx="63720" cy="224280"/>
              </p14:xfrm>
            </p:contentPart>
          </mc:Choice>
          <mc:Fallback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A3444AEF-66FE-4767-858D-8673045F462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414362" y="3198678"/>
                  <a:ext cx="813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7FD8A4B7-46EC-4A14-B886-0A08708BF5CC}"/>
                    </a:ext>
                  </a:extLst>
                </p14:cNvPr>
                <p14:cNvContentPartPr/>
                <p14:nvPr/>
              </p14:nvContentPartPr>
              <p14:xfrm>
                <a:off x="1392762" y="3223878"/>
                <a:ext cx="177840" cy="156240"/>
              </p14:xfrm>
            </p:contentPart>
          </mc:Choice>
          <mc:Fallback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7FD8A4B7-46EC-4A14-B886-0A08708BF5C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383762" y="3214878"/>
                  <a:ext cx="1954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C276012E-E45F-4D47-BE3F-D85B67211B20}"/>
                    </a:ext>
                  </a:extLst>
                </p14:cNvPr>
                <p14:cNvContentPartPr/>
                <p14:nvPr/>
              </p14:nvContentPartPr>
              <p14:xfrm>
                <a:off x="1713882" y="3172398"/>
                <a:ext cx="196200" cy="228960"/>
              </p14:xfrm>
            </p:contentPart>
          </mc:Choice>
          <mc:Fallback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C276012E-E45F-4D47-BE3F-D85B67211B2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705242" y="3163758"/>
                  <a:ext cx="2138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87229961-C94F-4F82-AB35-1D15CD478056}"/>
                    </a:ext>
                  </a:extLst>
                </p14:cNvPr>
                <p14:cNvContentPartPr/>
                <p14:nvPr/>
              </p14:nvContentPartPr>
              <p14:xfrm>
                <a:off x="2073162" y="3089598"/>
                <a:ext cx="298440" cy="311040"/>
              </p14:xfrm>
            </p:contentPart>
          </mc:Choice>
          <mc:Fallback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87229961-C94F-4F82-AB35-1D15CD47805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064162" y="3080958"/>
                  <a:ext cx="3160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B321EDCB-066A-4C28-9F0C-15BC1C170253}"/>
                    </a:ext>
                  </a:extLst>
                </p14:cNvPr>
                <p14:cNvContentPartPr/>
                <p14:nvPr/>
              </p14:nvContentPartPr>
              <p14:xfrm>
                <a:off x="2435682" y="3248358"/>
                <a:ext cx="279720" cy="231480"/>
              </p14:xfrm>
            </p:contentPart>
          </mc:Choice>
          <mc:Fallback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B321EDCB-066A-4C28-9F0C-15BC1C17025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427042" y="3239358"/>
                  <a:ext cx="297360" cy="24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05" name="Рукописный ввод 104">
                <a:extLst>
                  <a:ext uri="{FF2B5EF4-FFF2-40B4-BE49-F238E27FC236}">
                    <a16:creationId xmlns:a16="http://schemas.microsoft.com/office/drawing/2014/main" id="{E9574A9F-C9F3-411D-B357-F85DB753D62B}"/>
                  </a:ext>
                </a:extLst>
              </p14:cNvPr>
              <p14:cNvContentPartPr/>
              <p14:nvPr/>
            </p14:nvContentPartPr>
            <p14:xfrm>
              <a:off x="3800082" y="3391998"/>
              <a:ext cx="39960" cy="3240"/>
            </p14:xfrm>
          </p:contentPart>
        </mc:Choice>
        <mc:Fallback>
          <p:pic>
            <p:nvPicPr>
              <p:cNvPr id="105" name="Рукописный ввод 104">
                <a:extLst>
                  <a:ext uri="{FF2B5EF4-FFF2-40B4-BE49-F238E27FC236}">
                    <a16:creationId xmlns:a16="http://schemas.microsoft.com/office/drawing/2014/main" id="{E9574A9F-C9F3-411D-B357-F85DB753D62B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3791082" y="3382998"/>
                <a:ext cx="576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19" name="Рукописный ввод 118">
                <a:extLst>
                  <a:ext uri="{FF2B5EF4-FFF2-40B4-BE49-F238E27FC236}">
                    <a16:creationId xmlns:a16="http://schemas.microsoft.com/office/drawing/2014/main" id="{9B5BC286-77DF-49EC-AE3F-54E42AEFD3CE}"/>
                  </a:ext>
                </a:extLst>
              </p14:cNvPr>
              <p14:cNvContentPartPr/>
              <p14:nvPr/>
            </p14:nvContentPartPr>
            <p14:xfrm>
              <a:off x="7788522" y="2412798"/>
              <a:ext cx="206640" cy="189000"/>
            </p14:xfrm>
          </p:contentPart>
        </mc:Choice>
        <mc:Fallback>
          <p:pic>
            <p:nvPicPr>
              <p:cNvPr id="119" name="Рукописный ввод 118">
                <a:extLst>
                  <a:ext uri="{FF2B5EF4-FFF2-40B4-BE49-F238E27FC236}">
                    <a16:creationId xmlns:a16="http://schemas.microsoft.com/office/drawing/2014/main" id="{9B5BC286-77DF-49EC-AE3F-54E42AEFD3CE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779882" y="2404158"/>
                <a:ext cx="22428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Группа 120">
            <a:extLst>
              <a:ext uri="{FF2B5EF4-FFF2-40B4-BE49-F238E27FC236}">
                <a16:creationId xmlns:a16="http://schemas.microsoft.com/office/drawing/2014/main" id="{E6A13D9B-D7BB-4E90-8B25-4AD03CCF9C14}"/>
              </a:ext>
            </a:extLst>
          </p:cNvPr>
          <p:cNvGrpSpPr/>
          <p:nvPr/>
        </p:nvGrpSpPr>
        <p:grpSpPr>
          <a:xfrm>
            <a:off x="4229922" y="2416038"/>
            <a:ext cx="3313800" cy="1100520"/>
            <a:chOff x="4229922" y="2416038"/>
            <a:chExt cx="3313800" cy="110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E4077970-488C-468F-A203-18D1B08DA9E7}"/>
                    </a:ext>
                  </a:extLst>
                </p14:cNvPr>
                <p14:cNvContentPartPr/>
                <p14:nvPr/>
              </p14:nvContentPartPr>
              <p14:xfrm>
                <a:off x="4229922" y="2824998"/>
                <a:ext cx="185400" cy="338040"/>
              </p14:xfrm>
            </p:contentPart>
          </mc:Choice>
          <mc:Fallback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E4077970-488C-468F-A203-18D1B08DA9E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220922" y="2815998"/>
                  <a:ext cx="20304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4761F356-12BA-4BE3-962C-EDA06F7A192F}"/>
                    </a:ext>
                  </a:extLst>
                </p14:cNvPr>
                <p14:cNvContentPartPr/>
                <p14:nvPr/>
              </p14:nvContentPartPr>
              <p14:xfrm>
                <a:off x="4510002" y="2734638"/>
                <a:ext cx="184680" cy="137520"/>
              </p14:xfrm>
            </p:contentPart>
          </mc:Choice>
          <mc:Fallback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4761F356-12BA-4BE3-962C-EDA06F7A192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501362" y="2725638"/>
                  <a:ext cx="202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648ED37E-DD57-4503-94F2-8AB3C98CCA5D}"/>
                    </a:ext>
                  </a:extLst>
                </p14:cNvPr>
                <p14:cNvContentPartPr/>
                <p14:nvPr/>
              </p14:nvContentPartPr>
              <p14:xfrm>
                <a:off x="4895922" y="2698278"/>
                <a:ext cx="225720" cy="358920"/>
              </p14:xfrm>
            </p:contentPart>
          </mc:Choice>
          <mc:Fallback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648ED37E-DD57-4503-94F2-8AB3C98CCA5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887282" y="2689638"/>
                  <a:ext cx="24336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C2C175EE-64BA-4CB2-BBD9-CC280A0D8122}"/>
                    </a:ext>
                  </a:extLst>
                </p14:cNvPr>
                <p14:cNvContentPartPr/>
                <p14:nvPr/>
              </p14:nvContentPartPr>
              <p14:xfrm>
                <a:off x="5335122" y="2850198"/>
                <a:ext cx="73800" cy="309960"/>
              </p14:xfrm>
            </p:contentPart>
          </mc:Choice>
          <mc:Fallback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C2C175EE-64BA-4CB2-BBD9-CC280A0D812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326122" y="2841558"/>
                  <a:ext cx="9144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52366AF0-FEB1-44E8-84F1-17096CEB6FA1}"/>
                    </a:ext>
                  </a:extLst>
                </p14:cNvPr>
                <p14:cNvContentPartPr/>
                <p14:nvPr/>
              </p14:nvContentPartPr>
              <p14:xfrm>
                <a:off x="5587122" y="2757318"/>
                <a:ext cx="226440" cy="332640"/>
              </p14:xfrm>
            </p:contentPart>
          </mc:Choice>
          <mc:Fallback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52366AF0-FEB1-44E8-84F1-17096CEB6FA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578482" y="2748678"/>
                  <a:ext cx="2440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BFBBE3BA-B702-48BE-95C0-2B312BE0F270}"/>
                    </a:ext>
                  </a:extLst>
                </p14:cNvPr>
                <p14:cNvContentPartPr/>
                <p14:nvPr/>
              </p14:nvContentPartPr>
              <p14:xfrm>
                <a:off x="5960802" y="2746878"/>
                <a:ext cx="168480" cy="147600"/>
              </p14:xfrm>
            </p:contentPart>
          </mc:Choice>
          <mc:Fallback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BFBBE3BA-B702-48BE-95C0-2B312BE0F27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952162" y="2737878"/>
                  <a:ext cx="1861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D46B5D37-0D9B-4159-8695-B0AE12F02B19}"/>
                    </a:ext>
                  </a:extLst>
                </p14:cNvPr>
                <p14:cNvContentPartPr/>
                <p14:nvPr/>
              </p14:nvContentPartPr>
              <p14:xfrm>
                <a:off x="6296682" y="2575158"/>
                <a:ext cx="216360" cy="257040"/>
              </p14:xfrm>
            </p:contentPart>
          </mc:Choice>
          <mc:Fallback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D46B5D37-0D9B-4159-8695-B0AE12F02B1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287682" y="2566158"/>
                  <a:ext cx="2340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3B977AFC-D410-4FA6-BF63-A08903D6C2C4}"/>
                    </a:ext>
                  </a:extLst>
                </p14:cNvPr>
                <p14:cNvContentPartPr/>
                <p14:nvPr/>
              </p14:nvContentPartPr>
              <p14:xfrm>
                <a:off x="6735522" y="2760198"/>
                <a:ext cx="80640" cy="325800"/>
              </p14:xfrm>
            </p:contentPart>
          </mc:Choice>
          <mc:Fallback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3B977AFC-D410-4FA6-BF63-A08903D6C2C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726522" y="2751198"/>
                  <a:ext cx="982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8124C91F-A364-467D-8527-C3CD9FD52C7E}"/>
                    </a:ext>
                  </a:extLst>
                </p14:cNvPr>
                <p14:cNvContentPartPr/>
                <p14:nvPr/>
              </p14:nvContentPartPr>
              <p14:xfrm>
                <a:off x="7050162" y="2425758"/>
                <a:ext cx="75600" cy="454680"/>
              </p14:xfrm>
            </p:contentPart>
          </mc:Choice>
          <mc:Fallback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8124C91F-A364-467D-8527-C3CD9FD52C7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041162" y="2417118"/>
                  <a:ext cx="9324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3F504AB3-CF33-4E67-9CB4-DF77E70325F8}"/>
                    </a:ext>
                  </a:extLst>
                </p14:cNvPr>
                <p14:cNvContentPartPr/>
                <p14:nvPr/>
              </p14:nvContentPartPr>
              <p14:xfrm>
                <a:off x="7037562" y="2442678"/>
                <a:ext cx="222120" cy="162360"/>
              </p14:xfrm>
            </p:contentPart>
          </mc:Choice>
          <mc:Fallback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3F504AB3-CF33-4E67-9CB4-DF77E70325F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028562" y="2433678"/>
                  <a:ext cx="2397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96E34F29-DC48-42B7-8238-38F4114FED79}"/>
                    </a:ext>
                  </a:extLst>
                </p14:cNvPr>
                <p14:cNvContentPartPr/>
                <p14:nvPr/>
              </p14:nvContentPartPr>
              <p14:xfrm>
                <a:off x="7410882" y="2416038"/>
                <a:ext cx="132840" cy="178920"/>
              </p14:xfrm>
            </p:contentPart>
          </mc:Choice>
          <mc:Fallback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96E34F29-DC48-42B7-8238-38F4114FED7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401882" y="2407038"/>
                  <a:ext cx="1504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E94BEEA7-19EF-4B3F-A87F-4498E2EA148E}"/>
                    </a:ext>
                  </a:extLst>
                </p14:cNvPr>
                <p14:cNvContentPartPr/>
                <p14:nvPr/>
              </p14:nvContentPartPr>
              <p14:xfrm>
                <a:off x="5244042" y="3088518"/>
                <a:ext cx="1946520" cy="428040"/>
              </p14:xfrm>
            </p:contentPart>
          </mc:Choice>
          <mc:Fallback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E94BEEA7-19EF-4B3F-A87F-4498E2EA148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235042" y="3079518"/>
                  <a:ext cx="1964160" cy="44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Группа 124">
            <a:extLst>
              <a:ext uri="{FF2B5EF4-FFF2-40B4-BE49-F238E27FC236}">
                <a16:creationId xmlns:a16="http://schemas.microsoft.com/office/drawing/2014/main" id="{EAC35F5A-36B5-488B-A93E-845E098F45CE}"/>
              </a:ext>
            </a:extLst>
          </p:cNvPr>
          <p:cNvGrpSpPr/>
          <p:nvPr/>
        </p:nvGrpSpPr>
        <p:grpSpPr>
          <a:xfrm>
            <a:off x="193602" y="4358958"/>
            <a:ext cx="531000" cy="280080"/>
            <a:chOff x="193602" y="4358958"/>
            <a:chExt cx="531000" cy="28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B5A69709-8AD9-479A-88CE-05BF3A4969A2}"/>
                    </a:ext>
                  </a:extLst>
                </p14:cNvPr>
                <p14:cNvContentPartPr/>
                <p14:nvPr/>
              </p14:nvContentPartPr>
              <p14:xfrm>
                <a:off x="311322" y="4358958"/>
                <a:ext cx="254160" cy="280080"/>
              </p14:xfrm>
            </p:contentPart>
          </mc:Choice>
          <mc:Fallback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B5A69709-8AD9-479A-88CE-05BF3A4969A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02682" y="4350318"/>
                  <a:ext cx="2718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52591256-1466-4DEB-BBF8-9F61AB4262FE}"/>
                    </a:ext>
                  </a:extLst>
                </p14:cNvPr>
                <p14:cNvContentPartPr/>
                <p14:nvPr/>
              </p14:nvContentPartPr>
              <p14:xfrm>
                <a:off x="193602" y="4431318"/>
                <a:ext cx="355680" cy="38160"/>
              </p14:xfrm>
            </p:contentPart>
          </mc:Choice>
          <mc:Fallback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52591256-1466-4DEB-BBF8-9F61AB4262F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84962" y="4422678"/>
                  <a:ext cx="3733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8043340B-DFFB-4439-A605-1F660871C561}"/>
                    </a:ext>
                  </a:extLst>
                </p14:cNvPr>
                <p14:cNvContentPartPr/>
                <p14:nvPr/>
              </p14:nvContentPartPr>
              <p14:xfrm>
                <a:off x="694722" y="4583958"/>
                <a:ext cx="29880" cy="4320"/>
              </p14:xfrm>
            </p:contentPart>
          </mc:Choice>
          <mc:Fallback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8043340B-DFFB-4439-A605-1F660871C56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86082" y="4575318"/>
                  <a:ext cx="4752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Группа 133">
            <a:extLst>
              <a:ext uri="{FF2B5EF4-FFF2-40B4-BE49-F238E27FC236}">
                <a16:creationId xmlns:a16="http://schemas.microsoft.com/office/drawing/2014/main" id="{2B0F6610-D2BD-4AE8-96F0-75706AA8AC7E}"/>
              </a:ext>
            </a:extLst>
          </p:cNvPr>
          <p:cNvGrpSpPr/>
          <p:nvPr/>
        </p:nvGrpSpPr>
        <p:grpSpPr>
          <a:xfrm>
            <a:off x="1033482" y="4146198"/>
            <a:ext cx="469440" cy="442080"/>
            <a:chOff x="1033482" y="4146198"/>
            <a:chExt cx="469440" cy="44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E2A9C34C-8256-417D-A256-F4E7F2DDBBC3}"/>
                    </a:ext>
                  </a:extLst>
                </p14:cNvPr>
                <p14:cNvContentPartPr/>
                <p14:nvPr/>
              </p14:nvContentPartPr>
              <p14:xfrm>
                <a:off x="1033482" y="4146198"/>
                <a:ext cx="197640" cy="395640"/>
              </p14:xfrm>
            </p:contentPart>
          </mc:Choice>
          <mc:Fallback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E2A9C34C-8256-417D-A256-F4E7F2DDBBC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24842" y="4137198"/>
                  <a:ext cx="2152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AD637AF4-FBD1-4536-9D9C-F3C5305F54C4}"/>
                    </a:ext>
                  </a:extLst>
                </p14:cNvPr>
                <p14:cNvContentPartPr/>
                <p14:nvPr/>
              </p14:nvContentPartPr>
              <p14:xfrm>
                <a:off x="1338042" y="4333758"/>
                <a:ext cx="106920" cy="245880"/>
              </p14:xfrm>
            </p:contentPart>
          </mc:Choice>
          <mc:Fallback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AD637AF4-FBD1-4536-9D9C-F3C5305F54C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329402" y="4324758"/>
                  <a:ext cx="1245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6F884065-1B78-4B73-9224-5B00B1823FF1}"/>
                    </a:ext>
                  </a:extLst>
                </p14:cNvPr>
                <p14:cNvContentPartPr/>
                <p14:nvPr/>
              </p14:nvContentPartPr>
              <p14:xfrm>
                <a:off x="1351002" y="4425198"/>
                <a:ext cx="151920" cy="163080"/>
              </p14:xfrm>
            </p:contentPart>
          </mc:Choice>
          <mc:Fallback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6F884065-1B78-4B73-9224-5B00B1823FF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342002" y="4416558"/>
                  <a:ext cx="169560" cy="18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29" name="Рукописный ввод 128">
                <a:extLst>
                  <a:ext uri="{FF2B5EF4-FFF2-40B4-BE49-F238E27FC236}">
                    <a16:creationId xmlns:a16="http://schemas.microsoft.com/office/drawing/2014/main" id="{E7292351-798A-4777-83F2-89DC9AA7AB0A}"/>
                  </a:ext>
                </a:extLst>
              </p14:cNvPr>
              <p14:cNvContentPartPr/>
              <p14:nvPr/>
            </p14:nvContentPartPr>
            <p14:xfrm>
              <a:off x="1767882" y="4351038"/>
              <a:ext cx="201960" cy="175320"/>
            </p14:xfrm>
          </p:contentPart>
        </mc:Choice>
        <mc:Fallback>
          <p:pic>
            <p:nvPicPr>
              <p:cNvPr id="129" name="Рукописный ввод 128">
                <a:extLst>
                  <a:ext uri="{FF2B5EF4-FFF2-40B4-BE49-F238E27FC236}">
                    <a16:creationId xmlns:a16="http://schemas.microsoft.com/office/drawing/2014/main" id="{E7292351-798A-4777-83F2-89DC9AA7AB0A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758882" y="4342038"/>
                <a:ext cx="219600" cy="19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Группа 132">
            <a:extLst>
              <a:ext uri="{FF2B5EF4-FFF2-40B4-BE49-F238E27FC236}">
                <a16:creationId xmlns:a16="http://schemas.microsoft.com/office/drawing/2014/main" id="{1B40E226-0EC2-4147-B3F7-D98EF75D0A36}"/>
              </a:ext>
            </a:extLst>
          </p:cNvPr>
          <p:cNvGrpSpPr/>
          <p:nvPr/>
        </p:nvGrpSpPr>
        <p:grpSpPr>
          <a:xfrm>
            <a:off x="2168562" y="4207398"/>
            <a:ext cx="671400" cy="316440"/>
            <a:chOff x="2168562" y="4207398"/>
            <a:chExt cx="671400" cy="31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B4282805-46AB-4311-87B2-8C8BBDC22A20}"/>
                    </a:ext>
                  </a:extLst>
                </p14:cNvPr>
                <p14:cNvContentPartPr/>
                <p14:nvPr/>
              </p14:nvContentPartPr>
              <p14:xfrm>
                <a:off x="2168562" y="4207398"/>
                <a:ext cx="315000" cy="316440"/>
              </p14:xfrm>
            </p:contentPart>
          </mc:Choice>
          <mc:Fallback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B4282805-46AB-4311-87B2-8C8BBDC22A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159562" y="4198758"/>
                  <a:ext cx="3326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5F3D8854-5AF6-45C2-8788-EC6172031A4E}"/>
                    </a:ext>
                  </a:extLst>
                </p14:cNvPr>
                <p14:cNvContentPartPr/>
                <p14:nvPr/>
              </p14:nvContentPartPr>
              <p14:xfrm>
                <a:off x="2610642" y="4255278"/>
                <a:ext cx="229320" cy="244800"/>
              </p14:xfrm>
            </p:contentPart>
          </mc:Choice>
          <mc:Fallback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5F3D8854-5AF6-45C2-8788-EC6172031A4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601642" y="4246278"/>
                  <a:ext cx="246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EAD2DE38-2458-424B-B5A7-37D5A4330A8E}"/>
                    </a:ext>
                  </a:extLst>
                </p14:cNvPr>
                <p14:cNvContentPartPr/>
                <p14:nvPr/>
              </p14:nvContentPartPr>
              <p14:xfrm>
                <a:off x="2613162" y="4380558"/>
                <a:ext cx="188280" cy="136800"/>
              </p14:xfrm>
            </p:contentPart>
          </mc:Choice>
          <mc:Fallback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EAD2DE38-2458-424B-B5A7-37D5A4330A8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604522" y="4371558"/>
                  <a:ext cx="205920" cy="15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35" name="Рукописный ввод 134">
                <a:extLst>
                  <a:ext uri="{FF2B5EF4-FFF2-40B4-BE49-F238E27FC236}">
                    <a16:creationId xmlns:a16="http://schemas.microsoft.com/office/drawing/2014/main" id="{3F22AE65-7363-4597-8713-D781FE54A412}"/>
                  </a:ext>
                </a:extLst>
              </p14:cNvPr>
              <p14:cNvContentPartPr/>
              <p14:nvPr/>
            </p14:nvContentPartPr>
            <p14:xfrm>
              <a:off x="279282" y="4316118"/>
              <a:ext cx="307440" cy="417240"/>
            </p14:xfrm>
          </p:contentPart>
        </mc:Choice>
        <mc:Fallback>
          <p:pic>
            <p:nvPicPr>
              <p:cNvPr id="135" name="Рукописный ввод 134">
                <a:extLst>
                  <a:ext uri="{FF2B5EF4-FFF2-40B4-BE49-F238E27FC236}">
                    <a16:creationId xmlns:a16="http://schemas.microsoft.com/office/drawing/2014/main" id="{3F22AE65-7363-4597-8713-D781FE54A412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274962" y="4311798"/>
                <a:ext cx="31608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36" name="Рукописный ввод 135">
                <a:extLst>
                  <a:ext uri="{FF2B5EF4-FFF2-40B4-BE49-F238E27FC236}">
                    <a16:creationId xmlns:a16="http://schemas.microsoft.com/office/drawing/2014/main" id="{3A871F84-0520-4214-80CF-FF33619D0F57}"/>
                  </a:ext>
                </a:extLst>
              </p14:cNvPr>
              <p14:cNvContentPartPr/>
              <p14:nvPr/>
            </p14:nvContentPartPr>
            <p14:xfrm>
              <a:off x="287562" y="4954758"/>
              <a:ext cx="257040" cy="383760"/>
            </p14:xfrm>
          </p:contentPart>
        </mc:Choice>
        <mc:Fallback>
          <p:pic>
            <p:nvPicPr>
              <p:cNvPr id="136" name="Рукописный ввод 135">
                <a:extLst>
                  <a:ext uri="{FF2B5EF4-FFF2-40B4-BE49-F238E27FC236}">
                    <a16:creationId xmlns:a16="http://schemas.microsoft.com/office/drawing/2014/main" id="{3A871F84-0520-4214-80CF-FF33619D0F57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278562" y="4945758"/>
                <a:ext cx="27468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37" name="Рукописный ввод 136">
                <a:extLst>
                  <a:ext uri="{FF2B5EF4-FFF2-40B4-BE49-F238E27FC236}">
                    <a16:creationId xmlns:a16="http://schemas.microsoft.com/office/drawing/2014/main" id="{F51D8917-8149-4B14-A66D-9DCC094396D2}"/>
                  </a:ext>
                </a:extLst>
              </p14:cNvPr>
              <p14:cNvContentPartPr/>
              <p14:nvPr/>
            </p14:nvContentPartPr>
            <p14:xfrm>
              <a:off x="749082" y="5251038"/>
              <a:ext cx="12960" cy="5400"/>
            </p14:xfrm>
          </p:contentPart>
        </mc:Choice>
        <mc:Fallback>
          <p:pic>
            <p:nvPicPr>
              <p:cNvPr id="137" name="Рукописный ввод 136">
                <a:extLst>
                  <a:ext uri="{FF2B5EF4-FFF2-40B4-BE49-F238E27FC236}">
                    <a16:creationId xmlns:a16="http://schemas.microsoft.com/office/drawing/2014/main" id="{F51D8917-8149-4B14-A66D-9DCC094396D2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740082" y="5242038"/>
                <a:ext cx="30600" cy="2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Группа 139">
            <a:extLst>
              <a:ext uri="{FF2B5EF4-FFF2-40B4-BE49-F238E27FC236}">
                <a16:creationId xmlns:a16="http://schemas.microsoft.com/office/drawing/2014/main" id="{EAC98265-F668-468A-AF90-E4ECB8C19129}"/>
              </a:ext>
            </a:extLst>
          </p:cNvPr>
          <p:cNvGrpSpPr/>
          <p:nvPr/>
        </p:nvGrpSpPr>
        <p:grpSpPr>
          <a:xfrm>
            <a:off x="4406322" y="4722198"/>
            <a:ext cx="621360" cy="441720"/>
            <a:chOff x="4406322" y="4722198"/>
            <a:chExt cx="621360" cy="44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38" name="Рукописный ввод 137">
                  <a:extLst>
                    <a:ext uri="{FF2B5EF4-FFF2-40B4-BE49-F238E27FC236}">
                      <a16:creationId xmlns:a16="http://schemas.microsoft.com/office/drawing/2014/main" id="{36D249B1-236E-4B5E-9D6C-2642B6893375}"/>
                    </a:ext>
                  </a:extLst>
                </p14:cNvPr>
                <p14:cNvContentPartPr/>
                <p14:nvPr/>
              </p14:nvContentPartPr>
              <p14:xfrm>
                <a:off x="4406322" y="4744878"/>
                <a:ext cx="294480" cy="419040"/>
              </p14:xfrm>
            </p:contentPart>
          </mc:Choice>
          <mc:Fallback>
            <p:pic>
              <p:nvPicPr>
                <p:cNvPr id="138" name="Рукописный ввод 137">
                  <a:extLst>
                    <a:ext uri="{FF2B5EF4-FFF2-40B4-BE49-F238E27FC236}">
                      <a16:creationId xmlns:a16="http://schemas.microsoft.com/office/drawing/2014/main" id="{36D249B1-236E-4B5E-9D6C-2642B689337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397682" y="4736238"/>
                  <a:ext cx="31212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F3EE997C-F657-40DD-ABE4-717B40CA0371}"/>
                    </a:ext>
                  </a:extLst>
                </p14:cNvPr>
                <p14:cNvContentPartPr/>
                <p14:nvPr/>
              </p14:nvContentPartPr>
              <p14:xfrm>
                <a:off x="4813842" y="4722198"/>
                <a:ext cx="213840" cy="376200"/>
              </p14:xfrm>
            </p:contentPart>
          </mc:Choice>
          <mc:Fallback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F3EE997C-F657-40DD-ABE4-717B40CA037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805202" y="4713558"/>
                  <a:ext cx="231480" cy="39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Группа 154">
            <a:extLst>
              <a:ext uri="{FF2B5EF4-FFF2-40B4-BE49-F238E27FC236}">
                <a16:creationId xmlns:a16="http://schemas.microsoft.com/office/drawing/2014/main" id="{21BDE6FB-7C65-4DD3-943D-FE76AD0638AA}"/>
              </a:ext>
            </a:extLst>
          </p:cNvPr>
          <p:cNvGrpSpPr/>
          <p:nvPr/>
        </p:nvGrpSpPr>
        <p:grpSpPr>
          <a:xfrm>
            <a:off x="1041762" y="4757838"/>
            <a:ext cx="2333520" cy="732600"/>
            <a:chOff x="1041762" y="4757838"/>
            <a:chExt cx="2333520" cy="73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41" name="Рукописный ввод 140">
                  <a:extLst>
                    <a:ext uri="{FF2B5EF4-FFF2-40B4-BE49-F238E27FC236}">
                      <a16:creationId xmlns:a16="http://schemas.microsoft.com/office/drawing/2014/main" id="{7B3814B2-B282-45D2-B096-5B96E97AF955}"/>
                    </a:ext>
                  </a:extLst>
                </p14:cNvPr>
                <p14:cNvContentPartPr/>
                <p14:nvPr/>
              </p14:nvContentPartPr>
              <p14:xfrm>
                <a:off x="1234362" y="4983198"/>
                <a:ext cx="180360" cy="355680"/>
              </p14:xfrm>
            </p:contentPart>
          </mc:Choice>
          <mc:Fallback>
            <p:pic>
              <p:nvPicPr>
                <p:cNvPr id="141" name="Рукописный ввод 140">
                  <a:extLst>
                    <a:ext uri="{FF2B5EF4-FFF2-40B4-BE49-F238E27FC236}">
                      <a16:creationId xmlns:a16="http://schemas.microsoft.com/office/drawing/2014/main" id="{7B3814B2-B282-45D2-B096-5B96E97AF95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225722" y="4974198"/>
                  <a:ext cx="1980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97B8B635-6665-49B4-B25C-FAFE087FF1BE}"/>
                    </a:ext>
                  </a:extLst>
                </p14:cNvPr>
                <p14:cNvContentPartPr/>
                <p14:nvPr/>
              </p14:nvContentPartPr>
              <p14:xfrm>
                <a:off x="1280802" y="5177598"/>
                <a:ext cx="185760" cy="164520"/>
              </p14:xfrm>
            </p:contentPart>
          </mc:Choice>
          <mc:Fallback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97B8B635-6665-49B4-B25C-FAFE087FF1B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271802" y="5168598"/>
                  <a:ext cx="2034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F716A6E5-D975-48C1-AC86-614DFC69FE34}"/>
                    </a:ext>
                  </a:extLst>
                </p14:cNvPr>
                <p14:cNvContentPartPr/>
                <p14:nvPr/>
              </p14:nvContentPartPr>
              <p14:xfrm>
                <a:off x="1041762" y="4969878"/>
                <a:ext cx="163440" cy="503280"/>
              </p14:xfrm>
            </p:contentPart>
          </mc:Choice>
          <mc:Fallback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F716A6E5-D975-48C1-AC86-614DFC69FE3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32762" y="4960878"/>
                  <a:ext cx="18108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44" name="Рукописный ввод 143">
                  <a:extLst>
                    <a:ext uri="{FF2B5EF4-FFF2-40B4-BE49-F238E27FC236}">
                      <a16:creationId xmlns:a16="http://schemas.microsoft.com/office/drawing/2014/main" id="{085DAB0D-C5F8-4555-B45F-8D54729170A2}"/>
                    </a:ext>
                  </a:extLst>
                </p14:cNvPr>
                <p14:cNvContentPartPr/>
                <p14:nvPr/>
              </p14:nvContentPartPr>
              <p14:xfrm>
                <a:off x="1423362" y="4957278"/>
                <a:ext cx="208800" cy="513000"/>
              </p14:xfrm>
            </p:contentPart>
          </mc:Choice>
          <mc:Fallback>
            <p:pic>
              <p:nvPicPr>
                <p:cNvPr id="144" name="Рукописный ввод 143">
                  <a:extLst>
                    <a:ext uri="{FF2B5EF4-FFF2-40B4-BE49-F238E27FC236}">
                      <a16:creationId xmlns:a16="http://schemas.microsoft.com/office/drawing/2014/main" id="{085DAB0D-C5F8-4555-B45F-8D54729170A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414362" y="4948278"/>
                  <a:ext cx="22644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D029E6D1-5B6D-41F5-802D-4D7AAA5358DE}"/>
                    </a:ext>
                  </a:extLst>
                </p14:cNvPr>
                <p14:cNvContentPartPr/>
                <p14:nvPr/>
              </p14:nvContentPartPr>
              <p14:xfrm>
                <a:off x="1819362" y="4953318"/>
                <a:ext cx="236520" cy="392400"/>
              </p14:xfrm>
            </p:contentPart>
          </mc:Choice>
          <mc:Fallback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D029E6D1-5B6D-41F5-802D-4D7AAA5358D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810722" y="4944678"/>
                  <a:ext cx="25416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E6FE66C8-702E-4054-ADA8-CF8F7EDBDBC5}"/>
                    </a:ext>
                  </a:extLst>
                </p14:cNvPr>
                <p14:cNvContentPartPr/>
                <p14:nvPr/>
              </p14:nvContentPartPr>
              <p14:xfrm>
                <a:off x="2111322" y="5119638"/>
                <a:ext cx="71640" cy="205200"/>
              </p14:xfrm>
            </p:contentPart>
          </mc:Choice>
          <mc:Fallback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E6FE66C8-702E-4054-ADA8-CF8F7EDBDBC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102322" y="5110638"/>
                  <a:ext cx="892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CB1A67BD-CC70-4559-A00F-BB95EA67AE37}"/>
                    </a:ext>
                  </a:extLst>
                </p14:cNvPr>
                <p14:cNvContentPartPr/>
                <p14:nvPr/>
              </p14:nvContentPartPr>
              <p14:xfrm>
                <a:off x="2129322" y="5200998"/>
                <a:ext cx="122760" cy="100800"/>
              </p14:xfrm>
            </p:contentPart>
          </mc:Choice>
          <mc:Fallback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CB1A67BD-CC70-4559-A00F-BB95EA67AE3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120322" y="5192358"/>
                  <a:ext cx="1404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074C7918-0254-4B02-843E-0BB6C20BAF55}"/>
                    </a:ext>
                  </a:extLst>
                </p14:cNvPr>
                <p14:cNvContentPartPr/>
                <p14:nvPr/>
              </p14:nvContentPartPr>
              <p14:xfrm>
                <a:off x="2366202" y="4975638"/>
                <a:ext cx="208440" cy="189000"/>
              </p14:xfrm>
            </p:contentPart>
          </mc:Choice>
          <mc:Fallback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074C7918-0254-4B02-843E-0BB6C20BAF5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357202" y="4966638"/>
                  <a:ext cx="2260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6CD19118-EC38-40DC-9A02-9771ED07573E}"/>
                    </a:ext>
                  </a:extLst>
                </p14:cNvPr>
                <p14:cNvContentPartPr/>
                <p14:nvPr/>
              </p14:nvContentPartPr>
              <p14:xfrm>
                <a:off x="2699922" y="4824438"/>
                <a:ext cx="243000" cy="330480"/>
              </p14:xfrm>
            </p:contentPart>
          </mc:Choice>
          <mc:Fallback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6CD19118-EC38-40DC-9A02-9771ED07573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691282" y="4815438"/>
                  <a:ext cx="2606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1BFAE9BB-CD4D-497B-A9DA-821468055916}"/>
                    </a:ext>
                  </a:extLst>
                </p14:cNvPr>
                <p14:cNvContentPartPr/>
                <p14:nvPr/>
              </p14:nvContentPartPr>
              <p14:xfrm>
                <a:off x="2946522" y="4985358"/>
                <a:ext cx="81720" cy="193680"/>
              </p14:xfrm>
            </p:contentPart>
          </mc:Choice>
          <mc:Fallback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1BFAE9BB-CD4D-497B-A9DA-82146805591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937522" y="4976358"/>
                  <a:ext cx="993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69C130E2-0579-4CB2-BB32-D861E1EAC71C}"/>
                    </a:ext>
                  </a:extLst>
                </p14:cNvPr>
                <p14:cNvContentPartPr/>
                <p14:nvPr/>
              </p14:nvContentPartPr>
              <p14:xfrm>
                <a:off x="2959482" y="5049438"/>
                <a:ext cx="206280" cy="119880"/>
              </p14:xfrm>
            </p:contentPart>
          </mc:Choice>
          <mc:Fallback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69C130E2-0579-4CB2-BB32-D861E1EAC71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950482" y="5040438"/>
                  <a:ext cx="2239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D6531F40-961C-4A1F-B3A0-64D17B2D5168}"/>
                    </a:ext>
                  </a:extLst>
                </p14:cNvPr>
                <p14:cNvContentPartPr/>
                <p14:nvPr/>
              </p14:nvContentPartPr>
              <p14:xfrm>
                <a:off x="3060282" y="4757838"/>
                <a:ext cx="315000" cy="567720"/>
              </p14:xfrm>
            </p:contentPart>
          </mc:Choice>
          <mc:Fallback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D6531F40-961C-4A1F-B3A0-64D17B2D516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051642" y="4749198"/>
                  <a:ext cx="33264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2C496532-2374-4A09-AF7A-08C23E8F36D8}"/>
                    </a:ext>
                  </a:extLst>
                </p14:cNvPr>
                <p14:cNvContentPartPr/>
                <p14:nvPr/>
              </p14:nvContentPartPr>
              <p14:xfrm>
                <a:off x="1716042" y="4851078"/>
                <a:ext cx="231480" cy="639360"/>
              </p14:xfrm>
            </p:contentPart>
          </mc:Choice>
          <mc:Fallback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2C496532-2374-4A09-AF7A-08C23E8F36D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707042" y="4842438"/>
                  <a:ext cx="249120" cy="65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Группа 160">
            <a:extLst>
              <a:ext uri="{FF2B5EF4-FFF2-40B4-BE49-F238E27FC236}">
                <a16:creationId xmlns:a16="http://schemas.microsoft.com/office/drawing/2014/main" id="{39E4D803-E172-4C97-9DA3-3D94032F40B9}"/>
              </a:ext>
            </a:extLst>
          </p:cNvPr>
          <p:cNvGrpSpPr/>
          <p:nvPr/>
        </p:nvGrpSpPr>
        <p:grpSpPr>
          <a:xfrm>
            <a:off x="3360522" y="2304438"/>
            <a:ext cx="399960" cy="402840"/>
            <a:chOff x="3360522" y="2304438"/>
            <a:chExt cx="399960" cy="40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2FBAC695-D3AB-4500-9B07-869B0B578558}"/>
                    </a:ext>
                  </a:extLst>
                </p14:cNvPr>
                <p14:cNvContentPartPr/>
                <p14:nvPr/>
              </p14:nvContentPartPr>
              <p14:xfrm>
                <a:off x="3360522" y="2380758"/>
                <a:ext cx="270360" cy="326520"/>
              </p14:xfrm>
            </p:contentPart>
          </mc:Choice>
          <mc:Fallback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2FBAC695-D3AB-4500-9B07-869B0B57855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351522" y="2372118"/>
                  <a:ext cx="2880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8C1B4715-637F-48C3-91CD-C7132EC7CDE3}"/>
                    </a:ext>
                  </a:extLst>
                </p14:cNvPr>
                <p14:cNvContentPartPr/>
                <p14:nvPr/>
              </p14:nvContentPartPr>
              <p14:xfrm>
                <a:off x="3712242" y="2304438"/>
                <a:ext cx="48240" cy="262080"/>
              </p14:xfrm>
            </p:contentPart>
          </mc:Choice>
          <mc:Fallback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8C1B4715-637F-48C3-91CD-C7132EC7CDE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703602" y="2295798"/>
                  <a:ext cx="6588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Группа 159">
            <a:extLst>
              <a:ext uri="{FF2B5EF4-FFF2-40B4-BE49-F238E27FC236}">
                <a16:creationId xmlns:a16="http://schemas.microsoft.com/office/drawing/2014/main" id="{D82753C9-553C-48D9-9D28-5495E7BDB230}"/>
              </a:ext>
            </a:extLst>
          </p:cNvPr>
          <p:cNvGrpSpPr/>
          <p:nvPr/>
        </p:nvGrpSpPr>
        <p:grpSpPr>
          <a:xfrm>
            <a:off x="3381402" y="3007158"/>
            <a:ext cx="533160" cy="358920"/>
            <a:chOff x="3381402" y="3007158"/>
            <a:chExt cx="533160" cy="35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1E1AE3CA-E547-4FC3-ACE2-5244054A67A1}"/>
                    </a:ext>
                  </a:extLst>
                </p14:cNvPr>
                <p14:cNvContentPartPr/>
                <p14:nvPr/>
              </p14:nvContentPartPr>
              <p14:xfrm>
                <a:off x="3381402" y="3053598"/>
                <a:ext cx="267840" cy="312480"/>
              </p14:xfrm>
            </p:contentPart>
          </mc:Choice>
          <mc:Fallback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1E1AE3CA-E547-4FC3-ACE2-5244054A67A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372402" y="3044598"/>
                  <a:ext cx="2854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063B6E15-EED0-47FE-9238-C87A6F273339}"/>
                    </a:ext>
                  </a:extLst>
                </p14:cNvPr>
                <p14:cNvContentPartPr/>
                <p14:nvPr/>
              </p14:nvContentPartPr>
              <p14:xfrm>
                <a:off x="3840402" y="3007158"/>
                <a:ext cx="74160" cy="345960"/>
              </p14:xfrm>
            </p:contentPart>
          </mc:Choice>
          <mc:Fallback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063B6E15-EED0-47FE-9238-C87A6F27333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831402" y="2998158"/>
                  <a:ext cx="91800" cy="36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Группа 165">
            <a:extLst>
              <a:ext uri="{FF2B5EF4-FFF2-40B4-BE49-F238E27FC236}">
                <a16:creationId xmlns:a16="http://schemas.microsoft.com/office/drawing/2014/main" id="{B3A33389-C379-4B5F-99A9-30406DF26348}"/>
              </a:ext>
            </a:extLst>
          </p:cNvPr>
          <p:cNvGrpSpPr/>
          <p:nvPr/>
        </p:nvGrpSpPr>
        <p:grpSpPr>
          <a:xfrm>
            <a:off x="4042002" y="4065918"/>
            <a:ext cx="511560" cy="490680"/>
            <a:chOff x="4042002" y="4065918"/>
            <a:chExt cx="511560" cy="49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1C365755-0599-4210-A546-AC60C2441B63}"/>
                    </a:ext>
                  </a:extLst>
                </p14:cNvPr>
                <p14:cNvContentPartPr/>
                <p14:nvPr/>
              </p14:nvContentPartPr>
              <p14:xfrm>
                <a:off x="4042002" y="4097958"/>
                <a:ext cx="87480" cy="416160"/>
              </p14:xfrm>
            </p:contentPart>
          </mc:Choice>
          <mc:Fallback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1C365755-0599-4210-A546-AC60C2441B6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033362" y="4088958"/>
                  <a:ext cx="10512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C3D0F223-688A-461B-9127-0F4EC3E107D6}"/>
                    </a:ext>
                  </a:extLst>
                </p14:cNvPr>
                <p14:cNvContentPartPr/>
                <p14:nvPr/>
              </p14:nvContentPartPr>
              <p14:xfrm>
                <a:off x="4164042" y="4206318"/>
                <a:ext cx="93240" cy="350280"/>
              </p14:xfrm>
            </p:contentPart>
          </mc:Choice>
          <mc:Fallback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C3D0F223-688A-461B-9127-0F4EC3E107D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155402" y="4197678"/>
                  <a:ext cx="11088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0B279994-CAD4-4A57-A1C9-0D3921E830DA}"/>
                    </a:ext>
                  </a:extLst>
                </p14:cNvPr>
                <p14:cNvContentPartPr/>
                <p14:nvPr/>
              </p14:nvContentPartPr>
              <p14:xfrm>
                <a:off x="4049922" y="4384518"/>
                <a:ext cx="212040" cy="62640"/>
              </p14:xfrm>
            </p:contentPart>
          </mc:Choice>
          <mc:Fallback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0B279994-CAD4-4A57-A1C9-0D3921E830D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041282" y="4375518"/>
                  <a:ext cx="2296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4CBEF96C-C02C-4242-9C6E-916BE7AA98F7}"/>
                    </a:ext>
                  </a:extLst>
                </p14:cNvPr>
                <p14:cNvContentPartPr/>
                <p14:nvPr/>
              </p14:nvContentPartPr>
              <p14:xfrm>
                <a:off x="4373562" y="4065918"/>
                <a:ext cx="180000" cy="352440"/>
              </p14:xfrm>
            </p:contentPart>
          </mc:Choice>
          <mc:Fallback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4CBEF96C-C02C-4242-9C6E-916BE7AA98F7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364562" y="4056918"/>
                  <a:ext cx="197640" cy="37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Группа 168">
            <a:extLst>
              <a:ext uri="{FF2B5EF4-FFF2-40B4-BE49-F238E27FC236}">
                <a16:creationId xmlns:a16="http://schemas.microsoft.com/office/drawing/2014/main" id="{ABABCE56-8071-4CD1-9DA3-F095A2E404C2}"/>
              </a:ext>
            </a:extLst>
          </p:cNvPr>
          <p:cNvGrpSpPr/>
          <p:nvPr/>
        </p:nvGrpSpPr>
        <p:grpSpPr>
          <a:xfrm>
            <a:off x="4540962" y="3445638"/>
            <a:ext cx="492120" cy="369000"/>
            <a:chOff x="4540962" y="3445638"/>
            <a:chExt cx="492120" cy="36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B7B6DDE8-C9AF-4C94-8119-6495FA327626}"/>
                    </a:ext>
                  </a:extLst>
                </p14:cNvPr>
                <p14:cNvContentPartPr/>
                <p14:nvPr/>
              </p14:nvContentPartPr>
              <p14:xfrm>
                <a:off x="4540962" y="3445638"/>
                <a:ext cx="309240" cy="369000"/>
              </p14:xfrm>
            </p:contentPart>
          </mc:Choice>
          <mc:Fallback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B7B6DDE8-C9AF-4C94-8119-6495FA32762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531962" y="3436998"/>
                  <a:ext cx="32688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1FE85F05-468D-408C-9D31-D42E90232751}"/>
                    </a:ext>
                  </a:extLst>
                </p14:cNvPr>
                <p14:cNvContentPartPr/>
                <p14:nvPr/>
              </p14:nvContentPartPr>
              <p14:xfrm>
                <a:off x="5021562" y="3475158"/>
                <a:ext cx="11520" cy="11520"/>
              </p14:xfrm>
            </p:contentPart>
          </mc:Choice>
          <mc:Fallback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1FE85F05-468D-408C-9D31-D42E9023275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012922" y="3466518"/>
                  <a:ext cx="2916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170" name="Рукописный ввод 169">
                <a:extLst>
                  <a:ext uri="{FF2B5EF4-FFF2-40B4-BE49-F238E27FC236}">
                    <a16:creationId xmlns:a16="http://schemas.microsoft.com/office/drawing/2014/main" id="{7E30C424-AB68-4C32-89B2-4BFE34B8A02C}"/>
                  </a:ext>
                </a:extLst>
              </p14:cNvPr>
              <p14:cNvContentPartPr/>
              <p14:nvPr/>
            </p14:nvContentPartPr>
            <p14:xfrm>
              <a:off x="4627722" y="3355638"/>
              <a:ext cx="380520" cy="286200"/>
            </p14:xfrm>
          </p:contentPart>
        </mc:Choice>
        <mc:Fallback>
          <p:pic>
            <p:nvPicPr>
              <p:cNvPr id="170" name="Рукописный ввод 169">
                <a:extLst>
                  <a:ext uri="{FF2B5EF4-FFF2-40B4-BE49-F238E27FC236}">
                    <a16:creationId xmlns:a16="http://schemas.microsoft.com/office/drawing/2014/main" id="{7E30C424-AB68-4C32-89B2-4BFE34B8A02C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4619082" y="3346638"/>
                <a:ext cx="398160" cy="30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5343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3A706E-B24A-4513-9D51-7B3FFD367D5C}"/>
              </a:ext>
            </a:extLst>
          </p:cNvPr>
          <p:cNvSpPr txBox="1"/>
          <p:nvPr/>
        </p:nvSpPr>
        <p:spPr>
          <a:xfrm>
            <a:off x="3047172" y="2459504"/>
            <a:ext cx="609765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REMEMBER</a:t>
            </a:r>
          </a:p>
          <a:p>
            <a:endParaRPr lang="en-GB" sz="2400" dirty="0"/>
          </a:p>
          <a:p>
            <a:r>
              <a:rPr lang="en-GB" sz="2400" dirty="0"/>
              <a:t>Universal Generalization apply to variables not to constants!</a:t>
            </a:r>
          </a:p>
          <a:p>
            <a:endParaRPr lang="en-GB" sz="2400" dirty="0"/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BBE36E07-2EAE-4DA9-8C52-927C4D2BF121}"/>
              </a:ext>
            </a:extLst>
          </p:cNvPr>
          <p:cNvSpPr txBox="1"/>
          <p:nvPr/>
        </p:nvSpPr>
        <p:spPr>
          <a:xfrm>
            <a:off x="240605" y="6180413"/>
            <a:ext cx="695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1575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9A6817-5BE0-4DDC-927C-2D153EC36262}"/>
              </a:ext>
            </a:extLst>
          </p:cNvPr>
          <p:cNvSpPr txBox="1"/>
          <p:nvPr/>
        </p:nvSpPr>
        <p:spPr>
          <a:xfrm>
            <a:off x="424897" y="819186"/>
            <a:ext cx="60976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3. Existential Generalization</a:t>
            </a:r>
          </a:p>
          <a:p>
            <a:endParaRPr lang="en-GB" dirty="0"/>
          </a:p>
          <a:p>
            <a:r>
              <a:rPr lang="en-GB" dirty="0"/>
              <a:t>If a have a predicate proposition that s not quantified I can existentially quantify it into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4CBEA5EB-631F-44C7-AC5C-7597EF78AB49}"/>
              </a:ext>
            </a:extLst>
          </p:cNvPr>
          <p:cNvSpPr txBox="1"/>
          <p:nvPr/>
        </p:nvSpPr>
        <p:spPr>
          <a:xfrm>
            <a:off x="240605" y="6180413"/>
            <a:ext cx="695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n-GB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A883321E-BD5B-4D7B-A414-7A2096FFDC67}"/>
              </a:ext>
            </a:extLst>
          </p:cNvPr>
          <p:cNvGrpSpPr/>
          <p:nvPr/>
        </p:nvGrpSpPr>
        <p:grpSpPr>
          <a:xfrm>
            <a:off x="3795762" y="244518"/>
            <a:ext cx="947520" cy="485280"/>
            <a:chOff x="3795762" y="244518"/>
            <a:chExt cx="947520" cy="48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45BE761A-AB4D-4892-965A-182F5730A0A8}"/>
                    </a:ext>
                  </a:extLst>
                </p14:cNvPr>
                <p14:cNvContentPartPr/>
                <p14:nvPr/>
              </p14:nvContentPartPr>
              <p14:xfrm>
                <a:off x="4034802" y="322278"/>
                <a:ext cx="234360" cy="30240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45BE761A-AB4D-4892-965A-182F5730A0A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26162" y="313638"/>
                  <a:ext cx="2520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924C6E53-90D5-4A92-BFC8-5F6C3B8132BB}"/>
                    </a:ext>
                  </a:extLst>
                </p14:cNvPr>
                <p14:cNvContentPartPr/>
                <p14:nvPr/>
              </p14:nvContentPartPr>
              <p14:xfrm>
                <a:off x="4051002" y="487158"/>
                <a:ext cx="162000" cy="1152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924C6E53-90D5-4A92-BFC8-5F6C3B8132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42362" y="478518"/>
                  <a:ext cx="1796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08B3CC7B-6D67-4941-8DAB-4889C760786C}"/>
                    </a:ext>
                  </a:extLst>
                </p14:cNvPr>
                <p14:cNvContentPartPr/>
                <p14:nvPr/>
              </p14:nvContentPartPr>
              <p14:xfrm>
                <a:off x="4323162" y="333798"/>
                <a:ext cx="178560" cy="29592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08B3CC7B-6D67-4941-8DAB-4889C760786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14162" y="324798"/>
                  <a:ext cx="1962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0E6A7E71-C727-4C2F-BF7B-5F6BD581DFDF}"/>
                    </a:ext>
                  </a:extLst>
                </p14:cNvPr>
                <p14:cNvContentPartPr/>
                <p14:nvPr/>
              </p14:nvContentPartPr>
              <p14:xfrm>
                <a:off x="4519362" y="244518"/>
                <a:ext cx="223920" cy="43020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0E6A7E71-C727-4C2F-BF7B-5F6BD581DFD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10362" y="235878"/>
                  <a:ext cx="24156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7420F943-835F-45F3-B79F-B5C39A50381C}"/>
                    </a:ext>
                  </a:extLst>
                </p14:cNvPr>
                <p14:cNvContentPartPr/>
                <p14:nvPr/>
              </p14:nvContentPartPr>
              <p14:xfrm>
                <a:off x="3795762" y="271518"/>
                <a:ext cx="300960" cy="45828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7420F943-835F-45F3-B79F-B5C39A50381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87122" y="262518"/>
                  <a:ext cx="318600" cy="47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D26B7CDE-B525-4B57-83E1-B1BC08769041}"/>
              </a:ext>
            </a:extLst>
          </p:cNvPr>
          <p:cNvGrpSpPr/>
          <p:nvPr/>
        </p:nvGrpSpPr>
        <p:grpSpPr>
          <a:xfrm>
            <a:off x="4269522" y="1081158"/>
            <a:ext cx="457200" cy="384480"/>
            <a:chOff x="4269522" y="1081158"/>
            <a:chExt cx="457200" cy="38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B914475C-1C97-4C4B-82C4-ACC9C88AE49B}"/>
                    </a:ext>
                  </a:extLst>
                </p14:cNvPr>
                <p14:cNvContentPartPr/>
                <p14:nvPr/>
              </p14:nvContentPartPr>
              <p14:xfrm>
                <a:off x="4326042" y="1179078"/>
                <a:ext cx="25920" cy="15192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B914475C-1C97-4C4B-82C4-ACC9C88AE49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17042" y="1170078"/>
                  <a:ext cx="435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2BCF0E7E-CA71-47AD-852F-464E8139545F}"/>
                    </a:ext>
                  </a:extLst>
                </p14:cNvPr>
                <p14:cNvContentPartPr/>
                <p14:nvPr/>
              </p14:nvContentPartPr>
              <p14:xfrm>
                <a:off x="4269522" y="1081158"/>
                <a:ext cx="138240" cy="6516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2BCF0E7E-CA71-47AD-852F-464E813954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60882" y="1072518"/>
                  <a:ext cx="1558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453D396B-2B9B-4AC3-AD0D-53D16AF1E07C}"/>
                    </a:ext>
                  </a:extLst>
                </p14:cNvPr>
                <p14:cNvContentPartPr/>
                <p14:nvPr/>
              </p14:nvContentPartPr>
              <p14:xfrm>
                <a:off x="4364562" y="1198878"/>
                <a:ext cx="78120" cy="6660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453D396B-2B9B-4AC3-AD0D-53D16AF1E0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55562" y="1189878"/>
                  <a:ext cx="957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83D1950C-F8F0-4D90-9428-1161BD0B2277}"/>
                    </a:ext>
                  </a:extLst>
                </p14:cNvPr>
                <p14:cNvContentPartPr/>
                <p14:nvPr/>
              </p14:nvContentPartPr>
              <p14:xfrm>
                <a:off x="4503882" y="1291398"/>
                <a:ext cx="222840" cy="17424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83D1950C-F8F0-4D90-9428-1161BD0B227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95242" y="1282398"/>
                  <a:ext cx="24048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AB777600-929F-41C1-ABAF-1514A8DA64D9}"/>
              </a:ext>
            </a:extLst>
          </p:cNvPr>
          <p:cNvGrpSpPr/>
          <p:nvPr/>
        </p:nvGrpSpPr>
        <p:grpSpPr>
          <a:xfrm>
            <a:off x="3233802" y="1847958"/>
            <a:ext cx="545040" cy="461160"/>
            <a:chOff x="3233802" y="1847958"/>
            <a:chExt cx="545040" cy="46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CDF95503-FA78-442C-BE4B-64C4EBB89DCE}"/>
                    </a:ext>
                  </a:extLst>
                </p14:cNvPr>
                <p14:cNvContentPartPr/>
                <p14:nvPr/>
              </p14:nvContentPartPr>
              <p14:xfrm>
                <a:off x="3352242" y="1847958"/>
                <a:ext cx="261360" cy="46116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CDF95503-FA78-442C-BE4B-64C4EBB89DC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43242" y="1838958"/>
                  <a:ext cx="27900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7C264D9B-A99B-43F0-BDF1-BC249E2F3A13}"/>
                    </a:ext>
                  </a:extLst>
                </p14:cNvPr>
                <p14:cNvContentPartPr/>
                <p14:nvPr/>
              </p14:nvContentPartPr>
              <p14:xfrm>
                <a:off x="3366642" y="2160798"/>
                <a:ext cx="217440" cy="9792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7C264D9B-A99B-43F0-BDF1-BC249E2F3A1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58002" y="2152158"/>
                  <a:ext cx="235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041A4D16-7F46-481F-9138-3802B78C1283}"/>
                    </a:ext>
                  </a:extLst>
                </p14:cNvPr>
                <p14:cNvContentPartPr/>
                <p14:nvPr/>
              </p14:nvContentPartPr>
              <p14:xfrm>
                <a:off x="3663642" y="2078358"/>
                <a:ext cx="65520" cy="17892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041A4D16-7F46-481F-9138-3802B78C128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54642" y="2069718"/>
                  <a:ext cx="831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19538F48-671D-420D-A72C-4DD467F3D13F}"/>
                    </a:ext>
                  </a:extLst>
                </p14:cNvPr>
                <p14:cNvContentPartPr/>
                <p14:nvPr/>
              </p14:nvContentPartPr>
              <p14:xfrm>
                <a:off x="3643842" y="2111118"/>
                <a:ext cx="135000" cy="15120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19538F48-671D-420D-A72C-4DD467F3D13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35202" y="2102118"/>
                  <a:ext cx="1526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3A10E404-05A9-433C-A6D9-9414A1B24F70}"/>
                    </a:ext>
                  </a:extLst>
                </p14:cNvPr>
                <p14:cNvContentPartPr/>
                <p14:nvPr/>
              </p14:nvContentPartPr>
              <p14:xfrm>
                <a:off x="3431082" y="2021478"/>
                <a:ext cx="69840" cy="2700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3A10E404-05A9-433C-A6D9-9414A1B24F7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22442" y="2012478"/>
                  <a:ext cx="874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84BD5465-6D5D-4864-BB22-0DFFBF10F448}"/>
                    </a:ext>
                  </a:extLst>
                </p14:cNvPr>
                <p14:cNvContentPartPr/>
                <p14:nvPr/>
              </p14:nvContentPartPr>
              <p14:xfrm>
                <a:off x="3475362" y="1865238"/>
                <a:ext cx="135000" cy="34992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84BD5465-6D5D-4864-BB22-0DFFBF10F44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66362" y="1856238"/>
                  <a:ext cx="15264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4724F78A-2425-41A8-8802-3670E9B8A3BF}"/>
                    </a:ext>
                  </a:extLst>
                </p14:cNvPr>
                <p14:cNvContentPartPr/>
                <p14:nvPr/>
              </p14:nvContentPartPr>
              <p14:xfrm>
                <a:off x="3233802" y="1882158"/>
                <a:ext cx="150480" cy="42372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4724F78A-2425-41A8-8802-3670E9B8A3B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24802" y="1873158"/>
                  <a:ext cx="168120" cy="44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4C62BB03-D2A4-4688-8292-BA94BDCC31FD}"/>
              </a:ext>
            </a:extLst>
          </p:cNvPr>
          <p:cNvGrpSpPr/>
          <p:nvPr/>
        </p:nvGrpSpPr>
        <p:grpSpPr>
          <a:xfrm>
            <a:off x="3986562" y="1846518"/>
            <a:ext cx="735480" cy="646560"/>
            <a:chOff x="3986562" y="1846518"/>
            <a:chExt cx="735480" cy="64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8B810D58-2B1E-4CCB-9F1F-9F9266B58D7B}"/>
                    </a:ext>
                  </a:extLst>
                </p14:cNvPr>
                <p14:cNvContentPartPr/>
                <p14:nvPr/>
              </p14:nvContentPartPr>
              <p14:xfrm>
                <a:off x="3986562" y="1868838"/>
                <a:ext cx="192600" cy="42084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8B810D58-2B1E-4CCB-9F1F-9F9266B58D7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77922" y="1860198"/>
                  <a:ext cx="21024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C2939E6B-3475-484C-AA6E-AB28A8597DAA}"/>
                    </a:ext>
                  </a:extLst>
                </p14:cNvPr>
                <p14:cNvContentPartPr/>
                <p14:nvPr/>
              </p14:nvContentPartPr>
              <p14:xfrm>
                <a:off x="4195722" y="1927878"/>
                <a:ext cx="88560" cy="27864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C2939E6B-3475-484C-AA6E-AB28A8597DA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87082" y="1918878"/>
                  <a:ext cx="1062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1734681E-8A61-4D93-92D8-8E6553627148}"/>
                    </a:ext>
                  </a:extLst>
                </p14:cNvPr>
                <p14:cNvContentPartPr/>
                <p14:nvPr/>
              </p14:nvContentPartPr>
              <p14:xfrm>
                <a:off x="4170882" y="1900878"/>
                <a:ext cx="191520" cy="9972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1734681E-8A61-4D93-92D8-8E655362714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62242" y="1891878"/>
                  <a:ext cx="2091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4DD3C626-214E-4417-8F7C-344111918017}"/>
                    </a:ext>
                  </a:extLst>
                </p14:cNvPr>
                <p14:cNvContentPartPr/>
                <p14:nvPr/>
              </p14:nvContentPartPr>
              <p14:xfrm>
                <a:off x="4351962" y="2088798"/>
                <a:ext cx="141840" cy="15732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4DD3C626-214E-4417-8F7C-34411191801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43322" y="2079798"/>
                  <a:ext cx="1594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1B3DC3C2-E7C5-44CA-86AB-D3FC33B25C2C}"/>
                    </a:ext>
                  </a:extLst>
                </p14:cNvPr>
                <p14:cNvContentPartPr/>
                <p14:nvPr/>
              </p14:nvContentPartPr>
              <p14:xfrm>
                <a:off x="4484442" y="1846518"/>
                <a:ext cx="237600" cy="64656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1B3DC3C2-E7C5-44CA-86AB-D3FC33B25C2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75442" y="1837878"/>
                  <a:ext cx="255240" cy="66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0CF57EA6-A446-4E2A-943B-A86DC92BBD09}"/>
              </a:ext>
            </a:extLst>
          </p:cNvPr>
          <p:cNvGrpSpPr/>
          <p:nvPr/>
        </p:nvGrpSpPr>
        <p:grpSpPr>
          <a:xfrm>
            <a:off x="6943242" y="788118"/>
            <a:ext cx="1921320" cy="1658160"/>
            <a:chOff x="6943242" y="788118"/>
            <a:chExt cx="1921320" cy="165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BF9469BA-8F93-4BC0-BA92-4710401EC75D}"/>
                    </a:ext>
                  </a:extLst>
                </p14:cNvPr>
                <p14:cNvContentPartPr/>
                <p14:nvPr/>
              </p14:nvContentPartPr>
              <p14:xfrm>
                <a:off x="7398282" y="912318"/>
                <a:ext cx="48240" cy="47304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BF9469BA-8F93-4BC0-BA92-4710401EC75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389642" y="903678"/>
                  <a:ext cx="6588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07BD4555-B832-4CEC-9FE4-D8FEDFDD7D3B}"/>
                    </a:ext>
                  </a:extLst>
                </p14:cNvPr>
                <p14:cNvContentPartPr/>
                <p14:nvPr/>
              </p14:nvContentPartPr>
              <p14:xfrm>
                <a:off x="7349682" y="788118"/>
                <a:ext cx="342000" cy="9216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07BD4555-B832-4CEC-9FE4-D8FEDFDD7D3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41042" y="779478"/>
                  <a:ext cx="3596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ADE72101-9AD5-4045-BBA1-411137F6C127}"/>
                    </a:ext>
                  </a:extLst>
                </p14:cNvPr>
                <p14:cNvContentPartPr/>
                <p14:nvPr/>
              </p14:nvContentPartPr>
              <p14:xfrm>
                <a:off x="7408362" y="1074678"/>
                <a:ext cx="193320" cy="6444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ADE72101-9AD5-4045-BBA1-411137F6C12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399722" y="1065678"/>
                  <a:ext cx="2109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7FA153A9-FFA0-437E-9AA1-261DC1D68AA7}"/>
                    </a:ext>
                  </a:extLst>
                </p14:cNvPr>
                <p14:cNvContentPartPr/>
                <p14:nvPr/>
              </p14:nvContentPartPr>
              <p14:xfrm>
                <a:off x="7592682" y="1159278"/>
                <a:ext cx="364680" cy="15948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7FA153A9-FFA0-437E-9AA1-261DC1D68AA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584042" y="1150278"/>
                  <a:ext cx="382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CA62C06B-7D2E-41F7-8147-C44691AE1C1A}"/>
                    </a:ext>
                  </a:extLst>
                </p14:cNvPr>
                <p14:cNvContentPartPr/>
                <p14:nvPr/>
              </p14:nvContentPartPr>
              <p14:xfrm>
                <a:off x="7145202" y="1485078"/>
                <a:ext cx="1209600" cy="16632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CA62C06B-7D2E-41F7-8147-C44691AE1C1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36202" y="1476078"/>
                  <a:ext cx="12272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2B469036-0A94-4F05-91BC-600E25247DF1}"/>
                    </a:ext>
                  </a:extLst>
                </p14:cNvPr>
                <p14:cNvContentPartPr/>
                <p14:nvPr/>
              </p14:nvContentPartPr>
              <p14:xfrm>
                <a:off x="7188042" y="1795398"/>
                <a:ext cx="327600" cy="40752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2B469036-0A94-4F05-91BC-600E25247DF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79042" y="1786758"/>
                  <a:ext cx="3452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596973CC-2075-41FF-B939-C4618C8448AE}"/>
                    </a:ext>
                  </a:extLst>
                </p14:cNvPr>
                <p14:cNvContentPartPr/>
                <p14:nvPr/>
              </p14:nvContentPartPr>
              <p14:xfrm>
                <a:off x="7214682" y="1976118"/>
                <a:ext cx="216360" cy="2448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596973CC-2075-41FF-B939-C4618C8448A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05682" y="1967118"/>
                  <a:ext cx="2340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0F07A212-F490-481A-91A9-1978E8839903}"/>
                    </a:ext>
                  </a:extLst>
                </p14:cNvPr>
                <p14:cNvContentPartPr/>
                <p14:nvPr/>
              </p14:nvContentPartPr>
              <p14:xfrm>
                <a:off x="7530762" y="1995918"/>
                <a:ext cx="214200" cy="17388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0F07A212-F490-481A-91A9-1978E883990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21762" y="1987278"/>
                  <a:ext cx="2318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737F6DA2-04B6-4668-8F9E-AA6B4EE99D5D}"/>
                    </a:ext>
                  </a:extLst>
                </p14:cNvPr>
                <p14:cNvContentPartPr/>
                <p14:nvPr/>
              </p14:nvContentPartPr>
              <p14:xfrm>
                <a:off x="7666482" y="1702158"/>
                <a:ext cx="206640" cy="54072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737F6DA2-04B6-4668-8F9E-AA6B4EE99D5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57482" y="1693518"/>
                  <a:ext cx="22428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6734A6AE-E7E2-4A5B-BB0E-35ECF11DD04F}"/>
                    </a:ext>
                  </a:extLst>
                </p14:cNvPr>
                <p14:cNvContentPartPr/>
                <p14:nvPr/>
              </p14:nvContentPartPr>
              <p14:xfrm>
                <a:off x="6943242" y="1770198"/>
                <a:ext cx="398880" cy="53892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6734A6AE-E7E2-4A5B-BB0E-35ECF11DD04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934602" y="1761558"/>
                  <a:ext cx="41652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0077C493-1E36-4B1C-A5FE-C49AC5F963E3}"/>
                    </a:ext>
                  </a:extLst>
                </p14:cNvPr>
                <p14:cNvContentPartPr/>
                <p14:nvPr/>
              </p14:nvContentPartPr>
              <p14:xfrm>
                <a:off x="7920282" y="1671198"/>
                <a:ext cx="154800" cy="60336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0077C493-1E36-4B1C-A5FE-C49AC5F963E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11642" y="1662198"/>
                  <a:ext cx="17244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20792F6C-8137-4E64-9E6F-6DBF121C957B}"/>
                    </a:ext>
                  </a:extLst>
                </p14:cNvPr>
                <p14:cNvContentPartPr/>
                <p14:nvPr/>
              </p14:nvContentPartPr>
              <p14:xfrm>
                <a:off x="8189202" y="1853358"/>
                <a:ext cx="48240" cy="228960"/>
              </p14:xfrm>
            </p:contentPart>
          </mc:Choice>
          <mc:Fallback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20792F6C-8137-4E64-9E6F-6DBF121C957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80202" y="1844718"/>
                  <a:ext cx="658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917ABEFC-7252-4CE9-AD46-CDCE7FE71420}"/>
                    </a:ext>
                  </a:extLst>
                </p14:cNvPr>
                <p14:cNvContentPartPr/>
                <p14:nvPr/>
              </p14:nvContentPartPr>
              <p14:xfrm>
                <a:off x="8094162" y="1759758"/>
                <a:ext cx="219600" cy="17064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917ABEFC-7252-4CE9-AD46-CDCE7FE7142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85162" y="1750758"/>
                  <a:ext cx="2372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74B4BC96-13E4-486D-8FFB-7552507BFA0B}"/>
                    </a:ext>
                  </a:extLst>
                </p14:cNvPr>
                <p14:cNvContentPartPr/>
                <p14:nvPr/>
              </p14:nvContentPartPr>
              <p14:xfrm>
                <a:off x="8336442" y="1959558"/>
                <a:ext cx="208080" cy="17028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74B4BC96-13E4-486D-8FFB-7552507BFA0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27802" y="1950558"/>
                  <a:ext cx="2257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CE4A59BE-F0CB-4B4A-91FC-5FA67922C36A}"/>
                    </a:ext>
                  </a:extLst>
                </p14:cNvPr>
                <p14:cNvContentPartPr/>
                <p14:nvPr/>
              </p14:nvContentPartPr>
              <p14:xfrm>
                <a:off x="8433282" y="1621158"/>
                <a:ext cx="431280" cy="82512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CE4A59BE-F0CB-4B4A-91FC-5FA67922C36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24642" y="1612518"/>
                  <a:ext cx="448920" cy="84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674DE04E-10B4-4308-96AA-D9A61ACBAE0E}"/>
              </a:ext>
            </a:extLst>
          </p:cNvPr>
          <p:cNvGrpSpPr/>
          <p:nvPr/>
        </p:nvGrpSpPr>
        <p:grpSpPr>
          <a:xfrm>
            <a:off x="9835842" y="771558"/>
            <a:ext cx="1003680" cy="846360"/>
            <a:chOff x="9835842" y="771558"/>
            <a:chExt cx="1003680" cy="84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196250D9-3B73-4E41-BB5F-452C9039B4B7}"/>
                    </a:ext>
                  </a:extLst>
                </p14:cNvPr>
                <p14:cNvContentPartPr/>
                <p14:nvPr/>
              </p14:nvContentPartPr>
              <p14:xfrm>
                <a:off x="10074882" y="804678"/>
                <a:ext cx="38880" cy="54684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196250D9-3B73-4E41-BB5F-452C9039B4B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065882" y="796038"/>
                  <a:ext cx="5652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6975D7A3-77E2-4343-925E-5FD841499393}"/>
                    </a:ext>
                  </a:extLst>
                </p14:cNvPr>
                <p14:cNvContentPartPr/>
                <p14:nvPr/>
              </p14:nvContentPartPr>
              <p14:xfrm>
                <a:off x="10003602" y="771558"/>
                <a:ext cx="345600" cy="5616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6975D7A3-77E2-4343-925E-5FD84149939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994602" y="762918"/>
                  <a:ext cx="3632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FFB45398-C80E-43F9-8138-128D06E4D671}"/>
                    </a:ext>
                  </a:extLst>
                </p14:cNvPr>
                <p14:cNvContentPartPr/>
                <p14:nvPr/>
              </p14:nvContentPartPr>
              <p14:xfrm>
                <a:off x="9973002" y="990078"/>
                <a:ext cx="254880" cy="5508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FFB45398-C80E-43F9-8138-128D06E4D67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964002" y="981438"/>
                  <a:ext cx="2725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789E3ABB-2CD3-4BEC-90B3-CC47245C3987}"/>
                    </a:ext>
                  </a:extLst>
                </p14:cNvPr>
                <p14:cNvContentPartPr/>
                <p14:nvPr/>
              </p14:nvContentPartPr>
              <p14:xfrm>
                <a:off x="9835842" y="991878"/>
                <a:ext cx="1003680" cy="62604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789E3ABB-2CD3-4BEC-90B3-CC47245C398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826842" y="982878"/>
                  <a:ext cx="1021320" cy="64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EE0D2FFF-868E-4A7E-8C6E-AF2D47BCB24A}"/>
              </a:ext>
            </a:extLst>
          </p:cNvPr>
          <p:cNvGrpSpPr/>
          <p:nvPr/>
        </p:nvGrpSpPr>
        <p:grpSpPr>
          <a:xfrm>
            <a:off x="9641442" y="1847238"/>
            <a:ext cx="1512360" cy="792360"/>
            <a:chOff x="9641442" y="1847238"/>
            <a:chExt cx="1512360" cy="79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6EB1DF96-C714-4354-816F-D3E06152D415}"/>
                    </a:ext>
                  </a:extLst>
                </p14:cNvPr>
                <p14:cNvContentPartPr/>
                <p14:nvPr/>
              </p14:nvContentPartPr>
              <p14:xfrm>
                <a:off x="9641442" y="1933638"/>
                <a:ext cx="319680" cy="58608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6EB1DF96-C714-4354-816F-D3E06152D41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632802" y="1924998"/>
                  <a:ext cx="33732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8178EB86-C7DC-4242-A41A-396354D0BDEB}"/>
                    </a:ext>
                  </a:extLst>
                </p14:cNvPr>
                <p14:cNvContentPartPr/>
                <p14:nvPr/>
              </p14:nvContentPartPr>
              <p14:xfrm>
                <a:off x="9748002" y="2213358"/>
                <a:ext cx="214200" cy="5148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8178EB86-C7DC-4242-A41A-396354D0BDE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739002" y="2204718"/>
                  <a:ext cx="2318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F7FED5DF-7CE5-427B-8B8E-484DACD0E47C}"/>
                    </a:ext>
                  </a:extLst>
                </p14:cNvPr>
                <p14:cNvContentPartPr/>
                <p14:nvPr/>
              </p14:nvContentPartPr>
              <p14:xfrm>
                <a:off x="9962922" y="2119758"/>
                <a:ext cx="309240" cy="21852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F7FED5DF-7CE5-427B-8B8E-484DACD0E47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953922" y="2111118"/>
                  <a:ext cx="3268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6D413255-3462-409F-921E-C430F3B3BA65}"/>
                    </a:ext>
                  </a:extLst>
                </p14:cNvPr>
                <p14:cNvContentPartPr/>
                <p14:nvPr/>
              </p14:nvContentPartPr>
              <p14:xfrm>
                <a:off x="10470882" y="2074398"/>
                <a:ext cx="42120" cy="367560"/>
              </p14:xfrm>
            </p:contentPart>
          </mc:Choice>
          <mc:Fallback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6D413255-3462-409F-921E-C430F3B3BA6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461882" y="2065758"/>
                  <a:ext cx="5976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D6F55E5B-8E1D-4DCF-A9CF-393FFF226030}"/>
                    </a:ext>
                  </a:extLst>
                </p14:cNvPr>
                <p14:cNvContentPartPr/>
                <p14:nvPr/>
              </p14:nvContentPartPr>
              <p14:xfrm>
                <a:off x="10492122" y="2025078"/>
                <a:ext cx="182880" cy="136440"/>
              </p14:xfrm>
            </p:contentPart>
          </mc:Choice>
          <mc:Fallback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D6F55E5B-8E1D-4DCF-A9CF-393FFF22603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483482" y="2016078"/>
                  <a:ext cx="2005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49EC8529-1A01-4577-B482-AF121C50E299}"/>
                    </a:ext>
                  </a:extLst>
                </p14:cNvPr>
                <p14:cNvContentPartPr/>
                <p14:nvPr/>
              </p14:nvContentPartPr>
              <p14:xfrm>
                <a:off x="10671762" y="2236398"/>
                <a:ext cx="192960" cy="231840"/>
              </p14:xfrm>
            </p:contentPart>
          </mc:Choice>
          <mc:Fallback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49EC8529-1A01-4577-B482-AF121C50E29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663122" y="2227398"/>
                  <a:ext cx="2106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235E4B3A-CDFA-47C1-93FA-8E6C7A47DA14}"/>
                    </a:ext>
                  </a:extLst>
                </p14:cNvPr>
                <p14:cNvContentPartPr/>
                <p14:nvPr/>
              </p14:nvContentPartPr>
              <p14:xfrm>
                <a:off x="10869042" y="1913478"/>
                <a:ext cx="284760" cy="611280"/>
              </p14:xfrm>
            </p:contentPart>
          </mc:Choice>
          <mc:Fallback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235E4B3A-CDFA-47C1-93FA-8E6C7A47DA1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860042" y="1904478"/>
                  <a:ext cx="30240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BB0AF974-9819-4746-90E2-BFA86E662933}"/>
                    </a:ext>
                  </a:extLst>
                </p14:cNvPr>
                <p14:cNvContentPartPr/>
                <p14:nvPr/>
              </p14:nvContentPartPr>
              <p14:xfrm>
                <a:off x="10375842" y="1847238"/>
                <a:ext cx="187560" cy="792360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BB0AF974-9819-4746-90E2-BFA86E66293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367202" y="1838598"/>
                  <a:ext cx="205200" cy="81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F90BAE0B-679B-48DC-84A1-CB83A2F38A83}"/>
              </a:ext>
            </a:extLst>
          </p:cNvPr>
          <p:cNvGrpSpPr/>
          <p:nvPr/>
        </p:nvGrpSpPr>
        <p:grpSpPr>
          <a:xfrm>
            <a:off x="2584002" y="3823278"/>
            <a:ext cx="3283920" cy="1365840"/>
            <a:chOff x="2584002" y="3823278"/>
            <a:chExt cx="3283920" cy="136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6EFA9E72-7152-48D9-B84E-00F8AB2AFBF6}"/>
                    </a:ext>
                  </a:extLst>
                </p14:cNvPr>
                <p14:cNvContentPartPr/>
                <p14:nvPr/>
              </p14:nvContentPartPr>
              <p14:xfrm>
                <a:off x="2584002" y="3921558"/>
                <a:ext cx="288720" cy="398160"/>
              </p14:xfrm>
            </p:contentPart>
          </mc:Choice>
          <mc:Fallback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6EFA9E72-7152-48D9-B84E-00F8AB2AFBF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575362" y="3912918"/>
                  <a:ext cx="30636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A04BA729-EC62-44E9-A160-ED899E75539A}"/>
                    </a:ext>
                  </a:extLst>
                </p14:cNvPr>
                <p14:cNvContentPartPr/>
                <p14:nvPr/>
              </p14:nvContentPartPr>
              <p14:xfrm>
                <a:off x="2939322" y="3886998"/>
                <a:ext cx="142560" cy="281520"/>
              </p14:xfrm>
            </p:contentPart>
          </mc:Choice>
          <mc:Fallback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A04BA729-EC62-44E9-A160-ED899E75539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0322" y="3877998"/>
                  <a:ext cx="1602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50E5CB85-ADA8-48E5-AF15-276594BD707C}"/>
                    </a:ext>
                  </a:extLst>
                </p14:cNvPr>
                <p14:cNvContentPartPr/>
                <p14:nvPr/>
              </p14:nvContentPartPr>
              <p14:xfrm>
                <a:off x="3425682" y="3895638"/>
                <a:ext cx="524880" cy="334440"/>
              </p14:xfrm>
            </p:contentPart>
          </mc:Choice>
          <mc:Fallback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50E5CB85-ADA8-48E5-AF15-276594BD707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417042" y="3886998"/>
                  <a:ext cx="5425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A1B721C0-BDCE-4DD3-B296-3C948853DB81}"/>
                    </a:ext>
                  </a:extLst>
                </p14:cNvPr>
                <p14:cNvContentPartPr/>
                <p14:nvPr/>
              </p14:nvContentPartPr>
              <p14:xfrm>
                <a:off x="3896202" y="3884838"/>
                <a:ext cx="325440" cy="581760"/>
              </p14:xfrm>
            </p:contentPart>
          </mc:Choice>
          <mc:Fallback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A1B721C0-BDCE-4DD3-B296-3C948853DB8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87202" y="3875838"/>
                  <a:ext cx="34308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A5BF536A-D2B5-4A33-8125-1104EF360798}"/>
                    </a:ext>
                  </a:extLst>
                </p14:cNvPr>
                <p14:cNvContentPartPr/>
                <p14:nvPr/>
              </p14:nvContentPartPr>
              <p14:xfrm>
                <a:off x="4064682" y="3923358"/>
                <a:ext cx="204120" cy="234720"/>
              </p14:xfrm>
            </p:contentPart>
          </mc:Choice>
          <mc:Fallback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A5BF536A-D2B5-4A33-8125-1104EF36079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56042" y="3914718"/>
                  <a:ext cx="2217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9508CC18-12A1-4282-999C-1B99F70A5F07}"/>
                    </a:ext>
                  </a:extLst>
                </p14:cNvPr>
                <p14:cNvContentPartPr/>
                <p14:nvPr/>
              </p14:nvContentPartPr>
              <p14:xfrm>
                <a:off x="4273842" y="3823278"/>
                <a:ext cx="335160" cy="297720"/>
              </p14:xfrm>
            </p:contentPart>
          </mc:Choice>
          <mc:Fallback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9508CC18-12A1-4282-999C-1B99F70A5F0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265202" y="3814638"/>
                  <a:ext cx="3528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930C5E3E-D378-47AA-B0BF-8FD6FBB95B07}"/>
                    </a:ext>
                  </a:extLst>
                </p14:cNvPr>
                <p14:cNvContentPartPr/>
                <p14:nvPr/>
              </p14:nvContentPartPr>
              <p14:xfrm>
                <a:off x="3656442" y="4306038"/>
                <a:ext cx="2211480" cy="681480"/>
              </p14:xfrm>
            </p:contentPart>
          </mc:Choice>
          <mc:Fallback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930C5E3E-D378-47AA-B0BF-8FD6FBB95B0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47802" y="4297398"/>
                  <a:ext cx="222912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1846D9A8-7885-492B-8F09-9F9442645FF8}"/>
                    </a:ext>
                  </a:extLst>
                </p14:cNvPr>
                <p14:cNvContentPartPr/>
                <p14:nvPr/>
              </p14:nvContentPartPr>
              <p14:xfrm>
                <a:off x="3653922" y="4852158"/>
                <a:ext cx="1494720" cy="336960"/>
              </p14:xfrm>
            </p:contentPart>
          </mc:Choice>
          <mc:Fallback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1846D9A8-7885-492B-8F09-9F9442645FF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645282" y="4843158"/>
                  <a:ext cx="1512360" cy="35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A9A32DF7-DCE3-4B6B-A99F-571840722092}"/>
              </a:ext>
            </a:extLst>
          </p:cNvPr>
          <p:cNvGrpSpPr/>
          <p:nvPr/>
        </p:nvGrpSpPr>
        <p:grpSpPr>
          <a:xfrm>
            <a:off x="4848762" y="3461478"/>
            <a:ext cx="974160" cy="579960"/>
            <a:chOff x="4848762" y="3461478"/>
            <a:chExt cx="974160" cy="57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E915BF24-737B-4E8F-B4CF-13B84A9C2328}"/>
                    </a:ext>
                  </a:extLst>
                </p14:cNvPr>
                <p14:cNvContentPartPr/>
                <p14:nvPr/>
              </p14:nvContentPartPr>
              <p14:xfrm>
                <a:off x="4848762" y="3633198"/>
                <a:ext cx="512640" cy="408240"/>
              </p14:xfrm>
            </p:contentPart>
          </mc:Choice>
          <mc:Fallback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E915BF24-737B-4E8F-B4CF-13B84A9C232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839762" y="3624198"/>
                  <a:ext cx="5302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20BA93E8-A2B0-419D-85A5-C41382C9D128}"/>
                    </a:ext>
                  </a:extLst>
                </p14:cNvPr>
                <p14:cNvContentPartPr/>
                <p14:nvPr/>
              </p14:nvContentPartPr>
              <p14:xfrm>
                <a:off x="5367882" y="3510438"/>
                <a:ext cx="166680" cy="297000"/>
              </p14:xfrm>
            </p:contentPart>
          </mc:Choice>
          <mc:Fallback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20BA93E8-A2B0-419D-85A5-C41382C9D12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358882" y="3501438"/>
                  <a:ext cx="1843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BE38FD98-2B6D-4DDB-9EF0-4F0D32BF656A}"/>
                    </a:ext>
                  </a:extLst>
                </p14:cNvPr>
                <p14:cNvContentPartPr/>
                <p14:nvPr/>
              </p14:nvContentPartPr>
              <p14:xfrm>
                <a:off x="5518002" y="3619878"/>
                <a:ext cx="224640" cy="116640"/>
              </p14:xfrm>
            </p:contentPart>
          </mc:Choice>
          <mc:Fallback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BE38FD98-2B6D-4DDB-9EF0-4F0D32BF656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09362" y="3611238"/>
                  <a:ext cx="2422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B51CDBF2-A590-41E8-8F35-45E6E0C71CB4}"/>
                    </a:ext>
                  </a:extLst>
                </p14:cNvPr>
                <p14:cNvContentPartPr/>
                <p14:nvPr/>
              </p14:nvContentPartPr>
              <p14:xfrm>
                <a:off x="5521602" y="3461478"/>
                <a:ext cx="301320" cy="239400"/>
              </p14:xfrm>
            </p:contentPart>
          </mc:Choice>
          <mc:Fallback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B51CDBF2-A590-41E8-8F35-45E6E0C71CB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512962" y="3452838"/>
                  <a:ext cx="318960" cy="257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55938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8CE6F4-9D56-4532-ACF6-8E98F8A1F375}"/>
              </a:ext>
            </a:extLst>
          </p:cNvPr>
          <p:cNvSpPr txBox="1"/>
          <p:nvPr/>
        </p:nvSpPr>
        <p:spPr>
          <a:xfrm>
            <a:off x="814103" y="452630"/>
            <a:ext cx="55884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All clowns are scary persons </a:t>
            </a:r>
          </a:p>
          <a:p>
            <a:r>
              <a:rPr lang="en-GB" dirty="0"/>
              <a:t>Jose is a clown</a:t>
            </a:r>
          </a:p>
          <a:p>
            <a:r>
              <a:rPr lang="en-GB" dirty="0"/>
              <a:t>Therefore there is at least one scary person in the world</a:t>
            </a:r>
          </a:p>
          <a:p>
            <a:endParaRPr lang="en-GB" dirty="0"/>
          </a:p>
          <a:p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216625AB-02F4-428D-9D55-E53F7B3488E0}"/>
                  </a:ext>
                </a:extLst>
              </p14:cNvPr>
              <p14:cNvContentPartPr/>
              <p14:nvPr/>
            </p14:nvContentPartPr>
            <p14:xfrm>
              <a:off x="7742943" y="2347310"/>
              <a:ext cx="16920" cy="29520"/>
            </p14:xfrm>
          </p:contentPart>
        </mc:Choice>
        <mc:Fallback xmlns=""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216625AB-02F4-428D-9D55-E53F7B3488E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733943" y="2338310"/>
                <a:ext cx="34560" cy="471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4">
            <a:extLst>
              <a:ext uri="{FF2B5EF4-FFF2-40B4-BE49-F238E27FC236}">
                <a16:creationId xmlns:a16="http://schemas.microsoft.com/office/drawing/2014/main" id="{6BBFD9B6-0CD8-4910-A02F-B067D300717F}"/>
              </a:ext>
            </a:extLst>
          </p:cNvPr>
          <p:cNvSpPr txBox="1"/>
          <p:nvPr/>
        </p:nvSpPr>
        <p:spPr>
          <a:xfrm>
            <a:off x="240605" y="6180413"/>
            <a:ext cx="695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en-GB" dirty="0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A2649101-2A8E-4DCF-88C3-6AEF46DBF2FF}"/>
              </a:ext>
            </a:extLst>
          </p:cNvPr>
          <p:cNvGrpSpPr/>
          <p:nvPr/>
        </p:nvGrpSpPr>
        <p:grpSpPr>
          <a:xfrm>
            <a:off x="329322" y="383478"/>
            <a:ext cx="176040" cy="300600"/>
            <a:chOff x="329322" y="383478"/>
            <a:chExt cx="176040" cy="30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C67BCDC1-24E5-4A09-8587-81AAEDDFFD14}"/>
                    </a:ext>
                  </a:extLst>
                </p14:cNvPr>
                <p14:cNvContentPartPr/>
                <p14:nvPr/>
              </p14:nvContentPartPr>
              <p14:xfrm>
                <a:off x="329322" y="383478"/>
                <a:ext cx="61560" cy="27072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C67BCDC1-24E5-4A09-8587-81AAEDDFFD1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0682" y="374838"/>
                  <a:ext cx="792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20B75BB9-5167-42B0-8FF4-6D1525D22BCA}"/>
                    </a:ext>
                  </a:extLst>
                </p14:cNvPr>
                <p14:cNvContentPartPr/>
                <p14:nvPr/>
              </p14:nvContentPartPr>
              <p14:xfrm>
                <a:off x="459642" y="653118"/>
                <a:ext cx="45720" cy="3096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20B75BB9-5167-42B0-8FF4-6D1525D22BC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0642" y="644478"/>
                  <a:ext cx="6336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4C9DF42B-F3E0-42C0-8EA2-FBA6344A4920}"/>
              </a:ext>
            </a:extLst>
          </p:cNvPr>
          <p:cNvGrpSpPr/>
          <p:nvPr/>
        </p:nvGrpSpPr>
        <p:grpSpPr>
          <a:xfrm>
            <a:off x="270282" y="831678"/>
            <a:ext cx="395280" cy="243360"/>
            <a:chOff x="270282" y="831678"/>
            <a:chExt cx="395280" cy="24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DF20130B-50E7-4EB5-9AFC-5AABC96B7062}"/>
                    </a:ext>
                  </a:extLst>
                </p14:cNvPr>
                <p14:cNvContentPartPr/>
                <p14:nvPr/>
              </p14:nvContentPartPr>
              <p14:xfrm>
                <a:off x="270282" y="831678"/>
                <a:ext cx="218160" cy="22608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DF20130B-50E7-4EB5-9AFC-5AABC96B706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1282" y="823038"/>
                  <a:ext cx="2358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66BF68CB-8EF1-4490-B591-5CFA25921146}"/>
                    </a:ext>
                  </a:extLst>
                </p14:cNvPr>
                <p14:cNvContentPartPr/>
                <p14:nvPr/>
              </p14:nvContentPartPr>
              <p14:xfrm>
                <a:off x="624522" y="1054158"/>
                <a:ext cx="41040" cy="2088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66BF68CB-8EF1-4490-B591-5CFA2592114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5882" y="1045518"/>
                  <a:ext cx="5868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F7329CC6-578E-4D2D-AF81-EE658AF806A9}"/>
              </a:ext>
            </a:extLst>
          </p:cNvPr>
          <p:cNvGrpSpPr/>
          <p:nvPr/>
        </p:nvGrpSpPr>
        <p:grpSpPr>
          <a:xfrm>
            <a:off x="3800442" y="1518"/>
            <a:ext cx="4947120" cy="1503000"/>
            <a:chOff x="3800442" y="1518"/>
            <a:chExt cx="4947120" cy="150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39DD32F0-5D8D-4BEE-9D54-94D62BDC8169}"/>
                    </a:ext>
                  </a:extLst>
                </p14:cNvPr>
                <p14:cNvContentPartPr/>
                <p14:nvPr/>
              </p14:nvContentPartPr>
              <p14:xfrm>
                <a:off x="4017162" y="353958"/>
                <a:ext cx="153000" cy="22896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39DD32F0-5D8D-4BEE-9D54-94D62BDC816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008162" y="344958"/>
                  <a:ext cx="1706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1A4B61E3-1C46-4236-ACFE-09D04F7C2FF4}"/>
                    </a:ext>
                  </a:extLst>
                </p14:cNvPr>
                <p14:cNvContentPartPr/>
                <p14:nvPr/>
              </p14:nvContentPartPr>
              <p14:xfrm>
                <a:off x="3992322" y="376278"/>
                <a:ext cx="170280" cy="19476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1A4B61E3-1C46-4236-ACFE-09D04F7C2FF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83322" y="367278"/>
                  <a:ext cx="1879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CC05AC10-ADC6-4996-961B-E0FAF953E024}"/>
                    </a:ext>
                  </a:extLst>
                </p14:cNvPr>
                <p14:cNvContentPartPr/>
                <p14:nvPr/>
              </p14:nvContentPartPr>
              <p14:xfrm>
                <a:off x="4134882" y="159198"/>
                <a:ext cx="213480" cy="39996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CC05AC10-ADC6-4996-961B-E0FAF953E02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125882" y="150198"/>
                  <a:ext cx="23112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C6759BEA-9E48-4DE3-AB61-877695E1B903}"/>
                    </a:ext>
                  </a:extLst>
                </p14:cNvPr>
                <p14:cNvContentPartPr/>
                <p14:nvPr/>
              </p14:nvContentPartPr>
              <p14:xfrm>
                <a:off x="3800442" y="228678"/>
                <a:ext cx="232920" cy="50508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C6759BEA-9E48-4DE3-AB61-877695E1B90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91802" y="220038"/>
                  <a:ext cx="25056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A9C444CD-13AB-46EC-8285-76C806B1193B}"/>
                    </a:ext>
                  </a:extLst>
                </p14:cNvPr>
                <p14:cNvContentPartPr/>
                <p14:nvPr/>
              </p14:nvContentPartPr>
              <p14:xfrm>
                <a:off x="4480482" y="172518"/>
                <a:ext cx="172800" cy="46476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A9C444CD-13AB-46EC-8285-76C806B1193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71842" y="163878"/>
                  <a:ext cx="19044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010179AB-D1AE-4A29-8573-F213D064B859}"/>
                    </a:ext>
                  </a:extLst>
                </p14:cNvPr>
                <p14:cNvContentPartPr/>
                <p14:nvPr/>
              </p14:nvContentPartPr>
              <p14:xfrm>
                <a:off x="4760922" y="229398"/>
                <a:ext cx="235080" cy="27648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010179AB-D1AE-4A29-8573-F213D064B85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752282" y="220398"/>
                  <a:ext cx="2527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BFCD8F9B-5C50-424C-9A0F-E00F6F26BF08}"/>
                    </a:ext>
                  </a:extLst>
                </p14:cNvPr>
                <p14:cNvContentPartPr/>
                <p14:nvPr/>
              </p14:nvContentPartPr>
              <p14:xfrm>
                <a:off x="5074482" y="388518"/>
                <a:ext cx="98280" cy="13644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BFCD8F9B-5C50-424C-9A0F-E00F6F26BF0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65482" y="379518"/>
                  <a:ext cx="1159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A1D5E0D1-1EF3-4972-94A4-11547F95DE26}"/>
                    </a:ext>
                  </a:extLst>
                </p14:cNvPr>
                <p14:cNvContentPartPr/>
                <p14:nvPr/>
              </p14:nvContentPartPr>
              <p14:xfrm>
                <a:off x="5035242" y="409758"/>
                <a:ext cx="165600" cy="15120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A1D5E0D1-1EF3-4972-94A4-11547F95DE2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26602" y="401118"/>
                  <a:ext cx="1832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03E46593-BAA5-48C4-9204-F99F31A8002E}"/>
                    </a:ext>
                  </a:extLst>
                </p14:cNvPr>
                <p14:cNvContentPartPr/>
                <p14:nvPr/>
              </p14:nvContentPartPr>
              <p14:xfrm>
                <a:off x="5286522" y="232998"/>
                <a:ext cx="206640" cy="17820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03E46593-BAA5-48C4-9204-F99F31A8002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277522" y="224358"/>
                  <a:ext cx="2242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F8A09554-97E0-48C7-AE37-744B3AD323FA}"/>
                    </a:ext>
                  </a:extLst>
                </p14:cNvPr>
                <p14:cNvContentPartPr/>
                <p14:nvPr/>
              </p14:nvContentPartPr>
              <p14:xfrm>
                <a:off x="5618082" y="179358"/>
                <a:ext cx="213480" cy="31212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F8A09554-97E0-48C7-AE37-744B3AD323F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609442" y="170718"/>
                  <a:ext cx="2311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98FB4D2E-3A9A-4E66-A252-D0C88A8509C7}"/>
                    </a:ext>
                  </a:extLst>
                </p14:cNvPr>
                <p14:cNvContentPartPr/>
                <p14:nvPr/>
              </p14:nvContentPartPr>
              <p14:xfrm>
                <a:off x="6005802" y="351798"/>
                <a:ext cx="89640" cy="15192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98FB4D2E-3A9A-4E66-A252-D0C88A8509C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997162" y="343158"/>
                  <a:ext cx="1072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3E83D900-170C-4A9C-98B2-4C3630BA9FAE}"/>
                    </a:ext>
                  </a:extLst>
                </p14:cNvPr>
                <p14:cNvContentPartPr/>
                <p14:nvPr/>
              </p14:nvContentPartPr>
              <p14:xfrm>
                <a:off x="6003642" y="378438"/>
                <a:ext cx="145080" cy="16128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3E83D900-170C-4A9C-98B2-4C3630BA9FA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94642" y="369438"/>
                  <a:ext cx="1627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D089D35F-7A15-406F-95A6-7BB43C291E62}"/>
                    </a:ext>
                  </a:extLst>
                </p14:cNvPr>
                <p14:cNvContentPartPr/>
                <p14:nvPr/>
              </p14:nvContentPartPr>
              <p14:xfrm>
                <a:off x="6232242" y="1518"/>
                <a:ext cx="288720" cy="51984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D089D35F-7A15-406F-95A6-7BB43C291E6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223242" y="-7482"/>
                  <a:ext cx="30636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F78A47F3-E315-4D17-ACD9-A8EE169478B0}"/>
                    </a:ext>
                  </a:extLst>
                </p14:cNvPr>
                <p14:cNvContentPartPr/>
                <p14:nvPr/>
              </p14:nvContentPartPr>
              <p14:xfrm>
                <a:off x="4855602" y="752838"/>
                <a:ext cx="263880" cy="27216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F78A47F3-E315-4D17-ACD9-A8EE169478B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846962" y="744198"/>
                  <a:ext cx="2815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4A34F94C-BE1C-44BC-96FD-CB4672B4F2BE}"/>
                    </a:ext>
                  </a:extLst>
                </p14:cNvPr>
                <p14:cNvContentPartPr/>
                <p14:nvPr/>
              </p14:nvContentPartPr>
              <p14:xfrm>
                <a:off x="5166642" y="872358"/>
                <a:ext cx="124200" cy="22392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4A34F94C-BE1C-44BC-96FD-CB4672B4F2B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157642" y="863358"/>
                  <a:ext cx="1418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BD629117-496D-4235-8B97-FB5D7C376DA0}"/>
                    </a:ext>
                  </a:extLst>
                </p14:cNvPr>
                <p14:cNvContentPartPr/>
                <p14:nvPr/>
              </p14:nvContentPartPr>
              <p14:xfrm>
                <a:off x="4285002" y="831678"/>
                <a:ext cx="209880" cy="22392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BD629117-496D-4235-8B97-FB5D7C376DA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76362" y="822678"/>
                  <a:ext cx="2275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1BBF9D0E-BDB9-4FB5-AC93-1B9FA0016E2D}"/>
                    </a:ext>
                  </a:extLst>
                </p14:cNvPr>
                <p14:cNvContentPartPr/>
                <p14:nvPr/>
              </p14:nvContentPartPr>
              <p14:xfrm>
                <a:off x="4625562" y="1031838"/>
                <a:ext cx="57960" cy="540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1BBF9D0E-BDB9-4FB5-AC93-1B9FA0016E2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16922" y="1023198"/>
                  <a:ext cx="756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67137CE8-4604-4B54-A79F-DCE3F7C20340}"/>
                    </a:ext>
                  </a:extLst>
                </p14:cNvPr>
                <p14:cNvContentPartPr/>
                <p14:nvPr/>
              </p14:nvContentPartPr>
              <p14:xfrm>
                <a:off x="6091842" y="641958"/>
                <a:ext cx="299880" cy="35424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67137CE8-4604-4B54-A79F-DCE3F7C2034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82842" y="632958"/>
                  <a:ext cx="3175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BE9BD577-FF5E-4092-8014-CA6502B4E82E}"/>
                    </a:ext>
                  </a:extLst>
                </p14:cNvPr>
                <p14:cNvContentPartPr/>
                <p14:nvPr/>
              </p14:nvContentPartPr>
              <p14:xfrm>
                <a:off x="6245562" y="734838"/>
                <a:ext cx="309240" cy="27900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BE9BD577-FF5E-4092-8014-CA6502B4E8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236922" y="726198"/>
                  <a:ext cx="3268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FC5D2CBA-1D03-48AF-9CB6-0D7BD7C693E6}"/>
                    </a:ext>
                  </a:extLst>
                </p14:cNvPr>
                <p14:cNvContentPartPr/>
                <p14:nvPr/>
              </p14:nvContentPartPr>
              <p14:xfrm>
                <a:off x="7026042" y="706038"/>
                <a:ext cx="311400" cy="40824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FC5D2CBA-1D03-48AF-9CB6-0D7BD7C693E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017402" y="697398"/>
                  <a:ext cx="32904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8ED6ED04-0612-4805-BB36-1309A571E6A4}"/>
                    </a:ext>
                  </a:extLst>
                </p14:cNvPr>
                <p14:cNvContentPartPr/>
                <p14:nvPr/>
              </p14:nvContentPartPr>
              <p14:xfrm>
                <a:off x="7111722" y="847518"/>
                <a:ext cx="231480" cy="2160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8ED6ED04-0612-4805-BB36-1309A571E6A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02722" y="838878"/>
                  <a:ext cx="2491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FE5ADC5C-2D69-453A-9CC3-5C33F1534585}"/>
                    </a:ext>
                  </a:extLst>
                </p14:cNvPr>
                <p14:cNvContentPartPr/>
                <p14:nvPr/>
              </p14:nvContentPartPr>
              <p14:xfrm>
                <a:off x="7414122" y="907638"/>
                <a:ext cx="132480" cy="15696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FE5ADC5C-2D69-453A-9CC3-5C33F153458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405122" y="898998"/>
                  <a:ext cx="1501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59E5E72C-A38B-48E9-82D1-2156CB6CE417}"/>
                    </a:ext>
                  </a:extLst>
                </p14:cNvPr>
                <p14:cNvContentPartPr/>
                <p14:nvPr/>
              </p14:nvContentPartPr>
              <p14:xfrm>
                <a:off x="7437882" y="652758"/>
                <a:ext cx="320760" cy="43956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59E5E72C-A38B-48E9-82D1-2156CB6CE41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429242" y="644118"/>
                  <a:ext cx="33840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9253D504-AA3F-4485-89C1-821D0E752F71}"/>
                    </a:ext>
                  </a:extLst>
                </p14:cNvPr>
                <p14:cNvContentPartPr/>
                <p14:nvPr/>
              </p14:nvContentPartPr>
              <p14:xfrm>
                <a:off x="6754602" y="654198"/>
                <a:ext cx="449640" cy="587520"/>
              </p14:xfrm>
            </p:contentPart>
          </mc:Choice>
          <mc:Fallback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9253D504-AA3F-4485-89C1-821D0E752F7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745962" y="645558"/>
                  <a:ext cx="46728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78707CD8-144C-4FBA-B24A-E55EBAC90C88}"/>
                    </a:ext>
                  </a:extLst>
                </p14:cNvPr>
                <p14:cNvContentPartPr/>
                <p14:nvPr/>
              </p14:nvContentPartPr>
              <p14:xfrm>
                <a:off x="7827402" y="679398"/>
                <a:ext cx="237600" cy="55944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78707CD8-144C-4FBA-B24A-E55EBAC90C8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18762" y="670398"/>
                  <a:ext cx="25524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50B7025C-AD24-4B87-8611-2F45BD03FFF0}"/>
                    </a:ext>
                  </a:extLst>
                </p14:cNvPr>
                <p14:cNvContentPartPr/>
                <p14:nvPr/>
              </p14:nvContentPartPr>
              <p14:xfrm>
                <a:off x="8059242" y="761118"/>
                <a:ext cx="159480" cy="29772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50B7025C-AD24-4B87-8611-2F45BD03FFF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050242" y="752478"/>
                  <a:ext cx="1771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2F9A7D95-385E-4743-8BAE-7DBBFB994220}"/>
                    </a:ext>
                  </a:extLst>
                </p14:cNvPr>
                <p14:cNvContentPartPr/>
                <p14:nvPr/>
              </p14:nvContentPartPr>
              <p14:xfrm>
                <a:off x="8318802" y="934278"/>
                <a:ext cx="115200" cy="13824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2F9A7D95-385E-4743-8BAE-7DBBFB99422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309802" y="925278"/>
                  <a:ext cx="1328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6DCEB850-2696-4006-956E-2516FD2ACBA8}"/>
                    </a:ext>
                  </a:extLst>
                </p14:cNvPr>
                <p14:cNvContentPartPr/>
                <p14:nvPr/>
              </p14:nvContentPartPr>
              <p14:xfrm>
                <a:off x="8232042" y="621798"/>
                <a:ext cx="515520" cy="88272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6DCEB850-2696-4006-956E-2516FD2ACBA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23402" y="613158"/>
                  <a:ext cx="533160" cy="90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8EC2CC37-2925-45AF-A6F2-16CE19207D3C}"/>
              </a:ext>
            </a:extLst>
          </p:cNvPr>
          <p:cNvGrpSpPr/>
          <p:nvPr/>
        </p:nvGrpSpPr>
        <p:grpSpPr>
          <a:xfrm>
            <a:off x="281082" y="1230558"/>
            <a:ext cx="757800" cy="318600"/>
            <a:chOff x="281082" y="1230558"/>
            <a:chExt cx="757800" cy="31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4B314E55-A0D4-4E6D-9E97-9A8E22BBED17}"/>
                    </a:ext>
                  </a:extLst>
                </p14:cNvPr>
                <p14:cNvContentPartPr/>
                <p14:nvPr/>
              </p14:nvContentPartPr>
              <p14:xfrm>
                <a:off x="301962" y="1249278"/>
                <a:ext cx="193680" cy="26028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4B314E55-A0D4-4E6D-9E97-9A8E22BBED1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2962" y="1240638"/>
                  <a:ext cx="2113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D4D8B1D0-4496-426F-9733-41F239EF1EB6}"/>
                    </a:ext>
                  </a:extLst>
                </p14:cNvPr>
                <p14:cNvContentPartPr/>
                <p14:nvPr/>
              </p14:nvContentPartPr>
              <p14:xfrm>
                <a:off x="546402" y="1437198"/>
                <a:ext cx="25200" cy="864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D4D8B1D0-4496-426F-9733-41F239EF1EB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37762" y="1428198"/>
                  <a:ext cx="428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8B854C7A-2815-48A9-8986-12D5718DA30F}"/>
                    </a:ext>
                  </a:extLst>
                </p14:cNvPr>
                <p14:cNvContentPartPr/>
                <p14:nvPr/>
              </p14:nvContentPartPr>
              <p14:xfrm>
                <a:off x="281082" y="1230558"/>
                <a:ext cx="194040" cy="26136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8B854C7A-2815-48A9-8986-12D5718DA30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2082" y="1221918"/>
                  <a:ext cx="2116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62A823FB-A347-4DD9-B7EC-36657FBF41B2}"/>
                    </a:ext>
                  </a:extLst>
                </p14:cNvPr>
                <p14:cNvContentPartPr/>
                <p14:nvPr/>
              </p14:nvContentPartPr>
              <p14:xfrm>
                <a:off x="640362" y="1291038"/>
                <a:ext cx="197280" cy="258120"/>
              </p14:xfrm>
            </p:contentPart>
          </mc:Choice>
          <mc:Fallback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62A823FB-A347-4DD9-B7EC-36657FBF41B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1722" y="1282398"/>
                  <a:ext cx="2149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A894E931-011E-45E8-BA96-91B8128B4E60}"/>
                    </a:ext>
                  </a:extLst>
                </p14:cNvPr>
                <p14:cNvContentPartPr/>
                <p14:nvPr/>
              </p14:nvContentPartPr>
              <p14:xfrm>
                <a:off x="973002" y="1501278"/>
                <a:ext cx="65880" cy="2700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A894E931-011E-45E8-BA96-91B8128B4E6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64362" y="1492278"/>
                  <a:ext cx="8352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D7B7CC98-50B9-48D4-9041-D48C15F3CC3C}"/>
              </a:ext>
            </a:extLst>
          </p:cNvPr>
          <p:cNvGrpSpPr/>
          <p:nvPr/>
        </p:nvGrpSpPr>
        <p:grpSpPr>
          <a:xfrm>
            <a:off x="231762" y="1981878"/>
            <a:ext cx="404640" cy="369720"/>
            <a:chOff x="231762" y="1981878"/>
            <a:chExt cx="404640" cy="36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DB71A77C-26A8-40C7-9FAD-9E4B3F984891}"/>
                    </a:ext>
                  </a:extLst>
                </p14:cNvPr>
                <p14:cNvContentPartPr/>
                <p14:nvPr/>
              </p14:nvContentPartPr>
              <p14:xfrm>
                <a:off x="231762" y="1981878"/>
                <a:ext cx="243360" cy="36972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DB71A77C-26A8-40C7-9FAD-9E4B3F98489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22762" y="1972878"/>
                  <a:ext cx="26100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30889D09-FB27-4B7A-97FC-FE9DCD1E7466}"/>
                    </a:ext>
                  </a:extLst>
                </p14:cNvPr>
                <p14:cNvContentPartPr/>
                <p14:nvPr/>
              </p14:nvContentPartPr>
              <p14:xfrm>
                <a:off x="606522" y="2296518"/>
                <a:ext cx="29880" cy="1152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30889D09-FB27-4B7A-97FC-FE9DCD1E746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97882" y="2287518"/>
                  <a:ext cx="4752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7DD1A9A8-EFA4-4E44-A53F-4C63567D009A}"/>
              </a:ext>
            </a:extLst>
          </p:cNvPr>
          <p:cNvGrpSpPr/>
          <p:nvPr/>
        </p:nvGrpSpPr>
        <p:grpSpPr>
          <a:xfrm>
            <a:off x="875802" y="2048118"/>
            <a:ext cx="570240" cy="597960"/>
            <a:chOff x="875802" y="2048118"/>
            <a:chExt cx="570240" cy="59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9457827E-E430-4B01-B243-DC10125E14D1}"/>
                    </a:ext>
                  </a:extLst>
                </p14:cNvPr>
                <p14:cNvContentPartPr/>
                <p14:nvPr/>
              </p14:nvContentPartPr>
              <p14:xfrm>
                <a:off x="875802" y="2048118"/>
                <a:ext cx="370080" cy="349920"/>
              </p14:xfrm>
            </p:contentPart>
          </mc:Choice>
          <mc:Fallback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9457827E-E430-4B01-B243-DC10125E14D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67162" y="2039118"/>
                  <a:ext cx="3877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3139A384-490B-4743-8893-78EBBB4E64B3}"/>
                    </a:ext>
                  </a:extLst>
                </p14:cNvPr>
                <p14:cNvContentPartPr/>
                <p14:nvPr/>
              </p14:nvContentPartPr>
              <p14:xfrm>
                <a:off x="1281162" y="2169798"/>
                <a:ext cx="164880" cy="476280"/>
              </p14:xfrm>
            </p:contentPart>
          </mc:Choice>
          <mc:Fallback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3139A384-490B-4743-8893-78EBBB4E64B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272522" y="2160798"/>
                  <a:ext cx="182520" cy="49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A72CDDCA-E6B8-43CD-BB12-BD4E8072C7F8}"/>
                  </a:ext>
                </a:extLst>
              </p14:cNvPr>
              <p14:cNvContentPartPr/>
              <p14:nvPr/>
            </p14:nvContentPartPr>
            <p14:xfrm>
              <a:off x="1714962" y="2039838"/>
              <a:ext cx="242640" cy="226080"/>
            </p14:xfrm>
          </p:contentPart>
        </mc:Choice>
        <mc:Fallback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A72CDDCA-E6B8-43CD-BB12-BD4E8072C7F8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706322" y="2030838"/>
                <a:ext cx="260280" cy="24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196D6A5B-A2D8-4BB4-A956-E57BEBDCF42D}"/>
              </a:ext>
            </a:extLst>
          </p:cNvPr>
          <p:cNvGrpSpPr/>
          <p:nvPr/>
        </p:nvGrpSpPr>
        <p:grpSpPr>
          <a:xfrm>
            <a:off x="2227242" y="1941558"/>
            <a:ext cx="531720" cy="695160"/>
            <a:chOff x="2227242" y="1941558"/>
            <a:chExt cx="531720" cy="69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F45C560F-489D-481C-B9AA-72C2BA47900B}"/>
                    </a:ext>
                  </a:extLst>
                </p14:cNvPr>
                <p14:cNvContentPartPr/>
                <p14:nvPr/>
              </p14:nvContentPartPr>
              <p14:xfrm>
                <a:off x="2227242" y="1941558"/>
                <a:ext cx="208800" cy="32652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F45C560F-489D-481C-B9AA-72C2BA47900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218242" y="1932918"/>
                  <a:ext cx="2264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093BA083-6D95-4EC1-96E0-0058EDE6CE1A}"/>
                    </a:ext>
                  </a:extLst>
                </p14:cNvPr>
                <p14:cNvContentPartPr/>
                <p14:nvPr/>
              </p14:nvContentPartPr>
              <p14:xfrm>
                <a:off x="2572122" y="2113278"/>
                <a:ext cx="186840" cy="523440"/>
              </p14:xfrm>
            </p:contentPart>
          </mc:Choice>
          <mc:Fallback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093BA083-6D95-4EC1-96E0-0058EDE6CE1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563122" y="2104638"/>
                  <a:ext cx="204480" cy="54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Группа 79">
            <a:extLst>
              <a:ext uri="{FF2B5EF4-FFF2-40B4-BE49-F238E27FC236}">
                <a16:creationId xmlns:a16="http://schemas.microsoft.com/office/drawing/2014/main" id="{DB51147C-BA86-4DED-8A77-9C2B4BECF613}"/>
              </a:ext>
            </a:extLst>
          </p:cNvPr>
          <p:cNvGrpSpPr/>
          <p:nvPr/>
        </p:nvGrpSpPr>
        <p:grpSpPr>
          <a:xfrm>
            <a:off x="210162" y="2993838"/>
            <a:ext cx="489600" cy="398520"/>
            <a:chOff x="210162" y="2993838"/>
            <a:chExt cx="489600" cy="39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F04AEBC9-5041-4102-AF15-2E3EF04AC94A}"/>
                    </a:ext>
                  </a:extLst>
                </p14:cNvPr>
                <p14:cNvContentPartPr/>
                <p14:nvPr/>
              </p14:nvContentPartPr>
              <p14:xfrm>
                <a:off x="210162" y="2993838"/>
                <a:ext cx="263520" cy="310680"/>
              </p14:xfrm>
            </p:contentPart>
          </mc:Choice>
          <mc:Fallback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F04AEBC9-5041-4102-AF15-2E3EF04AC94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01162" y="2984838"/>
                  <a:ext cx="2811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37AA54BE-3C50-42BA-A32A-BEA57E566DBD}"/>
                    </a:ext>
                  </a:extLst>
                </p14:cNvPr>
                <p14:cNvContentPartPr/>
                <p14:nvPr/>
              </p14:nvContentPartPr>
              <p14:xfrm>
                <a:off x="419682" y="3128838"/>
                <a:ext cx="73800" cy="263520"/>
              </p14:xfrm>
            </p:contentPart>
          </mc:Choice>
          <mc:Fallback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37AA54BE-3C50-42BA-A32A-BEA57E566DB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11042" y="3119838"/>
                  <a:ext cx="914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E315A015-66C5-49C0-B193-CD7432AB10F9}"/>
                    </a:ext>
                  </a:extLst>
                </p14:cNvPr>
                <p14:cNvContentPartPr/>
                <p14:nvPr/>
              </p14:nvContentPartPr>
              <p14:xfrm>
                <a:off x="668802" y="3333678"/>
                <a:ext cx="30960" cy="5400"/>
              </p14:xfrm>
            </p:contentPart>
          </mc:Choice>
          <mc:Fallback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E315A015-66C5-49C0-B193-CD7432AB10F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59802" y="3325038"/>
                  <a:ext cx="4860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CA3B6E08-5734-4E52-B1F9-E6C8F1206D0C}"/>
              </a:ext>
            </a:extLst>
          </p:cNvPr>
          <p:cNvGrpSpPr/>
          <p:nvPr/>
        </p:nvGrpSpPr>
        <p:grpSpPr>
          <a:xfrm>
            <a:off x="1022682" y="2962158"/>
            <a:ext cx="586800" cy="635760"/>
            <a:chOff x="1022682" y="2962158"/>
            <a:chExt cx="586800" cy="63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69753C20-C353-4601-B9A8-4F948F9BEBDF}"/>
                    </a:ext>
                  </a:extLst>
                </p14:cNvPr>
                <p14:cNvContentPartPr/>
                <p14:nvPr/>
              </p14:nvContentPartPr>
              <p14:xfrm>
                <a:off x="1022682" y="2962158"/>
                <a:ext cx="354600" cy="385200"/>
              </p14:xfrm>
            </p:contentPart>
          </mc:Choice>
          <mc:Fallback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69753C20-C353-4601-B9A8-4F948F9BEBD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14042" y="2953518"/>
                  <a:ext cx="37224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20DD7B52-42B0-42A3-BB1C-6B800658F896}"/>
                    </a:ext>
                  </a:extLst>
                </p14:cNvPr>
                <p14:cNvContentPartPr/>
                <p14:nvPr/>
              </p14:nvContentPartPr>
              <p14:xfrm>
                <a:off x="1465122" y="3052878"/>
                <a:ext cx="144360" cy="545040"/>
              </p14:xfrm>
            </p:contentPart>
          </mc:Choice>
          <mc:Fallback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20DD7B52-42B0-42A3-BB1C-6B800658F89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456482" y="3043878"/>
                  <a:ext cx="162000" cy="56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D61A7E41-7421-4AB6-B678-285A55894518}"/>
              </a:ext>
            </a:extLst>
          </p:cNvPr>
          <p:cNvGrpSpPr/>
          <p:nvPr/>
        </p:nvGrpSpPr>
        <p:grpSpPr>
          <a:xfrm>
            <a:off x="3640242" y="2824638"/>
            <a:ext cx="1346760" cy="309960"/>
            <a:chOff x="3640242" y="2824638"/>
            <a:chExt cx="1346760" cy="30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0938B3AB-9D47-42C2-BAAD-4064FD2A5042}"/>
                    </a:ext>
                  </a:extLst>
                </p14:cNvPr>
                <p14:cNvContentPartPr/>
                <p14:nvPr/>
              </p14:nvContentPartPr>
              <p14:xfrm>
                <a:off x="3640242" y="2824638"/>
                <a:ext cx="601560" cy="309960"/>
              </p14:xfrm>
            </p:contentPart>
          </mc:Choice>
          <mc:Fallback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0938B3AB-9D47-42C2-BAAD-4064FD2A504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631242" y="2815998"/>
                  <a:ext cx="6192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D23FFB39-E4EA-4CDC-B4A4-BDE50408FFDA}"/>
                    </a:ext>
                  </a:extLst>
                </p14:cNvPr>
                <p14:cNvContentPartPr/>
                <p14:nvPr/>
              </p14:nvContentPartPr>
              <p14:xfrm>
                <a:off x="4224162" y="2845158"/>
                <a:ext cx="531720" cy="224640"/>
              </p14:xfrm>
            </p:contentPart>
          </mc:Choice>
          <mc:Fallback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D23FFB39-E4EA-4CDC-B4A4-BDE50408FFD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215162" y="2836158"/>
                  <a:ext cx="5493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3B3BF70E-0465-4823-872C-F461078C10C0}"/>
                    </a:ext>
                  </a:extLst>
                </p14:cNvPr>
                <p14:cNvContentPartPr/>
                <p14:nvPr/>
              </p14:nvContentPartPr>
              <p14:xfrm>
                <a:off x="4831482" y="2835078"/>
                <a:ext cx="155520" cy="213120"/>
              </p14:xfrm>
            </p:contentPart>
          </mc:Choice>
          <mc:Fallback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3B3BF70E-0465-4823-872C-F461078C10C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822842" y="2826078"/>
                  <a:ext cx="173160" cy="23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550F3E90-967B-4967-A3E1-F22E4B68D4C4}"/>
              </a:ext>
            </a:extLst>
          </p:cNvPr>
          <p:cNvGrpSpPr/>
          <p:nvPr/>
        </p:nvGrpSpPr>
        <p:grpSpPr>
          <a:xfrm>
            <a:off x="5424402" y="2508558"/>
            <a:ext cx="1492560" cy="559800"/>
            <a:chOff x="5424402" y="2508558"/>
            <a:chExt cx="1492560" cy="55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0BF6961C-34FA-42D1-B3FF-7478E0F9EB74}"/>
                    </a:ext>
                  </a:extLst>
                </p14:cNvPr>
                <p14:cNvContentPartPr/>
                <p14:nvPr/>
              </p14:nvContentPartPr>
              <p14:xfrm>
                <a:off x="5424402" y="2683518"/>
                <a:ext cx="176400" cy="384840"/>
              </p14:xfrm>
            </p:contentPart>
          </mc:Choice>
          <mc:Fallback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0BF6961C-34FA-42D1-B3FF-7478E0F9EB7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415402" y="2674878"/>
                  <a:ext cx="19404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373B7F92-99BB-41B1-82E5-E74DB28A1B01}"/>
                    </a:ext>
                  </a:extLst>
                </p14:cNvPr>
                <p14:cNvContentPartPr/>
                <p14:nvPr/>
              </p14:nvContentPartPr>
              <p14:xfrm>
                <a:off x="5599002" y="2731758"/>
                <a:ext cx="230040" cy="194400"/>
              </p14:xfrm>
            </p:contentPart>
          </mc:Choice>
          <mc:Fallback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373B7F92-99BB-41B1-82E5-E74DB28A1B0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590002" y="2722758"/>
                  <a:ext cx="2476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8DEEE0CD-554D-4B15-8350-B170DDAE8612}"/>
                    </a:ext>
                  </a:extLst>
                </p14:cNvPr>
                <p14:cNvContentPartPr/>
                <p14:nvPr/>
              </p14:nvContentPartPr>
              <p14:xfrm>
                <a:off x="5900682" y="2674158"/>
                <a:ext cx="467640" cy="211680"/>
              </p14:xfrm>
            </p:contentPart>
          </mc:Choice>
          <mc:Fallback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8DEEE0CD-554D-4B15-8350-B170DDAE861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91682" y="2665158"/>
                  <a:ext cx="4852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859A14C4-8D67-445C-B8BE-1C0D7A68B715}"/>
                    </a:ext>
                  </a:extLst>
                </p14:cNvPr>
                <p14:cNvContentPartPr/>
                <p14:nvPr/>
              </p14:nvContentPartPr>
              <p14:xfrm>
                <a:off x="6167442" y="2596758"/>
                <a:ext cx="252720" cy="192960"/>
              </p14:xfrm>
            </p:contentPart>
          </mc:Choice>
          <mc:Fallback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859A14C4-8D67-445C-B8BE-1C0D7A68B71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158802" y="2587758"/>
                  <a:ext cx="2703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8B3623C9-F2A8-4B1A-8167-5C0134E6C2CE}"/>
                    </a:ext>
                  </a:extLst>
                </p14:cNvPr>
                <p14:cNvContentPartPr/>
                <p14:nvPr/>
              </p14:nvContentPartPr>
              <p14:xfrm>
                <a:off x="6500082" y="2595318"/>
                <a:ext cx="217080" cy="197640"/>
              </p14:xfrm>
            </p:contentPart>
          </mc:Choice>
          <mc:Fallback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8B3623C9-F2A8-4B1A-8167-5C0134E6C2C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491442" y="2586318"/>
                  <a:ext cx="2347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AB11EDF4-BEDF-4E1E-800B-B0C33DB9C694}"/>
                    </a:ext>
                  </a:extLst>
                </p14:cNvPr>
                <p14:cNvContentPartPr/>
                <p14:nvPr/>
              </p14:nvContentPartPr>
              <p14:xfrm>
                <a:off x="6794562" y="2508558"/>
                <a:ext cx="122400" cy="432720"/>
              </p14:xfrm>
            </p:contentPart>
          </mc:Choice>
          <mc:Fallback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AB11EDF4-BEDF-4E1E-800B-B0C33DB9C69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785922" y="2499918"/>
                  <a:ext cx="140040" cy="45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Группа 85">
            <a:extLst>
              <a:ext uri="{FF2B5EF4-FFF2-40B4-BE49-F238E27FC236}">
                <a16:creationId xmlns:a16="http://schemas.microsoft.com/office/drawing/2014/main" id="{A80A7EBF-D633-4F72-9FFA-EEACAD9604EB}"/>
              </a:ext>
            </a:extLst>
          </p:cNvPr>
          <p:cNvGrpSpPr/>
          <p:nvPr/>
        </p:nvGrpSpPr>
        <p:grpSpPr>
          <a:xfrm>
            <a:off x="7407642" y="2360958"/>
            <a:ext cx="1203480" cy="577440"/>
            <a:chOff x="7407642" y="2360958"/>
            <a:chExt cx="1203480" cy="57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EBAF57D9-EF96-4138-B942-C73D5254B982}"/>
                    </a:ext>
                  </a:extLst>
                </p14:cNvPr>
                <p14:cNvContentPartPr/>
                <p14:nvPr/>
              </p14:nvContentPartPr>
              <p14:xfrm>
                <a:off x="7407642" y="2373558"/>
                <a:ext cx="184680" cy="564840"/>
              </p14:xfrm>
            </p:contentPart>
          </mc:Choice>
          <mc:Fallback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EBAF57D9-EF96-4138-B942-C73D5254B98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398642" y="2364918"/>
                  <a:ext cx="20232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070D591A-4DE6-4E63-BDF2-136B2B9B111B}"/>
                    </a:ext>
                  </a:extLst>
                </p14:cNvPr>
                <p14:cNvContentPartPr/>
                <p14:nvPr/>
              </p14:nvContentPartPr>
              <p14:xfrm>
                <a:off x="7673322" y="2533038"/>
                <a:ext cx="219600" cy="273600"/>
              </p14:xfrm>
            </p:contentPart>
          </mc:Choice>
          <mc:Fallback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070D591A-4DE6-4E63-BDF2-136B2B9B111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664682" y="2524038"/>
                  <a:ext cx="2372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D3775DDD-A1A3-40A3-85AB-3BD31BDD122F}"/>
                    </a:ext>
                  </a:extLst>
                </p14:cNvPr>
                <p14:cNvContentPartPr/>
                <p14:nvPr/>
              </p14:nvContentPartPr>
              <p14:xfrm>
                <a:off x="7987602" y="2800158"/>
                <a:ext cx="56880" cy="57240"/>
              </p14:xfrm>
            </p:contentPart>
          </mc:Choice>
          <mc:Fallback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D3775DDD-A1A3-40A3-85AB-3BD31BDD122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978962" y="2791518"/>
                  <a:ext cx="74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2CD85F2A-05FF-4C9D-99E7-D7CF90504AEC}"/>
                    </a:ext>
                  </a:extLst>
                </p14:cNvPr>
                <p14:cNvContentPartPr/>
                <p14:nvPr/>
              </p14:nvContentPartPr>
              <p14:xfrm>
                <a:off x="8094522" y="2552118"/>
                <a:ext cx="162000" cy="209880"/>
              </p14:xfrm>
            </p:contentPart>
          </mc:Choice>
          <mc:Fallback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2CD85F2A-05FF-4C9D-99E7-D7CF90504AE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085522" y="2543118"/>
                  <a:ext cx="1796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2832DAAA-9A8C-40AA-A10F-A8F703182E20}"/>
                    </a:ext>
                  </a:extLst>
                </p14:cNvPr>
                <p14:cNvContentPartPr/>
                <p14:nvPr/>
              </p14:nvContentPartPr>
              <p14:xfrm>
                <a:off x="8223042" y="2360958"/>
                <a:ext cx="388080" cy="574920"/>
              </p14:xfrm>
            </p:contentPart>
          </mc:Choice>
          <mc:Fallback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2832DAAA-9A8C-40AA-A10F-A8F703182E2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214042" y="2352318"/>
                  <a:ext cx="405720" cy="59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Группа 96">
            <a:extLst>
              <a:ext uri="{FF2B5EF4-FFF2-40B4-BE49-F238E27FC236}">
                <a16:creationId xmlns:a16="http://schemas.microsoft.com/office/drawing/2014/main" id="{DAA17208-9CB7-44C9-A18A-C662515993B6}"/>
              </a:ext>
            </a:extLst>
          </p:cNvPr>
          <p:cNvGrpSpPr/>
          <p:nvPr/>
        </p:nvGrpSpPr>
        <p:grpSpPr>
          <a:xfrm>
            <a:off x="202602" y="4112718"/>
            <a:ext cx="304560" cy="361440"/>
            <a:chOff x="202602" y="4112718"/>
            <a:chExt cx="304560" cy="36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51AA0628-DAED-4C49-94FD-16F5D286FFA6}"/>
                    </a:ext>
                  </a:extLst>
                </p14:cNvPr>
                <p14:cNvContentPartPr/>
                <p14:nvPr/>
              </p14:nvContentPartPr>
              <p14:xfrm>
                <a:off x="202602" y="4168878"/>
                <a:ext cx="268200" cy="305280"/>
              </p14:xfrm>
            </p:contentPart>
          </mc:Choice>
          <mc:Fallback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51AA0628-DAED-4C49-94FD-16F5D286FFA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93962" y="4160238"/>
                  <a:ext cx="2858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61835A07-DE8C-48FB-B2CF-85AE3C89C2D9}"/>
                    </a:ext>
                  </a:extLst>
                </p14:cNvPr>
                <p14:cNvContentPartPr/>
                <p14:nvPr/>
              </p14:nvContentPartPr>
              <p14:xfrm>
                <a:off x="296562" y="4112718"/>
                <a:ext cx="210600" cy="27000"/>
              </p14:xfrm>
            </p:contentPart>
          </mc:Choice>
          <mc:Fallback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61835A07-DE8C-48FB-B2CF-85AE3C89C2D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87922" y="4103718"/>
                  <a:ext cx="228240" cy="4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89" name="Рукописный ввод 88">
                <a:extLst>
                  <a:ext uri="{FF2B5EF4-FFF2-40B4-BE49-F238E27FC236}">
                    <a16:creationId xmlns:a16="http://schemas.microsoft.com/office/drawing/2014/main" id="{7E2C0708-2915-407F-926D-6C0070800EFF}"/>
                  </a:ext>
                </a:extLst>
              </p14:cNvPr>
              <p14:cNvContentPartPr/>
              <p14:nvPr/>
            </p14:nvContentPartPr>
            <p14:xfrm>
              <a:off x="727842" y="4389558"/>
              <a:ext cx="16920" cy="13680"/>
            </p14:xfrm>
          </p:contentPart>
        </mc:Choice>
        <mc:Fallback>
          <p:pic>
            <p:nvPicPr>
              <p:cNvPr id="89" name="Рукописный ввод 88">
                <a:extLst>
                  <a:ext uri="{FF2B5EF4-FFF2-40B4-BE49-F238E27FC236}">
                    <a16:creationId xmlns:a16="http://schemas.microsoft.com/office/drawing/2014/main" id="{7E2C0708-2915-407F-926D-6C0070800EFF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19202" y="4380918"/>
                <a:ext cx="34560" cy="3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id="{117F9DDE-25E0-4762-A4D0-E843F8A20F93}"/>
              </a:ext>
            </a:extLst>
          </p:cNvPr>
          <p:cNvGrpSpPr/>
          <p:nvPr/>
        </p:nvGrpSpPr>
        <p:grpSpPr>
          <a:xfrm>
            <a:off x="1050402" y="3885918"/>
            <a:ext cx="2246040" cy="786240"/>
            <a:chOff x="1050402" y="3885918"/>
            <a:chExt cx="2246040" cy="78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A336E40C-EB31-4BF5-BD79-9A5F89D1425E}"/>
                    </a:ext>
                  </a:extLst>
                </p14:cNvPr>
                <p14:cNvContentPartPr/>
                <p14:nvPr/>
              </p14:nvContentPartPr>
              <p14:xfrm>
                <a:off x="1281522" y="4014438"/>
                <a:ext cx="257760" cy="464760"/>
              </p14:xfrm>
            </p:contentPart>
          </mc:Choice>
          <mc:Fallback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A336E40C-EB31-4BF5-BD79-9A5F89D1425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272522" y="4005438"/>
                  <a:ext cx="27540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00B15444-87E9-41C8-AC07-FB93FC619E2A}"/>
                    </a:ext>
                  </a:extLst>
                </p14:cNvPr>
                <p14:cNvContentPartPr/>
                <p14:nvPr/>
              </p14:nvContentPartPr>
              <p14:xfrm>
                <a:off x="1310322" y="4263558"/>
                <a:ext cx="198360" cy="28440"/>
              </p14:xfrm>
            </p:contentPart>
          </mc:Choice>
          <mc:Fallback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00B15444-87E9-41C8-AC07-FB93FC619E2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301322" y="4254918"/>
                  <a:ext cx="2160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F5BC7E4F-0C11-4CDB-A3E7-84605B1F90D4}"/>
                    </a:ext>
                  </a:extLst>
                </p14:cNvPr>
                <p14:cNvContentPartPr/>
                <p14:nvPr/>
              </p14:nvContentPartPr>
              <p14:xfrm>
                <a:off x="1651602" y="4270398"/>
                <a:ext cx="187200" cy="196920"/>
              </p14:xfrm>
            </p:contentPart>
          </mc:Choice>
          <mc:Fallback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F5BC7E4F-0C11-4CDB-A3E7-84605B1F90D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642602" y="4261758"/>
                  <a:ext cx="204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794202B3-D3DF-4EAA-B93A-A05EF56D3244}"/>
                    </a:ext>
                  </a:extLst>
                </p14:cNvPr>
                <p14:cNvContentPartPr/>
                <p14:nvPr/>
              </p14:nvContentPartPr>
              <p14:xfrm>
                <a:off x="1609842" y="4318278"/>
                <a:ext cx="218520" cy="153000"/>
              </p14:xfrm>
            </p:contentPart>
          </mc:Choice>
          <mc:Fallback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794202B3-D3DF-4EAA-B93A-A05EF56D324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601202" y="4309638"/>
                  <a:ext cx="2361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F9C4FB04-583D-4732-AB01-18F66A90F407}"/>
                    </a:ext>
                  </a:extLst>
                </p14:cNvPr>
                <p14:cNvContentPartPr/>
                <p14:nvPr/>
              </p14:nvContentPartPr>
              <p14:xfrm>
                <a:off x="1692642" y="3946758"/>
                <a:ext cx="371880" cy="551880"/>
              </p14:xfrm>
            </p:contentPart>
          </mc:Choice>
          <mc:Fallback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F9C4FB04-583D-4732-AB01-18F66A90F40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683642" y="3938118"/>
                  <a:ext cx="38952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CC8E782F-8A9A-4685-AEDE-7DA37234CAE8}"/>
                    </a:ext>
                  </a:extLst>
                </p14:cNvPr>
                <p14:cNvContentPartPr/>
                <p14:nvPr/>
              </p14:nvContentPartPr>
              <p14:xfrm>
                <a:off x="1050402" y="4072758"/>
                <a:ext cx="344880" cy="599400"/>
              </p14:xfrm>
            </p:contentPart>
          </mc:Choice>
          <mc:Fallback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CC8E782F-8A9A-4685-AEDE-7DA37234CAE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41762" y="4064118"/>
                  <a:ext cx="362520" cy="6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9919C0BC-6830-4880-BAB0-E460F14D2ECC}"/>
                    </a:ext>
                  </a:extLst>
                </p14:cNvPr>
                <p14:cNvContentPartPr/>
                <p14:nvPr/>
              </p14:nvContentPartPr>
              <p14:xfrm>
                <a:off x="2260362" y="4010838"/>
                <a:ext cx="162000" cy="487440"/>
              </p14:xfrm>
            </p:contentPart>
          </mc:Choice>
          <mc:Fallback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9919C0BC-6830-4880-BAB0-E460F14D2EC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251362" y="4002198"/>
                  <a:ext cx="17964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4F9ACFEB-FF41-4CB1-980A-0ACC0382C3C1}"/>
                    </a:ext>
                  </a:extLst>
                </p14:cNvPr>
                <p14:cNvContentPartPr/>
                <p14:nvPr/>
              </p14:nvContentPartPr>
              <p14:xfrm>
                <a:off x="2492922" y="3998958"/>
                <a:ext cx="257760" cy="364320"/>
              </p14:xfrm>
            </p:contentPart>
          </mc:Choice>
          <mc:Fallback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4F9ACFEB-FF41-4CB1-980A-0ACC0382C3C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484282" y="3990318"/>
                  <a:ext cx="27540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4E7425C9-1C65-4143-BD66-9A86E9F5D070}"/>
                    </a:ext>
                  </a:extLst>
                </p14:cNvPr>
                <p14:cNvContentPartPr/>
                <p14:nvPr/>
              </p14:nvContentPartPr>
              <p14:xfrm>
                <a:off x="2861202" y="4185798"/>
                <a:ext cx="120960" cy="185400"/>
              </p14:xfrm>
            </p:contentPart>
          </mc:Choice>
          <mc:Fallback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4E7425C9-1C65-4143-BD66-9A86E9F5D07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852202" y="4177158"/>
                  <a:ext cx="1386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34A74467-7BE7-47DE-9F0C-C2C928F306C6}"/>
                    </a:ext>
                  </a:extLst>
                </p14:cNvPr>
                <p14:cNvContentPartPr/>
                <p14:nvPr/>
              </p14:nvContentPartPr>
              <p14:xfrm>
                <a:off x="2856522" y="4245918"/>
                <a:ext cx="113400" cy="151920"/>
              </p14:xfrm>
            </p:contentPart>
          </mc:Choice>
          <mc:Fallback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34A74467-7BE7-47DE-9F0C-C2C928F306C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847522" y="4237278"/>
                  <a:ext cx="1310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36FF6678-1673-4D4A-87B0-EB1463EA69B9}"/>
                    </a:ext>
                  </a:extLst>
                </p14:cNvPr>
                <p14:cNvContentPartPr/>
                <p14:nvPr/>
              </p14:nvContentPartPr>
              <p14:xfrm>
                <a:off x="2909802" y="3885918"/>
                <a:ext cx="386640" cy="663840"/>
              </p14:xfrm>
            </p:contentPart>
          </mc:Choice>
          <mc:Fallback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36FF6678-1673-4D4A-87B0-EB1463EA69B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900802" y="3877278"/>
                  <a:ext cx="404280" cy="68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04" name="Рукописный ввод 103">
                <a:extLst>
                  <a:ext uri="{FF2B5EF4-FFF2-40B4-BE49-F238E27FC236}">
                    <a16:creationId xmlns:a16="http://schemas.microsoft.com/office/drawing/2014/main" id="{559C01EA-8B75-4876-AFDB-70ACADDFCF0A}"/>
                  </a:ext>
                </a:extLst>
              </p14:cNvPr>
              <p14:cNvContentPartPr/>
              <p14:nvPr/>
            </p14:nvContentPartPr>
            <p14:xfrm>
              <a:off x="3634842" y="3821478"/>
              <a:ext cx="285480" cy="410040"/>
            </p14:xfrm>
          </p:contentPart>
        </mc:Choice>
        <mc:Fallback>
          <p:pic>
            <p:nvPicPr>
              <p:cNvPr id="104" name="Рукописный ввод 103">
                <a:extLst>
                  <a:ext uri="{FF2B5EF4-FFF2-40B4-BE49-F238E27FC236}">
                    <a16:creationId xmlns:a16="http://schemas.microsoft.com/office/drawing/2014/main" id="{559C01EA-8B75-4876-AFDB-70ACADDFCF0A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3625842" y="3812838"/>
                <a:ext cx="303120" cy="42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5434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CCB553-C852-4CFB-B250-C6D069FD52F6}"/>
              </a:ext>
            </a:extLst>
          </p:cNvPr>
          <p:cNvSpPr txBox="1"/>
          <p:nvPr/>
        </p:nvSpPr>
        <p:spPr>
          <a:xfrm>
            <a:off x="305628" y="491844"/>
            <a:ext cx="609765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4. Existential Instantiation</a:t>
            </a:r>
          </a:p>
          <a:p>
            <a:endParaRPr lang="en-GB" dirty="0"/>
          </a:p>
          <a:p>
            <a:r>
              <a:rPr lang="en-GB" dirty="0"/>
              <a:t>You are going to remove the existential quantifier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RULES to move from </a:t>
            </a:r>
            <a:r>
              <a:rPr lang="en-GB" dirty="0" err="1"/>
              <a:t>Fx</a:t>
            </a:r>
            <a:r>
              <a:rPr lang="en-GB" dirty="0"/>
              <a:t> into Fa: </a:t>
            </a:r>
          </a:p>
          <a:p>
            <a:r>
              <a:rPr lang="en-GB" dirty="0"/>
              <a:t>Every time you do an existential instantiation you </a:t>
            </a:r>
          </a:p>
          <a:p>
            <a:r>
              <a:rPr lang="en-GB" dirty="0"/>
              <a:t>Introduce an existential name, the name must be new</a:t>
            </a:r>
          </a:p>
          <a:p>
            <a:r>
              <a:rPr lang="en-GB" dirty="0"/>
              <a:t>Meaning it s not used in the previous line</a:t>
            </a:r>
          </a:p>
          <a:p>
            <a:endParaRPr lang="en-GB" dirty="0"/>
          </a:p>
          <a:p>
            <a:r>
              <a:rPr lang="en-GB" dirty="0"/>
              <a:t>AND</a:t>
            </a:r>
          </a:p>
          <a:p>
            <a:endParaRPr lang="en-GB" dirty="0"/>
          </a:p>
          <a:p>
            <a:r>
              <a:rPr lang="en-GB" dirty="0"/>
              <a:t>It can’t be in the conclusion,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3E92FD-3967-49BA-B7F2-C97F1883287F}"/>
              </a:ext>
            </a:extLst>
          </p:cNvPr>
          <p:cNvGrpSpPr/>
          <p:nvPr/>
        </p:nvGrpSpPr>
        <p:grpSpPr>
          <a:xfrm>
            <a:off x="3619503" y="635150"/>
            <a:ext cx="732600" cy="322200"/>
            <a:chOff x="3619503" y="635150"/>
            <a:chExt cx="732600" cy="32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FA6E175F-06F0-46E6-AD66-1AEC1016E70E}"/>
                    </a:ext>
                  </a:extLst>
                </p14:cNvPr>
                <p14:cNvContentPartPr/>
                <p14:nvPr/>
              </p14:nvContentPartPr>
              <p14:xfrm>
                <a:off x="3696543" y="637670"/>
                <a:ext cx="288720" cy="28728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FA6E175F-06F0-46E6-AD66-1AEC1016E70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87543" y="628670"/>
                  <a:ext cx="3063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673825A4-0891-4964-B993-6BFFC8B0BC21}"/>
                    </a:ext>
                  </a:extLst>
                </p14:cNvPr>
                <p14:cNvContentPartPr/>
                <p14:nvPr/>
              </p14:nvContentPartPr>
              <p14:xfrm>
                <a:off x="3619503" y="635870"/>
                <a:ext cx="316800" cy="13572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673825A4-0891-4964-B993-6BFFC8B0BC2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10863" y="627230"/>
                  <a:ext cx="3344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A4DE99B1-9C56-4F78-B105-542DFB336E74}"/>
                    </a:ext>
                  </a:extLst>
                </p14:cNvPr>
                <p14:cNvContentPartPr/>
                <p14:nvPr/>
              </p14:nvContentPartPr>
              <p14:xfrm>
                <a:off x="4138623" y="711110"/>
                <a:ext cx="36000" cy="17028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A4DE99B1-9C56-4F78-B105-542DFB336E7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29623" y="702110"/>
                  <a:ext cx="53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8D84C133-65A5-4658-9D92-62B52FC3175C}"/>
                    </a:ext>
                  </a:extLst>
                </p14:cNvPr>
                <p14:cNvContentPartPr/>
                <p14:nvPr/>
              </p14:nvContentPartPr>
              <p14:xfrm>
                <a:off x="4051503" y="635150"/>
                <a:ext cx="276480" cy="6048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8D84C133-65A5-4658-9D92-62B52FC3175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2503" y="626150"/>
                  <a:ext cx="294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71F1131E-1DD3-4DC3-99B1-310F9EDE1FC8}"/>
                    </a:ext>
                  </a:extLst>
                </p14:cNvPr>
                <p14:cNvContentPartPr/>
                <p14:nvPr/>
              </p14:nvContentPartPr>
              <p14:xfrm>
                <a:off x="4034583" y="905510"/>
                <a:ext cx="317520" cy="5184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71F1131E-1DD3-4DC3-99B1-310F9EDE1FC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25943" y="896870"/>
                  <a:ext cx="335160" cy="69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extBox 4">
            <a:extLst>
              <a:ext uri="{FF2B5EF4-FFF2-40B4-BE49-F238E27FC236}">
                <a16:creationId xmlns:a16="http://schemas.microsoft.com/office/drawing/2014/main" id="{5DBA8554-9F6D-4D80-BB08-853CEF5C9ADD}"/>
              </a:ext>
            </a:extLst>
          </p:cNvPr>
          <p:cNvSpPr txBox="1"/>
          <p:nvPr/>
        </p:nvSpPr>
        <p:spPr>
          <a:xfrm>
            <a:off x="240605" y="6180413"/>
            <a:ext cx="695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8E5BF89F-D7E7-449E-8B4E-3F52F6E9B244}"/>
                  </a:ext>
                </a:extLst>
              </p14:cNvPr>
              <p14:cNvContentPartPr/>
              <p14:nvPr/>
            </p14:nvContentPartPr>
            <p14:xfrm>
              <a:off x="3471762" y="378438"/>
              <a:ext cx="258480" cy="558720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8E5BF89F-D7E7-449E-8B4E-3F52F6E9B24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62762" y="369438"/>
                <a:ext cx="276120" cy="5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8A40FB67-C52F-4367-ADD5-A3E9CAEE2044}"/>
                  </a:ext>
                </a:extLst>
              </p14:cNvPr>
              <p14:cNvContentPartPr/>
              <p14:nvPr/>
            </p14:nvContentPartPr>
            <p14:xfrm>
              <a:off x="4287522" y="412278"/>
              <a:ext cx="328680" cy="552960"/>
            </p14:xfrm>
          </p:contentPart>
        </mc:Choice>
        <mc:Fallback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8A40FB67-C52F-4367-ADD5-A3E9CAEE204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78522" y="403638"/>
                <a:ext cx="346320" cy="57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80DA69E7-06F5-4272-A4A9-28F4E244ECC6}"/>
              </a:ext>
            </a:extLst>
          </p:cNvPr>
          <p:cNvGrpSpPr/>
          <p:nvPr/>
        </p:nvGrpSpPr>
        <p:grpSpPr>
          <a:xfrm>
            <a:off x="5969442" y="757878"/>
            <a:ext cx="2635200" cy="1728360"/>
            <a:chOff x="5969442" y="757878"/>
            <a:chExt cx="2635200" cy="172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B85E6D76-25AF-44D5-9EBF-4353BCCFBEBA}"/>
                    </a:ext>
                  </a:extLst>
                </p14:cNvPr>
                <p14:cNvContentPartPr/>
                <p14:nvPr/>
              </p14:nvContentPartPr>
              <p14:xfrm>
                <a:off x="6292722" y="825558"/>
                <a:ext cx="347040" cy="62712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B85E6D76-25AF-44D5-9EBF-4353BCCFBEB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83722" y="816918"/>
                  <a:ext cx="36468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80BAE550-CF55-4561-A7AF-A597293176E2}"/>
                    </a:ext>
                  </a:extLst>
                </p14:cNvPr>
                <p14:cNvContentPartPr/>
                <p14:nvPr/>
              </p14:nvContentPartPr>
              <p14:xfrm>
                <a:off x="6306762" y="1190238"/>
                <a:ext cx="315000" cy="2412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80BAE550-CF55-4561-A7AF-A597293176E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97762" y="1181238"/>
                  <a:ext cx="3326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881ABB19-F4DA-4747-A4E6-FFBA398C7343}"/>
                    </a:ext>
                  </a:extLst>
                </p14:cNvPr>
                <p14:cNvContentPartPr/>
                <p14:nvPr/>
              </p14:nvContentPartPr>
              <p14:xfrm>
                <a:off x="6771522" y="1115358"/>
                <a:ext cx="144000" cy="19872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881ABB19-F4DA-4747-A4E6-FFBA398C734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62882" y="1106718"/>
                  <a:ext cx="1616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2AF5D2C2-C56B-4F45-87B7-0DB65CE78AF5}"/>
                    </a:ext>
                  </a:extLst>
                </p14:cNvPr>
                <p14:cNvContentPartPr/>
                <p14:nvPr/>
              </p14:nvContentPartPr>
              <p14:xfrm>
                <a:off x="6712842" y="1180518"/>
                <a:ext cx="186120" cy="14904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2AF5D2C2-C56B-4F45-87B7-0DB65CE78AF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03842" y="1171878"/>
                  <a:ext cx="2037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B47A7ACB-1E2A-4E3C-88A3-B4C6370A732F}"/>
                    </a:ext>
                  </a:extLst>
                </p14:cNvPr>
                <p14:cNvContentPartPr/>
                <p14:nvPr/>
              </p14:nvContentPartPr>
              <p14:xfrm>
                <a:off x="7283082" y="847158"/>
                <a:ext cx="117000" cy="43920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B47A7ACB-1E2A-4E3C-88A3-B4C6370A73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74082" y="838518"/>
                  <a:ext cx="13464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DAE6764B-5E6C-487A-B637-12B075EF7359}"/>
                    </a:ext>
                  </a:extLst>
                </p14:cNvPr>
                <p14:cNvContentPartPr/>
                <p14:nvPr/>
              </p14:nvContentPartPr>
              <p14:xfrm>
                <a:off x="7296402" y="851838"/>
                <a:ext cx="292320" cy="5544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DAE6764B-5E6C-487A-B637-12B075EF735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87762" y="842838"/>
                  <a:ext cx="3099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FCD8FC90-E693-490C-9886-227EE4A9FCE9}"/>
                    </a:ext>
                  </a:extLst>
                </p14:cNvPr>
                <p14:cNvContentPartPr/>
                <p14:nvPr/>
              </p14:nvContentPartPr>
              <p14:xfrm>
                <a:off x="7209282" y="992238"/>
                <a:ext cx="309240" cy="12960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FCD8FC90-E693-490C-9886-227EE4A9FCE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00642" y="983238"/>
                  <a:ext cx="3268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6462DFDA-4F70-4A55-A06F-FC4750F8CC8E}"/>
                    </a:ext>
                  </a:extLst>
                </p14:cNvPr>
                <p14:cNvContentPartPr/>
                <p14:nvPr/>
              </p14:nvContentPartPr>
              <p14:xfrm>
                <a:off x="7621122" y="1067478"/>
                <a:ext cx="219600" cy="24768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6462DFDA-4F70-4A55-A06F-FC4750F8CC8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12122" y="1058838"/>
                  <a:ext cx="2372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7878ECFF-91E0-4455-83FA-E696425E0C28}"/>
                    </a:ext>
                  </a:extLst>
                </p14:cNvPr>
                <p14:cNvContentPartPr/>
                <p14:nvPr/>
              </p14:nvContentPartPr>
              <p14:xfrm>
                <a:off x="7002282" y="757878"/>
                <a:ext cx="149040" cy="67932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7878ECFF-91E0-4455-83FA-E696425E0C2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93642" y="749238"/>
                  <a:ext cx="166680" cy="6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D923CD99-B062-4575-BCC5-5250AF9E16F5}"/>
                    </a:ext>
                  </a:extLst>
                </p14:cNvPr>
                <p14:cNvContentPartPr/>
                <p14:nvPr/>
              </p14:nvContentPartPr>
              <p14:xfrm>
                <a:off x="5969442" y="870198"/>
                <a:ext cx="592200" cy="77508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D923CD99-B062-4575-BCC5-5250AF9E16F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60802" y="861198"/>
                  <a:ext cx="609840" cy="79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AEB7C3B8-1B28-4F00-A682-CC787415C432}"/>
                    </a:ext>
                  </a:extLst>
                </p14:cNvPr>
                <p14:cNvContentPartPr/>
                <p14:nvPr/>
              </p14:nvContentPartPr>
              <p14:xfrm>
                <a:off x="6333762" y="1394358"/>
                <a:ext cx="1654920" cy="41688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AEB7C3B8-1B28-4F00-A682-CC787415C43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25122" y="1385358"/>
                  <a:ext cx="167256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4D0CC600-9FE4-4821-ADD6-001A690EFDB1}"/>
                    </a:ext>
                  </a:extLst>
                </p14:cNvPr>
                <p14:cNvContentPartPr/>
                <p14:nvPr/>
              </p14:nvContentPartPr>
              <p14:xfrm>
                <a:off x="6834882" y="1907358"/>
                <a:ext cx="105480" cy="57888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4D0CC600-9FE4-4821-ADD6-001A690EFDB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26242" y="1898718"/>
                  <a:ext cx="12312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2CB7163F-387E-43B5-9169-4A5B2817C69A}"/>
                    </a:ext>
                  </a:extLst>
                </p14:cNvPr>
                <p14:cNvContentPartPr/>
                <p14:nvPr/>
              </p14:nvContentPartPr>
              <p14:xfrm>
                <a:off x="6796722" y="1869198"/>
                <a:ext cx="334800" cy="7020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2CB7163F-387E-43B5-9169-4A5B2817C69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87722" y="1860558"/>
                  <a:ext cx="3524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D609B1C7-EF47-4D70-B62F-9D26E5655A3F}"/>
                    </a:ext>
                  </a:extLst>
                </p14:cNvPr>
                <p14:cNvContentPartPr/>
                <p14:nvPr/>
              </p14:nvContentPartPr>
              <p14:xfrm>
                <a:off x="6824802" y="2115078"/>
                <a:ext cx="234000" cy="5544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D609B1C7-EF47-4D70-B62F-9D26E5655A3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16162" y="2106438"/>
                  <a:ext cx="2516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411F6C20-116A-4C0B-9A17-8C20A9612F14}"/>
                    </a:ext>
                  </a:extLst>
                </p14:cNvPr>
                <p14:cNvContentPartPr/>
                <p14:nvPr/>
              </p14:nvContentPartPr>
              <p14:xfrm>
                <a:off x="7088322" y="2114358"/>
                <a:ext cx="511920" cy="22572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411F6C20-116A-4C0B-9A17-8C20A9612F1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079322" y="2105718"/>
                  <a:ext cx="5295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A98837F5-B10D-46C4-921E-0C6196DDCFBA}"/>
                    </a:ext>
                  </a:extLst>
                </p14:cNvPr>
                <p14:cNvContentPartPr/>
                <p14:nvPr/>
              </p14:nvContentPartPr>
              <p14:xfrm>
                <a:off x="7976442" y="1769118"/>
                <a:ext cx="628200" cy="29556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A98837F5-B10D-46C4-921E-0C6196DDCFB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967442" y="1760118"/>
                  <a:ext cx="64584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3FEDB59C-CA04-4B70-8AEF-F68B0BFBE9D8}"/>
                  </a:ext>
                </a:extLst>
              </p14:cNvPr>
              <p14:cNvContentPartPr/>
              <p14:nvPr/>
            </p14:nvContentPartPr>
            <p14:xfrm>
              <a:off x="6528882" y="1750758"/>
              <a:ext cx="1254600" cy="1036440"/>
            </p14:xfrm>
          </p:contentPart>
        </mc:Choice>
        <mc:Fallback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3FEDB59C-CA04-4B70-8AEF-F68B0BFBE9D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24562" y="1746438"/>
                <a:ext cx="1263240" cy="104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C48E95F5-3FFA-4AAA-AFEE-98E3CFA04016}"/>
              </a:ext>
            </a:extLst>
          </p:cNvPr>
          <p:cNvGrpSpPr/>
          <p:nvPr/>
        </p:nvGrpSpPr>
        <p:grpSpPr>
          <a:xfrm>
            <a:off x="9057882" y="800718"/>
            <a:ext cx="1832040" cy="1212840"/>
            <a:chOff x="9057882" y="800718"/>
            <a:chExt cx="1832040" cy="121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374C7EFD-B681-4D01-8771-D2952E161F5D}"/>
                    </a:ext>
                  </a:extLst>
                </p14:cNvPr>
                <p14:cNvContentPartPr/>
                <p14:nvPr/>
              </p14:nvContentPartPr>
              <p14:xfrm>
                <a:off x="9059322" y="1500198"/>
                <a:ext cx="225000" cy="14076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374C7EFD-B681-4D01-8771-D2952E161F5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55002" y="1495878"/>
                  <a:ext cx="233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FF8AA741-FE00-4477-9DC2-2F679D035B0E}"/>
                    </a:ext>
                  </a:extLst>
                </p14:cNvPr>
                <p14:cNvContentPartPr/>
                <p14:nvPr/>
              </p14:nvContentPartPr>
              <p14:xfrm>
                <a:off x="9057882" y="1374918"/>
                <a:ext cx="189360" cy="17532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FF8AA741-FE00-4477-9DC2-2F679D035B0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053562" y="1370598"/>
                  <a:ext cx="1980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EEF513D0-A139-4BD4-99CA-1E5B4AEADD1A}"/>
                    </a:ext>
                  </a:extLst>
                </p14:cNvPr>
                <p14:cNvContentPartPr/>
                <p14:nvPr/>
              </p14:nvContentPartPr>
              <p14:xfrm>
                <a:off x="9321762" y="1284558"/>
                <a:ext cx="119160" cy="30672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EEF513D0-A139-4BD4-99CA-1E5B4AEADD1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317442" y="1280238"/>
                  <a:ext cx="1278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57387214-EA0C-4A44-9C89-B6EA4587E4C9}"/>
                    </a:ext>
                  </a:extLst>
                </p14:cNvPr>
                <p14:cNvContentPartPr/>
                <p14:nvPr/>
              </p14:nvContentPartPr>
              <p14:xfrm>
                <a:off x="9281802" y="1328118"/>
                <a:ext cx="275400" cy="25920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57387214-EA0C-4A44-9C89-B6EA4587E4C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77482" y="1323798"/>
                  <a:ext cx="2840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22420E09-4F45-4D08-A90E-B343F900EF5A}"/>
                    </a:ext>
                  </a:extLst>
                </p14:cNvPr>
                <p14:cNvContentPartPr/>
                <p14:nvPr/>
              </p14:nvContentPartPr>
              <p14:xfrm>
                <a:off x="9570162" y="1271238"/>
                <a:ext cx="156960" cy="17784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22420E09-4F45-4D08-A90E-B343F900EF5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565842" y="1266918"/>
                  <a:ext cx="1656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35209137-E5CD-472E-88F4-C31A7ACE27CC}"/>
                    </a:ext>
                  </a:extLst>
                </p14:cNvPr>
                <p14:cNvContentPartPr/>
                <p14:nvPr/>
              </p14:nvContentPartPr>
              <p14:xfrm>
                <a:off x="9742242" y="1268358"/>
                <a:ext cx="144000" cy="17424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35209137-E5CD-472E-88F4-C31A7ACE27C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737922" y="1264038"/>
                  <a:ext cx="1526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A4067810-ECEF-487A-8CFB-4982B773D76C}"/>
                    </a:ext>
                  </a:extLst>
                </p14:cNvPr>
                <p14:cNvContentPartPr/>
                <p14:nvPr/>
              </p14:nvContentPartPr>
              <p14:xfrm>
                <a:off x="9828282" y="1265118"/>
                <a:ext cx="178920" cy="10656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A4067810-ECEF-487A-8CFB-4982B773D76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823962" y="1260798"/>
                  <a:ext cx="1875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1C5AB6E9-FBD2-4B37-A64F-DDF629F0B1B5}"/>
                    </a:ext>
                  </a:extLst>
                </p14:cNvPr>
                <p14:cNvContentPartPr/>
                <p14:nvPr/>
              </p14:nvContentPartPr>
              <p14:xfrm>
                <a:off x="9847362" y="1191678"/>
                <a:ext cx="241200" cy="12672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1C5AB6E9-FBD2-4B37-A64F-DDF629F0B1B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843042" y="1187358"/>
                  <a:ext cx="2498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CD98C595-99CE-4892-AB95-68F168F82B0D}"/>
                    </a:ext>
                  </a:extLst>
                </p14:cNvPr>
                <p14:cNvContentPartPr/>
                <p14:nvPr/>
              </p14:nvContentPartPr>
              <p14:xfrm>
                <a:off x="10083882" y="994398"/>
                <a:ext cx="311400" cy="30492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CD98C595-99CE-4892-AB95-68F168F82B0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079562" y="990078"/>
                  <a:ext cx="3200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8E67BC06-2E93-4A9E-9FD9-AA1BF08E0AED}"/>
                    </a:ext>
                  </a:extLst>
                </p14:cNvPr>
                <p14:cNvContentPartPr/>
                <p14:nvPr/>
              </p14:nvContentPartPr>
              <p14:xfrm>
                <a:off x="10287642" y="1003398"/>
                <a:ext cx="120240" cy="12780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8E67BC06-2E93-4A9E-9FD9-AA1BF08E0AE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283322" y="999078"/>
                  <a:ext cx="1288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FCB3A5B4-2723-49BD-86A6-B5B17DE3DDF2}"/>
                    </a:ext>
                  </a:extLst>
                </p14:cNvPr>
                <p14:cNvContentPartPr/>
                <p14:nvPr/>
              </p14:nvContentPartPr>
              <p14:xfrm>
                <a:off x="10534242" y="800718"/>
                <a:ext cx="355680" cy="244440"/>
              </p14:xfrm>
            </p:contentPart>
          </mc:Choice>
          <mc:Fallback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FCB3A5B4-2723-49BD-86A6-B5B17DE3DDF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529922" y="796398"/>
                  <a:ext cx="364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56485585-9B2B-43D3-AA18-61C21D4199BB}"/>
                    </a:ext>
                  </a:extLst>
                </p14:cNvPr>
                <p14:cNvContentPartPr/>
                <p14:nvPr/>
              </p14:nvContentPartPr>
              <p14:xfrm>
                <a:off x="9904962" y="1736358"/>
                <a:ext cx="227880" cy="27720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56485585-9B2B-43D3-AA18-61C21D4199B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900642" y="1732038"/>
                  <a:ext cx="2365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3EFC8212-1B31-4240-897D-5B3AEB001222}"/>
                    </a:ext>
                  </a:extLst>
                </p14:cNvPr>
                <p14:cNvContentPartPr/>
                <p14:nvPr/>
              </p14:nvContentPartPr>
              <p14:xfrm>
                <a:off x="10089642" y="1575438"/>
                <a:ext cx="221040" cy="29196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3EFC8212-1B31-4240-897D-5B3AEB00122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085322" y="1571118"/>
                  <a:ext cx="2296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2EF87B70-D30F-4C43-9E5C-6872E33AF1B8}"/>
                    </a:ext>
                  </a:extLst>
                </p14:cNvPr>
                <p14:cNvContentPartPr/>
                <p14:nvPr/>
              </p14:nvContentPartPr>
              <p14:xfrm>
                <a:off x="10342002" y="1417758"/>
                <a:ext cx="294120" cy="31896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2EF87B70-D30F-4C43-9E5C-6872E33AF1B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337682" y="1413438"/>
                  <a:ext cx="3027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A81664BA-7BF6-461A-B80B-D89C6A6E2FDE}"/>
                    </a:ext>
                  </a:extLst>
                </p14:cNvPr>
                <p14:cNvContentPartPr/>
                <p14:nvPr/>
              </p14:nvContentPartPr>
              <p14:xfrm>
                <a:off x="10663842" y="1511358"/>
                <a:ext cx="145440" cy="7560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A81664BA-7BF6-461A-B80B-D89C6A6E2FD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659522" y="1507038"/>
                  <a:ext cx="1540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3F3582E8-8DA7-46F2-A438-488312342030}"/>
                    </a:ext>
                  </a:extLst>
                </p14:cNvPr>
                <p14:cNvContentPartPr/>
                <p14:nvPr/>
              </p14:nvContentPartPr>
              <p14:xfrm>
                <a:off x="10528482" y="1396158"/>
                <a:ext cx="311400" cy="15336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3F3582E8-8DA7-46F2-A438-48831234203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524162" y="1391838"/>
                  <a:ext cx="32004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FDD70F11-A82D-4883-B98D-E324C9000FB5}"/>
              </a:ext>
            </a:extLst>
          </p:cNvPr>
          <p:cNvGrpSpPr/>
          <p:nvPr/>
        </p:nvGrpSpPr>
        <p:grpSpPr>
          <a:xfrm>
            <a:off x="6189042" y="3272838"/>
            <a:ext cx="3316680" cy="2459880"/>
            <a:chOff x="6189042" y="3272838"/>
            <a:chExt cx="3316680" cy="245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95A05D56-2885-41C8-B1DA-D23F3C7D3F99}"/>
                    </a:ext>
                  </a:extLst>
                </p14:cNvPr>
                <p14:cNvContentPartPr/>
                <p14:nvPr/>
              </p14:nvContentPartPr>
              <p14:xfrm>
                <a:off x="6189042" y="3272838"/>
                <a:ext cx="531000" cy="69408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95A05D56-2885-41C8-B1DA-D23F3C7D3F9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184722" y="3268518"/>
                  <a:ext cx="539640" cy="70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B99FE109-41F7-42FD-A30E-3109FA1F3EE6}"/>
                    </a:ext>
                  </a:extLst>
                </p14:cNvPr>
                <p14:cNvContentPartPr/>
                <p14:nvPr/>
              </p14:nvContentPartPr>
              <p14:xfrm>
                <a:off x="6707802" y="3749118"/>
                <a:ext cx="313560" cy="47376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B99FE109-41F7-42FD-A30E-3109FA1F3EE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03482" y="3744798"/>
                  <a:ext cx="32220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C5C24437-B0CD-47B4-8EA1-7D1E1BA1EB37}"/>
                    </a:ext>
                  </a:extLst>
                </p14:cNvPr>
                <p14:cNvContentPartPr/>
                <p14:nvPr/>
              </p14:nvContentPartPr>
              <p14:xfrm>
                <a:off x="7552722" y="3611238"/>
                <a:ext cx="336960" cy="504000"/>
              </p14:xfrm>
            </p:contentPart>
          </mc:Choice>
          <mc:Fallback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C5C24437-B0CD-47B4-8EA1-7D1E1BA1EB3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548402" y="3606918"/>
                  <a:ext cx="34560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8DA0177A-627C-4C03-8B12-48EF1795FD85}"/>
                    </a:ext>
                  </a:extLst>
                </p14:cNvPr>
                <p14:cNvContentPartPr/>
                <p14:nvPr/>
              </p14:nvContentPartPr>
              <p14:xfrm>
                <a:off x="7629042" y="3881238"/>
                <a:ext cx="213120" cy="3528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8DA0177A-627C-4C03-8B12-48EF1795FD8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624722" y="3876918"/>
                  <a:ext cx="2217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B2A39E38-A22E-4392-917F-D96CD8BB8CA1}"/>
                    </a:ext>
                  </a:extLst>
                </p14:cNvPr>
                <p14:cNvContentPartPr/>
                <p14:nvPr/>
              </p14:nvContentPartPr>
              <p14:xfrm>
                <a:off x="8048442" y="3880878"/>
                <a:ext cx="84960" cy="19044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B2A39E38-A22E-4392-917F-D96CD8BB8CA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044122" y="3876558"/>
                  <a:ext cx="936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AA3D7245-DC42-4B01-B4C3-68ED98ECDCBA}"/>
                    </a:ext>
                  </a:extLst>
                </p14:cNvPr>
                <p14:cNvContentPartPr/>
                <p14:nvPr/>
              </p14:nvContentPartPr>
              <p14:xfrm>
                <a:off x="7940082" y="3906078"/>
                <a:ext cx="212760" cy="17964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AA3D7245-DC42-4B01-B4C3-68ED98ECDCB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35762" y="3901758"/>
                  <a:ext cx="2214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B3104B01-0814-433E-8A04-989B59356E55}"/>
                    </a:ext>
                  </a:extLst>
                </p14:cNvPr>
                <p14:cNvContentPartPr/>
                <p14:nvPr/>
              </p14:nvContentPartPr>
              <p14:xfrm>
                <a:off x="8562522" y="3582078"/>
                <a:ext cx="86760" cy="454680"/>
              </p14:xfrm>
            </p:contentPart>
          </mc:Choice>
          <mc:Fallback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B3104B01-0814-433E-8A04-989B59356E5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558202" y="3577758"/>
                  <a:ext cx="9540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782630CE-3C76-43DA-8800-169EDCDA38DB}"/>
                    </a:ext>
                  </a:extLst>
                </p14:cNvPr>
                <p14:cNvContentPartPr/>
                <p14:nvPr/>
              </p14:nvContentPartPr>
              <p14:xfrm>
                <a:off x="8509242" y="3615918"/>
                <a:ext cx="271440" cy="62280"/>
              </p14:xfrm>
            </p:contentPart>
          </mc:Choice>
          <mc:Fallback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782630CE-3C76-43DA-8800-169EDCDA38D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504922" y="3611598"/>
                  <a:ext cx="2800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73C03563-C85E-4CD4-8AEE-749358C39B7E}"/>
                    </a:ext>
                  </a:extLst>
                </p14:cNvPr>
                <p14:cNvContentPartPr/>
                <p14:nvPr/>
              </p14:nvContentPartPr>
              <p14:xfrm>
                <a:off x="8534082" y="3794838"/>
                <a:ext cx="436320" cy="244800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73C03563-C85E-4CD4-8AEE-749358C39B7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529762" y="3790518"/>
                  <a:ext cx="4449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CB9DAFC7-CDEE-4388-9585-8383C3A0FF4E}"/>
                    </a:ext>
                  </a:extLst>
                </p14:cNvPr>
                <p14:cNvContentPartPr/>
                <p14:nvPr/>
              </p14:nvContentPartPr>
              <p14:xfrm>
                <a:off x="8840802" y="3478038"/>
                <a:ext cx="626760" cy="63684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CB9DAFC7-CDEE-4388-9585-8383C3A0FF4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36482" y="3473718"/>
                  <a:ext cx="635400" cy="64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0D96228D-E7F1-4070-924E-F701FDC2CC74}"/>
                    </a:ext>
                  </a:extLst>
                </p14:cNvPr>
                <p14:cNvContentPartPr/>
                <p14:nvPr/>
              </p14:nvContentPartPr>
              <p14:xfrm>
                <a:off x="8234202" y="3485238"/>
                <a:ext cx="624960" cy="704520"/>
              </p14:xfrm>
            </p:contentPart>
          </mc:Choice>
          <mc:Fallback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0D96228D-E7F1-4070-924E-F701FDC2CC7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29882" y="3480918"/>
                  <a:ext cx="63360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213531EA-5234-4BD7-8634-5D4AAE6942FE}"/>
                    </a:ext>
                  </a:extLst>
                </p14:cNvPr>
                <p14:cNvContentPartPr/>
                <p14:nvPr/>
              </p14:nvContentPartPr>
              <p14:xfrm>
                <a:off x="7348602" y="4272918"/>
                <a:ext cx="2157120" cy="418320"/>
              </p14:xfrm>
            </p:contentPart>
          </mc:Choice>
          <mc:Fallback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213531EA-5234-4BD7-8634-5D4AAE6942F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344282" y="4268598"/>
                  <a:ext cx="216576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4A805658-C417-4CA8-8F5D-A0EAE25206E4}"/>
                    </a:ext>
                  </a:extLst>
                </p14:cNvPr>
                <p14:cNvContentPartPr/>
                <p14:nvPr/>
              </p14:nvContentPartPr>
              <p14:xfrm>
                <a:off x="8395122" y="4824438"/>
                <a:ext cx="41040" cy="461520"/>
              </p14:xfrm>
            </p:contentPart>
          </mc:Choice>
          <mc:Fallback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4A805658-C417-4CA8-8F5D-A0EAE25206E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390802" y="4820118"/>
                  <a:ext cx="4968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F1118F58-237F-4ECE-BC11-E17F8C98B9E2}"/>
                    </a:ext>
                  </a:extLst>
                </p14:cNvPr>
                <p14:cNvContentPartPr/>
                <p14:nvPr/>
              </p14:nvContentPartPr>
              <p14:xfrm>
                <a:off x="8310162" y="4810038"/>
                <a:ext cx="441360" cy="67680"/>
              </p14:xfrm>
            </p:contentPart>
          </mc:Choice>
          <mc:Fallback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F1118F58-237F-4ECE-BC11-E17F8C98B9E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305842" y="4805718"/>
                  <a:ext cx="4500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28DA73B8-FE9B-4D62-BE07-4362658A1190}"/>
                    </a:ext>
                  </a:extLst>
                </p14:cNvPr>
                <p14:cNvContentPartPr/>
                <p14:nvPr/>
              </p14:nvContentPartPr>
              <p14:xfrm>
                <a:off x="8418882" y="5038998"/>
                <a:ext cx="228600" cy="14760"/>
              </p14:xfrm>
            </p:contentPart>
          </mc:Choice>
          <mc:Fallback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28DA73B8-FE9B-4D62-BE07-4362658A119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14562" y="5034678"/>
                  <a:ext cx="2372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9A85250C-3FCF-448C-A970-4CBBCC27743D}"/>
                    </a:ext>
                  </a:extLst>
                </p14:cNvPr>
                <p14:cNvContentPartPr/>
                <p14:nvPr/>
              </p14:nvContentPartPr>
              <p14:xfrm>
                <a:off x="8746122" y="4943598"/>
                <a:ext cx="193320" cy="789120"/>
              </p14:xfrm>
            </p:contentPart>
          </mc:Choice>
          <mc:Fallback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9A85250C-3FCF-448C-A970-4CBBCC27743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741802" y="4939278"/>
                  <a:ext cx="201960" cy="79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1B23775F-ACB5-4422-8AE5-F981A251D39F}"/>
              </a:ext>
            </a:extLst>
          </p:cNvPr>
          <p:cNvGrpSpPr/>
          <p:nvPr/>
        </p:nvGrpSpPr>
        <p:grpSpPr>
          <a:xfrm>
            <a:off x="7266882" y="3192558"/>
            <a:ext cx="2486880" cy="2545200"/>
            <a:chOff x="7266882" y="3192558"/>
            <a:chExt cx="2486880" cy="254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9378B938-D008-46DF-920C-2107623A6E9D}"/>
                    </a:ext>
                  </a:extLst>
                </p14:cNvPr>
                <p14:cNvContentPartPr/>
                <p14:nvPr/>
              </p14:nvContentPartPr>
              <p14:xfrm>
                <a:off x="7473882" y="3192558"/>
                <a:ext cx="2022480" cy="2545200"/>
              </p14:xfrm>
            </p:contentPart>
          </mc:Choice>
          <mc:Fallback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9378B938-D008-46DF-920C-2107623A6E9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65242" y="3183558"/>
                  <a:ext cx="2040120" cy="25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F1C43454-5CA6-48CB-9E3D-90CBA8DC4318}"/>
                    </a:ext>
                  </a:extLst>
                </p14:cNvPr>
                <p14:cNvContentPartPr/>
                <p14:nvPr/>
              </p14:nvContentPartPr>
              <p14:xfrm>
                <a:off x="7266882" y="3196518"/>
                <a:ext cx="2486880" cy="2176200"/>
              </p14:xfrm>
            </p:contentPart>
          </mc:Choice>
          <mc:Fallback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F1C43454-5CA6-48CB-9E3D-90CBA8DC431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257882" y="3187518"/>
                  <a:ext cx="2504520" cy="21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05851191-8D5D-497B-B606-8397D6FE0072}"/>
                    </a:ext>
                  </a:extLst>
                </p14:cNvPr>
                <p14:cNvContentPartPr/>
                <p14:nvPr/>
              </p14:nvContentPartPr>
              <p14:xfrm>
                <a:off x="8845122" y="5369838"/>
                <a:ext cx="14040" cy="7560"/>
              </p14:xfrm>
            </p:contentPart>
          </mc:Choice>
          <mc:Fallback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05851191-8D5D-497B-B606-8397D6FE007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836482" y="5361198"/>
                  <a:ext cx="316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6C7A7970-E1AE-4D36-B776-A00AC556DFA7}"/>
                    </a:ext>
                  </a:extLst>
                </p14:cNvPr>
                <p14:cNvContentPartPr/>
                <p14:nvPr/>
              </p14:nvContentPartPr>
              <p14:xfrm>
                <a:off x="8847282" y="5345718"/>
                <a:ext cx="26280" cy="23760"/>
              </p14:xfrm>
            </p:contentPart>
          </mc:Choice>
          <mc:Fallback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6C7A7970-E1AE-4D36-B776-A00AC556DFA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838642" y="5336718"/>
                  <a:ext cx="43920" cy="41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89608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3B96C1-3B2B-4BAE-ABF4-0833344CF2E8}"/>
              </a:ext>
            </a:extLst>
          </p:cNvPr>
          <p:cNvSpPr txBox="1"/>
          <p:nvPr/>
        </p:nvSpPr>
        <p:spPr>
          <a:xfrm>
            <a:off x="692258" y="455855"/>
            <a:ext cx="6094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All attorneys are college graduates</a:t>
            </a:r>
          </a:p>
          <a:p>
            <a:r>
              <a:rPr lang="en-GB" dirty="0"/>
              <a:t>Some attorneys are golfers</a:t>
            </a:r>
          </a:p>
          <a:p>
            <a:endParaRPr lang="en-GB" dirty="0"/>
          </a:p>
          <a:p>
            <a:r>
              <a:rPr lang="en-GB" dirty="0"/>
              <a:t>Thus, some golfers are college graduates.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Define: 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E3860BA4-C43A-41C2-85A3-D2C685953805}"/>
              </a:ext>
            </a:extLst>
          </p:cNvPr>
          <p:cNvSpPr txBox="1"/>
          <p:nvPr/>
        </p:nvSpPr>
        <p:spPr>
          <a:xfrm>
            <a:off x="240605" y="6180413"/>
            <a:ext cx="695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03313B7E-E032-4FF6-8782-C0D98DC9B526}"/>
                  </a:ext>
                </a:extLst>
              </p14:cNvPr>
              <p14:cNvContentPartPr/>
              <p14:nvPr/>
            </p14:nvContentPartPr>
            <p14:xfrm>
              <a:off x="328242" y="499398"/>
              <a:ext cx="42120" cy="19476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03313B7E-E032-4FF6-8782-C0D98DC9B5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602" y="490758"/>
                <a:ext cx="5976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8ADE69F6-59C8-408E-A759-A2BE22FD96B0}"/>
                  </a:ext>
                </a:extLst>
              </p14:cNvPr>
              <p14:cNvContentPartPr/>
              <p14:nvPr/>
            </p14:nvContentPartPr>
            <p14:xfrm>
              <a:off x="357762" y="838518"/>
              <a:ext cx="132480" cy="210960"/>
            </p14:xfrm>
          </p:contentPart>
        </mc:Choice>
        <mc:Fallback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8ADE69F6-59C8-408E-A759-A2BE22FD96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9122" y="829878"/>
                <a:ext cx="15012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497F5F12-13FF-4992-A243-AC3C159AB4CA}"/>
                  </a:ext>
                </a:extLst>
              </p14:cNvPr>
              <p14:cNvContentPartPr/>
              <p14:nvPr/>
            </p14:nvContentPartPr>
            <p14:xfrm>
              <a:off x="352362" y="1377078"/>
              <a:ext cx="177840" cy="30384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497F5F12-13FF-4992-A243-AC3C159AB4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3362" y="1368078"/>
                <a:ext cx="195480" cy="32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99A0394A-149B-4E02-B3ED-C01408F60F0F}"/>
              </a:ext>
            </a:extLst>
          </p:cNvPr>
          <p:cNvGrpSpPr/>
          <p:nvPr/>
        </p:nvGrpSpPr>
        <p:grpSpPr>
          <a:xfrm>
            <a:off x="3578322" y="982878"/>
            <a:ext cx="375840" cy="129600"/>
            <a:chOff x="3578322" y="982878"/>
            <a:chExt cx="375840" cy="12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BF02F701-46CB-402F-B538-6726D21123CC}"/>
                    </a:ext>
                  </a:extLst>
                </p14:cNvPr>
                <p14:cNvContentPartPr/>
                <p14:nvPr/>
              </p14:nvContentPartPr>
              <p14:xfrm>
                <a:off x="3578322" y="1050198"/>
                <a:ext cx="342000" cy="43560"/>
              </p14:xfrm>
            </p:contentPart>
          </mc:Choice>
          <mc:Fallback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BF02F701-46CB-402F-B538-6726D21123C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69322" y="1041558"/>
                  <a:ext cx="3596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0C36D719-503B-4741-B7F1-D2006437260C}"/>
                    </a:ext>
                  </a:extLst>
                </p14:cNvPr>
                <p14:cNvContentPartPr/>
                <p14:nvPr/>
              </p14:nvContentPartPr>
              <p14:xfrm>
                <a:off x="3936522" y="982878"/>
                <a:ext cx="17640" cy="129600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0C36D719-503B-4741-B7F1-D2006437260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27522" y="974238"/>
                  <a:ext cx="35280" cy="14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3AE4601D-671C-4FDD-A18A-1143F3CCB2EA}"/>
                  </a:ext>
                </a:extLst>
              </p14:cNvPr>
              <p14:cNvContentPartPr/>
              <p14:nvPr/>
            </p14:nvContentPartPr>
            <p14:xfrm>
              <a:off x="296562" y="2982678"/>
              <a:ext cx="228960" cy="354240"/>
            </p14:xfrm>
          </p:contentPart>
        </mc:Choice>
        <mc:Fallback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3AE4601D-671C-4FDD-A18A-1143F3CCB2E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7922" y="2973678"/>
                <a:ext cx="246600" cy="37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110D4533-BA10-4FB0-871B-61B3C4E88B8D}"/>
              </a:ext>
            </a:extLst>
          </p:cNvPr>
          <p:cNvGrpSpPr/>
          <p:nvPr/>
        </p:nvGrpSpPr>
        <p:grpSpPr>
          <a:xfrm>
            <a:off x="4297602" y="146598"/>
            <a:ext cx="6364080" cy="1910880"/>
            <a:chOff x="4297602" y="146598"/>
            <a:chExt cx="6364080" cy="191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3C617E1E-3C20-4743-B475-BDD37FADCE22}"/>
                    </a:ext>
                  </a:extLst>
                </p14:cNvPr>
                <p14:cNvContentPartPr/>
                <p14:nvPr/>
              </p14:nvContentPartPr>
              <p14:xfrm>
                <a:off x="5676402" y="332718"/>
                <a:ext cx="192960" cy="16272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3C617E1E-3C20-4743-B475-BDD37FADCE2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67762" y="324078"/>
                  <a:ext cx="2106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20DF46F4-4BDB-49B0-9E55-AA891D219E93}"/>
                    </a:ext>
                  </a:extLst>
                </p14:cNvPr>
                <p14:cNvContentPartPr/>
                <p14:nvPr/>
              </p14:nvContentPartPr>
              <p14:xfrm>
                <a:off x="6077442" y="228318"/>
                <a:ext cx="216360" cy="29340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20DF46F4-4BDB-49B0-9E55-AA891D219E9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68802" y="219678"/>
                  <a:ext cx="2340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662A5142-EDB2-4809-BE77-1FD21EDD6C4A}"/>
                    </a:ext>
                  </a:extLst>
                </p14:cNvPr>
                <p14:cNvContentPartPr/>
                <p14:nvPr/>
              </p14:nvContentPartPr>
              <p14:xfrm>
                <a:off x="6392802" y="378438"/>
                <a:ext cx="167760" cy="17748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662A5142-EDB2-4809-BE77-1FD21EDD6C4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83802" y="369438"/>
                  <a:ext cx="1854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A5664C84-0F66-4731-9D87-2FC67D7EEFF4}"/>
                    </a:ext>
                  </a:extLst>
                </p14:cNvPr>
                <p14:cNvContentPartPr/>
                <p14:nvPr/>
              </p14:nvContentPartPr>
              <p14:xfrm>
                <a:off x="6350682" y="492198"/>
                <a:ext cx="138240" cy="12456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A5664C84-0F66-4731-9D87-2FC67D7EEFF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42042" y="483558"/>
                  <a:ext cx="1558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16ADE50F-433C-4642-A765-280B50FE91BF}"/>
                    </a:ext>
                  </a:extLst>
                </p14:cNvPr>
                <p14:cNvContentPartPr/>
                <p14:nvPr/>
              </p14:nvContentPartPr>
              <p14:xfrm>
                <a:off x="6478842" y="146598"/>
                <a:ext cx="319680" cy="61704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16ADE50F-433C-4642-A765-280B50FE91B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69842" y="137598"/>
                  <a:ext cx="337320" cy="6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3BD8E988-E5C9-40B3-9BC9-BB1BA145FA73}"/>
                    </a:ext>
                  </a:extLst>
                </p14:cNvPr>
                <p14:cNvContentPartPr/>
                <p14:nvPr/>
              </p14:nvContentPartPr>
              <p14:xfrm>
                <a:off x="4371042" y="407598"/>
                <a:ext cx="163080" cy="21312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3BD8E988-E5C9-40B3-9BC9-BB1BA145FA7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62042" y="398958"/>
                  <a:ext cx="1807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5A1D60D2-6D7E-4BBD-9E6D-9E86BE3D5ECB}"/>
                    </a:ext>
                  </a:extLst>
                </p14:cNvPr>
                <p14:cNvContentPartPr/>
                <p14:nvPr/>
              </p14:nvContentPartPr>
              <p14:xfrm>
                <a:off x="4357722" y="386358"/>
                <a:ext cx="187920" cy="25776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5A1D60D2-6D7E-4BBD-9E6D-9E86BE3D5EC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48722" y="377718"/>
                  <a:ext cx="2055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4BDDA05D-2D29-439C-8EDA-060EF3EC749F}"/>
                    </a:ext>
                  </a:extLst>
                </p14:cNvPr>
                <p14:cNvContentPartPr/>
                <p14:nvPr/>
              </p14:nvContentPartPr>
              <p14:xfrm>
                <a:off x="4738602" y="242718"/>
                <a:ext cx="77760" cy="42372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4BDDA05D-2D29-439C-8EDA-060EF3EC749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29602" y="234078"/>
                  <a:ext cx="9540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749E8BE3-0C6D-4ACA-98CE-1B2E4FBBDF5B}"/>
                    </a:ext>
                  </a:extLst>
                </p14:cNvPr>
                <p14:cNvContentPartPr/>
                <p14:nvPr/>
              </p14:nvContentPartPr>
              <p14:xfrm>
                <a:off x="4978722" y="303558"/>
                <a:ext cx="255240" cy="32472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749E8BE3-0C6D-4ACA-98CE-1B2E4FBBDF5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69722" y="294918"/>
                  <a:ext cx="2728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8BC0D25D-2BF0-4A44-8715-70E6AD4B7C43}"/>
                    </a:ext>
                  </a:extLst>
                </p14:cNvPr>
                <p14:cNvContentPartPr/>
                <p14:nvPr/>
              </p14:nvContentPartPr>
              <p14:xfrm>
                <a:off x="5081682" y="562398"/>
                <a:ext cx="181440" cy="3204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8BC0D25D-2BF0-4A44-8715-70E6AD4B7C4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72682" y="553758"/>
                  <a:ext cx="199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BB2E568C-E5FC-4F5C-A96C-D5B7AA6B0D9F}"/>
                    </a:ext>
                  </a:extLst>
                </p14:cNvPr>
                <p14:cNvContentPartPr/>
                <p14:nvPr/>
              </p14:nvContentPartPr>
              <p14:xfrm>
                <a:off x="5363202" y="451158"/>
                <a:ext cx="73440" cy="17892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BB2E568C-E5FC-4F5C-A96C-D5B7AA6B0D9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54562" y="442518"/>
                  <a:ext cx="910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CF886B9D-A4EF-4471-8D8A-32E3D326867F}"/>
                    </a:ext>
                  </a:extLst>
                </p14:cNvPr>
                <p14:cNvContentPartPr/>
                <p14:nvPr/>
              </p14:nvContentPartPr>
              <p14:xfrm>
                <a:off x="5344122" y="500478"/>
                <a:ext cx="109080" cy="13680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CF886B9D-A4EF-4471-8D8A-32E3D326867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35122" y="491478"/>
                  <a:ext cx="1267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7CE29D6B-2732-41C6-805B-C4174F6E9475}"/>
                    </a:ext>
                  </a:extLst>
                </p14:cNvPr>
                <p14:cNvContentPartPr/>
                <p14:nvPr/>
              </p14:nvContentPartPr>
              <p14:xfrm>
                <a:off x="4297602" y="813678"/>
                <a:ext cx="321480" cy="31248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7CE29D6B-2732-41C6-805B-C4174F6E947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88962" y="804678"/>
                  <a:ext cx="3391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1945F658-93B1-4760-9510-2C6D112EAAF9}"/>
                    </a:ext>
                  </a:extLst>
                </p14:cNvPr>
                <p14:cNvContentPartPr/>
                <p14:nvPr/>
              </p14:nvContentPartPr>
              <p14:xfrm>
                <a:off x="4423962" y="960198"/>
                <a:ext cx="161640" cy="2160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1945F658-93B1-4760-9510-2C6D112EAAF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14962" y="951558"/>
                  <a:ext cx="1792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6EAE6E18-8946-4DE3-963C-BE8EF8BC4D5B}"/>
                    </a:ext>
                  </a:extLst>
                </p14:cNvPr>
                <p14:cNvContentPartPr/>
                <p14:nvPr/>
              </p14:nvContentPartPr>
              <p14:xfrm>
                <a:off x="4777482" y="923118"/>
                <a:ext cx="114480" cy="18144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6EAE6E18-8946-4DE3-963C-BE8EF8BC4D5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68842" y="914118"/>
                  <a:ext cx="1321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23498523-EF64-4A51-9F9F-F70308CB551A}"/>
                    </a:ext>
                  </a:extLst>
                </p14:cNvPr>
                <p14:cNvContentPartPr/>
                <p14:nvPr/>
              </p14:nvContentPartPr>
              <p14:xfrm>
                <a:off x="4765962" y="934278"/>
                <a:ext cx="177120" cy="13572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23498523-EF64-4A51-9F9F-F70308CB551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57322" y="925278"/>
                  <a:ext cx="1947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49EB8EF0-947C-4B2A-83D2-B04A7A1ABE62}"/>
                    </a:ext>
                  </a:extLst>
                </p14:cNvPr>
                <p14:cNvContentPartPr/>
                <p14:nvPr/>
              </p14:nvContentPartPr>
              <p14:xfrm>
                <a:off x="5212722" y="748158"/>
                <a:ext cx="115920" cy="38808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49EB8EF0-947C-4B2A-83D2-B04A7A1ABE6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03722" y="739158"/>
                  <a:ext cx="1335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34DAC6AE-8BA4-46D1-9F09-2497951AF659}"/>
                    </a:ext>
                  </a:extLst>
                </p14:cNvPr>
                <p14:cNvContentPartPr/>
                <p14:nvPr/>
              </p14:nvContentPartPr>
              <p14:xfrm>
                <a:off x="5521602" y="837438"/>
                <a:ext cx="243360" cy="38736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34DAC6AE-8BA4-46D1-9F09-2497951AF65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12962" y="828798"/>
                  <a:ext cx="26100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A8AF51D7-CDBC-45FE-B950-AD5DC932F40E}"/>
                    </a:ext>
                  </a:extLst>
                </p14:cNvPr>
                <p14:cNvContentPartPr/>
                <p14:nvPr/>
              </p14:nvContentPartPr>
              <p14:xfrm>
                <a:off x="5595042" y="1073598"/>
                <a:ext cx="188280" cy="5220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A8AF51D7-CDBC-45FE-B950-AD5DC932F40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86402" y="1064958"/>
                  <a:ext cx="2059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4F6460AD-A79F-4236-A5CC-7A6D09BC80A9}"/>
                    </a:ext>
                  </a:extLst>
                </p14:cNvPr>
                <p14:cNvContentPartPr/>
                <p14:nvPr/>
              </p14:nvContentPartPr>
              <p14:xfrm>
                <a:off x="5854242" y="965598"/>
                <a:ext cx="100080" cy="22752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4F6460AD-A79F-4236-A5CC-7A6D09BC80A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45602" y="956958"/>
                  <a:ext cx="1177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1D195086-0CB0-40FF-A2B8-346DCD418C4D}"/>
                    </a:ext>
                  </a:extLst>
                </p14:cNvPr>
                <p14:cNvContentPartPr/>
                <p14:nvPr/>
              </p14:nvContentPartPr>
              <p14:xfrm>
                <a:off x="5790882" y="1026078"/>
                <a:ext cx="255600" cy="16128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1D195086-0CB0-40FF-A2B8-346DCD418C4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82242" y="1017078"/>
                  <a:ext cx="2732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2961271C-4FAA-4A8F-86D3-177717243269}"/>
                    </a:ext>
                  </a:extLst>
                </p14:cNvPr>
                <p14:cNvContentPartPr/>
                <p14:nvPr/>
              </p14:nvContentPartPr>
              <p14:xfrm>
                <a:off x="6222522" y="1098078"/>
                <a:ext cx="37800" cy="2160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2961271C-4FAA-4A8F-86D3-17771724326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13882" y="1089438"/>
                  <a:ext cx="554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599B94F0-350D-4BCF-9954-6B7C933E924B}"/>
                    </a:ext>
                  </a:extLst>
                </p14:cNvPr>
                <p14:cNvContentPartPr/>
                <p14:nvPr/>
              </p14:nvContentPartPr>
              <p14:xfrm>
                <a:off x="6450402" y="821598"/>
                <a:ext cx="230040" cy="29520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599B94F0-350D-4BCF-9954-6B7C933E924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441402" y="812958"/>
                  <a:ext cx="2476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56BA69AB-F066-488C-8A9B-B08E55B7DC5D}"/>
                    </a:ext>
                  </a:extLst>
                </p14:cNvPr>
                <p14:cNvContentPartPr/>
                <p14:nvPr/>
              </p14:nvContentPartPr>
              <p14:xfrm>
                <a:off x="6798522" y="903678"/>
                <a:ext cx="132840" cy="19368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56BA69AB-F066-488C-8A9B-B08E55B7DC5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89882" y="894678"/>
                  <a:ext cx="1504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CBD49C64-E1B5-4754-B437-8445AB5E66F7}"/>
                    </a:ext>
                  </a:extLst>
                </p14:cNvPr>
                <p14:cNvContentPartPr/>
                <p14:nvPr/>
              </p14:nvContentPartPr>
              <p14:xfrm>
                <a:off x="6779802" y="1066398"/>
                <a:ext cx="181080" cy="8172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CBD49C64-E1B5-4754-B437-8445AB5E66F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70802" y="1057758"/>
                  <a:ext cx="198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7E07BB14-F77A-46BB-8F69-FB3BF46CC744}"/>
                    </a:ext>
                  </a:extLst>
                </p14:cNvPr>
                <p14:cNvContentPartPr/>
                <p14:nvPr/>
              </p14:nvContentPartPr>
              <p14:xfrm>
                <a:off x="6899322" y="686598"/>
                <a:ext cx="299160" cy="52776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7E07BB14-F77A-46BB-8F69-FB3BF46CC74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90682" y="677958"/>
                  <a:ext cx="31680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42988F5F-1238-4509-AC5D-8A966C601F30}"/>
                    </a:ext>
                  </a:extLst>
                </p14:cNvPr>
                <p14:cNvContentPartPr/>
                <p14:nvPr/>
              </p14:nvContentPartPr>
              <p14:xfrm>
                <a:off x="7278042" y="830238"/>
                <a:ext cx="441000" cy="67392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42988F5F-1238-4509-AC5D-8A966C601F3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269042" y="821598"/>
                  <a:ext cx="45864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FD7E9705-F718-4E35-A92F-442B62CEC43F}"/>
                    </a:ext>
                  </a:extLst>
                </p14:cNvPr>
                <p14:cNvContentPartPr/>
                <p14:nvPr/>
              </p14:nvContentPartPr>
              <p14:xfrm>
                <a:off x="7385682" y="802518"/>
                <a:ext cx="497880" cy="97164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FD7E9705-F718-4E35-A92F-442B62CEC43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76682" y="793878"/>
                  <a:ext cx="515520" cy="9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1D674379-71ED-4DC2-A33B-224EE7D9BA56}"/>
                    </a:ext>
                  </a:extLst>
                </p14:cNvPr>
                <p14:cNvContentPartPr/>
                <p14:nvPr/>
              </p14:nvContentPartPr>
              <p14:xfrm>
                <a:off x="7963482" y="1109238"/>
                <a:ext cx="265680" cy="38340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1D674379-71ED-4DC2-A33B-224EE7D9BA5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954482" y="1100238"/>
                  <a:ext cx="2833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2A08BCD3-6F95-4D82-9B6B-AFEAD90D17B8}"/>
                    </a:ext>
                  </a:extLst>
                </p14:cNvPr>
                <p14:cNvContentPartPr/>
                <p14:nvPr/>
              </p14:nvContentPartPr>
              <p14:xfrm>
                <a:off x="8056722" y="1246038"/>
                <a:ext cx="212760" cy="4068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2A08BCD3-6F95-4D82-9B6B-AFEAD90D17B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048082" y="1237038"/>
                  <a:ext cx="2304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91C8607A-B569-426F-B609-0ADC9C395725}"/>
                    </a:ext>
                  </a:extLst>
                </p14:cNvPr>
                <p14:cNvContentPartPr/>
                <p14:nvPr/>
              </p14:nvContentPartPr>
              <p14:xfrm>
                <a:off x="8359122" y="1310838"/>
                <a:ext cx="96120" cy="12672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91C8607A-B569-426F-B609-0ADC9C39572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350482" y="1302198"/>
                  <a:ext cx="1137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A2E72394-1DAC-4068-BC7A-CF7074750F80}"/>
                    </a:ext>
                  </a:extLst>
                </p14:cNvPr>
                <p14:cNvContentPartPr/>
                <p14:nvPr/>
              </p14:nvContentPartPr>
              <p14:xfrm>
                <a:off x="8312322" y="1318038"/>
                <a:ext cx="190440" cy="14904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A2E72394-1DAC-4068-BC7A-CF7074750F8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303682" y="1309038"/>
                  <a:ext cx="2080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16C15D96-84E7-480E-8277-2A8D84A1A79A}"/>
                    </a:ext>
                  </a:extLst>
                </p14:cNvPr>
                <p14:cNvContentPartPr/>
                <p14:nvPr/>
              </p14:nvContentPartPr>
              <p14:xfrm>
                <a:off x="8661522" y="947958"/>
                <a:ext cx="171720" cy="58644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16C15D96-84E7-480E-8277-2A8D84A1A79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652522" y="939318"/>
                  <a:ext cx="18936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683557B7-BA0F-43E1-8E33-DC420A169FA9}"/>
                    </a:ext>
                  </a:extLst>
                </p14:cNvPr>
                <p14:cNvContentPartPr/>
                <p14:nvPr/>
              </p14:nvContentPartPr>
              <p14:xfrm>
                <a:off x="8962842" y="1046958"/>
                <a:ext cx="172080" cy="30564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683557B7-BA0F-43E1-8E33-DC420A169FA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53842" y="1038318"/>
                  <a:ext cx="1897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C8AC9DA9-B39A-42AD-9A55-E10AC5702EBF}"/>
                    </a:ext>
                  </a:extLst>
                </p14:cNvPr>
                <p14:cNvContentPartPr/>
                <p14:nvPr/>
              </p14:nvContentPartPr>
              <p14:xfrm>
                <a:off x="9302322" y="1128678"/>
                <a:ext cx="159840" cy="20916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C8AC9DA9-B39A-42AD-9A55-E10AC5702EB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293322" y="1119678"/>
                  <a:ext cx="1774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DD35D183-CFC3-4F48-BD40-A1B1728F6C25}"/>
                    </a:ext>
                  </a:extLst>
                </p14:cNvPr>
                <p14:cNvContentPartPr/>
                <p14:nvPr/>
              </p14:nvContentPartPr>
              <p14:xfrm>
                <a:off x="9237882" y="1206078"/>
                <a:ext cx="206280" cy="159120"/>
              </p14:xfrm>
            </p:contentPart>
          </mc:Choice>
          <mc:Fallback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DD35D183-CFC3-4F48-BD40-A1B1728F6C2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228882" y="1197078"/>
                  <a:ext cx="2239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6C0C10DF-9131-41C0-9B53-243A6E5395F6}"/>
                    </a:ext>
                  </a:extLst>
                </p14:cNvPr>
                <p14:cNvContentPartPr/>
                <p14:nvPr/>
              </p14:nvContentPartPr>
              <p14:xfrm>
                <a:off x="9647562" y="1192398"/>
                <a:ext cx="62640" cy="4176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6C0C10DF-9131-41C0-9B53-243A6E5395F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638562" y="1183398"/>
                  <a:ext cx="802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C04908AA-4BE3-4912-A288-83A5066E9D1F}"/>
                    </a:ext>
                  </a:extLst>
                </p14:cNvPr>
                <p14:cNvContentPartPr/>
                <p14:nvPr/>
              </p14:nvContentPartPr>
              <p14:xfrm>
                <a:off x="9876882" y="999798"/>
                <a:ext cx="263880" cy="26460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C04908AA-4BE3-4912-A288-83A5066E9D1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868242" y="990798"/>
                  <a:ext cx="2815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6B8B7F6E-DE4F-419E-ABB5-0565C2062C30}"/>
                    </a:ext>
                  </a:extLst>
                </p14:cNvPr>
                <p14:cNvContentPartPr/>
                <p14:nvPr/>
              </p14:nvContentPartPr>
              <p14:xfrm>
                <a:off x="10246962" y="1123638"/>
                <a:ext cx="140400" cy="18468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6B8B7F6E-DE4F-419E-ABB5-0565C2062C3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238322" y="1114638"/>
                  <a:ext cx="1580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9E57AE32-13E8-416B-8D0F-2E2D1A3A6346}"/>
                    </a:ext>
                  </a:extLst>
                </p14:cNvPr>
                <p14:cNvContentPartPr/>
                <p14:nvPr/>
              </p14:nvContentPartPr>
              <p14:xfrm>
                <a:off x="10241202" y="1183758"/>
                <a:ext cx="128520" cy="146880"/>
              </p14:xfrm>
            </p:contentPart>
          </mc:Choice>
          <mc:Fallback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9E57AE32-13E8-416B-8D0F-2E2D1A3A634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32202" y="1174758"/>
                  <a:ext cx="1461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37DC6F34-E4D6-4F46-A381-42C1B0F16D66}"/>
                    </a:ext>
                  </a:extLst>
                </p14:cNvPr>
                <p14:cNvContentPartPr/>
                <p14:nvPr/>
              </p14:nvContentPartPr>
              <p14:xfrm>
                <a:off x="10302042" y="859038"/>
                <a:ext cx="359640" cy="610920"/>
              </p14:xfrm>
            </p:contentPart>
          </mc:Choice>
          <mc:Fallback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37DC6F34-E4D6-4F46-A381-42C1B0F16D6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293402" y="850398"/>
                  <a:ext cx="37728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7B3220DD-8CA6-43C7-9A2D-1A614617740F}"/>
                    </a:ext>
                  </a:extLst>
                </p14:cNvPr>
                <p14:cNvContentPartPr/>
                <p14:nvPr/>
              </p14:nvContentPartPr>
              <p14:xfrm>
                <a:off x="5974482" y="1442598"/>
                <a:ext cx="6480" cy="217440"/>
              </p14:xfrm>
            </p:contentPart>
          </mc:Choice>
          <mc:Fallback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7B3220DD-8CA6-43C7-9A2D-1A614617740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65482" y="1433958"/>
                  <a:ext cx="241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0E18FA5A-C83E-40BC-9729-CAF35635B49C}"/>
                    </a:ext>
                  </a:extLst>
                </p14:cNvPr>
                <p14:cNvContentPartPr/>
                <p14:nvPr/>
              </p14:nvContentPartPr>
              <p14:xfrm>
                <a:off x="5806722" y="1871358"/>
                <a:ext cx="137880" cy="186120"/>
              </p14:xfrm>
            </p:contentPart>
          </mc:Choice>
          <mc:Fallback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0E18FA5A-C83E-40BC-9729-CAF35635B49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798082" y="1862358"/>
                  <a:ext cx="1555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161C17B0-1011-4362-BE5F-AD61ECD0C3B0}"/>
                    </a:ext>
                  </a:extLst>
                </p14:cNvPr>
                <p14:cNvContentPartPr/>
                <p14:nvPr/>
              </p14:nvContentPartPr>
              <p14:xfrm>
                <a:off x="6029562" y="1946238"/>
                <a:ext cx="30960" cy="17640"/>
              </p14:xfrm>
            </p:contentPart>
          </mc:Choice>
          <mc:Fallback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161C17B0-1011-4362-BE5F-AD61ECD0C3B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020922" y="1937238"/>
                  <a:ext cx="48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409E2795-20F2-447B-A1D4-6112E0D405DB}"/>
                    </a:ext>
                  </a:extLst>
                </p14:cNvPr>
                <p14:cNvContentPartPr/>
                <p14:nvPr/>
              </p14:nvContentPartPr>
              <p14:xfrm>
                <a:off x="5813562" y="970998"/>
                <a:ext cx="18360" cy="15480"/>
              </p14:xfrm>
            </p:contentPart>
          </mc:Choice>
          <mc:Fallback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409E2795-20F2-447B-A1D4-6112E0D405D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804562" y="961998"/>
                  <a:ext cx="36000" cy="33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08721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E76FE025-10AB-4DA4-8A41-05C418A645D7}"/>
              </a:ext>
            </a:extLst>
          </p:cNvPr>
          <p:cNvGrpSpPr/>
          <p:nvPr/>
        </p:nvGrpSpPr>
        <p:grpSpPr>
          <a:xfrm>
            <a:off x="-252382" y="241998"/>
            <a:ext cx="1394640" cy="707760"/>
            <a:chOff x="-252382" y="241998"/>
            <a:chExt cx="1394640" cy="70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93283402-C7B9-4316-97B9-60021D34AE69}"/>
                    </a:ext>
                  </a:extLst>
                </p14:cNvPr>
                <p14:cNvContentPartPr/>
                <p14:nvPr/>
              </p14:nvContentPartPr>
              <p14:xfrm>
                <a:off x="157658" y="241998"/>
                <a:ext cx="175680" cy="58104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93283402-C7B9-4316-97B9-60021D34AE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9658" y="223998"/>
                  <a:ext cx="21132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3B5A7E96-8301-439F-8408-DBD04F71BD5B}"/>
                    </a:ext>
                  </a:extLst>
                </p14:cNvPr>
                <p14:cNvContentPartPr/>
                <p14:nvPr/>
              </p14:nvContentPartPr>
              <p14:xfrm>
                <a:off x="381218" y="421638"/>
                <a:ext cx="139320" cy="31356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3B5A7E96-8301-439F-8408-DBD04F71BD5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2578" y="412638"/>
                  <a:ext cx="1569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C8BF7632-0EA4-424F-80B9-CCBDECAD0DC2}"/>
                    </a:ext>
                  </a:extLst>
                </p14:cNvPr>
                <p14:cNvContentPartPr/>
                <p14:nvPr/>
              </p14:nvContentPartPr>
              <p14:xfrm>
                <a:off x="538538" y="492198"/>
                <a:ext cx="164160" cy="17244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C8BF7632-0EA4-424F-80B9-CCBDECAD0DC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9898" y="483198"/>
                  <a:ext cx="1818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FA54AA33-4A8A-4ED4-8ED4-AD1AF0E1921D}"/>
                    </a:ext>
                  </a:extLst>
                </p14:cNvPr>
                <p14:cNvContentPartPr/>
                <p14:nvPr/>
              </p14:nvContentPartPr>
              <p14:xfrm>
                <a:off x="690098" y="487158"/>
                <a:ext cx="190080" cy="15732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FA54AA33-4A8A-4ED4-8ED4-AD1AF0E192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1458" y="478518"/>
                  <a:ext cx="2077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51CDD104-3B19-4F39-8967-9ECA4B9A1B46}"/>
                    </a:ext>
                  </a:extLst>
                </p14:cNvPr>
                <p14:cNvContentPartPr/>
                <p14:nvPr/>
              </p14:nvContentPartPr>
              <p14:xfrm>
                <a:off x="896018" y="405798"/>
                <a:ext cx="19440" cy="27360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51CDD104-3B19-4F39-8967-9ECA4B9A1B4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7378" y="396798"/>
                  <a:ext cx="370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B580A5B7-5480-49C8-AE76-523490DE66D9}"/>
                    </a:ext>
                  </a:extLst>
                </p14:cNvPr>
                <p14:cNvContentPartPr/>
                <p14:nvPr/>
              </p14:nvContentPartPr>
              <p14:xfrm>
                <a:off x="833738" y="384918"/>
                <a:ext cx="230400" cy="414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B580A5B7-5480-49C8-AE76-523490DE66D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5098" y="376278"/>
                  <a:ext cx="2480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37BB49E3-FE04-40D6-8777-1702EE43FF46}"/>
                    </a:ext>
                  </a:extLst>
                </p14:cNvPr>
                <p14:cNvContentPartPr/>
                <p14:nvPr/>
              </p14:nvContentPartPr>
              <p14:xfrm>
                <a:off x="813218" y="557358"/>
                <a:ext cx="143280" cy="1656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37BB49E3-FE04-40D6-8777-1702EE43FF4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4218" y="548718"/>
                  <a:ext cx="1609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D83C53E2-911A-4ED1-984B-DA71FD74B482}"/>
                    </a:ext>
                  </a:extLst>
                </p14:cNvPr>
                <p14:cNvContentPartPr/>
                <p14:nvPr/>
              </p14:nvContentPartPr>
              <p14:xfrm>
                <a:off x="1135778" y="430998"/>
                <a:ext cx="6480" cy="3312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D83C53E2-911A-4ED1-984B-DA71FD74B48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7138" y="422358"/>
                  <a:ext cx="241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24B450A1-E852-4F38-8772-BB13827E434C}"/>
                    </a:ext>
                  </a:extLst>
                </p14:cNvPr>
                <p14:cNvContentPartPr/>
                <p14:nvPr/>
              </p14:nvContentPartPr>
              <p14:xfrm>
                <a:off x="1112018" y="517758"/>
                <a:ext cx="10440" cy="1764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24B450A1-E852-4F38-8772-BB13827E434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03378" y="509118"/>
                  <a:ext cx="280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77E9C7B8-9E10-41E7-889C-88AF15B43E7B}"/>
                    </a:ext>
                  </a:extLst>
                </p14:cNvPr>
                <p14:cNvContentPartPr/>
                <p14:nvPr/>
              </p14:nvContentPartPr>
              <p14:xfrm>
                <a:off x="-252382" y="779478"/>
                <a:ext cx="1349280" cy="17028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77E9C7B8-9E10-41E7-889C-88AF15B43E7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-261382" y="770478"/>
                  <a:ext cx="1366920" cy="187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TextBox 4">
            <a:extLst>
              <a:ext uri="{FF2B5EF4-FFF2-40B4-BE49-F238E27FC236}">
                <a16:creationId xmlns:a16="http://schemas.microsoft.com/office/drawing/2014/main" id="{74C73498-A570-45A9-B860-14E0815998D4}"/>
              </a:ext>
            </a:extLst>
          </p:cNvPr>
          <p:cNvSpPr txBox="1"/>
          <p:nvPr/>
        </p:nvSpPr>
        <p:spPr>
          <a:xfrm>
            <a:off x="240605" y="6180413"/>
            <a:ext cx="695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en-GB" dirty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6DCB2C4-F43F-4F90-A0B6-882983FFED92}"/>
              </a:ext>
            </a:extLst>
          </p:cNvPr>
          <p:cNvGrpSpPr/>
          <p:nvPr/>
        </p:nvGrpSpPr>
        <p:grpSpPr>
          <a:xfrm>
            <a:off x="1672122" y="370878"/>
            <a:ext cx="447480" cy="325080"/>
            <a:chOff x="1672122" y="370878"/>
            <a:chExt cx="447480" cy="32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1C0F735A-7AB8-45C2-BF96-C409167EA13D}"/>
                    </a:ext>
                  </a:extLst>
                </p14:cNvPr>
                <p14:cNvContentPartPr/>
                <p14:nvPr/>
              </p14:nvContentPartPr>
              <p14:xfrm>
                <a:off x="1672122" y="370878"/>
                <a:ext cx="275760" cy="325080"/>
              </p14:xfrm>
            </p:contentPart>
          </mc:Choice>
          <mc:Fallback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1C0F735A-7AB8-45C2-BF96-C409167EA13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63482" y="361878"/>
                  <a:ext cx="2934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3A866253-98EC-49A5-871B-9F441ABC5A94}"/>
                    </a:ext>
                  </a:extLst>
                </p14:cNvPr>
                <p14:cNvContentPartPr/>
                <p14:nvPr/>
              </p14:nvContentPartPr>
              <p14:xfrm>
                <a:off x="2100882" y="639798"/>
                <a:ext cx="18720" cy="24480"/>
              </p14:xfrm>
            </p:contentPart>
          </mc:Choice>
          <mc:Fallback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3A866253-98EC-49A5-871B-9F441ABC5A9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91882" y="631158"/>
                  <a:ext cx="3636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30418E6A-CDAD-4D72-9A11-FC509C7EBC84}"/>
              </a:ext>
            </a:extLst>
          </p:cNvPr>
          <p:cNvGrpSpPr/>
          <p:nvPr/>
        </p:nvGrpSpPr>
        <p:grpSpPr>
          <a:xfrm>
            <a:off x="1651242" y="1046598"/>
            <a:ext cx="401400" cy="397800"/>
            <a:chOff x="1651242" y="1046598"/>
            <a:chExt cx="401400" cy="39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1634A7E5-4BC6-447A-9E5C-551FA4CD510E}"/>
                    </a:ext>
                  </a:extLst>
                </p14:cNvPr>
                <p14:cNvContentPartPr/>
                <p14:nvPr/>
              </p14:nvContentPartPr>
              <p14:xfrm>
                <a:off x="1651242" y="1046598"/>
                <a:ext cx="160560" cy="32508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1634A7E5-4BC6-447A-9E5C-551FA4CD510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42242" y="1037958"/>
                  <a:ext cx="1782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8FB35E4A-B2D8-4A10-9288-259EDD151160}"/>
                    </a:ext>
                  </a:extLst>
                </p14:cNvPr>
                <p14:cNvContentPartPr/>
                <p14:nvPr/>
              </p14:nvContentPartPr>
              <p14:xfrm>
                <a:off x="1828362" y="1227318"/>
                <a:ext cx="17280" cy="21708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8FB35E4A-B2D8-4A10-9288-259EDD15116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19362" y="1218678"/>
                  <a:ext cx="349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15D96D52-C9A7-44AF-A64B-F902AB4BA325}"/>
                    </a:ext>
                  </a:extLst>
                </p14:cNvPr>
                <p14:cNvContentPartPr/>
                <p14:nvPr/>
              </p14:nvContentPartPr>
              <p14:xfrm>
                <a:off x="2002602" y="1385358"/>
                <a:ext cx="50040" cy="1908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15D96D52-C9A7-44AF-A64B-F902AB4BA32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93602" y="1376358"/>
                  <a:ext cx="67680" cy="3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923EBB5C-627B-4859-984D-1119580EE345}"/>
                  </a:ext>
                </a:extLst>
              </p14:cNvPr>
              <p14:cNvContentPartPr/>
              <p14:nvPr/>
            </p14:nvContentPartPr>
            <p14:xfrm>
              <a:off x="5330442" y="1694598"/>
              <a:ext cx="35280" cy="18720"/>
            </p14:xfrm>
          </p:contentPart>
        </mc:Choice>
        <mc:Fallback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923EBB5C-627B-4859-984D-1119580EE34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21802" y="1685958"/>
                <a:ext cx="52920" cy="3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4B8C9673-D9DB-4C83-84D1-7A13DF4DD24C}"/>
              </a:ext>
            </a:extLst>
          </p:cNvPr>
          <p:cNvGrpSpPr/>
          <p:nvPr/>
        </p:nvGrpSpPr>
        <p:grpSpPr>
          <a:xfrm>
            <a:off x="5391282" y="962718"/>
            <a:ext cx="1370880" cy="327600"/>
            <a:chOff x="5391282" y="962718"/>
            <a:chExt cx="1370880" cy="32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4642FE34-830A-489D-9E0B-52EA5A848A0D}"/>
                    </a:ext>
                  </a:extLst>
                </p14:cNvPr>
                <p14:cNvContentPartPr/>
                <p14:nvPr/>
              </p14:nvContentPartPr>
              <p14:xfrm>
                <a:off x="5391282" y="993318"/>
                <a:ext cx="551520" cy="29700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4642FE34-830A-489D-9E0B-52EA5A848A0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82642" y="984678"/>
                  <a:ext cx="5691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1EF7E3ED-C708-4FF4-AA61-69324D388170}"/>
                    </a:ext>
                  </a:extLst>
                </p14:cNvPr>
                <p14:cNvContentPartPr/>
                <p14:nvPr/>
              </p14:nvContentPartPr>
              <p14:xfrm>
                <a:off x="6011562" y="962718"/>
                <a:ext cx="530640" cy="31896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1EF7E3ED-C708-4FF4-AA61-69324D38817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02562" y="953718"/>
                  <a:ext cx="5482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051017AF-EEC5-4574-A070-71B23A3C31CE}"/>
                    </a:ext>
                  </a:extLst>
                </p14:cNvPr>
                <p14:cNvContentPartPr/>
                <p14:nvPr/>
              </p14:nvContentPartPr>
              <p14:xfrm>
                <a:off x="6638322" y="967398"/>
                <a:ext cx="123840" cy="24300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051017AF-EEC5-4574-A070-71B23A3C31C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29322" y="958398"/>
                  <a:ext cx="14148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57312CD6-6829-4F6B-9203-CF4ACC2379FB}"/>
              </a:ext>
            </a:extLst>
          </p:cNvPr>
          <p:cNvGrpSpPr/>
          <p:nvPr/>
        </p:nvGrpSpPr>
        <p:grpSpPr>
          <a:xfrm>
            <a:off x="7122162" y="869838"/>
            <a:ext cx="1324080" cy="416880"/>
            <a:chOff x="7122162" y="869838"/>
            <a:chExt cx="1324080" cy="41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51DBA105-4C47-4B2B-9ACA-EDBD294CDE84}"/>
                    </a:ext>
                  </a:extLst>
                </p14:cNvPr>
                <p14:cNvContentPartPr/>
                <p14:nvPr/>
              </p14:nvContentPartPr>
              <p14:xfrm>
                <a:off x="7122162" y="869838"/>
                <a:ext cx="224640" cy="286920"/>
              </p14:xfrm>
            </p:contentPart>
          </mc:Choice>
          <mc:Fallback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51DBA105-4C47-4B2B-9ACA-EDBD294CDE8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13522" y="860838"/>
                  <a:ext cx="2422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CD40CE78-EC92-4F8F-ADF3-7E05B4D245C0}"/>
                    </a:ext>
                  </a:extLst>
                </p14:cNvPr>
                <p14:cNvContentPartPr/>
                <p14:nvPr/>
              </p14:nvContentPartPr>
              <p14:xfrm>
                <a:off x="7411962" y="962358"/>
                <a:ext cx="149040" cy="19188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CD40CE78-EC92-4F8F-ADF3-7E05B4D245C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403322" y="953358"/>
                  <a:ext cx="1666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CF5B6F10-A093-4D21-AF87-6E7CF2607C09}"/>
                    </a:ext>
                  </a:extLst>
                </p14:cNvPr>
                <p14:cNvContentPartPr/>
                <p14:nvPr/>
              </p14:nvContentPartPr>
              <p14:xfrm>
                <a:off x="7535082" y="1006638"/>
                <a:ext cx="455040" cy="18936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CF5B6F10-A093-4D21-AF87-6E7CF2607C0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26442" y="997638"/>
                  <a:ext cx="4726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6E3BEF8F-139E-4D64-8AE6-602E8D2A1C0D}"/>
                    </a:ext>
                  </a:extLst>
                </p14:cNvPr>
                <p14:cNvContentPartPr/>
                <p14:nvPr/>
              </p14:nvContentPartPr>
              <p14:xfrm>
                <a:off x="7883202" y="939318"/>
                <a:ext cx="129240" cy="20088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6E3BEF8F-139E-4D64-8AE6-602E8D2A1C0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74202" y="930318"/>
                  <a:ext cx="146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164454A4-279B-483C-A4F9-DECFA0081921}"/>
                    </a:ext>
                  </a:extLst>
                </p14:cNvPr>
                <p14:cNvContentPartPr/>
                <p14:nvPr/>
              </p14:nvContentPartPr>
              <p14:xfrm>
                <a:off x="8083722" y="943278"/>
                <a:ext cx="173160" cy="19152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164454A4-279B-483C-A4F9-DECFA008192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075082" y="934638"/>
                  <a:ext cx="1908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B3AA80C4-7BD2-4540-9AD6-9BEE4DAC17FE}"/>
                    </a:ext>
                  </a:extLst>
                </p14:cNvPr>
                <p14:cNvContentPartPr/>
                <p14:nvPr/>
              </p14:nvContentPartPr>
              <p14:xfrm>
                <a:off x="8326002" y="919518"/>
                <a:ext cx="120240" cy="36720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B3AA80C4-7BD2-4540-9AD6-9BEE4DAC17F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17002" y="910878"/>
                  <a:ext cx="137880" cy="38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BEBF996A-7E7A-4317-8F9F-EF8F70DECDDC}"/>
              </a:ext>
            </a:extLst>
          </p:cNvPr>
          <p:cNvGrpSpPr/>
          <p:nvPr/>
        </p:nvGrpSpPr>
        <p:grpSpPr>
          <a:xfrm>
            <a:off x="1513722" y="1722318"/>
            <a:ext cx="437040" cy="444240"/>
            <a:chOff x="1513722" y="1722318"/>
            <a:chExt cx="437040" cy="44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896A91C7-FC56-403C-9658-D793C83B3BB9}"/>
                    </a:ext>
                  </a:extLst>
                </p14:cNvPr>
                <p14:cNvContentPartPr/>
                <p14:nvPr/>
              </p14:nvContentPartPr>
              <p14:xfrm>
                <a:off x="1628922" y="1751838"/>
                <a:ext cx="209160" cy="41472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896A91C7-FC56-403C-9658-D793C83B3BB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620282" y="1742838"/>
                  <a:ext cx="22680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CD394099-26B3-4BF9-9459-2D38B2C457AC}"/>
                    </a:ext>
                  </a:extLst>
                </p14:cNvPr>
                <p14:cNvContentPartPr/>
                <p14:nvPr/>
              </p14:nvContentPartPr>
              <p14:xfrm>
                <a:off x="1513722" y="1722318"/>
                <a:ext cx="437040" cy="157320"/>
              </p14:xfrm>
            </p:contentPart>
          </mc:Choice>
          <mc:Fallback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CD394099-26B3-4BF9-9459-2D38B2C457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505082" y="1713318"/>
                  <a:ext cx="45468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BFADC0B1-280A-4E70-AF08-51AB92527B3C}"/>
              </a:ext>
            </a:extLst>
          </p:cNvPr>
          <p:cNvGrpSpPr/>
          <p:nvPr/>
        </p:nvGrpSpPr>
        <p:grpSpPr>
          <a:xfrm>
            <a:off x="2431002" y="1660038"/>
            <a:ext cx="625320" cy="444240"/>
            <a:chOff x="2431002" y="1660038"/>
            <a:chExt cx="625320" cy="44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34313C3C-3236-4FAA-8407-958458173692}"/>
                    </a:ext>
                  </a:extLst>
                </p14:cNvPr>
                <p14:cNvContentPartPr/>
                <p14:nvPr/>
              </p14:nvContentPartPr>
              <p14:xfrm>
                <a:off x="2444682" y="1667958"/>
                <a:ext cx="294480" cy="43632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34313C3C-3236-4FAA-8407-95845817369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36042" y="1658958"/>
                  <a:ext cx="31212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C3781D2A-C42D-4225-AD93-7513D58768C4}"/>
                    </a:ext>
                  </a:extLst>
                </p14:cNvPr>
                <p14:cNvContentPartPr/>
                <p14:nvPr/>
              </p14:nvContentPartPr>
              <p14:xfrm>
                <a:off x="2431002" y="1849038"/>
                <a:ext cx="266040" cy="8424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C3781D2A-C42D-4225-AD93-7513D58768C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422362" y="1840398"/>
                  <a:ext cx="2836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3907D07A-B050-410D-A886-C05B0A439FD1}"/>
                    </a:ext>
                  </a:extLst>
                </p14:cNvPr>
                <p14:cNvContentPartPr/>
                <p14:nvPr/>
              </p14:nvContentPartPr>
              <p14:xfrm>
                <a:off x="2782002" y="1660038"/>
                <a:ext cx="274320" cy="331200"/>
              </p14:xfrm>
            </p:contentPart>
          </mc:Choice>
          <mc:Fallback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3907D07A-B050-410D-A886-C05B0A439FD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73002" y="1651398"/>
                  <a:ext cx="291960" cy="34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49807FCA-2781-489C-9AB5-D71B3F0B6144}"/>
                  </a:ext>
                </a:extLst>
              </p14:cNvPr>
              <p14:cNvContentPartPr/>
              <p14:nvPr/>
            </p14:nvContentPartPr>
            <p14:xfrm>
              <a:off x="1902882" y="2188518"/>
              <a:ext cx="60480" cy="15480"/>
            </p14:xfrm>
          </p:contentPart>
        </mc:Choice>
        <mc:Fallback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49807FCA-2781-489C-9AB5-D71B3F0B614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894242" y="2179518"/>
                <a:ext cx="78120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7A0643EE-95A8-4869-8CCD-7B7AC8D71D8A}"/>
              </a:ext>
            </a:extLst>
          </p:cNvPr>
          <p:cNvGrpSpPr/>
          <p:nvPr/>
        </p:nvGrpSpPr>
        <p:grpSpPr>
          <a:xfrm>
            <a:off x="1515882" y="2498118"/>
            <a:ext cx="413640" cy="341280"/>
            <a:chOff x="1515882" y="2498118"/>
            <a:chExt cx="413640" cy="34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F078891B-BF91-4D4D-B6D5-2F163E4F919B}"/>
                    </a:ext>
                  </a:extLst>
                </p14:cNvPr>
                <p14:cNvContentPartPr/>
                <p14:nvPr/>
              </p14:nvContentPartPr>
              <p14:xfrm>
                <a:off x="1515882" y="2498118"/>
                <a:ext cx="229680" cy="326880"/>
              </p14:xfrm>
            </p:contentPart>
          </mc:Choice>
          <mc:Fallback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F078891B-BF91-4D4D-B6D5-2F163E4F919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07242" y="2489118"/>
                  <a:ext cx="2473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CEA98C7F-03A6-45FB-8CB1-C1BDEAF5F65B}"/>
                    </a:ext>
                  </a:extLst>
                </p14:cNvPr>
                <p14:cNvContentPartPr/>
                <p14:nvPr/>
              </p14:nvContentPartPr>
              <p14:xfrm>
                <a:off x="1908642" y="2828958"/>
                <a:ext cx="20880" cy="10440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CEA98C7F-03A6-45FB-8CB1-C1BDEAF5F65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899642" y="2819958"/>
                  <a:ext cx="3852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6B28DE77-2A3F-4739-A40F-71825924CC4A}"/>
              </a:ext>
            </a:extLst>
          </p:cNvPr>
          <p:cNvGrpSpPr/>
          <p:nvPr/>
        </p:nvGrpSpPr>
        <p:grpSpPr>
          <a:xfrm>
            <a:off x="2279802" y="2343318"/>
            <a:ext cx="995760" cy="390960"/>
            <a:chOff x="2279802" y="2343318"/>
            <a:chExt cx="995760" cy="39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A3350A89-54B8-404B-B5BD-1CAB8F2B071B}"/>
                    </a:ext>
                  </a:extLst>
                </p14:cNvPr>
                <p14:cNvContentPartPr/>
                <p14:nvPr/>
              </p14:nvContentPartPr>
              <p14:xfrm>
                <a:off x="2279802" y="2377518"/>
                <a:ext cx="350640" cy="355320"/>
              </p14:xfrm>
            </p:contentPart>
          </mc:Choice>
          <mc:Fallback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A3350A89-54B8-404B-B5BD-1CAB8F2B071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71162" y="2368878"/>
                  <a:ext cx="3682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3D633D38-0308-4B72-8C27-94423CE5A066}"/>
                    </a:ext>
                  </a:extLst>
                </p14:cNvPr>
                <p14:cNvContentPartPr/>
                <p14:nvPr/>
              </p14:nvContentPartPr>
              <p14:xfrm>
                <a:off x="2728722" y="2343318"/>
                <a:ext cx="293040" cy="390960"/>
              </p14:xfrm>
            </p:contentPart>
          </mc:Choice>
          <mc:Fallback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3D633D38-0308-4B72-8C27-94423CE5A06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20082" y="2334318"/>
                  <a:ext cx="31068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35AAEC3D-4C1E-4FCC-B99E-FE784D191507}"/>
                    </a:ext>
                  </a:extLst>
                </p14:cNvPr>
                <p14:cNvContentPartPr/>
                <p14:nvPr/>
              </p14:nvContentPartPr>
              <p14:xfrm>
                <a:off x="3221922" y="2683158"/>
                <a:ext cx="53640" cy="25920"/>
              </p14:xfrm>
            </p:contentPart>
          </mc:Choice>
          <mc:Fallback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35AAEC3D-4C1E-4FCC-B99E-FE784D19150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212922" y="2674518"/>
                  <a:ext cx="7128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F85F4C3B-5667-4BDD-AC3A-316CB95D298B}"/>
              </a:ext>
            </a:extLst>
          </p:cNvPr>
          <p:cNvGrpSpPr/>
          <p:nvPr/>
        </p:nvGrpSpPr>
        <p:grpSpPr>
          <a:xfrm>
            <a:off x="1460802" y="3323958"/>
            <a:ext cx="354240" cy="387720"/>
            <a:chOff x="1460802" y="3323958"/>
            <a:chExt cx="354240" cy="38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CF06E816-B93D-4329-A84A-A56129A8D2B5}"/>
                    </a:ext>
                  </a:extLst>
                </p14:cNvPr>
                <p14:cNvContentPartPr/>
                <p14:nvPr/>
              </p14:nvContentPartPr>
              <p14:xfrm>
                <a:off x="1460802" y="3323958"/>
                <a:ext cx="130680" cy="387720"/>
              </p14:xfrm>
            </p:contentPart>
          </mc:Choice>
          <mc:Fallback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CF06E816-B93D-4329-A84A-A56129A8D2B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52162" y="3315318"/>
                  <a:ext cx="14832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86C4D50F-4957-4026-8873-BC40D3B45258}"/>
                    </a:ext>
                  </a:extLst>
                </p14:cNvPr>
                <p14:cNvContentPartPr/>
                <p14:nvPr/>
              </p14:nvContentPartPr>
              <p14:xfrm>
                <a:off x="1461882" y="3577038"/>
                <a:ext cx="353160" cy="52200"/>
              </p14:xfrm>
            </p:contentPart>
          </mc:Choice>
          <mc:Fallback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86C4D50F-4957-4026-8873-BC40D3B4525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52882" y="3568398"/>
                  <a:ext cx="370800" cy="6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C4A3676E-271F-4887-BC1C-1CEE611A8944}"/>
              </a:ext>
            </a:extLst>
          </p:cNvPr>
          <p:cNvGrpSpPr/>
          <p:nvPr/>
        </p:nvGrpSpPr>
        <p:grpSpPr>
          <a:xfrm>
            <a:off x="2051922" y="3181038"/>
            <a:ext cx="867960" cy="484200"/>
            <a:chOff x="2051922" y="3181038"/>
            <a:chExt cx="867960" cy="48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45AADE0A-3F68-4E36-99B1-EB3527E6E479}"/>
                    </a:ext>
                  </a:extLst>
                </p14:cNvPr>
                <p14:cNvContentPartPr/>
                <p14:nvPr/>
              </p14:nvContentPartPr>
              <p14:xfrm>
                <a:off x="2051922" y="3181038"/>
                <a:ext cx="286560" cy="484200"/>
              </p14:xfrm>
            </p:contentPart>
          </mc:Choice>
          <mc:Fallback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45AADE0A-3F68-4E36-99B1-EB3527E6E47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42922" y="3172398"/>
                  <a:ext cx="30420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040EDFA2-48BF-4B43-BEE5-ED76DD2D8800}"/>
                    </a:ext>
                  </a:extLst>
                </p14:cNvPr>
                <p14:cNvContentPartPr/>
                <p14:nvPr/>
              </p14:nvContentPartPr>
              <p14:xfrm>
                <a:off x="2438922" y="3368598"/>
                <a:ext cx="284040" cy="271800"/>
              </p14:xfrm>
            </p:contentPart>
          </mc:Choice>
          <mc:Fallback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040EDFA2-48BF-4B43-BEE5-ED76DD2D880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30282" y="3359598"/>
                  <a:ext cx="3016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FAF95AED-5902-4B49-8F2A-DD3FB4A8490B}"/>
                    </a:ext>
                  </a:extLst>
                </p14:cNvPr>
                <p14:cNvContentPartPr/>
                <p14:nvPr/>
              </p14:nvContentPartPr>
              <p14:xfrm>
                <a:off x="2906202" y="3487758"/>
                <a:ext cx="13680" cy="23400"/>
              </p14:xfrm>
            </p:contentPart>
          </mc:Choice>
          <mc:Fallback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FAF95AED-5902-4B49-8F2A-DD3FB4A8490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897562" y="3479118"/>
                  <a:ext cx="3132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9425C1C9-AB4F-4D2E-8E9C-103F2C34EBE0}"/>
              </a:ext>
            </a:extLst>
          </p:cNvPr>
          <p:cNvGrpSpPr/>
          <p:nvPr/>
        </p:nvGrpSpPr>
        <p:grpSpPr>
          <a:xfrm>
            <a:off x="3209322" y="3135318"/>
            <a:ext cx="622800" cy="479880"/>
            <a:chOff x="3209322" y="3135318"/>
            <a:chExt cx="622800" cy="47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11BB0DF4-0ED1-4814-94EC-1F922D38CAFA}"/>
                    </a:ext>
                  </a:extLst>
                </p14:cNvPr>
                <p14:cNvContentPartPr/>
                <p14:nvPr/>
              </p14:nvContentPartPr>
              <p14:xfrm>
                <a:off x="3219042" y="3135318"/>
                <a:ext cx="207000" cy="479880"/>
              </p14:xfrm>
            </p:contentPart>
          </mc:Choice>
          <mc:Fallback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11BB0DF4-0ED1-4814-94EC-1F922D38CAF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10402" y="3126678"/>
                  <a:ext cx="22464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F192DF98-CA23-4DAD-BFE4-FA09DBCDD878}"/>
                    </a:ext>
                  </a:extLst>
                </p14:cNvPr>
                <p14:cNvContentPartPr/>
                <p14:nvPr/>
              </p14:nvContentPartPr>
              <p14:xfrm>
                <a:off x="3209322" y="3439878"/>
                <a:ext cx="182520" cy="27720"/>
              </p14:xfrm>
            </p:contentPart>
          </mc:Choice>
          <mc:Fallback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F192DF98-CA23-4DAD-BFE4-FA09DBCDD87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00682" y="3430878"/>
                  <a:ext cx="2001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9868043E-B639-4474-A138-833AF2C5B299}"/>
                    </a:ext>
                  </a:extLst>
                </p14:cNvPr>
                <p14:cNvContentPartPr/>
                <p14:nvPr/>
              </p14:nvContentPartPr>
              <p14:xfrm>
                <a:off x="3585162" y="3294078"/>
                <a:ext cx="246960" cy="254520"/>
              </p14:xfrm>
            </p:contentPart>
          </mc:Choice>
          <mc:Fallback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9868043E-B639-4474-A138-833AF2C5B29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76162" y="3285078"/>
                  <a:ext cx="264600" cy="27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B49C173A-639F-4273-ACD4-930ACC7D950B}"/>
              </a:ext>
            </a:extLst>
          </p:cNvPr>
          <p:cNvGrpSpPr/>
          <p:nvPr/>
        </p:nvGrpSpPr>
        <p:grpSpPr>
          <a:xfrm>
            <a:off x="5071602" y="3035238"/>
            <a:ext cx="757800" cy="222480"/>
            <a:chOff x="5071602" y="3035238"/>
            <a:chExt cx="757800" cy="22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EC6447E0-B719-414E-8F32-C704D641BB8B}"/>
                    </a:ext>
                  </a:extLst>
                </p14:cNvPr>
                <p14:cNvContentPartPr/>
                <p14:nvPr/>
              </p14:nvContentPartPr>
              <p14:xfrm>
                <a:off x="5071602" y="3200478"/>
                <a:ext cx="452880" cy="44280"/>
              </p14:xfrm>
            </p:contentPart>
          </mc:Choice>
          <mc:Fallback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EC6447E0-B719-414E-8F32-C704D641BB8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062602" y="3191478"/>
                  <a:ext cx="4705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B8F4576C-BA65-4FC1-A1D2-7793072144E2}"/>
                    </a:ext>
                  </a:extLst>
                </p14:cNvPr>
                <p14:cNvContentPartPr/>
                <p14:nvPr/>
              </p14:nvContentPartPr>
              <p14:xfrm>
                <a:off x="5609802" y="3035238"/>
                <a:ext cx="219600" cy="222480"/>
              </p14:xfrm>
            </p:contentPart>
          </mc:Choice>
          <mc:Fallback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B8F4576C-BA65-4FC1-A1D2-7793072144E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601162" y="3026598"/>
                  <a:ext cx="23724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Группа 88">
            <a:extLst>
              <a:ext uri="{FF2B5EF4-FFF2-40B4-BE49-F238E27FC236}">
                <a16:creationId xmlns:a16="http://schemas.microsoft.com/office/drawing/2014/main" id="{5D448753-A8B6-4F6C-8546-7E36579154A1}"/>
              </a:ext>
            </a:extLst>
          </p:cNvPr>
          <p:cNvGrpSpPr/>
          <p:nvPr/>
        </p:nvGrpSpPr>
        <p:grpSpPr>
          <a:xfrm>
            <a:off x="6216762" y="2520438"/>
            <a:ext cx="2718720" cy="687240"/>
            <a:chOff x="6216762" y="2520438"/>
            <a:chExt cx="2718720" cy="68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74A21C8D-1073-48B3-8CD0-44255D1CC140}"/>
                    </a:ext>
                  </a:extLst>
                </p14:cNvPr>
                <p14:cNvContentPartPr/>
                <p14:nvPr/>
              </p14:nvContentPartPr>
              <p14:xfrm>
                <a:off x="6216762" y="2900958"/>
                <a:ext cx="169560" cy="306720"/>
              </p14:xfrm>
            </p:contentPart>
          </mc:Choice>
          <mc:Fallback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74A21C8D-1073-48B3-8CD0-44255D1CC14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207762" y="2892318"/>
                  <a:ext cx="1872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E0587084-B3BA-4573-8EC6-DB6961A52A2E}"/>
                    </a:ext>
                  </a:extLst>
                </p14:cNvPr>
                <p14:cNvContentPartPr/>
                <p14:nvPr/>
              </p14:nvContentPartPr>
              <p14:xfrm>
                <a:off x="6464082" y="2978358"/>
                <a:ext cx="32400" cy="171360"/>
              </p14:xfrm>
            </p:contentPart>
          </mc:Choice>
          <mc:Fallback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E0587084-B3BA-4573-8EC6-DB6961A52A2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55442" y="2969718"/>
                  <a:ext cx="500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4C7CE4C4-61FC-46AF-9C20-2B66C3790EB2}"/>
                    </a:ext>
                  </a:extLst>
                </p14:cNvPr>
                <p14:cNvContentPartPr/>
                <p14:nvPr/>
              </p14:nvContentPartPr>
              <p14:xfrm>
                <a:off x="6579282" y="2940918"/>
                <a:ext cx="154080" cy="214200"/>
              </p14:xfrm>
            </p:contentPart>
          </mc:Choice>
          <mc:Fallback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4C7CE4C4-61FC-46AF-9C20-2B66C3790EB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570642" y="2931918"/>
                  <a:ext cx="1717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6CD5D795-F6E7-41C8-8C15-4615621A893B}"/>
                    </a:ext>
                  </a:extLst>
                </p14:cNvPr>
                <p14:cNvContentPartPr/>
                <p14:nvPr/>
              </p14:nvContentPartPr>
              <p14:xfrm>
                <a:off x="6851802" y="2855958"/>
                <a:ext cx="121680" cy="261360"/>
              </p14:xfrm>
            </p:contentPart>
          </mc:Choice>
          <mc:Fallback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6CD5D795-F6E7-41C8-8C15-4615621A893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843162" y="2846958"/>
                  <a:ext cx="1393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3DFC3909-25BF-42EA-A183-852998573C87}"/>
                    </a:ext>
                  </a:extLst>
                </p14:cNvPr>
                <p14:cNvContentPartPr/>
                <p14:nvPr/>
              </p14:nvContentPartPr>
              <p14:xfrm>
                <a:off x="7049442" y="2839758"/>
                <a:ext cx="253080" cy="191160"/>
              </p14:xfrm>
            </p:contentPart>
          </mc:Choice>
          <mc:Fallback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3DFC3909-25BF-42EA-A183-852998573C8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040802" y="2831118"/>
                  <a:ext cx="2707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82771BB1-959B-4982-85C1-A875BAEF46A3}"/>
                    </a:ext>
                  </a:extLst>
                </p14:cNvPr>
                <p14:cNvContentPartPr/>
                <p14:nvPr/>
              </p14:nvContentPartPr>
              <p14:xfrm>
                <a:off x="7310082" y="2806638"/>
                <a:ext cx="177480" cy="180360"/>
              </p14:xfrm>
            </p:contentPart>
          </mc:Choice>
          <mc:Fallback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82771BB1-959B-4982-85C1-A875BAEF46A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301442" y="2797638"/>
                  <a:ext cx="1951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4A4F1CA4-12AC-4872-ABCF-BAD8456C935C}"/>
                    </a:ext>
                  </a:extLst>
                </p14:cNvPr>
                <p14:cNvContentPartPr/>
                <p14:nvPr/>
              </p14:nvContentPartPr>
              <p14:xfrm>
                <a:off x="7319082" y="2844078"/>
                <a:ext cx="255960" cy="126720"/>
              </p14:xfrm>
            </p:contentPart>
          </mc:Choice>
          <mc:Fallback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4A4F1CA4-12AC-4872-ABCF-BAD8456C935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310442" y="2835438"/>
                  <a:ext cx="2736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172663D2-4245-4D7D-BDCA-8D3A618CA3C5}"/>
                    </a:ext>
                  </a:extLst>
                </p14:cNvPr>
                <p14:cNvContentPartPr/>
                <p14:nvPr/>
              </p14:nvContentPartPr>
              <p14:xfrm>
                <a:off x="7712202" y="2815998"/>
                <a:ext cx="263520" cy="147600"/>
              </p14:xfrm>
            </p:contentPart>
          </mc:Choice>
          <mc:Fallback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172663D2-4245-4D7D-BDCA-8D3A618CA3C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03202" y="2806998"/>
                  <a:ext cx="2811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F93128A0-AFA0-4C0A-9DAB-DE246E49D5CC}"/>
                    </a:ext>
                  </a:extLst>
                </p14:cNvPr>
                <p14:cNvContentPartPr/>
                <p14:nvPr/>
              </p14:nvContentPartPr>
              <p14:xfrm>
                <a:off x="7961682" y="2715918"/>
                <a:ext cx="203040" cy="173160"/>
              </p14:xfrm>
            </p:contentPart>
          </mc:Choice>
          <mc:Fallback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F93128A0-AFA0-4C0A-9DAB-DE246E49D5C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953042" y="2707278"/>
                  <a:ext cx="2206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720459C4-2778-4C07-9E95-448B0FDE9CE5}"/>
                    </a:ext>
                  </a:extLst>
                </p14:cNvPr>
                <p14:cNvContentPartPr/>
                <p14:nvPr/>
              </p14:nvContentPartPr>
              <p14:xfrm>
                <a:off x="8215122" y="2675238"/>
                <a:ext cx="370080" cy="142920"/>
              </p14:xfrm>
            </p:contentPart>
          </mc:Choice>
          <mc:Fallback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720459C4-2778-4C07-9E95-448B0FDE9CE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206122" y="2666238"/>
                  <a:ext cx="3877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91A965D7-A06F-4EE6-A389-5103B8BAE444}"/>
                    </a:ext>
                  </a:extLst>
                </p14:cNvPr>
                <p14:cNvContentPartPr/>
                <p14:nvPr/>
              </p14:nvContentPartPr>
              <p14:xfrm>
                <a:off x="8631282" y="2520438"/>
                <a:ext cx="304200" cy="259920"/>
              </p14:xfrm>
            </p:contentPart>
          </mc:Choice>
          <mc:Fallback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91A965D7-A06F-4EE6-A389-5103B8BAE44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622642" y="2511438"/>
                  <a:ext cx="321840" cy="27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90" name="Рукописный ввод 89">
                <a:extLst>
                  <a:ext uri="{FF2B5EF4-FFF2-40B4-BE49-F238E27FC236}">
                    <a16:creationId xmlns:a16="http://schemas.microsoft.com/office/drawing/2014/main" id="{15CDBF53-9398-476E-A768-DB30A3C0038D}"/>
                  </a:ext>
                </a:extLst>
              </p14:cNvPr>
              <p14:cNvContentPartPr/>
              <p14:nvPr/>
            </p14:nvContentPartPr>
            <p14:xfrm>
              <a:off x="1477362" y="4183278"/>
              <a:ext cx="133200" cy="292320"/>
            </p14:xfrm>
          </p:contentPart>
        </mc:Choice>
        <mc:Fallback>
          <p:pic>
            <p:nvPicPr>
              <p:cNvPr id="90" name="Рукописный ввод 89">
                <a:extLst>
                  <a:ext uri="{FF2B5EF4-FFF2-40B4-BE49-F238E27FC236}">
                    <a16:creationId xmlns:a16="http://schemas.microsoft.com/office/drawing/2014/main" id="{15CDBF53-9398-476E-A768-DB30A3C0038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468362" y="4174278"/>
                <a:ext cx="15084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91" name="Рукописный ввод 90">
                <a:extLst>
                  <a:ext uri="{FF2B5EF4-FFF2-40B4-BE49-F238E27FC236}">
                    <a16:creationId xmlns:a16="http://schemas.microsoft.com/office/drawing/2014/main" id="{EF093C70-B99D-4940-AC2B-7F776F046AD6}"/>
                  </a:ext>
                </a:extLst>
              </p14:cNvPr>
              <p14:cNvContentPartPr/>
              <p14:nvPr/>
            </p14:nvContentPartPr>
            <p14:xfrm>
              <a:off x="1914042" y="4320438"/>
              <a:ext cx="21960" cy="43200"/>
            </p14:xfrm>
          </p:contentPart>
        </mc:Choice>
        <mc:Fallback>
          <p:pic>
            <p:nvPicPr>
              <p:cNvPr id="91" name="Рукописный ввод 90">
                <a:extLst>
                  <a:ext uri="{FF2B5EF4-FFF2-40B4-BE49-F238E27FC236}">
                    <a16:creationId xmlns:a16="http://schemas.microsoft.com/office/drawing/2014/main" id="{EF093C70-B99D-4940-AC2B-7F776F046AD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905402" y="4311438"/>
                <a:ext cx="39600" cy="6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Группа 93">
            <a:extLst>
              <a:ext uri="{FF2B5EF4-FFF2-40B4-BE49-F238E27FC236}">
                <a16:creationId xmlns:a16="http://schemas.microsoft.com/office/drawing/2014/main" id="{9C25A9E6-0085-43DB-95F0-88D7ADA98993}"/>
              </a:ext>
            </a:extLst>
          </p:cNvPr>
          <p:cNvGrpSpPr/>
          <p:nvPr/>
        </p:nvGrpSpPr>
        <p:grpSpPr>
          <a:xfrm>
            <a:off x="2268642" y="3888798"/>
            <a:ext cx="674640" cy="471600"/>
            <a:chOff x="2268642" y="3888798"/>
            <a:chExt cx="674640" cy="47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81AE8678-A21D-4266-8310-9D3C337C5317}"/>
                    </a:ext>
                  </a:extLst>
                </p14:cNvPr>
                <p14:cNvContentPartPr/>
                <p14:nvPr/>
              </p14:nvContentPartPr>
              <p14:xfrm>
                <a:off x="2268642" y="3980598"/>
                <a:ext cx="231840" cy="379800"/>
              </p14:xfrm>
            </p:contentPart>
          </mc:Choice>
          <mc:Fallback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81AE8678-A21D-4266-8310-9D3C337C531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260002" y="3971958"/>
                  <a:ext cx="2494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49ECF62B-AF70-40B3-BC5A-16EC5F05DB71}"/>
                    </a:ext>
                  </a:extLst>
                </p14:cNvPr>
                <p14:cNvContentPartPr/>
                <p14:nvPr/>
              </p14:nvContentPartPr>
              <p14:xfrm>
                <a:off x="2672202" y="3888798"/>
                <a:ext cx="271080" cy="361440"/>
              </p14:xfrm>
            </p:contentPart>
          </mc:Choice>
          <mc:Fallback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49ECF62B-AF70-40B3-BC5A-16EC5F05DB7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663202" y="3879798"/>
                  <a:ext cx="288720" cy="37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95" name="Рукописный ввод 94">
                <a:extLst>
                  <a:ext uri="{FF2B5EF4-FFF2-40B4-BE49-F238E27FC236}">
                    <a16:creationId xmlns:a16="http://schemas.microsoft.com/office/drawing/2014/main" id="{40A54D8C-2F92-4ADD-BF9C-3F3CA6149833}"/>
                  </a:ext>
                </a:extLst>
              </p14:cNvPr>
              <p14:cNvContentPartPr/>
              <p14:nvPr/>
            </p14:nvContentPartPr>
            <p14:xfrm>
              <a:off x="1390602" y="4854678"/>
              <a:ext cx="110520" cy="254880"/>
            </p14:xfrm>
          </p:contentPart>
        </mc:Choice>
        <mc:Fallback>
          <p:pic>
            <p:nvPicPr>
              <p:cNvPr id="95" name="Рукописный ввод 94">
                <a:extLst>
                  <a:ext uri="{FF2B5EF4-FFF2-40B4-BE49-F238E27FC236}">
                    <a16:creationId xmlns:a16="http://schemas.microsoft.com/office/drawing/2014/main" id="{40A54D8C-2F92-4ADD-BF9C-3F3CA614983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381602" y="4846038"/>
                <a:ext cx="12816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96" name="Рукописный ввод 95">
                <a:extLst>
                  <a:ext uri="{FF2B5EF4-FFF2-40B4-BE49-F238E27FC236}">
                    <a16:creationId xmlns:a16="http://schemas.microsoft.com/office/drawing/2014/main" id="{188B0755-8B80-48C5-8B1A-7A362E275F69}"/>
                  </a:ext>
                </a:extLst>
              </p14:cNvPr>
              <p14:cNvContentPartPr/>
              <p14:nvPr/>
            </p14:nvContentPartPr>
            <p14:xfrm>
              <a:off x="1765002" y="5055918"/>
              <a:ext cx="5040" cy="6120"/>
            </p14:xfrm>
          </p:contentPart>
        </mc:Choice>
        <mc:Fallback>
          <p:pic>
            <p:nvPicPr>
              <p:cNvPr id="96" name="Рукописный ввод 95">
                <a:extLst>
                  <a:ext uri="{FF2B5EF4-FFF2-40B4-BE49-F238E27FC236}">
                    <a16:creationId xmlns:a16="http://schemas.microsoft.com/office/drawing/2014/main" id="{188B0755-8B80-48C5-8B1A-7A362E275F6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756002" y="5046918"/>
                <a:ext cx="22680" cy="2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Группа 109">
            <a:extLst>
              <a:ext uri="{FF2B5EF4-FFF2-40B4-BE49-F238E27FC236}">
                <a16:creationId xmlns:a16="http://schemas.microsoft.com/office/drawing/2014/main" id="{E72A99F3-3936-4E36-8864-CE5D4F38CD13}"/>
              </a:ext>
            </a:extLst>
          </p:cNvPr>
          <p:cNvGrpSpPr/>
          <p:nvPr/>
        </p:nvGrpSpPr>
        <p:grpSpPr>
          <a:xfrm>
            <a:off x="2165322" y="4505478"/>
            <a:ext cx="506880" cy="534960"/>
            <a:chOff x="2165322" y="4505478"/>
            <a:chExt cx="506880" cy="53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309BFAA8-35D0-49F2-A110-CA030EF98C65}"/>
                    </a:ext>
                  </a:extLst>
                </p14:cNvPr>
                <p14:cNvContentPartPr/>
                <p14:nvPr/>
              </p14:nvContentPartPr>
              <p14:xfrm>
                <a:off x="2165322" y="4505478"/>
                <a:ext cx="273240" cy="458640"/>
              </p14:xfrm>
            </p:contentPart>
          </mc:Choice>
          <mc:Fallback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309BFAA8-35D0-49F2-A110-CA030EF98C6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156322" y="4496838"/>
                  <a:ext cx="29088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D012D68D-E945-493A-A472-B57EFD820979}"/>
                    </a:ext>
                  </a:extLst>
                </p14:cNvPr>
                <p14:cNvContentPartPr/>
                <p14:nvPr/>
              </p14:nvContentPartPr>
              <p14:xfrm>
                <a:off x="2484282" y="4808958"/>
                <a:ext cx="150840" cy="138960"/>
              </p14:xfrm>
            </p:contentPart>
          </mc:Choice>
          <mc:Fallback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D012D68D-E945-493A-A472-B57EFD82097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475282" y="4800318"/>
                  <a:ext cx="168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240152D3-5F3A-4FBC-9CDD-D2FFAD53B310}"/>
                    </a:ext>
                  </a:extLst>
                </p14:cNvPr>
                <p14:cNvContentPartPr/>
                <p14:nvPr/>
              </p14:nvContentPartPr>
              <p14:xfrm>
                <a:off x="2632242" y="4686918"/>
                <a:ext cx="39960" cy="353520"/>
              </p14:xfrm>
            </p:contentPart>
          </mc:Choice>
          <mc:Fallback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240152D3-5F3A-4FBC-9CDD-D2FFAD53B31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623242" y="4677918"/>
                  <a:ext cx="57600" cy="37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00" name="Рукописный ввод 99">
                <a:extLst>
                  <a:ext uri="{FF2B5EF4-FFF2-40B4-BE49-F238E27FC236}">
                    <a16:creationId xmlns:a16="http://schemas.microsoft.com/office/drawing/2014/main" id="{8B9696A2-84DB-4E3A-899D-E8810C6A87B9}"/>
                  </a:ext>
                </a:extLst>
              </p14:cNvPr>
              <p14:cNvContentPartPr/>
              <p14:nvPr/>
            </p14:nvContentPartPr>
            <p14:xfrm>
              <a:off x="2921682" y="4781598"/>
              <a:ext cx="63000" cy="58320"/>
            </p14:xfrm>
          </p:contentPart>
        </mc:Choice>
        <mc:Fallback>
          <p:pic>
            <p:nvPicPr>
              <p:cNvPr id="100" name="Рукописный ввод 99">
                <a:extLst>
                  <a:ext uri="{FF2B5EF4-FFF2-40B4-BE49-F238E27FC236}">
                    <a16:creationId xmlns:a16="http://schemas.microsoft.com/office/drawing/2014/main" id="{8B9696A2-84DB-4E3A-899D-E8810C6A87B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913042" y="4772598"/>
                <a:ext cx="80640" cy="7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Группа 108">
            <a:extLst>
              <a:ext uri="{FF2B5EF4-FFF2-40B4-BE49-F238E27FC236}">
                <a16:creationId xmlns:a16="http://schemas.microsoft.com/office/drawing/2014/main" id="{B4DFF9B8-8D08-4845-B892-FD882785178E}"/>
              </a:ext>
            </a:extLst>
          </p:cNvPr>
          <p:cNvGrpSpPr/>
          <p:nvPr/>
        </p:nvGrpSpPr>
        <p:grpSpPr>
          <a:xfrm>
            <a:off x="3275562" y="4433478"/>
            <a:ext cx="555120" cy="326160"/>
            <a:chOff x="3275562" y="4433478"/>
            <a:chExt cx="555120" cy="32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AF68EB31-B5C3-45F9-B407-727E2380DDEA}"/>
                    </a:ext>
                  </a:extLst>
                </p14:cNvPr>
                <p14:cNvContentPartPr/>
                <p14:nvPr/>
              </p14:nvContentPartPr>
              <p14:xfrm>
                <a:off x="3275562" y="4433478"/>
                <a:ext cx="268920" cy="259200"/>
              </p14:xfrm>
            </p:contentPart>
          </mc:Choice>
          <mc:Fallback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AF68EB31-B5C3-45F9-B407-727E2380DDE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266922" y="4424838"/>
                  <a:ext cx="2865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99FBDCBE-D92D-4D41-A265-EED70ACD655D}"/>
                    </a:ext>
                  </a:extLst>
                </p14:cNvPr>
                <p14:cNvContentPartPr/>
                <p14:nvPr/>
              </p14:nvContentPartPr>
              <p14:xfrm>
                <a:off x="3628002" y="4484238"/>
                <a:ext cx="202680" cy="275400"/>
              </p14:xfrm>
            </p:contentPart>
          </mc:Choice>
          <mc:Fallback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99FBDCBE-D92D-4D41-A265-EED70ACD655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619362" y="4475598"/>
                  <a:ext cx="220320" cy="29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03" name="Рукописный ввод 102">
                <a:extLst>
                  <a:ext uri="{FF2B5EF4-FFF2-40B4-BE49-F238E27FC236}">
                    <a16:creationId xmlns:a16="http://schemas.microsoft.com/office/drawing/2014/main" id="{FE97A1E2-FE30-48DB-8E74-2BAA28D4C7C7}"/>
                  </a:ext>
                </a:extLst>
              </p14:cNvPr>
              <p14:cNvContentPartPr/>
              <p14:nvPr/>
            </p14:nvContentPartPr>
            <p14:xfrm>
              <a:off x="4299762" y="4348878"/>
              <a:ext cx="565920" cy="194760"/>
            </p14:xfrm>
          </p:contentPart>
        </mc:Choice>
        <mc:Fallback>
          <p:pic>
            <p:nvPicPr>
              <p:cNvPr id="103" name="Рукописный ввод 102">
                <a:extLst>
                  <a:ext uri="{FF2B5EF4-FFF2-40B4-BE49-F238E27FC236}">
                    <a16:creationId xmlns:a16="http://schemas.microsoft.com/office/drawing/2014/main" id="{FE97A1E2-FE30-48DB-8E74-2BAA28D4C7C7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290762" y="4340238"/>
                <a:ext cx="583560" cy="21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Группа 107">
            <a:extLst>
              <a:ext uri="{FF2B5EF4-FFF2-40B4-BE49-F238E27FC236}">
                <a16:creationId xmlns:a16="http://schemas.microsoft.com/office/drawing/2014/main" id="{6DAFD979-23E1-4989-A4BE-953C50DB9A7C}"/>
              </a:ext>
            </a:extLst>
          </p:cNvPr>
          <p:cNvGrpSpPr/>
          <p:nvPr/>
        </p:nvGrpSpPr>
        <p:grpSpPr>
          <a:xfrm>
            <a:off x="5227842" y="4258878"/>
            <a:ext cx="657000" cy="231840"/>
            <a:chOff x="5227842" y="4258878"/>
            <a:chExt cx="657000" cy="23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6D3E5FEE-B6CC-4E64-B8BF-2F0948FCB81D}"/>
                    </a:ext>
                  </a:extLst>
                </p14:cNvPr>
                <p14:cNvContentPartPr/>
                <p14:nvPr/>
              </p14:nvContentPartPr>
              <p14:xfrm>
                <a:off x="5227842" y="4258878"/>
                <a:ext cx="114840" cy="231840"/>
              </p14:xfrm>
            </p:contentPart>
          </mc:Choice>
          <mc:Fallback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6D3E5FEE-B6CC-4E64-B8BF-2F0948FCB81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219202" y="4250238"/>
                  <a:ext cx="1324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8BDA4605-FF0A-4DAA-9A3E-281DE7A51416}"/>
                    </a:ext>
                  </a:extLst>
                </p14:cNvPr>
                <p14:cNvContentPartPr/>
                <p14:nvPr/>
              </p14:nvContentPartPr>
              <p14:xfrm>
                <a:off x="5626722" y="4269318"/>
                <a:ext cx="258120" cy="219240"/>
              </p14:xfrm>
            </p:contentPart>
          </mc:Choice>
          <mc:Fallback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8BDA4605-FF0A-4DAA-9A3E-281DE7A5141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618082" y="4260678"/>
                  <a:ext cx="275760" cy="23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Группа 114">
            <a:extLst>
              <a:ext uri="{FF2B5EF4-FFF2-40B4-BE49-F238E27FC236}">
                <a16:creationId xmlns:a16="http://schemas.microsoft.com/office/drawing/2014/main" id="{C909B5BD-3A7C-432F-BF06-46909A4E21F7}"/>
              </a:ext>
            </a:extLst>
          </p:cNvPr>
          <p:cNvGrpSpPr/>
          <p:nvPr/>
        </p:nvGrpSpPr>
        <p:grpSpPr>
          <a:xfrm>
            <a:off x="1127442" y="5489358"/>
            <a:ext cx="484920" cy="342720"/>
            <a:chOff x="1127442" y="5489358"/>
            <a:chExt cx="484920" cy="34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92DB201E-413E-4D20-9830-018D44DC8F05}"/>
                    </a:ext>
                  </a:extLst>
                </p14:cNvPr>
                <p14:cNvContentPartPr/>
                <p14:nvPr/>
              </p14:nvContentPartPr>
              <p14:xfrm>
                <a:off x="1127442" y="5489358"/>
                <a:ext cx="34920" cy="336240"/>
              </p14:xfrm>
            </p:contentPart>
          </mc:Choice>
          <mc:Fallback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92DB201E-413E-4D20-9830-018D44DC8F0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18442" y="5480358"/>
                  <a:ext cx="525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E14FF4CA-6944-49E9-A984-665913D2D83C}"/>
                    </a:ext>
                  </a:extLst>
                </p14:cNvPr>
                <p14:cNvContentPartPr/>
                <p14:nvPr/>
              </p14:nvContentPartPr>
              <p14:xfrm>
                <a:off x="1264962" y="5612838"/>
                <a:ext cx="137160" cy="219240"/>
              </p14:xfrm>
            </p:contentPart>
          </mc:Choice>
          <mc:Fallback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E14FF4CA-6944-49E9-A984-665913D2D83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256322" y="5604198"/>
                  <a:ext cx="1548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B9659489-C6B1-4843-B2A1-C8CD5B67B329}"/>
                    </a:ext>
                  </a:extLst>
                </p14:cNvPr>
                <p14:cNvContentPartPr/>
                <p14:nvPr/>
              </p14:nvContentPartPr>
              <p14:xfrm>
                <a:off x="1600842" y="5791398"/>
                <a:ext cx="11520" cy="4320"/>
              </p14:xfrm>
            </p:contentPart>
          </mc:Choice>
          <mc:Fallback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B9659489-C6B1-4843-B2A1-C8CD5B67B32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592202" y="5782758"/>
                  <a:ext cx="2916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Группа 125">
            <a:extLst>
              <a:ext uri="{FF2B5EF4-FFF2-40B4-BE49-F238E27FC236}">
                <a16:creationId xmlns:a16="http://schemas.microsoft.com/office/drawing/2014/main" id="{FE827EAE-19E3-4DF6-A050-4C9A4AA15A9C}"/>
              </a:ext>
            </a:extLst>
          </p:cNvPr>
          <p:cNvGrpSpPr/>
          <p:nvPr/>
        </p:nvGrpSpPr>
        <p:grpSpPr>
          <a:xfrm>
            <a:off x="1953642" y="5251398"/>
            <a:ext cx="2732400" cy="644400"/>
            <a:chOff x="1953642" y="5251398"/>
            <a:chExt cx="2732400" cy="64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BC980C91-8389-4237-97E7-BA0413120758}"/>
                    </a:ext>
                  </a:extLst>
                </p14:cNvPr>
                <p14:cNvContentPartPr/>
                <p14:nvPr/>
              </p14:nvContentPartPr>
              <p14:xfrm>
                <a:off x="2009802" y="5355798"/>
                <a:ext cx="227160" cy="495360"/>
              </p14:xfrm>
            </p:contentPart>
          </mc:Choice>
          <mc:Fallback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BC980C91-8389-4237-97E7-BA041312075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000802" y="5346798"/>
                  <a:ext cx="24480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2C5689F6-0A2B-4F48-AD3D-B47E6FFF0A86}"/>
                    </a:ext>
                  </a:extLst>
                </p14:cNvPr>
                <p14:cNvContentPartPr/>
                <p14:nvPr/>
              </p14:nvContentPartPr>
              <p14:xfrm>
                <a:off x="1953642" y="5609238"/>
                <a:ext cx="278640" cy="215280"/>
              </p14:xfrm>
            </p:contentPart>
          </mc:Choice>
          <mc:Fallback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2C5689F6-0A2B-4F48-AD3D-B47E6FFF0A8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945002" y="5600598"/>
                  <a:ext cx="2962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DBDF24BD-81A4-4926-B259-3D96D2872654}"/>
                    </a:ext>
                  </a:extLst>
                </p14:cNvPr>
                <p14:cNvContentPartPr/>
                <p14:nvPr/>
              </p14:nvContentPartPr>
              <p14:xfrm>
                <a:off x="2308962" y="5602038"/>
                <a:ext cx="166680" cy="223200"/>
              </p14:xfrm>
            </p:contentPart>
          </mc:Choice>
          <mc:Fallback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DBDF24BD-81A4-4926-B259-3D96D287265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300322" y="5593398"/>
                  <a:ext cx="1843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9" name="Рукописный ввод 118">
                  <a:extLst>
                    <a:ext uri="{FF2B5EF4-FFF2-40B4-BE49-F238E27FC236}">
                      <a16:creationId xmlns:a16="http://schemas.microsoft.com/office/drawing/2014/main" id="{0A312298-E3CC-4AAD-B4FC-FBD39A8CE2D3}"/>
                    </a:ext>
                  </a:extLst>
                </p14:cNvPr>
                <p14:cNvContentPartPr/>
                <p14:nvPr/>
              </p14:nvContentPartPr>
              <p14:xfrm>
                <a:off x="2593722" y="5350398"/>
                <a:ext cx="148680" cy="545400"/>
              </p14:xfrm>
            </p:contentPart>
          </mc:Choice>
          <mc:Fallback>
            <p:pic>
              <p:nvPicPr>
                <p:cNvPr id="119" name="Рукописный ввод 118">
                  <a:extLst>
                    <a:ext uri="{FF2B5EF4-FFF2-40B4-BE49-F238E27FC236}">
                      <a16:creationId xmlns:a16="http://schemas.microsoft.com/office/drawing/2014/main" id="{0A312298-E3CC-4AAD-B4FC-FBD39A8CE2D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85082" y="5341398"/>
                  <a:ext cx="16632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1027DA64-0F71-4E49-9C2D-8161C360D6AD}"/>
                    </a:ext>
                  </a:extLst>
                </p14:cNvPr>
                <p14:cNvContentPartPr/>
                <p14:nvPr/>
              </p14:nvContentPartPr>
              <p14:xfrm>
                <a:off x="2881722" y="5371998"/>
                <a:ext cx="207000" cy="446760"/>
              </p14:xfrm>
            </p:contentPart>
          </mc:Choice>
          <mc:Fallback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1027DA64-0F71-4E49-9C2D-8161C360D6A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872722" y="5362998"/>
                  <a:ext cx="22464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A14C420B-1824-4F66-A3E8-E3DC207FEF08}"/>
                    </a:ext>
                  </a:extLst>
                </p14:cNvPr>
                <p14:cNvContentPartPr/>
                <p14:nvPr/>
              </p14:nvContentPartPr>
              <p14:xfrm>
                <a:off x="3317682" y="5555238"/>
                <a:ext cx="118800" cy="167400"/>
              </p14:xfrm>
            </p:contentPart>
          </mc:Choice>
          <mc:Fallback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A14C420B-1824-4F66-A3E8-E3DC207FEF0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308682" y="5546238"/>
                  <a:ext cx="1364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3CBAD654-7493-4C23-AE20-C7AA6C82C10C}"/>
                    </a:ext>
                  </a:extLst>
                </p14:cNvPr>
                <p14:cNvContentPartPr/>
                <p14:nvPr/>
              </p14:nvContentPartPr>
              <p14:xfrm>
                <a:off x="3283122" y="5633718"/>
                <a:ext cx="252720" cy="166320"/>
              </p14:xfrm>
            </p:contentPart>
          </mc:Choice>
          <mc:Fallback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3CBAD654-7493-4C23-AE20-C7AA6C82C10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274122" y="5624718"/>
                  <a:ext cx="270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B675C9DC-9448-49FA-B794-0C65DF391D70}"/>
                    </a:ext>
                  </a:extLst>
                </p14:cNvPr>
                <p14:cNvContentPartPr/>
                <p14:nvPr/>
              </p14:nvContentPartPr>
              <p14:xfrm>
                <a:off x="3689562" y="5343198"/>
                <a:ext cx="350640" cy="385560"/>
              </p14:xfrm>
            </p:contentPart>
          </mc:Choice>
          <mc:Fallback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B675C9DC-9448-49FA-B794-0C65DF391D7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680562" y="5334558"/>
                  <a:ext cx="3682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2F4724A8-891F-41A1-83AA-D93D14AD2C73}"/>
                    </a:ext>
                  </a:extLst>
                </p14:cNvPr>
                <p14:cNvContentPartPr/>
                <p14:nvPr/>
              </p14:nvContentPartPr>
              <p14:xfrm>
                <a:off x="4072602" y="5532558"/>
                <a:ext cx="228240" cy="205200"/>
              </p14:xfrm>
            </p:contentPart>
          </mc:Choice>
          <mc:Fallback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2F4724A8-891F-41A1-83AA-D93D14AD2C7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063602" y="5523918"/>
                  <a:ext cx="2458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C578A493-E1D2-40E9-B6AF-AE2369404ECA}"/>
                    </a:ext>
                  </a:extLst>
                </p14:cNvPr>
                <p14:cNvContentPartPr/>
                <p14:nvPr/>
              </p14:nvContentPartPr>
              <p14:xfrm>
                <a:off x="4202562" y="5251398"/>
                <a:ext cx="483480" cy="624960"/>
              </p14:xfrm>
            </p:contentPart>
          </mc:Choice>
          <mc:Fallback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C578A493-E1D2-40E9-B6AF-AE2369404EC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193922" y="5242398"/>
                  <a:ext cx="501120" cy="64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27" name="Рукописный ввод 126">
                <a:extLst>
                  <a:ext uri="{FF2B5EF4-FFF2-40B4-BE49-F238E27FC236}">
                    <a16:creationId xmlns:a16="http://schemas.microsoft.com/office/drawing/2014/main" id="{1DAEABF5-196D-4E13-AD11-E49307F5EDBE}"/>
                  </a:ext>
                </a:extLst>
              </p14:cNvPr>
              <p14:cNvContentPartPr/>
              <p14:nvPr/>
            </p14:nvContentPartPr>
            <p14:xfrm>
              <a:off x="5140362" y="1662198"/>
              <a:ext cx="33120" cy="83520"/>
            </p14:xfrm>
          </p:contentPart>
        </mc:Choice>
        <mc:Fallback>
          <p:pic>
            <p:nvPicPr>
              <p:cNvPr id="127" name="Рукописный ввод 126">
                <a:extLst>
                  <a:ext uri="{FF2B5EF4-FFF2-40B4-BE49-F238E27FC236}">
                    <a16:creationId xmlns:a16="http://schemas.microsoft.com/office/drawing/2014/main" id="{1DAEABF5-196D-4E13-AD11-E49307F5EDBE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131722" y="1653198"/>
                <a:ext cx="507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0C01026F-DF57-4601-86F1-4262D52EC691}"/>
                  </a:ext>
                </a:extLst>
              </p14:cNvPr>
              <p14:cNvContentPartPr/>
              <p14:nvPr/>
            </p14:nvContentPartPr>
            <p14:xfrm>
              <a:off x="2429922" y="325878"/>
              <a:ext cx="252360" cy="399960"/>
            </p14:xfrm>
          </p:contentPart>
        </mc:Choice>
        <mc:Fallback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0C01026F-DF57-4601-86F1-4262D52EC691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421282" y="316878"/>
                <a:ext cx="27000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EEA329D7-752D-4CB2-AAEF-5151B9D3931A}"/>
                  </a:ext>
                </a:extLst>
              </p14:cNvPr>
              <p14:cNvContentPartPr/>
              <p14:nvPr/>
            </p14:nvContentPartPr>
            <p14:xfrm>
              <a:off x="2381322" y="528198"/>
              <a:ext cx="255600" cy="30600"/>
            </p14:xfrm>
          </p:contentPart>
        </mc:Choice>
        <mc:Fallback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EEA329D7-752D-4CB2-AAEF-5151B9D3931A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372682" y="519558"/>
                <a:ext cx="27324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958C94DB-7B65-4F2F-975C-E14915145ACD}"/>
                  </a:ext>
                </a:extLst>
              </p14:cNvPr>
              <p14:cNvContentPartPr/>
              <p14:nvPr/>
            </p14:nvContentPartPr>
            <p14:xfrm>
              <a:off x="2756802" y="544398"/>
              <a:ext cx="164520" cy="249480"/>
            </p14:xfrm>
          </p:contentPart>
        </mc:Choice>
        <mc:Fallback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958C94DB-7B65-4F2F-975C-E14915145ACD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748162" y="535758"/>
                <a:ext cx="18216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41D5BB54-8695-40A9-B4B4-5C8BC7722236}"/>
                  </a:ext>
                </a:extLst>
              </p14:cNvPr>
              <p14:cNvContentPartPr/>
              <p14:nvPr/>
            </p14:nvContentPartPr>
            <p14:xfrm>
              <a:off x="3071442" y="560598"/>
              <a:ext cx="34560" cy="30960"/>
            </p14:xfrm>
          </p:contentPart>
        </mc:Choice>
        <mc:Fallback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41D5BB54-8695-40A9-B4B4-5C8BC7722236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062442" y="551598"/>
                <a:ext cx="522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D86B8F49-44FE-4488-A6BD-1850A00E30CC}"/>
                  </a:ext>
                </a:extLst>
              </p14:cNvPr>
              <p14:cNvContentPartPr/>
              <p14:nvPr/>
            </p14:nvContentPartPr>
            <p14:xfrm>
              <a:off x="3267642" y="257118"/>
              <a:ext cx="223560" cy="479160"/>
            </p14:xfrm>
          </p:contentPart>
        </mc:Choice>
        <mc:Fallback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D86B8F49-44FE-4488-A6BD-1850A00E30CC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259002" y="248118"/>
                <a:ext cx="24120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2B339965-38DE-47C7-AA5A-7302B61BC77B}"/>
                  </a:ext>
                </a:extLst>
              </p14:cNvPr>
              <p14:cNvContentPartPr/>
              <p14:nvPr/>
            </p14:nvContentPartPr>
            <p14:xfrm>
              <a:off x="3587322" y="452598"/>
              <a:ext cx="186120" cy="215280"/>
            </p14:xfrm>
          </p:contentPart>
        </mc:Choice>
        <mc:Fallback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2B339965-38DE-47C7-AA5A-7302B61BC77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578322" y="443958"/>
                <a:ext cx="2037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34BA2525-933D-4E71-B2D5-D1F0451AE666}"/>
                  </a:ext>
                </a:extLst>
              </p14:cNvPr>
              <p14:cNvContentPartPr/>
              <p14:nvPr/>
            </p14:nvContentPartPr>
            <p14:xfrm>
              <a:off x="3270522" y="1039758"/>
              <a:ext cx="175680" cy="213120"/>
            </p14:xfrm>
          </p:contentPart>
        </mc:Choice>
        <mc:Fallback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34BA2525-933D-4E71-B2D5-D1F0451AE666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261882" y="1031118"/>
                <a:ext cx="19332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5371E501-A2C3-4178-9DC7-69EB7B464464}"/>
                  </a:ext>
                </a:extLst>
              </p14:cNvPr>
              <p14:cNvContentPartPr/>
              <p14:nvPr/>
            </p14:nvContentPartPr>
            <p14:xfrm>
              <a:off x="3674442" y="877758"/>
              <a:ext cx="230040" cy="373320"/>
            </p14:xfrm>
          </p:contentPart>
        </mc:Choice>
        <mc:Fallback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5371E501-A2C3-4178-9DC7-69EB7B46446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665442" y="868758"/>
                <a:ext cx="24768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72FF7C18-44E6-4B60-917B-6C809C2BB921}"/>
                  </a:ext>
                </a:extLst>
              </p14:cNvPr>
              <p14:cNvContentPartPr/>
              <p14:nvPr/>
            </p14:nvContentPartPr>
            <p14:xfrm>
              <a:off x="4038042" y="1057758"/>
              <a:ext cx="229320" cy="277920"/>
            </p14:xfrm>
          </p:contentPart>
        </mc:Choice>
        <mc:Fallback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72FF7C18-44E6-4B60-917B-6C809C2BB921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029042" y="1048758"/>
                <a:ext cx="24696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28" name="Рукописный ввод 127">
                <a:extLst>
                  <a:ext uri="{FF2B5EF4-FFF2-40B4-BE49-F238E27FC236}">
                    <a16:creationId xmlns:a16="http://schemas.microsoft.com/office/drawing/2014/main" id="{4DFBDF7A-8873-4644-BA87-BF9BCD6C77FA}"/>
                  </a:ext>
                </a:extLst>
              </p14:cNvPr>
              <p14:cNvContentPartPr/>
              <p14:nvPr/>
            </p14:nvContentPartPr>
            <p14:xfrm>
              <a:off x="2798922" y="450438"/>
              <a:ext cx="21960" cy="25920"/>
            </p14:xfrm>
          </p:contentPart>
        </mc:Choice>
        <mc:Fallback>
          <p:pic>
            <p:nvPicPr>
              <p:cNvPr id="128" name="Рукописный ввод 127">
                <a:extLst>
                  <a:ext uri="{FF2B5EF4-FFF2-40B4-BE49-F238E27FC236}">
                    <a16:creationId xmlns:a16="http://schemas.microsoft.com/office/drawing/2014/main" id="{4DFBDF7A-8873-4644-BA87-BF9BCD6C77FA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789922" y="441798"/>
                <a:ext cx="396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29" name="Рукописный ввод 128">
                <a:extLst>
                  <a:ext uri="{FF2B5EF4-FFF2-40B4-BE49-F238E27FC236}">
                    <a16:creationId xmlns:a16="http://schemas.microsoft.com/office/drawing/2014/main" id="{D95E9DC1-FD59-43AD-AEA6-93ABB9D0BEF4}"/>
                  </a:ext>
                </a:extLst>
              </p14:cNvPr>
              <p14:cNvContentPartPr/>
              <p14:nvPr/>
            </p14:nvContentPartPr>
            <p14:xfrm>
              <a:off x="2839602" y="432078"/>
              <a:ext cx="16200" cy="22680"/>
            </p14:xfrm>
          </p:contentPart>
        </mc:Choice>
        <mc:Fallback>
          <p:pic>
            <p:nvPicPr>
              <p:cNvPr id="129" name="Рукописный ввод 128">
                <a:extLst>
                  <a:ext uri="{FF2B5EF4-FFF2-40B4-BE49-F238E27FC236}">
                    <a16:creationId xmlns:a16="http://schemas.microsoft.com/office/drawing/2014/main" id="{D95E9DC1-FD59-43AD-AEA6-93ABB9D0BEF4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830602" y="423438"/>
                <a:ext cx="338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30" name="Рукописный ввод 129">
                <a:extLst>
                  <a:ext uri="{FF2B5EF4-FFF2-40B4-BE49-F238E27FC236}">
                    <a16:creationId xmlns:a16="http://schemas.microsoft.com/office/drawing/2014/main" id="{AD67E3EB-2782-4C65-96A8-8097DE1FA2D0}"/>
                  </a:ext>
                </a:extLst>
              </p14:cNvPr>
              <p14:cNvContentPartPr/>
              <p14:nvPr/>
            </p14:nvContentPartPr>
            <p14:xfrm>
              <a:off x="2853282" y="404718"/>
              <a:ext cx="20880" cy="23760"/>
            </p14:xfrm>
          </p:contentPart>
        </mc:Choice>
        <mc:Fallback>
          <p:pic>
            <p:nvPicPr>
              <p:cNvPr id="130" name="Рукописный ввод 129">
                <a:extLst>
                  <a:ext uri="{FF2B5EF4-FFF2-40B4-BE49-F238E27FC236}">
                    <a16:creationId xmlns:a16="http://schemas.microsoft.com/office/drawing/2014/main" id="{AD67E3EB-2782-4C65-96A8-8097DE1FA2D0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844282" y="396078"/>
                <a:ext cx="3852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31" name="Рукописный ввод 130">
                <a:extLst>
                  <a:ext uri="{FF2B5EF4-FFF2-40B4-BE49-F238E27FC236}">
                    <a16:creationId xmlns:a16="http://schemas.microsoft.com/office/drawing/2014/main" id="{C8825F8C-79FB-4C2A-A05D-359E1AFCC9A5}"/>
                  </a:ext>
                </a:extLst>
              </p14:cNvPr>
              <p14:cNvContentPartPr/>
              <p14:nvPr/>
            </p14:nvContentPartPr>
            <p14:xfrm>
              <a:off x="2622522" y="338478"/>
              <a:ext cx="416520" cy="586440"/>
            </p14:xfrm>
          </p:contentPart>
        </mc:Choice>
        <mc:Fallback>
          <p:pic>
            <p:nvPicPr>
              <p:cNvPr id="131" name="Рукописный ввод 130">
                <a:extLst>
                  <a:ext uri="{FF2B5EF4-FFF2-40B4-BE49-F238E27FC236}">
                    <a16:creationId xmlns:a16="http://schemas.microsoft.com/office/drawing/2014/main" id="{C8825F8C-79FB-4C2A-A05D-359E1AFCC9A5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613522" y="329838"/>
                <a:ext cx="434160" cy="60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Группа 133">
            <a:extLst>
              <a:ext uri="{FF2B5EF4-FFF2-40B4-BE49-F238E27FC236}">
                <a16:creationId xmlns:a16="http://schemas.microsoft.com/office/drawing/2014/main" id="{22859BD3-0578-4E38-A408-0E5BF02A3FA3}"/>
              </a:ext>
            </a:extLst>
          </p:cNvPr>
          <p:cNvGrpSpPr/>
          <p:nvPr/>
        </p:nvGrpSpPr>
        <p:grpSpPr>
          <a:xfrm>
            <a:off x="2453682" y="983598"/>
            <a:ext cx="562680" cy="484200"/>
            <a:chOff x="2453682" y="983598"/>
            <a:chExt cx="562680" cy="48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135C60CB-F666-4905-91D9-0DDFEB52616E}"/>
                    </a:ext>
                  </a:extLst>
                </p14:cNvPr>
                <p14:cNvContentPartPr/>
                <p14:nvPr/>
              </p14:nvContentPartPr>
              <p14:xfrm>
                <a:off x="2455122" y="983598"/>
                <a:ext cx="245880" cy="45792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135C60CB-F666-4905-91D9-0DDFEB52616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446122" y="974958"/>
                  <a:ext cx="26352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98A2A531-6446-4B8D-9898-9A3D8264F35C}"/>
                    </a:ext>
                  </a:extLst>
                </p14:cNvPr>
                <p14:cNvContentPartPr/>
                <p14:nvPr/>
              </p14:nvContentPartPr>
              <p14:xfrm>
                <a:off x="2453682" y="1191678"/>
                <a:ext cx="166680" cy="1368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98A2A531-6446-4B8D-9898-9A3D8264F35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445042" y="1183038"/>
                  <a:ext cx="1843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A6325A9E-FE05-4892-8401-21598D83205F}"/>
                    </a:ext>
                  </a:extLst>
                </p14:cNvPr>
                <p14:cNvContentPartPr/>
                <p14:nvPr/>
              </p14:nvContentPartPr>
              <p14:xfrm>
                <a:off x="2832042" y="1085838"/>
                <a:ext cx="184320" cy="23148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A6325A9E-FE05-4892-8401-21598D83205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823042" y="1077198"/>
                  <a:ext cx="2019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EE84CE50-A02E-4DCE-88EC-26500E5B796A}"/>
                    </a:ext>
                  </a:extLst>
                </p14:cNvPr>
                <p14:cNvContentPartPr/>
                <p14:nvPr/>
              </p14:nvContentPartPr>
              <p14:xfrm>
                <a:off x="2917722" y="1261878"/>
                <a:ext cx="68400" cy="205920"/>
              </p14:xfrm>
            </p:contentPart>
          </mc:Choice>
          <mc:Fallback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EE84CE50-A02E-4DCE-88EC-26500E5B796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908722" y="1253238"/>
                  <a:ext cx="86040" cy="22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Группа 146">
            <a:extLst>
              <a:ext uri="{FF2B5EF4-FFF2-40B4-BE49-F238E27FC236}">
                <a16:creationId xmlns:a16="http://schemas.microsoft.com/office/drawing/2014/main" id="{47458D68-A4D4-49D8-9DF9-CD35B94529F0}"/>
              </a:ext>
            </a:extLst>
          </p:cNvPr>
          <p:cNvGrpSpPr/>
          <p:nvPr/>
        </p:nvGrpSpPr>
        <p:grpSpPr>
          <a:xfrm>
            <a:off x="5428002" y="1438278"/>
            <a:ext cx="2687760" cy="488160"/>
            <a:chOff x="5428002" y="1438278"/>
            <a:chExt cx="2687760" cy="48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49300D65-0DA5-46DE-AA2E-DEA0D2C9A266}"/>
                    </a:ext>
                  </a:extLst>
                </p14:cNvPr>
                <p14:cNvContentPartPr/>
                <p14:nvPr/>
              </p14:nvContentPartPr>
              <p14:xfrm>
                <a:off x="5428002" y="1570758"/>
                <a:ext cx="189000" cy="355680"/>
              </p14:xfrm>
            </p:contentPart>
          </mc:Choice>
          <mc:Fallback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49300D65-0DA5-46DE-AA2E-DEA0D2C9A26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419002" y="1561758"/>
                  <a:ext cx="2066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6" name="Рукописный ввод 135">
                  <a:extLst>
                    <a:ext uri="{FF2B5EF4-FFF2-40B4-BE49-F238E27FC236}">
                      <a16:creationId xmlns:a16="http://schemas.microsoft.com/office/drawing/2014/main" id="{DA145174-AFEF-4701-8675-2B87CF4C75C2}"/>
                    </a:ext>
                  </a:extLst>
                </p14:cNvPr>
                <p14:cNvContentPartPr/>
                <p14:nvPr/>
              </p14:nvContentPartPr>
              <p14:xfrm>
                <a:off x="5674242" y="1689918"/>
                <a:ext cx="61560" cy="200880"/>
              </p14:xfrm>
            </p:contentPart>
          </mc:Choice>
          <mc:Fallback>
            <p:pic>
              <p:nvPicPr>
                <p:cNvPr id="136" name="Рукописный ввод 135">
                  <a:extLst>
                    <a:ext uri="{FF2B5EF4-FFF2-40B4-BE49-F238E27FC236}">
                      <a16:creationId xmlns:a16="http://schemas.microsoft.com/office/drawing/2014/main" id="{DA145174-AFEF-4701-8675-2B87CF4C75C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665602" y="1681278"/>
                  <a:ext cx="792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F97598F6-945B-4D7E-A46E-B633A011DF48}"/>
                    </a:ext>
                  </a:extLst>
                </p14:cNvPr>
                <p14:cNvContentPartPr/>
                <p14:nvPr/>
              </p14:nvContentPartPr>
              <p14:xfrm>
                <a:off x="5781882" y="1625118"/>
                <a:ext cx="228960" cy="266400"/>
              </p14:xfrm>
            </p:contentPart>
          </mc:Choice>
          <mc:Fallback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F97598F6-945B-4D7E-A46E-B633A011DF4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772882" y="1616478"/>
                  <a:ext cx="2466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8" name="Рукописный ввод 137">
                  <a:extLst>
                    <a:ext uri="{FF2B5EF4-FFF2-40B4-BE49-F238E27FC236}">
                      <a16:creationId xmlns:a16="http://schemas.microsoft.com/office/drawing/2014/main" id="{7E191609-EAAD-4E70-9A1C-743372483E61}"/>
                    </a:ext>
                  </a:extLst>
                </p14:cNvPr>
                <p14:cNvContentPartPr/>
                <p14:nvPr/>
              </p14:nvContentPartPr>
              <p14:xfrm>
                <a:off x="6080322" y="1661838"/>
                <a:ext cx="83160" cy="229680"/>
              </p14:xfrm>
            </p:contentPart>
          </mc:Choice>
          <mc:Fallback>
            <p:pic>
              <p:nvPicPr>
                <p:cNvPr id="138" name="Рукописный ввод 137">
                  <a:extLst>
                    <a:ext uri="{FF2B5EF4-FFF2-40B4-BE49-F238E27FC236}">
                      <a16:creationId xmlns:a16="http://schemas.microsoft.com/office/drawing/2014/main" id="{7E191609-EAAD-4E70-9A1C-743372483E6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071322" y="1653198"/>
                  <a:ext cx="1008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96209F2E-8A06-4072-B5F4-901A932F628B}"/>
                    </a:ext>
                  </a:extLst>
                </p14:cNvPr>
                <p14:cNvContentPartPr/>
                <p14:nvPr/>
              </p14:nvContentPartPr>
              <p14:xfrm>
                <a:off x="6247722" y="1600998"/>
                <a:ext cx="273240" cy="188280"/>
              </p14:xfrm>
            </p:contentPart>
          </mc:Choice>
          <mc:Fallback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96209F2E-8A06-4072-B5F4-901A932F628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238722" y="1592358"/>
                  <a:ext cx="2908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CAF248B8-C3DB-4000-AA54-99BA8CB1C9DB}"/>
                    </a:ext>
                  </a:extLst>
                </p14:cNvPr>
                <p14:cNvContentPartPr/>
                <p14:nvPr/>
              </p14:nvContentPartPr>
              <p14:xfrm>
                <a:off x="6577122" y="1629078"/>
                <a:ext cx="48960" cy="147240"/>
              </p14:xfrm>
            </p:contentPart>
          </mc:Choice>
          <mc:Fallback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CAF248B8-C3DB-4000-AA54-99BA8CB1C9D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568122" y="1620078"/>
                  <a:ext cx="666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1" name="Рукописный ввод 140">
                  <a:extLst>
                    <a:ext uri="{FF2B5EF4-FFF2-40B4-BE49-F238E27FC236}">
                      <a16:creationId xmlns:a16="http://schemas.microsoft.com/office/drawing/2014/main" id="{DED5F97E-6692-4EBD-B44A-A002790E8D09}"/>
                    </a:ext>
                  </a:extLst>
                </p14:cNvPr>
                <p14:cNvContentPartPr/>
                <p14:nvPr/>
              </p14:nvContentPartPr>
              <p14:xfrm>
                <a:off x="6583962" y="1537998"/>
                <a:ext cx="148680" cy="88920"/>
              </p14:xfrm>
            </p:contentPart>
          </mc:Choice>
          <mc:Fallback>
            <p:pic>
              <p:nvPicPr>
                <p:cNvPr id="141" name="Рукописный ввод 140">
                  <a:extLst>
                    <a:ext uri="{FF2B5EF4-FFF2-40B4-BE49-F238E27FC236}">
                      <a16:creationId xmlns:a16="http://schemas.microsoft.com/office/drawing/2014/main" id="{DED5F97E-6692-4EBD-B44A-A002790E8D0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574962" y="1528998"/>
                  <a:ext cx="1663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BC9E133D-707B-4B22-9726-04473BD51673}"/>
                    </a:ext>
                  </a:extLst>
                </p14:cNvPr>
                <p14:cNvContentPartPr/>
                <p14:nvPr/>
              </p14:nvContentPartPr>
              <p14:xfrm>
                <a:off x="6686922" y="1558878"/>
                <a:ext cx="62640" cy="129960"/>
              </p14:xfrm>
            </p:contentPart>
          </mc:Choice>
          <mc:Fallback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BC9E133D-707B-4B22-9726-04473BD5167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677922" y="1550238"/>
                  <a:ext cx="802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72E2A4DF-EBFD-43F1-B51F-5CC031DDBB20}"/>
                    </a:ext>
                  </a:extLst>
                </p14:cNvPr>
                <p14:cNvContentPartPr/>
                <p14:nvPr/>
              </p14:nvContentPartPr>
              <p14:xfrm>
                <a:off x="6861162" y="1493358"/>
                <a:ext cx="330120" cy="262800"/>
              </p14:xfrm>
            </p:contentPart>
          </mc:Choice>
          <mc:Fallback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72E2A4DF-EBFD-43F1-B51F-5CC031DDBB2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852522" y="1484718"/>
                  <a:ext cx="3477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4" name="Рукописный ввод 143">
                  <a:extLst>
                    <a:ext uri="{FF2B5EF4-FFF2-40B4-BE49-F238E27FC236}">
                      <a16:creationId xmlns:a16="http://schemas.microsoft.com/office/drawing/2014/main" id="{031913E6-EDD9-4C0D-A86A-BC61DCF270FC}"/>
                    </a:ext>
                  </a:extLst>
                </p14:cNvPr>
                <p14:cNvContentPartPr/>
                <p14:nvPr/>
              </p14:nvContentPartPr>
              <p14:xfrm>
                <a:off x="7272642" y="1539438"/>
                <a:ext cx="126000" cy="150120"/>
              </p14:xfrm>
            </p:contentPart>
          </mc:Choice>
          <mc:Fallback>
            <p:pic>
              <p:nvPicPr>
                <p:cNvPr id="144" name="Рукописный ввод 143">
                  <a:extLst>
                    <a:ext uri="{FF2B5EF4-FFF2-40B4-BE49-F238E27FC236}">
                      <a16:creationId xmlns:a16="http://schemas.microsoft.com/office/drawing/2014/main" id="{031913E6-EDD9-4C0D-A86A-BC61DCF270F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264002" y="1530438"/>
                  <a:ext cx="1436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DE0C1241-8D16-4A3A-8239-F9197DC252C1}"/>
                    </a:ext>
                  </a:extLst>
                </p14:cNvPr>
                <p14:cNvContentPartPr/>
                <p14:nvPr/>
              </p14:nvContentPartPr>
              <p14:xfrm>
                <a:off x="7397202" y="1469598"/>
                <a:ext cx="65880" cy="156240"/>
              </p14:xfrm>
            </p:contentPart>
          </mc:Choice>
          <mc:Fallback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DE0C1241-8D16-4A3A-8239-F9197DC252C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388562" y="1460958"/>
                  <a:ext cx="835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F3ABEBCE-2A79-446F-AF1B-DBDD861086C2}"/>
                    </a:ext>
                  </a:extLst>
                </p14:cNvPr>
                <p14:cNvContentPartPr/>
                <p14:nvPr/>
              </p14:nvContentPartPr>
              <p14:xfrm>
                <a:off x="7608882" y="1438278"/>
                <a:ext cx="506880" cy="239040"/>
              </p14:xfrm>
            </p:contentPart>
          </mc:Choice>
          <mc:Fallback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F3ABEBCE-2A79-446F-AF1B-DBDD861086C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600242" y="1429278"/>
                  <a:ext cx="52452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Группа 152">
            <a:extLst>
              <a:ext uri="{FF2B5EF4-FFF2-40B4-BE49-F238E27FC236}">
                <a16:creationId xmlns:a16="http://schemas.microsoft.com/office/drawing/2014/main" id="{939A98C8-A22E-4914-849E-B7F1F0836FE0}"/>
              </a:ext>
            </a:extLst>
          </p:cNvPr>
          <p:cNvGrpSpPr/>
          <p:nvPr/>
        </p:nvGrpSpPr>
        <p:grpSpPr>
          <a:xfrm>
            <a:off x="5372202" y="4242318"/>
            <a:ext cx="157680" cy="253080"/>
            <a:chOff x="5372202" y="4242318"/>
            <a:chExt cx="157680" cy="25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D60A4FB9-9F47-4C03-A9F4-5BDB79D7C50C}"/>
                    </a:ext>
                  </a:extLst>
                </p14:cNvPr>
                <p14:cNvContentPartPr/>
                <p14:nvPr/>
              </p14:nvContentPartPr>
              <p14:xfrm>
                <a:off x="5450322" y="4242318"/>
                <a:ext cx="34200" cy="253080"/>
              </p14:xfrm>
            </p:contentPart>
          </mc:Choice>
          <mc:Fallback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D60A4FB9-9F47-4C03-A9F4-5BDB79D7C50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441682" y="4233318"/>
                  <a:ext cx="518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90A43D17-4E1F-4BBF-ABC7-9585C8D8F947}"/>
                    </a:ext>
                  </a:extLst>
                </p14:cNvPr>
                <p14:cNvContentPartPr/>
                <p14:nvPr/>
              </p14:nvContentPartPr>
              <p14:xfrm>
                <a:off x="5372202" y="4361118"/>
                <a:ext cx="157680" cy="15480"/>
              </p14:xfrm>
            </p:contentPart>
          </mc:Choice>
          <mc:Fallback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90A43D17-4E1F-4BBF-ABC7-9585C8D8F94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363562" y="4352118"/>
                  <a:ext cx="175320" cy="33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57410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65AB84D-DE9D-407B-89F1-8994B51FE23E}"/>
              </a:ext>
            </a:extLst>
          </p:cNvPr>
          <p:cNvGrpSpPr/>
          <p:nvPr/>
        </p:nvGrpSpPr>
        <p:grpSpPr>
          <a:xfrm>
            <a:off x="400112" y="340638"/>
            <a:ext cx="1965600" cy="529920"/>
            <a:chOff x="400112" y="340638"/>
            <a:chExt cx="1965600" cy="52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DE20E1CD-DFF7-4D57-9409-917F640C0D28}"/>
                    </a:ext>
                  </a:extLst>
                </p14:cNvPr>
                <p14:cNvContentPartPr/>
                <p14:nvPr/>
              </p14:nvContentPartPr>
              <p14:xfrm>
                <a:off x="443312" y="463758"/>
                <a:ext cx="176760" cy="406800"/>
              </p14:xfrm>
            </p:contentPart>
          </mc:Choice>
          <mc:Fallback xmlns=""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DE20E1CD-DFF7-4D57-9409-917F640C0D2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4672" y="455118"/>
                  <a:ext cx="19440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BCF6E2DD-9182-49B1-A280-4CEF5C0FD4EF}"/>
                    </a:ext>
                  </a:extLst>
                </p14:cNvPr>
                <p14:cNvContentPartPr/>
                <p14:nvPr/>
              </p14:nvContentPartPr>
              <p14:xfrm>
                <a:off x="401912" y="639798"/>
                <a:ext cx="226080" cy="24480"/>
              </p14:xfrm>
            </p:contentPart>
          </mc:Choice>
          <mc:Fallback xmlns=""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BCF6E2DD-9182-49B1-A280-4CEF5C0FD4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2912" y="631158"/>
                  <a:ext cx="2437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58EEB8A2-9334-4975-BA61-E94243366DBF}"/>
                    </a:ext>
                  </a:extLst>
                </p14:cNvPr>
                <p14:cNvContentPartPr/>
                <p14:nvPr/>
              </p14:nvContentPartPr>
              <p14:xfrm>
                <a:off x="400112" y="340638"/>
                <a:ext cx="183600" cy="8712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58EEB8A2-9334-4975-BA61-E94243366DB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1472" y="331638"/>
                  <a:ext cx="2012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2C58F9A2-DB0C-4DCF-8BFF-A3D6F525E6C9}"/>
                    </a:ext>
                  </a:extLst>
                </p14:cNvPr>
                <p14:cNvContentPartPr/>
                <p14:nvPr/>
              </p14:nvContentPartPr>
              <p14:xfrm>
                <a:off x="640232" y="445398"/>
                <a:ext cx="164160" cy="41868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2C58F9A2-DB0C-4DCF-8BFF-A3D6F525E6C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1232" y="436758"/>
                  <a:ext cx="18180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82B46B8C-2AFC-4635-A382-928FD88893AA}"/>
                    </a:ext>
                  </a:extLst>
                </p14:cNvPr>
                <p14:cNvContentPartPr/>
                <p14:nvPr/>
              </p14:nvContentPartPr>
              <p14:xfrm>
                <a:off x="814472" y="538998"/>
                <a:ext cx="224280" cy="24696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82B46B8C-2AFC-4635-A382-928FD88893A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5472" y="530358"/>
                  <a:ext cx="2419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700BB6CA-212C-4B18-A17E-233C75DBB210}"/>
                    </a:ext>
                  </a:extLst>
                </p14:cNvPr>
                <p14:cNvContentPartPr/>
                <p14:nvPr/>
              </p14:nvContentPartPr>
              <p14:xfrm>
                <a:off x="777032" y="434598"/>
                <a:ext cx="289800" cy="21780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700BB6CA-212C-4B18-A17E-233C75DBB21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8032" y="425598"/>
                  <a:ext cx="3074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0D5B7FA4-AF30-4A1D-B61B-A1A1F9AF719F}"/>
                    </a:ext>
                  </a:extLst>
                </p14:cNvPr>
                <p14:cNvContentPartPr/>
                <p14:nvPr/>
              </p14:nvContentPartPr>
              <p14:xfrm>
                <a:off x="1080872" y="478518"/>
                <a:ext cx="189720" cy="26604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0D5B7FA4-AF30-4A1D-B61B-A1A1F9AF719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71872" y="469518"/>
                  <a:ext cx="2073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376DD096-B590-4C24-9B08-2B6990F30798}"/>
                    </a:ext>
                  </a:extLst>
                </p14:cNvPr>
                <p14:cNvContentPartPr/>
                <p14:nvPr/>
              </p14:nvContentPartPr>
              <p14:xfrm>
                <a:off x="1232792" y="416598"/>
                <a:ext cx="397800" cy="3402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376DD096-B590-4C24-9B08-2B6990F3079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23792" y="407598"/>
                  <a:ext cx="41544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1B062852-EF8A-45B9-A5DD-7C3A8317B343}"/>
                    </a:ext>
                  </a:extLst>
                </p14:cNvPr>
                <p14:cNvContentPartPr/>
                <p14:nvPr/>
              </p14:nvContentPartPr>
              <p14:xfrm>
                <a:off x="1625552" y="455118"/>
                <a:ext cx="167760" cy="39096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1B062852-EF8A-45B9-A5DD-7C3A8317B34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16552" y="446478"/>
                  <a:ext cx="18540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133DA652-8684-41CA-BCC7-36AA0A356BAC}"/>
                    </a:ext>
                  </a:extLst>
                </p14:cNvPr>
                <p14:cNvContentPartPr/>
                <p14:nvPr/>
              </p14:nvContentPartPr>
              <p14:xfrm>
                <a:off x="1837232" y="440718"/>
                <a:ext cx="142560" cy="38448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133DA652-8684-41CA-BCC7-36AA0A356BA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28592" y="432078"/>
                  <a:ext cx="1602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1A2634F2-068E-48E0-BC1E-5EC175A291C0}"/>
                    </a:ext>
                  </a:extLst>
                </p14:cNvPr>
                <p14:cNvContentPartPr/>
                <p14:nvPr/>
              </p14:nvContentPartPr>
              <p14:xfrm>
                <a:off x="1812032" y="729438"/>
                <a:ext cx="225360" cy="2088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1A2634F2-068E-48E0-BC1E-5EC175A291C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03032" y="720438"/>
                  <a:ext cx="243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BBD9F71C-3C00-4244-9A7A-E2D0D065234F}"/>
                    </a:ext>
                  </a:extLst>
                </p14:cNvPr>
                <p14:cNvContentPartPr/>
                <p14:nvPr/>
              </p14:nvContentPartPr>
              <p14:xfrm>
                <a:off x="2318912" y="679398"/>
                <a:ext cx="46800" cy="4104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BBD9F71C-3C00-4244-9A7A-E2D0D065234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83752" y="366558"/>
                  <a:ext cx="390600" cy="44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B83E1369-BAC3-40D2-B6A7-8DDD93EF5546}"/>
                  </a:ext>
                </a:extLst>
              </p14:cNvPr>
              <p14:cNvContentPartPr/>
              <p14:nvPr/>
            </p14:nvContentPartPr>
            <p14:xfrm>
              <a:off x="650312" y="2593518"/>
              <a:ext cx="30960" cy="3816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B83E1369-BAC3-40D2-B6A7-8DDD93EF554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1312" y="2584518"/>
                <a:ext cx="486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6" name="Рукописный ввод 75">
                <a:extLst>
                  <a:ext uri="{FF2B5EF4-FFF2-40B4-BE49-F238E27FC236}">
                    <a16:creationId xmlns:a16="http://schemas.microsoft.com/office/drawing/2014/main" id="{097D4233-F7C1-4337-BF4C-151331F5CFB4}"/>
                  </a:ext>
                </a:extLst>
              </p14:cNvPr>
              <p14:cNvContentPartPr/>
              <p14:nvPr/>
            </p14:nvContentPartPr>
            <p14:xfrm>
              <a:off x="189872" y="6061398"/>
              <a:ext cx="26280" cy="43200"/>
            </p14:xfrm>
          </p:contentPart>
        </mc:Choice>
        <mc:Fallback xmlns="">
          <p:pic>
            <p:nvPicPr>
              <p:cNvPr id="76" name="Рукописный ввод 75">
                <a:extLst>
                  <a:ext uri="{FF2B5EF4-FFF2-40B4-BE49-F238E27FC236}">
                    <a16:creationId xmlns:a16="http://schemas.microsoft.com/office/drawing/2014/main" id="{097D4233-F7C1-4337-BF4C-151331F5CFB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0994" y="6052398"/>
                <a:ext cx="43682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C9087C0A-CCCC-4E13-B66B-4E7F0A28AD5F}"/>
                  </a:ext>
                </a:extLst>
              </p14:cNvPr>
              <p14:cNvContentPartPr/>
              <p14:nvPr/>
            </p14:nvContentPartPr>
            <p14:xfrm>
              <a:off x="2300738" y="226158"/>
              <a:ext cx="444960" cy="74376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C9087C0A-CCCC-4E13-B66B-4E7F0A28AD5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83098" y="208518"/>
                <a:ext cx="480600" cy="7794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4">
            <a:extLst>
              <a:ext uri="{FF2B5EF4-FFF2-40B4-BE49-F238E27FC236}">
                <a16:creationId xmlns:a16="http://schemas.microsoft.com/office/drawing/2014/main" id="{B246DBA4-C662-4412-8B88-BA7FADF537A6}"/>
              </a:ext>
            </a:extLst>
          </p:cNvPr>
          <p:cNvSpPr txBox="1"/>
          <p:nvPr/>
        </p:nvSpPr>
        <p:spPr>
          <a:xfrm>
            <a:off x="393005" y="6332813"/>
            <a:ext cx="695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en-GB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540B4BF-7F3E-4076-A0E9-834CA6019172}"/>
              </a:ext>
            </a:extLst>
          </p:cNvPr>
          <p:cNvGrpSpPr/>
          <p:nvPr/>
        </p:nvGrpSpPr>
        <p:grpSpPr>
          <a:xfrm>
            <a:off x="168762" y="1187718"/>
            <a:ext cx="145080" cy="289440"/>
            <a:chOff x="168762" y="1187718"/>
            <a:chExt cx="145080" cy="28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D7B3B801-5D1F-4359-95DE-FD655F04B9F3}"/>
                    </a:ext>
                  </a:extLst>
                </p14:cNvPr>
                <p14:cNvContentPartPr/>
                <p14:nvPr/>
              </p14:nvContentPartPr>
              <p14:xfrm>
                <a:off x="168762" y="1187718"/>
                <a:ext cx="61560" cy="28944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D7B3B801-5D1F-4359-95DE-FD655F04B9F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9762" y="1178718"/>
                  <a:ext cx="79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9A8B6B81-EF9C-4B1F-96AC-CD53763A75A6}"/>
                    </a:ext>
                  </a:extLst>
                </p14:cNvPr>
                <p14:cNvContentPartPr/>
                <p14:nvPr/>
              </p14:nvContentPartPr>
              <p14:xfrm>
                <a:off x="278562" y="1441158"/>
                <a:ext cx="35280" cy="1152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9A8B6B81-EF9C-4B1F-96AC-CD53763A75A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9562" y="1432518"/>
                  <a:ext cx="5292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55ADE844-7ABD-4794-947F-38F7DA4987E0}"/>
              </a:ext>
            </a:extLst>
          </p:cNvPr>
          <p:cNvGrpSpPr/>
          <p:nvPr/>
        </p:nvGrpSpPr>
        <p:grpSpPr>
          <a:xfrm>
            <a:off x="568722" y="1128318"/>
            <a:ext cx="400680" cy="459000"/>
            <a:chOff x="568722" y="1128318"/>
            <a:chExt cx="400680" cy="45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B1ECCF62-4902-4EEB-89DE-4383CA1A5CAF}"/>
                    </a:ext>
                  </a:extLst>
                </p14:cNvPr>
                <p14:cNvContentPartPr/>
                <p14:nvPr/>
              </p14:nvContentPartPr>
              <p14:xfrm>
                <a:off x="568722" y="1152078"/>
                <a:ext cx="70920" cy="40896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B1ECCF62-4902-4EEB-89DE-4383CA1A5C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0082" y="1143078"/>
                  <a:ext cx="8856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E9A84718-5D1F-4032-9BA6-F866DF3943D7}"/>
                    </a:ext>
                  </a:extLst>
                </p14:cNvPr>
                <p14:cNvContentPartPr/>
                <p14:nvPr/>
              </p14:nvContentPartPr>
              <p14:xfrm>
                <a:off x="758442" y="1269798"/>
                <a:ext cx="60480" cy="21564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E9A84718-5D1F-4032-9BA6-F866DF3943D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49802" y="1260798"/>
                  <a:ext cx="781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022057BC-744E-4EF6-9B11-09BE65269256}"/>
                    </a:ext>
                  </a:extLst>
                </p14:cNvPr>
                <p14:cNvContentPartPr/>
                <p14:nvPr/>
              </p14:nvContentPartPr>
              <p14:xfrm>
                <a:off x="739002" y="1128318"/>
                <a:ext cx="230400" cy="45900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022057BC-744E-4EF6-9B11-09BE6526925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0002" y="1119318"/>
                  <a:ext cx="248040" cy="47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A9E8F8F6-A542-4525-B994-82C5938F36DB}"/>
              </a:ext>
            </a:extLst>
          </p:cNvPr>
          <p:cNvGrpSpPr/>
          <p:nvPr/>
        </p:nvGrpSpPr>
        <p:grpSpPr>
          <a:xfrm>
            <a:off x="1137522" y="1181958"/>
            <a:ext cx="592560" cy="469800"/>
            <a:chOff x="1137522" y="1181958"/>
            <a:chExt cx="592560" cy="46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93671633-23D2-4E33-AD88-851A7490D94C}"/>
                    </a:ext>
                  </a:extLst>
                </p14:cNvPr>
                <p14:cNvContentPartPr/>
                <p14:nvPr/>
              </p14:nvContentPartPr>
              <p14:xfrm>
                <a:off x="1137522" y="1181958"/>
                <a:ext cx="81360" cy="46980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93671633-23D2-4E33-AD88-851A7490D94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28522" y="1173318"/>
                  <a:ext cx="9900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99FCC599-AB72-4BD1-87D6-29607FD96085}"/>
                    </a:ext>
                  </a:extLst>
                </p14:cNvPr>
                <p14:cNvContentPartPr/>
                <p14:nvPr/>
              </p14:nvContentPartPr>
              <p14:xfrm>
                <a:off x="1310322" y="1253238"/>
                <a:ext cx="235080" cy="32976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99FCC599-AB72-4BD1-87D6-29607FD9608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01322" y="1244238"/>
                  <a:ext cx="2527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35261B6A-14E9-488F-8209-52C20CFDE97A}"/>
                    </a:ext>
                  </a:extLst>
                </p14:cNvPr>
                <p14:cNvContentPartPr/>
                <p14:nvPr/>
              </p14:nvContentPartPr>
              <p14:xfrm>
                <a:off x="1345242" y="1404078"/>
                <a:ext cx="173520" cy="6696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35261B6A-14E9-488F-8209-52C20CFDE97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36242" y="1395078"/>
                  <a:ext cx="1911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1D802CA4-F916-4347-979F-C9A5177AB7B9}"/>
                    </a:ext>
                  </a:extLst>
                </p14:cNvPr>
                <p14:cNvContentPartPr/>
                <p14:nvPr/>
              </p14:nvContentPartPr>
              <p14:xfrm>
                <a:off x="1598682" y="1308678"/>
                <a:ext cx="131400" cy="21420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1D802CA4-F916-4347-979F-C9A5177AB7B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89682" y="1300038"/>
                  <a:ext cx="14904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C20E8E9B-F2B7-4C4B-9E43-75CF5398A309}"/>
              </a:ext>
            </a:extLst>
          </p:cNvPr>
          <p:cNvGrpSpPr/>
          <p:nvPr/>
        </p:nvGrpSpPr>
        <p:grpSpPr>
          <a:xfrm>
            <a:off x="172722" y="1680918"/>
            <a:ext cx="359640" cy="294120"/>
            <a:chOff x="172722" y="1680918"/>
            <a:chExt cx="359640" cy="29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A7AB25B3-FCD6-46C0-974F-3BCDB3D39D85}"/>
                    </a:ext>
                  </a:extLst>
                </p14:cNvPr>
                <p14:cNvContentPartPr/>
                <p14:nvPr/>
              </p14:nvContentPartPr>
              <p14:xfrm>
                <a:off x="172722" y="1680918"/>
                <a:ext cx="225000" cy="28872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A7AB25B3-FCD6-46C0-974F-3BCDB3D39D8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3722" y="1672278"/>
                  <a:ext cx="2426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6F73AFF2-143F-43CE-B877-EB87907BE890}"/>
                    </a:ext>
                  </a:extLst>
                </p14:cNvPr>
                <p14:cNvContentPartPr/>
                <p14:nvPr/>
              </p14:nvContentPartPr>
              <p14:xfrm>
                <a:off x="470802" y="1962438"/>
                <a:ext cx="61560" cy="1260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6F73AFF2-143F-43CE-B877-EB87907BE89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1802" y="1953798"/>
                  <a:ext cx="7920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090D463E-5700-4336-8C22-E7D1A24A81C2}"/>
              </a:ext>
            </a:extLst>
          </p:cNvPr>
          <p:cNvGrpSpPr/>
          <p:nvPr/>
        </p:nvGrpSpPr>
        <p:grpSpPr>
          <a:xfrm>
            <a:off x="821082" y="1755438"/>
            <a:ext cx="902160" cy="300960"/>
            <a:chOff x="821082" y="1755438"/>
            <a:chExt cx="902160" cy="30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8753BC72-77DB-42A8-8B9A-6FC82BCF9D44}"/>
                    </a:ext>
                  </a:extLst>
                </p14:cNvPr>
                <p14:cNvContentPartPr/>
                <p14:nvPr/>
              </p14:nvContentPartPr>
              <p14:xfrm>
                <a:off x="821082" y="1920318"/>
                <a:ext cx="204480" cy="13608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8753BC72-77DB-42A8-8B9A-6FC82BCF9D4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2082" y="1911318"/>
                  <a:ext cx="2221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0BCD8BDB-FDCD-496E-8973-0858CB181907}"/>
                    </a:ext>
                  </a:extLst>
                </p14:cNvPr>
                <p14:cNvContentPartPr/>
                <p14:nvPr/>
              </p14:nvContentPartPr>
              <p14:xfrm>
                <a:off x="1191522" y="1755438"/>
                <a:ext cx="201960" cy="27000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0BCD8BDB-FDCD-496E-8973-0858CB18190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82522" y="1746798"/>
                  <a:ext cx="2196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990B80DA-4C49-43F6-9286-B42E14B0C2A4}"/>
                    </a:ext>
                  </a:extLst>
                </p14:cNvPr>
                <p14:cNvContentPartPr/>
                <p14:nvPr/>
              </p14:nvContentPartPr>
              <p14:xfrm>
                <a:off x="1521642" y="1854438"/>
                <a:ext cx="201600" cy="17640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990B80DA-4C49-43F6-9286-B42E14B0C2A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513002" y="1845798"/>
                  <a:ext cx="21924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4AABCCBA-DCBE-4BB4-85B4-640D6C5DCA9E}"/>
              </a:ext>
            </a:extLst>
          </p:cNvPr>
          <p:cNvGrpSpPr/>
          <p:nvPr/>
        </p:nvGrpSpPr>
        <p:grpSpPr>
          <a:xfrm>
            <a:off x="1970922" y="1072878"/>
            <a:ext cx="1390320" cy="1171080"/>
            <a:chOff x="1970922" y="1072878"/>
            <a:chExt cx="1390320" cy="117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5BB5934C-6FB1-437B-8E46-21DB377336C3}"/>
                    </a:ext>
                  </a:extLst>
                </p14:cNvPr>
                <p14:cNvContentPartPr/>
                <p14:nvPr/>
              </p14:nvContentPartPr>
              <p14:xfrm>
                <a:off x="1970922" y="1216878"/>
                <a:ext cx="222480" cy="23760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5BB5934C-6FB1-437B-8E46-21DB377336C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961922" y="1208238"/>
                  <a:ext cx="2401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2FD97E0D-364B-4CF5-BFFA-A3F292F19D96}"/>
                    </a:ext>
                  </a:extLst>
                </p14:cNvPr>
                <p14:cNvContentPartPr/>
                <p14:nvPr/>
              </p14:nvContentPartPr>
              <p14:xfrm>
                <a:off x="2363322" y="1182678"/>
                <a:ext cx="233280" cy="24948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2FD97E0D-364B-4CF5-BFFA-A3F292F19D9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54322" y="1174038"/>
                  <a:ext cx="2509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1B1177A5-F61F-4C7C-8B21-C3DF5EED32A4}"/>
                    </a:ext>
                  </a:extLst>
                </p14:cNvPr>
                <p14:cNvContentPartPr/>
                <p14:nvPr/>
              </p14:nvContentPartPr>
              <p14:xfrm>
                <a:off x="2618202" y="1314078"/>
                <a:ext cx="144360" cy="16020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1B1177A5-F61F-4C7C-8B21-C3DF5EED32A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09562" y="1305078"/>
                  <a:ext cx="1620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DC07E2A0-7347-4B01-B8D4-CC9B0294FC07}"/>
                    </a:ext>
                  </a:extLst>
                </p14:cNvPr>
                <p14:cNvContentPartPr/>
                <p14:nvPr/>
              </p14:nvContentPartPr>
              <p14:xfrm>
                <a:off x="2682282" y="1072878"/>
                <a:ext cx="358920" cy="49392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DC07E2A0-7347-4B01-B8D4-CC9B0294FC0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73642" y="1064238"/>
                  <a:ext cx="37656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E94A7620-A2AE-421D-95A2-BB957FFC1EBE}"/>
                    </a:ext>
                  </a:extLst>
                </p14:cNvPr>
                <p14:cNvContentPartPr/>
                <p14:nvPr/>
              </p14:nvContentPartPr>
              <p14:xfrm>
                <a:off x="2006202" y="1761198"/>
                <a:ext cx="219240" cy="36180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E94A7620-A2AE-421D-95A2-BB957FFC1EB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97562" y="1752198"/>
                  <a:ext cx="23688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90243AEA-F079-4631-9754-A5514B57DF20}"/>
                    </a:ext>
                  </a:extLst>
                </p14:cNvPr>
                <p14:cNvContentPartPr/>
                <p14:nvPr/>
              </p14:nvContentPartPr>
              <p14:xfrm>
                <a:off x="2180442" y="1731678"/>
                <a:ext cx="181440" cy="33192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90243AEA-F079-4631-9754-A5514B57DF2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71802" y="1722678"/>
                  <a:ext cx="1990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D41461EA-C418-482F-89FA-1B8B4DA49F03}"/>
                    </a:ext>
                  </a:extLst>
                </p14:cNvPr>
                <p14:cNvContentPartPr/>
                <p14:nvPr/>
              </p14:nvContentPartPr>
              <p14:xfrm>
                <a:off x="2530722" y="1722318"/>
                <a:ext cx="369720" cy="28944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D41461EA-C418-482F-89FA-1B8B4DA49F0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22082" y="1713318"/>
                  <a:ext cx="3873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E06DC199-A54D-4BD6-B9AE-EBFB33338743}"/>
                    </a:ext>
                  </a:extLst>
                </p14:cNvPr>
                <p14:cNvContentPartPr/>
                <p14:nvPr/>
              </p14:nvContentPartPr>
              <p14:xfrm>
                <a:off x="2639442" y="1841118"/>
                <a:ext cx="138960" cy="6156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E06DC199-A54D-4BD6-B9AE-EBFB3333874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30442" y="1832478"/>
                  <a:ext cx="1566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FE61BCBB-F9BA-48E0-ABC3-148463DD19AA}"/>
                    </a:ext>
                  </a:extLst>
                </p14:cNvPr>
                <p14:cNvContentPartPr/>
                <p14:nvPr/>
              </p14:nvContentPartPr>
              <p14:xfrm>
                <a:off x="2985402" y="1804758"/>
                <a:ext cx="123840" cy="14400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FE61BCBB-F9BA-48E0-ABC3-148463DD19A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76762" y="1795758"/>
                  <a:ext cx="1414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EBA60216-3077-4532-B6BA-62EF9C48FC59}"/>
                    </a:ext>
                  </a:extLst>
                </p14:cNvPr>
                <p14:cNvContentPartPr/>
                <p14:nvPr/>
              </p14:nvContentPartPr>
              <p14:xfrm>
                <a:off x="2925642" y="1605678"/>
                <a:ext cx="435600" cy="45720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EBA60216-3077-4532-B6BA-62EF9C48FC5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16642" y="1596678"/>
                  <a:ext cx="45324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1307172E-8F37-46D3-9EBC-32BF5CA0FE0D}"/>
                    </a:ext>
                  </a:extLst>
                </p14:cNvPr>
                <p14:cNvContentPartPr/>
                <p14:nvPr/>
              </p14:nvContentPartPr>
              <p14:xfrm>
                <a:off x="2384562" y="1757598"/>
                <a:ext cx="372600" cy="48636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1307172E-8F37-46D3-9EBC-32BF5CA0FE0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75922" y="1748598"/>
                  <a:ext cx="390240" cy="50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9206425A-34A0-41EF-875A-25ED32AEBD79}"/>
              </a:ext>
            </a:extLst>
          </p:cNvPr>
          <p:cNvGrpSpPr/>
          <p:nvPr/>
        </p:nvGrpSpPr>
        <p:grpSpPr>
          <a:xfrm>
            <a:off x="3509202" y="1573278"/>
            <a:ext cx="729360" cy="377280"/>
            <a:chOff x="3509202" y="1573278"/>
            <a:chExt cx="729360" cy="37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FB3B0B38-1DA6-4BDA-93DC-7BCE6B250DA4}"/>
                    </a:ext>
                  </a:extLst>
                </p14:cNvPr>
                <p14:cNvContentPartPr/>
                <p14:nvPr/>
              </p14:nvContentPartPr>
              <p14:xfrm>
                <a:off x="3509202" y="1759398"/>
                <a:ext cx="254880" cy="10188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FB3B0B38-1DA6-4BDA-93DC-7BCE6B250DA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500562" y="1750758"/>
                  <a:ext cx="2725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760141F3-D139-4763-AA96-6EEA86154AC7}"/>
                    </a:ext>
                  </a:extLst>
                </p14:cNvPr>
                <p14:cNvContentPartPr/>
                <p14:nvPr/>
              </p14:nvContentPartPr>
              <p14:xfrm>
                <a:off x="3841842" y="1573278"/>
                <a:ext cx="200520" cy="33840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760141F3-D139-4763-AA96-6EEA86154AC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832842" y="1564638"/>
                  <a:ext cx="2181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729A4642-9C61-4A1A-9B1B-A468939F8FF7}"/>
                    </a:ext>
                  </a:extLst>
                </p14:cNvPr>
                <p14:cNvContentPartPr/>
                <p14:nvPr/>
              </p14:nvContentPartPr>
              <p14:xfrm>
                <a:off x="3808002" y="1717998"/>
                <a:ext cx="231120" cy="66600"/>
              </p14:xfrm>
            </p:contentPart>
          </mc:Choice>
          <mc:Fallback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729A4642-9C61-4A1A-9B1B-A468939F8FF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799002" y="1709358"/>
                  <a:ext cx="2487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BB3A181E-AFC9-4FA8-8682-B3C7BCFF2E84}"/>
                    </a:ext>
                  </a:extLst>
                </p14:cNvPr>
                <p14:cNvContentPartPr/>
                <p14:nvPr/>
              </p14:nvContentPartPr>
              <p14:xfrm>
                <a:off x="4025082" y="1726278"/>
                <a:ext cx="213480" cy="224280"/>
              </p14:xfrm>
            </p:contentPart>
          </mc:Choice>
          <mc:Fallback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BB3A181E-AFC9-4FA8-8682-B3C7BCFF2E8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16082" y="1717278"/>
                  <a:ext cx="231120" cy="24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07633D7D-83D4-4C2B-865C-71862AFBE741}"/>
                  </a:ext>
                </a:extLst>
              </p14:cNvPr>
              <p14:cNvContentPartPr/>
              <p14:nvPr/>
            </p14:nvContentPartPr>
            <p14:xfrm>
              <a:off x="3459882" y="1658958"/>
              <a:ext cx="339840" cy="351000"/>
            </p14:xfrm>
          </p:contentPart>
        </mc:Choice>
        <mc:Fallback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07633D7D-83D4-4C2B-865C-71862AFBE74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455562" y="1654638"/>
                <a:ext cx="348480" cy="35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52ED854B-E025-4F42-93EC-4500B62DCFCD}"/>
              </a:ext>
            </a:extLst>
          </p:cNvPr>
          <p:cNvGrpSpPr/>
          <p:nvPr/>
        </p:nvGrpSpPr>
        <p:grpSpPr>
          <a:xfrm>
            <a:off x="95322" y="2610078"/>
            <a:ext cx="356760" cy="265680"/>
            <a:chOff x="95322" y="2610078"/>
            <a:chExt cx="356760" cy="26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4EB66FAA-561C-44D1-A153-0E56FDB8AF20}"/>
                    </a:ext>
                  </a:extLst>
                </p14:cNvPr>
                <p14:cNvContentPartPr/>
                <p14:nvPr/>
              </p14:nvContentPartPr>
              <p14:xfrm>
                <a:off x="95322" y="2610078"/>
                <a:ext cx="249480" cy="26568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4EB66FAA-561C-44D1-A153-0E56FDB8AF2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1002" y="2605758"/>
                  <a:ext cx="2581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61C34152-4AE1-4901-A374-1AF9367DADE1}"/>
                    </a:ext>
                  </a:extLst>
                </p14:cNvPr>
                <p14:cNvContentPartPr/>
                <p14:nvPr/>
              </p14:nvContentPartPr>
              <p14:xfrm>
                <a:off x="413202" y="2865318"/>
                <a:ext cx="38880" cy="7200"/>
              </p14:xfrm>
            </p:contentPart>
          </mc:Choice>
          <mc:Fallback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61C34152-4AE1-4901-A374-1AF9367DADE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08882" y="2860998"/>
                  <a:ext cx="47520" cy="1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2C8D2C8D-DC54-4E9E-AE9B-B6DD68020102}"/>
              </a:ext>
            </a:extLst>
          </p:cNvPr>
          <p:cNvGrpSpPr/>
          <p:nvPr/>
        </p:nvGrpSpPr>
        <p:grpSpPr>
          <a:xfrm>
            <a:off x="686802" y="2476878"/>
            <a:ext cx="518400" cy="409320"/>
            <a:chOff x="686802" y="2476878"/>
            <a:chExt cx="518400" cy="40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9358A3D6-0E6F-4759-80B2-BE39C1694A99}"/>
                    </a:ext>
                  </a:extLst>
                </p14:cNvPr>
                <p14:cNvContentPartPr/>
                <p14:nvPr/>
              </p14:nvContentPartPr>
              <p14:xfrm>
                <a:off x="686802" y="2476878"/>
                <a:ext cx="231120" cy="409320"/>
              </p14:xfrm>
            </p:contentPart>
          </mc:Choice>
          <mc:Fallback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9358A3D6-0E6F-4759-80B2-BE39C1694A9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82482" y="2472558"/>
                  <a:ext cx="2397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45496165-A4F5-420C-B803-7AC7466212A3}"/>
                    </a:ext>
                  </a:extLst>
                </p14:cNvPr>
                <p14:cNvContentPartPr/>
                <p14:nvPr/>
              </p14:nvContentPartPr>
              <p14:xfrm>
                <a:off x="750162" y="2740758"/>
                <a:ext cx="175680" cy="30240"/>
              </p14:xfrm>
            </p:contentPart>
          </mc:Choice>
          <mc:Fallback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45496165-A4F5-420C-B803-7AC7466212A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5842" y="2736438"/>
                  <a:ext cx="1843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5439ABB4-0C52-4DF3-87DE-60A9EEB57371}"/>
                    </a:ext>
                  </a:extLst>
                </p14:cNvPr>
                <p14:cNvContentPartPr/>
                <p14:nvPr/>
              </p14:nvContentPartPr>
              <p14:xfrm>
                <a:off x="1036362" y="2616198"/>
                <a:ext cx="168840" cy="248760"/>
              </p14:xfrm>
            </p:contentPart>
          </mc:Choice>
          <mc:Fallback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5439ABB4-0C52-4DF3-87DE-60A9EEB5737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32042" y="2611878"/>
                  <a:ext cx="177480" cy="25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5" name="Рукописный ввод 64">
                <a:extLst>
                  <a:ext uri="{FF2B5EF4-FFF2-40B4-BE49-F238E27FC236}">
                    <a16:creationId xmlns:a16="http://schemas.microsoft.com/office/drawing/2014/main" id="{5D99F248-97B8-4511-A930-D53045F0C467}"/>
                  </a:ext>
                </a:extLst>
              </p14:cNvPr>
              <p14:cNvContentPartPr/>
              <p14:nvPr/>
            </p14:nvContentPartPr>
            <p14:xfrm>
              <a:off x="1452162" y="2589558"/>
              <a:ext cx="236520" cy="217080"/>
            </p14:xfrm>
          </p:contentPart>
        </mc:Choice>
        <mc:Fallback>
          <p:pic>
            <p:nvPicPr>
              <p:cNvPr id="65" name="Рукописный ввод 64">
                <a:extLst>
                  <a:ext uri="{FF2B5EF4-FFF2-40B4-BE49-F238E27FC236}">
                    <a16:creationId xmlns:a16="http://schemas.microsoft.com/office/drawing/2014/main" id="{5D99F248-97B8-4511-A930-D53045F0C46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447842" y="2585238"/>
                <a:ext cx="245160" cy="22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0DB1D891-636C-4E52-A41B-A7C9A081338D}"/>
              </a:ext>
            </a:extLst>
          </p:cNvPr>
          <p:cNvGrpSpPr/>
          <p:nvPr/>
        </p:nvGrpSpPr>
        <p:grpSpPr>
          <a:xfrm>
            <a:off x="1897122" y="2475798"/>
            <a:ext cx="735840" cy="313560"/>
            <a:chOff x="1897122" y="2475798"/>
            <a:chExt cx="735840" cy="31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48A07944-A168-4201-B8C7-E55C0F8ADB6F}"/>
                    </a:ext>
                  </a:extLst>
                </p14:cNvPr>
                <p14:cNvContentPartPr/>
                <p14:nvPr/>
              </p14:nvContentPartPr>
              <p14:xfrm>
                <a:off x="1897122" y="2475798"/>
                <a:ext cx="248400" cy="304560"/>
              </p14:xfrm>
            </p:contentPart>
          </mc:Choice>
          <mc:Fallback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48A07944-A168-4201-B8C7-E55C0F8ADB6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892802" y="2471478"/>
                  <a:ext cx="2570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4B7E3407-7725-4296-8B0B-622BFB5191B8}"/>
                    </a:ext>
                  </a:extLst>
                </p14:cNvPr>
                <p14:cNvContentPartPr/>
                <p14:nvPr/>
              </p14:nvContentPartPr>
              <p14:xfrm>
                <a:off x="2272602" y="2614038"/>
                <a:ext cx="360360" cy="175320"/>
              </p14:xfrm>
            </p:contentPart>
          </mc:Choice>
          <mc:Fallback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4B7E3407-7725-4296-8B0B-622BFB5191B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268282" y="2609718"/>
                  <a:ext cx="369000" cy="18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1EB46EBA-7374-425E-92B8-A2AB9DEBE631}"/>
              </a:ext>
            </a:extLst>
          </p:cNvPr>
          <p:cNvGrpSpPr/>
          <p:nvPr/>
        </p:nvGrpSpPr>
        <p:grpSpPr>
          <a:xfrm>
            <a:off x="155082" y="3205158"/>
            <a:ext cx="226080" cy="533880"/>
            <a:chOff x="155082" y="3205158"/>
            <a:chExt cx="226080" cy="53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AE88B49C-2AB3-4879-AACD-ED3F6B2080BC}"/>
                    </a:ext>
                  </a:extLst>
                </p14:cNvPr>
                <p14:cNvContentPartPr/>
                <p14:nvPr/>
              </p14:nvContentPartPr>
              <p14:xfrm>
                <a:off x="155082" y="3205158"/>
                <a:ext cx="226080" cy="435600"/>
              </p14:xfrm>
            </p:contentPart>
          </mc:Choice>
          <mc:Fallback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AE88B49C-2AB3-4879-AACD-ED3F6B2080B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50762" y="3200838"/>
                  <a:ext cx="23472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4EE39719-2726-481F-8B44-E3E82E8F73E9}"/>
                    </a:ext>
                  </a:extLst>
                </p14:cNvPr>
                <p14:cNvContentPartPr/>
                <p14:nvPr/>
              </p14:nvContentPartPr>
              <p14:xfrm>
                <a:off x="303042" y="3481278"/>
                <a:ext cx="26640" cy="257760"/>
              </p14:xfrm>
            </p:contentPart>
          </mc:Choice>
          <mc:Fallback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4EE39719-2726-481F-8B44-E3E82E8F73E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8722" y="3476958"/>
                  <a:ext cx="35280" cy="26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F6A0C5E4-0B05-40EF-B0B2-781A5EE784D9}"/>
              </a:ext>
            </a:extLst>
          </p:cNvPr>
          <p:cNvGrpSpPr/>
          <p:nvPr/>
        </p:nvGrpSpPr>
        <p:grpSpPr>
          <a:xfrm>
            <a:off x="3588042" y="2361678"/>
            <a:ext cx="2877120" cy="442080"/>
            <a:chOff x="3588042" y="2361678"/>
            <a:chExt cx="2877120" cy="44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BC82B93E-5031-450F-B518-1DE8E3A9D987}"/>
                    </a:ext>
                  </a:extLst>
                </p14:cNvPr>
                <p14:cNvContentPartPr/>
                <p14:nvPr/>
              </p14:nvContentPartPr>
              <p14:xfrm>
                <a:off x="3588042" y="2553918"/>
                <a:ext cx="492840" cy="249840"/>
              </p14:xfrm>
            </p:contentPart>
          </mc:Choice>
          <mc:Fallback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BC82B93E-5031-450F-B518-1DE8E3A9D98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83722" y="2549598"/>
                  <a:ext cx="5014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BE56B047-1232-4192-ACF5-5EF057A158E5}"/>
                    </a:ext>
                  </a:extLst>
                </p14:cNvPr>
                <p14:cNvContentPartPr/>
                <p14:nvPr/>
              </p14:nvContentPartPr>
              <p14:xfrm>
                <a:off x="4066842" y="2508198"/>
                <a:ext cx="461520" cy="228600"/>
              </p14:xfrm>
            </p:contentPart>
          </mc:Choice>
          <mc:Fallback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BE56B047-1232-4192-ACF5-5EF057A158E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62522" y="2503878"/>
                  <a:ext cx="470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26A2F187-DCE1-40EF-9B7D-12AB3E7ADBC1}"/>
                    </a:ext>
                  </a:extLst>
                </p14:cNvPr>
                <p14:cNvContentPartPr/>
                <p14:nvPr/>
              </p14:nvContentPartPr>
              <p14:xfrm>
                <a:off x="4556802" y="2502078"/>
                <a:ext cx="135360" cy="194760"/>
              </p14:xfrm>
            </p:contentPart>
          </mc:Choice>
          <mc:Fallback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26A2F187-DCE1-40EF-9B7D-12AB3E7ADBC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552482" y="2497758"/>
                  <a:ext cx="144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0E1E969E-318D-4206-9E3A-EDB7B3310836}"/>
                    </a:ext>
                  </a:extLst>
                </p14:cNvPr>
                <p14:cNvContentPartPr/>
                <p14:nvPr/>
              </p14:nvContentPartPr>
              <p14:xfrm>
                <a:off x="4985562" y="2516118"/>
                <a:ext cx="46800" cy="227160"/>
              </p14:xfrm>
            </p:contentPart>
          </mc:Choice>
          <mc:Fallback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0E1E969E-318D-4206-9E3A-EDB7B331083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81242" y="2511798"/>
                  <a:ext cx="554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BDDE5E57-E085-402B-8D5A-9AE2D22C888D}"/>
                    </a:ext>
                  </a:extLst>
                </p14:cNvPr>
                <p14:cNvContentPartPr/>
                <p14:nvPr/>
              </p14:nvContentPartPr>
              <p14:xfrm>
                <a:off x="4847322" y="2572998"/>
                <a:ext cx="242280" cy="38520"/>
              </p14:xfrm>
            </p:contentPart>
          </mc:Choice>
          <mc:Fallback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BDDE5E57-E085-402B-8D5A-9AE2D22C888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43002" y="2568678"/>
                  <a:ext cx="2509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3DB2BDC1-8045-4057-BA51-50AE928E59E8}"/>
                    </a:ext>
                  </a:extLst>
                </p14:cNvPr>
                <p14:cNvContentPartPr/>
                <p14:nvPr/>
              </p14:nvContentPartPr>
              <p14:xfrm>
                <a:off x="5088162" y="2557518"/>
                <a:ext cx="232200" cy="186120"/>
              </p14:xfrm>
            </p:contentPart>
          </mc:Choice>
          <mc:Fallback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3DB2BDC1-8045-4057-BA51-50AE928E59E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83842" y="2553198"/>
                  <a:ext cx="2408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61EC35A2-FC18-49DF-9E9F-4F1D44A79CA1}"/>
                    </a:ext>
                  </a:extLst>
                </p14:cNvPr>
                <p14:cNvContentPartPr/>
                <p14:nvPr/>
              </p14:nvContentPartPr>
              <p14:xfrm>
                <a:off x="5294442" y="2531598"/>
                <a:ext cx="374760" cy="239040"/>
              </p14:xfrm>
            </p:contentPart>
          </mc:Choice>
          <mc:Fallback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61EC35A2-FC18-49DF-9E9F-4F1D44A79CA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290122" y="2527278"/>
                  <a:ext cx="3834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A7D3E331-6EE2-4657-A508-B970484351A8}"/>
                    </a:ext>
                  </a:extLst>
                </p14:cNvPr>
                <p14:cNvContentPartPr/>
                <p14:nvPr/>
              </p14:nvContentPartPr>
              <p14:xfrm>
                <a:off x="5690082" y="2538798"/>
                <a:ext cx="204840" cy="181800"/>
              </p14:xfrm>
            </p:contentPart>
          </mc:Choice>
          <mc:Fallback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A7D3E331-6EE2-4657-A508-B970484351A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685762" y="2534478"/>
                  <a:ext cx="2134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12F97EF5-58A7-44EF-AC40-A2243FC1924E}"/>
                    </a:ext>
                  </a:extLst>
                </p14:cNvPr>
                <p14:cNvContentPartPr/>
                <p14:nvPr/>
              </p14:nvContentPartPr>
              <p14:xfrm>
                <a:off x="5956122" y="2485878"/>
                <a:ext cx="293040" cy="168840"/>
              </p14:xfrm>
            </p:contentPart>
          </mc:Choice>
          <mc:Fallback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12F97EF5-58A7-44EF-AC40-A2243FC1924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951802" y="2481558"/>
                  <a:ext cx="3016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E1CF3D76-3BED-4A2E-9EAB-2AB5B11CBA74}"/>
                    </a:ext>
                  </a:extLst>
                </p14:cNvPr>
                <p14:cNvContentPartPr/>
                <p14:nvPr/>
              </p14:nvContentPartPr>
              <p14:xfrm>
                <a:off x="6236562" y="2361678"/>
                <a:ext cx="228600" cy="358560"/>
              </p14:xfrm>
            </p:contentPart>
          </mc:Choice>
          <mc:Fallback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E1CF3D76-3BED-4A2E-9EAB-2AB5B11CBA7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232242" y="2357358"/>
                  <a:ext cx="237240" cy="36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85" name="Рукописный ввод 84">
                <a:extLst>
                  <a:ext uri="{FF2B5EF4-FFF2-40B4-BE49-F238E27FC236}">
                    <a16:creationId xmlns:a16="http://schemas.microsoft.com/office/drawing/2014/main" id="{8A1D1431-7E7D-4BC3-B1AB-4C1E8BA9BDA0}"/>
                  </a:ext>
                </a:extLst>
              </p14:cNvPr>
              <p14:cNvContentPartPr/>
              <p14:nvPr/>
            </p14:nvContentPartPr>
            <p14:xfrm>
              <a:off x="554322" y="3593598"/>
              <a:ext cx="27720" cy="22320"/>
            </p14:xfrm>
          </p:contentPart>
        </mc:Choice>
        <mc:Fallback>
          <p:pic>
            <p:nvPicPr>
              <p:cNvPr id="85" name="Рукописный ввод 84">
                <a:extLst>
                  <a:ext uri="{FF2B5EF4-FFF2-40B4-BE49-F238E27FC236}">
                    <a16:creationId xmlns:a16="http://schemas.microsoft.com/office/drawing/2014/main" id="{8A1D1431-7E7D-4BC3-B1AB-4C1E8BA9BDA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50002" y="3589278"/>
                <a:ext cx="36360" cy="3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Группа 89">
            <a:extLst>
              <a:ext uri="{FF2B5EF4-FFF2-40B4-BE49-F238E27FC236}">
                <a16:creationId xmlns:a16="http://schemas.microsoft.com/office/drawing/2014/main" id="{897E647D-AA3D-4D78-B784-55011A67F856}"/>
              </a:ext>
            </a:extLst>
          </p:cNvPr>
          <p:cNvGrpSpPr/>
          <p:nvPr/>
        </p:nvGrpSpPr>
        <p:grpSpPr>
          <a:xfrm>
            <a:off x="1095762" y="3241518"/>
            <a:ext cx="1152720" cy="405000"/>
            <a:chOff x="1095762" y="3241518"/>
            <a:chExt cx="1152720" cy="40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435B9307-D764-4C45-96AF-C0FCBF7DA5E5}"/>
                    </a:ext>
                  </a:extLst>
                </p14:cNvPr>
                <p14:cNvContentPartPr/>
                <p14:nvPr/>
              </p14:nvContentPartPr>
              <p14:xfrm>
                <a:off x="1095762" y="3460038"/>
                <a:ext cx="328680" cy="86760"/>
              </p14:xfrm>
            </p:contentPart>
          </mc:Choice>
          <mc:Fallback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435B9307-D764-4C45-96AF-C0FCBF7DA5E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91442" y="3455718"/>
                  <a:ext cx="3373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A9270A14-3647-49F4-AC0B-971067CEAFAE}"/>
                    </a:ext>
                  </a:extLst>
                </p14:cNvPr>
                <p14:cNvContentPartPr/>
                <p14:nvPr/>
              </p14:nvContentPartPr>
              <p14:xfrm>
                <a:off x="1556922" y="3241518"/>
                <a:ext cx="266760" cy="405000"/>
              </p14:xfrm>
            </p:contentPart>
          </mc:Choice>
          <mc:Fallback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A9270A14-3647-49F4-AC0B-971067CEAFA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552602" y="3237198"/>
                  <a:ext cx="27540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3A505FF3-70F4-4B81-978F-A4C2BBEB834B}"/>
                    </a:ext>
                  </a:extLst>
                </p14:cNvPr>
                <p14:cNvContentPartPr/>
                <p14:nvPr/>
              </p14:nvContentPartPr>
              <p14:xfrm>
                <a:off x="1630362" y="3468318"/>
                <a:ext cx="218160" cy="119520"/>
              </p14:xfrm>
            </p:contentPart>
          </mc:Choice>
          <mc:Fallback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3A505FF3-70F4-4B81-978F-A4C2BBEB834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26042" y="3463998"/>
                  <a:ext cx="2268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1FC8AD56-5E7B-4F4E-9F52-3AB4E59981B1}"/>
                    </a:ext>
                  </a:extLst>
                </p14:cNvPr>
                <p14:cNvContentPartPr/>
                <p14:nvPr/>
              </p14:nvContentPartPr>
              <p14:xfrm>
                <a:off x="2030682" y="3358158"/>
                <a:ext cx="217800" cy="263880"/>
              </p14:xfrm>
            </p:contentPart>
          </mc:Choice>
          <mc:Fallback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1FC8AD56-5E7B-4F4E-9F52-3AB4E59981B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026362" y="3353838"/>
                  <a:ext cx="226440" cy="27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Группа 95">
            <a:extLst>
              <a:ext uri="{FF2B5EF4-FFF2-40B4-BE49-F238E27FC236}">
                <a16:creationId xmlns:a16="http://schemas.microsoft.com/office/drawing/2014/main" id="{CF533AF0-3D52-4412-A0AF-84EFA4ABB74D}"/>
              </a:ext>
            </a:extLst>
          </p:cNvPr>
          <p:cNvGrpSpPr/>
          <p:nvPr/>
        </p:nvGrpSpPr>
        <p:grpSpPr>
          <a:xfrm>
            <a:off x="4548882" y="2993118"/>
            <a:ext cx="1122120" cy="516960"/>
            <a:chOff x="4548882" y="2993118"/>
            <a:chExt cx="1122120" cy="51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3A1C9D12-C4F3-4291-9601-A4122B0C520A}"/>
                    </a:ext>
                  </a:extLst>
                </p14:cNvPr>
                <p14:cNvContentPartPr/>
                <p14:nvPr/>
              </p14:nvContentPartPr>
              <p14:xfrm>
                <a:off x="4548882" y="3028038"/>
                <a:ext cx="142920" cy="346680"/>
              </p14:xfrm>
            </p:contentPart>
          </mc:Choice>
          <mc:Fallback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3A1C9D12-C4F3-4291-9601-A4122B0C520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544562" y="3023718"/>
                  <a:ext cx="1515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0A6EDB82-4325-4414-8539-21963E5C55FC}"/>
                    </a:ext>
                  </a:extLst>
                </p14:cNvPr>
                <p14:cNvContentPartPr/>
                <p14:nvPr/>
              </p14:nvContentPartPr>
              <p14:xfrm>
                <a:off x="4779642" y="3057198"/>
                <a:ext cx="162360" cy="275760"/>
              </p14:xfrm>
            </p:contentPart>
          </mc:Choice>
          <mc:Fallback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0A6EDB82-4325-4414-8539-21963E5C55F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775322" y="3052878"/>
                  <a:ext cx="1710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A3162E0E-FD40-433E-B4DD-580E9EF9E2AB}"/>
                    </a:ext>
                  </a:extLst>
                </p14:cNvPr>
                <p14:cNvContentPartPr/>
                <p14:nvPr/>
              </p14:nvContentPartPr>
              <p14:xfrm>
                <a:off x="5052162" y="3367518"/>
                <a:ext cx="63720" cy="56520"/>
              </p14:xfrm>
            </p:contentPart>
          </mc:Choice>
          <mc:Fallback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A3162E0E-FD40-433E-B4DD-580E9EF9E2A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047842" y="3363198"/>
                  <a:ext cx="723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2EAF41A9-D4E0-4EA2-A5C9-B84ACE25B8A3}"/>
                    </a:ext>
                  </a:extLst>
                </p14:cNvPr>
                <p14:cNvContentPartPr/>
                <p14:nvPr/>
              </p14:nvContentPartPr>
              <p14:xfrm>
                <a:off x="5158002" y="3099678"/>
                <a:ext cx="174600" cy="233280"/>
              </p14:xfrm>
            </p:contentPart>
          </mc:Choice>
          <mc:Fallback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2EAF41A9-D4E0-4EA2-A5C9-B84ACE25B8A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153682" y="3095358"/>
                  <a:ext cx="1832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00E205C2-B92B-496D-8B4D-441E8ADA5E2A}"/>
                    </a:ext>
                  </a:extLst>
                </p14:cNvPr>
                <p14:cNvContentPartPr/>
                <p14:nvPr/>
              </p14:nvContentPartPr>
              <p14:xfrm>
                <a:off x="5329362" y="2993118"/>
                <a:ext cx="341640" cy="516960"/>
              </p14:xfrm>
            </p:contentPart>
          </mc:Choice>
          <mc:Fallback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00E205C2-B92B-496D-8B4D-441E8ADA5E2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325042" y="2988798"/>
                  <a:ext cx="350280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C882E7C5-8CE3-4F8A-A79D-B3E2D7D3037E}"/>
              </a:ext>
            </a:extLst>
          </p:cNvPr>
          <p:cNvGrpSpPr/>
          <p:nvPr/>
        </p:nvGrpSpPr>
        <p:grpSpPr>
          <a:xfrm>
            <a:off x="110802" y="4244118"/>
            <a:ext cx="370080" cy="374760"/>
            <a:chOff x="110802" y="4244118"/>
            <a:chExt cx="370080" cy="37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B270CA50-C12C-4DA8-8B34-0D1E0AB3F7AC}"/>
                    </a:ext>
                  </a:extLst>
                </p14:cNvPr>
                <p14:cNvContentPartPr/>
                <p14:nvPr/>
              </p14:nvContentPartPr>
              <p14:xfrm>
                <a:off x="110802" y="4275078"/>
                <a:ext cx="196560" cy="325440"/>
              </p14:xfrm>
            </p:contentPart>
          </mc:Choice>
          <mc:Fallback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B270CA50-C12C-4DA8-8B34-0D1E0AB3F7A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6482" y="4270758"/>
                  <a:ext cx="2052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BBF14772-AD08-4DA7-BD21-C7CCFA31DF24}"/>
                    </a:ext>
                  </a:extLst>
                </p14:cNvPr>
                <p14:cNvContentPartPr/>
                <p14:nvPr/>
              </p14:nvContentPartPr>
              <p14:xfrm>
                <a:off x="113322" y="4244118"/>
                <a:ext cx="240120" cy="37080"/>
              </p14:xfrm>
            </p:contentPart>
          </mc:Choice>
          <mc:Fallback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BBF14772-AD08-4DA7-BD21-C7CCFA31DF2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9002" y="4239798"/>
                  <a:ext cx="2487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0A3A5686-3160-44C0-90DB-893551465669}"/>
                    </a:ext>
                  </a:extLst>
                </p14:cNvPr>
                <p14:cNvContentPartPr/>
                <p14:nvPr/>
              </p14:nvContentPartPr>
              <p14:xfrm>
                <a:off x="465762" y="4601238"/>
                <a:ext cx="15120" cy="17640"/>
              </p14:xfrm>
            </p:contentPart>
          </mc:Choice>
          <mc:Fallback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0A3A5686-3160-44C0-90DB-89355146566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61442" y="4596918"/>
                  <a:ext cx="2376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00" name="Рукописный ввод 99">
                <a:extLst>
                  <a:ext uri="{FF2B5EF4-FFF2-40B4-BE49-F238E27FC236}">
                    <a16:creationId xmlns:a16="http://schemas.microsoft.com/office/drawing/2014/main" id="{E48888D4-15DB-4395-8BD9-B45BE10BD7D1}"/>
                  </a:ext>
                </a:extLst>
              </p14:cNvPr>
              <p14:cNvContentPartPr/>
              <p14:nvPr/>
            </p14:nvContentPartPr>
            <p14:xfrm>
              <a:off x="3332802" y="1788198"/>
              <a:ext cx="21960" cy="11520"/>
            </p14:xfrm>
          </p:contentPart>
        </mc:Choice>
        <mc:Fallback>
          <p:pic>
            <p:nvPicPr>
              <p:cNvPr id="100" name="Рукописный ввод 99">
                <a:extLst>
                  <a:ext uri="{FF2B5EF4-FFF2-40B4-BE49-F238E27FC236}">
                    <a16:creationId xmlns:a16="http://schemas.microsoft.com/office/drawing/2014/main" id="{E48888D4-15DB-4395-8BD9-B45BE10BD7D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328482" y="1783878"/>
                <a:ext cx="3060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Группа 114">
            <a:extLst>
              <a:ext uri="{FF2B5EF4-FFF2-40B4-BE49-F238E27FC236}">
                <a16:creationId xmlns:a16="http://schemas.microsoft.com/office/drawing/2014/main" id="{65A8C24B-6FE6-48D1-B937-5EDBC5060C83}"/>
              </a:ext>
            </a:extLst>
          </p:cNvPr>
          <p:cNvGrpSpPr/>
          <p:nvPr/>
        </p:nvGrpSpPr>
        <p:grpSpPr>
          <a:xfrm>
            <a:off x="757002" y="3805638"/>
            <a:ext cx="1730880" cy="693360"/>
            <a:chOff x="757002" y="3805638"/>
            <a:chExt cx="1730880" cy="69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3CC111BE-8599-4D08-A389-69435468E2B8}"/>
                    </a:ext>
                  </a:extLst>
                </p14:cNvPr>
                <p14:cNvContentPartPr/>
                <p14:nvPr/>
              </p14:nvContentPartPr>
              <p14:xfrm>
                <a:off x="932322" y="4005438"/>
                <a:ext cx="262080" cy="424440"/>
              </p14:xfrm>
            </p:contentPart>
          </mc:Choice>
          <mc:Fallback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3CC111BE-8599-4D08-A389-69435468E2B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28002" y="4001118"/>
                  <a:ext cx="27072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0761D42F-018B-4509-84C2-E7AE80586409}"/>
                    </a:ext>
                  </a:extLst>
                </p14:cNvPr>
                <p14:cNvContentPartPr/>
                <p14:nvPr/>
              </p14:nvContentPartPr>
              <p14:xfrm>
                <a:off x="993882" y="4439598"/>
                <a:ext cx="188640" cy="13680"/>
              </p14:xfrm>
            </p:contentPart>
          </mc:Choice>
          <mc:Fallback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0761D42F-018B-4509-84C2-E7AE8058640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89562" y="4435278"/>
                  <a:ext cx="1972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180899A2-58A1-48A4-A7F7-74D0D68D871C}"/>
                    </a:ext>
                  </a:extLst>
                </p14:cNvPr>
                <p14:cNvContentPartPr/>
                <p14:nvPr/>
              </p14:nvContentPartPr>
              <p14:xfrm>
                <a:off x="954282" y="4257438"/>
                <a:ext cx="176760" cy="23760"/>
              </p14:xfrm>
            </p:contentPart>
          </mc:Choice>
          <mc:Fallback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180899A2-58A1-48A4-A7F7-74D0D68D871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49962" y="4253118"/>
                  <a:ext cx="1854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10F8FB02-D14B-417F-9012-868D29DE6A21}"/>
                    </a:ext>
                  </a:extLst>
                </p14:cNvPr>
                <p14:cNvContentPartPr/>
                <p14:nvPr/>
              </p14:nvContentPartPr>
              <p14:xfrm>
                <a:off x="1364682" y="4164198"/>
                <a:ext cx="103320" cy="203400"/>
              </p14:xfrm>
            </p:contentPart>
          </mc:Choice>
          <mc:Fallback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10F8FB02-D14B-417F-9012-868D29DE6A2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360362" y="4159878"/>
                  <a:ext cx="1119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4F512D3F-4D85-4E53-A110-597A43C124DB}"/>
                    </a:ext>
                  </a:extLst>
                </p14:cNvPr>
                <p14:cNvContentPartPr/>
                <p14:nvPr/>
              </p14:nvContentPartPr>
              <p14:xfrm>
                <a:off x="1324722" y="4263198"/>
                <a:ext cx="159840" cy="141840"/>
              </p14:xfrm>
            </p:contentPart>
          </mc:Choice>
          <mc:Fallback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4F512D3F-4D85-4E53-A110-597A43C124D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320402" y="4258878"/>
                  <a:ext cx="1684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CDF9AADA-80E2-48A6-B563-D472557CD465}"/>
                    </a:ext>
                  </a:extLst>
                </p14:cNvPr>
                <p14:cNvContentPartPr/>
                <p14:nvPr/>
              </p14:nvContentPartPr>
              <p14:xfrm>
                <a:off x="1752402" y="4163478"/>
                <a:ext cx="192600" cy="155880"/>
              </p14:xfrm>
            </p:contentPart>
          </mc:Choice>
          <mc:Fallback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CDF9AADA-80E2-48A6-B563-D472557CD46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748082" y="4159158"/>
                  <a:ext cx="2012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901BC10A-6EA8-4C32-97FC-9C19B094AAD8}"/>
                    </a:ext>
                  </a:extLst>
                </p14:cNvPr>
                <p14:cNvContentPartPr/>
                <p14:nvPr/>
              </p14:nvContentPartPr>
              <p14:xfrm>
                <a:off x="2018442" y="3917958"/>
                <a:ext cx="219960" cy="484200"/>
              </p14:xfrm>
            </p:contentPart>
          </mc:Choice>
          <mc:Fallback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901BC10A-6EA8-4C32-97FC-9C19B094AAD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014122" y="3913638"/>
                  <a:ext cx="22860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121BA101-E9D1-4ADA-B232-1BB5845186CF}"/>
                    </a:ext>
                  </a:extLst>
                </p14:cNvPr>
                <p14:cNvContentPartPr/>
                <p14:nvPr/>
              </p14:nvContentPartPr>
              <p14:xfrm>
                <a:off x="2115642" y="4142238"/>
                <a:ext cx="115920" cy="30960"/>
              </p14:xfrm>
            </p:contentPart>
          </mc:Choice>
          <mc:Fallback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121BA101-E9D1-4ADA-B232-1BB5845186C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111322" y="4137918"/>
                  <a:ext cx="1245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93DE3FBB-0577-4524-8DDE-69C3B4542DEB}"/>
                    </a:ext>
                  </a:extLst>
                </p14:cNvPr>
                <p14:cNvContentPartPr/>
                <p14:nvPr/>
              </p14:nvContentPartPr>
              <p14:xfrm>
                <a:off x="2285202" y="4075998"/>
                <a:ext cx="202680" cy="246600"/>
              </p14:xfrm>
            </p:contentPart>
          </mc:Choice>
          <mc:Fallback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93DE3FBB-0577-4524-8DDE-69C3B4542DE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280882" y="4071678"/>
                  <a:ext cx="2113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4A4CBA25-B0BE-4502-A860-6B16234FAB79}"/>
                    </a:ext>
                  </a:extLst>
                </p14:cNvPr>
                <p14:cNvContentPartPr/>
                <p14:nvPr/>
              </p14:nvContentPartPr>
              <p14:xfrm>
                <a:off x="1461882" y="3805638"/>
                <a:ext cx="96840" cy="617760"/>
              </p14:xfrm>
            </p:contentPart>
          </mc:Choice>
          <mc:Fallback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4A4CBA25-B0BE-4502-A860-6B16234FAB7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457562" y="3801318"/>
                  <a:ext cx="10548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29023944-989C-490B-9A0A-9A6131871531}"/>
                    </a:ext>
                  </a:extLst>
                </p14:cNvPr>
                <p14:cNvContentPartPr/>
                <p14:nvPr/>
              </p14:nvContentPartPr>
              <p14:xfrm>
                <a:off x="757002" y="3834798"/>
                <a:ext cx="156240" cy="664200"/>
              </p14:xfrm>
            </p:contentPart>
          </mc:Choice>
          <mc:Fallback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29023944-989C-490B-9A0A-9A613187153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52682" y="3830478"/>
                  <a:ext cx="164880" cy="67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Группа 120">
            <a:extLst>
              <a:ext uri="{FF2B5EF4-FFF2-40B4-BE49-F238E27FC236}">
                <a16:creationId xmlns:a16="http://schemas.microsoft.com/office/drawing/2014/main" id="{4C4FE20A-A073-4CC1-87E0-D25A8CC372DA}"/>
              </a:ext>
            </a:extLst>
          </p:cNvPr>
          <p:cNvGrpSpPr/>
          <p:nvPr/>
        </p:nvGrpSpPr>
        <p:grpSpPr>
          <a:xfrm>
            <a:off x="3952002" y="3921198"/>
            <a:ext cx="903600" cy="397800"/>
            <a:chOff x="3952002" y="3921198"/>
            <a:chExt cx="903600" cy="39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E5C3C41B-0764-411D-B22E-C1C2F5505B53}"/>
                    </a:ext>
                  </a:extLst>
                </p14:cNvPr>
                <p14:cNvContentPartPr/>
                <p14:nvPr/>
              </p14:nvContentPartPr>
              <p14:xfrm>
                <a:off x="4011402" y="4116678"/>
                <a:ext cx="307800" cy="172440"/>
              </p14:xfrm>
            </p:contentPart>
          </mc:Choice>
          <mc:Fallback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E5C3C41B-0764-411D-B22E-C1C2F5505B5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007082" y="4112358"/>
                  <a:ext cx="3164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4066B4EB-2B5F-4825-8D71-C5D1CBFDDCFC}"/>
                    </a:ext>
                  </a:extLst>
                </p14:cNvPr>
                <p14:cNvContentPartPr/>
                <p14:nvPr/>
              </p14:nvContentPartPr>
              <p14:xfrm>
                <a:off x="3952002" y="4074918"/>
                <a:ext cx="309960" cy="44640"/>
              </p14:xfrm>
            </p:contentPart>
          </mc:Choice>
          <mc:Fallback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4066B4EB-2B5F-4825-8D71-C5D1CBFDDCF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947682" y="4070598"/>
                  <a:ext cx="3186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3DF43735-5670-4665-90F5-B5E975FBB480}"/>
                    </a:ext>
                  </a:extLst>
                </p14:cNvPr>
                <p14:cNvContentPartPr/>
                <p14:nvPr/>
              </p14:nvContentPartPr>
              <p14:xfrm>
                <a:off x="4030842" y="3937038"/>
                <a:ext cx="260280" cy="50760"/>
              </p14:xfrm>
            </p:contentPart>
          </mc:Choice>
          <mc:Fallback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3DF43735-5670-4665-90F5-B5E975FBB48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026522" y="3932718"/>
                  <a:ext cx="2689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9" name="Рукописный ввод 118">
                  <a:extLst>
                    <a:ext uri="{FF2B5EF4-FFF2-40B4-BE49-F238E27FC236}">
                      <a16:creationId xmlns:a16="http://schemas.microsoft.com/office/drawing/2014/main" id="{F518F712-56B5-49F2-BB38-760A0FDBA7D6}"/>
                    </a:ext>
                  </a:extLst>
                </p14:cNvPr>
                <p14:cNvContentPartPr/>
                <p14:nvPr/>
              </p14:nvContentPartPr>
              <p14:xfrm>
                <a:off x="4367082" y="3921198"/>
                <a:ext cx="309240" cy="397800"/>
              </p14:xfrm>
            </p:contentPart>
          </mc:Choice>
          <mc:Fallback>
            <p:pic>
              <p:nvPicPr>
                <p:cNvPr id="119" name="Рукописный ввод 118">
                  <a:extLst>
                    <a:ext uri="{FF2B5EF4-FFF2-40B4-BE49-F238E27FC236}">
                      <a16:creationId xmlns:a16="http://schemas.microsoft.com/office/drawing/2014/main" id="{F518F712-56B5-49F2-BB38-760A0FDBA7D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362762" y="3916878"/>
                  <a:ext cx="31788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59A08A4B-4515-415D-8706-8C8027F9D82F}"/>
                    </a:ext>
                  </a:extLst>
                </p14:cNvPr>
                <p14:cNvContentPartPr/>
                <p14:nvPr/>
              </p14:nvContentPartPr>
              <p14:xfrm>
                <a:off x="4828242" y="4228638"/>
                <a:ext cx="27360" cy="14760"/>
              </p14:xfrm>
            </p:contentPart>
          </mc:Choice>
          <mc:Fallback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59A08A4B-4515-415D-8706-8C8027F9D82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823922" y="4224318"/>
                  <a:ext cx="36000" cy="23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06947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65AB84D-DE9D-407B-89F1-8994B51FE23E}"/>
              </a:ext>
            </a:extLst>
          </p:cNvPr>
          <p:cNvGrpSpPr/>
          <p:nvPr/>
        </p:nvGrpSpPr>
        <p:grpSpPr>
          <a:xfrm>
            <a:off x="400112" y="340638"/>
            <a:ext cx="1965600" cy="529920"/>
            <a:chOff x="400112" y="340638"/>
            <a:chExt cx="1965600" cy="52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DE20E1CD-DFF7-4D57-9409-917F640C0D28}"/>
                    </a:ext>
                  </a:extLst>
                </p14:cNvPr>
                <p14:cNvContentPartPr/>
                <p14:nvPr/>
              </p14:nvContentPartPr>
              <p14:xfrm>
                <a:off x="443312" y="463758"/>
                <a:ext cx="176760" cy="406800"/>
              </p14:xfrm>
            </p:contentPart>
          </mc:Choice>
          <mc:Fallback xmlns=""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DE20E1CD-DFF7-4D57-9409-917F640C0D2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4672" y="455118"/>
                  <a:ext cx="19440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BCF6E2DD-9182-49B1-A280-4CEF5C0FD4EF}"/>
                    </a:ext>
                  </a:extLst>
                </p14:cNvPr>
                <p14:cNvContentPartPr/>
                <p14:nvPr/>
              </p14:nvContentPartPr>
              <p14:xfrm>
                <a:off x="401912" y="639798"/>
                <a:ext cx="226080" cy="24480"/>
              </p14:xfrm>
            </p:contentPart>
          </mc:Choice>
          <mc:Fallback xmlns=""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BCF6E2DD-9182-49B1-A280-4CEF5C0FD4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2912" y="631158"/>
                  <a:ext cx="2437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58EEB8A2-9334-4975-BA61-E94243366DBF}"/>
                    </a:ext>
                  </a:extLst>
                </p14:cNvPr>
                <p14:cNvContentPartPr/>
                <p14:nvPr/>
              </p14:nvContentPartPr>
              <p14:xfrm>
                <a:off x="400112" y="340638"/>
                <a:ext cx="183600" cy="8712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58EEB8A2-9334-4975-BA61-E94243366DB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1472" y="331638"/>
                  <a:ext cx="2012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2C58F9A2-DB0C-4DCF-8BFF-A3D6F525E6C9}"/>
                    </a:ext>
                  </a:extLst>
                </p14:cNvPr>
                <p14:cNvContentPartPr/>
                <p14:nvPr/>
              </p14:nvContentPartPr>
              <p14:xfrm>
                <a:off x="640232" y="445398"/>
                <a:ext cx="164160" cy="41868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2C58F9A2-DB0C-4DCF-8BFF-A3D6F525E6C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1232" y="436758"/>
                  <a:ext cx="18180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82B46B8C-2AFC-4635-A382-928FD88893AA}"/>
                    </a:ext>
                  </a:extLst>
                </p14:cNvPr>
                <p14:cNvContentPartPr/>
                <p14:nvPr/>
              </p14:nvContentPartPr>
              <p14:xfrm>
                <a:off x="814472" y="538998"/>
                <a:ext cx="224280" cy="24696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82B46B8C-2AFC-4635-A382-928FD88893A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5472" y="530358"/>
                  <a:ext cx="2419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700BB6CA-212C-4B18-A17E-233C75DBB210}"/>
                    </a:ext>
                  </a:extLst>
                </p14:cNvPr>
                <p14:cNvContentPartPr/>
                <p14:nvPr/>
              </p14:nvContentPartPr>
              <p14:xfrm>
                <a:off x="777032" y="434598"/>
                <a:ext cx="289800" cy="21780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700BB6CA-212C-4B18-A17E-233C75DBB21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8032" y="425598"/>
                  <a:ext cx="3074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0D5B7FA4-AF30-4A1D-B61B-A1A1F9AF719F}"/>
                    </a:ext>
                  </a:extLst>
                </p14:cNvPr>
                <p14:cNvContentPartPr/>
                <p14:nvPr/>
              </p14:nvContentPartPr>
              <p14:xfrm>
                <a:off x="1080872" y="478518"/>
                <a:ext cx="189720" cy="26604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0D5B7FA4-AF30-4A1D-B61B-A1A1F9AF719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71872" y="469518"/>
                  <a:ext cx="2073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376DD096-B590-4C24-9B08-2B6990F30798}"/>
                    </a:ext>
                  </a:extLst>
                </p14:cNvPr>
                <p14:cNvContentPartPr/>
                <p14:nvPr/>
              </p14:nvContentPartPr>
              <p14:xfrm>
                <a:off x="1232792" y="416598"/>
                <a:ext cx="397800" cy="3402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376DD096-B590-4C24-9B08-2B6990F3079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23792" y="407598"/>
                  <a:ext cx="41544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1B062852-EF8A-45B9-A5DD-7C3A8317B343}"/>
                    </a:ext>
                  </a:extLst>
                </p14:cNvPr>
                <p14:cNvContentPartPr/>
                <p14:nvPr/>
              </p14:nvContentPartPr>
              <p14:xfrm>
                <a:off x="1625552" y="455118"/>
                <a:ext cx="167760" cy="39096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1B062852-EF8A-45B9-A5DD-7C3A8317B34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16552" y="446478"/>
                  <a:ext cx="18540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133DA652-8684-41CA-BCC7-36AA0A356BAC}"/>
                    </a:ext>
                  </a:extLst>
                </p14:cNvPr>
                <p14:cNvContentPartPr/>
                <p14:nvPr/>
              </p14:nvContentPartPr>
              <p14:xfrm>
                <a:off x="1837232" y="440718"/>
                <a:ext cx="142560" cy="38448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133DA652-8684-41CA-BCC7-36AA0A356BA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28592" y="432078"/>
                  <a:ext cx="1602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BBD9F71C-3C00-4244-9A7A-E2D0D065234F}"/>
                    </a:ext>
                  </a:extLst>
                </p14:cNvPr>
                <p14:cNvContentPartPr/>
                <p14:nvPr/>
              </p14:nvContentPartPr>
              <p14:xfrm>
                <a:off x="2318912" y="679398"/>
                <a:ext cx="46800" cy="4104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BBD9F71C-3C00-4244-9A7A-E2D0D065234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83752" y="366558"/>
                  <a:ext cx="390600" cy="44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B83E1369-BAC3-40D2-B6A7-8DDD93EF5546}"/>
                  </a:ext>
                </a:extLst>
              </p14:cNvPr>
              <p14:cNvContentPartPr/>
              <p14:nvPr/>
            </p14:nvContentPartPr>
            <p14:xfrm>
              <a:off x="650312" y="2593518"/>
              <a:ext cx="30960" cy="3816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B83E1369-BAC3-40D2-B6A7-8DDD93EF554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1312" y="2584518"/>
                <a:ext cx="486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6" name="Рукописный ввод 75">
                <a:extLst>
                  <a:ext uri="{FF2B5EF4-FFF2-40B4-BE49-F238E27FC236}">
                    <a16:creationId xmlns:a16="http://schemas.microsoft.com/office/drawing/2014/main" id="{097D4233-F7C1-4337-BF4C-151331F5CFB4}"/>
                  </a:ext>
                </a:extLst>
              </p14:cNvPr>
              <p14:cNvContentPartPr/>
              <p14:nvPr/>
            </p14:nvContentPartPr>
            <p14:xfrm>
              <a:off x="189872" y="6061398"/>
              <a:ext cx="26280" cy="43200"/>
            </p14:xfrm>
          </p:contentPart>
        </mc:Choice>
        <mc:Fallback xmlns="">
          <p:pic>
            <p:nvPicPr>
              <p:cNvPr id="76" name="Рукописный ввод 75">
                <a:extLst>
                  <a:ext uri="{FF2B5EF4-FFF2-40B4-BE49-F238E27FC236}">
                    <a16:creationId xmlns:a16="http://schemas.microsoft.com/office/drawing/2014/main" id="{097D4233-F7C1-4337-BF4C-151331F5CFB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0994" y="6052398"/>
                <a:ext cx="43682" cy="6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00116627-C63F-4D79-BC90-C79918E90564}"/>
              </a:ext>
            </a:extLst>
          </p:cNvPr>
          <p:cNvGrpSpPr/>
          <p:nvPr/>
        </p:nvGrpSpPr>
        <p:grpSpPr>
          <a:xfrm>
            <a:off x="2309018" y="399678"/>
            <a:ext cx="654840" cy="417600"/>
            <a:chOff x="2309018" y="399678"/>
            <a:chExt cx="654840" cy="41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DC3DC6C7-F19A-4E61-891D-4DD6FC55C70C}"/>
                    </a:ext>
                  </a:extLst>
                </p14:cNvPr>
                <p14:cNvContentPartPr/>
                <p14:nvPr/>
              </p14:nvContentPartPr>
              <p14:xfrm>
                <a:off x="2309018" y="399678"/>
                <a:ext cx="426600" cy="41760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DC3DC6C7-F19A-4E61-891D-4DD6FC55C70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91018" y="381678"/>
                  <a:ext cx="46224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2C64084C-481D-491D-9BEF-29916AC31D3C}"/>
                    </a:ext>
                  </a:extLst>
                </p14:cNvPr>
                <p14:cNvContentPartPr/>
                <p14:nvPr/>
              </p14:nvContentPartPr>
              <p14:xfrm>
                <a:off x="2923178" y="757518"/>
                <a:ext cx="40680" cy="684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2C64084C-481D-491D-9BEF-29916AC31D3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05538" y="739518"/>
                  <a:ext cx="7632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E9F2DC56-8BD1-471F-BBE7-EC4F7025C112}"/>
                  </a:ext>
                </a:extLst>
              </p14:cNvPr>
              <p14:cNvContentPartPr/>
              <p14:nvPr/>
            </p14:nvContentPartPr>
            <p14:xfrm>
              <a:off x="1846778" y="607398"/>
              <a:ext cx="104760" cy="61200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E9F2DC56-8BD1-471F-BBE7-EC4F7025C11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28778" y="589398"/>
                <a:ext cx="140400" cy="9684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4">
            <a:extLst>
              <a:ext uri="{FF2B5EF4-FFF2-40B4-BE49-F238E27FC236}">
                <a16:creationId xmlns:a16="http://schemas.microsoft.com/office/drawing/2014/main" id="{526E7E55-7044-4FCE-BCFE-A13AA469421B}"/>
              </a:ext>
            </a:extLst>
          </p:cNvPr>
          <p:cNvSpPr txBox="1"/>
          <p:nvPr/>
        </p:nvSpPr>
        <p:spPr>
          <a:xfrm>
            <a:off x="240605" y="6180413"/>
            <a:ext cx="695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3D83A565-7076-47E6-B7E5-4B63AEE1EF90}"/>
                  </a:ext>
                </a:extLst>
              </p14:cNvPr>
              <p14:cNvContentPartPr/>
              <p14:nvPr/>
            </p14:nvContentPartPr>
            <p14:xfrm>
              <a:off x="4645002" y="1817718"/>
              <a:ext cx="295560" cy="284760"/>
            </p14:xfrm>
          </p:contentPart>
        </mc:Choice>
        <mc:Fallback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3D83A565-7076-47E6-B7E5-4B63AEE1EF9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640682" y="1813398"/>
                <a:ext cx="304200" cy="29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1D5BD694-C2C6-4E85-A682-2F85C3FA1232}"/>
              </a:ext>
            </a:extLst>
          </p:cNvPr>
          <p:cNvGrpSpPr/>
          <p:nvPr/>
        </p:nvGrpSpPr>
        <p:grpSpPr>
          <a:xfrm>
            <a:off x="178842" y="1167558"/>
            <a:ext cx="3413520" cy="1192320"/>
            <a:chOff x="178842" y="1167558"/>
            <a:chExt cx="3413520" cy="119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F2B4F864-22B6-4FAA-A6A2-5BBCC1B82281}"/>
                    </a:ext>
                  </a:extLst>
                </p14:cNvPr>
                <p14:cNvContentPartPr/>
                <p14:nvPr/>
              </p14:nvContentPartPr>
              <p14:xfrm>
                <a:off x="2058042" y="1342878"/>
                <a:ext cx="192600" cy="20124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F2B4F864-22B6-4FAA-A6A2-5BBCC1B8228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53722" y="1338558"/>
                  <a:ext cx="2012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355367DB-0C54-49DB-8CE2-3C7265FC7B7A}"/>
                    </a:ext>
                  </a:extLst>
                </p14:cNvPr>
                <p14:cNvContentPartPr/>
                <p14:nvPr/>
              </p14:nvContentPartPr>
              <p14:xfrm>
                <a:off x="2355402" y="1274118"/>
                <a:ext cx="264600" cy="35460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355367DB-0C54-49DB-8CE2-3C7265FC7B7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51082" y="1269798"/>
                  <a:ext cx="2732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93BAB1CA-2E72-4575-9CBC-8240F68FD7A8}"/>
                    </a:ext>
                  </a:extLst>
                </p14:cNvPr>
                <p14:cNvContentPartPr/>
                <p14:nvPr/>
              </p14:nvContentPartPr>
              <p14:xfrm>
                <a:off x="2697762" y="1458438"/>
                <a:ext cx="122760" cy="21060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93BAB1CA-2E72-4575-9CBC-8240F68FD7A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93442" y="1454118"/>
                  <a:ext cx="131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4D0DEE63-5A58-4A49-9647-7A2B9DE88AFF}"/>
                    </a:ext>
                  </a:extLst>
                </p14:cNvPr>
                <p14:cNvContentPartPr/>
                <p14:nvPr/>
              </p14:nvContentPartPr>
              <p14:xfrm>
                <a:off x="2654202" y="1495158"/>
                <a:ext cx="189360" cy="23436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4D0DEE63-5A58-4A49-9647-7A2B9DE88AF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49882" y="1490838"/>
                  <a:ext cx="1980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B1CCA246-8705-4BC6-BC12-ACA0C97C1652}"/>
                    </a:ext>
                  </a:extLst>
                </p14:cNvPr>
                <p14:cNvContentPartPr/>
                <p14:nvPr/>
              </p14:nvContentPartPr>
              <p14:xfrm>
                <a:off x="2763642" y="1167558"/>
                <a:ext cx="336600" cy="60696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B1CCA246-8705-4BC6-BC12-ACA0C97C165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59322" y="1163238"/>
                  <a:ext cx="345240" cy="61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EF19997B-F0CA-4354-806C-85D07878C499}"/>
                    </a:ext>
                  </a:extLst>
                </p14:cNvPr>
                <p14:cNvContentPartPr/>
                <p14:nvPr/>
              </p14:nvContentPartPr>
              <p14:xfrm>
                <a:off x="178842" y="1435038"/>
                <a:ext cx="171720" cy="25488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EF19997B-F0CA-4354-806C-85D07878C49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4522" y="1430718"/>
                  <a:ext cx="1803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056BC6D6-8F21-413B-A96E-E7F43D2C96A0}"/>
                    </a:ext>
                  </a:extLst>
                </p14:cNvPr>
                <p14:cNvContentPartPr/>
                <p14:nvPr/>
              </p14:nvContentPartPr>
              <p14:xfrm>
                <a:off x="439122" y="1672278"/>
                <a:ext cx="38880" cy="1656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056BC6D6-8F21-413B-A96E-E7F43D2C96A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4802" y="1667958"/>
                  <a:ext cx="47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F6AC493B-D248-4735-B9DC-D2335E668BA6}"/>
                    </a:ext>
                  </a:extLst>
                </p14:cNvPr>
                <p14:cNvContentPartPr/>
                <p14:nvPr/>
              </p14:nvContentPartPr>
              <p14:xfrm>
                <a:off x="735042" y="1394718"/>
                <a:ext cx="97920" cy="26640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F6AC493B-D248-4735-B9DC-D2335E668BA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0722" y="1390398"/>
                  <a:ext cx="1065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21B442D4-0842-4475-84DA-1182BD86B597}"/>
                    </a:ext>
                  </a:extLst>
                </p14:cNvPr>
                <p14:cNvContentPartPr/>
                <p14:nvPr/>
              </p14:nvContentPartPr>
              <p14:xfrm>
                <a:off x="701562" y="1399398"/>
                <a:ext cx="148680" cy="26928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21B442D4-0842-4475-84DA-1182BD86B5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7242" y="1395078"/>
                  <a:ext cx="1573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A902A2DF-D0C8-4C09-A08D-EFDC762F5C18}"/>
                    </a:ext>
                  </a:extLst>
                </p14:cNvPr>
                <p14:cNvContentPartPr/>
                <p14:nvPr/>
              </p14:nvContentPartPr>
              <p14:xfrm>
                <a:off x="913242" y="1280958"/>
                <a:ext cx="95040" cy="46080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A902A2DF-D0C8-4C09-A08D-EFDC762F5C1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08922" y="1276638"/>
                  <a:ext cx="10368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397A3885-B303-4D0E-86EE-3D8649C05221}"/>
                    </a:ext>
                  </a:extLst>
                </p14:cNvPr>
                <p14:cNvContentPartPr/>
                <p14:nvPr/>
              </p14:nvContentPartPr>
              <p14:xfrm>
                <a:off x="588162" y="1303998"/>
                <a:ext cx="160200" cy="56412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397A3885-B303-4D0E-86EE-3D8649C0522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3842" y="1299678"/>
                  <a:ext cx="16884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BB2E5B13-B2E7-4FFD-B7BF-1B4A3BE0F752}"/>
                    </a:ext>
                  </a:extLst>
                </p14:cNvPr>
                <p14:cNvContentPartPr/>
                <p14:nvPr/>
              </p14:nvContentPartPr>
              <p14:xfrm>
                <a:off x="1154082" y="1304718"/>
                <a:ext cx="109080" cy="57276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BB2E5B13-B2E7-4FFD-B7BF-1B4A3BE0F75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49762" y="1300398"/>
                  <a:ext cx="1177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35FB7671-D19F-485A-91BB-F3256A03DE63}"/>
                    </a:ext>
                  </a:extLst>
                </p14:cNvPr>
                <p14:cNvContentPartPr/>
                <p14:nvPr/>
              </p14:nvContentPartPr>
              <p14:xfrm>
                <a:off x="1304562" y="1343238"/>
                <a:ext cx="262800" cy="36792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35FB7671-D19F-485A-91BB-F3256A03DE6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300242" y="1338918"/>
                  <a:ext cx="27144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8C2AF8E5-5039-47BF-A3BE-A5944B029A22}"/>
                    </a:ext>
                  </a:extLst>
                </p14:cNvPr>
                <p14:cNvContentPartPr/>
                <p14:nvPr/>
              </p14:nvContentPartPr>
              <p14:xfrm>
                <a:off x="1328322" y="1540878"/>
                <a:ext cx="207360" cy="4212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8C2AF8E5-5039-47BF-A3BE-A5944B029A2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324002" y="1536558"/>
                  <a:ext cx="2160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FC22E6B5-D2B1-4827-AD34-FF75A3E2379F}"/>
                    </a:ext>
                  </a:extLst>
                </p14:cNvPr>
                <p14:cNvContentPartPr/>
                <p14:nvPr/>
              </p14:nvContentPartPr>
              <p14:xfrm>
                <a:off x="1618842" y="1439358"/>
                <a:ext cx="115200" cy="21384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FC22E6B5-D2B1-4827-AD34-FF75A3E2379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14522" y="1435038"/>
                  <a:ext cx="123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0A078875-9334-4357-95A3-16DBF8CD69F2}"/>
                    </a:ext>
                  </a:extLst>
                </p14:cNvPr>
                <p14:cNvContentPartPr/>
                <p14:nvPr/>
              </p14:nvContentPartPr>
              <p14:xfrm>
                <a:off x="1614522" y="1496238"/>
                <a:ext cx="189720" cy="20520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0A078875-9334-4357-95A3-16DBF8CD69F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610202" y="1491918"/>
                  <a:ext cx="1983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6F29B11D-CDB4-4290-BA79-E4224D852018}"/>
                    </a:ext>
                  </a:extLst>
                </p14:cNvPr>
                <p14:cNvContentPartPr/>
                <p14:nvPr/>
              </p14:nvContentPartPr>
              <p14:xfrm>
                <a:off x="188202" y="1957398"/>
                <a:ext cx="237240" cy="33192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6F29B11D-CDB4-4290-BA79-E4224D85201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83882" y="1953078"/>
                  <a:ext cx="2458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0C4B0157-2EDB-4876-9BA7-0857B7DA3FB1}"/>
                    </a:ext>
                  </a:extLst>
                </p14:cNvPr>
                <p14:cNvContentPartPr/>
                <p14:nvPr/>
              </p14:nvContentPartPr>
              <p14:xfrm>
                <a:off x="574842" y="2188518"/>
                <a:ext cx="6120" cy="936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0C4B0157-2EDB-4876-9BA7-0857B7DA3FB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0522" y="2184198"/>
                  <a:ext cx="14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2EA8B4A7-11A3-42FB-804D-C0F1BAAB1EF2}"/>
                    </a:ext>
                  </a:extLst>
                </p14:cNvPr>
                <p14:cNvContentPartPr/>
                <p14:nvPr/>
              </p14:nvContentPartPr>
              <p14:xfrm>
                <a:off x="960762" y="1891518"/>
                <a:ext cx="180360" cy="43452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2EA8B4A7-11A3-42FB-804D-C0F1BAAB1EF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56442" y="1887198"/>
                  <a:ext cx="18900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C76632B9-F56B-496C-8627-23A4E9D8765B}"/>
                    </a:ext>
                  </a:extLst>
                </p14:cNvPr>
                <p14:cNvContentPartPr/>
                <p14:nvPr/>
              </p14:nvContentPartPr>
              <p14:xfrm>
                <a:off x="979842" y="2119398"/>
                <a:ext cx="169560" cy="9576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C76632B9-F56B-496C-8627-23A4E9D8765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75522" y="2115078"/>
                  <a:ext cx="1782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DCD26BFC-E81E-4014-93C0-9F2439695EDB}"/>
                    </a:ext>
                  </a:extLst>
                </p14:cNvPr>
                <p14:cNvContentPartPr/>
                <p14:nvPr/>
              </p14:nvContentPartPr>
              <p14:xfrm>
                <a:off x="1284042" y="2029398"/>
                <a:ext cx="159840" cy="27540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DCD26BFC-E81E-4014-93C0-9F2439695ED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279722" y="2025078"/>
                  <a:ext cx="1684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719B3453-FA34-43C7-880C-62577FC8A873}"/>
                    </a:ext>
                  </a:extLst>
                </p14:cNvPr>
                <p14:cNvContentPartPr/>
                <p14:nvPr/>
              </p14:nvContentPartPr>
              <p14:xfrm>
                <a:off x="1735482" y="2071158"/>
                <a:ext cx="178920" cy="22536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719B3453-FA34-43C7-880C-62577FC8A87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731162" y="2066838"/>
                  <a:ext cx="1875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7E5E7A05-FBF7-49B8-AEA2-B560156AF847}"/>
                    </a:ext>
                  </a:extLst>
                </p14:cNvPr>
                <p14:cNvContentPartPr/>
                <p14:nvPr/>
              </p14:nvContentPartPr>
              <p14:xfrm>
                <a:off x="2127522" y="1845438"/>
                <a:ext cx="227520" cy="45432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7E5E7A05-FBF7-49B8-AEA2-B560156AF84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123202" y="1841118"/>
                  <a:ext cx="23616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6B04E844-D2B5-4CD3-89FD-5332894DB017}"/>
                    </a:ext>
                  </a:extLst>
                </p14:cNvPr>
                <p14:cNvContentPartPr/>
                <p14:nvPr/>
              </p14:nvContentPartPr>
              <p14:xfrm>
                <a:off x="2149482" y="2096358"/>
                <a:ext cx="192600" cy="5472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6B04E844-D2B5-4CD3-89FD-5332894DB01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45162" y="2092038"/>
                  <a:ext cx="2012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CCAE3D10-6F8E-4292-92CD-FA664E4E3F9F}"/>
                    </a:ext>
                  </a:extLst>
                </p14:cNvPr>
                <p14:cNvContentPartPr/>
                <p14:nvPr/>
              </p14:nvContentPartPr>
              <p14:xfrm>
                <a:off x="2479962" y="2005278"/>
                <a:ext cx="252720" cy="21276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CCAE3D10-6F8E-4292-92CD-FA664E4E3F9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475642" y="2000958"/>
                  <a:ext cx="2613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5B7EECE4-FCB0-47A5-A6E6-784422DA2F47}"/>
                    </a:ext>
                  </a:extLst>
                </p14:cNvPr>
                <p14:cNvContentPartPr/>
                <p14:nvPr/>
              </p14:nvContentPartPr>
              <p14:xfrm>
                <a:off x="3122562" y="1761918"/>
                <a:ext cx="325800" cy="595080"/>
              </p14:xfrm>
            </p:contentPart>
          </mc:Choice>
          <mc:Fallback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5B7EECE4-FCB0-47A5-A6E6-784422DA2F4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18242" y="1757598"/>
                  <a:ext cx="33444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41049447-9216-4B86-AEE0-B2F066A9A1A5}"/>
                    </a:ext>
                  </a:extLst>
                </p14:cNvPr>
                <p14:cNvContentPartPr/>
                <p14:nvPr/>
              </p14:nvContentPartPr>
              <p14:xfrm>
                <a:off x="3243882" y="1702878"/>
                <a:ext cx="348480" cy="65700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41049447-9216-4B86-AEE0-B2F066A9A1A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39562" y="1698558"/>
                  <a:ext cx="35712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F8FF093A-1DBB-4902-96C0-385E6B227B11}"/>
                    </a:ext>
                  </a:extLst>
                </p14:cNvPr>
                <p14:cNvContentPartPr/>
                <p14:nvPr/>
              </p14:nvContentPartPr>
              <p14:xfrm>
                <a:off x="1612002" y="1572558"/>
                <a:ext cx="6120" cy="30960"/>
              </p14:xfrm>
            </p:contentPart>
          </mc:Choice>
          <mc:Fallback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F8FF093A-1DBB-4902-96C0-385E6B227B1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07682" y="1568238"/>
                  <a:ext cx="14760" cy="3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7" name="Рукописный ввод 66">
                <a:extLst>
                  <a:ext uri="{FF2B5EF4-FFF2-40B4-BE49-F238E27FC236}">
                    <a16:creationId xmlns:a16="http://schemas.microsoft.com/office/drawing/2014/main" id="{EB5B85F3-CE5F-4EEF-9554-32076C11AE88}"/>
                  </a:ext>
                </a:extLst>
              </p14:cNvPr>
              <p14:cNvContentPartPr/>
              <p14:nvPr/>
            </p14:nvContentPartPr>
            <p14:xfrm>
              <a:off x="130242" y="2803758"/>
              <a:ext cx="308880" cy="287280"/>
            </p14:xfrm>
          </p:contentPart>
        </mc:Choice>
        <mc:Fallback>
          <p:pic>
            <p:nvPicPr>
              <p:cNvPr id="67" name="Рукописный ввод 66">
                <a:extLst>
                  <a:ext uri="{FF2B5EF4-FFF2-40B4-BE49-F238E27FC236}">
                    <a16:creationId xmlns:a16="http://schemas.microsoft.com/office/drawing/2014/main" id="{EB5B85F3-CE5F-4EEF-9554-32076C11AE8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25922" y="2799438"/>
                <a:ext cx="317520" cy="29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FA48BE9A-5F3B-4A2E-AB1C-AD83A3DF2E2C}"/>
              </a:ext>
            </a:extLst>
          </p:cNvPr>
          <p:cNvGrpSpPr/>
          <p:nvPr/>
        </p:nvGrpSpPr>
        <p:grpSpPr>
          <a:xfrm>
            <a:off x="3757242" y="2574438"/>
            <a:ext cx="758520" cy="533880"/>
            <a:chOff x="3757242" y="2574438"/>
            <a:chExt cx="758520" cy="53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A7391AEB-8812-44CE-850E-A50CD7074787}"/>
                    </a:ext>
                  </a:extLst>
                </p14:cNvPr>
                <p14:cNvContentPartPr/>
                <p14:nvPr/>
              </p14:nvContentPartPr>
              <p14:xfrm>
                <a:off x="3757242" y="2605038"/>
                <a:ext cx="418680" cy="291240"/>
              </p14:xfrm>
            </p:contentPart>
          </mc:Choice>
          <mc:Fallback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A7391AEB-8812-44CE-850E-A50CD707478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752922" y="2600718"/>
                  <a:ext cx="4273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5B35AE6E-9542-41A0-B6E7-B17217F1E24A}"/>
                    </a:ext>
                  </a:extLst>
                </p14:cNvPr>
                <p14:cNvContentPartPr/>
                <p14:nvPr/>
              </p14:nvContentPartPr>
              <p14:xfrm>
                <a:off x="4274922" y="2608998"/>
                <a:ext cx="91080" cy="372960"/>
              </p14:xfrm>
            </p:contentPart>
          </mc:Choice>
          <mc:Fallback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5B35AE6E-9542-41A0-B6E7-B17217F1E24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70602" y="2604678"/>
                  <a:ext cx="9972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559F8EA7-FE0B-418D-B22D-E1331150FC0A}"/>
                    </a:ext>
                  </a:extLst>
                </p14:cNvPr>
                <p14:cNvContentPartPr/>
                <p14:nvPr/>
              </p14:nvContentPartPr>
              <p14:xfrm>
                <a:off x="4097802" y="2574438"/>
                <a:ext cx="414000" cy="84960"/>
              </p14:xfrm>
            </p:contentPart>
          </mc:Choice>
          <mc:Fallback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559F8EA7-FE0B-418D-B22D-E1331150FC0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93482" y="2570118"/>
                  <a:ext cx="4226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F0EE3882-97C0-4DD8-9124-D05740D64579}"/>
                    </a:ext>
                  </a:extLst>
                </p14:cNvPr>
                <p14:cNvContentPartPr/>
                <p14:nvPr/>
              </p14:nvContentPartPr>
              <p14:xfrm>
                <a:off x="4053522" y="2992758"/>
                <a:ext cx="462240" cy="115560"/>
              </p14:xfrm>
            </p:contentPart>
          </mc:Choice>
          <mc:Fallback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F0EE3882-97C0-4DD8-9124-D05740D6457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49202" y="2988438"/>
                  <a:ext cx="470880" cy="12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02413F56-4B50-400D-8560-3FE140D85963}"/>
              </a:ext>
            </a:extLst>
          </p:cNvPr>
          <p:cNvGrpSpPr/>
          <p:nvPr/>
        </p:nvGrpSpPr>
        <p:grpSpPr>
          <a:xfrm>
            <a:off x="3828882" y="1731318"/>
            <a:ext cx="555120" cy="466560"/>
            <a:chOff x="3828882" y="1731318"/>
            <a:chExt cx="555120" cy="46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58394292-C895-4C2C-B61B-D320350D9B9C}"/>
                    </a:ext>
                  </a:extLst>
                </p14:cNvPr>
                <p14:cNvContentPartPr/>
                <p14:nvPr/>
              </p14:nvContentPartPr>
              <p14:xfrm>
                <a:off x="3828882" y="1731318"/>
                <a:ext cx="288360" cy="444240"/>
              </p14:xfrm>
            </p:contentPart>
          </mc:Choice>
          <mc:Fallback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58394292-C895-4C2C-B61B-D320350D9B9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24562" y="1726998"/>
                  <a:ext cx="29700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DBD20D0C-DA97-4B80-8372-F0E0EB52848A}"/>
                    </a:ext>
                  </a:extLst>
                </p14:cNvPr>
                <p14:cNvContentPartPr/>
                <p14:nvPr/>
              </p14:nvContentPartPr>
              <p14:xfrm>
                <a:off x="4184562" y="1866678"/>
                <a:ext cx="199440" cy="331200"/>
              </p14:xfrm>
            </p:contentPart>
          </mc:Choice>
          <mc:Fallback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DBD20D0C-DA97-4B80-8372-F0E0EB52848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180242" y="1862358"/>
                  <a:ext cx="2080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27920EEB-D3E8-475D-8F45-D83CAA385767}"/>
                    </a:ext>
                  </a:extLst>
                </p14:cNvPr>
                <p14:cNvContentPartPr/>
                <p14:nvPr/>
              </p14:nvContentPartPr>
              <p14:xfrm>
                <a:off x="4081602" y="2000958"/>
                <a:ext cx="1440" cy="12600"/>
              </p14:xfrm>
            </p:contentPart>
          </mc:Choice>
          <mc:Fallback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27920EEB-D3E8-475D-8F45-D83CAA38576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077282" y="1996638"/>
                  <a:ext cx="100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A4D73F81-5A24-41CE-A208-350D5F53DB4D}"/>
                    </a:ext>
                  </a:extLst>
                </p14:cNvPr>
                <p14:cNvContentPartPr/>
                <p14:nvPr/>
              </p14:nvContentPartPr>
              <p14:xfrm>
                <a:off x="4176642" y="2149638"/>
                <a:ext cx="7200" cy="15480"/>
              </p14:xfrm>
            </p:contentPart>
          </mc:Choice>
          <mc:Fallback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A4D73F81-5A24-41CE-A208-350D5F53DB4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72322" y="2145318"/>
                  <a:ext cx="158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F5813BE9-752C-4518-A40E-C78EBED2F31A}"/>
                    </a:ext>
                  </a:extLst>
                </p14:cNvPr>
                <p14:cNvContentPartPr/>
                <p14:nvPr/>
              </p14:nvContentPartPr>
              <p14:xfrm>
                <a:off x="4179882" y="2079438"/>
                <a:ext cx="17280" cy="8640"/>
              </p14:xfrm>
            </p:contentPart>
          </mc:Choice>
          <mc:Fallback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F5813BE9-752C-4518-A40E-C78EBED2F31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175562" y="2075118"/>
                  <a:ext cx="2592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0ECBD186-E042-4E4A-A5D8-2B07F97E9020}"/>
                    </a:ext>
                  </a:extLst>
                </p14:cNvPr>
                <p14:cNvContentPartPr/>
                <p14:nvPr/>
              </p14:nvContentPartPr>
              <p14:xfrm>
                <a:off x="4211562" y="2052078"/>
                <a:ext cx="10440" cy="14760"/>
              </p14:xfrm>
            </p:contentPart>
          </mc:Choice>
          <mc:Fallback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0ECBD186-E042-4E4A-A5D8-2B07F97E902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07242" y="2047758"/>
                  <a:ext cx="190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52AD1D7F-318A-4898-B884-A7B1047A7156}"/>
                    </a:ext>
                  </a:extLst>
                </p14:cNvPr>
                <p14:cNvContentPartPr/>
                <p14:nvPr/>
              </p14:nvContentPartPr>
              <p14:xfrm>
                <a:off x="4216242" y="2068278"/>
                <a:ext cx="2520" cy="3240"/>
              </p14:xfrm>
            </p:contentPart>
          </mc:Choice>
          <mc:Fallback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52AD1D7F-318A-4898-B884-A7B1047A715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211922" y="2063958"/>
                  <a:ext cx="11160" cy="1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8EF9F478-9D79-417D-9E91-CFEE08B47358}"/>
              </a:ext>
            </a:extLst>
          </p:cNvPr>
          <p:cNvGrpSpPr/>
          <p:nvPr/>
        </p:nvGrpSpPr>
        <p:grpSpPr>
          <a:xfrm>
            <a:off x="379002" y="3030558"/>
            <a:ext cx="129600" cy="30960"/>
            <a:chOff x="379002" y="3030558"/>
            <a:chExt cx="129600" cy="3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7BED7AF3-4968-4EDB-9995-2522796832A7}"/>
                    </a:ext>
                  </a:extLst>
                </p14:cNvPr>
                <p14:cNvContentPartPr/>
                <p14:nvPr/>
              </p14:nvContentPartPr>
              <p14:xfrm>
                <a:off x="379002" y="3030558"/>
                <a:ext cx="27360" cy="26640"/>
              </p14:xfrm>
            </p:contentPart>
          </mc:Choice>
          <mc:Fallback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7BED7AF3-4968-4EDB-9995-2522796832A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4682" y="3026238"/>
                  <a:ext cx="36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F6DBDC77-B4D1-43B9-91F5-08971D9E1304}"/>
                    </a:ext>
                  </a:extLst>
                </p14:cNvPr>
                <p14:cNvContentPartPr/>
                <p14:nvPr/>
              </p14:nvContentPartPr>
              <p14:xfrm>
                <a:off x="483402" y="3046758"/>
                <a:ext cx="25200" cy="14760"/>
              </p14:xfrm>
            </p:contentPart>
          </mc:Choice>
          <mc:Fallback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F6DBDC77-B4D1-43B9-91F5-08971D9E130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79082" y="3042438"/>
                  <a:ext cx="33840" cy="2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85" name="Рукописный ввод 84">
                <a:extLst>
                  <a:ext uri="{FF2B5EF4-FFF2-40B4-BE49-F238E27FC236}">
                    <a16:creationId xmlns:a16="http://schemas.microsoft.com/office/drawing/2014/main" id="{5555E2A5-85FF-4313-9683-2CCAEB476B5F}"/>
                  </a:ext>
                </a:extLst>
              </p14:cNvPr>
              <p14:cNvContentPartPr/>
              <p14:nvPr/>
            </p14:nvContentPartPr>
            <p14:xfrm>
              <a:off x="1561242" y="2803038"/>
              <a:ext cx="159120" cy="150480"/>
            </p14:xfrm>
          </p:contentPart>
        </mc:Choice>
        <mc:Fallback>
          <p:pic>
            <p:nvPicPr>
              <p:cNvPr id="85" name="Рукописный ввод 84">
                <a:extLst>
                  <a:ext uri="{FF2B5EF4-FFF2-40B4-BE49-F238E27FC236}">
                    <a16:creationId xmlns:a16="http://schemas.microsoft.com/office/drawing/2014/main" id="{5555E2A5-85FF-4313-9683-2CCAEB476B5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556922" y="2798718"/>
                <a:ext cx="167760" cy="15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Группа 87">
            <a:extLst>
              <a:ext uri="{FF2B5EF4-FFF2-40B4-BE49-F238E27FC236}">
                <a16:creationId xmlns:a16="http://schemas.microsoft.com/office/drawing/2014/main" id="{604DD719-1E51-49AD-A966-FCC8DF279B4A}"/>
              </a:ext>
            </a:extLst>
          </p:cNvPr>
          <p:cNvGrpSpPr/>
          <p:nvPr/>
        </p:nvGrpSpPr>
        <p:grpSpPr>
          <a:xfrm>
            <a:off x="1939602" y="2643558"/>
            <a:ext cx="528480" cy="370800"/>
            <a:chOff x="1939602" y="2643558"/>
            <a:chExt cx="528480" cy="37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C2F1F1C3-5B3A-43BF-A41F-69154A3C5428}"/>
                    </a:ext>
                  </a:extLst>
                </p14:cNvPr>
                <p14:cNvContentPartPr/>
                <p14:nvPr/>
              </p14:nvContentPartPr>
              <p14:xfrm>
                <a:off x="1939602" y="2643558"/>
                <a:ext cx="223560" cy="370080"/>
              </p14:xfrm>
            </p:contentPart>
          </mc:Choice>
          <mc:Fallback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C2F1F1C3-5B3A-43BF-A41F-69154A3C542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935282" y="2639238"/>
                  <a:ext cx="23220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428E6226-0294-468F-90BE-332925EE3BE8}"/>
                    </a:ext>
                  </a:extLst>
                </p14:cNvPr>
                <p14:cNvContentPartPr/>
                <p14:nvPr/>
              </p14:nvContentPartPr>
              <p14:xfrm>
                <a:off x="2304642" y="2702238"/>
                <a:ext cx="163440" cy="312120"/>
              </p14:xfrm>
            </p:contentPart>
          </mc:Choice>
          <mc:Fallback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428E6226-0294-468F-90BE-332925EE3BE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300322" y="2697918"/>
                  <a:ext cx="172080" cy="32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Группа 91">
            <a:extLst>
              <a:ext uri="{FF2B5EF4-FFF2-40B4-BE49-F238E27FC236}">
                <a16:creationId xmlns:a16="http://schemas.microsoft.com/office/drawing/2014/main" id="{0C1D1AC0-943B-4D22-83AA-290E20FDC133}"/>
              </a:ext>
            </a:extLst>
          </p:cNvPr>
          <p:cNvGrpSpPr/>
          <p:nvPr/>
        </p:nvGrpSpPr>
        <p:grpSpPr>
          <a:xfrm>
            <a:off x="114402" y="3479478"/>
            <a:ext cx="391680" cy="370080"/>
            <a:chOff x="114402" y="3479478"/>
            <a:chExt cx="391680" cy="37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151F17A1-A5F8-4E83-B450-328018E48598}"/>
                    </a:ext>
                  </a:extLst>
                </p14:cNvPr>
                <p14:cNvContentPartPr/>
                <p14:nvPr/>
              </p14:nvContentPartPr>
              <p14:xfrm>
                <a:off x="114402" y="3479478"/>
                <a:ext cx="200880" cy="282240"/>
              </p14:xfrm>
            </p:contentPart>
          </mc:Choice>
          <mc:Fallback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151F17A1-A5F8-4E83-B450-328018E4859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0082" y="3475158"/>
                  <a:ext cx="2095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EA0838C0-DA92-4640-94E4-0846E836C4EA}"/>
                    </a:ext>
                  </a:extLst>
                </p14:cNvPr>
                <p14:cNvContentPartPr/>
                <p14:nvPr/>
              </p14:nvContentPartPr>
              <p14:xfrm>
                <a:off x="239682" y="3609798"/>
                <a:ext cx="74160" cy="239760"/>
              </p14:xfrm>
            </p:contentPart>
          </mc:Choice>
          <mc:Fallback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EA0838C0-DA92-4640-94E4-0846E836C4E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35362" y="3605478"/>
                  <a:ext cx="828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A14D0160-09A1-4D16-868B-22AE1E7AF43D}"/>
                    </a:ext>
                  </a:extLst>
                </p14:cNvPr>
                <p14:cNvContentPartPr/>
                <p14:nvPr/>
              </p14:nvContentPartPr>
              <p14:xfrm>
                <a:off x="480882" y="3777198"/>
                <a:ext cx="25200" cy="11160"/>
              </p14:xfrm>
            </p:contentPart>
          </mc:Choice>
          <mc:Fallback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A14D0160-09A1-4D16-868B-22AE1E7AF43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76562" y="3772878"/>
                  <a:ext cx="3384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Группа 95">
            <a:extLst>
              <a:ext uri="{FF2B5EF4-FFF2-40B4-BE49-F238E27FC236}">
                <a16:creationId xmlns:a16="http://schemas.microsoft.com/office/drawing/2014/main" id="{00797166-4B71-45D6-8FA3-ADF9C1332438}"/>
              </a:ext>
            </a:extLst>
          </p:cNvPr>
          <p:cNvGrpSpPr/>
          <p:nvPr/>
        </p:nvGrpSpPr>
        <p:grpSpPr>
          <a:xfrm>
            <a:off x="770682" y="2629518"/>
            <a:ext cx="535320" cy="447840"/>
            <a:chOff x="770682" y="2629518"/>
            <a:chExt cx="535320" cy="44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3F9DE318-24EC-440A-A46A-28AA201896F2}"/>
                    </a:ext>
                  </a:extLst>
                </p14:cNvPr>
                <p14:cNvContentPartPr/>
                <p14:nvPr/>
              </p14:nvContentPartPr>
              <p14:xfrm>
                <a:off x="773922" y="2629518"/>
                <a:ext cx="232920" cy="408600"/>
              </p14:xfrm>
            </p:contentPart>
          </mc:Choice>
          <mc:Fallback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3F9DE318-24EC-440A-A46A-28AA201896F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69602" y="2625198"/>
                  <a:ext cx="2415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CA6E4BF3-798F-4830-B758-D01BBC3616C5}"/>
                    </a:ext>
                  </a:extLst>
                </p14:cNvPr>
                <p14:cNvContentPartPr/>
                <p14:nvPr/>
              </p14:nvContentPartPr>
              <p14:xfrm>
                <a:off x="770682" y="2892678"/>
                <a:ext cx="243360" cy="9720"/>
              </p14:xfrm>
            </p:contentPart>
          </mc:Choice>
          <mc:Fallback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CA6E4BF3-798F-4830-B758-D01BBC3616C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66362" y="2888358"/>
                  <a:ext cx="2520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59FC7A0B-1281-4BA9-BBD5-440A82C26144}"/>
                    </a:ext>
                  </a:extLst>
                </p14:cNvPr>
                <p14:cNvContentPartPr/>
                <p14:nvPr/>
              </p14:nvContentPartPr>
              <p14:xfrm>
                <a:off x="1060122" y="2828958"/>
                <a:ext cx="245880" cy="248400"/>
              </p14:xfrm>
            </p:contentPart>
          </mc:Choice>
          <mc:Fallback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59FC7A0B-1281-4BA9-BBD5-440A82C2614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55802" y="2824638"/>
                  <a:ext cx="2545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4D86F48C-B620-4DDC-895F-9EA8523210F8}"/>
                    </a:ext>
                  </a:extLst>
                </p14:cNvPr>
                <p14:cNvContentPartPr/>
                <p14:nvPr/>
              </p14:nvContentPartPr>
              <p14:xfrm>
                <a:off x="1091802" y="2964318"/>
                <a:ext cx="3600" cy="11520"/>
              </p14:xfrm>
            </p:contentPart>
          </mc:Choice>
          <mc:Fallback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4D86F48C-B620-4DDC-895F-9EA8523210F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87482" y="2959998"/>
                  <a:ext cx="1224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Группа 94">
            <a:extLst>
              <a:ext uri="{FF2B5EF4-FFF2-40B4-BE49-F238E27FC236}">
                <a16:creationId xmlns:a16="http://schemas.microsoft.com/office/drawing/2014/main" id="{7330E607-A13C-4E23-BCA5-7702543F21FB}"/>
              </a:ext>
            </a:extLst>
          </p:cNvPr>
          <p:cNvGrpSpPr/>
          <p:nvPr/>
        </p:nvGrpSpPr>
        <p:grpSpPr>
          <a:xfrm>
            <a:off x="5211642" y="1517838"/>
            <a:ext cx="644400" cy="533520"/>
            <a:chOff x="5211642" y="1517838"/>
            <a:chExt cx="644400" cy="53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88705A49-131F-4E75-81E4-0612D2E3A5C1}"/>
                    </a:ext>
                  </a:extLst>
                </p14:cNvPr>
                <p14:cNvContentPartPr/>
                <p14:nvPr/>
              </p14:nvContentPartPr>
              <p14:xfrm>
                <a:off x="5211642" y="1517838"/>
                <a:ext cx="231480" cy="435960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88705A49-131F-4E75-81E4-0612D2E3A5C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207322" y="1513518"/>
                  <a:ext cx="24012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08F09847-8BC5-4383-896F-C0CBA66817D3}"/>
                    </a:ext>
                  </a:extLst>
                </p14:cNvPr>
                <p14:cNvContentPartPr/>
                <p14:nvPr/>
              </p14:nvContentPartPr>
              <p14:xfrm>
                <a:off x="5604402" y="1678398"/>
                <a:ext cx="251640" cy="29556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08F09847-8BC5-4383-896F-C0CBA66817D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600082" y="1674078"/>
                  <a:ext cx="2602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C511FB5D-123F-45DA-B06B-F3F6B3E0B123}"/>
                    </a:ext>
                  </a:extLst>
                </p14:cNvPr>
                <p14:cNvContentPartPr/>
                <p14:nvPr/>
              </p14:nvContentPartPr>
              <p14:xfrm>
                <a:off x="5545362" y="2033718"/>
                <a:ext cx="24120" cy="17640"/>
              </p14:xfrm>
            </p:contentPart>
          </mc:Choice>
          <mc:Fallback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C511FB5D-123F-45DA-B06B-F3F6B3E0B12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41042" y="2029398"/>
                  <a:ext cx="3276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E9F46436-9231-43BA-A0C9-F3305CAFCAFD}"/>
              </a:ext>
            </a:extLst>
          </p:cNvPr>
          <p:cNvGrpSpPr/>
          <p:nvPr/>
        </p:nvGrpSpPr>
        <p:grpSpPr>
          <a:xfrm>
            <a:off x="776082" y="3409278"/>
            <a:ext cx="546480" cy="455760"/>
            <a:chOff x="776082" y="3409278"/>
            <a:chExt cx="546480" cy="45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039C51E7-208D-465B-9EC8-83E823F687B7}"/>
                    </a:ext>
                  </a:extLst>
                </p14:cNvPr>
                <p14:cNvContentPartPr/>
                <p14:nvPr/>
              </p14:nvContentPartPr>
              <p14:xfrm>
                <a:off x="776082" y="3409278"/>
                <a:ext cx="216000" cy="455760"/>
              </p14:xfrm>
            </p:contentPart>
          </mc:Choice>
          <mc:Fallback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039C51E7-208D-465B-9EC8-83E823F687B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71762" y="3404958"/>
                  <a:ext cx="22464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C4E26259-0077-4E87-B14A-DE32FD4F56D3}"/>
                    </a:ext>
                  </a:extLst>
                </p14:cNvPr>
                <p14:cNvContentPartPr/>
                <p14:nvPr/>
              </p14:nvContentPartPr>
              <p14:xfrm>
                <a:off x="808842" y="3717078"/>
                <a:ext cx="171000" cy="24480"/>
              </p14:xfrm>
            </p:contentPart>
          </mc:Choice>
          <mc:Fallback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C4E26259-0077-4E87-B14A-DE32FD4F56D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04522" y="3712758"/>
                  <a:ext cx="1796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C25AD2D3-329E-4F85-A134-3A72D86C08EC}"/>
                    </a:ext>
                  </a:extLst>
                </p14:cNvPr>
                <p14:cNvContentPartPr/>
                <p14:nvPr/>
              </p14:nvContentPartPr>
              <p14:xfrm>
                <a:off x="1098642" y="3571278"/>
                <a:ext cx="223920" cy="257760"/>
              </p14:xfrm>
            </p:contentPart>
          </mc:Choice>
          <mc:Fallback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C25AD2D3-329E-4F85-A134-3A72D86C08E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94322" y="3566958"/>
                  <a:ext cx="232560" cy="26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00" name="Рукописный ввод 99">
                <a:extLst>
                  <a:ext uri="{FF2B5EF4-FFF2-40B4-BE49-F238E27FC236}">
                    <a16:creationId xmlns:a16="http://schemas.microsoft.com/office/drawing/2014/main" id="{081FBBBD-71A6-475F-90AF-A9B2508D774B}"/>
                  </a:ext>
                </a:extLst>
              </p14:cNvPr>
              <p14:cNvContentPartPr/>
              <p14:nvPr/>
            </p14:nvContentPartPr>
            <p14:xfrm>
              <a:off x="1704882" y="3416118"/>
              <a:ext cx="235080" cy="230760"/>
            </p14:xfrm>
          </p:contentPart>
        </mc:Choice>
        <mc:Fallback>
          <p:pic>
            <p:nvPicPr>
              <p:cNvPr id="100" name="Рукописный ввод 99">
                <a:extLst>
                  <a:ext uri="{FF2B5EF4-FFF2-40B4-BE49-F238E27FC236}">
                    <a16:creationId xmlns:a16="http://schemas.microsoft.com/office/drawing/2014/main" id="{081FBBBD-71A6-475F-90AF-A9B2508D774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700562" y="3411798"/>
                <a:ext cx="243720" cy="23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Группа 103">
            <a:extLst>
              <a:ext uri="{FF2B5EF4-FFF2-40B4-BE49-F238E27FC236}">
                <a16:creationId xmlns:a16="http://schemas.microsoft.com/office/drawing/2014/main" id="{F8288385-AA1D-4FA7-9AB1-11D9B94EF55A}"/>
              </a:ext>
            </a:extLst>
          </p:cNvPr>
          <p:cNvGrpSpPr/>
          <p:nvPr/>
        </p:nvGrpSpPr>
        <p:grpSpPr>
          <a:xfrm>
            <a:off x="2142642" y="3382638"/>
            <a:ext cx="552960" cy="440280"/>
            <a:chOff x="2142642" y="3382638"/>
            <a:chExt cx="552960" cy="44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45734B40-4F8C-4416-84EE-CA19D247580F}"/>
                    </a:ext>
                  </a:extLst>
                </p14:cNvPr>
                <p14:cNvContentPartPr/>
                <p14:nvPr/>
              </p14:nvContentPartPr>
              <p14:xfrm>
                <a:off x="2142642" y="3382638"/>
                <a:ext cx="227160" cy="440280"/>
              </p14:xfrm>
            </p:contentPart>
          </mc:Choice>
          <mc:Fallback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45734B40-4F8C-4416-84EE-CA19D247580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138322" y="3378318"/>
                  <a:ext cx="23580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4192FCE3-5DC2-4A5D-9605-7BEF07033B48}"/>
                    </a:ext>
                  </a:extLst>
                </p14:cNvPr>
                <p14:cNvContentPartPr/>
                <p14:nvPr/>
              </p14:nvContentPartPr>
              <p14:xfrm>
                <a:off x="2448282" y="3565878"/>
                <a:ext cx="247320" cy="235800"/>
              </p14:xfrm>
            </p:contentPart>
          </mc:Choice>
          <mc:Fallback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4192FCE3-5DC2-4A5D-9605-7BEF07033B4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43962" y="3561558"/>
                  <a:ext cx="25596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Группа 107">
            <a:extLst>
              <a:ext uri="{FF2B5EF4-FFF2-40B4-BE49-F238E27FC236}">
                <a16:creationId xmlns:a16="http://schemas.microsoft.com/office/drawing/2014/main" id="{1E7019AA-397D-419B-AEC8-EB94F5951051}"/>
              </a:ext>
            </a:extLst>
          </p:cNvPr>
          <p:cNvGrpSpPr/>
          <p:nvPr/>
        </p:nvGrpSpPr>
        <p:grpSpPr>
          <a:xfrm>
            <a:off x="3961002" y="3187158"/>
            <a:ext cx="704880" cy="423000"/>
            <a:chOff x="3961002" y="3187158"/>
            <a:chExt cx="704880" cy="42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0599619F-A143-4978-8C1C-1C158533BE05}"/>
                    </a:ext>
                  </a:extLst>
                </p14:cNvPr>
                <p14:cNvContentPartPr/>
                <p14:nvPr/>
              </p14:nvContentPartPr>
              <p14:xfrm>
                <a:off x="3961002" y="3266718"/>
                <a:ext cx="327960" cy="311760"/>
              </p14:xfrm>
            </p:contentPart>
          </mc:Choice>
          <mc:Fallback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0599619F-A143-4978-8C1C-1C158533BE0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56682" y="3262398"/>
                  <a:ext cx="3366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A837C3EA-6F35-453D-91D6-DD33005B61DD}"/>
                    </a:ext>
                  </a:extLst>
                </p14:cNvPr>
                <p14:cNvContentPartPr/>
                <p14:nvPr/>
              </p14:nvContentPartPr>
              <p14:xfrm>
                <a:off x="4404162" y="3207678"/>
                <a:ext cx="42120" cy="287280"/>
              </p14:xfrm>
            </p:contentPart>
          </mc:Choice>
          <mc:Fallback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A837C3EA-6F35-453D-91D6-DD33005B61D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399842" y="3203358"/>
                  <a:ext cx="507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D595AC98-E45B-4379-A537-CEE95A0DB405}"/>
                    </a:ext>
                  </a:extLst>
                </p14:cNvPr>
                <p14:cNvContentPartPr/>
                <p14:nvPr/>
              </p14:nvContentPartPr>
              <p14:xfrm>
                <a:off x="4149642" y="3187158"/>
                <a:ext cx="516240" cy="423000"/>
              </p14:xfrm>
            </p:contentPart>
          </mc:Choice>
          <mc:Fallback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D595AC98-E45B-4379-A537-CEE95A0DB40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145322" y="3182838"/>
                  <a:ext cx="524880" cy="43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Группа 110">
            <a:extLst>
              <a:ext uri="{FF2B5EF4-FFF2-40B4-BE49-F238E27FC236}">
                <a16:creationId xmlns:a16="http://schemas.microsoft.com/office/drawing/2014/main" id="{60BDE1B3-402F-4674-9A0F-F8D8D8E58B88}"/>
              </a:ext>
            </a:extLst>
          </p:cNvPr>
          <p:cNvGrpSpPr/>
          <p:nvPr/>
        </p:nvGrpSpPr>
        <p:grpSpPr>
          <a:xfrm>
            <a:off x="125922" y="4262478"/>
            <a:ext cx="221040" cy="358560"/>
            <a:chOff x="125922" y="4262478"/>
            <a:chExt cx="221040" cy="35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4059249A-7FD7-4B5C-AC1C-ECCC86E62154}"/>
                    </a:ext>
                  </a:extLst>
                </p14:cNvPr>
                <p14:cNvContentPartPr/>
                <p14:nvPr/>
              </p14:nvContentPartPr>
              <p14:xfrm>
                <a:off x="127362" y="4302078"/>
                <a:ext cx="180000" cy="318960"/>
              </p14:xfrm>
            </p:contentPart>
          </mc:Choice>
          <mc:Fallback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4059249A-7FD7-4B5C-AC1C-ECCC86E6215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23042" y="4297758"/>
                  <a:ext cx="18864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D7B8D6F0-BA80-4AC1-9793-86D97A5AE781}"/>
                    </a:ext>
                  </a:extLst>
                </p14:cNvPr>
                <p14:cNvContentPartPr/>
                <p14:nvPr/>
              </p14:nvContentPartPr>
              <p14:xfrm>
                <a:off x="125922" y="4262478"/>
                <a:ext cx="221040" cy="44280"/>
              </p14:xfrm>
            </p:contentPart>
          </mc:Choice>
          <mc:Fallback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D7B8D6F0-BA80-4AC1-9793-86D97A5AE78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21602" y="4258158"/>
                  <a:ext cx="229680" cy="5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12" name="Рукописный ввод 111">
                <a:extLst>
                  <a:ext uri="{FF2B5EF4-FFF2-40B4-BE49-F238E27FC236}">
                    <a16:creationId xmlns:a16="http://schemas.microsoft.com/office/drawing/2014/main" id="{AC809BA9-B58B-4757-80AC-8D8D6DD9785F}"/>
                  </a:ext>
                </a:extLst>
              </p14:cNvPr>
              <p14:cNvContentPartPr/>
              <p14:nvPr/>
            </p14:nvContentPartPr>
            <p14:xfrm>
              <a:off x="641802" y="4073838"/>
              <a:ext cx="128160" cy="587160"/>
            </p14:xfrm>
          </p:contentPart>
        </mc:Choice>
        <mc:Fallback>
          <p:pic>
            <p:nvPicPr>
              <p:cNvPr id="112" name="Рукописный ввод 111">
                <a:extLst>
                  <a:ext uri="{FF2B5EF4-FFF2-40B4-BE49-F238E27FC236}">
                    <a16:creationId xmlns:a16="http://schemas.microsoft.com/office/drawing/2014/main" id="{AC809BA9-B58B-4757-80AC-8D8D6DD9785F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37482" y="4069518"/>
                <a:ext cx="136800" cy="59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Группа 119">
            <a:extLst>
              <a:ext uri="{FF2B5EF4-FFF2-40B4-BE49-F238E27FC236}">
                <a16:creationId xmlns:a16="http://schemas.microsoft.com/office/drawing/2014/main" id="{4C984006-896A-41CC-BA0B-C9036FA1B58B}"/>
              </a:ext>
            </a:extLst>
          </p:cNvPr>
          <p:cNvGrpSpPr/>
          <p:nvPr/>
        </p:nvGrpSpPr>
        <p:grpSpPr>
          <a:xfrm>
            <a:off x="908562" y="4002918"/>
            <a:ext cx="1759320" cy="717120"/>
            <a:chOff x="908562" y="4002918"/>
            <a:chExt cx="1759320" cy="71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EDF01636-C77F-4B49-BA5C-918F8C53A541}"/>
                    </a:ext>
                  </a:extLst>
                </p14:cNvPr>
                <p14:cNvContentPartPr/>
                <p14:nvPr/>
              </p14:nvContentPartPr>
              <p14:xfrm>
                <a:off x="908562" y="4136838"/>
                <a:ext cx="222120" cy="406800"/>
              </p14:xfrm>
            </p:contentPart>
          </mc:Choice>
          <mc:Fallback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EDF01636-C77F-4B49-BA5C-918F8C53A54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04242" y="4132518"/>
                  <a:ext cx="23076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AECF145C-9B5F-4A19-9B85-F13E85443059}"/>
                    </a:ext>
                  </a:extLst>
                </p14:cNvPr>
                <p14:cNvContentPartPr/>
                <p14:nvPr/>
              </p14:nvContentPartPr>
              <p14:xfrm>
                <a:off x="994602" y="4347798"/>
                <a:ext cx="124920" cy="77760"/>
              </p14:xfrm>
            </p:contentPart>
          </mc:Choice>
          <mc:Fallback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AECF145C-9B5F-4A19-9B85-F13E8544305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90282" y="4343478"/>
                  <a:ext cx="133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5" name="Рукописный ввод 114">
                  <a:extLst>
                    <a:ext uri="{FF2B5EF4-FFF2-40B4-BE49-F238E27FC236}">
                      <a16:creationId xmlns:a16="http://schemas.microsoft.com/office/drawing/2014/main" id="{E5A7D05C-27B1-4BF3-9D94-779F49352ECA}"/>
                    </a:ext>
                  </a:extLst>
                </p14:cNvPr>
                <p14:cNvContentPartPr/>
                <p14:nvPr/>
              </p14:nvContentPartPr>
              <p14:xfrm>
                <a:off x="1228602" y="4235838"/>
                <a:ext cx="160920" cy="257760"/>
              </p14:xfrm>
            </p:contentPart>
          </mc:Choice>
          <mc:Fallback>
            <p:pic>
              <p:nvPicPr>
                <p:cNvPr id="115" name="Рукописный ввод 114">
                  <a:extLst>
                    <a:ext uri="{FF2B5EF4-FFF2-40B4-BE49-F238E27FC236}">
                      <a16:creationId xmlns:a16="http://schemas.microsoft.com/office/drawing/2014/main" id="{E5A7D05C-27B1-4BF3-9D94-779F49352EC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224282" y="4231518"/>
                  <a:ext cx="1695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EB0F43AE-3F08-4311-A2CA-68C934DDFEB9}"/>
                    </a:ext>
                  </a:extLst>
                </p14:cNvPr>
                <p14:cNvContentPartPr/>
                <p14:nvPr/>
              </p14:nvContentPartPr>
              <p14:xfrm>
                <a:off x="1547922" y="4236198"/>
                <a:ext cx="174240" cy="183960"/>
              </p14:xfrm>
            </p:contentPart>
          </mc:Choice>
          <mc:Fallback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EB0F43AE-3F08-4311-A2CA-68C934DDFEB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543602" y="4231878"/>
                  <a:ext cx="1828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B114682E-C684-450B-B2A2-473C7E409C4C}"/>
                    </a:ext>
                  </a:extLst>
                </p14:cNvPr>
                <p14:cNvContentPartPr/>
                <p14:nvPr/>
              </p14:nvContentPartPr>
              <p14:xfrm>
                <a:off x="1880202" y="4121358"/>
                <a:ext cx="180000" cy="333720"/>
              </p14:xfrm>
            </p:contentPart>
          </mc:Choice>
          <mc:Fallback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B114682E-C684-450B-B2A2-473C7E409C4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875882" y="4117038"/>
                  <a:ext cx="1886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129B17C5-9AD3-4E1D-A21D-4C6EE21CC68C}"/>
                    </a:ext>
                  </a:extLst>
                </p14:cNvPr>
                <p14:cNvContentPartPr/>
                <p14:nvPr/>
              </p14:nvContentPartPr>
              <p14:xfrm>
                <a:off x="2151642" y="4246998"/>
                <a:ext cx="181440" cy="184680"/>
              </p14:xfrm>
            </p:contentPart>
          </mc:Choice>
          <mc:Fallback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129B17C5-9AD3-4E1D-A21D-4C6EE21CC68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147322" y="4242678"/>
                  <a:ext cx="1900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9" name="Рукописный ввод 118">
                  <a:extLst>
                    <a:ext uri="{FF2B5EF4-FFF2-40B4-BE49-F238E27FC236}">
                      <a16:creationId xmlns:a16="http://schemas.microsoft.com/office/drawing/2014/main" id="{0297F42E-1433-4D42-A8DE-DDE5DCBF8F1F}"/>
                    </a:ext>
                  </a:extLst>
                </p14:cNvPr>
                <p14:cNvContentPartPr/>
                <p14:nvPr/>
              </p14:nvContentPartPr>
              <p14:xfrm>
                <a:off x="2380962" y="4002918"/>
                <a:ext cx="286920" cy="717120"/>
              </p14:xfrm>
            </p:contentPart>
          </mc:Choice>
          <mc:Fallback>
            <p:pic>
              <p:nvPicPr>
                <p:cNvPr id="119" name="Рукописный ввод 118">
                  <a:extLst>
                    <a:ext uri="{FF2B5EF4-FFF2-40B4-BE49-F238E27FC236}">
                      <a16:creationId xmlns:a16="http://schemas.microsoft.com/office/drawing/2014/main" id="{0297F42E-1433-4D42-A8DE-DDE5DCBF8F1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376642" y="3998598"/>
                  <a:ext cx="295560" cy="72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Группа 129">
            <a:extLst>
              <a:ext uri="{FF2B5EF4-FFF2-40B4-BE49-F238E27FC236}">
                <a16:creationId xmlns:a16="http://schemas.microsoft.com/office/drawing/2014/main" id="{D9610097-25A1-48E2-9B46-C6219BBCF805}"/>
              </a:ext>
            </a:extLst>
          </p:cNvPr>
          <p:cNvGrpSpPr/>
          <p:nvPr/>
        </p:nvGrpSpPr>
        <p:grpSpPr>
          <a:xfrm>
            <a:off x="2918802" y="3859998"/>
            <a:ext cx="2113920" cy="746640"/>
            <a:chOff x="2918802" y="3859998"/>
            <a:chExt cx="2113920" cy="74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B5114311-C6B6-40A5-87B9-F0DC513BEE52}"/>
                    </a:ext>
                  </a:extLst>
                </p14:cNvPr>
                <p14:cNvContentPartPr/>
                <p14:nvPr/>
              </p14:nvContentPartPr>
              <p14:xfrm>
                <a:off x="2918802" y="4260678"/>
                <a:ext cx="90720" cy="69120"/>
              </p14:xfrm>
            </p:contentPart>
          </mc:Choice>
          <mc:Fallback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B5114311-C6B6-40A5-87B9-F0DC513BEE5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914482" y="4256358"/>
                  <a:ext cx="993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BB8D7A1F-E331-4B60-B324-85CA46CF9572}"/>
                    </a:ext>
                  </a:extLst>
                </p14:cNvPr>
                <p14:cNvContentPartPr/>
                <p14:nvPr/>
              </p14:nvContentPartPr>
              <p14:xfrm>
                <a:off x="3227682" y="4041798"/>
                <a:ext cx="257040" cy="372960"/>
              </p14:xfrm>
            </p:contentPart>
          </mc:Choice>
          <mc:Fallback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BB8D7A1F-E331-4B60-B324-85CA46CF957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223362" y="4037478"/>
                  <a:ext cx="2656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B4C32B23-07FA-4483-A748-1E58C4DED27C}"/>
                    </a:ext>
                  </a:extLst>
                </p14:cNvPr>
                <p14:cNvContentPartPr/>
                <p14:nvPr/>
              </p14:nvContentPartPr>
              <p14:xfrm>
                <a:off x="3303282" y="4210278"/>
                <a:ext cx="141120" cy="13680"/>
              </p14:xfrm>
            </p:contentPart>
          </mc:Choice>
          <mc:Fallback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B4C32B23-07FA-4483-A748-1E58C4DED27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298962" y="4205958"/>
                  <a:ext cx="1497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2B74E55D-171C-4C4F-A58A-A4D68A51F5F2}"/>
                    </a:ext>
                  </a:extLst>
                </p14:cNvPr>
                <p14:cNvContentPartPr/>
                <p14:nvPr/>
              </p14:nvContentPartPr>
              <p14:xfrm>
                <a:off x="3089442" y="3859998"/>
                <a:ext cx="187200" cy="657360"/>
              </p14:xfrm>
            </p:contentPart>
          </mc:Choice>
          <mc:Fallback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2B74E55D-171C-4C4F-A58A-A4D68A51F5F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085122" y="3855678"/>
                  <a:ext cx="195840" cy="66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28B3BBA2-92DC-4919-A7A2-4AEF0E6545BD}"/>
                    </a:ext>
                  </a:extLst>
                </p14:cNvPr>
                <p14:cNvContentPartPr/>
                <p14:nvPr/>
              </p14:nvContentPartPr>
              <p14:xfrm>
                <a:off x="3581562" y="4197318"/>
                <a:ext cx="168120" cy="177480"/>
              </p14:xfrm>
            </p:contentPart>
          </mc:Choice>
          <mc:Fallback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28B3BBA2-92DC-4919-A7A2-4AEF0E6545B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577242" y="4192998"/>
                  <a:ext cx="1767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F9366F04-CB06-4574-AD32-EB169A649B36}"/>
                    </a:ext>
                  </a:extLst>
                </p14:cNvPr>
                <p14:cNvContentPartPr/>
                <p14:nvPr/>
              </p14:nvContentPartPr>
              <p14:xfrm>
                <a:off x="3896922" y="4079238"/>
                <a:ext cx="196200" cy="232560"/>
              </p14:xfrm>
            </p:contentPart>
          </mc:Choice>
          <mc:Fallback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F9366F04-CB06-4574-AD32-EB169A649B3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892602" y="4074918"/>
                  <a:ext cx="2048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67F0B81A-8247-44E0-B245-B64927FF4289}"/>
                    </a:ext>
                  </a:extLst>
                </p14:cNvPr>
                <p14:cNvContentPartPr/>
                <p14:nvPr/>
              </p14:nvContentPartPr>
              <p14:xfrm>
                <a:off x="4237482" y="3974838"/>
                <a:ext cx="180720" cy="367560"/>
              </p14:xfrm>
            </p:contentPart>
          </mc:Choice>
          <mc:Fallback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67F0B81A-8247-44E0-B245-B64927FF428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233162" y="3970518"/>
                  <a:ext cx="18936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7E1347C1-0C45-4579-8317-ECB42D32A7CE}"/>
                    </a:ext>
                  </a:extLst>
                </p14:cNvPr>
                <p14:cNvContentPartPr/>
                <p14:nvPr/>
              </p14:nvContentPartPr>
              <p14:xfrm>
                <a:off x="4444842" y="4148358"/>
                <a:ext cx="287640" cy="199800"/>
              </p14:xfrm>
            </p:contentPart>
          </mc:Choice>
          <mc:Fallback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7E1347C1-0C45-4579-8317-ECB42D32A7C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440522" y="4144038"/>
                  <a:ext cx="2962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8F44EDE2-00B1-49F7-80B7-D8CB93265ACF}"/>
                    </a:ext>
                  </a:extLst>
                </p14:cNvPr>
                <p14:cNvContentPartPr/>
                <p14:nvPr/>
              </p14:nvContentPartPr>
              <p14:xfrm>
                <a:off x="4659762" y="3903918"/>
                <a:ext cx="372960" cy="702720"/>
              </p14:xfrm>
            </p:contentPart>
          </mc:Choice>
          <mc:Fallback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8F44EDE2-00B1-49F7-80B7-D8CB93265AC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655442" y="3899598"/>
                  <a:ext cx="381600" cy="71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Группа 137">
            <a:extLst>
              <a:ext uri="{FF2B5EF4-FFF2-40B4-BE49-F238E27FC236}">
                <a16:creationId xmlns:a16="http://schemas.microsoft.com/office/drawing/2014/main" id="{EAFCB697-B462-48F3-BB77-02931C23FCD4}"/>
              </a:ext>
            </a:extLst>
          </p:cNvPr>
          <p:cNvGrpSpPr/>
          <p:nvPr/>
        </p:nvGrpSpPr>
        <p:grpSpPr>
          <a:xfrm>
            <a:off x="8123322" y="2388678"/>
            <a:ext cx="613800" cy="465840"/>
            <a:chOff x="8123322" y="2388678"/>
            <a:chExt cx="613800" cy="46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A3D17424-CCAE-4067-942E-3192E5691935}"/>
                    </a:ext>
                  </a:extLst>
                </p14:cNvPr>
                <p14:cNvContentPartPr/>
                <p14:nvPr/>
              </p14:nvContentPartPr>
              <p14:xfrm>
                <a:off x="8123322" y="2507478"/>
                <a:ext cx="58320" cy="276120"/>
              </p14:xfrm>
            </p:contentPart>
          </mc:Choice>
          <mc:Fallback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A3D17424-CCAE-4067-942E-3192E569193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114322" y="2498838"/>
                  <a:ext cx="759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1F8F4E2B-163E-4C56-AC17-989083D6C610}"/>
                    </a:ext>
                  </a:extLst>
                </p14:cNvPr>
                <p14:cNvContentPartPr/>
                <p14:nvPr/>
              </p14:nvContentPartPr>
              <p14:xfrm>
                <a:off x="8272002" y="2439078"/>
                <a:ext cx="27360" cy="261000"/>
              </p14:xfrm>
            </p:contentPart>
          </mc:Choice>
          <mc:Fallback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1F8F4E2B-163E-4C56-AC17-989083D6C61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263002" y="2430078"/>
                  <a:ext cx="450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97D62D65-3D6D-4312-B31D-91E9794F3292}"/>
                    </a:ext>
                  </a:extLst>
                </p14:cNvPr>
                <p14:cNvContentPartPr/>
                <p14:nvPr/>
              </p14:nvContentPartPr>
              <p14:xfrm>
                <a:off x="8269482" y="2388678"/>
                <a:ext cx="207720" cy="25200"/>
              </p14:xfrm>
            </p:contentPart>
          </mc:Choice>
          <mc:Fallback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97D62D65-3D6D-4312-B31D-91E9794F329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260482" y="2379678"/>
                  <a:ext cx="2253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15384EBA-5C00-4C92-AE0D-743381754368}"/>
                    </a:ext>
                  </a:extLst>
                </p14:cNvPr>
                <p14:cNvContentPartPr/>
                <p14:nvPr/>
              </p14:nvContentPartPr>
              <p14:xfrm>
                <a:off x="8264802" y="2486598"/>
                <a:ext cx="124920" cy="33840"/>
              </p14:xfrm>
            </p:contentPart>
          </mc:Choice>
          <mc:Fallback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15384EBA-5C00-4C92-AE0D-74338175436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256162" y="2477958"/>
                  <a:ext cx="1425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7DC3F594-562D-4601-A770-D4F7508DD853}"/>
                    </a:ext>
                  </a:extLst>
                </p14:cNvPr>
                <p14:cNvContentPartPr/>
                <p14:nvPr/>
              </p14:nvContentPartPr>
              <p14:xfrm>
                <a:off x="8605362" y="2559318"/>
                <a:ext cx="131760" cy="295200"/>
              </p14:xfrm>
            </p:contentPart>
          </mc:Choice>
          <mc:Fallback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7DC3F594-562D-4601-A770-D4F7508DD85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596362" y="2550678"/>
                  <a:ext cx="149400" cy="31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36" name="Рукописный ввод 135">
                <a:extLst>
                  <a:ext uri="{FF2B5EF4-FFF2-40B4-BE49-F238E27FC236}">
                    <a16:creationId xmlns:a16="http://schemas.microsoft.com/office/drawing/2014/main" id="{D6E1E2D3-2E8A-490F-A4EA-31BBE45B56ED}"/>
                  </a:ext>
                </a:extLst>
              </p14:cNvPr>
              <p14:cNvContentPartPr/>
              <p14:nvPr/>
            </p14:nvContentPartPr>
            <p14:xfrm>
              <a:off x="8976522" y="2456358"/>
              <a:ext cx="218160" cy="182160"/>
            </p14:xfrm>
          </p:contentPart>
        </mc:Choice>
        <mc:Fallback>
          <p:pic>
            <p:nvPicPr>
              <p:cNvPr id="136" name="Рукописный ввод 135">
                <a:extLst>
                  <a:ext uri="{FF2B5EF4-FFF2-40B4-BE49-F238E27FC236}">
                    <a16:creationId xmlns:a16="http://schemas.microsoft.com/office/drawing/2014/main" id="{D6E1E2D3-2E8A-490F-A4EA-31BBE45B56ED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8967882" y="2447358"/>
                <a:ext cx="23580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37" name="Рукописный ввод 136">
                <a:extLst>
                  <a:ext uri="{FF2B5EF4-FFF2-40B4-BE49-F238E27FC236}">
                    <a16:creationId xmlns:a16="http://schemas.microsoft.com/office/drawing/2014/main" id="{139F0B65-C911-43F1-BB1D-103E9A43D2ED}"/>
                  </a:ext>
                </a:extLst>
              </p14:cNvPr>
              <p14:cNvContentPartPr/>
              <p14:nvPr/>
            </p14:nvContentPartPr>
            <p14:xfrm>
              <a:off x="9545682" y="2327478"/>
              <a:ext cx="162000" cy="450720"/>
            </p14:xfrm>
          </p:contentPart>
        </mc:Choice>
        <mc:Fallback>
          <p:pic>
            <p:nvPicPr>
              <p:cNvPr id="137" name="Рукописный ввод 136">
                <a:extLst>
                  <a:ext uri="{FF2B5EF4-FFF2-40B4-BE49-F238E27FC236}">
                    <a16:creationId xmlns:a16="http://schemas.microsoft.com/office/drawing/2014/main" id="{139F0B65-C911-43F1-BB1D-103E9A43D2ED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9536682" y="2318838"/>
                <a:ext cx="17964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39" name="Рукописный ввод 138">
                <a:extLst>
                  <a:ext uri="{FF2B5EF4-FFF2-40B4-BE49-F238E27FC236}">
                    <a16:creationId xmlns:a16="http://schemas.microsoft.com/office/drawing/2014/main" id="{4D0FD771-C685-4F24-8EB9-CD415412894E}"/>
                  </a:ext>
                </a:extLst>
              </p14:cNvPr>
              <p14:cNvContentPartPr/>
              <p14:nvPr/>
            </p14:nvContentPartPr>
            <p14:xfrm>
              <a:off x="8711562" y="3115158"/>
              <a:ext cx="171720" cy="345240"/>
            </p14:xfrm>
          </p:contentPart>
        </mc:Choice>
        <mc:Fallback>
          <p:pic>
            <p:nvPicPr>
              <p:cNvPr id="139" name="Рукописный ввод 138">
                <a:extLst>
                  <a:ext uri="{FF2B5EF4-FFF2-40B4-BE49-F238E27FC236}">
                    <a16:creationId xmlns:a16="http://schemas.microsoft.com/office/drawing/2014/main" id="{4D0FD771-C685-4F24-8EB9-CD415412894E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702562" y="3106158"/>
                <a:ext cx="18936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40" name="Рукописный ввод 139">
                <a:extLst>
                  <a:ext uri="{FF2B5EF4-FFF2-40B4-BE49-F238E27FC236}">
                    <a16:creationId xmlns:a16="http://schemas.microsoft.com/office/drawing/2014/main" id="{5FE31D9A-9695-4CBA-AD64-D69754094CEF}"/>
                  </a:ext>
                </a:extLst>
              </p14:cNvPr>
              <p14:cNvContentPartPr/>
              <p14:nvPr/>
            </p14:nvContentPartPr>
            <p14:xfrm>
              <a:off x="9147882" y="3125238"/>
              <a:ext cx="279720" cy="182160"/>
            </p14:xfrm>
          </p:contentPart>
        </mc:Choice>
        <mc:Fallback>
          <p:pic>
            <p:nvPicPr>
              <p:cNvPr id="140" name="Рукописный ввод 139">
                <a:extLst>
                  <a:ext uri="{FF2B5EF4-FFF2-40B4-BE49-F238E27FC236}">
                    <a16:creationId xmlns:a16="http://schemas.microsoft.com/office/drawing/2014/main" id="{5FE31D9A-9695-4CBA-AD64-D69754094CEF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9139242" y="3116598"/>
                <a:ext cx="2973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41" name="Рукописный ввод 140">
                <a:extLst>
                  <a:ext uri="{FF2B5EF4-FFF2-40B4-BE49-F238E27FC236}">
                    <a16:creationId xmlns:a16="http://schemas.microsoft.com/office/drawing/2014/main" id="{E854C9AB-9A39-4694-BF60-CC95DB863FB7}"/>
                  </a:ext>
                </a:extLst>
              </p14:cNvPr>
              <p14:cNvContentPartPr/>
              <p14:nvPr/>
            </p14:nvContentPartPr>
            <p14:xfrm>
              <a:off x="9667722" y="3084558"/>
              <a:ext cx="129240" cy="306720"/>
            </p14:xfrm>
          </p:contentPart>
        </mc:Choice>
        <mc:Fallback>
          <p:pic>
            <p:nvPicPr>
              <p:cNvPr id="141" name="Рукописный ввод 140">
                <a:extLst>
                  <a:ext uri="{FF2B5EF4-FFF2-40B4-BE49-F238E27FC236}">
                    <a16:creationId xmlns:a16="http://schemas.microsoft.com/office/drawing/2014/main" id="{E854C9AB-9A39-4694-BF60-CC95DB863FB7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9658722" y="3075558"/>
                <a:ext cx="146880" cy="32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Группа 144">
            <a:extLst>
              <a:ext uri="{FF2B5EF4-FFF2-40B4-BE49-F238E27FC236}">
                <a16:creationId xmlns:a16="http://schemas.microsoft.com/office/drawing/2014/main" id="{A8988686-8D51-48A7-B34E-F75EBE7E22C7}"/>
              </a:ext>
            </a:extLst>
          </p:cNvPr>
          <p:cNvGrpSpPr/>
          <p:nvPr/>
        </p:nvGrpSpPr>
        <p:grpSpPr>
          <a:xfrm>
            <a:off x="8814882" y="3810318"/>
            <a:ext cx="684720" cy="470880"/>
            <a:chOff x="8814882" y="3810318"/>
            <a:chExt cx="684720" cy="47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E7DA97E6-22D4-4906-935D-FF51D20EBF31}"/>
                    </a:ext>
                  </a:extLst>
                </p14:cNvPr>
                <p14:cNvContentPartPr/>
                <p14:nvPr/>
              </p14:nvContentPartPr>
              <p14:xfrm>
                <a:off x="8814882" y="3810318"/>
                <a:ext cx="172080" cy="470880"/>
              </p14:xfrm>
            </p:contentPart>
          </mc:Choice>
          <mc:Fallback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E7DA97E6-22D4-4906-935D-FF51D20EBF3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806242" y="3801678"/>
                  <a:ext cx="18972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432BA699-547D-4EDB-A82B-AE56F364C379}"/>
                    </a:ext>
                  </a:extLst>
                </p14:cNvPr>
                <p14:cNvContentPartPr/>
                <p14:nvPr/>
              </p14:nvContentPartPr>
              <p14:xfrm>
                <a:off x="9115842" y="3874398"/>
                <a:ext cx="383760" cy="265680"/>
              </p14:xfrm>
            </p:contentPart>
          </mc:Choice>
          <mc:Fallback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432BA699-547D-4EDB-A82B-AE56F364C37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106842" y="3865758"/>
                  <a:ext cx="401400" cy="28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44" name="Рукописный ввод 143">
                <a:extLst>
                  <a:ext uri="{FF2B5EF4-FFF2-40B4-BE49-F238E27FC236}">
                    <a16:creationId xmlns:a16="http://schemas.microsoft.com/office/drawing/2014/main" id="{34CEF20F-F15F-48B3-A14A-E015B96E12CF}"/>
                  </a:ext>
                </a:extLst>
              </p14:cNvPr>
              <p14:cNvContentPartPr/>
              <p14:nvPr/>
            </p14:nvContentPartPr>
            <p14:xfrm>
              <a:off x="9732162" y="3769278"/>
              <a:ext cx="170280" cy="341640"/>
            </p14:xfrm>
          </p:contentPart>
        </mc:Choice>
        <mc:Fallback>
          <p:pic>
            <p:nvPicPr>
              <p:cNvPr id="144" name="Рукописный ввод 143">
                <a:extLst>
                  <a:ext uri="{FF2B5EF4-FFF2-40B4-BE49-F238E27FC236}">
                    <a16:creationId xmlns:a16="http://schemas.microsoft.com/office/drawing/2014/main" id="{34CEF20F-F15F-48B3-A14A-E015B96E12CF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9723522" y="3760638"/>
                <a:ext cx="187920" cy="35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Группа 152">
            <a:extLst>
              <a:ext uri="{FF2B5EF4-FFF2-40B4-BE49-F238E27FC236}">
                <a16:creationId xmlns:a16="http://schemas.microsoft.com/office/drawing/2014/main" id="{33D924D7-6F09-4860-8905-891545CC0AA0}"/>
              </a:ext>
            </a:extLst>
          </p:cNvPr>
          <p:cNvGrpSpPr/>
          <p:nvPr/>
        </p:nvGrpSpPr>
        <p:grpSpPr>
          <a:xfrm>
            <a:off x="10345602" y="3628158"/>
            <a:ext cx="660600" cy="580320"/>
            <a:chOff x="10345602" y="3628158"/>
            <a:chExt cx="660600" cy="58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EC7DB85C-33AB-4093-8D8F-C304B12137A2}"/>
                    </a:ext>
                  </a:extLst>
                </p14:cNvPr>
                <p14:cNvContentPartPr/>
                <p14:nvPr/>
              </p14:nvContentPartPr>
              <p14:xfrm>
                <a:off x="10345602" y="3907878"/>
                <a:ext cx="56520" cy="130320"/>
              </p14:xfrm>
            </p:contentPart>
          </mc:Choice>
          <mc:Fallback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EC7DB85C-33AB-4093-8D8F-C304B12137A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336962" y="3899238"/>
                  <a:ext cx="74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629DD82C-C1FC-49C3-B600-8F85E04CC900}"/>
                    </a:ext>
                  </a:extLst>
                </p14:cNvPr>
                <p14:cNvContentPartPr/>
                <p14:nvPr/>
              </p14:nvContentPartPr>
              <p14:xfrm>
                <a:off x="10417602" y="3628158"/>
                <a:ext cx="101160" cy="580320"/>
              </p14:xfrm>
            </p:contentPart>
          </mc:Choice>
          <mc:Fallback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629DD82C-C1FC-49C3-B600-8F85E04CC90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408602" y="3619158"/>
                  <a:ext cx="11880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6D0C0C00-83E3-4A7D-AB76-CAA0123C32A8}"/>
                    </a:ext>
                  </a:extLst>
                </p14:cNvPr>
                <p14:cNvContentPartPr/>
                <p14:nvPr/>
              </p14:nvContentPartPr>
              <p14:xfrm>
                <a:off x="10586082" y="3706278"/>
                <a:ext cx="420120" cy="297720"/>
              </p14:xfrm>
            </p:contentPart>
          </mc:Choice>
          <mc:Fallback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6D0C0C00-83E3-4A7D-AB76-CAA0123C32A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577442" y="3697638"/>
                  <a:ext cx="437760" cy="31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49" name="Рукописный ввод 148">
                <a:extLst>
                  <a:ext uri="{FF2B5EF4-FFF2-40B4-BE49-F238E27FC236}">
                    <a16:creationId xmlns:a16="http://schemas.microsoft.com/office/drawing/2014/main" id="{75241E8A-9A79-4F86-9CBC-5E24BD63C261}"/>
                  </a:ext>
                </a:extLst>
              </p14:cNvPr>
              <p14:cNvContentPartPr/>
              <p14:nvPr/>
            </p14:nvContentPartPr>
            <p14:xfrm>
              <a:off x="9487722" y="4690878"/>
              <a:ext cx="68400" cy="333360"/>
            </p14:xfrm>
          </p:contentPart>
        </mc:Choice>
        <mc:Fallback>
          <p:pic>
            <p:nvPicPr>
              <p:cNvPr id="149" name="Рукописный ввод 148">
                <a:extLst>
                  <a:ext uri="{FF2B5EF4-FFF2-40B4-BE49-F238E27FC236}">
                    <a16:creationId xmlns:a16="http://schemas.microsoft.com/office/drawing/2014/main" id="{75241E8A-9A79-4F86-9CBC-5E24BD63C261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478722" y="4682238"/>
                <a:ext cx="8604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50" name="Рукописный ввод 149">
                <a:extLst>
                  <a:ext uri="{FF2B5EF4-FFF2-40B4-BE49-F238E27FC236}">
                    <a16:creationId xmlns:a16="http://schemas.microsoft.com/office/drawing/2014/main" id="{FB95B620-91FA-4527-9D46-EE245606BF9E}"/>
                  </a:ext>
                </a:extLst>
              </p14:cNvPr>
              <p14:cNvContentPartPr/>
              <p14:nvPr/>
            </p14:nvContentPartPr>
            <p14:xfrm>
              <a:off x="9453882" y="4870158"/>
              <a:ext cx="142920" cy="25200"/>
            </p14:xfrm>
          </p:contentPart>
        </mc:Choice>
        <mc:Fallback>
          <p:pic>
            <p:nvPicPr>
              <p:cNvPr id="150" name="Рукописный ввод 149">
                <a:extLst>
                  <a:ext uri="{FF2B5EF4-FFF2-40B4-BE49-F238E27FC236}">
                    <a16:creationId xmlns:a16="http://schemas.microsoft.com/office/drawing/2014/main" id="{FB95B620-91FA-4527-9D46-EE245606BF9E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9444882" y="4861158"/>
                <a:ext cx="1605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51" name="Рукописный ввод 150">
                <a:extLst>
                  <a:ext uri="{FF2B5EF4-FFF2-40B4-BE49-F238E27FC236}">
                    <a16:creationId xmlns:a16="http://schemas.microsoft.com/office/drawing/2014/main" id="{B5B9D585-31C9-4CD5-83AC-BD9A0AAA448F}"/>
                  </a:ext>
                </a:extLst>
              </p14:cNvPr>
              <p14:cNvContentPartPr/>
              <p14:nvPr/>
            </p14:nvContentPartPr>
            <p14:xfrm>
              <a:off x="9625602" y="4699158"/>
              <a:ext cx="914400" cy="252000"/>
            </p14:xfrm>
          </p:contentPart>
        </mc:Choice>
        <mc:Fallback>
          <p:pic>
            <p:nvPicPr>
              <p:cNvPr id="151" name="Рукописный ввод 150">
                <a:extLst>
                  <a:ext uri="{FF2B5EF4-FFF2-40B4-BE49-F238E27FC236}">
                    <a16:creationId xmlns:a16="http://schemas.microsoft.com/office/drawing/2014/main" id="{B5B9D585-31C9-4CD5-83AC-BD9A0AAA448F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9616962" y="4690158"/>
                <a:ext cx="932040" cy="26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Группа 161">
            <a:extLst>
              <a:ext uri="{FF2B5EF4-FFF2-40B4-BE49-F238E27FC236}">
                <a16:creationId xmlns:a16="http://schemas.microsoft.com/office/drawing/2014/main" id="{09DFBF8D-8B11-419C-8E6E-64A30F24C9AF}"/>
              </a:ext>
            </a:extLst>
          </p:cNvPr>
          <p:cNvGrpSpPr/>
          <p:nvPr/>
        </p:nvGrpSpPr>
        <p:grpSpPr>
          <a:xfrm>
            <a:off x="10783722" y="4329438"/>
            <a:ext cx="1203840" cy="928440"/>
            <a:chOff x="10783722" y="4329438"/>
            <a:chExt cx="1203840" cy="92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7EE863A6-8068-489E-BDE6-CBA684EF2442}"/>
                    </a:ext>
                  </a:extLst>
                </p14:cNvPr>
                <p14:cNvContentPartPr/>
                <p14:nvPr/>
              </p14:nvContentPartPr>
              <p14:xfrm>
                <a:off x="10783722" y="4500798"/>
                <a:ext cx="557280" cy="363960"/>
              </p14:xfrm>
            </p:contentPart>
          </mc:Choice>
          <mc:Fallback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7EE863A6-8068-489E-BDE6-CBA684EF244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775082" y="4492158"/>
                  <a:ext cx="57492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954A0056-8410-4BC4-A070-8E80408A24EA}"/>
                    </a:ext>
                  </a:extLst>
                </p14:cNvPr>
                <p14:cNvContentPartPr/>
                <p14:nvPr/>
              </p14:nvContentPartPr>
              <p14:xfrm>
                <a:off x="11426682" y="4549398"/>
                <a:ext cx="237960" cy="152640"/>
              </p14:xfrm>
            </p:contentPart>
          </mc:Choice>
          <mc:Fallback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954A0056-8410-4BC4-A070-8E80408A24E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417682" y="4540758"/>
                  <a:ext cx="2556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257BC96A-764B-4192-B5E8-B9A65CB7D6FC}"/>
                    </a:ext>
                  </a:extLst>
                </p14:cNvPr>
                <p14:cNvContentPartPr/>
                <p14:nvPr/>
              </p14:nvContentPartPr>
              <p14:xfrm>
                <a:off x="11813322" y="4329438"/>
                <a:ext cx="174240" cy="391680"/>
              </p14:xfrm>
            </p:contentPart>
          </mc:Choice>
          <mc:Fallback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257BC96A-764B-4192-B5E8-B9A65CB7D6F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804682" y="4320438"/>
                  <a:ext cx="19188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4B8824D8-E68D-4555-9066-29F3E02B4AA4}"/>
                    </a:ext>
                  </a:extLst>
                </p14:cNvPr>
                <p14:cNvContentPartPr/>
                <p14:nvPr/>
              </p14:nvContentPartPr>
              <p14:xfrm>
                <a:off x="11224002" y="5111358"/>
                <a:ext cx="34200" cy="146520"/>
              </p14:xfrm>
            </p:contentPart>
          </mc:Choice>
          <mc:Fallback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4B8824D8-E68D-4555-9066-29F3E02B4AA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15362" y="5102718"/>
                  <a:ext cx="518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0C6F9D1F-A4AE-47F0-837B-613272B9A528}"/>
                    </a:ext>
                  </a:extLst>
                </p14:cNvPr>
                <p14:cNvContentPartPr/>
                <p14:nvPr/>
              </p14:nvContentPartPr>
              <p14:xfrm>
                <a:off x="11334882" y="5074278"/>
                <a:ext cx="85680" cy="168120"/>
              </p14:xfrm>
            </p:contentPart>
          </mc:Choice>
          <mc:Fallback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0C6F9D1F-A4AE-47F0-837B-613272B9A52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326242" y="5065638"/>
                  <a:ext cx="1033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F584C60C-FCA0-45B8-9950-A22A2D2E2B1E}"/>
                    </a:ext>
                  </a:extLst>
                </p14:cNvPr>
                <p14:cNvContentPartPr/>
                <p14:nvPr/>
              </p14:nvContentPartPr>
              <p14:xfrm>
                <a:off x="11688402" y="5027838"/>
                <a:ext cx="41760" cy="124920"/>
              </p14:xfrm>
            </p:contentPart>
          </mc:Choice>
          <mc:Fallback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F584C60C-FCA0-45B8-9950-A22A2D2E2B1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679762" y="5019198"/>
                  <a:ext cx="594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286C7F4D-F39C-4340-A316-AB3C31C94EF2}"/>
                    </a:ext>
                  </a:extLst>
                </p14:cNvPr>
                <p14:cNvContentPartPr/>
                <p14:nvPr/>
              </p14:nvContentPartPr>
              <p14:xfrm>
                <a:off x="11581482" y="4947918"/>
                <a:ext cx="358920" cy="231120"/>
              </p14:xfrm>
            </p:contentPart>
          </mc:Choice>
          <mc:Fallback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286C7F4D-F39C-4340-A316-AB3C31C94EF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572842" y="4938918"/>
                  <a:ext cx="376560" cy="24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Группа 164">
            <a:extLst>
              <a:ext uri="{FF2B5EF4-FFF2-40B4-BE49-F238E27FC236}">
                <a16:creationId xmlns:a16="http://schemas.microsoft.com/office/drawing/2014/main" id="{AB993495-146F-425A-9D91-D481C779C63A}"/>
              </a:ext>
            </a:extLst>
          </p:cNvPr>
          <p:cNvGrpSpPr/>
          <p:nvPr/>
        </p:nvGrpSpPr>
        <p:grpSpPr>
          <a:xfrm>
            <a:off x="62922" y="5200998"/>
            <a:ext cx="401040" cy="428040"/>
            <a:chOff x="62922" y="5200998"/>
            <a:chExt cx="401040" cy="42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EA44407F-0F70-4D63-ACD6-9B108B69BDE9}"/>
                    </a:ext>
                  </a:extLst>
                </p14:cNvPr>
                <p14:cNvContentPartPr/>
                <p14:nvPr/>
              </p14:nvContentPartPr>
              <p14:xfrm>
                <a:off x="62922" y="5200998"/>
                <a:ext cx="253080" cy="426240"/>
              </p14:xfrm>
            </p:contentPart>
          </mc:Choice>
          <mc:Fallback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EA44407F-0F70-4D63-ACD6-9B108B69BDE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3922" y="5192358"/>
                  <a:ext cx="27072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D4387F5C-2586-413F-BDA6-7BEB8BBE1079}"/>
                    </a:ext>
                  </a:extLst>
                </p14:cNvPr>
                <p14:cNvContentPartPr/>
                <p14:nvPr/>
              </p14:nvContentPartPr>
              <p14:xfrm>
                <a:off x="432282" y="5606718"/>
                <a:ext cx="31680" cy="22320"/>
              </p14:xfrm>
            </p:contentPart>
          </mc:Choice>
          <mc:Fallback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D4387F5C-2586-413F-BDA6-7BEB8BBE107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23642" y="5597718"/>
                  <a:ext cx="4932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Группа 171">
            <a:extLst>
              <a:ext uri="{FF2B5EF4-FFF2-40B4-BE49-F238E27FC236}">
                <a16:creationId xmlns:a16="http://schemas.microsoft.com/office/drawing/2014/main" id="{A84EBED4-11C7-4AF5-9377-D6A00DD59A89}"/>
              </a:ext>
            </a:extLst>
          </p:cNvPr>
          <p:cNvGrpSpPr/>
          <p:nvPr/>
        </p:nvGrpSpPr>
        <p:grpSpPr>
          <a:xfrm>
            <a:off x="719922" y="5149878"/>
            <a:ext cx="1915920" cy="448200"/>
            <a:chOff x="719922" y="5149878"/>
            <a:chExt cx="1915920" cy="44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3D558B27-5CC5-4C55-8667-51292E2D68E2}"/>
                    </a:ext>
                  </a:extLst>
                </p14:cNvPr>
                <p14:cNvContentPartPr/>
                <p14:nvPr/>
              </p14:nvContentPartPr>
              <p14:xfrm>
                <a:off x="719922" y="5149878"/>
                <a:ext cx="246960" cy="384120"/>
              </p14:xfrm>
            </p:contentPart>
          </mc:Choice>
          <mc:Fallback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3D558B27-5CC5-4C55-8667-51292E2D68E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11282" y="5141238"/>
                  <a:ext cx="26460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B8B52106-DDE1-48A1-8C6B-1799088F541F}"/>
                    </a:ext>
                  </a:extLst>
                </p14:cNvPr>
                <p14:cNvContentPartPr/>
                <p14:nvPr/>
              </p14:nvContentPartPr>
              <p14:xfrm>
                <a:off x="1074522" y="5325198"/>
                <a:ext cx="235800" cy="238680"/>
              </p14:xfrm>
            </p:contentPart>
          </mc:Choice>
          <mc:Fallback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B8B52106-DDE1-48A1-8C6B-1799088F541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65882" y="5316198"/>
                  <a:ext cx="2534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C451C50D-BEFD-4F2A-8304-4A610FACCB1A}"/>
                    </a:ext>
                  </a:extLst>
                </p14:cNvPr>
                <p14:cNvContentPartPr/>
                <p14:nvPr/>
              </p14:nvContentPartPr>
              <p14:xfrm>
                <a:off x="1496442" y="5395038"/>
                <a:ext cx="193320" cy="203040"/>
              </p14:xfrm>
            </p:contentPart>
          </mc:Choice>
          <mc:Fallback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C451C50D-BEFD-4F2A-8304-4A610FACCB1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487442" y="5386398"/>
                  <a:ext cx="2109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6587ED4F-A07F-46FE-B5E4-71B5C674FCAA}"/>
                    </a:ext>
                  </a:extLst>
                </p14:cNvPr>
                <p14:cNvContentPartPr/>
                <p14:nvPr/>
              </p14:nvContentPartPr>
              <p14:xfrm>
                <a:off x="1892802" y="5208918"/>
                <a:ext cx="281160" cy="372600"/>
              </p14:xfrm>
            </p:contentPart>
          </mc:Choice>
          <mc:Fallback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6587ED4F-A07F-46FE-B5E4-71B5C674FCA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883802" y="5200278"/>
                  <a:ext cx="29880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F6FD281D-9A70-47C5-90DB-6994291D70DA}"/>
                    </a:ext>
                  </a:extLst>
                </p14:cNvPr>
                <p14:cNvContentPartPr/>
                <p14:nvPr/>
              </p14:nvContentPartPr>
              <p14:xfrm>
                <a:off x="2302122" y="5352558"/>
                <a:ext cx="333720" cy="190800"/>
              </p14:xfrm>
            </p:contentPart>
          </mc:Choice>
          <mc:Fallback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F6FD281D-9A70-47C5-90DB-6994291D70D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293482" y="5343558"/>
                  <a:ext cx="35136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Группа 187">
            <a:extLst>
              <a:ext uri="{FF2B5EF4-FFF2-40B4-BE49-F238E27FC236}">
                <a16:creationId xmlns:a16="http://schemas.microsoft.com/office/drawing/2014/main" id="{95249B39-D794-40F2-9955-1C047D86FD63}"/>
              </a:ext>
            </a:extLst>
          </p:cNvPr>
          <p:cNvGrpSpPr/>
          <p:nvPr/>
        </p:nvGrpSpPr>
        <p:grpSpPr>
          <a:xfrm>
            <a:off x="5370042" y="4338798"/>
            <a:ext cx="2851560" cy="1227240"/>
            <a:chOff x="5370042" y="4338798"/>
            <a:chExt cx="2851560" cy="122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3" name="Рукописный ввод 172">
                  <a:extLst>
                    <a:ext uri="{FF2B5EF4-FFF2-40B4-BE49-F238E27FC236}">
                      <a16:creationId xmlns:a16="http://schemas.microsoft.com/office/drawing/2014/main" id="{B1DFE8F8-EDBD-46FA-91B0-C4509AB824EE}"/>
                    </a:ext>
                  </a:extLst>
                </p14:cNvPr>
                <p14:cNvContentPartPr/>
                <p14:nvPr/>
              </p14:nvContentPartPr>
              <p14:xfrm>
                <a:off x="5370042" y="4748118"/>
                <a:ext cx="325800" cy="58320"/>
              </p14:xfrm>
            </p:contentPart>
          </mc:Choice>
          <mc:Fallback>
            <p:pic>
              <p:nvPicPr>
                <p:cNvPr id="173" name="Рукописный ввод 172">
                  <a:extLst>
                    <a:ext uri="{FF2B5EF4-FFF2-40B4-BE49-F238E27FC236}">
                      <a16:creationId xmlns:a16="http://schemas.microsoft.com/office/drawing/2014/main" id="{B1DFE8F8-EDBD-46FA-91B0-C4509AB824E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361042" y="4739478"/>
                  <a:ext cx="3434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98C694ED-E890-4A3A-96FF-9477797CD887}"/>
                    </a:ext>
                  </a:extLst>
                </p14:cNvPr>
                <p14:cNvContentPartPr/>
                <p14:nvPr/>
              </p14:nvContentPartPr>
              <p14:xfrm>
                <a:off x="5967642" y="4522758"/>
                <a:ext cx="526320" cy="285480"/>
              </p14:xfrm>
            </p:contentPart>
          </mc:Choice>
          <mc:Fallback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98C694ED-E890-4A3A-96FF-9477797CD88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958642" y="4513758"/>
                  <a:ext cx="5439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5" name="Рукописный ввод 174">
                  <a:extLst>
                    <a:ext uri="{FF2B5EF4-FFF2-40B4-BE49-F238E27FC236}">
                      <a16:creationId xmlns:a16="http://schemas.microsoft.com/office/drawing/2014/main" id="{2E73A6FC-53F0-418A-8CF3-69EFF57E4651}"/>
                    </a:ext>
                  </a:extLst>
                </p14:cNvPr>
                <p14:cNvContentPartPr/>
                <p14:nvPr/>
              </p14:nvContentPartPr>
              <p14:xfrm>
                <a:off x="6531762" y="4532118"/>
                <a:ext cx="255240" cy="218160"/>
              </p14:xfrm>
            </p:contentPart>
          </mc:Choice>
          <mc:Fallback>
            <p:pic>
              <p:nvPicPr>
                <p:cNvPr id="175" name="Рукописный ввод 174">
                  <a:extLst>
                    <a:ext uri="{FF2B5EF4-FFF2-40B4-BE49-F238E27FC236}">
                      <a16:creationId xmlns:a16="http://schemas.microsoft.com/office/drawing/2014/main" id="{2E73A6FC-53F0-418A-8CF3-69EFF57E465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523122" y="4523118"/>
                  <a:ext cx="2728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D97E0B94-7ED7-4C69-A5F0-791A1ED9268D}"/>
                    </a:ext>
                  </a:extLst>
                </p14:cNvPr>
                <p14:cNvContentPartPr/>
                <p14:nvPr/>
              </p14:nvContentPartPr>
              <p14:xfrm>
                <a:off x="6887802" y="4434198"/>
                <a:ext cx="114840" cy="238320"/>
              </p14:xfrm>
            </p:contentPart>
          </mc:Choice>
          <mc:Fallback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D97E0B94-7ED7-4C69-A5F0-791A1ED9268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879162" y="4425558"/>
                  <a:ext cx="1324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BBC49BB1-542B-49C6-AE01-89857E78168C}"/>
                    </a:ext>
                  </a:extLst>
                </p14:cNvPr>
                <p14:cNvContentPartPr/>
                <p14:nvPr/>
              </p14:nvContentPartPr>
              <p14:xfrm>
                <a:off x="6924522" y="4480278"/>
                <a:ext cx="177840" cy="237600"/>
              </p14:xfrm>
            </p:contentPart>
          </mc:Choice>
          <mc:Fallback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BBC49BB1-542B-49C6-AE01-89857E78168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915522" y="4471278"/>
                  <a:ext cx="1954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984123DD-2027-46EE-BAE3-8B43E26A5949}"/>
                    </a:ext>
                  </a:extLst>
                </p14:cNvPr>
                <p14:cNvContentPartPr/>
                <p14:nvPr/>
              </p14:nvContentPartPr>
              <p14:xfrm>
                <a:off x="7114242" y="4464078"/>
                <a:ext cx="369000" cy="169560"/>
              </p14:xfrm>
            </p:contentPart>
          </mc:Choice>
          <mc:Fallback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984123DD-2027-46EE-BAE3-8B43E26A594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105602" y="4455078"/>
                  <a:ext cx="3866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25DA7EB5-EA51-4949-BD47-6EA01AE82FAD}"/>
                    </a:ext>
                  </a:extLst>
                </p14:cNvPr>
                <p14:cNvContentPartPr/>
                <p14:nvPr/>
              </p14:nvContentPartPr>
              <p14:xfrm>
                <a:off x="7461642" y="4439238"/>
                <a:ext cx="285480" cy="168120"/>
              </p14:xfrm>
            </p:contentPart>
          </mc:Choice>
          <mc:Fallback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25DA7EB5-EA51-4949-BD47-6EA01AE82FA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452642" y="4430598"/>
                  <a:ext cx="3031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03ECCA43-2167-4175-87DC-0C79CA5BAB1C}"/>
                    </a:ext>
                  </a:extLst>
                </p14:cNvPr>
                <p14:cNvContentPartPr/>
                <p14:nvPr/>
              </p14:nvContentPartPr>
              <p14:xfrm>
                <a:off x="7622202" y="4379478"/>
                <a:ext cx="205560" cy="36000"/>
              </p14:xfrm>
            </p:contentPart>
          </mc:Choice>
          <mc:Fallback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03ECCA43-2167-4175-87DC-0C79CA5BAB1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613562" y="4370478"/>
                  <a:ext cx="2232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62402B87-5BF0-419B-91CA-56E5F909C107}"/>
                    </a:ext>
                  </a:extLst>
                </p14:cNvPr>
                <p14:cNvContentPartPr/>
                <p14:nvPr/>
              </p14:nvContentPartPr>
              <p14:xfrm>
                <a:off x="7733082" y="4338798"/>
                <a:ext cx="381600" cy="212400"/>
              </p14:xfrm>
            </p:contentPart>
          </mc:Choice>
          <mc:Fallback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62402B87-5BF0-419B-91CA-56E5F909C10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724442" y="4329798"/>
                  <a:ext cx="3992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FE699463-D278-44F5-AA52-21747FDDE83B}"/>
                    </a:ext>
                  </a:extLst>
                </p14:cNvPr>
                <p14:cNvContentPartPr/>
                <p14:nvPr/>
              </p14:nvContentPartPr>
              <p14:xfrm>
                <a:off x="8031882" y="4410078"/>
                <a:ext cx="189720" cy="178560"/>
              </p14:xfrm>
            </p:contentPart>
          </mc:Choice>
          <mc:Fallback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FE699463-D278-44F5-AA52-21747FDDE83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022882" y="4401078"/>
                  <a:ext cx="207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EE556037-5004-478A-B3C6-455FF8C02086}"/>
                    </a:ext>
                  </a:extLst>
                </p14:cNvPr>
                <p14:cNvContentPartPr/>
                <p14:nvPr/>
              </p14:nvContentPartPr>
              <p14:xfrm>
                <a:off x="6493962" y="5012718"/>
                <a:ext cx="302760" cy="317160"/>
              </p14:xfrm>
            </p:contentPart>
          </mc:Choice>
          <mc:Fallback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EE556037-5004-478A-B3C6-455FF8C0208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485322" y="5004078"/>
                  <a:ext cx="3204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0B77684B-82BB-49B9-A4E4-4372E1219AF2}"/>
                    </a:ext>
                  </a:extLst>
                </p14:cNvPr>
                <p14:cNvContentPartPr/>
                <p14:nvPr/>
              </p14:nvContentPartPr>
              <p14:xfrm>
                <a:off x="6883122" y="5040078"/>
                <a:ext cx="110520" cy="196920"/>
              </p14:xfrm>
            </p:contentPart>
          </mc:Choice>
          <mc:Fallback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0B77684B-82BB-49B9-A4E4-4372E1219AF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874482" y="5031438"/>
                  <a:ext cx="1281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12A3C773-CC17-454F-ABDD-BC7DFF2F02F7}"/>
                    </a:ext>
                  </a:extLst>
                </p14:cNvPr>
                <p14:cNvContentPartPr/>
                <p14:nvPr/>
              </p14:nvContentPartPr>
              <p14:xfrm>
                <a:off x="6908682" y="4957278"/>
                <a:ext cx="224640" cy="269640"/>
              </p14:xfrm>
            </p:contentPart>
          </mc:Choice>
          <mc:Fallback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12A3C773-CC17-454F-ABDD-BC7DFF2F02F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900042" y="4948638"/>
                  <a:ext cx="2422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3495069F-E36F-4036-B231-D46E4B166BCF}"/>
                    </a:ext>
                  </a:extLst>
                </p14:cNvPr>
                <p14:cNvContentPartPr/>
                <p14:nvPr/>
              </p14:nvContentPartPr>
              <p14:xfrm>
                <a:off x="7172202" y="4861518"/>
                <a:ext cx="759240" cy="331200"/>
              </p14:xfrm>
            </p:contentPart>
          </mc:Choice>
          <mc:Fallback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3495069F-E36F-4036-B231-D46E4B166BC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163202" y="4852878"/>
                  <a:ext cx="77688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3D471C34-39EF-43A8-B8AA-BEA90F4DC64E}"/>
                    </a:ext>
                  </a:extLst>
                </p14:cNvPr>
                <p14:cNvContentPartPr/>
                <p14:nvPr/>
              </p14:nvContentPartPr>
              <p14:xfrm>
                <a:off x="6512682" y="5244918"/>
                <a:ext cx="1644120" cy="321120"/>
              </p14:xfrm>
            </p:contentPart>
          </mc:Choice>
          <mc:Fallback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3D471C34-39EF-43A8-B8AA-BEA90F4DC64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503682" y="5235918"/>
                  <a:ext cx="166176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189" name="Рукописный ввод 188">
                <a:extLst>
                  <a:ext uri="{FF2B5EF4-FFF2-40B4-BE49-F238E27FC236}">
                    <a16:creationId xmlns:a16="http://schemas.microsoft.com/office/drawing/2014/main" id="{27071B8A-B759-4ACF-BBE8-F1DE51AC8E8B}"/>
                  </a:ext>
                </a:extLst>
              </p14:cNvPr>
              <p14:cNvContentPartPr/>
              <p14:nvPr/>
            </p14:nvContentPartPr>
            <p14:xfrm>
              <a:off x="4971882" y="2526198"/>
              <a:ext cx="199440" cy="907560"/>
            </p14:xfrm>
          </p:contentPart>
        </mc:Choice>
        <mc:Fallback>
          <p:pic>
            <p:nvPicPr>
              <p:cNvPr id="189" name="Рукописный ввод 188">
                <a:extLst>
                  <a:ext uri="{FF2B5EF4-FFF2-40B4-BE49-F238E27FC236}">
                    <a16:creationId xmlns:a16="http://schemas.microsoft.com/office/drawing/2014/main" id="{27071B8A-B759-4ACF-BBE8-F1DE51AC8E8B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4963242" y="2517198"/>
                <a:ext cx="217080" cy="9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190" name="Рукописный ввод 189">
                <a:extLst>
                  <a:ext uri="{FF2B5EF4-FFF2-40B4-BE49-F238E27FC236}">
                    <a16:creationId xmlns:a16="http://schemas.microsoft.com/office/drawing/2014/main" id="{FBE7274F-7C94-4CB8-B2B3-8D98A4DA2043}"/>
                  </a:ext>
                </a:extLst>
              </p14:cNvPr>
              <p14:cNvContentPartPr/>
              <p14:nvPr/>
            </p14:nvContentPartPr>
            <p14:xfrm>
              <a:off x="4708722" y="2406318"/>
              <a:ext cx="748800" cy="1218600"/>
            </p14:xfrm>
          </p:contentPart>
        </mc:Choice>
        <mc:Fallback>
          <p:pic>
            <p:nvPicPr>
              <p:cNvPr id="190" name="Рукописный ввод 189">
                <a:extLst>
                  <a:ext uri="{FF2B5EF4-FFF2-40B4-BE49-F238E27FC236}">
                    <a16:creationId xmlns:a16="http://schemas.microsoft.com/office/drawing/2014/main" id="{FBE7274F-7C94-4CB8-B2B3-8D98A4DA2043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4699722" y="2397678"/>
                <a:ext cx="766440" cy="123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118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745E80F-5A54-409E-AD44-4DD8BA8EA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50" y="590714"/>
            <a:ext cx="10515600" cy="4351338"/>
          </a:xfrm>
        </p:spPr>
        <p:txBody>
          <a:bodyPr/>
          <a:lstStyle/>
          <a:p>
            <a:r>
              <a:rPr lang="en-GB" dirty="0"/>
              <a:t>Exercises (Truth Tables)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A534E7-4504-477D-A861-0AD79F653A00}"/>
              </a:ext>
            </a:extLst>
          </p:cNvPr>
          <p:cNvSpPr txBox="1"/>
          <p:nvPr/>
        </p:nvSpPr>
        <p:spPr>
          <a:xfrm>
            <a:off x="1168138" y="1566054"/>
            <a:ext cx="6094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If there is ice cream, then I will drink coffee</a:t>
            </a:r>
          </a:p>
          <a:p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If there is a donut, then I will drink coffee</a:t>
            </a:r>
          </a:p>
          <a:p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There is no ice cream and there is a donut</a:t>
            </a:r>
          </a:p>
          <a:p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Therefore I drink coffee</a:t>
            </a:r>
            <a:endParaRPr lang="en-GB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29276E82-910C-496F-9CC9-12E9D9631454}"/>
              </a:ext>
            </a:extLst>
          </p:cNvPr>
          <p:cNvSpPr txBox="1"/>
          <p:nvPr/>
        </p:nvSpPr>
        <p:spPr>
          <a:xfrm>
            <a:off x="308319" y="6203273"/>
            <a:ext cx="695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521447B9-2E69-4968-A11D-584B23D2DA37}"/>
                  </a:ext>
                </a:extLst>
              </p14:cNvPr>
              <p14:cNvContentPartPr/>
              <p14:nvPr/>
            </p14:nvContentPartPr>
            <p14:xfrm>
              <a:off x="406778" y="1656798"/>
              <a:ext cx="556200" cy="188604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521447B9-2E69-4968-A11D-584B23D2DA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8138" y="1648158"/>
                <a:ext cx="573840" cy="190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38C35F28-F46A-4D0C-BA65-8317F470607E}"/>
              </a:ext>
            </a:extLst>
          </p:cNvPr>
          <p:cNvGrpSpPr/>
          <p:nvPr/>
        </p:nvGrpSpPr>
        <p:grpSpPr>
          <a:xfrm>
            <a:off x="6164618" y="1596678"/>
            <a:ext cx="397800" cy="658800"/>
            <a:chOff x="6164618" y="1596678"/>
            <a:chExt cx="397800" cy="65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7A84E358-CF3F-46E8-B1AD-4FFDA856D999}"/>
                    </a:ext>
                  </a:extLst>
                </p14:cNvPr>
                <p14:cNvContentPartPr/>
                <p14:nvPr/>
              </p14:nvContentPartPr>
              <p14:xfrm>
                <a:off x="6164618" y="1596678"/>
                <a:ext cx="137880" cy="27864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7A84E358-CF3F-46E8-B1AD-4FFDA856D99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55618" y="1587678"/>
                  <a:ext cx="1555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EE3265D7-B1DF-4298-BB68-8FA1B71A9ECB}"/>
                    </a:ext>
                  </a:extLst>
                </p14:cNvPr>
                <p14:cNvContentPartPr/>
                <p14:nvPr/>
              </p14:nvContentPartPr>
              <p14:xfrm>
                <a:off x="6388178" y="1729518"/>
                <a:ext cx="33120" cy="7452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EE3265D7-B1DF-4298-BB68-8FA1B71A9EC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79178" y="1720518"/>
                  <a:ext cx="507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9E79BD7B-60E0-4027-B2B5-500BB82A502D}"/>
                    </a:ext>
                  </a:extLst>
                </p14:cNvPr>
                <p14:cNvContentPartPr/>
                <p14:nvPr/>
              </p14:nvContentPartPr>
              <p14:xfrm>
                <a:off x="6268658" y="1971438"/>
                <a:ext cx="97560" cy="28404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9E79BD7B-60E0-4027-B2B5-500BB82A502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59658" y="1962798"/>
                  <a:ext cx="1152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687A4658-5597-4D44-ABB4-52DEE55DB04C}"/>
                    </a:ext>
                  </a:extLst>
                </p14:cNvPr>
                <p14:cNvContentPartPr/>
                <p14:nvPr/>
              </p14:nvContentPartPr>
              <p14:xfrm>
                <a:off x="6485018" y="1958478"/>
                <a:ext cx="77400" cy="21024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687A4658-5597-4D44-ABB4-52DEE55DB04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76378" y="1949478"/>
                  <a:ext cx="95040" cy="22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89494E4A-FD49-46D2-B837-CD63E3704653}"/>
              </a:ext>
            </a:extLst>
          </p:cNvPr>
          <p:cNvGrpSpPr/>
          <p:nvPr/>
        </p:nvGrpSpPr>
        <p:grpSpPr>
          <a:xfrm>
            <a:off x="6287018" y="2414238"/>
            <a:ext cx="302760" cy="287280"/>
            <a:chOff x="6287018" y="2414238"/>
            <a:chExt cx="302760" cy="28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D1DDA5A6-EDC9-4990-8908-BFE28E166DC5}"/>
                    </a:ext>
                  </a:extLst>
                </p14:cNvPr>
                <p14:cNvContentPartPr/>
                <p14:nvPr/>
              </p14:nvContentPartPr>
              <p14:xfrm>
                <a:off x="6287018" y="2414238"/>
                <a:ext cx="113400" cy="28728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D1DDA5A6-EDC9-4990-8908-BFE28E166DC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78378" y="2405598"/>
                  <a:ext cx="1310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FE47DBA2-AC21-4BBF-876A-8D2AA508CF55}"/>
                    </a:ext>
                  </a:extLst>
                </p14:cNvPr>
                <p14:cNvContentPartPr/>
                <p14:nvPr/>
              </p14:nvContentPartPr>
              <p14:xfrm>
                <a:off x="6477458" y="2498838"/>
                <a:ext cx="112320" cy="16740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FE47DBA2-AC21-4BBF-876A-8D2AA508CF5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68818" y="2490198"/>
                  <a:ext cx="129960" cy="18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8FAD18A1-4BEF-43B0-B6F7-20310C09D696}"/>
                  </a:ext>
                </a:extLst>
              </p14:cNvPr>
              <p14:cNvContentPartPr/>
              <p14:nvPr/>
            </p14:nvContentPartPr>
            <p14:xfrm>
              <a:off x="4002818" y="3145398"/>
              <a:ext cx="151560" cy="263160"/>
            </p14:xfrm>
          </p:contentPart>
        </mc:Choice>
        <mc:Fallback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8FAD18A1-4BEF-43B0-B6F7-20310C09D69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94178" y="3136758"/>
                <a:ext cx="169200" cy="28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B9D8E52E-27F0-4137-BEC0-1CB4B9EBCBEF}"/>
              </a:ext>
            </a:extLst>
          </p:cNvPr>
          <p:cNvGrpSpPr/>
          <p:nvPr/>
        </p:nvGrpSpPr>
        <p:grpSpPr>
          <a:xfrm>
            <a:off x="825818" y="1099158"/>
            <a:ext cx="4566240" cy="1160280"/>
            <a:chOff x="825818" y="1099158"/>
            <a:chExt cx="4566240" cy="116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E196C4DD-7931-4544-B103-A0D2C25B1BCA}"/>
                    </a:ext>
                  </a:extLst>
                </p14:cNvPr>
                <p14:cNvContentPartPr/>
                <p14:nvPr/>
              </p14:nvContentPartPr>
              <p14:xfrm>
                <a:off x="1356458" y="1420638"/>
                <a:ext cx="1809000" cy="17532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E196C4DD-7931-4544-B103-A0D2C25B1BC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47818" y="1411998"/>
                  <a:ext cx="18266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6EE98519-E1A1-4D43-A968-41079096FA80}"/>
                    </a:ext>
                  </a:extLst>
                </p14:cNvPr>
                <p14:cNvContentPartPr/>
                <p14:nvPr/>
              </p14:nvContentPartPr>
              <p14:xfrm>
                <a:off x="1108418" y="1573278"/>
                <a:ext cx="456120" cy="35496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6EE98519-E1A1-4D43-A968-41079096FA8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99778" y="1564638"/>
                  <a:ext cx="47376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47DEECC1-2616-4C00-A7BF-0BCC2F072A47}"/>
                    </a:ext>
                  </a:extLst>
                </p14:cNvPr>
                <p14:cNvContentPartPr/>
                <p14:nvPr/>
              </p14:nvContentPartPr>
              <p14:xfrm>
                <a:off x="3305858" y="1575078"/>
                <a:ext cx="595800" cy="35244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47DEECC1-2616-4C00-A7BF-0BCC2F072A4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96858" y="1566438"/>
                  <a:ext cx="61344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6854E122-5555-4BF9-B83F-2D351CCA3AE8}"/>
                    </a:ext>
                  </a:extLst>
                </p14:cNvPr>
                <p14:cNvContentPartPr/>
                <p14:nvPr/>
              </p14:nvContentPartPr>
              <p14:xfrm>
                <a:off x="3971138" y="1361238"/>
                <a:ext cx="1420920" cy="18828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6854E122-5555-4BF9-B83F-2D351CCA3AE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62498" y="1352238"/>
                  <a:ext cx="14385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765879CB-B964-4729-92FE-0D91FABF453E}"/>
                    </a:ext>
                  </a:extLst>
                </p14:cNvPr>
                <p14:cNvContentPartPr/>
                <p14:nvPr/>
              </p14:nvContentPartPr>
              <p14:xfrm>
                <a:off x="2031818" y="1118598"/>
                <a:ext cx="102600" cy="17028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765879CB-B964-4729-92FE-0D91FABF453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23178" y="1109958"/>
                  <a:ext cx="1202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AA28F00C-32C6-40F0-B504-955B4AD63FA1}"/>
                    </a:ext>
                  </a:extLst>
                </p14:cNvPr>
                <p14:cNvContentPartPr/>
                <p14:nvPr/>
              </p14:nvContentPartPr>
              <p14:xfrm>
                <a:off x="4415378" y="1099158"/>
                <a:ext cx="272880" cy="15588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AA28F00C-32C6-40F0-B504-955B4AD63F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06738" y="1090518"/>
                  <a:ext cx="2905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6CB1E3DB-8657-4AD5-AEFC-5747E840F4C3}"/>
                    </a:ext>
                  </a:extLst>
                </p14:cNvPr>
                <p14:cNvContentPartPr/>
                <p14:nvPr/>
              </p14:nvContentPartPr>
              <p14:xfrm>
                <a:off x="1348538" y="2025798"/>
                <a:ext cx="1664280" cy="11844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6CB1E3DB-8657-4AD5-AEFC-5747E840F4C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39898" y="2016798"/>
                  <a:ext cx="16819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5E327983-4523-45E1-B3DB-54A44B5B5565}"/>
                    </a:ext>
                  </a:extLst>
                </p14:cNvPr>
                <p14:cNvContentPartPr/>
                <p14:nvPr/>
              </p14:nvContentPartPr>
              <p14:xfrm>
                <a:off x="825818" y="2052438"/>
                <a:ext cx="179280" cy="20700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5E327983-4523-45E1-B3DB-54A44B5B556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6818" y="2043798"/>
                  <a:ext cx="19692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7A27C079-D6AF-4EA0-B86E-ABED3F6C3A47}"/>
              </a:ext>
            </a:extLst>
          </p:cNvPr>
          <p:cNvGrpSpPr/>
          <p:nvPr/>
        </p:nvGrpSpPr>
        <p:grpSpPr>
          <a:xfrm>
            <a:off x="1101218" y="4003998"/>
            <a:ext cx="3548160" cy="549720"/>
            <a:chOff x="1101218" y="4003998"/>
            <a:chExt cx="3548160" cy="54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FF46C91B-DF5C-4535-8104-A1E187E16499}"/>
                    </a:ext>
                  </a:extLst>
                </p14:cNvPr>
                <p14:cNvContentPartPr/>
                <p14:nvPr/>
              </p14:nvContentPartPr>
              <p14:xfrm>
                <a:off x="1101218" y="4089318"/>
                <a:ext cx="47520" cy="21528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FF46C91B-DF5C-4535-8104-A1E187E164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92578" y="4080678"/>
                  <a:ext cx="651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F2693E95-30D3-4F7B-B247-6FA81CBE23A1}"/>
                    </a:ext>
                  </a:extLst>
                </p14:cNvPr>
                <p14:cNvContentPartPr/>
                <p14:nvPr/>
              </p14:nvContentPartPr>
              <p14:xfrm>
                <a:off x="1166378" y="4022358"/>
                <a:ext cx="113400" cy="53136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F2693E95-30D3-4F7B-B247-6FA81CBE23A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57738" y="4013358"/>
                  <a:ext cx="13104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867E4081-B6F5-4D98-AA6D-05BE49FA7E00}"/>
                    </a:ext>
                  </a:extLst>
                </p14:cNvPr>
                <p14:cNvContentPartPr/>
                <p14:nvPr/>
              </p14:nvContentPartPr>
              <p14:xfrm>
                <a:off x="1378058" y="4056558"/>
                <a:ext cx="73080" cy="31608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867E4081-B6F5-4D98-AA6D-05BE49FA7E0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369418" y="4047558"/>
                  <a:ext cx="907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18AE59A0-34F3-432C-B01F-F3D659E5B59B}"/>
                    </a:ext>
                  </a:extLst>
                </p14:cNvPr>
                <p14:cNvContentPartPr/>
                <p14:nvPr/>
              </p14:nvContentPartPr>
              <p14:xfrm>
                <a:off x="1392818" y="4237998"/>
                <a:ext cx="82800" cy="1548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18AE59A0-34F3-432C-B01F-F3D659E5B59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83818" y="4228998"/>
                  <a:ext cx="1004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7309780F-D9E0-403A-9A9E-E28ECC75CC46}"/>
                    </a:ext>
                  </a:extLst>
                </p14:cNvPr>
                <p14:cNvContentPartPr/>
                <p14:nvPr/>
              </p14:nvContentPartPr>
              <p14:xfrm>
                <a:off x="1445738" y="4117758"/>
                <a:ext cx="769680" cy="24588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7309780F-D9E0-403A-9A9E-E28ECC75CC4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37098" y="4109118"/>
                  <a:ext cx="7873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4651FED7-2C0C-438E-975C-C84122825B35}"/>
                    </a:ext>
                  </a:extLst>
                </p14:cNvPr>
                <p14:cNvContentPartPr/>
                <p14:nvPr/>
              </p14:nvContentPartPr>
              <p14:xfrm>
                <a:off x="2314778" y="4203798"/>
                <a:ext cx="110160" cy="13932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4651FED7-2C0C-438E-975C-C84122825B3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05778" y="4195158"/>
                  <a:ext cx="1278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0DB45652-DA5B-42C5-A9A7-B3EDB10040CC}"/>
                    </a:ext>
                  </a:extLst>
                </p14:cNvPr>
                <p14:cNvContentPartPr/>
                <p14:nvPr/>
              </p14:nvContentPartPr>
              <p14:xfrm>
                <a:off x="2438618" y="4160958"/>
                <a:ext cx="95400" cy="17712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0DB45652-DA5B-42C5-A9A7-B3EDB10040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29618" y="4151958"/>
                  <a:ext cx="1130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90C927BC-4277-4665-A1BD-1CE95ED2F834}"/>
                    </a:ext>
                  </a:extLst>
                </p14:cNvPr>
                <p14:cNvContentPartPr/>
                <p14:nvPr/>
              </p14:nvContentPartPr>
              <p14:xfrm>
                <a:off x="2721578" y="4143678"/>
                <a:ext cx="226800" cy="12492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90C927BC-4277-4665-A1BD-1CE95ED2F83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12938" y="4134678"/>
                  <a:ext cx="2444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68564255-CDDB-49A5-95BD-90E68528B695}"/>
                    </a:ext>
                  </a:extLst>
                </p14:cNvPr>
                <p14:cNvContentPartPr/>
                <p14:nvPr/>
              </p14:nvContentPartPr>
              <p14:xfrm>
                <a:off x="2878178" y="4120998"/>
                <a:ext cx="1045440" cy="13284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68564255-CDDB-49A5-95BD-90E68528B69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69178" y="4112358"/>
                  <a:ext cx="10630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0E4B41D8-51AC-407F-856B-65CBEF198FF9}"/>
                    </a:ext>
                  </a:extLst>
                </p14:cNvPr>
                <p14:cNvContentPartPr/>
                <p14:nvPr/>
              </p14:nvContentPartPr>
              <p14:xfrm>
                <a:off x="4078418" y="4108398"/>
                <a:ext cx="100080" cy="11376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0E4B41D8-51AC-407F-856B-65CBEF198FF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69418" y="4099398"/>
                  <a:ext cx="1177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AF0BD744-FD7E-4ED0-BB59-A66A935AC770}"/>
                    </a:ext>
                  </a:extLst>
                </p14:cNvPr>
                <p14:cNvContentPartPr/>
                <p14:nvPr/>
              </p14:nvContentPartPr>
              <p14:xfrm>
                <a:off x="4515458" y="4003998"/>
                <a:ext cx="133920" cy="39132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AF0BD744-FD7E-4ED0-BB59-A66A935AC77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06818" y="3994998"/>
                  <a:ext cx="151560" cy="40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9" name="Рукописный ввод 48">
                <a:extLst>
                  <a:ext uri="{FF2B5EF4-FFF2-40B4-BE49-F238E27FC236}">
                    <a16:creationId xmlns:a16="http://schemas.microsoft.com/office/drawing/2014/main" id="{BC22C8A8-90D5-4F41-BA85-34344E5C5F17}"/>
                  </a:ext>
                </a:extLst>
              </p14:cNvPr>
              <p14:cNvContentPartPr/>
              <p14:nvPr/>
            </p14:nvContentPartPr>
            <p14:xfrm>
              <a:off x="4440218" y="4685838"/>
              <a:ext cx="184680" cy="383400"/>
            </p14:xfrm>
          </p:contentPart>
        </mc:Choice>
        <mc:Fallback>
          <p:pic>
            <p:nvPicPr>
              <p:cNvPr id="49" name="Рукописный ввод 48">
                <a:extLst>
                  <a:ext uri="{FF2B5EF4-FFF2-40B4-BE49-F238E27FC236}">
                    <a16:creationId xmlns:a16="http://schemas.microsoft.com/office/drawing/2014/main" id="{BC22C8A8-90D5-4F41-BA85-34344E5C5F1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431578" y="4676838"/>
                <a:ext cx="202320" cy="40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19040488-7A25-4ED7-A651-BA943600BEDB}"/>
              </a:ext>
            </a:extLst>
          </p:cNvPr>
          <p:cNvGrpSpPr/>
          <p:nvPr/>
        </p:nvGrpSpPr>
        <p:grpSpPr>
          <a:xfrm>
            <a:off x="1051178" y="4553358"/>
            <a:ext cx="2980800" cy="1052640"/>
            <a:chOff x="1051178" y="4553358"/>
            <a:chExt cx="2980800" cy="105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392AABA8-4BBD-42DF-B3A9-ECA6B54F4F63}"/>
                    </a:ext>
                  </a:extLst>
                </p14:cNvPr>
                <p14:cNvContentPartPr/>
                <p14:nvPr/>
              </p14:nvContentPartPr>
              <p14:xfrm>
                <a:off x="1051178" y="4793478"/>
                <a:ext cx="54720" cy="16668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392AABA8-4BBD-42DF-B3A9-ECA6B54F4F6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42178" y="4784838"/>
                  <a:ext cx="723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A9B955CF-7E89-4E4B-B7A9-8DBEADA3C4E6}"/>
                    </a:ext>
                  </a:extLst>
                </p14:cNvPr>
                <p14:cNvContentPartPr/>
                <p14:nvPr/>
              </p14:nvContentPartPr>
              <p14:xfrm>
                <a:off x="1194818" y="4660278"/>
                <a:ext cx="70560" cy="32688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A9B955CF-7E89-4E4B-B7A9-8DBEADA3C4E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85818" y="4651638"/>
                  <a:ext cx="882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73657A05-4CD0-4DEC-93E9-68C58F6C3936}"/>
                    </a:ext>
                  </a:extLst>
                </p14:cNvPr>
                <p14:cNvContentPartPr/>
                <p14:nvPr/>
              </p14:nvContentPartPr>
              <p14:xfrm>
                <a:off x="1280858" y="4713198"/>
                <a:ext cx="73800" cy="291600"/>
              </p14:xfrm>
            </p:contentPart>
          </mc:Choice>
          <mc:Fallback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73657A05-4CD0-4DEC-93E9-68C58F6C393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271858" y="4704198"/>
                  <a:ext cx="914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F8F4EB20-BC99-4444-8F30-40768BAD1725}"/>
                    </a:ext>
                  </a:extLst>
                </p14:cNvPr>
                <p14:cNvContentPartPr/>
                <p14:nvPr/>
              </p14:nvContentPartPr>
              <p14:xfrm>
                <a:off x="1492178" y="4870158"/>
                <a:ext cx="125280" cy="13176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F8F4EB20-BC99-4444-8F30-40768BAD172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483178" y="4861518"/>
                  <a:ext cx="1429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0148804F-DE62-4841-8DEB-9DE91E757EB9}"/>
                    </a:ext>
                  </a:extLst>
                </p14:cNvPr>
                <p14:cNvContentPartPr/>
                <p14:nvPr/>
              </p14:nvContentPartPr>
              <p14:xfrm>
                <a:off x="1592258" y="4748838"/>
                <a:ext cx="660600" cy="22860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0148804F-DE62-4841-8DEB-9DE91E757EB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583618" y="4740198"/>
                  <a:ext cx="6782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2FEBE582-9282-4566-978B-A18649FBCE9D}"/>
                    </a:ext>
                  </a:extLst>
                </p14:cNvPr>
                <p14:cNvContentPartPr/>
                <p14:nvPr/>
              </p14:nvContentPartPr>
              <p14:xfrm>
                <a:off x="2242778" y="4647318"/>
                <a:ext cx="217800" cy="23040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2FEBE582-9282-4566-978B-A18649FBCE9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33778" y="4638318"/>
                  <a:ext cx="2354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CC101D15-4F77-4A69-B51F-13EE1108D6F5}"/>
                    </a:ext>
                  </a:extLst>
                </p14:cNvPr>
                <p14:cNvContentPartPr/>
                <p14:nvPr/>
              </p14:nvContentPartPr>
              <p14:xfrm>
                <a:off x="2381738" y="4759998"/>
                <a:ext cx="83880" cy="15804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CC101D15-4F77-4A69-B51F-13EE1108D6F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372738" y="4751358"/>
                  <a:ext cx="1015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C75ECFEB-20C4-41BC-9A7B-4D431C29215E}"/>
                    </a:ext>
                  </a:extLst>
                </p14:cNvPr>
                <p14:cNvContentPartPr/>
                <p14:nvPr/>
              </p14:nvContentPartPr>
              <p14:xfrm>
                <a:off x="2653178" y="4553358"/>
                <a:ext cx="919800" cy="40788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C75ECFEB-20C4-41BC-9A7B-4D431C29215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44178" y="4544718"/>
                  <a:ext cx="93744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A0B30185-8C57-45D1-8682-3D6526465D31}"/>
                    </a:ext>
                  </a:extLst>
                </p14:cNvPr>
                <p14:cNvContentPartPr/>
                <p14:nvPr/>
              </p14:nvContentPartPr>
              <p14:xfrm>
                <a:off x="3947738" y="4703478"/>
                <a:ext cx="54000" cy="11016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A0B30185-8C57-45D1-8682-3D6526465D3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38738" y="4694478"/>
                  <a:ext cx="716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6F20905F-4C6A-42B1-A170-38FEBC3A6A2F}"/>
                    </a:ext>
                  </a:extLst>
                </p14:cNvPr>
                <p14:cNvContentPartPr/>
                <p14:nvPr/>
              </p14:nvContentPartPr>
              <p14:xfrm>
                <a:off x="1089338" y="5287398"/>
                <a:ext cx="25560" cy="318600"/>
              </p14:xfrm>
            </p:contentPart>
          </mc:Choice>
          <mc:Fallback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6F20905F-4C6A-42B1-A170-38FEBC3A6A2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80338" y="5278758"/>
                  <a:ext cx="432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F2F0F941-50CE-42DF-8AFD-2F269009EEF9}"/>
                    </a:ext>
                  </a:extLst>
                </p14:cNvPr>
                <p14:cNvContentPartPr/>
                <p14:nvPr/>
              </p14:nvContentPartPr>
              <p14:xfrm>
                <a:off x="1091858" y="5478918"/>
                <a:ext cx="49320" cy="6336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F2F0F941-50CE-42DF-8AFD-2F269009EEF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82858" y="5470278"/>
                  <a:ext cx="66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6B5294AD-10C0-44EE-9891-A84E6E31141E}"/>
                    </a:ext>
                  </a:extLst>
                </p14:cNvPr>
                <p14:cNvContentPartPr/>
                <p14:nvPr/>
              </p14:nvContentPartPr>
              <p14:xfrm>
                <a:off x="1159538" y="5293878"/>
                <a:ext cx="665640" cy="26604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6B5294AD-10C0-44EE-9891-A84E6E31141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50898" y="5285238"/>
                  <a:ext cx="6832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5C4E0DE3-8DF6-4637-82E3-E7A9DB8DBC5A}"/>
                    </a:ext>
                  </a:extLst>
                </p14:cNvPr>
                <p14:cNvContentPartPr/>
                <p14:nvPr/>
              </p14:nvContentPartPr>
              <p14:xfrm>
                <a:off x="1929938" y="5395398"/>
                <a:ext cx="50040" cy="10008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5C4E0DE3-8DF6-4637-82E3-E7A9DB8DBC5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921298" y="5386758"/>
                  <a:ext cx="676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F532EA8A-FE08-460A-8EFB-394C9AB8F90B}"/>
                    </a:ext>
                  </a:extLst>
                </p14:cNvPr>
                <p14:cNvContentPartPr/>
                <p14:nvPr/>
              </p14:nvContentPartPr>
              <p14:xfrm>
                <a:off x="2024978" y="5372718"/>
                <a:ext cx="41760" cy="154440"/>
              </p14:xfrm>
            </p:contentPart>
          </mc:Choice>
          <mc:Fallback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F532EA8A-FE08-460A-8EFB-394C9AB8F90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15978" y="5363718"/>
                  <a:ext cx="594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00AB55D0-6F61-4801-9025-1639A18CD535}"/>
                    </a:ext>
                  </a:extLst>
                </p14:cNvPr>
                <p14:cNvContentPartPr/>
                <p14:nvPr/>
              </p14:nvContentPartPr>
              <p14:xfrm>
                <a:off x="2228018" y="5379198"/>
                <a:ext cx="184320" cy="104760"/>
              </p14:xfrm>
            </p:contentPart>
          </mc:Choice>
          <mc:Fallback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00AB55D0-6F61-4801-9025-1639A18CD53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219018" y="5370198"/>
                  <a:ext cx="2019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2CADE7EE-610B-4270-BEA2-5BA2C01C1019}"/>
                    </a:ext>
                  </a:extLst>
                </p14:cNvPr>
                <p14:cNvContentPartPr/>
                <p14:nvPr/>
              </p14:nvContentPartPr>
              <p14:xfrm>
                <a:off x="2693858" y="5083638"/>
                <a:ext cx="1031760" cy="344880"/>
              </p14:xfrm>
            </p:contentPart>
          </mc:Choice>
          <mc:Fallback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2CADE7EE-610B-4270-BEA2-5BA2C01C101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685218" y="5074638"/>
                  <a:ext cx="10494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1C110BD0-A357-4EBC-9D4C-99BB82C5F68D}"/>
                    </a:ext>
                  </a:extLst>
                </p14:cNvPr>
                <p14:cNvContentPartPr/>
                <p14:nvPr/>
              </p14:nvContentPartPr>
              <p14:xfrm>
                <a:off x="3617978" y="5198118"/>
                <a:ext cx="166680" cy="64440"/>
              </p14:xfrm>
            </p:contentPart>
          </mc:Choice>
          <mc:Fallback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1C110BD0-A357-4EBC-9D4C-99BB82C5F68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08978" y="5189118"/>
                  <a:ext cx="1843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A4050D1B-0209-4DC7-8D5D-3AA0DBB12347}"/>
                    </a:ext>
                  </a:extLst>
                </p14:cNvPr>
                <p14:cNvContentPartPr/>
                <p14:nvPr/>
              </p14:nvContentPartPr>
              <p14:xfrm>
                <a:off x="3974738" y="5199198"/>
                <a:ext cx="57240" cy="133200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A4050D1B-0209-4DC7-8D5D-3AA0DBB1234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65738" y="5190558"/>
                  <a:ext cx="74880" cy="15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C734BDAF-12C4-421F-9F3E-903A3289C101}"/>
                  </a:ext>
                </a:extLst>
              </p14:cNvPr>
              <p14:cNvContentPartPr/>
              <p14:nvPr/>
            </p14:nvContentPartPr>
            <p14:xfrm>
              <a:off x="4348418" y="5233758"/>
              <a:ext cx="205560" cy="304560"/>
            </p14:xfrm>
          </p:contentPart>
        </mc:Choice>
        <mc:Fallback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C734BDAF-12C4-421F-9F3E-903A3289C10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339418" y="5224758"/>
                <a:ext cx="223200" cy="32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1106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745E80F-5A54-409E-AD44-4DD8BA8EA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50" y="590714"/>
            <a:ext cx="10515600" cy="4351338"/>
          </a:xfrm>
        </p:spPr>
        <p:txBody>
          <a:bodyPr/>
          <a:lstStyle/>
          <a:p>
            <a:r>
              <a:rPr lang="en-GB" dirty="0"/>
              <a:t>Exercises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B72A34E5-0AD7-49B0-84B2-D69BBE02E805}"/>
              </a:ext>
            </a:extLst>
          </p:cNvPr>
          <p:cNvGrpSpPr/>
          <p:nvPr/>
        </p:nvGrpSpPr>
        <p:grpSpPr>
          <a:xfrm>
            <a:off x="672458" y="1529718"/>
            <a:ext cx="1010520" cy="566280"/>
            <a:chOff x="672458" y="1529718"/>
            <a:chExt cx="1010520" cy="56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ABDDA1B5-C27F-486A-900B-6EDA65A8B3A6}"/>
                    </a:ext>
                  </a:extLst>
                </p14:cNvPr>
                <p14:cNvContentPartPr/>
                <p14:nvPr/>
              </p14:nvContentPartPr>
              <p14:xfrm>
                <a:off x="672458" y="1550238"/>
                <a:ext cx="195480" cy="545760"/>
              </p14:xfrm>
            </p:contentPart>
          </mc:Choice>
          <mc:Fallback xmlns=""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ABDDA1B5-C27F-486A-900B-6EDA65A8B3A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4458" y="1532598"/>
                  <a:ext cx="2311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FF583810-505D-4F27-8B5F-B03077AB49D5}"/>
                    </a:ext>
                  </a:extLst>
                </p14:cNvPr>
                <p14:cNvContentPartPr/>
                <p14:nvPr/>
              </p14:nvContentPartPr>
              <p14:xfrm>
                <a:off x="982058" y="1529718"/>
                <a:ext cx="218160" cy="23976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FF583810-505D-4F27-8B5F-B03077AB49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64418" y="1512078"/>
                  <a:ext cx="2538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1E1A492C-4FE1-4744-8145-65147F0E74C8}"/>
                    </a:ext>
                  </a:extLst>
                </p14:cNvPr>
                <p14:cNvContentPartPr/>
                <p14:nvPr/>
              </p14:nvContentPartPr>
              <p14:xfrm>
                <a:off x="1445018" y="1543038"/>
                <a:ext cx="237960" cy="45324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1E1A492C-4FE1-4744-8145-65147F0E74C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27018" y="1525038"/>
                  <a:ext cx="273600" cy="48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2F3B0491-3276-4D3B-A040-21612B1EE456}"/>
              </a:ext>
            </a:extLst>
          </p:cNvPr>
          <p:cNvGrpSpPr/>
          <p:nvPr/>
        </p:nvGrpSpPr>
        <p:grpSpPr>
          <a:xfrm>
            <a:off x="588218" y="2353398"/>
            <a:ext cx="556920" cy="425160"/>
            <a:chOff x="588218" y="2353398"/>
            <a:chExt cx="556920" cy="42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655F858D-DE8D-436C-B07B-A1E71B0BDA5B}"/>
                    </a:ext>
                  </a:extLst>
                </p14:cNvPr>
                <p14:cNvContentPartPr/>
                <p14:nvPr/>
              </p14:nvContentPartPr>
              <p14:xfrm>
                <a:off x="588218" y="2353398"/>
                <a:ext cx="215280" cy="42516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655F858D-DE8D-436C-B07B-A1E71B0BDA5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0218" y="2335398"/>
                  <a:ext cx="25092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D4379285-A304-4AF7-A8A7-52270557D9B5}"/>
                    </a:ext>
                  </a:extLst>
                </p14:cNvPr>
                <p14:cNvContentPartPr/>
                <p14:nvPr/>
              </p14:nvContentPartPr>
              <p14:xfrm>
                <a:off x="941018" y="2417478"/>
                <a:ext cx="204120" cy="22752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D4379285-A304-4AF7-A8A7-52270557D9B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3378" y="2399478"/>
                  <a:ext cx="239760" cy="26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E33B4316-4692-438F-9951-331CD8A64F64}"/>
                  </a:ext>
                </a:extLst>
              </p14:cNvPr>
              <p14:cNvContentPartPr/>
              <p14:nvPr/>
            </p14:nvContentPartPr>
            <p14:xfrm>
              <a:off x="1517018" y="2446998"/>
              <a:ext cx="263160" cy="46980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E33B4316-4692-438F-9951-331CD8A64F6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99018" y="2429358"/>
                <a:ext cx="298800" cy="50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13182F92-82B4-47D6-9452-8505A3D029AC}"/>
              </a:ext>
            </a:extLst>
          </p:cNvPr>
          <p:cNvGrpSpPr/>
          <p:nvPr/>
        </p:nvGrpSpPr>
        <p:grpSpPr>
          <a:xfrm>
            <a:off x="374230" y="3649092"/>
            <a:ext cx="1455840" cy="467280"/>
            <a:chOff x="385178" y="4209918"/>
            <a:chExt cx="1455840" cy="46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1C67185E-F168-424D-B809-BAB87102BE01}"/>
                    </a:ext>
                  </a:extLst>
                </p14:cNvPr>
                <p14:cNvContentPartPr/>
                <p14:nvPr/>
              </p14:nvContentPartPr>
              <p14:xfrm>
                <a:off x="385178" y="4270758"/>
                <a:ext cx="410760" cy="22932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1C67185E-F168-424D-B809-BAB87102BE0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7178" y="4253118"/>
                  <a:ext cx="4464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416F6ED3-2C24-45E1-88A9-E1BB0BCD68E3}"/>
                    </a:ext>
                  </a:extLst>
                </p14:cNvPr>
                <p14:cNvContentPartPr/>
                <p14:nvPr/>
              </p14:nvContentPartPr>
              <p14:xfrm>
                <a:off x="1061618" y="4253838"/>
                <a:ext cx="194400" cy="42336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416F6ED3-2C24-45E1-88A9-E1BB0BCD68E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43618" y="4235838"/>
                  <a:ext cx="23004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D51A08F9-1AB8-4FF3-83F9-66E4663FC0AB}"/>
                    </a:ext>
                  </a:extLst>
                </p14:cNvPr>
                <p14:cNvContentPartPr/>
                <p14:nvPr/>
              </p14:nvContentPartPr>
              <p14:xfrm>
                <a:off x="1441418" y="4209918"/>
                <a:ext cx="399600" cy="28116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D51A08F9-1AB8-4FF3-83F9-66E4663FC0A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23418" y="4191918"/>
                  <a:ext cx="435240" cy="31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8489BD7E-7610-4005-AD86-A99388977FA3}"/>
                  </a:ext>
                </a:extLst>
              </p14:cNvPr>
              <p14:cNvContentPartPr/>
              <p14:nvPr/>
            </p14:nvContentPartPr>
            <p14:xfrm>
              <a:off x="856515" y="4639087"/>
              <a:ext cx="461880" cy="54324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8489BD7E-7610-4005-AD86-A99388977FA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38515" y="4621087"/>
                <a:ext cx="497520" cy="5788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4">
            <a:extLst>
              <a:ext uri="{FF2B5EF4-FFF2-40B4-BE49-F238E27FC236}">
                <a16:creationId xmlns:a16="http://schemas.microsoft.com/office/drawing/2014/main" id="{29276E82-910C-496F-9CC9-12E9D9631454}"/>
              </a:ext>
            </a:extLst>
          </p:cNvPr>
          <p:cNvSpPr txBox="1"/>
          <p:nvPr/>
        </p:nvSpPr>
        <p:spPr>
          <a:xfrm>
            <a:off x="250032" y="6180413"/>
            <a:ext cx="695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DC6558F6-6F82-4988-A957-CF86BA803147}"/>
                  </a:ext>
                </a:extLst>
              </p14:cNvPr>
              <p14:cNvContentPartPr/>
              <p14:nvPr/>
            </p14:nvContentPartPr>
            <p14:xfrm>
              <a:off x="2116778" y="4334478"/>
              <a:ext cx="47880" cy="864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DC6558F6-6F82-4988-A957-CF86BA80314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112458" y="4330158"/>
                <a:ext cx="5652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8544D476-5A55-4ED4-A09A-C9655FB22425}"/>
                  </a:ext>
                </a:extLst>
              </p14:cNvPr>
              <p14:cNvContentPartPr/>
              <p14:nvPr/>
            </p14:nvContentPartPr>
            <p14:xfrm>
              <a:off x="2081895" y="3576212"/>
              <a:ext cx="490680" cy="41544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8544D476-5A55-4ED4-A09A-C9655FB2242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77572" y="3571892"/>
                <a:ext cx="499326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99FC9341-A7E5-43C5-A8BC-09C666A71BCC}"/>
                  </a:ext>
                </a:extLst>
              </p14:cNvPr>
              <p14:cNvContentPartPr/>
              <p14:nvPr/>
            </p14:nvContentPartPr>
            <p14:xfrm>
              <a:off x="1945080" y="1615680"/>
              <a:ext cx="1612800" cy="242928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99FC9341-A7E5-43C5-A8BC-09C666A71B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35720" y="1606320"/>
                <a:ext cx="1631520" cy="244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ECC1F24A-BC00-436C-BF37-2AFC2C1BF778}"/>
              </a:ext>
            </a:extLst>
          </p:cNvPr>
          <p:cNvGrpSpPr/>
          <p:nvPr/>
        </p:nvGrpSpPr>
        <p:grpSpPr>
          <a:xfrm>
            <a:off x="5523818" y="1058838"/>
            <a:ext cx="1841760" cy="692280"/>
            <a:chOff x="5523818" y="1058838"/>
            <a:chExt cx="1841760" cy="69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8819F693-D3FB-405F-8614-95F3795F28EF}"/>
                    </a:ext>
                  </a:extLst>
                </p14:cNvPr>
                <p14:cNvContentPartPr/>
                <p14:nvPr/>
              </p14:nvContentPartPr>
              <p14:xfrm>
                <a:off x="5523818" y="1354758"/>
                <a:ext cx="301320" cy="39636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8819F693-D3FB-405F-8614-95F3795F28E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15178" y="1345758"/>
                  <a:ext cx="3189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35A3579D-C8EF-4ED7-A7D2-4D33C6FF4A80}"/>
                    </a:ext>
                  </a:extLst>
                </p14:cNvPr>
                <p14:cNvContentPartPr/>
                <p14:nvPr/>
              </p14:nvContentPartPr>
              <p14:xfrm>
                <a:off x="5963018" y="1463478"/>
                <a:ext cx="162360" cy="12060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35A3579D-C8EF-4ED7-A7D2-4D33C6FF4A8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54378" y="1454838"/>
                  <a:ext cx="1800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C4ED5F6F-5B1C-4AE8-867D-CECF11F73382}"/>
                    </a:ext>
                  </a:extLst>
                </p14:cNvPr>
                <p14:cNvContentPartPr/>
                <p14:nvPr/>
              </p14:nvContentPartPr>
              <p14:xfrm>
                <a:off x="6262538" y="1330998"/>
                <a:ext cx="288360" cy="28980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C4ED5F6F-5B1C-4AE8-867D-CECF11F7338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53898" y="1321998"/>
                  <a:ext cx="3060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BD925A7B-8F86-47E9-BFBD-DB4729C0D55E}"/>
                    </a:ext>
                  </a:extLst>
                </p14:cNvPr>
                <p14:cNvContentPartPr/>
                <p14:nvPr/>
              </p14:nvContentPartPr>
              <p14:xfrm>
                <a:off x="6538658" y="1058838"/>
                <a:ext cx="138960" cy="21096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BD925A7B-8F86-47E9-BFBD-DB4729C0D55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29658" y="1049838"/>
                  <a:ext cx="1566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E2076FD8-0AAF-4F4F-8805-5F4A8F000191}"/>
                    </a:ext>
                  </a:extLst>
                </p14:cNvPr>
                <p14:cNvContentPartPr/>
                <p14:nvPr/>
              </p14:nvContentPartPr>
              <p14:xfrm>
                <a:off x="6871658" y="1367718"/>
                <a:ext cx="103680" cy="10656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E2076FD8-0AAF-4F4F-8805-5F4A8F00019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62658" y="1358718"/>
                  <a:ext cx="1213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94F4F2C4-99EF-4DB0-B4F1-03765B9D3ABD}"/>
                    </a:ext>
                  </a:extLst>
                </p14:cNvPr>
                <p14:cNvContentPartPr/>
                <p14:nvPr/>
              </p14:nvContentPartPr>
              <p14:xfrm>
                <a:off x="7172258" y="1295358"/>
                <a:ext cx="160200" cy="19692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94F4F2C4-99EF-4DB0-B4F1-03765B9D3AB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63258" y="1286718"/>
                  <a:ext cx="177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E86DF30E-9EC0-442F-BAE1-F55B71B3900A}"/>
                    </a:ext>
                  </a:extLst>
                </p14:cNvPr>
                <p14:cNvContentPartPr/>
                <p14:nvPr/>
              </p14:nvContentPartPr>
              <p14:xfrm>
                <a:off x="7156058" y="1465638"/>
                <a:ext cx="209520" cy="21456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E86DF30E-9EC0-442F-BAE1-F55B71B3900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47058" y="1456638"/>
                  <a:ext cx="227160" cy="23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2F4F95D6-EB94-4A6B-8632-273A3F027FAE}"/>
                  </a:ext>
                </a:extLst>
              </p14:cNvPr>
              <p14:cNvContentPartPr/>
              <p14:nvPr/>
            </p14:nvContentPartPr>
            <p14:xfrm>
              <a:off x="475178" y="1558878"/>
              <a:ext cx="8280" cy="28440"/>
            </p14:xfrm>
          </p:contentPart>
        </mc:Choice>
        <mc:Fallback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2F4F95D6-EB94-4A6B-8632-273A3F027FA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66538" y="1549878"/>
                <a:ext cx="2592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CBBC19D2-F71C-40FE-9216-88B3EF606DDD}"/>
                  </a:ext>
                </a:extLst>
              </p14:cNvPr>
              <p14:cNvContentPartPr/>
              <p14:nvPr/>
            </p14:nvContentPartPr>
            <p14:xfrm>
              <a:off x="362498" y="2796558"/>
              <a:ext cx="25920" cy="67320"/>
            </p14:xfrm>
          </p:contentPart>
        </mc:Choice>
        <mc:Fallback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CBBC19D2-F71C-40FE-9216-88B3EF606DD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53858" y="2787558"/>
                <a:ext cx="4356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4538C008-E1C2-4179-9C41-B49C877FC593}"/>
                  </a:ext>
                </a:extLst>
              </p14:cNvPr>
              <p14:cNvContentPartPr/>
              <p14:nvPr/>
            </p14:nvContentPartPr>
            <p14:xfrm>
              <a:off x="385898" y="3939558"/>
              <a:ext cx="3600" cy="50400"/>
            </p14:xfrm>
          </p:contentPart>
        </mc:Choice>
        <mc:Fallback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4538C008-E1C2-4179-9C41-B49C877FC59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77258" y="3930918"/>
                <a:ext cx="21240" cy="6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482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745E80F-5A54-409E-AD44-4DD8BA8EA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227"/>
            <a:ext cx="10515600" cy="4351338"/>
          </a:xfrm>
        </p:spPr>
        <p:txBody>
          <a:bodyPr/>
          <a:lstStyle/>
          <a:p>
            <a:r>
              <a:rPr lang="en-GB" dirty="0"/>
              <a:t>Truth Table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CA968DC2-7644-4F9E-AFBE-48375553CF7A}"/>
              </a:ext>
            </a:extLst>
          </p:cNvPr>
          <p:cNvSpPr txBox="1"/>
          <p:nvPr/>
        </p:nvSpPr>
        <p:spPr>
          <a:xfrm>
            <a:off x="240605" y="6180413"/>
            <a:ext cx="695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dirty="0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DCA988F0-3084-4E40-B392-10E641F8EBB5}"/>
              </a:ext>
            </a:extLst>
          </p:cNvPr>
          <p:cNvGrpSpPr/>
          <p:nvPr/>
        </p:nvGrpSpPr>
        <p:grpSpPr>
          <a:xfrm>
            <a:off x="-5062" y="658518"/>
            <a:ext cx="1616400" cy="5080680"/>
            <a:chOff x="-5062" y="658518"/>
            <a:chExt cx="1616400" cy="508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8F8DA885-8C6F-46A9-91DF-A89792CB8936}"/>
                    </a:ext>
                  </a:extLst>
                </p14:cNvPr>
                <p14:cNvContentPartPr/>
                <p14:nvPr/>
              </p14:nvContentPartPr>
              <p14:xfrm>
                <a:off x="-5062" y="697038"/>
                <a:ext cx="125640" cy="30348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8F8DA885-8C6F-46A9-91DF-A89792CB893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13702" y="688038"/>
                  <a:ext cx="1432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53777497-0620-4D93-B93A-6A0E78C0F9BE}"/>
                    </a:ext>
                  </a:extLst>
                </p14:cNvPr>
                <p14:cNvContentPartPr/>
                <p14:nvPr/>
              </p14:nvContentPartPr>
              <p14:xfrm>
                <a:off x="353858" y="658518"/>
                <a:ext cx="258480" cy="508068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53777497-0620-4D93-B93A-6A0E78C0F9B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5218" y="649878"/>
                  <a:ext cx="276120" cy="50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38C08F93-1EC8-4E3F-A17A-33DBC8A79E19}"/>
                    </a:ext>
                  </a:extLst>
                </p14:cNvPr>
                <p14:cNvContentPartPr/>
                <p14:nvPr/>
              </p14:nvContentPartPr>
              <p14:xfrm>
                <a:off x="522698" y="794238"/>
                <a:ext cx="110160" cy="8172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38C08F93-1EC8-4E3F-A17A-33DBC8A79E1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4058" y="785238"/>
                  <a:ext cx="1278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4E8B9A40-4B9B-4FFA-9978-AF05B6CBDAE6}"/>
                    </a:ext>
                  </a:extLst>
                </p14:cNvPr>
                <p14:cNvContentPartPr/>
                <p14:nvPr/>
              </p14:nvContentPartPr>
              <p14:xfrm>
                <a:off x="578138" y="829158"/>
                <a:ext cx="121320" cy="26316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4E8B9A40-4B9B-4FFA-9978-AF05B6CBDAE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9498" y="820518"/>
                  <a:ext cx="1389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CDFD2522-B3E2-443D-9398-730A0056A6F4}"/>
                    </a:ext>
                  </a:extLst>
                </p14:cNvPr>
                <p14:cNvContentPartPr/>
                <p14:nvPr/>
              </p14:nvContentPartPr>
              <p14:xfrm>
                <a:off x="773978" y="660318"/>
                <a:ext cx="356760" cy="498096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CDFD2522-B3E2-443D-9398-730A0056A6F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4978" y="651678"/>
                  <a:ext cx="374400" cy="49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33D07F36-1082-493B-837A-840F0639D284}"/>
                    </a:ext>
                  </a:extLst>
                </p14:cNvPr>
                <p14:cNvContentPartPr/>
                <p14:nvPr/>
              </p14:nvContentPartPr>
              <p14:xfrm>
                <a:off x="985658" y="826278"/>
                <a:ext cx="128160" cy="19476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33D07F36-1082-493B-837A-840F0639D28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6658" y="817278"/>
                  <a:ext cx="1458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0A10C975-E13C-46E0-916E-7CCC55E549A1}"/>
                    </a:ext>
                  </a:extLst>
                </p14:cNvPr>
                <p14:cNvContentPartPr/>
                <p14:nvPr/>
              </p14:nvContentPartPr>
              <p14:xfrm>
                <a:off x="1253498" y="661758"/>
                <a:ext cx="357840" cy="496944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0A10C975-E13C-46E0-916E-7CCC55E549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44498" y="653118"/>
                  <a:ext cx="375480" cy="498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ED418FD2-FA3E-4F95-A03B-2D5A6719D639}"/>
              </a:ext>
            </a:extLst>
          </p:cNvPr>
          <p:cNvGrpSpPr/>
          <p:nvPr/>
        </p:nvGrpSpPr>
        <p:grpSpPr>
          <a:xfrm>
            <a:off x="1423418" y="687678"/>
            <a:ext cx="2107800" cy="5128200"/>
            <a:chOff x="1423418" y="687678"/>
            <a:chExt cx="2107800" cy="512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F5BCC743-CE23-4871-A920-29346A58BEEF}"/>
                    </a:ext>
                  </a:extLst>
                </p14:cNvPr>
                <p14:cNvContentPartPr/>
                <p14:nvPr/>
              </p14:nvContentPartPr>
              <p14:xfrm>
                <a:off x="1423418" y="891798"/>
                <a:ext cx="218520" cy="6408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F5BCC743-CE23-4871-A920-29346A58BEE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14418" y="882798"/>
                  <a:ext cx="2361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1C2E1C12-DB4D-40B4-A50C-F09EE2CF2B98}"/>
                    </a:ext>
                  </a:extLst>
                </p14:cNvPr>
                <p14:cNvContentPartPr/>
                <p14:nvPr/>
              </p14:nvContentPartPr>
              <p14:xfrm>
                <a:off x="1692698" y="863358"/>
                <a:ext cx="124200" cy="29952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1C2E1C12-DB4D-40B4-A50C-F09EE2CF2B9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84058" y="854718"/>
                  <a:ext cx="1418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FAE33988-F3B0-40CA-8ADF-3F6C0158820F}"/>
                    </a:ext>
                  </a:extLst>
                </p14:cNvPr>
                <p14:cNvContentPartPr/>
                <p14:nvPr/>
              </p14:nvContentPartPr>
              <p14:xfrm>
                <a:off x="1906178" y="687678"/>
                <a:ext cx="447120" cy="494820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FAE33988-F3B0-40CA-8ADF-3F6C0158820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97538" y="679038"/>
                  <a:ext cx="464760" cy="49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92858AA9-671D-4428-BBFC-0A4654838509}"/>
                    </a:ext>
                  </a:extLst>
                </p14:cNvPr>
                <p14:cNvContentPartPr/>
                <p14:nvPr/>
              </p14:nvContentPartPr>
              <p14:xfrm>
                <a:off x="2184098" y="751038"/>
                <a:ext cx="117360" cy="28116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92858AA9-671D-4428-BBFC-0A465483850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75098" y="742038"/>
                  <a:ext cx="1350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CF3D8A6F-5470-4087-AC90-3B64A0155F85}"/>
                    </a:ext>
                  </a:extLst>
                </p14:cNvPr>
                <p14:cNvContentPartPr/>
                <p14:nvPr/>
              </p14:nvContentPartPr>
              <p14:xfrm>
                <a:off x="2439698" y="774798"/>
                <a:ext cx="108360" cy="15048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CF3D8A6F-5470-4087-AC90-3B64A0155F8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31058" y="766158"/>
                  <a:ext cx="126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9A75655E-1D04-4E13-B2EB-78E1CEC31237}"/>
                    </a:ext>
                  </a:extLst>
                </p14:cNvPr>
                <p14:cNvContentPartPr/>
                <p14:nvPr/>
              </p14:nvContentPartPr>
              <p14:xfrm>
                <a:off x="2697098" y="819078"/>
                <a:ext cx="153000" cy="28764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9A75655E-1D04-4E13-B2EB-78E1CEC3123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88458" y="810438"/>
                  <a:ext cx="1706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F6B9E3AC-E170-4E99-B974-E300B009CD93}"/>
                    </a:ext>
                  </a:extLst>
                </p14:cNvPr>
                <p14:cNvContentPartPr/>
                <p14:nvPr/>
              </p14:nvContentPartPr>
              <p14:xfrm>
                <a:off x="2931818" y="725478"/>
                <a:ext cx="599400" cy="509040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F6B9E3AC-E170-4E99-B974-E300B009CD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22818" y="716478"/>
                  <a:ext cx="617040" cy="510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A0613830-1B98-464E-B0E4-7D9C39F75FE4}"/>
              </a:ext>
            </a:extLst>
          </p:cNvPr>
          <p:cNvGrpSpPr/>
          <p:nvPr/>
        </p:nvGrpSpPr>
        <p:grpSpPr>
          <a:xfrm>
            <a:off x="3285698" y="668598"/>
            <a:ext cx="1661040" cy="5233680"/>
            <a:chOff x="3285698" y="668598"/>
            <a:chExt cx="1661040" cy="523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A3280F4E-5E75-417C-91A9-D1E951531EF4}"/>
                    </a:ext>
                  </a:extLst>
                </p14:cNvPr>
                <p14:cNvContentPartPr/>
                <p14:nvPr/>
              </p14:nvContentPartPr>
              <p14:xfrm>
                <a:off x="3285698" y="753198"/>
                <a:ext cx="172800" cy="23760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A3280F4E-5E75-417C-91A9-D1E951531EF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77058" y="744558"/>
                  <a:ext cx="1904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69FCBDA2-4500-4C48-8E92-BE1E96EC8C1C}"/>
                    </a:ext>
                  </a:extLst>
                </p14:cNvPr>
                <p14:cNvContentPartPr/>
                <p14:nvPr/>
              </p14:nvContentPartPr>
              <p14:xfrm>
                <a:off x="3567938" y="783438"/>
                <a:ext cx="129240" cy="16488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69FCBDA2-4500-4C48-8E92-BE1E96EC8C1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59298" y="774438"/>
                  <a:ext cx="1468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E1D85222-A08B-4957-B5C4-E4E359C7E49A}"/>
                    </a:ext>
                  </a:extLst>
                </p14:cNvPr>
                <p14:cNvContentPartPr/>
                <p14:nvPr/>
              </p14:nvContentPartPr>
              <p14:xfrm>
                <a:off x="3813458" y="805038"/>
                <a:ext cx="207360" cy="23796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E1D85222-A08B-4957-B5C4-E4E359C7E49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04818" y="796038"/>
                  <a:ext cx="2250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3E0F016E-66E2-4A07-A791-C5347E9913A8}"/>
                    </a:ext>
                  </a:extLst>
                </p14:cNvPr>
                <p14:cNvContentPartPr/>
                <p14:nvPr/>
              </p14:nvContentPartPr>
              <p14:xfrm>
                <a:off x="4200818" y="668598"/>
                <a:ext cx="745920" cy="523368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3E0F016E-66E2-4A07-A791-C5347E9913A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92178" y="659598"/>
                  <a:ext cx="763560" cy="525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161E1ABB-CB09-4D6F-B6B9-D511D891D421}"/>
              </a:ext>
            </a:extLst>
          </p:cNvPr>
          <p:cNvGrpSpPr/>
          <p:nvPr/>
        </p:nvGrpSpPr>
        <p:grpSpPr>
          <a:xfrm>
            <a:off x="4476578" y="688758"/>
            <a:ext cx="2043360" cy="5033880"/>
            <a:chOff x="4476578" y="688758"/>
            <a:chExt cx="2043360" cy="503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9CDFC4A3-7560-4962-A726-946E3BB8EBF6}"/>
                    </a:ext>
                  </a:extLst>
                </p14:cNvPr>
                <p14:cNvContentPartPr/>
                <p14:nvPr/>
              </p14:nvContentPartPr>
              <p14:xfrm>
                <a:off x="4476578" y="826998"/>
                <a:ext cx="212040" cy="11268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9CDFC4A3-7560-4962-A726-946E3BB8EBF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67578" y="818358"/>
                  <a:ext cx="2296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22B66DCB-99D3-4C90-BF13-DC4B479F26F0}"/>
                    </a:ext>
                  </a:extLst>
                </p14:cNvPr>
                <p14:cNvContentPartPr/>
                <p14:nvPr/>
              </p14:nvContentPartPr>
              <p14:xfrm>
                <a:off x="4790858" y="786678"/>
                <a:ext cx="136080" cy="24660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22B66DCB-99D3-4C90-BF13-DC4B479F26F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82218" y="777678"/>
                  <a:ext cx="1537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E4AA596D-9B9F-4EAB-A6AC-8E713B0FF6D2}"/>
                    </a:ext>
                  </a:extLst>
                </p14:cNvPr>
                <p14:cNvContentPartPr/>
                <p14:nvPr/>
              </p14:nvContentPartPr>
              <p14:xfrm>
                <a:off x="5128178" y="744918"/>
                <a:ext cx="124920" cy="18756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E4AA596D-9B9F-4EAB-A6AC-8E713B0FF6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19178" y="735918"/>
                  <a:ext cx="1425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95C496E3-921B-4A16-8FEC-DD5CFB2BBBBE}"/>
                    </a:ext>
                  </a:extLst>
                </p14:cNvPr>
                <p14:cNvContentPartPr/>
                <p14:nvPr/>
              </p14:nvContentPartPr>
              <p14:xfrm>
                <a:off x="5531738" y="699918"/>
                <a:ext cx="122760" cy="25380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95C496E3-921B-4A16-8FEC-DD5CFB2BBBB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22738" y="691278"/>
                  <a:ext cx="1404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F814FDC8-C91B-47FD-8A1A-4813BDAACA6A}"/>
                    </a:ext>
                  </a:extLst>
                </p14:cNvPr>
                <p14:cNvContentPartPr/>
                <p14:nvPr/>
              </p14:nvContentPartPr>
              <p14:xfrm>
                <a:off x="5848898" y="688758"/>
                <a:ext cx="671040" cy="503388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F814FDC8-C91B-47FD-8A1A-4813BDAACA6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39898" y="680118"/>
                  <a:ext cx="688680" cy="505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A42F30FB-F03A-41AA-99BE-05674C74B568}"/>
                  </a:ext>
                </a:extLst>
              </p14:cNvPr>
              <p14:cNvContentPartPr/>
              <p14:nvPr/>
            </p14:nvContentPartPr>
            <p14:xfrm>
              <a:off x="6171098" y="669318"/>
              <a:ext cx="213840" cy="228240"/>
            </p14:xfrm>
          </p:contentPart>
        </mc:Choice>
        <mc:Fallback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A42F30FB-F03A-41AA-99BE-05674C74B56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162098" y="660678"/>
                <a:ext cx="23148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463B01C6-AB13-4EFB-87F0-5FB872055043}"/>
                  </a:ext>
                </a:extLst>
              </p14:cNvPr>
              <p14:cNvContentPartPr/>
              <p14:nvPr/>
            </p14:nvContentPartPr>
            <p14:xfrm>
              <a:off x="6193778" y="767238"/>
              <a:ext cx="144000" cy="36000"/>
            </p14:xfrm>
          </p:contentPart>
        </mc:Choice>
        <mc:Fallback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463B01C6-AB13-4EFB-87F0-5FB87205504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184778" y="758238"/>
                <a:ext cx="1616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18CFA0C8-5E1F-4D34-A373-F7AE35220903}"/>
                  </a:ext>
                </a:extLst>
              </p14:cNvPr>
              <p14:cNvContentPartPr/>
              <p14:nvPr/>
            </p14:nvContentPartPr>
            <p14:xfrm>
              <a:off x="6326978" y="680838"/>
              <a:ext cx="181440" cy="212040"/>
            </p14:xfrm>
          </p:contentPart>
        </mc:Choice>
        <mc:Fallback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18CFA0C8-5E1F-4D34-A373-F7AE3522090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318338" y="671838"/>
                <a:ext cx="19908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7B90996D-7054-4F2C-8BC5-91985B0DAEFD}"/>
                  </a:ext>
                </a:extLst>
              </p14:cNvPr>
              <p14:cNvContentPartPr/>
              <p14:nvPr/>
            </p14:nvContentPartPr>
            <p14:xfrm>
              <a:off x="6508058" y="677958"/>
              <a:ext cx="147240" cy="277200"/>
            </p14:xfrm>
          </p:contentPart>
        </mc:Choice>
        <mc:Fallback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7B90996D-7054-4F2C-8BC5-91985B0DAEF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499418" y="668958"/>
                <a:ext cx="16488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5B468216-AE48-43CF-A3A1-A6742D00C58C}"/>
                  </a:ext>
                </a:extLst>
              </p14:cNvPr>
              <p14:cNvContentPartPr/>
              <p14:nvPr/>
            </p14:nvContentPartPr>
            <p14:xfrm>
              <a:off x="8389418" y="609558"/>
              <a:ext cx="766080" cy="5248080"/>
            </p14:xfrm>
          </p:contentPart>
        </mc:Choice>
        <mc:Fallback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5B468216-AE48-43CF-A3A1-A6742D00C58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380778" y="600558"/>
                <a:ext cx="783720" cy="526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80F83629-F83E-487B-8E20-721545765A7C}"/>
              </a:ext>
            </a:extLst>
          </p:cNvPr>
          <p:cNvGrpSpPr/>
          <p:nvPr/>
        </p:nvGrpSpPr>
        <p:grpSpPr>
          <a:xfrm>
            <a:off x="6880298" y="686238"/>
            <a:ext cx="1180080" cy="652680"/>
            <a:chOff x="6880298" y="686238"/>
            <a:chExt cx="1180080" cy="65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AE47B0C0-42A1-4CE2-A6BC-8E2CEA514CA8}"/>
                    </a:ext>
                  </a:extLst>
                </p14:cNvPr>
                <p14:cNvContentPartPr/>
                <p14:nvPr/>
              </p14:nvContentPartPr>
              <p14:xfrm>
                <a:off x="6880298" y="721518"/>
                <a:ext cx="792360" cy="28152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AE47B0C0-42A1-4CE2-A6BC-8E2CEA514CA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71298" y="712518"/>
                  <a:ext cx="8100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414B4ADD-D4BA-4007-AD5D-74A91CEFDB59}"/>
                    </a:ext>
                  </a:extLst>
                </p14:cNvPr>
                <p14:cNvContentPartPr/>
                <p14:nvPr/>
              </p14:nvContentPartPr>
              <p14:xfrm>
                <a:off x="7677698" y="740598"/>
                <a:ext cx="237960" cy="14076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414B4ADD-D4BA-4007-AD5D-74A91CEFDB5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69058" y="731958"/>
                  <a:ext cx="2556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5123440C-0780-4308-991A-0EB72CE92997}"/>
                    </a:ext>
                  </a:extLst>
                </p14:cNvPr>
                <p14:cNvContentPartPr/>
                <p14:nvPr/>
              </p14:nvContentPartPr>
              <p14:xfrm>
                <a:off x="8018258" y="686238"/>
                <a:ext cx="42120" cy="18216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5123440C-0780-4308-991A-0EB72CE9299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09258" y="677238"/>
                  <a:ext cx="597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2D851AB7-8381-4809-83F9-02F7C6BF763E}"/>
                    </a:ext>
                  </a:extLst>
                </p14:cNvPr>
                <p14:cNvContentPartPr/>
                <p14:nvPr/>
              </p14:nvContentPartPr>
              <p14:xfrm>
                <a:off x="7044458" y="1039038"/>
                <a:ext cx="128160" cy="29952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2D851AB7-8381-4809-83F9-02F7C6BF763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35458" y="1030398"/>
                  <a:ext cx="1458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E8F88F4D-E0B4-4B8F-97EC-0517DE5A7904}"/>
                    </a:ext>
                  </a:extLst>
                </p14:cNvPr>
                <p14:cNvContentPartPr/>
                <p14:nvPr/>
              </p14:nvContentPartPr>
              <p14:xfrm>
                <a:off x="7205738" y="1204998"/>
                <a:ext cx="52920" cy="5148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E8F88F4D-E0B4-4B8F-97EC-0517DE5A790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196738" y="1195998"/>
                  <a:ext cx="705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BA72E59D-07B4-4DA2-9F6D-2D8A16841E97}"/>
                    </a:ext>
                  </a:extLst>
                </p14:cNvPr>
                <p14:cNvContentPartPr/>
                <p14:nvPr/>
              </p14:nvContentPartPr>
              <p14:xfrm>
                <a:off x="7200698" y="1177638"/>
                <a:ext cx="82080" cy="5904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BA72E59D-07B4-4DA2-9F6D-2D8A16841E9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191698" y="1168638"/>
                  <a:ext cx="997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F3B0DFAA-319E-4ACF-B765-191FF18AF906}"/>
                    </a:ext>
                  </a:extLst>
                </p14:cNvPr>
                <p14:cNvContentPartPr/>
                <p14:nvPr/>
              </p14:nvContentPartPr>
              <p14:xfrm>
                <a:off x="7287458" y="897198"/>
                <a:ext cx="284400" cy="44172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F3B0DFAA-319E-4ACF-B765-191FF18AF90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78818" y="888198"/>
                  <a:ext cx="302040" cy="45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E495B4D7-4645-4EA6-95DF-4FCF0FA2A41F}"/>
              </a:ext>
            </a:extLst>
          </p:cNvPr>
          <p:cNvGrpSpPr/>
          <p:nvPr/>
        </p:nvGrpSpPr>
        <p:grpSpPr>
          <a:xfrm>
            <a:off x="8835098" y="292758"/>
            <a:ext cx="2791440" cy="755280"/>
            <a:chOff x="8835098" y="292758"/>
            <a:chExt cx="2791440" cy="75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9C8D9866-7B35-4F09-AD1F-FD59B969746C}"/>
                    </a:ext>
                  </a:extLst>
                </p14:cNvPr>
                <p14:cNvContentPartPr/>
                <p14:nvPr/>
              </p14:nvContentPartPr>
              <p14:xfrm>
                <a:off x="8944898" y="490398"/>
                <a:ext cx="77400" cy="29844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9C8D9866-7B35-4F09-AD1F-FD59B969746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35898" y="481398"/>
                  <a:ext cx="950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C195617C-85C7-4D3D-B90F-0D8F3A1368C6}"/>
                    </a:ext>
                  </a:extLst>
                </p14:cNvPr>
                <p14:cNvContentPartPr/>
                <p14:nvPr/>
              </p14:nvContentPartPr>
              <p14:xfrm>
                <a:off x="8835098" y="550158"/>
                <a:ext cx="224640" cy="1980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C195617C-85C7-4D3D-B90F-0D8F3A1368C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826098" y="541518"/>
                  <a:ext cx="2422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6D6DE912-C911-4FE2-B18D-C8C58BF0359A}"/>
                    </a:ext>
                  </a:extLst>
                </p14:cNvPr>
                <p14:cNvContentPartPr/>
                <p14:nvPr/>
              </p14:nvContentPartPr>
              <p14:xfrm>
                <a:off x="8999978" y="461598"/>
                <a:ext cx="466560" cy="297360"/>
              </p14:xfrm>
            </p:contentPart>
          </mc:Choice>
          <mc:Fallback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6D6DE912-C911-4FE2-B18D-C8C58BF0359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991338" y="452958"/>
                  <a:ext cx="4842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6B4708EB-68A8-42AB-A057-6236FD329E16}"/>
                    </a:ext>
                  </a:extLst>
                </p14:cNvPr>
                <p14:cNvContentPartPr/>
                <p14:nvPr/>
              </p14:nvContentPartPr>
              <p14:xfrm>
                <a:off x="9645098" y="560598"/>
                <a:ext cx="226440" cy="19152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6B4708EB-68A8-42AB-A057-6236FD329E1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636098" y="551598"/>
                  <a:ext cx="2440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5833C5E0-E702-44AA-AC85-E0D05709D6DE}"/>
                    </a:ext>
                  </a:extLst>
                </p14:cNvPr>
                <p14:cNvContentPartPr/>
                <p14:nvPr/>
              </p14:nvContentPartPr>
              <p14:xfrm>
                <a:off x="9813578" y="583998"/>
                <a:ext cx="150840" cy="17064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5833C5E0-E702-44AA-AC85-E0D05709D6D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804578" y="574998"/>
                  <a:ext cx="1684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EC94500E-4381-4053-ADF0-5060C6A14374}"/>
                    </a:ext>
                  </a:extLst>
                </p14:cNvPr>
                <p14:cNvContentPartPr/>
                <p14:nvPr/>
              </p14:nvContentPartPr>
              <p14:xfrm>
                <a:off x="9960458" y="418758"/>
                <a:ext cx="708480" cy="35532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EC94500E-4381-4053-ADF0-5060C6A1437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951818" y="410118"/>
                  <a:ext cx="7261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8E881944-D1D5-418B-BE5D-3CCB399A301E}"/>
                    </a:ext>
                  </a:extLst>
                </p14:cNvPr>
                <p14:cNvContentPartPr/>
                <p14:nvPr/>
              </p14:nvContentPartPr>
              <p14:xfrm>
                <a:off x="10797818" y="292758"/>
                <a:ext cx="828720" cy="755280"/>
              </p14:xfrm>
            </p:contentPart>
          </mc:Choice>
          <mc:Fallback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8E881944-D1D5-418B-BE5D-3CCB399A301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789178" y="284118"/>
                  <a:ext cx="846360" cy="77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28099B85-68DE-456D-8E6A-D16DF9C22D75}"/>
                    </a:ext>
                  </a:extLst>
                </p14:cNvPr>
                <p14:cNvContentPartPr/>
                <p14:nvPr/>
              </p14:nvContentPartPr>
              <p14:xfrm>
                <a:off x="11288498" y="425238"/>
                <a:ext cx="37800" cy="50400"/>
              </p14:xfrm>
            </p:contentPart>
          </mc:Choice>
          <mc:Fallback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28099B85-68DE-456D-8E6A-D16DF9C22D7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279858" y="416238"/>
                  <a:ext cx="5544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Группа 114">
            <a:extLst>
              <a:ext uri="{FF2B5EF4-FFF2-40B4-BE49-F238E27FC236}">
                <a16:creationId xmlns:a16="http://schemas.microsoft.com/office/drawing/2014/main" id="{D068158C-7C95-45AD-BDD9-AB94E195EE35}"/>
              </a:ext>
            </a:extLst>
          </p:cNvPr>
          <p:cNvGrpSpPr/>
          <p:nvPr/>
        </p:nvGrpSpPr>
        <p:grpSpPr>
          <a:xfrm>
            <a:off x="154058" y="5248158"/>
            <a:ext cx="243360" cy="389880"/>
            <a:chOff x="154058" y="5248158"/>
            <a:chExt cx="243360" cy="38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154D9464-7D91-46D5-8E7C-E3F0248F72C9}"/>
                    </a:ext>
                  </a:extLst>
                </p14:cNvPr>
                <p14:cNvContentPartPr/>
                <p14:nvPr/>
              </p14:nvContentPartPr>
              <p14:xfrm>
                <a:off x="239018" y="5321238"/>
                <a:ext cx="92160" cy="316800"/>
              </p14:xfrm>
            </p:contentPart>
          </mc:Choice>
          <mc:Fallback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154D9464-7D91-46D5-8E7C-E3F0248F72C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34698" y="5316918"/>
                  <a:ext cx="10080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D73C13D2-ABF7-4D9C-8371-5151B557FB1E}"/>
                    </a:ext>
                  </a:extLst>
                </p14:cNvPr>
                <p14:cNvContentPartPr/>
                <p14:nvPr/>
              </p14:nvContentPartPr>
              <p14:xfrm>
                <a:off x="154058" y="5248158"/>
                <a:ext cx="243360" cy="205920"/>
              </p14:xfrm>
            </p:contentPart>
          </mc:Choice>
          <mc:Fallback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D73C13D2-ABF7-4D9C-8371-5151B557FB1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49738" y="5243838"/>
                  <a:ext cx="25200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Группа 113">
            <a:extLst>
              <a:ext uri="{FF2B5EF4-FFF2-40B4-BE49-F238E27FC236}">
                <a16:creationId xmlns:a16="http://schemas.microsoft.com/office/drawing/2014/main" id="{9C201080-4A02-49EA-9C0B-8920F2947561}"/>
              </a:ext>
            </a:extLst>
          </p:cNvPr>
          <p:cNvGrpSpPr/>
          <p:nvPr/>
        </p:nvGrpSpPr>
        <p:grpSpPr>
          <a:xfrm>
            <a:off x="677858" y="5149158"/>
            <a:ext cx="309240" cy="317520"/>
            <a:chOff x="677858" y="5149158"/>
            <a:chExt cx="309240" cy="31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198730A4-3491-4DB0-9ED8-56479EED5E39}"/>
                    </a:ext>
                  </a:extLst>
                </p14:cNvPr>
                <p14:cNvContentPartPr/>
                <p14:nvPr/>
              </p14:nvContentPartPr>
              <p14:xfrm>
                <a:off x="758138" y="5149158"/>
                <a:ext cx="228960" cy="317520"/>
              </p14:xfrm>
            </p:contentPart>
          </mc:Choice>
          <mc:Fallback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198730A4-3491-4DB0-9ED8-56479EED5E3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3818" y="5144838"/>
                  <a:ext cx="237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087BF891-73A5-4438-A5F9-87390775AE8F}"/>
                    </a:ext>
                  </a:extLst>
                </p14:cNvPr>
                <p14:cNvContentPartPr/>
                <p14:nvPr/>
              </p14:nvContentPartPr>
              <p14:xfrm>
                <a:off x="677858" y="5292798"/>
                <a:ext cx="274320" cy="102240"/>
              </p14:xfrm>
            </p:contentPart>
          </mc:Choice>
          <mc:Fallback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087BF891-73A5-4438-A5F9-87390775AE8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73538" y="5288478"/>
                  <a:ext cx="28296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Группа 112">
            <a:extLst>
              <a:ext uri="{FF2B5EF4-FFF2-40B4-BE49-F238E27FC236}">
                <a16:creationId xmlns:a16="http://schemas.microsoft.com/office/drawing/2014/main" id="{9C24F6B3-EF2B-403F-8B8A-1CFD14DA42BA}"/>
              </a:ext>
            </a:extLst>
          </p:cNvPr>
          <p:cNvGrpSpPr/>
          <p:nvPr/>
        </p:nvGrpSpPr>
        <p:grpSpPr>
          <a:xfrm>
            <a:off x="-43942" y="1112118"/>
            <a:ext cx="1535760" cy="3761640"/>
            <a:chOff x="-43942" y="1112118"/>
            <a:chExt cx="1535760" cy="376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5D60F97F-263A-4AF3-BAC2-FAA3CA3E94A1}"/>
                    </a:ext>
                  </a:extLst>
                </p14:cNvPr>
                <p14:cNvContentPartPr/>
                <p14:nvPr/>
              </p14:nvContentPartPr>
              <p14:xfrm>
                <a:off x="132818" y="1222998"/>
                <a:ext cx="19440" cy="261360"/>
              </p14:xfrm>
            </p:contentPart>
          </mc:Choice>
          <mc:Fallback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5D60F97F-263A-4AF3-BAC2-FAA3CA3E94A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28498" y="1218678"/>
                  <a:ext cx="280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6CDA8B89-9462-4078-B45E-96AE734729DC}"/>
                    </a:ext>
                  </a:extLst>
                </p14:cNvPr>
                <p14:cNvContentPartPr/>
                <p14:nvPr/>
              </p14:nvContentPartPr>
              <p14:xfrm>
                <a:off x="34178" y="1145958"/>
                <a:ext cx="234360" cy="81720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6CDA8B89-9462-4078-B45E-96AE734729D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9858" y="1141638"/>
                  <a:ext cx="2430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CAA10ABE-5DBC-46B0-86B9-061FDA6D4419}"/>
                    </a:ext>
                  </a:extLst>
                </p14:cNvPr>
                <p14:cNvContentPartPr/>
                <p14:nvPr/>
              </p14:nvContentPartPr>
              <p14:xfrm>
                <a:off x="120218" y="1743198"/>
                <a:ext cx="45720" cy="25164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CAA10ABE-5DBC-46B0-86B9-061FDA6D441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5898" y="1738878"/>
                  <a:ext cx="543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C81ADB98-3DC5-4E76-BD85-32881D6880DA}"/>
                    </a:ext>
                  </a:extLst>
                </p14:cNvPr>
                <p14:cNvContentPartPr/>
                <p14:nvPr/>
              </p14:nvContentPartPr>
              <p14:xfrm>
                <a:off x="-43942" y="1665078"/>
                <a:ext cx="292320" cy="92160"/>
              </p14:xfrm>
            </p:contentPart>
          </mc:Choice>
          <mc:Fallback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C81ADB98-3DC5-4E76-BD85-32881D6880D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-48262" y="1660758"/>
                  <a:ext cx="3009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E2B8D357-8C50-45BC-A22B-C7B061C0979B}"/>
                    </a:ext>
                  </a:extLst>
                </p14:cNvPr>
                <p14:cNvContentPartPr/>
                <p14:nvPr/>
              </p14:nvContentPartPr>
              <p14:xfrm>
                <a:off x="156578" y="2191398"/>
                <a:ext cx="20520" cy="302400"/>
              </p14:xfrm>
            </p:contentPart>
          </mc:Choice>
          <mc:Fallback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E2B8D357-8C50-45BC-A22B-C7B061C0979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52258" y="2187078"/>
                  <a:ext cx="291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7DCE3352-1987-4F62-B53D-710A33592D0C}"/>
                    </a:ext>
                  </a:extLst>
                </p14:cNvPr>
                <p14:cNvContentPartPr/>
                <p14:nvPr/>
              </p14:nvContentPartPr>
              <p14:xfrm>
                <a:off x="42098" y="2167638"/>
                <a:ext cx="240120" cy="107640"/>
              </p14:xfrm>
            </p:contentPart>
          </mc:Choice>
          <mc:Fallback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7DCE3352-1987-4F62-B53D-710A33592D0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7778" y="2163318"/>
                  <a:ext cx="2487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A83B51FE-0EC1-49E8-BAAD-93F7E0A53E90}"/>
                    </a:ext>
                  </a:extLst>
                </p14:cNvPr>
                <p14:cNvContentPartPr/>
                <p14:nvPr/>
              </p14:nvContentPartPr>
              <p14:xfrm>
                <a:off x="196898" y="2773878"/>
                <a:ext cx="42120" cy="225720"/>
              </p14:xfrm>
            </p:contentPart>
          </mc:Choice>
          <mc:Fallback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A83B51FE-0EC1-49E8-BAAD-93F7E0A53E9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92578" y="2769558"/>
                  <a:ext cx="507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ED3BF7E9-CA9D-4DF5-A0CA-A4075BC1295D}"/>
                    </a:ext>
                  </a:extLst>
                </p14:cNvPr>
                <p14:cNvContentPartPr/>
                <p14:nvPr/>
              </p14:nvContentPartPr>
              <p14:xfrm>
                <a:off x="32018" y="2738598"/>
                <a:ext cx="326160" cy="99720"/>
              </p14:xfrm>
            </p:contentPart>
          </mc:Choice>
          <mc:Fallback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ED3BF7E9-CA9D-4DF5-A0CA-A4075BC1295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7698" y="2734278"/>
                  <a:ext cx="3348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45F784C1-7A4A-471C-905E-514919953E6C}"/>
                    </a:ext>
                  </a:extLst>
                </p14:cNvPr>
                <p14:cNvContentPartPr/>
                <p14:nvPr/>
              </p14:nvContentPartPr>
              <p14:xfrm>
                <a:off x="54338" y="3306318"/>
                <a:ext cx="86760" cy="293040"/>
              </p14:xfrm>
            </p:contentPart>
          </mc:Choice>
          <mc:Fallback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45F784C1-7A4A-471C-905E-514919953E6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0018" y="3301998"/>
                  <a:ext cx="954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EF8404DB-31D0-4B45-9357-143802451A72}"/>
                    </a:ext>
                  </a:extLst>
                </p14:cNvPr>
                <p14:cNvContentPartPr/>
                <p14:nvPr/>
              </p14:nvContentPartPr>
              <p14:xfrm>
                <a:off x="-20182" y="3267438"/>
                <a:ext cx="246240" cy="86040"/>
              </p14:xfrm>
            </p:contentPart>
          </mc:Choice>
          <mc:Fallback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EF8404DB-31D0-4B45-9357-143802451A7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-24502" y="3263118"/>
                  <a:ext cx="2548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0EC9117C-0CFB-49B4-9459-F239FADD2D7A}"/>
                    </a:ext>
                  </a:extLst>
                </p14:cNvPr>
                <p14:cNvContentPartPr/>
                <p14:nvPr/>
              </p14:nvContentPartPr>
              <p14:xfrm>
                <a:off x="13658" y="3409278"/>
                <a:ext cx="158760" cy="73800"/>
              </p14:xfrm>
            </p:contentPart>
          </mc:Choice>
          <mc:Fallback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0EC9117C-0CFB-49B4-9459-F239FADD2D7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338" y="3404958"/>
                  <a:ext cx="1674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E4DC8FA4-7332-442A-BB81-44761BE2B849}"/>
                    </a:ext>
                  </a:extLst>
                </p14:cNvPr>
                <p14:cNvContentPartPr/>
                <p14:nvPr/>
              </p14:nvContentPartPr>
              <p14:xfrm>
                <a:off x="163058" y="3897078"/>
                <a:ext cx="60480" cy="285120"/>
              </p14:xfrm>
            </p:contentPart>
          </mc:Choice>
          <mc:Fallback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E4DC8FA4-7332-442A-BB81-44761BE2B84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58738" y="3892758"/>
                  <a:ext cx="691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0E87525C-1D66-4546-BD2A-A92B87049226}"/>
                    </a:ext>
                  </a:extLst>
                </p14:cNvPr>
                <p14:cNvContentPartPr/>
                <p14:nvPr/>
              </p14:nvContentPartPr>
              <p14:xfrm>
                <a:off x="108698" y="3814278"/>
                <a:ext cx="183600" cy="68400"/>
              </p14:xfrm>
            </p:contentPart>
          </mc:Choice>
          <mc:Fallback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0E87525C-1D66-4546-BD2A-A92B8704922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4378" y="3809958"/>
                  <a:ext cx="1922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CE71050E-C202-4C88-82C4-F1BD860FD18E}"/>
                    </a:ext>
                  </a:extLst>
                </p14:cNvPr>
                <p14:cNvContentPartPr/>
                <p14:nvPr/>
              </p14:nvContentPartPr>
              <p14:xfrm>
                <a:off x="88538" y="4039278"/>
                <a:ext cx="160920" cy="92880"/>
              </p14:xfrm>
            </p:contentPart>
          </mc:Choice>
          <mc:Fallback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CE71050E-C202-4C88-82C4-F1BD860FD18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4218" y="4034958"/>
                  <a:ext cx="1695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AD40E931-2081-4CC6-8927-29519FE9A512}"/>
                    </a:ext>
                  </a:extLst>
                </p14:cNvPr>
                <p14:cNvContentPartPr/>
                <p14:nvPr/>
              </p14:nvContentPartPr>
              <p14:xfrm>
                <a:off x="117698" y="4530318"/>
                <a:ext cx="252720" cy="343440"/>
              </p14:xfrm>
            </p:contentPart>
          </mc:Choice>
          <mc:Fallback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AD40E931-2081-4CC6-8927-29519FE9A51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3378" y="4525998"/>
                  <a:ext cx="2613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341740C3-4204-489B-8678-A7B57E521113}"/>
                    </a:ext>
                  </a:extLst>
                </p14:cNvPr>
                <p14:cNvContentPartPr/>
                <p14:nvPr/>
              </p14:nvContentPartPr>
              <p14:xfrm>
                <a:off x="113378" y="4734798"/>
                <a:ext cx="176760" cy="76680"/>
              </p14:xfrm>
            </p:contentPart>
          </mc:Choice>
          <mc:Fallback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341740C3-4204-489B-8678-A7B57E52111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9058" y="4730478"/>
                  <a:ext cx="1854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C90443A8-B79A-4F14-9D15-E90BC018BBBA}"/>
                    </a:ext>
                  </a:extLst>
                </p14:cNvPr>
                <p14:cNvContentPartPr/>
                <p14:nvPr/>
              </p14:nvContentPartPr>
              <p14:xfrm>
                <a:off x="587138" y="1185198"/>
                <a:ext cx="90360" cy="324000"/>
              </p14:xfrm>
            </p:contentPart>
          </mc:Choice>
          <mc:Fallback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C90443A8-B79A-4F14-9D15-E90BC018BBB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2818" y="1180878"/>
                  <a:ext cx="990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F360F85C-7B30-4771-8AF5-AB8AF04A083C}"/>
                    </a:ext>
                  </a:extLst>
                </p14:cNvPr>
                <p14:cNvContentPartPr/>
                <p14:nvPr/>
              </p14:nvContentPartPr>
              <p14:xfrm>
                <a:off x="451418" y="1125438"/>
                <a:ext cx="292320" cy="120600"/>
              </p14:xfrm>
            </p:contentPart>
          </mc:Choice>
          <mc:Fallback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F360F85C-7B30-4771-8AF5-AB8AF04A083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47098" y="1121118"/>
                  <a:ext cx="3009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1182C092-6552-46EC-8985-640109A809C3}"/>
                    </a:ext>
                  </a:extLst>
                </p14:cNvPr>
                <p14:cNvContentPartPr/>
                <p14:nvPr/>
              </p14:nvContentPartPr>
              <p14:xfrm>
                <a:off x="739418" y="1715838"/>
                <a:ext cx="64080" cy="254880"/>
              </p14:xfrm>
            </p:contentPart>
          </mc:Choice>
          <mc:Fallback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1182C092-6552-46EC-8985-640109A809C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5098" y="1711518"/>
                  <a:ext cx="727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B473137F-8CC6-4270-BEEA-932F854E07E6}"/>
                    </a:ext>
                  </a:extLst>
                </p14:cNvPr>
                <p14:cNvContentPartPr/>
                <p14:nvPr/>
              </p14:nvContentPartPr>
              <p14:xfrm>
                <a:off x="538538" y="1671558"/>
                <a:ext cx="345600" cy="139680"/>
              </p14:xfrm>
            </p:contentPart>
          </mc:Choice>
          <mc:Fallback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B473137F-8CC6-4270-BEEA-932F854E07E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34218" y="1667238"/>
                  <a:ext cx="3542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F0C8B56F-B979-4776-AAF5-4576F11F2DF5}"/>
                    </a:ext>
                  </a:extLst>
                </p14:cNvPr>
                <p14:cNvContentPartPr/>
                <p14:nvPr/>
              </p14:nvContentPartPr>
              <p14:xfrm>
                <a:off x="798818" y="2372838"/>
                <a:ext cx="50040" cy="202320"/>
              </p14:xfrm>
            </p:contentPart>
          </mc:Choice>
          <mc:Fallback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F0C8B56F-B979-4776-AAF5-4576F11F2DF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94498" y="2368518"/>
                  <a:ext cx="586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128A33A4-7EA4-44C3-B1CC-BA0F7D5FDE3C}"/>
                    </a:ext>
                  </a:extLst>
                </p14:cNvPr>
                <p14:cNvContentPartPr/>
                <p14:nvPr/>
              </p14:nvContentPartPr>
              <p14:xfrm>
                <a:off x="685778" y="2232078"/>
                <a:ext cx="354600" cy="311040"/>
              </p14:xfrm>
            </p:contentPart>
          </mc:Choice>
          <mc:Fallback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128A33A4-7EA4-44C3-B1CC-BA0F7D5FDE3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81458" y="2227758"/>
                  <a:ext cx="3632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4B123ABB-D575-4562-ACAC-0AEF743FA994}"/>
                    </a:ext>
                  </a:extLst>
                </p14:cNvPr>
                <p14:cNvContentPartPr/>
                <p14:nvPr/>
              </p14:nvContentPartPr>
              <p14:xfrm>
                <a:off x="799898" y="2850198"/>
                <a:ext cx="35280" cy="251640"/>
              </p14:xfrm>
            </p:contentPart>
          </mc:Choice>
          <mc:Fallback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4B123ABB-D575-4562-ACAC-0AEF743FA99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5578" y="2845878"/>
                  <a:ext cx="43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9295147E-869B-4A8D-9599-52CC7ED84260}"/>
                    </a:ext>
                  </a:extLst>
                </p14:cNvPr>
                <p14:cNvContentPartPr/>
                <p14:nvPr/>
              </p14:nvContentPartPr>
              <p14:xfrm>
                <a:off x="689018" y="2772438"/>
                <a:ext cx="258120" cy="65880"/>
              </p14:xfrm>
            </p:contentPart>
          </mc:Choice>
          <mc:Fallback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9295147E-869B-4A8D-9599-52CC7ED8426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84698" y="2768118"/>
                  <a:ext cx="2667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1054A125-C7F7-41DE-ABB7-D7D9B63911E1}"/>
                    </a:ext>
                  </a:extLst>
                </p14:cNvPr>
                <p14:cNvContentPartPr/>
                <p14:nvPr/>
              </p14:nvContentPartPr>
              <p14:xfrm>
                <a:off x="605498" y="2906358"/>
                <a:ext cx="354600" cy="130680"/>
              </p14:xfrm>
            </p:contentPart>
          </mc:Choice>
          <mc:Fallback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1054A125-C7F7-41DE-ABB7-D7D9B63911E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01178" y="2902038"/>
                  <a:ext cx="3632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FB220DEC-C3CF-4246-AD50-18E629B9816E}"/>
                    </a:ext>
                  </a:extLst>
                </p14:cNvPr>
                <p14:cNvContentPartPr/>
                <p14:nvPr/>
              </p14:nvContentPartPr>
              <p14:xfrm>
                <a:off x="726458" y="3281838"/>
                <a:ext cx="69480" cy="318240"/>
              </p14:xfrm>
            </p:contentPart>
          </mc:Choice>
          <mc:Fallback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FB220DEC-C3CF-4246-AD50-18E629B9816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22138" y="3277518"/>
                  <a:ext cx="781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CF53ED44-2925-4D91-B6D6-ED597AB4497C}"/>
                    </a:ext>
                  </a:extLst>
                </p14:cNvPr>
                <p14:cNvContentPartPr/>
                <p14:nvPr/>
              </p14:nvContentPartPr>
              <p14:xfrm>
                <a:off x="484538" y="3228198"/>
                <a:ext cx="424800" cy="147600"/>
              </p14:xfrm>
            </p:contentPart>
          </mc:Choice>
          <mc:Fallback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CF53ED44-2925-4D91-B6D6-ED597AB4497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80218" y="3223878"/>
                  <a:ext cx="4334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2E8FF8FD-B51C-42A1-9302-8D10A65FB0A9}"/>
                    </a:ext>
                  </a:extLst>
                </p14:cNvPr>
                <p14:cNvContentPartPr/>
                <p14:nvPr/>
              </p14:nvContentPartPr>
              <p14:xfrm>
                <a:off x="597578" y="3737958"/>
                <a:ext cx="411120" cy="308880"/>
              </p14:xfrm>
            </p:contentPart>
          </mc:Choice>
          <mc:Fallback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2E8FF8FD-B51C-42A1-9302-8D10A65FB0A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93258" y="3733638"/>
                  <a:ext cx="4197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8D2FA96B-2344-4C4E-8849-E186B7B7CABA}"/>
                    </a:ext>
                  </a:extLst>
                </p14:cNvPr>
                <p14:cNvContentPartPr/>
                <p14:nvPr/>
              </p14:nvContentPartPr>
              <p14:xfrm>
                <a:off x="772898" y="4416918"/>
                <a:ext cx="95400" cy="296640"/>
              </p14:xfrm>
            </p:contentPart>
          </mc:Choice>
          <mc:Fallback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8D2FA96B-2344-4C4E-8849-E186B7B7CAB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68578" y="4412598"/>
                  <a:ext cx="1040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14D6602D-49F5-4A5D-83EC-2DB911D37A29}"/>
                    </a:ext>
                  </a:extLst>
                </p14:cNvPr>
                <p14:cNvContentPartPr/>
                <p14:nvPr/>
              </p14:nvContentPartPr>
              <p14:xfrm>
                <a:off x="727538" y="4389558"/>
                <a:ext cx="184680" cy="60480"/>
              </p14:xfrm>
            </p:contentPart>
          </mc:Choice>
          <mc:Fallback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14D6602D-49F5-4A5D-83EC-2DB911D37A2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23218" y="4385238"/>
                  <a:ext cx="1933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82EC2FDF-E312-4668-86D5-4C147E342AA4}"/>
                    </a:ext>
                  </a:extLst>
                </p14:cNvPr>
                <p14:cNvContentPartPr/>
                <p14:nvPr/>
              </p14:nvContentPartPr>
              <p14:xfrm>
                <a:off x="710618" y="4518798"/>
                <a:ext cx="222120" cy="106200"/>
              </p14:xfrm>
            </p:contentPart>
          </mc:Choice>
          <mc:Fallback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82EC2FDF-E312-4668-86D5-4C147E342AA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06298" y="4514478"/>
                  <a:ext cx="2307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8DBF085B-AB1F-489B-8FEE-4B13CB3E337F}"/>
                    </a:ext>
                  </a:extLst>
                </p14:cNvPr>
                <p14:cNvContentPartPr/>
                <p14:nvPr/>
              </p14:nvContentPartPr>
              <p14:xfrm>
                <a:off x="1129298" y="1145598"/>
                <a:ext cx="74880" cy="267120"/>
              </p14:xfrm>
            </p:contentPart>
          </mc:Choice>
          <mc:Fallback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8DBF085B-AB1F-489B-8FEE-4B13CB3E337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24978" y="1141278"/>
                  <a:ext cx="835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6A4D09A0-6A48-4698-8848-F550F0969957}"/>
                    </a:ext>
                  </a:extLst>
                </p14:cNvPr>
                <p14:cNvContentPartPr/>
                <p14:nvPr/>
              </p14:nvContentPartPr>
              <p14:xfrm>
                <a:off x="938138" y="1112118"/>
                <a:ext cx="341640" cy="132120"/>
              </p14:xfrm>
            </p:contentPart>
          </mc:Choice>
          <mc:Fallback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6A4D09A0-6A48-4698-8848-F550F096995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33818" y="1107798"/>
                  <a:ext cx="3502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9488A4C8-2AFB-4B49-A96F-347CD6BA86EE}"/>
                    </a:ext>
                  </a:extLst>
                </p14:cNvPr>
                <p14:cNvContentPartPr/>
                <p14:nvPr/>
              </p14:nvContentPartPr>
              <p14:xfrm>
                <a:off x="1187978" y="1738518"/>
                <a:ext cx="74880" cy="204840"/>
              </p14:xfrm>
            </p:contentPart>
          </mc:Choice>
          <mc:Fallback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9488A4C8-2AFB-4B49-A96F-347CD6BA86E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83658" y="1734198"/>
                  <a:ext cx="835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003C77B4-C8B8-401D-9316-4712F9A009AE}"/>
                    </a:ext>
                  </a:extLst>
                </p14:cNvPr>
                <p14:cNvContentPartPr/>
                <p14:nvPr/>
              </p14:nvContentPartPr>
              <p14:xfrm>
                <a:off x="1077098" y="1703238"/>
                <a:ext cx="284400" cy="235080"/>
              </p14:xfrm>
            </p:contentPart>
          </mc:Choice>
          <mc:Fallback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003C77B4-C8B8-401D-9316-4712F9A009A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72778" y="1698918"/>
                  <a:ext cx="2930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D0CFA2B0-19A8-49C3-9DB6-EBC75ACEE8D4}"/>
                    </a:ext>
                  </a:extLst>
                </p14:cNvPr>
                <p14:cNvContentPartPr/>
                <p14:nvPr/>
              </p14:nvContentPartPr>
              <p14:xfrm>
                <a:off x="1305338" y="2239278"/>
                <a:ext cx="46800" cy="263520"/>
              </p14:xfrm>
            </p:contentPart>
          </mc:Choice>
          <mc:Fallback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D0CFA2B0-19A8-49C3-9DB6-EBC75ACEE8D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301018" y="2234958"/>
                  <a:ext cx="554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09DC21F4-233A-4B9A-8FA2-DAB137526BE9}"/>
                    </a:ext>
                  </a:extLst>
                </p14:cNvPr>
                <p14:cNvContentPartPr/>
                <p14:nvPr/>
              </p14:nvContentPartPr>
              <p14:xfrm>
                <a:off x="1045418" y="2233158"/>
                <a:ext cx="422280" cy="120600"/>
              </p14:xfrm>
            </p:contentPart>
          </mc:Choice>
          <mc:Fallback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09DC21F4-233A-4B9A-8FA2-DAB137526BE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41098" y="2228838"/>
                  <a:ext cx="4309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F68B3A31-FD7A-48FA-ADCE-C00DC04AEF44}"/>
                    </a:ext>
                  </a:extLst>
                </p14:cNvPr>
                <p14:cNvContentPartPr/>
                <p14:nvPr/>
              </p14:nvContentPartPr>
              <p14:xfrm>
                <a:off x="1288778" y="2791158"/>
                <a:ext cx="39960" cy="228960"/>
              </p14:xfrm>
            </p:contentPart>
          </mc:Choice>
          <mc:Fallback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F68B3A31-FD7A-48FA-ADCE-C00DC04AEF4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284458" y="2786838"/>
                  <a:ext cx="486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3533C7A1-4C8D-497F-A991-C7B3E62A26C2}"/>
                    </a:ext>
                  </a:extLst>
                </p14:cNvPr>
                <p14:cNvContentPartPr/>
                <p14:nvPr/>
              </p14:nvContentPartPr>
              <p14:xfrm>
                <a:off x="1097618" y="2758398"/>
                <a:ext cx="323640" cy="214200"/>
              </p14:xfrm>
            </p:contentPart>
          </mc:Choice>
          <mc:Fallback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3533C7A1-4C8D-497F-A991-C7B3E62A26C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93298" y="2754078"/>
                  <a:ext cx="3322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DEFF1453-EC10-43BA-AE14-8222EDC31BDC}"/>
                    </a:ext>
                  </a:extLst>
                </p14:cNvPr>
                <p14:cNvContentPartPr/>
                <p14:nvPr/>
              </p14:nvContentPartPr>
              <p14:xfrm>
                <a:off x="1277258" y="3300918"/>
                <a:ext cx="62640" cy="284760"/>
              </p14:xfrm>
            </p:contentPart>
          </mc:Choice>
          <mc:Fallback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DEFF1453-EC10-43BA-AE14-8222EDC31BD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272938" y="3296598"/>
                  <a:ext cx="712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1F4754A8-3C39-4EA3-8259-308B8561070E}"/>
                    </a:ext>
                  </a:extLst>
                </p14:cNvPr>
                <p14:cNvContentPartPr/>
                <p14:nvPr/>
              </p14:nvContentPartPr>
              <p14:xfrm>
                <a:off x="1133618" y="3232878"/>
                <a:ext cx="278640" cy="122400"/>
              </p14:xfrm>
            </p:contentPart>
          </mc:Choice>
          <mc:Fallback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1F4754A8-3C39-4EA3-8259-308B8561070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29298" y="3228558"/>
                  <a:ext cx="2872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BEEEF1A2-6CAE-4D3A-8F43-66AD35342D94}"/>
                    </a:ext>
                  </a:extLst>
                </p14:cNvPr>
                <p14:cNvContentPartPr/>
                <p14:nvPr/>
              </p14:nvContentPartPr>
              <p14:xfrm>
                <a:off x="1342778" y="3939558"/>
                <a:ext cx="59040" cy="196920"/>
              </p14:xfrm>
            </p:contentPart>
          </mc:Choice>
          <mc:Fallback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BEEEF1A2-6CAE-4D3A-8F43-66AD35342D9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338458" y="3935238"/>
                  <a:ext cx="676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B21763EC-B42D-4B60-A1CB-DF323B07B6A4}"/>
                    </a:ext>
                  </a:extLst>
                </p14:cNvPr>
                <p14:cNvContentPartPr/>
                <p14:nvPr/>
              </p14:nvContentPartPr>
              <p14:xfrm>
                <a:off x="1224338" y="3760278"/>
                <a:ext cx="267480" cy="282600"/>
              </p14:xfrm>
            </p:contentPart>
          </mc:Choice>
          <mc:Fallback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B21763EC-B42D-4B60-A1CB-DF323B07B6A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220018" y="3755958"/>
                  <a:ext cx="2761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1245C246-73C5-47F5-8C7C-6C2576B11CD1}"/>
                    </a:ext>
                  </a:extLst>
                </p14:cNvPr>
                <p14:cNvContentPartPr/>
                <p14:nvPr/>
              </p14:nvContentPartPr>
              <p14:xfrm>
                <a:off x="1308938" y="4513758"/>
                <a:ext cx="84240" cy="240840"/>
              </p14:xfrm>
            </p:contentPart>
          </mc:Choice>
          <mc:Fallback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1245C246-73C5-47F5-8C7C-6C2576B11CD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304618" y="4509438"/>
                  <a:ext cx="928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EBF39A41-F5DA-4EDC-A2EC-04E4CD27CF71}"/>
                    </a:ext>
                  </a:extLst>
                </p14:cNvPr>
                <p14:cNvContentPartPr/>
                <p14:nvPr/>
              </p14:nvContentPartPr>
              <p14:xfrm>
                <a:off x="1227578" y="4429158"/>
                <a:ext cx="220680" cy="67680"/>
              </p14:xfrm>
            </p:contentPart>
          </mc:Choice>
          <mc:Fallback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EBF39A41-F5DA-4EDC-A2EC-04E4CD27CF7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223258" y="4424838"/>
                  <a:ext cx="22932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Группа 110">
            <a:extLst>
              <a:ext uri="{FF2B5EF4-FFF2-40B4-BE49-F238E27FC236}">
                <a16:creationId xmlns:a16="http://schemas.microsoft.com/office/drawing/2014/main" id="{A6EA68D6-6980-4729-8F31-4FA4FA1A70AA}"/>
              </a:ext>
            </a:extLst>
          </p:cNvPr>
          <p:cNvGrpSpPr/>
          <p:nvPr/>
        </p:nvGrpSpPr>
        <p:grpSpPr>
          <a:xfrm>
            <a:off x="1254578" y="5152398"/>
            <a:ext cx="288000" cy="276120"/>
            <a:chOff x="1254578" y="5152398"/>
            <a:chExt cx="288000" cy="27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C823E83A-FE8F-4D2E-8667-73AC2A7BBA8A}"/>
                    </a:ext>
                  </a:extLst>
                </p14:cNvPr>
                <p14:cNvContentPartPr/>
                <p14:nvPr/>
              </p14:nvContentPartPr>
              <p14:xfrm>
                <a:off x="1315778" y="5152398"/>
                <a:ext cx="226800" cy="276120"/>
              </p14:xfrm>
            </p:contentPart>
          </mc:Choice>
          <mc:Fallback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C823E83A-FE8F-4D2E-8667-73AC2A7BBA8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311458" y="5148078"/>
                  <a:ext cx="2354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1F894FC9-FF6C-409E-AF47-93542CF22A4B}"/>
                    </a:ext>
                  </a:extLst>
                </p14:cNvPr>
                <p14:cNvContentPartPr/>
                <p14:nvPr/>
              </p14:nvContentPartPr>
              <p14:xfrm>
                <a:off x="1254578" y="5268318"/>
                <a:ext cx="261360" cy="112320"/>
              </p14:xfrm>
            </p:contentPart>
          </mc:Choice>
          <mc:Fallback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1F894FC9-FF6C-409E-AF47-93542CF22A4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250258" y="5263998"/>
                  <a:ext cx="27000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Группа 140">
            <a:extLst>
              <a:ext uri="{FF2B5EF4-FFF2-40B4-BE49-F238E27FC236}">
                <a16:creationId xmlns:a16="http://schemas.microsoft.com/office/drawing/2014/main" id="{81C29408-F3B4-412A-AB9F-9F118A6B9C58}"/>
              </a:ext>
            </a:extLst>
          </p:cNvPr>
          <p:cNvGrpSpPr/>
          <p:nvPr/>
        </p:nvGrpSpPr>
        <p:grpSpPr>
          <a:xfrm>
            <a:off x="1482098" y="1067478"/>
            <a:ext cx="480960" cy="2406960"/>
            <a:chOff x="1482098" y="1067478"/>
            <a:chExt cx="480960" cy="240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80B32502-624E-453B-AD04-CD5A952AF272}"/>
                    </a:ext>
                  </a:extLst>
                </p14:cNvPr>
                <p14:cNvContentPartPr/>
                <p14:nvPr/>
              </p14:nvContentPartPr>
              <p14:xfrm>
                <a:off x="1559138" y="1135518"/>
                <a:ext cx="78480" cy="298080"/>
              </p14:xfrm>
            </p:contentPart>
          </mc:Choice>
          <mc:Fallback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80B32502-624E-453B-AD04-CD5A952AF27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550138" y="1126518"/>
                  <a:ext cx="961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528A7C6B-4954-4BA1-B13E-DA600BC24366}"/>
                    </a:ext>
                  </a:extLst>
                </p14:cNvPr>
                <p14:cNvContentPartPr/>
                <p14:nvPr/>
              </p14:nvContentPartPr>
              <p14:xfrm>
                <a:off x="1482098" y="1067478"/>
                <a:ext cx="285480" cy="54360"/>
              </p14:xfrm>
            </p:contentPart>
          </mc:Choice>
          <mc:Fallback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528A7C6B-4954-4BA1-B13E-DA600BC2436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473098" y="1058838"/>
                  <a:ext cx="3031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703EF737-F6E2-40FF-AFA5-080F7669D6A5}"/>
                    </a:ext>
                  </a:extLst>
                </p14:cNvPr>
                <p14:cNvContentPartPr/>
                <p14:nvPr/>
              </p14:nvContentPartPr>
              <p14:xfrm>
                <a:off x="1556618" y="1279158"/>
                <a:ext cx="205920" cy="49320"/>
              </p14:xfrm>
            </p:contentPart>
          </mc:Choice>
          <mc:Fallback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703EF737-F6E2-40FF-AFA5-080F7669D6A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547978" y="1270518"/>
                  <a:ext cx="2235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C4596A5D-73B4-4CE7-BF5E-ECF4B87F4D25}"/>
                    </a:ext>
                  </a:extLst>
                </p14:cNvPr>
                <p14:cNvContentPartPr/>
                <p14:nvPr/>
              </p14:nvContentPartPr>
              <p14:xfrm>
                <a:off x="1668578" y="1675878"/>
                <a:ext cx="45720" cy="254520"/>
              </p14:xfrm>
            </p:contentPart>
          </mc:Choice>
          <mc:Fallback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C4596A5D-73B4-4CE7-BF5E-ECF4B87F4D2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659938" y="1666878"/>
                  <a:ext cx="633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3601BEEA-95C9-4B06-B0B7-2612E9CF1D1B}"/>
                    </a:ext>
                  </a:extLst>
                </p14:cNvPr>
                <p14:cNvContentPartPr/>
                <p14:nvPr/>
              </p14:nvContentPartPr>
              <p14:xfrm>
                <a:off x="1608818" y="1589478"/>
                <a:ext cx="246960" cy="49320"/>
              </p14:xfrm>
            </p:contentPart>
          </mc:Choice>
          <mc:Fallback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3601BEEA-95C9-4B06-B0B7-2612E9CF1D1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599818" y="1580838"/>
                  <a:ext cx="2646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7EFB9486-C36E-4DE2-B844-B97D5F59DA8B}"/>
                    </a:ext>
                  </a:extLst>
                </p14:cNvPr>
                <p14:cNvContentPartPr/>
                <p14:nvPr/>
              </p14:nvContentPartPr>
              <p14:xfrm>
                <a:off x="1647338" y="1760838"/>
                <a:ext cx="222480" cy="76680"/>
              </p14:xfrm>
            </p:contentPart>
          </mc:Choice>
          <mc:Fallback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7EFB9486-C36E-4DE2-B844-B97D5F59DA8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638338" y="1752198"/>
                  <a:ext cx="2401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B9BEAB27-B3D1-4054-842E-A6AFB82C05FA}"/>
                    </a:ext>
                  </a:extLst>
                </p14:cNvPr>
                <p14:cNvContentPartPr/>
                <p14:nvPr/>
              </p14:nvContentPartPr>
              <p14:xfrm>
                <a:off x="1700258" y="2147838"/>
                <a:ext cx="70200" cy="353880"/>
              </p14:xfrm>
            </p:contentPart>
          </mc:Choice>
          <mc:Fallback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B9BEAB27-B3D1-4054-842E-A6AFB82C05F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691618" y="2138838"/>
                  <a:ext cx="878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2F82690E-EDA1-40D9-804A-E0559AD4AD01}"/>
                    </a:ext>
                  </a:extLst>
                </p14:cNvPr>
                <p14:cNvContentPartPr/>
                <p14:nvPr/>
              </p14:nvContentPartPr>
              <p14:xfrm>
                <a:off x="1622498" y="2128398"/>
                <a:ext cx="253800" cy="54000"/>
              </p14:xfrm>
            </p:contentPart>
          </mc:Choice>
          <mc:Fallback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2F82690E-EDA1-40D9-804A-E0559AD4AD0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613498" y="2119758"/>
                  <a:ext cx="271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51309CEB-67A4-4B44-AF4B-EBCCACFA7D9F}"/>
                    </a:ext>
                  </a:extLst>
                </p14:cNvPr>
                <p14:cNvContentPartPr/>
                <p14:nvPr/>
              </p14:nvContentPartPr>
              <p14:xfrm>
                <a:off x="1650578" y="2292198"/>
                <a:ext cx="216360" cy="52200"/>
              </p14:xfrm>
            </p:contentPart>
          </mc:Choice>
          <mc:Fallback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51309CEB-67A4-4B44-AF4B-EBCCACFA7D9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641938" y="2283558"/>
                  <a:ext cx="2340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57393349-01B0-4F7A-9704-7290C58C5C1D}"/>
                    </a:ext>
                  </a:extLst>
                </p14:cNvPr>
                <p14:cNvContentPartPr/>
                <p14:nvPr/>
              </p14:nvContentPartPr>
              <p14:xfrm>
                <a:off x="1750298" y="2726718"/>
                <a:ext cx="79560" cy="306000"/>
              </p14:xfrm>
            </p:contentPart>
          </mc:Choice>
          <mc:Fallback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57393349-01B0-4F7A-9704-7290C58C5C1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741298" y="2718078"/>
                  <a:ext cx="972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B6E41B78-2102-4C1C-A020-3DF138B146E3}"/>
                    </a:ext>
                  </a:extLst>
                </p14:cNvPr>
                <p14:cNvContentPartPr/>
                <p14:nvPr/>
              </p14:nvContentPartPr>
              <p14:xfrm>
                <a:off x="1706018" y="2656518"/>
                <a:ext cx="201960" cy="45360"/>
              </p14:xfrm>
            </p:contentPart>
          </mc:Choice>
          <mc:Fallback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B6E41B78-2102-4C1C-A020-3DF138B146E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697378" y="2647878"/>
                  <a:ext cx="219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0268BF41-AD44-4320-82BD-3D74A9380B20}"/>
                    </a:ext>
                  </a:extLst>
                </p14:cNvPr>
                <p14:cNvContentPartPr/>
                <p14:nvPr/>
              </p14:nvContentPartPr>
              <p14:xfrm>
                <a:off x="1722938" y="2805558"/>
                <a:ext cx="240120" cy="65520"/>
              </p14:xfrm>
            </p:contentPart>
          </mc:Choice>
          <mc:Fallback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0268BF41-AD44-4320-82BD-3D74A9380B2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714298" y="2796558"/>
                  <a:ext cx="2577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2B044ED4-DB3B-426E-9359-F9490E86547F}"/>
                    </a:ext>
                  </a:extLst>
                </p14:cNvPr>
                <p14:cNvContentPartPr/>
                <p14:nvPr/>
              </p14:nvContentPartPr>
              <p14:xfrm>
                <a:off x="1781978" y="3215598"/>
                <a:ext cx="52200" cy="258840"/>
              </p14:xfrm>
            </p:contentPart>
          </mc:Choice>
          <mc:Fallback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2B044ED4-DB3B-426E-9359-F9490E86547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773338" y="3206958"/>
                  <a:ext cx="698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1A4192FE-AD5C-4560-86EF-6B2D99D8FE01}"/>
                    </a:ext>
                  </a:extLst>
                </p14:cNvPr>
                <p14:cNvContentPartPr/>
                <p14:nvPr/>
              </p14:nvContentPartPr>
              <p14:xfrm>
                <a:off x="1586138" y="3186438"/>
                <a:ext cx="325080" cy="79560"/>
              </p14:xfrm>
            </p:contentPart>
          </mc:Choice>
          <mc:Fallback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1A4192FE-AD5C-4560-86EF-6B2D99D8FE0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577498" y="3177438"/>
                  <a:ext cx="342720" cy="9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Группа 139">
            <a:extLst>
              <a:ext uri="{FF2B5EF4-FFF2-40B4-BE49-F238E27FC236}">
                <a16:creationId xmlns:a16="http://schemas.microsoft.com/office/drawing/2014/main" id="{C6B74B29-1F0E-4CAE-AB3D-46E1904C0EAC}"/>
              </a:ext>
            </a:extLst>
          </p:cNvPr>
          <p:cNvGrpSpPr/>
          <p:nvPr/>
        </p:nvGrpSpPr>
        <p:grpSpPr>
          <a:xfrm>
            <a:off x="1681178" y="3737958"/>
            <a:ext cx="334080" cy="365760"/>
            <a:chOff x="1681178" y="3737958"/>
            <a:chExt cx="334080" cy="36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1EBA3533-CD4D-4389-AA43-DB513FCD1903}"/>
                    </a:ext>
                  </a:extLst>
                </p14:cNvPr>
                <p14:cNvContentPartPr/>
                <p14:nvPr/>
              </p14:nvContentPartPr>
              <p14:xfrm>
                <a:off x="1882418" y="3804198"/>
                <a:ext cx="42120" cy="299520"/>
              </p14:xfrm>
            </p:contentPart>
          </mc:Choice>
          <mc:Fallback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1EBA3533-CD4D-4389-AA43-DB513FCD190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873778" y="3795198"/>
                  <a:ext cx="597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B864CE90-C3CE-4394-981B-174362C9C204}"/>
                    </a:ext>
                  </a:extLst>
                </p14:cNvPr>
                <p14:cNvContentPartPr/>
                <p14:nvPr/>
              </p14:nvContentPartPr>
              <p14:xfrm>
                <a:off x="1681178" y="3737958"/>
                <a:ext cx="334080" cy="83880"/>
              </p14:xfrm>
            </p:contentPart>
          </mc:Choice>
          <mc:Fallback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B864CE90-C3CE-4394-981B-174362C9C20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672538" y="3729318"/>
                  <a:ext cx="35172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Группа 138">
            <a:extLst>
              <a:ext uri="{FF2B5EF4-FFF2-40B4-BE49-F238E27FC236}">
                <a16:creationId xmlns:a16="http://schemas.microsoft.com/office/drawing/2014/main" id="{C7D628C9-6A8D-4477-89D4-3A51165D1D3F}"/>
              </a:ext>
            </a:extLst>
          </p:cNvPr>
          <p:cNvGrpSpPr/>
          <p:nvPr/>
        </p:nvGrpSpPr>
        <p:grpSpPr>
          <a:xfrm>
            <a:off x="1759298" y="4375158"/>
            <a:ext cx="327240" cy="313920"/>
            <a:chOff x="1759298" y="4375158"/>
            <a:chExt cx="327240" cy="31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6F5BF1FF-80EA-4750-B8F2-7D3CCBD0CA09}"/>
                    </a:ext>
                  </a:extLst>
                </p14:cNvPr>
                <p14:cNvContentPartPr/>
                <p14:nvPr/>
              </p14:nvContentPartPr>
              <p14:xfrm>
                <a:off x="1937858" y="4425558"/>
                <a:ext cx="36720" cy="263520"/>
              </p14:xfrm>
            </p:contentPart>
          </mc:Choice>
          <mc:Fallback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6F5BF1FF-80EA-4750-B8F2-7D3CCBD0CA0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929218" y="4416918"/>
                  <a:ext cx="543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C994C9F9-4DA9-43A2-9983-6E1EDBA7F02E}"/>
                    </a:ext>
                  </a:extLst>
                </p14:cNvPr>
                <p14:cNvContentPartPr/>
                <p14:nvPr/>
              </p14:nvContentPartPr>
              <p14:xfrm>
                <a:off x="1759298" y="4375158"/>
                <a:ext cx="327240" cy="88200"/>
              </p14:xfrm>
            </p:contentPart>
          </mc:Choice>
          <mc:Fallback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C994C9F9-4DA9-43A2-9983-6E1EDBA7F02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750298" y="4366518"/>
                  <a:ext cx="34488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Группа 137">
            <a:extLst>
              <a:ext uri="{FF2B5EF4-FFF2-40B4-BE49-F238E27FC236}">
                <a16:creationId xmlns:a16="http://schemas.microsoft.com/office/drawing/2014/main" id="{068EC637-C92D-4A71-A746-2C13C0F7274A}"/>
              </a:ext>
            </a:extLst>
          </p:cNvPr>
          <p:cNvGrpSpPr/>
          <p:nvPr/>
        </p:nvGrpSpPr>
        <p:grpSpPr>
          <a:xfrm>
            <a:off x="1816898" y="5069598"/>
            <a:ext cx="301320" cy="304560"/>
            <a:chOff x="1816898" y="5069598"/>
            <a:chExt cx="301320" cy="30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6" name="Рукописный ввод 135">
                  <a:extLst>
                    <a:ext uri="{FF2B5EF4-FFF2-40B4-BE49-F238E27FC236}">
                      <a16:creationId xmlns:a16="http://schemas.microsoft.com/office/drawing/2014/main" id="{4DE54DB0-A5A2-478E-B54F-7FE93F870298}"/>
                    </a:ext>
                  </a:extLst>
                </p14:cNvPr>
                <p14:cNvContentPartPr/>
                <p14:nvPr/>
              </p14:nvContentPartPr>
              <p14:xfrm>
                <a:off x="1951538" y="5104158"/>
                <a:ext cx="45720" cy="270000"/>
              </p14:xfrm>
            </p:contentPart>
          </mc:Choice>
          <mc:Fallback>
            <p:pic>
              <p:nvPicPr>
                <p:cNvPr id="136" name="Рукописный ввод 135">
                  <a:extLst>
                    <a:ext uri="{FF2B5EF4-FFF2-40B4-BE49-F238E27FC236}">
                      <a16:creationId xmlns:a16="http://schemas.microsoft.com/office/drawing/2014/main" id="{4DE54DB0-A5A2-478E-B54F-7FE93F87029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942898" y="5095518"/>
                  <a:ext cx="633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9CBAE1D3-3028-4E0B-83F4-D91D2FC3E29E}"/>
                    </a:ext>
                  </a:extLst>
                </p14:cNvPr>
                <p14:cNvContentPartPr/>
                <p14:nvPr/>
              </p14:nvContentPartPr>
              <p14:xfrm>
                <a:off x="1816898" y="5069598"/>
                <a:ext cx="301320" cy="28800"/>
              </p14:xfrm>
            </p:contentPart>
          </mc:Choice>
          <mc:Fallback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9CBAE1D3-3028-4E0B-83F4-D91D2FC3E29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808258" y="5060958"/>
                  <a:ext cx="31896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Группа 145">
            <a:extLst>
              <a:ext uri="{FF2B5EF4-FFF2-40B4-BE49-F238E27FC236}">
                <a16:creationId xmlns:a16="http://schemas.microsoft.com/office/drawing/2014/main" id="{38187B4A-E66D-436A-B414-4968184C733B}"/>
              </a:ext>
            </a:extLst>
          </p:cNvPr>
          <p:cNvGrpSpPr/>
          <p:nvPr/>
        </p:nvGrpSpPr>
        <p:grpSpPr>
          <a:xfrm>
            <a:off x="2196698" y="1129758"/>
            <a:ext cx="468000" cy="662760"/>
            <a:chOff x="2196698" y="1129758"/>
            <a:chExt cx="468000" cy="66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E0CCAD0E-5878-4CBA-B9B9-68AD353A1D35}"/>
                    </a:ext>
                  </a:extLst>
                </p14:cNvPr>
                <p14:cNvContentPartPr/>
                <p14:nvPr/>
              </p14:nvContentPartPr>
              <p14:xfrm>
                <a:off x="2429978" y="1129758"/>
                <a:ext cx="28440" cy="271800"/>
              </p14:xfrm>
            </p:contentPart>
          </mc:Choice>
          <mc:Fallback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E0CCAD0E-5878-4CBA-B9B9-68AD353A1D3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421338" y="1121118"/>
                  <a:ext cx="460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ACB8A3FE-411B-4BD0-85F8-A9B7EBC7C91C}"/>
                    </a:ext>
                  </a:extLst>
                </p14:cNvPr>
                <p14:cNvContentPartPr/>
                <p14:nvPr/>
              </p14:nvContentPartPr>
              <p14:xfrm>
                <a:off x="2234498" y="1145958"/>
                <a:ext cx="356040" cy="54360"/>
              </p14:xfrm>
            </p:contentPart>
          </mc:Choice>
          <mc:Fallback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ACB8A3FE-411B-4BD0-85F8-A9B7EBC7C91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225498" y="1136958"/>
                  <a:ext cx="373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4" name="Рукописный ввод 143">
                  <a:extLst>
                    <a:ext uri="{FF2B5EF4-FFF2-40B4-BE49-F238E27FC236}">
                      <a16:creationId xmlns:a16="http://schemas.microsoft.com/office/drawing/2014/main" id="{F7B53095-525B-4135-B599-8F3B9D238936}"/>
                    </a:ext>
                  </a:extLst>
                </p14:cNvPr>
                <p14:cNvContentPartPr/>
                <p14:nvPr/>
              </p14:nvContentPartPr>
              <p14:xfrm>
                <a:off x="2479658" y="1533678"/>
                <a:ext cx="45360" cy="258840"/>
              </p14:xfrm>
            </p:contentPart>
          </mc:Choice>
          <mc:Fallback>
            <p:pic>
              <p:nvPicPr>
                <p:cNvPr id="144" name="Рукописный ввод 143">
                  <a:extLst>
                    <a:ext uri="{FF2B5EF4-FFF2-40B4-BE49-F238E27FC236}">
                      <a16:creationId xmlns:a16="http://schemas.microsoft.com/office/drawing/2014/main" id="{F7B53095-525B-4135-B599-8F3B9D23893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471018" y="1525038"/>
                  <a:ext cx="630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33AF9E87-4213-45E4-BCA6-6C667785E9A8}"/>
                    </a:ext>
                  </a:extLst>
                </p14:cNvPr>
                <p14:cNvContentPartPr/>
                <p14:nvPr/>
              </p14:nvContentPartPr>
              <p14:xfrm>
                <a:off x="2196698" y="1479678"/>
                <a:ext cx="468000" cy="110520"/>
              </p14:xfrm>
            </p:contentPart>
          </mc:Choice>
          <mc:Fallback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33AF9E87-4213-45E4-BCA6-6C667785E9A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187698" y="1471038"/>
                  <a:ext cx="485640" cy="12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Группа 162">
            <a:extLst>
              <a:ext uri="{FF2B5EF4-FFF2-40B4-BE49-F238E27FC236}">
                <a16:creationId xmlns:a16="http://schemas.microsoft.com/office/drawing/2014/main" id="{68A15F2D-AF7F-4E85-80C8-5BDA4A77A6D7}"/>
              </a:ext>
            </a:extLst>
          </p:cNvPr>
          <p:cNvGrpSpPr/>
          <p:nvPr/>
        </p:nvGrpSpPr>
        <p:grpSpPr>
          <a:xfrm>
            <a:off x="2227658" y="2059278"/>
            <a:ext cx="512280" cy="1984320"/>
            <a:chOff x="2227658" y="2059278"/>
            <a:chExt cx="512280" cy="198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DC25A65D-4DD6-481F-89AC-8441F3065B1C}"/>
                    </a:ext>
                  </a:extLst>
                </p14:cNvPr>
                <p14:cNvContentPartPr/>
                <p14:nvPr/>
              </p14:nvContentPartPr>
              <p14:xfrm>
                <a:off x="2408378" y="2072598"/>
                <a:ext cx="69480" cy="360720"/>
              </p14:xfrm>
            </p:contentPart>
          </mc:Choice>
          <mc:Fallback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DC25A65D-4DD6-481F-89AC-8441F3065B1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399738" y="2063958"/>
                  <a:ext cx="871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32495286-8BEF-4804-B477-F4CEFC13A0B2}"/>
                    </a:ext>
                  </a:extLst>
                </p14:cNvPr>
                <p14:cNvContentPartPr/>
                <p14:nvPr/>
              </p14:nvContentPartPr>
              <p14:xfrm>
                <a:off x="2311178" y="2059278"/>
                <a:ext cx="319320" cy="81720"/>
              </p14:xfrm>
            </p:contentPart>
          </mc:Choice>
          <mc:Fallback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32495286-8BEF-4804-B477-F4CEFC13A0B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302538" y="2050638"/>
                  <a:ext cx="3369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A0E4460B-D6E1-41AB-BB16-C38794193B41}"/>
                    </a:ext>
                  </a:extLst>
                </p14:cNvPr>
                <p14:cNvContentPartPr/>
                <p14:nvPr/>
              </p14:nvContentPartPr>
              <p14:xfrm>
                <a:off x="2284178" y="2322798"/>
                <a:ext cx="355680" cy="81720"/>
              </p14:xfrm>
            </p:contentPart>
          </mc:Choice>
          <mc:Fallback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A0E4460B-D6E1-41AB-BB16-C38794193B4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275178" y="2314158"/>
                  <a:ext cx="3733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C49EA04B-1B5E-494B-B16B-50B64E4C4E8D}"/>
                    </a:ext>
                  </a:extLst>
                </p14:cNvPr>
                <p14:cNvContentPartPr/>
                <p14:nvPr/>
              </p14:nvContentPartPr>
              <p14:xfrm>
                <a:off x="2468858" y="2764878"/>
                <a:ext cx="43200" cy="209880"/>
              </p14:xfrm>
            </p:contentPart>
          </mc:Choice>
          <mc:Fallback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C49EA04B-1B5E-494B-B16B-50B64E4C4E8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459858" y="2755878"/>
                  <a:ext cx="608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36D927BA-1557-41CF-AB62-14086C10235B}"/>
                    </a:ext>
                  </a:extLst>
                </p14:cNvPr>
                <p14:cNvContentPartPr/>
                <p14:nvPr/>
              </p14:nvContentPartPr>
              <p14:xfrm>
                <a:off x="2227658" y="2630238"/>
                <a:ext cx="476280" cy="286560"/>
              </p14:xfrm>
            </p:contentPart>
          </mc:Choice>
          <mc:Fallback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36D927BA-1557-41CF-AB62-14086C10235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218658" y="2621238"/>
                  <a:ext cx="4939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F50AA8A8-6ECC-4B41-B29F-A7E143EEFBA3}"/>
                    </a:ext>
                  </a:extLst>
                </p14:cNvPr>
                <p14:cNvContentPartPr/>
                <p14:nvPr/>
              </p14:nvContentPartPr>
              <p14:xfrm>
                <a:off x="2532938" y="3252318"/>
                <a:ext cx="33120" cy="286200"/>
              </p14:xfrm>
            </p:contentPart>
          </mc:Choice>
          <mc:Fallback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F50AA8A8-6ECC-4B41-B29F-A7E143EEFBA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524298" y="3243678"/>
                  <a:ext cx="507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9E4A03F0-428A-4272-85F4-EF7FFFAC3362}"/>
                    </a:ext>
                  </a:extLst>
                </p14:cNvPr>
                <p14:cNvContentPartPr/>
                <p14:nvPr/>
              </p14:nvContentPartPr>
              <p14:xfrm>
                <a:off x="2331698" y="3147198"/>
                <a:ext cx="344160" cy="120600"/>
              </p14:xfrm>
            </p:contentPart>
          </mc:Choice>
          <mc:Fallback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9E4A03F0-428A-4272-85F4-EF7FFFAC336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322698" y="3138558"/>
                  <a:ext cx="3618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9A7EA1BA-8288-44C3-BAD5-CACAEACC4B59}"/>
                    </a:ext>
                  </a:extLst>
                </p14:cNvPr>
                <p14:cNvContentPartPr/>
                <p14:nvPr/>
              </p14:nvContentPartPr>
              <p14:xfrm>
                <a:off x="2569298" y="3729318"/>
                <a:ext cx="55440" cy="314280"/>
              </p14:xfrm>
            </p:contentPart>
          </mc:Choice>
          <mc:Fallback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9A7EA1BA-8288-44C3-BAD5-CACAEACC4B5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560298" y="3720318"/>
                  <a:ext cx="730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83196B89-B34E-440C-966B-6BB47DB24835}"/>
                    </a:ext>
                  </a:extLst>
                </p14:cNvPr>
                <p14:cNvContentPartPr/>
                <p14:nvPr/>
              </p14:nvContentPartPr>
              <p14:xfrm>
                <a:off x="2355458" y="3683238"/>
                <a:ext cx="384480" cy="144720"/>
              </p14:xfrm>
            </p:contentPart>
          </mc:Choice>
          <mc:Fallback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83196B89-B34E-440C-966B-6BB47DB2483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346458" y="3674598"/>
                  <a:ext cx="40212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Группа 161">
            <a:extLst>
              <a:ext uri="{FF2B5EF4-FFF2-40B4-BE49-F238E27FC236}">
                <a16:creationId xmlns:a16="http://schemas.microsoft.com/office/drawing/2014/main" id="{49C31CEB-3080-4D3D-8525-AEF027498871}"/>
              </a:ext>
            </a:extLst>
          </p:cNvPr>
          <p:cNvGrpSpPr/>
          <p:nvPr/>
        </p:nvGrpSpPr>
        <p:grpSpPr>
          <a:xfrm>
            <a:off x="2550938" y="4330518"/>
            <a:ext cx="311040" cy="280440"/>
            <a:chOff x="2550938" y="4330518"/>
            <a:chExt cx="311040" cy="28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FE81C99E-20ED-43FE-BC9C-C7856572E1EF}"/>
                    </a:ext>
                  </a:extLst>
                </p14:cNvPr>
                <p14:cNvContentPartPr/>
                <p14:nvPr/>
              </p14:nvContentPartPr>
              <p14:xfrm>
                <a:off x="2664338" y="4351038"/>
                <a:ext cx="63720" cy="259920"/>
              </p14:xfrm>
            </p:contentPart>
          </mc:Choice>
          <mc:Fallback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FE81C99E-20ED-43FE-BC9C-C7856572E1E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655338" y="4342038"/>
                  <a:ext cx="813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64828A1D-8C04-457D-B3D6-BCE909C9E235}"/>
                    </a:ext>
                  </a:extLst>
                </p14:cNvPr>
                <p14:cNvContentPartPr/>
                <p14:nvPr/>
              </p14:nvContentPartPr>
              <p14:xfrm>
                <a:off x="2550938" y="4330518"/>
                <a:ext cx="311040" cy="73440"/>
              </p14:xfrm>
            </p:contentPart>
          </mc:Choice>
          <mc:Fallback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64828A1D-8C04-457D-B3D6-BCE909C9E23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542298" y="4321878"/>
                  <a:ext cx="328680" cy="9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Группа 160">
            <a:extLst>
              <a:ext uri="{FF2B5EF4-FFF2-40B4-BE49-F238E27FC236}">
                <a16:creationId xmlns:a16="http://schemas.microsoft.com/office/drawing/2014/main" id="{5DA8A820-90A7-4EB5-AEBD-CE1E7B13C34B}"/>
              </a:ext>
            </a:extLst>
          </p:cNvPr>
          <p:cNvGrpSpPr/>
          <p:nvPr/>
        </p:nvGrpSpPr>
        <p:grpSpPr>
          <a:xfrm>
            <a:off x="2554538" y="4991118"/>
            <a:ext cx="524160" cy="349560"/>
            <a:chOff x="2554538" y="4991118"/>
            <a:chExt cx="524160" cy="34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09FF39CE-D777-4B31-99B0-86C06A1495C4}"/>
                    </a:ext>
                  </a:extLst>
                </p14:cNvPr>
                <p14:cNvContentPartPr/>
                <p14:nvPr/>
              </p14:nvContentPartPr>
              <p14:xfrm>
                <a:off x="2826698" y="4991118"/>
                <a:ext cx="68400" cy="349560"/>
              </p14:xfrm>
            </p:contentPart>
          </mc:Choice>
          <mc:Fallback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09FF39CE-D777-4B31-99B0-86C06A1495C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818058" y="4982478"/>
                  <a:ext cx="860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9EF8C618-370C-4C05-AC7A-C3BE6D4EB3A2}"/>
                    </a:ext>
                  </a:extLst>
                </p14:cNvPr>
                <p14:cNvContentPartPr/>
                <p14:nvPr/>
              </p14:nvContentPartPr>
              <p14:xfrm>
                <a:off x="2554538" y="5076798"/>
                <a:ext cx="524160" cy="41040"/>
              </p14:xfrm>
            </p:contentPart>
          </mc:Choice>
          <mc:Fallback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9EF8C618-370C-4C05-AC7A-C3BE6D4EB3A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545538" y="5067798"/>
                  <a:ext cx="54180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Группа 174">
            <a:extLst>
              <a:ext uri="{FF2B5EF4-FFF2-40B4-BE49-F238E27FC236}">
                <a16:creationId xmlns:a16="http://schemas.microsoft.com/office/drawing/2014/main" id="{72174931-73BA-4089-A05F-534246B97B6D}"/>
              </a:ext>
            </a:extLst>
          </p:cNvPr>
          <p:cNvGrpSpPr/>
          <p:nvPr/>
        </p:nvGrpSpPr>
        <p:grpSpPr>
          <a:xfrm>
            <a:off x="3297578" y="1072158"/>
            <a:ext cx="595800" cy="1298520"/>
            <a:chOff x="3297578" y="1072158"/>
            <a:chExt cx="595800" cy="129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B99B084B-33F6-445D-A0C4-135A2C2A7D2B}"/>
                    </a:ext>
                  </a:extLst>
                </p14:cNvPr>
                <p14:cNvContentPartPr/>
                <p14:nvPr/>
              </p14:nvContentPartPr>
              <p14:xfrm>
                <a:off x="3606458" y="1127598"/>
                <a:ext cx="58320" cy="266760"/>
              </p14:xfrm>
            </p:contentPart>
          </mc:Choice>
          <mc:Fallback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B99B084B-33F6-445D-A0C4-135A2C2A7D2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597458" y="1118598"/>
                  <a:ext cx="759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994BE5E0-A3EA-4B00-93CF-11CBD4B94559}"/>
                    </a:ext>
                  </a:extLst>
                </p14:cNvPr>
                <p14:cNvContentPartPr/>
                <p14:nvPr/>
              </p14:nvContentPartPr>
              <p14:xfrm>
                <a:off x="3297578" y="1072158"/>
                <a:ext cx="460080" cy="141480"/>
              </p14:xfrm>
            </p:contentPart>
          </mc:Choice>
          <mc:Fallback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994BE5E0-A3EA-4B00-93CF-11CBD4B9455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288938" y="1063158"/>
                  <a:ext cx="4777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2C689C2D-CBEE-4BC9-8E3D-C3BC7C2AB97D}"/>
                    </a:ext>
                  </a:extLst>
                </p14:cNvPr>
                <p14:cNvContentPartPr/>
                <p14:nvPr/>
              </p14:nvContentPartPr>
              <p14:xfrm>
                <a:off x="3683498" y="1570398"/>
                <a:ext cx="36000" cy="289440"/>
              </p14:xfrm>
            </p:contentPart>
          </mc:Choice>
          <mc:Fallback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2C689C2D-CBEE-4BC9-8E3D-C3BC7C2AB97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674498" y="1561758"/>
                  <a:ext cx="536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44558FD2-868E-4D74-88C9-67A9F8B8FC5A}"/>
                    </a:ext>
                  </a:extLst>
                </p14:cNvPr>
                <p14:cNvContentPartPr/>
                <p14:nvPr/>
              </p14:nvContentPartPr>
              <p14:xfrm>
                <a:off x="3440138" y="1561758"/>
                <a:ext cx="453240" cy="73440"/>
              </p14:xfrm>
            </p:contentPart>
          </mc:Choice>
          <mc:Fallback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44558FD2-868E-4D74-88C9-67A9F8B8FC5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431498" y="1552758"/>
                  <a:ext cx="4708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D4416F10-B9DB-45A1-A6C4-F8A668894BC8}"/>
                    </a:ext>
                  </a:extLst>
                </p14:cNvPr>
                <p14:cNvContentPartPr/>
                <p14:nvPr/>
              </p14:nvContentPartPr>
              <p14:xfrm>
                <a:off x="3642818" y="2062158"/>
                <a:ext cx="64800" cy="308520"/>
              </p14:xfrm>
            </p:contentPart>
          </mc:Choice>
          <mc:Fallback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D4416F10-B9DB-45A1-A6C4-F8A668894BC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633818" y="2053518"/>
                  <a:ext cx="824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027472FC-6C5C-4B75-B83B-25965DBC5115}"/>
                    </a:ext>
                  </a:extLst>
                </p14:cNvPr>
                <p14:cNvContentPartPr/>
                <p14:nvPr/>
              </p14:nvContentPartPr>
              <p14:xfrm>
                <a:off x="3488738" y="1994118"/>
                <a:ext cx="380520" cy="97920"/>
              </p14:xfrm>
            </p:contentPart>
          </mc:Choice>
          <mc:Fallback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027472FC-6C5C-4B75-B83B-25965DBC511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480098" y="1985478"/>
                  <a:ext cx="3981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90FB8B45-03AE-461B-8AF9-A4AD332D7633}"/>
                    </a:ext>
                  </a:extLst>
                </p14:cNvPr>
                <p14:cNvContentPartPr/>
                <p14:nvPr/>
              </p14:nvContentPartPr>
              <p14:xfrm>
                <a:off x="3468578" y="2157918"/>
                <a:ext cx="336240" cy="132840"/>
              </p14:xfrm>
            </p:contentPart>
          </mc:Choice>
          <mc:Fallback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90FB8B45-03AE-461B-8AF9-A4AD332D763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459578" y="2148918"/>
                  <a:ext cx="35388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Группа 177">
            <a:extLst>
              <a:ext uri="{FF2B5EF4-FFF2-40B4-BE49-F238E27FC236}">
                <a16:creationId xmlns:a16="http://schemas.microsoft.com/office/drawing/2014/main" id="{04158B53-7497-4082-B8C3-23231F83C554}"/>
              </a:ext>
            </a:extLst>
          </p:cNvPr>
          <p:cNvGrpSpPr/>
          <p:nvPr/>
        </p:nvGrpSpPr>
        <p:grpSpPr>
          <a:xfrm>
            <a:off x="3459578" y="2551758"/>
            <a:ext cx="361440" cy="342720"/>
            <a:chOff x="3459578" y="2551758"/>
            <a:chExt cx="361440" cy="34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B0365AE9-561B-4421-A6B7-28F25174FBF1}"/>
                    </a:ext>
                  </a:extLst>
                </p14:cNvPr>
                <p14:cNvContentPartPr/>
                <p14:nvPr/>
              </p14:nvContentPartPr>
              <p14:xfrm>
                <a:off x="3657578" y="2593518"/>
                <a:ext cx="36360" cy="300960"/>
              </p14:xfrm>
            </p:contentPart>
          </mc:Choice>
          <mc:Fallback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B0365AE9-561B-4421-A6B7-28F25174FBF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648578" y="2584518"/>
                  <a:ext cx="540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1C119B4A-CF3D-4A8D-8434-3B03135468D8}"/>
                    </a:ext>
                  </a:extLst>
                </p14:cNvPr>
                <p14:cNvContentPartPr/>
                <p14:nvPr/>
              </p14:nvContentPartPr>
              <p14:xfrm>
                <a:off x="3459578" y="2551758"/>
                <a:ext cx="361440" cy="45000"/>
              </p14:xfrm>
            </p:contentPart>
          </mc:Choice>
          <mc:Fallback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1C119B4A-CF3D-4A8D-8434-3B03135468D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450578" y="2543118"/>
                  <a:ext cx="37908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Группа 187">
            <a:extLst>
              <a:ext uri="{FF2B5EF4-FFF2-40B4-BE49-F238E27FC236}">
                <a16:creationId xmlns:a16="http://schemas.microsoft.com/office/drawing/2014/main" id="{70524C07-B807-48C9-9705-66C609E64E62}"/>
              </a:ext>
            </a:extLst>
          </p:cNvPr>
          <p:cNvGrpSpPr/>
          <p:nvPr/>
        </p:nvGrpSpPr>
        <p:grpSpPr>
          <a:xfrm>
            <a:off x="3446978" y="3059358"/>
            <a:ext cx="416880" cy="336960"/>
            <a:chOff x="3446978" y="3059358"/>
            <a:chExt cx="416880" cy="33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483350EC-F265-45E4-9748-F0E014DBF85A}"/>
                    </a:ext>
                  </a:extLst>
                </p14:cNvPr>
                <p14:cNvContentPartPr/>
                <p14:nvPr/>
              </p14:nvContentPartPr>
              <p14:xfrm>
                <a:off x="3662978" y="3175998"/>
                <a:ext cx="61560" cy="220320"/>
              </p14:xfrm>
            </p:contentPart>
          </mc:Choice>
          <mc:Fallback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483350EC-F265-45E4-9748-F0E014DBF85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654338" y="3167358"/>
                  <a:ext cx="792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45BAE4B9-6506-40FA-ACE8-5FD90F1DBD5E}"/>
                    </a:ext>
                  </a:extLst>
                </p14:cNvPr>
                <p14:cNvContentPartPr/>
                <p14:nvPr/>
              </p14:nvContentPartPr>
              <p14:xfrm>
                <a:off x="3446978" y="3059358"/>
                <a:ext cx="416880" cy="141480"/>
              </p14:xfrm>
            </p:contentPart>
          </mc:Choice>
          <mc:Fallback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45BAE4B9-6506-40FA-ACE8-5FD90F1DBD5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438338" y="3050358"/>
                  <a:ext cx="43452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Группа 186">
            <a:extLst>
              <a:ext uri="{FF2B5EF4-FFF2-40B4-BE49-F238E27FC236}">
                <a16:creationId xmlns:a16="http://schemas.microsoft.com/office/drawing/2014/main" id="{876C6B93-EDA2-4CCF-86FD-6479F102C0D3}"/>
              </a:ext>
            </a:extLst>
          </p:cNvPr>
          <p:cNvGrpSpPr/>
          <p:nvPr/>
        </p:nvGrpSpPr>
        <p:grpSpPr>
          <a:xfrm>
            <a:off x="3520418" y="3776478"/>
            <a:ext cx="498240" cy="968040"/>
            <a:chOff x="3520418" y="3776478"/>
            <a:chExt cx="498240" cy="96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9193A1E0-84EB-44C0-A344-4C1C57893180}"/>
                    </a:ext>
                  </a:extLst>
                </p14:cNvPr>
                <p14:cNvContentPartPr/>
                <p14:nvPr/>
              </p14:nvContentPartPr>
              <p14:xfrm>
                <a:off x="3767018" y="3845238"/>
                <a:ext cx="24840" cy="246600"/>
              </p14:xfrm>
            </p:contentPart>
          </mc:Choice>
          <mc:Fallback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9193A1E0-84EB-44C0-A344-4C1C5789318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758018" y="3836598"/>
                  <a:ext cx="424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07E55186-E49E-4ABF-9247-AB10328EF7D3}"/>
                    </a:ext>
                  </a:extLst>
                </p14:cNvPr>
                <p14:cNvContentPartPr/>
                <p14:nvPr/>
              </p14:nvContentPartPr>
              <p14:xfrm>
                <a:off x="3520418" y="3776478"/>
                <a:ext cx="478800" cy="122760"/>
              </p14:xfrm>
            </p:contentPart>
          </mc:Choice>
          <mc:Fallback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07E55186-E49E-4ABF-9247-AB10328EF7D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511778" y="3767838"/>
                  <a:ext cx="4964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00D55BC9-FA41-4FE0-8484-6E2DA16389D9}"/>
                    </a:ext>
                  </a:extLst>
                </p14:cNvPr>
                <p14:cNvContentPartPr/>
                <p14:nvPr/>
              </p14:nvContentPartPr>
              <p14:xfrm>
                <a:off x="3707258" y="4427718"/>
                <a:ext cx="41040" cy="316800"/>
              </p14:xfrm>
            </p:contentPart>
          </mc:Choice>
          <mc:Fallback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00D55BC9-FA41-4FE0-8484-6E2DA16389D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698258" y="4419078"/>
                  <a:ext cx="586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5B81DB78-5A8E-4262-B2BA-AFB8EB3A89AF}"/>
                    </a:ext>
                  </a:extLst>
                </p14:cNvPr>
                <p14:cNvContentPartPr/>
                <p14:nvPr/>
              </p14:nvContentPartPr>
              <p14:xfrm>
                <a:off x="3590618" y="4300638"/>
                <a:ext cx="428040" cy="73800"/>
              </p14:xfrm>
            </p:contentPart>
          </mc:Choice>
          <mc:Fallback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5B81DB78-5A8E-4262-B2BA-AFB8EB3A89A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581978" y="4291998"/>
                  <a:ext cx="4456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452752AE-6DCF-48F6-970E-912A97635504}"/>
                    </a:ext>
                  </a:extLst>
                </p14:cNvPr>
                <p14:cNvContentPartPr/>
                <p14:nvPr/>
              </p14:nvContentPartPr>
              <p14:xfrm>
                <a:off x="3682418" y="4461918"/>
                <a:ext cx="325800" cy="37080"/>
              </p14:xfrm>
            </p:contentPart>
          </mc:Choice>
          <mc:Fallback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452752AE-6DCF-48F6-970E-912A9763550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673418" y="4453278"/>
                  <a:ext cx="34344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Группа 190">
            <a:extLst>
              <a:ext uri="{FF2B5EF4-FFF2-40B4-BE49-F238E27FC236}">
                <a16:creationId xmlns:a16="http://schemas.microsoft.com/office/drawing/2014/main" id="{AD46F9CA-0D6D-4247-A998-AE9C338DED13}"/>
              </a:ext>
            </a:extLst>
          </p:cNvPr>
          <p:cNvGrpSpPr/>
          <p:nvPr/>
        </p:nvGrpSpPr>
        <p:grpSpPr>
          <a:xfrm>
            <a:off x="3668738" y="5035038"/>
            <a:ext cx="370440" cy="310320"/>
            <a:chOff x="3668738" y="5035038"/>
            <a:chExt cx="370440" cy="31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9" name="Рукописный ввод 188">
                  <a:extLst>
                    <a:ext uri="{FF2B5EF4-FFF2-40B4-BE49-F238E27FC236}">
                      <a16:creationId xmlns:a16="http://schemas.microsoft.com/office/drawing/2014/main" id="{451627DA-1D1C-4C80-847E-8EB3316C1FB1}"/>
                    </a:ext>
                  </a:extLst>
                </p14:cNvPr>
                <p14:cNvContentPartPr/>
                <p14:nvPr/>
              </p14:nvContentPartPr>
              <p14:xfrm>
                <a:off x="3866378" y="5064558"/>
                <a:ext cx="42480" cy="280800"/>
              </p14:xfrm>
            </p:contentPart>
          </mc:Choice>
          <mc:Fallback>
            <p:pic>
              <p:nvPicPr>
                <p:cNvPr id="189" name="Рукописный ввод 188">
                  <a:extLst>
                    <a:ext uri="{FF2B5EF4-FFF2-40B4-BE49-F238E27FC236}">
                      <a16:creationId xmlns:a16="http://schemas.microsoft.com/office/drawing/2014/main" id="{451627DA-1D1C-4C80-847E-8EB3316C1FB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857738" y="5055918"/>
                  <a:ext cx="601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770F6A93-3C0F-4154-9DAB-C245A0B3715B}"/>
                    </a:ext>
                  </a:extLst>
                </p14:cNvPr>
                <p14:cNvContentPartPr/>
                <p14:nvPr/>
              </p14:nvContentPartPr>
              <p14:xfrm>
                <a:off x="3668738" y="5035038"/>
                <a:ext cx="370440" cy="49320"/>
              </p14:xfrm>
            </p:contentPart>
          </mc:Choice>
          <mc:Fallback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770F6A93-3C0F-4154-9DAB-C245A0B3715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659738" y="5026398"/>
                  <a:ext cx="38808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Группа 202">
            <a:extLst>
              <a:ext uri="{FF2B5EF4-FFF2-40B4-BE49-F238E27FC236}">
                <a16:creationId xmlns:a16="http://schemas.microsoft.com/office/drawing/2014/main" id="{F274EF83-B05F-4A33-9E67-4A4FF5998E8B}"/>
              </a:ext>
            </a:extLst>
          </p:cNvPr>
          <p:cNvGrpSpPr/>
          <p:nvPr/>
        </p:nvGrpSpPr>
        <p:grpSpPr>
          <a:xfrm>
            <a:off x="4744418" y="1095198"/>
            <a:ext cx="497160" cy="1823760"/>
            <a:chOff x="4744418" y="1095198"/>
            <a:chExt cx="497160" cy="182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92" name="Рукописный ввод 191">
                  <a:extLst>
                    <a:ext uri="{FF2B5EF4-FFF2-40B4-BE49-F238E27FC236}">
                      <a16:creationId xmlns:a16="http://schemas.microsoft.com/office/drawing/2014/main" id="{7A6E4CB9-B2D0-4A0E-90B9-827F1427BEBD}"/>
                    </a:ext>
                  </a:extLst>
                </p14:cNvPr>
                <p14:cNvContentPartPr/>
                <p14:nvPr/>
              </p14:nvContentPartPr>
              <p14:xfrm>
                <a:off x="4874738" y="1137678"/>
                <a:ext cx="57960" cy="224280"/>
              </p14:xfrm>
            </p:contentPart>
          </mc:Choice>
          <mc:Fallback>
            <p:pic>
              <p:nvPicPr>
                <p:cNvPr id="192" name="Рукописный ввод 191">
                  <a:extLst>
                    <a:ext uri="{FF2B5EF4-FFF2-40B4-BE49-F238E27FC236}">
                      <a16:creationId xmlns:a16="http://schemas.microsoft.com/office/drawing/2014/main" id="{7A6E4CB9-B2D0-4A0E-90B9-827F1427BEB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865738" y="1129038"/>
                  <a:ext cx="756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3" name="Рукописный ввод 192">
                  <a:extLst>
                    <a:ext uri="{FF2B5EF4-FFF2-40B4-BE49-F238E27FC236}">
                      <a16:creationId xmlns:a16="http://schemas.microsoft.com/office/drawing/2014/main" id="{7A454152-BA96-4B49-8C74-A78A5E1725AB}"/>
                    </a:ext>
                  </a:extLst>
                </p14:cNvPr>
                <p14:cNvContentPartPr/>
                <p14:nvPr/>
              </p14:nvContentPartPr>
              <p14:xfrm>
                <a:off x="4748018" y="1095198"/>
                <a:ext cx="367920" cy="47160"/>
              </p14:xfrm>
            </p:contentPart>
          </mc:Choice>
          <mc:Fallback>
            <p:pic>
              <p:nvPicPr>
                <p:cNvPr id="193" name="Рукописный ввод 192">
                  <a:extLst>
                    <a:ext uri="{FF2B5EF4-FFF2-40B4-BE49-F238E27FC236}">
                      <a16:creationId xmlns:a16="http://schemas.microsoft.com/office/drawing/2014/main" id="{7A454152-BA96-4B49-8C74-A78A5E1725A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739018" y="1086198"/>
                  <a:ext cx="3855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94" name="Рукописный ввод 193">
                  <a:extLst>
                    <a:ext uri="{FF2B5EF4-FFF2-40B4-BE49-F238E27FC236}">
                      <a16:creationId xmlns:a16="http://schemas.microsoft.com/office/drawing/2014/main" id="{E40039E3-2C60-4CD0-A1F7-992B2400A9B9}"/>
                    </a:ext>
                  </a:extLst>
                </p14:cNvPr>
                <p14:cNvContentPartPr/>
                <p14:nvPr/>
              </p14:nvContentPartPr>
              <p14:xfrm>
                <a:off x="4744418" y="1225518"/>
                <a:ext cx="287640" cy="92160"/>
              </p14:xfrm>
            </p:contentPart>
          </mc:Choice>
          <mc:Fallback>
            <p:pic>
              <p:nvPicPr>
                <p:cNvPr id="194" name="Рукописный ввод 193">
                  <a:extLst>
                    <a:ext uri="{FF2B5EF4-FFF2-40B4-BE49-F238E27FC236}">
                      <a16:creationId xmlns:a16="http://schemas.microsoft.com/office/drawing/2014/main" id="{E40039E3-2C60-4CD0-A1F7-992B2400A9B9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735778" y="1216518"/>
                  <a:ext cx="3052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5" name="Рукописный ввод 194">
                  <a:extLst>
                    <a:ext uri="{FF2B5EF4-FFF2-40B4-BE49-F238E27FC236}">
                      <a16:creationId xmlns:a16="http://schemas.microsoft.com/office/drawing/2014/main" id="{A8274DB3-47DC-4CC4-A45D-8788F2FE4EEF}"/>
                    </a:ext>
                  </a:extLst>
                </p14:cNvPr>
                <p14:cNvContentPartPr/>
                <p14:nvPr/>
              </p14:nvContentPartPr>
              <p14:xfrm>
                <a:off x="4979138" y="1545918"/>
                <a:ext cx="51840" cy="345600"/>
              </p14:xfrm>
            </p:contentPart>
          </mc:Choice>
          <mc:Fallback>
            <p:pic>
              <p:nvPicPr>
                <p:cNvPr id="195" name="Рукописный ввод 194">
                  <a:extLst>
                    <a:ext uri="{FF2B5EF4-FFF2-40B4-BE49-F238E27FC236}">
                      <a16:creationId xmlns:a16="http://schemas.microsoft.com/office/drawing/2014/main" id="{A8274DB3-47DC-4CC4-A45D-8788F2FE4EE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970138" y="1537278"/>
                  <a:ext cx="694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6" name="Рукописный ввод 195">
                  <a:extLst>
                    <a:ext uri="{FF2B5EF4-FFF2-40B4-BE49-F238E27FC236}">
                      <a16:creationId xmlns:a16="http://schemas.microsoft.com/office/drawing/2014/main" id="{DE8DC4F2-3F37-4618-A685-EA745AF4597E}"/>
                    </a:ext>
                  </a:extLst>
                </p14:cNvPr>
                <p14:cNvContentPartPr/>
                <p14:nvPr/>
              </p14:nvContentPartPr>
              <p14:xfrm>
                <a:off x="4877978" y="1525398"/>
                <a:ext cx="336600" cy="67680"/>
              </p14:xfrm>
            </p:contentPart>
          </mc:Choice>
          <mc:Fallback>
            <p:pic>
              <p:nvPicPr>
                <p:cNvPr id="196" name="Рукописный ввод 195">
                  <a:extLst>
                    <a:ext uri="{FF2B5EF4-FFF2-40B4-BE49-F238E27FC236}">
                      <a16:creationId xmlns:a16="http://schemas.microsoft.com/office/drawing/2014/main" id="{DE8DC4F2-3F37-4618-A685-EA745AF4597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869338" y="1516758"/>
                  <a:ext cx="3542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7" name="Рукописный ввод 196">
                  <a:extLst>
                    <a:ext uri="{FF2B5EF4-FFF2-40B4-BE49-F238E27FC236}">
                      <a16:creationId xmlns:a16="http://schemas.microsoft.com/office/drawing/2014/main" id="{A006574C-C7CA-4100-A837-036C74A5D049}"/>
                    </a:ext>
                  </a:extLst>
                </p14:cNvPr>
                <p14:cNvContentPartPr/>
                <p14:nvPr/>
              </p14:nvContentPartPr>
              <p14:xfrm>
                <a:off x="4926578" y="1698918"/>
                <a:ext cx="238320" cy="67680"/>
              </p14:xfrm>
            </p:contentPart>
          </mc:Choice>
          <mc:Fallback>
            <p:pic>
              <p:nvPicPr>
                <p:cNvPr id="197" name="Рукописный ввод 196">
                  <a:extLst>
                    <a:ext uri="{FF2B5EF4-FFF2-40B4-BE49-F238E27FC236}">
                      <a16:creationId xmlns:a16="http://schemas.microsoft.com/office/drawing/2014/main" id="{A006574C-C7CA-4100-A837-036C74A5D04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917938" y="1689918"/>
                  <a:ext cx="2559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8" name="Рукописный ввод 197">
                  <a:extLst>
                    <a:ext uri="{FF2B5EF4-FFF2-40B4-BE49-F238E27FC236}">
                      <a16:creationId xmlns:a16="http://schemas.microsoft.com/office/drawing/2014/main" id="{E0FE5216-FA50-478C-A822-A8E65D5015EA}"/>
                    </a:ext>
                  </a:extLst>
                </p14:cNvPr>
                <p14:cNvContentPartPr/>
                <p14:nvPr/>
              </p14:nvContentPartPr>
              <p14:xfrm>
                <a:off x="4955018" y="2090598"/>
                <a:ext cx="66960" cy="338760"/>
              </p14:xfrm>
            </p:contentPart>
          </mc:Choice>
          <mc:Fallback>
            <p:pic>
              <p:nvPicPr>
                <p:cNvPr id="198" name="Рукописный ввод 197">
                  <a:extLst>
                    <a:ext uri="{FF2B5EF4-FFF2-40B4-BE49-F238E27FC236}">
                      <a16:creationId xmlns:a16="http://schemas.microsoft.com/office/drawing/2014/main" id="{E0FE5216-FA50-478C-A822-A8E65D5015E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946018" y="2081958"/>
                  <a:ext cx="846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9" name="Рукописный ввод 198">
                  <a:extLst>
                    <a:ext uri="{FF2B5EF4-FFF2-40B4-BE49-F238E27FC236}">
                      <a16:creationId xmlns:a16="http://schemas.microsoft.com/office/drawing/2014/main" id="{3286E1F6-9ACD-4F88-A32B-7D50B8DD7D79}"/>
                    </a:ext>
                  </a:extLst>
                </p14:cNvPr>
                <p14:cNvContentPartPr/>
                <p14:nvPr/>
              </p14:nvContentPartPr>
              <p14:xfrm>
                <a:off x="4853138" y="2000238"/>
                <a:ext cx="286200" cy="80640"/>
              </p14:xfrm>
            </p:contentPart>
          </mc:Choice>
          <mc:Fallback>
            <p:pic>
              <p:nvPicPr>
                <p:cNvPr id="199" name="Рукописный ввод 198">
                  <a:extLst>
                    <a:ext uri="{FF2B5EF4-FFF2-40B4-BE49-F238E27FC236}">
                      <a16:creationId xmlns:a16="http://schemas.microsoft.com/office/drawing/2014/main" id="{3286E1F6-9ACD-4F88-A32B-7D50B8DD7D7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844138" y="1991598"/>
                  <a:ext cx="3038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00" name="Рукописный ввод 199">
                  <a:extLst>
                    <a:ext uri="{FF2B5EF4-FFF2-40B4-BE49-F238E27FC236}">
                      <a16:creationId xmlns:a16="http://schemas.microsoft.com/office/drawing/2014/main" id="{101100EE-99D7-4CA5-8F4E-3F103FF050D7}"/>
                    </a:ext>
                  </a:extLst>
                </p14:cNvPr>
                <p14:cNvContentPartPr/>
                <p14:nvPr/>
              </p14:nvContentPartPr>
              <p14:xfrm>
                <a:off x="4855298" y="2189598"/>
                <a:ext cx="268200" cy="128520"/>
              </p14:xfrm>
            </p:contentPart>
          </mc:Choice>
          <mc:Fallback>
            <p:pic>
              <p:nvPicPr>
                <p:cNvPr id="200" name="Рукописный ввод 199">
                  <a:extLst>
                    <a:ext uri="{FF2B5EF4-FFF2-40B4-BE49-F238E27FC236}">
                      <a16:creationId xmlns:a16="http://schemas.microsoft.com/office/drawing/2014/main" id="{101100EE-99D7-4CA5-8F4E-3F103FF050D7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846658" y="2180598"/>
                  <a:ext cx="2858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1" name="Рукописный ввод 200">
                  <a:extLst>
                    <a:ext uri="{FF2B5EF4-FFF2-40B4-BE49-F238E27FC236}">
                      <a16:creationId xmlns:a16="http://schemas.microsoft.com/office/drawing/2014/main" id="{1C8EFCDF-9E77-42CF-BEE3-4D63CF32AA22}"/>
                    </a:ext>
                  </a:extLst>
                </p14:cNvPr>
                <p14:cNvContentPartPr/>
                <p14:nvPr/>
              </p14:nvContentPartPr>
              <p14:xfrm>
                <a:off x="5014778" y="2612238"/>
                <a:ext cx="50040" cy="306720"/>
              </p14:xfrm>
            </p:contentPart>
          </mc:Choice>
          <mc:Fallback>
            <p:pic>
              <p:nvPicPr>
                <p:cNvPr id="201" name="Рукописный ввод 200">
                  <a:extLst>
                    <a:ext uri="{FF2B5EF4-FFF2-40B4-BE49-F238E27FC236}">
                      <a16:creationId xmlns:a16="http://schemas.microsoft.com/office/drawing/2014/main" id="{1C8EFCDF-9E77-42CF-BEE3-4D63CF32AA2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006138" y="2603598"/>
                  <a:ext cx="676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2" name="Рукописный ввод 201">
                  <a:extLst>
                    <a:ext uri="{FF2B5EF4-FFF2-40B4-BE49-F238E27FC236}">
                      <a16:creationId xmlns:a16="http://schemas.microsoft.com/office/drawing/2014/main" id="{5FEA4A67-2A3B-4380-B82D-FB1EBB840E73}"/>
                    </a:ext>
                  </a:extLst>
                </p14:cNvPr>
                <p14:cNvContentPartPr/>
                <p14:nvPr/>
              </p14:nvContentPartPr>
              <p14:xfrm>
                <a:off x="4881578" y="2527998"/>
                <a:ext cx="360000" cy="248400"/>
              </p14:xfrm>
            </p:contentPart>
          </mc:Choice>
          <mc:Fallback>
            <p:pic>
              <p:nvPicPr>
                <p:cNvPr id="202" name="Рукописный ввод 201">
                  <a:extLst>
                    <a:ext uri="{FF2B5EF4-FFF2-40B4-BE49-F238E27FC236}">
                      <a16:creationId xmlns:a16="http://schemas.microsoft.com/office/drawing/2014/main" id="{5FEA4A67-2A3B-4380-B82D-FB1EBB840E73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872578" y="2518998"/>
                  <a:ext cx="37764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Группа 215">
            <a:extLst>
              <a:ext uri="{FF2B5EF4-FFF2-40B4-BE49-F238E27FC236}">
                <a16:creationId xmlns:a16="http://schemas.microsoft.com/office/drawing/2014/main" id="{1E5AAC19-111B-4C90-9FD5-9D7C90AB0AF8}"/>
              </a:ext>
            </a:extLst>
          </p:cNvPr>
          <p:cNvGrpSpPr/>
          <p:nvPr/>
        </p:nvGrpSpPr>
        <p:grpSpPr>
          <a:xfrm>
            <a:off x="4879058" y="3051798"/>
            <a:ext cx="548280" cy="906480"/>
            <a:chOff x="4879058" y="3051798"/>
            <a:chExt cx="548280" cy="90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4" name="Рукописный ввод 203">
                  <a:extLst>
                    <a:ext uri="{FF2B5EF4-FFF2-40B4-BE49-F238E27FC236}">
                      <a16:creationId xmlns:a16="http://schemas.microsoft.com/office/drawing/2014/main" id="{6BC5AAAB-2BBD-4027-AD6C-0BBAF3EDFBFC}"/>
                    </a:ext>
                  </a:extLst>
                </p14:cNvPr>
                <p14:cNvContentPartPr/>
                <p14:nvPr/>
              </p14:nvContentPartPr>
              <p14:xfrm>
                <a:off x="5037818" y="3138558"/>
                <a:ext cx="41760" cy="282240"/>
              </p14:xfrm>
            </p:contentPart>
          </mc:Choice>
          <mc:Fallback>
            <p:pic>
              <p:nvPicPr>
                <p:cNvPr id="204" name="Рукописный ввод 203">
                  <a:extLst>
                    <a:ext uri="{FF2B5EF4-FFF2-40B4-BE49-F238E27FC236}">
                      <a16:creationId xmlns:a16="http://schemas.microsoft.com/office/drawing/2014/main" id="{6BC5AAAB-2BBD-4027-AD6C-0BBAF3EDFBF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028818" y="3129558"/>
                  <a:ext cx="594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5" name="Рукописный ввод 204">
                  <a:extLst>
                    <a:ext uri="{FF2B5EF4-FFF2-40B4-BE49-F238E27FC236}">
                      <a16:creationId xmlns:a16="http://schemas.microsoft.com/office/drawing/2014/main" id="{64845D0E-F721-49D9-BF46-21F4A27D8A3E}"/>
                    </a:ext>
                  </a:extLst>
                </p14:cNvPr>
                <p14:cNvContentPartPr/>
                <p14:nvPr/>
              </p14:nvContentPartPr>
              <p14:xfrm>
                <a:off x="4879058" y="3051798"/>
                <a:ext cx="353160" cy="72720"/>
              </p14:xfrm>
            </p:contentPart>
          </mc:Choice>
          <mc:Fallback>
            <p:pic>
              <p:nvPicPr>
                <p:cNvPr id="205" name="Рукописный ввод 204">
                  <a:extLst>
                    <a:ext uri="{FF2B5EF4-FFF2-40B4-BE49-F238E27FC236}">
                      <a16:creationId xmlns:a16="http://schemas.microsoft.com/office/drawing/2014/main" id="{64845D0E-F721-49D9-BF46-21F4A27D8A3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870418" y="3043158"/>
                  <a:ext cx="3708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6" name="Рукописный ввод 205">
                  <a:extLst>
                    <a:ext uri="{FF2B5EF4-FFF2-40B4-BE49-F238E27FC236}">
                      <a16:creationId xmlns:a16="http://schemas.microsoft.com/office/drawing/2014/main" id="{6C879C28-AC07-4693-B636-964BAC414BA2}"/>
                    </a:ext>
                  </a:extLst>
                </p14:cNvPr>
                <p14:cNvContentPartPr/>
                <p14:nvPr/>
              </p14:nvContentPartPr>
              <p14:xfrm>
                <a:off x="5218538" y="3682878"/>
                <a:ext cx="24480" cy="275400"/>
              </p14:xfrm>
            </p:contentPart>
          </mc:Choice>
          <mc:Fallback>
            <p:pic>
              <p:nvPicPr>
                <p:cNvPr id="206" name="Рукописный ввод 205">
                  <a:extLst>
                    <a:ext uri="{FF2B5EF4-FFF2-40B4-BE49-F238E27FC236}">
                      <a16:creationId xmlns:a16="http://schemas.microsoft.com/office/drawing/2014/main" id="{6C879C28-AC07-4693-B636-964BAC414BA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209898" y="3674238"/>
                  <a:ext cx="421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7" name="Рукописный ввод 206">
                  <a:extLst>
                    <a:ext uri="{FF2B5EF4-FFF2-40B4-BE49-F238E27FC236}">
                      <a16:creationId xmlns:a16="http://schemas.microsoft.com/office/drawing/2014/main" id="{B69524BB-17C8-4B4F-AC03-1A91207A1E18}"/>
                    </a:ext>
                  </a:extLst>
                </p14:cNvPr>
                <p14:cNvContentPartPr/>
                <p14:nvPr/>
              </p14:nvContentPartPr>
              <p14:xfrm>
                <a:off x="5041058" y="3593598"/>
                <a:ext cx="386280" cy="83880"/>
              </p14:xfrm>
            </p:contentPart>
          </mc:Choice>
          <mc:Fallback>
            <p:pic>
              <p:nvPicPr>
                <p:cNvPr id="207" name="Рукописный ввод 206">
                  <a:extLst>
                    <a:ext uri="{FF2B5EF4-FFF2-40B4-BE49-F238E27FC236}">
                      <a16:creationId xmlns:a16="http://schemas.microsoft.com/office/drawing/2014/main" id="{B69524BB-17C8-4B4F-AC03-1A91207A1E1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032058" y="3584598"/>
                  <a:ext cx="4039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8" name="Рукописный ввод 207">
                  <a:extLst>
                    <a:ext uri="{FF2B5EF4-FFF2-40B4-BE49-F238E27FC236}">
                      <a16:creationId xmlns:a16="http://schemas.microsoft.com/office/drawing/2014/main" id="{90208088-27EA-4271-8C05-822BE66D8988}"/>
                    </a:ext>
                  </a:extLst>
                </p14:cNvPr>
                <p14:cNvContentPartPr/>
                <p14:nvPr/>
              </p14:nvContentPartPr>
              <p14:xfrm>
                <a:off x="5056898" y="3800958"/>
                <a:ext cx="305640" cy="137880"/>
              </p14:xfrm>
            </p:contentPart>
          </mc:Choice>
          <mc:Fallback>
            <p:pic>
              <p:nvPicPr>
                <p:cNvPr id="208" name="Рукописный ввод 207">
                  <a:extLst>
                    <a:ext uri="{FF2B5EF4-FFF2-40B4-BE49-F238E27FC236}">
                      <a16:creationId xmlns:a16="http://schemas.microsoft.com/office/drawing/2014/main" id="{90208088-27EA-4271-8C05-822BE66D898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047898" y="3792318"/>
                  <a:ext cx="323280" cy="15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Группа 214">
            <a:extLst>
              <a:ext uri="{FF2B5EF4-FFF2-40B4-BE49-F238E27FC236}">
                <a16:creationId xmlns:a16="http://schemas.microsoft.com/office/drawing/2014/main" id="{1DD0BAD8-B168-45BB-A7EC-0DACB6D0485E}"/>
              </a:ext>
            </a:extLst>
          </p:cNvPr>
          <p:cNvGrpSpPr/>
          <p:nvPr/>
        </p:nvGrpSpPr>
        <p:grpSpPr>
          <a:xfrm>
            <a:off x="4955018" y="4269678"/>
            <a:ext cx="534240" cy="371880"/>
            <a:chOff x="4955018" y="4269678"/>
            <a:chExt cx="534240" cy="37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9" name="Рукописный ввод 208">
                  <a:extLst>
                    <a:ext uri="{FF2B5EF4-FFF2-40B4-BE49-F238E27FC236}">
                      <a16:creationId xmlns:a16="http://schemas.microsoft.com/office/drawing/2014/main" id="{95A01419-F364-456F-9925-38D4E22E47AA}"/>
                    </a:ext>
                  </a:extLst>
                </p14:cNvPr>
                <p14:cNvContentPartPr/>
                <p14:nvPr/>
              </p14:nvContentPartPr>
              <p14:xfrm>
                <a:off x="5282258" y="4324398"/>
                <a:ext cx="73080" cy="317160"/>
              </p14:xfrm>
            </p:contentPart>
          </mc:Choice>
          <mc:Fallback>
            <p:pic>
              <p:nvPicPr>
                <p:cNvPr id="209" name="Рукописный ввод 208">
                  <a:extLst>
                    <a:ext uri="{FF2B5EF4-FFF2-40B4-BE49-F238E27FC236}">
                      <a16:creationId xmlns:a16="http://schemas.microsoft.com/office/drawing/2014/main" id="{95A01419-F364-456F-9925-38D4E22E47AA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273618" y="4315758"/>
                  <a:ext cx="907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10" name="Рукописный ввод 209">
                  <a:extLst>
                    <a:ext uri="{FF2B5EF4-FFF2-40B4-BE49-F238E27FC236}">
                      <a16:creationId xmlns:a16="http://schemas.microsoft.com/office/drawing/2014/main" id="{A84A380F-DD40-4F62-8D8D-94A0056E2055}"/>
                    </a:ext>
                  </a:extLst>
                </p14:cNvPr>
                <p14:cNvContentPartPr/>
                <p14:nvPr/>
              </p14:nvContentPartPr>
              <p14:xfrm>
                <a:off x="4955018" y="4269678"/>
                <a:ext cx="534240" cy="136800"/>
              </p14:xfrm>
            </p:contentPart>
          </mc:Choice>
          <mc:Fallback>
            <p:pic>
              <p:nvPicPr>
                <p:cNvPr id="210" name="Рукописный ввод 209">
                  <a:extLst>
                    <a:ext uri="{FF2B5EF4-FFF2-40B4-BE49-F238E27FC236}">
                      <a16:creationId xmlns:a16="http://schemas.microsoft.com/office/drawing/2014/main" id="{A84A380F-DD40-4F62-8D8D-94A0056E205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946018" y="4260678"/>
                  <a:ext cx="55188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Группа 213">
            <a:extLst>
              <a:ext uri="{FF2B5EF4-FFF2-40B4-BE49-F238E27FC236}">
                <a16:creationId xmlns:a16="http://schemas.microsoft.com/office/drawing/2014/main" id="{6AF68032-C679-4834-8409-1A14B315EF11}"/>
              </a:ext>
            </a:extLst>
          </p:cNvPr>
          <p:cNvGrpSpPr/>
          <p:nvPr/>
        </p:nvGrpSpPr>
        <p:grpSpPr>
          <a:xfrm>
            <a:off x="5157338" y="4967718"/>
            <a:ext cx="435600" cy="416880"/>
            <a:chOff x="5157338" y="4967718"/>
            <a:chExt cx="435600" cy="41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11" name="Рукописный ввод 210">
                  <a:extLst>
                    <a:ext uri="{FF2B5EF4-FFF2-40B4-BE49-F238E27FC236}">
                      <a16:creationId xmlns:a16="http://schemas.microsoft.com/office/drawing/2014/main" id="{CDB17B2D-A6DC-42D6-85C4-378E1551DF99}"/>
                    </a:ext>
                  </a:extLst>
                </p14:cNvPr>
                <p14:cNvContentPartPr/>
                <p14:nvPr/>
              </p14:nvContentPartPr>
              <p14:xfrm>
                <a:off x="5350658" y="4990038"/>
                <a:ext cx="46800" cy="394560"/>
              </p14:xfrm>
            </p:contentPart>
          </mc:Choice>
          <mc:Fallback>
            <p:pic>
              <p:nvPicPr>
                <p:cNvPr id="211" name="Рукописный ввод 210">
                  <a:extLst>
                    <a:ext uri="{FF2B5EF4-FFF2-40B4-BE49-F238E27FC236}">
                      <a16:creationId xmlns:a16="http://schemas.microsoft.com/office/drawing/2014/main" id="{CDB17B2D-A6DC-42D6-85C4-378E1551DF99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342018" y="4981398"/>
                  <a:ext cx="6444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12" name="Рукописный ввод 211">
                  <a:extLst>
                    <a:ext uri="{FF2B5EF4-FFF2-40B4-BE49-F238E27FC236}">
                      <a16:creationId xmlns:a16="http://schemas.microsoft.com/office/drawing/2014/main" id="{00184CAF-1BDF-4C11-BA85-9E6564764DAB}"/>
                    </a:ext>
                  </a:extLst>
                </p14:cNvPr>
                <p14:cNvContentPartPr/>
                <p14:nvPr/>
              </p14:nvContentPartPr>
              <p14:xfrm>
                <a:off x="5259218" y="4967718"/>
                <a:ext cx="333720" cy="41400"/>
              </p14:xfrm>
            </p:contentPart>
          </mc:Choice>
          <mc:Fallback>
            <p:pic>
              <p:nvPicPr>
                <p:cNvPr id="212" name="Рукописный ввод 211">
                  <a:extLst>
                    <a:ext uri="{FF2B5EF4-FFF2-40B4-BE49-F238E27FC236}">
                      <a16:creationId xmlns:a16="http://schemas.microsoft.com/office/drawing/2014/main" id="{00184CAF-1BDF-4C11-BA85-9E6564764DA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250578" y="4958718"/>
                  <a:ext cx="3513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13" name="Рукописный ввод 212">
                  <a:extLst>
                    <a:ext uri="{FF2B5EF4-FFF2-40B4-BE49-F238E27FC236}">
                      <a16:creationId xmlns:a16="http://schemas.microsoft.com/office/drawing/2014/main" id="{F71B924A-6B00-40DC-B891-23D1B42B9F70}"/>
                    </a:ext>
                  </a:extLst>
                </p14:cNvPr>
                <p14:cNvContentPartPr/>
                <p14:nvPr/>
              </p14:nvContentPartPr>
              <p14:xfrm>
                <a:off x="5157338" y="5126838"/>
                <a:ext cx="399960" cy="67680"/>
              </p14:xfrm>
            </p:contentPart>
          </mc:Choice>
          <mc:Fallback>
            <p:pic>
              <p:nvPicPr>
                <p:cNvPr id="213" name="Рукописный ввод 212">
                  <a:extLst>
                    <a:ext uri="{FF2B5EF4-FFF2-40B4-BE49-F238E27FC236}">
                      <a16:creationId xmlns:a16="http://schemas.microsoft.com/office/drawing/2014/main" id="{F71B924A-6B00-40DC-B891-23D1B42B9F7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148698" y="5117838"/>
                  <a:ext cx="41760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Группа 228">
            <a:extLst>
              <a:ext uri="{FF2B5EF4-FFF2-40B4-BE49-F238E27FC236}">
                <a16:creationId xmlns:a16="http://schemas.microsoft.com/office/drawing/2014/main" id="{965ACC39-1123-4F61-9569-9C6CA8C5041B}"/>
              </a:ext>
            </a:extLst>
          </p:cNvPr>
          <p:cNvGrpSpPr/>
          <p:nvPr/>
        </p:nvGrpSpPr>
        <p:grpSpPr>
          <a:xfrm>
            <a:off x="2371298" y="317958"/>
            <a:ext cx="225360" cy="266760"/>
            <a:chOff x="2371298" y="317958"/>
            <a:chExt cx="225360" cy="26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7" name="Рукописный ввод 216">
                  <a:extLst>
                    <a:ext uri="{FF2B5EF4-FFF2-40B4-BE49-F238E27FC236}">
                      <a16:creationId xmlns:a16="http://schemas.microsoft.com/office/drawing/2014/main" id="{4FE6B654-797C-4448-990C-DE089EA95890}"/>
                    </a:ext>
                  </a:extLst>
                </p14:cNvPr>
                <p14:cNvContentPartPr/>
                <p14:nvPr/>
              </p14:nvContentPartPr>
              <p14:xfrm>
                <a:off x="2416658" y="317958"/>
                <a:ext cx="145800" cy="213120"/>
              </p14:xfrm>
            </p:contentPart>
          </mc:Choice>
          <mc:Fallback>
            <p:pic>
              <p:nvPicPr>
                <p:cNvPr id="217" name="Рукописный ввод 216">
                  <a:extLst>
                    <a:ext uri="{FF2B5EF4-FFF2-40B4-BE49-F238E27FC236}">
                      <a16:creationId xmlns:a16="http://schemas.microsoft.com/office/drawing/2014/main" id="{4FE6B654-797C-4448-990C-DE089EA95890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408018" y="308958"/>
                  <a:ext cx="1634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8" name="Рукописный ввод 217">
                  <a:extLst>
                    <a:ext uri="{FF2B5EF4-FFF2-40B4-BE49-F238E27FC236}">
                      <a16:creationId xmlns:a16="http://schemas.microsoft.com/office/drawing/2014/main" id="{A013CE78-121E-4EAA-9EA3-DE1B72A03A5D}"/>
                    </a:ext>
                  </a:extLst>
                </p14:cNvPr>
                <p14:cNvContentPartPr/>
                <p14:nvPr/>
              </p14:nvContentPartPr>
              <p14:xfrm>
                <a:off x="2402978" y="386358"/>
                <a:ext cx="187920" cy="198360"/>
              </p14:xfrm>
            </p:contentPart>
          </mc:Choice>
          <mc:Fallback>
            <p:pic>
              <p:nvPicPr>
                <p:cNvPr id="218" name="Рукописный ввод 217">
                  <a:extLst>
                    <a:ext uri="{FF2B5EF4-FFF2-40B4-BE49-F238E27FC236}">
                      <a16:creationId xmlns:a16="http://schemas.microsoft.com/office/drawing/2014/main" id="{A013CE78-121E-4EAA-9EA3-DE1B72A03A5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393978" y="377718"/>
                  <a:ext cx="2055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9" name="Рукописный ввод 218">
                  <a:extLst>
                    <a:ext uri="{FF2B5EF4-FFF2-40B4-BE49-F238E27FC236}">
                      <a16:creationId xmlns:a16="http://schemas.microsoft.com/office/drawing/2014/main" id="{3C79CD1A-5E12-4ACE-A49E-3723B415C69C}"/>
                    </a:ext>
                  </a:extLst>
                </p14:cNvPr>
                <p14:cNvContentPartPr/>
                <p14:nvPr/>
              </p14:nvContentPartPr>
              <p14:xfrm>
                <a:off x="2437538" y="366918"/>
                <a:ext cx="29160" cy="199800"/>
              </p14:xfrm>
            </p:contentPart>
          </mc:Choice>
          <mc:Fallback>
            <p:pic>
              <p:nvPicPr>
                <p:cNvPr id="219" name="Рукописный ввод 218">
                  <a:extLst>
                    <a:ext uri="{FF2B5EF4-FFF2-40B4-BE49-F238E27FC236}">
                      <a16:creationId xmlns:a16="http://schemas.microsoft.com/office/drawing/2014/main" id="{3C79CD1A-5E12-4ACE-A49E-3723B415C69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428898" y="358278"/>
                  <a:ext cx="46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20" name="Рукописный ввод 219">
                  <a:extLst>
                    <a:ext uri="{FF2B5EF4-FFF2-40B4-BE49-F238E27FC236}">
                      <a16:creationId xmlns:a16="http://schemas.microsoft.com/office/drawing/2014/main" id="{CAA5CEA4-1BAF-4086-9697-7B26CECF380F}"/>
                    </a:ext>
                  </a:extLst>
                </p14:cNvPr>
                <p14:cNvContentPartPr/>
                <p14:nvPr/>
              </p14:nvContentPartPr>
              <p14:xfrm>
                <a:off x="2371298" y="514878"/>
                <a:ext cx="225360" cy="41040"/>
              </p14:xfrm>
            </p:contentPart>
          </mc:Choice>
          <mc:Fallback>
            <p:pic>
              <p:nvPicPr>
                <p:cNvPr id="220" name="Рукописный ввод 219">
                  <a:extLst>
                    <a:ext uri="{FF2B5EF4-FFF2-40B4-BE49-F238E27FC236}">
                      <a16:creationId xmlns:a16="http://schemas.microsoft.com/office/drawing/2014/main" id="{CAA5CEA4-1BAF-4086-9697-7B26CECF380F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362298" y="506238"/>
                  <a:ext cx="24300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Группа 227">
            <a:extLst>
              <a:ext uri="{FF2B5EF4-FFF2-40B4-BE49-F238E27FC236}">
                <a16:creationId xmlns:a16="http://schemas.microsoft.com/office/drawing/2014/main" id="{69D93BE2-D0BF-4A34-9C43-71ECDBCD2E8C}"/>
              </a:ext>
            </a:extLst>
          </p:cNvPr>
          <p:cNvGrpSpPr/>
          <p:nvPr/>
        </p:nvGrpSpPr>
        <p:grpSpPr>
          <a:xfrm>
            <a:off x="3297578" y="337398"/>
            <a:ext cx="327600" cy="245880"/>
            <a:chOff x="3297578" y="337398"/>
            <a:chExt cx="327600" cy="24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21" name="Рукописный ввод 220">
                  <a:extLst>
                    <a:ext uri="{FF2B5EF4-FFF2-40B4-BE49-F238E27FC236}">
                      <a16:creationId xmlns:a16="http://schemas.microsoft.com/office/drawing/2014/main" id="{58425022-E5F5-43C7-8C5A-F2D528573752}"/>
                    </a:ext>
                  </a:extLst>
                </p14:cNvPr>
                <p14:cNvContentPartPr/>
                <p14:nvPr/>
              </p14:nvContentPartPr>
              <p14:xfrm>
                <a:off x="3428978" y="337398"/>
                <a:ext cx="150480" cy="230400"/>
              </p14:xfrm>
            </p:contentPart>
          </mc:Choice>
          <mc:Fallback>
            <p:pic>
              <p:nvPicPr>
                <p:cNvPr id="221" name="Рукописный ввод 220">
                  <a:extLst>
                    <a:ext uri="{FF2B5EF4-FFF2-40B4-BE49-F238E27FC236}">
                      <a16:creationId xmlns:a16="http://schemas.microsoft.com/office/drawing/2014/main" id="{58425022-E5F5-43C7-8C5A-F2D528573752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420338" y="328758"/>
                  <a:ext cx="1681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22" name="Рукописный ввод 221">
                  <a:extLst>
                    <a:ext uri="{FF2B5EF4-FFF2-40B4-BE49-F238E27FC236}">
                      <a16:creationId xmlns:a16="http://schemas.microsoft.com/office/drawing/2014/main" id="{30ED2FF3-E5D8-41AF-A9F2-03C634B7E314}"/>
                    </a:ext>
                  </a:extLst>
                </p14:cNvPr>
                <p14:cNvContentPartPr/>
                <p14:nvPr/>
              </p14:nvContentPartPr>
              <p14:xfrm>
                <a:off x="3364538" y="467718"/>
                <a:ext cx="260640" cy="67680"/>
              </p14:xfrm>
            </p:contentPart>
          </mc:Choice>
          <mc:Fallback>
            <p:pic>
              <p:nvPicPr>
                <p:cNvPr id="222" name="Рукописный ввод 221">
                  <a:extLst>
                    <a:ext uri="{FF2B5EF4-FFF2-40B4-BE49-F238E27FC236}">
                      <a16:creationId xmlns:a16="http://schemas.microsoft.com/office/drawing/2014/main" id="{30ED2FF3-E5D8-41AF-A9F2-03C634B7E314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355538" y="459078"/>
                  <a:ext cx="2782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23" name="Рукописный ввод 222">
                  <a:extLst>
                    <a:ext uri="{FF2B5EF4-FFF2-40B4-BE49-F238E27FC236}">
                      <a16:creationId xmlns:a16="http://schemas.microsoft.com/office/drawing/2014/main" id="{884E141A-4542-4592-8DEA-AAB87FB5F773}"/>
                    </a:ext>
                  </a:extLst>
                </p14:cNvPr>
                <p14:cNvContentPartPr/>
                <p14:nvPr/>
              </p14:nvContentPartPr>
              <p14:xfrm>
                <a:off x="3297578" y="393558"/>
                <a:ext cx="277200" cy="189720"/>
              </p14:xfrm>
            </p:contentPart>
          </mc:Choice>
          <mc:Fallback>
            <p:pic>
              <p:nvPicPr>
                <p:cNvPr id="223" name="Рукописный ввод 222">
                  <a:extLst>
                    <a:ext uri="{FF2B5EF4-FFF2-40B4-BE49-F238E27FC236}">
                      <a16:creationId xmlns:a16="http://schemas.microsoft.com/office/drawing/2014/main" id="{884E141A-4542-4592-8DEA-AAB87FB5F773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288938" y="384558"/>
                  <a:ext cx="29484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Группа 226">
            <a:extLst>
              <a:ext uri="{FF2B5EF4-FFF2-40B4-BE49-F238E27FC236}">
                <a16:creationId xmlns:a16="http://schemas.microsoft.com/office/drawing/2014/main" id="{37A6B438-F5F0-4B67-9173-A301AA568913}"/>
              </a:ext>
            </a:extLst>
          </p:cNvPr>
          <p:cNvGrpSpPr/>
          <p:nvPr/>
        </p:nvGrpSpPr>
        <p:grpSpPr>
          <a:xfrm>
            <a:off x="4742258" y="359358"/>
            <a:ext cx="328320" cy="357120"/>
            <a:chOff x="4742258" y="359358"/>
            <a:chExt cx="328320" cy="35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24" name="Рукописный ввод 223">
                  <a:extLst>
                    <a:ext uri="{FF2B5EF4-FFF2-40B4-BE49-F238E27FC236}">
                      <a16:creationId xmlns:a16="http://schemas.microsoft.com/office/drawing/2014/main" id="{D2EDC51D-4427-4EA8-B4B5-F2AAD4A84417}"/>
                    </a:ext>
                  </a:extLst>
                </p14:cNvPr>
                <p14:cNvContentPartPr/>
                <p14:nvPr/>
              </p14:nvContentPartPr>
              <p14:xfrm>
                <a:off x="4877978" y="359358"/>
                <a:ext cx="185040" cy="274680"/>
              </p14:xfrm>
            </p:contentPart>
          </mc:Choice>
          <mc:Fallback>
            <p:pic>
              <p:nvPicPr>
                <p:cNvPr id="224" name="Рукописный ввод 223">
                  <a:extLst>
                    <a:ext uri="{FF2B5EF4-FFF2-40B4-BE49-F238E27FC236}">
                      <a16:creationId xmlns:a16="http://schemas.microsoft.com/office/drawing/2014/main" id="{D2EDC51D-4427-4EA8-B4B5-F2AAD4A84417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869338" y="350718"/>
                  <a:ext cx="2026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25" name="Рукописный ввод 224">
                  <a:extLst>
                    <a:ext uri="{FF2B5EF4-FFF2-40B4-BE49-F238E27FC236}">
                      <a16:creationId xmlns:a16="http://schemas.microsoft.com/office/drawing/2014/main" id="{B1D7D3E5-62EA-43E6-A5B8-06E03AE677C9}"/>
                    </a:ext>
                  </a:extLst>
                </p14:cNvPr>
                <p14:cNvContentPartPr/>
                <p14:nvPr/>
              </p14:nvContentPartPr>
              <p14:xfrm>
                <a:off x="4818578" y="516678"/>
                <a:ext cx="252000" cy="113400"/>
              </p14:xfrm>
            </p:contentPart>
          </mc:Choice>
          <mc:Fallback>
            <p:pic>
              <p:nvPicPr>
                <p:cNvPr id="225" name="Рукописный ввод 224">
                  <a:extLst>
                    <a:ext uri="{FF2B5EF4-FFF2-40B4-BE49-F238E27FC236}">
                      <a16:creationId xmlns:a16="http://schemas.microsoft.com/office/drawing/2014/main" id="{B1D7D3E5-62EA-43E6-A5B8-06E03AE677C9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809938" y="508038"/>
                  <a:ext cx="2696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6" name="Рукописный ввод 225">
                  <a:extLst>
                    <a:ext uri="{FF2B5EF4-FFF2-40B4-BE49-F238E27FC236}">
                      <a16:creationId xmlns:a16="http://schemas.microsoft.com/office/drawing/2014/main" id="{3115C037-7C87-443C-A68E-A993B7C8C1DD}"/>
                    </a:ext>
                  </a:extLst>
                </p14:cNvPr>
                <p14:cNvContentPartPr/>
                <p14:nvPr/>
              </p14:nvContentPartPr>
              <p14:xfrm>
                <a:off x="4742258" y="408678"/>
                <a:ext cx="309240" cy="307800"/>
              </p14:xfrm>
            </p:contentPart>
          </mc:Choice>
          <mc:Fallback>
            <p:pic>
              <p:nvPicPr>
                <p:cNvPr id="226" name="Рукописный ввод 225">
                  <a:extLst>
                    <a:ext uri="{FF2B5EF4-FFF2-40B4-BE49-F238E27FC236}">
                      <a16:creationId xmlns:a16="http://schemas.microsoft.com/office/drawing/2014/main" id="{3115C037-7C87-443C-A68E-A993B7C8C1D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4733258" y="400038"/>
                  <a:ext cx="326880" cy="32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Группа 251">
            <a:extLst>
              <a:ext uri="{FF2B5EF4-FFF2-40B4-BE49-F238E27FC236}">
                <a16:creationId xmlns:a16="http://schemas.microsoft.com/office/drawing/2014/main" id="{255E178A-EE28-40E2-A246-FE5236EC5268}"/>
              </a:ext>
            </a:extLst>
          </p:cNvPr>
          <p:cNvGrpSpPr/>
          <p:nvPr/>
        </p:nvGrpSpPr>
        <p:grpSpPr>
          <a:xfrm>
            <a:off x="6373418" y="1104918"/>
            <a:ext cx="624960" cy="2590560"/>
            <a:chOff x="6373418" y="1104918"/>
            <a:chExt cx="624960" cy="259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30" name="Рукописный ввод 229">
                  <a:extLst>
                    <a:ext uri="{FF2B5EF4-FFF2-40B4-BE49-F238E27FC236}">
                      <a16:creationId xmlns:a16="http://schemas.microsoft.com/office/drawing/2014/main" id="{5E2D0CB3-774F-40DF-BFFF-22BDCDA39B86}"/>
                    </a:ext>
                  </a:extLst>
                </p14:cNvPr>
                <p14:cNvContentPartPr/>
                <p14:nvPr/>
              </p14:nvContentPartPr>
              <p14:xfrm>
                <a:off x="6651698" y="1196358"/>
                <a:ext cx="23040" cy="229680"/>
              </p14:xfrm>
            </p:contentPart>
          </mc:Choice>
          <mc:Fallback>
            <p:pic>
              <p:nvPicPr>
                <p:cNvPr id="230" name="Рукописный ввод 229">
                  <a:extLst>
                    <a:ext uri="{FF2B5EF4-FFF2-40B4-BE49-F238E27FC236}">
                      <a16:creationId xmlns:a16="http://schemas.microsoft.com/office/drawing/2014/main" id="{5E2D0CB3-774F-40DF-BFFF-22BDCDA39B86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643058" y="1187358"/>
                  <a:ext cx="406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31" name="Рукописный ввод 230">
                  <a:extLst>
                    <a:ext uri="{FF2B5EF4-FFF2-40B4-BE49-F238E27FC236}">
                      <a16:creationId xmlns:a16="http://schemas.microsoft.com/office/drawing/2014/main" id="{9159FAE9-2934-434D-83E7-045BD2DA609C}"/>
                    </a:ext>
                  </a:extLst>
                </p14:cNvPr>
                <p14:cNvContentPartPr/>
                <p14:nvPr/>
              </p14:nvContentPartPr>
              <p14:xfrm>
                <a:off x="6607778" y="1104918"/>
                <a:ext cx="176400" cy="39600"/>
              </p14:xfrm>
            </p:contentPart>
          </mc:Choice>
          <mc:Fallback>
            <p:pic>
              <p:nvPicPr>
                <p:cNvPr id="231" name="Рукописный ввод 230">
                  <a:extLst>
                    <a:ext uri="{FF2B5EF4-FFF2-40B4-BE49-F238E27FC236}">
                      <a16:creationId xmlns:a16="http://schemas.microsoft.com/office/drawing/2014/main" id="{9159FAE9-2934-434D-83E7-045BD2DA609C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598778" y="1095918"/>
                  <a:ext cx="1940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32" name="Рукописный ввод 231">
                  <a:extLst>
                    <a:ext uri="{FF2B5EF4-FFF2-40B4-BE49-F238E27FC236}">
                      <a16:creationId xmlns:a16="http://schemas.microsoft.com/office/drawing/2014/main" id="{E1BA2D4E-D922-4F51-B651-1EB82C75E825}"/>
                    </a:ext>
                  </a:extLst>
                </p14:cNvPr>
                <p14:cNvContentPartPr/>
                <p14:nvPr/>
              </p14:nvContentPartPr>
              <p14:xfrm>
                <a:off x="6632618" y="1207878"/>
                <a:ext cx="213120" cy="23760"/>
              </p14:xfrm>
            </p:contentPart>
          </mc:Choice>
          <mc:Fallback>
            <p:pic>
              <p:nvPicPr>
                <p:cNvPr id="232" name="Рукописный ввод 231">
                  <a:extLst>
                    <a:ext uri="{FF2B5EF4-FFF2-40B4-BE49-F238E27FC236}">
                      <a16:creationId xmlns:a16="http://schemas.microsoft.com/office/drawing/2014/main" id="{E1BA2D4E-D922-4F51-B651-1EB82C75E82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623618" y="1199238"/>
                  <a:ext cx="230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34" name="Рукописный ввод 233">
                  <a:extLst>
                    <a:ext uri="{FF2B5EF4-FFF2-40B4-BE49-F238E27FC236}">
                      <a16:creationId xmlns:a16="http://schemas.microsoft.com/office/drawing/2014/main" id="{9482D00C-6ED4-4D7A-9195-C7420B3AC61E}"/>
                    </a:ext>
                  </a:extLst>
                </p14:cNvPr>
                <p14:cNvContentPartPr/>
                <p14:nvPr/>
              </p14:nvContentPartPr>
              <p14:xfrm>
                <a:off x="6500138" y="1537998"/>
                <a:ext cx="36360" cy="292320"/>
              </p14:xfrm>
            </p:contentPart>
          </mc:Choice>
          <mc:Fallback>
            <p:pic>
              <p:nvPicPr>
                <p:cNvPr id="234" name="Рукописный ввод 233">
                  <a:extLst>
                    <a:ext uri="{FF2B5EF4-FFF2-40B4-BE49-F238E27FC236}">
                      <a16:creationId xmlns:a16="http://schemas.microsoft.com/office/drawing/2014/main" id="{9482D00C-6ED4-4D7A-9195-C7420B3AC61E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491498" y="1528998"/>
                  <a:ext cx="540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35" name="Рукописный ввод 234">
                  <a:extLst>
                    <a:ext uri="{FF2B5EF4-FFF2-40B4-BE49-F238E27FC236}">
                      <a16:creationId xmlns:a16="http://schemas.microsoft.com/office/drawing/2014/main" id="{778BB0FD-F362-4648-A147-478E40CF22D3}"/>
                    </a:ext>
                  </a:extLst>
                </p14:cNvPr>
                <p14:cNvContentPartPr/>
                <p14:nvPr/>
              </p14:nvContentPartPr>
              <p14:xfrm>
                <a:off x="6407258" y="1562478"/>
                <a:ext cx="318240" cy="31680"/>
              </p14:xfrm>
            </p:contentPart>
          </mc:Choice>
          <mc:Fallback>
            <p:pic>
              <p:nvPicPr>
                <p:cNvPr id="235" name="Рукописный ввод 234">
                  <a:extLst>
                    <a:ext uri="{FF2B5EF4-FFF2-40B4-BE49-F238E27FC236}">
                      <a16:creationId xmlns:a16="http://schemas.microsoft.com/office/drawing/2014/main" id="{778BB0FD-F362-4648-A147-478E40CF22D3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398618" y="1553838"/>
                  <a:ext cx="3358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36" name="Рукописный ввод 235">
                  <a:extLst>
                    <a:ext uri="{FF2B5EF4-FFF2-40B4-BE49-F238E27FC236}">
                      <a16:creationId xmlns:a16="http://schemas.microsoft.com/office/drawing/2014/main" id="{F1036190-ECA1-4EDB-A072-FCEE691568DB}"/>
                    </a:ext>
                  </a:extLst>
                </p14:cNvPr>
                <p14:cNvContentPartPr/>
                <p14:nvPr/>
              </p14:nvContentPartPr>
              <p14:xfrm>
                <a:off x="6462698" y="1683438"/>
                <a:ext cx="183600" cy="39960"/>
              </p14:xfrm>
            </p:contentPart>
          </mc:Choice>
          <mc:Fallback>
            <p:pic>
              <p:nvPicPr>
                <p:cNvPr id="236" name="Рукописный ввод 235">
                  <a:extLst>
                    <a:ext uri="{FF2B5EF4-FFF2-40B4-BE49-F238E27FC236}">
                      <a16:creationId xmlns:a16="http://schemas.microsoft.com/office/drawing/2014/main" id="{F1036190-ECA1-4EDB-A072-FCEE691568DB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6454058" y="1674798"/>
                  <a:ext cx="2012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37" name="Рукописный ввод 236">
                  <a:extLst>
                    <a:ext uri="{FF2B5EF4-FFF2-40B4-BE49-F238E27FC236}">
                      <a16:creationId xmlns:a16="http://schemas.microsoft.com/office/drawing/2014/main" id="{FCE05889-E0E5-42FF-BB48-11C4991EBC29}"/>
                    </a:ext>
                  </a:extLst>
                </p14:cNvPr>
                <p14:cNvContentPartPr/>
                <p14:nvPr/>
              </p14:nvContentPartPr>
              <p14:xfrm>
                <a:off x="6508058" y="2043078"/>
                <a:ext cx="27720" cy="291600"/>
              </p14:xfrm>
            </p:contentPart>
          </mc:Choice>
          <mc:Fallback>
            <p:pic>
              <p:nvPicPr>
                <p:cNvPr id="237" name="Рукописный ввод 236">
                  <a:extLst>
                    <a:ext uri="{FF2B5EF4-FFF2-40B4-BE49-F238E27FC236}">
                      <a16:creationId xmlns:a16="http://schemas.microsoft.com/office/drawing/2014/main" id="{FCE05889-E0E5-42FF-BB48-11C4991EBC2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499418" y="2034078"/>
                  <a:ext cx="453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38" name="Рукописный ввод 237">
                  <a:extLst>
                    <a:ext uri="{FF2B5EF4-FFF2-40B4-BE49-F238E27FC236}">
                      <a16:creationId xmlns:a16="http://schemas.microsoft.com/office/drawing/2014/main" id="{53D41C9B-ED3F-4F2B-96E4-6B1761481883}"/>
                    </a:ext>
                  </a:extLst>
                </p14:cNvPr>
                <p14:cNvContentPartPr/>
                <p14:nvPr/>
              </p14:nvContentPartPr>
              <p14:xfrm>
                <a:off x="6419858" y="1999878"/>
                <a:ext cx="275760" cy="40320"/>
              </p14:xfrm>
            </p:contentPart>
          </mc:Choice>
          <mc:Fallback>
            <p:pic>
              <p:nvPicPr>
                <p:cNvPr id="238" name="Рукописный ввод 237">
                  <a:extLst>
                    <a:ext uri="{FF2B5EF4-FFF2-40B4-BE49-F238E27FC236}">
                      <a16:creationId xmlns:a16="http://schemas.microsoft.com/office/drawing/2014/main" id="{53D41C9B-ED3F-4F2B-96E4-6B1761481883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6410858" y="1991238"/>
                  <a:ext cx="2934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39" name="Рукописный ввод 238">
                  <a:extLst>
                    <a:ext uri="{FF2B5EF4-FFF2-40B4-BE49-F238E27FC236}">
                      <a16:creationId xmlns:a16="http://schemas.microsoft.com/office/drawing/2014/main" id="{CEE227EE-BAAA-4702-8BB8-7DA313DAC419}"/>
                    </a:ext>
                  </a:extLst>
                </p14:cNvPr>
                <p14:cNvContentPartPr/>
                <p14:nvPr/>
              </p14:nvContentPartPr>
              <p14:xfrm>
                <a:off x="6373418" y="2156838"/>
                <a:ext cx="252000" cy="70560"/>
              </p14:xfrm>
            </p:contentPart>
          </mc:Choice>
          <mc:Fallback>
            <p:pic>
              <p:nvPicPr>
                <p:cNvPr id="239" name="Рукописный ввод 238">
                  <a:extLst>
                    <a:ext uri="{FF2B5EF4-FFF2-40B4-BE49-F238E27FC236}">
                      <a16:creationId xmlns:a16="http://schemas.microsoft.com/office/drawing/2014/main" id="{CEE227EE-BAAA-4702-8BB8-7DA313DAC419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364778" y="2148198"/>
                  <a:ext cx="2696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42" name="Рукописный ввод 241">
                  <a:extLst>
                    <a:ext uri="{FF2B5EF4-FFF2-40B4-BE49-F238E27FC236}">
                      <a16:creationId xmlns:a16="http://schemas.microsoft.com/office/drawing/2014/main" id="{2217804A-C6A0-412E-AA06-A1F6E51CA29D}"/>
                    </a:ext>
                  </a:extLst>
                </p14:cNvPr>
                <p14:cNvContentPartPr/>
                <p14:nvPr/>
              </p14:nvContentPartPr>
              <p14:xfrm>
                <a:off x="6595178" y="2554998"/>
                <a:ext cx="25200" cy="195840"/>
              </p14:xfrm>
            </p:contentPart>
          </mc:Choice>
          <mc:Fallback>
            <p:pic>
              <p:nvPicPr>
                <p:cNvPr id="242" name="Рукописный ввод 241">
                  <a:extLst>
                    <a:ext uri="{FF2B5EF4-FFF2-40B4-BE49-F238E27FC236}">
                      <a16:creationId xmlns:a16="http://schemas.microsoft.com/office/drawing/2014/main" id="{2217804A-C6A0-412E-AA06-A1F6E51CA29D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586538" y="2545998"/>
                  <a:ext cx="428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43" name="Рукописный ввод 242">
                  <a:extLst>
                    <a:ext uri="{FF2B5EF4-FFF2-40B4-BE49-F238E27FC236}">
                      <a16:creationId xmlns:a16="http://schemas.microsoft.com/office/drawing/2014/main" id="{CF773654-1B97-446F-9551-C1506965FDC8}"/>
                    </a:ext>
                  </a:extLst>
                </p14:cNvPr>
                <p14:cNvContentPartPr/>
                <p14:nvPr/>
              </p14:nvContentPartPr>
              <p14:xfrm>
                <a:off x="6502298" y="2479758"/>
                <a:ext cx="346680" cy="46080"/>
              </p14:xfrm>
            </p:contentPart>
          </mc:Choice>
          <mc:Fallback>
            <p:pic>
              <p:nvPicPr>
                <p:cNvPr id="243" name="Рукописный ввод 242">
                  <a:extLst>
                    <a:ext uri="{FF2B5EF4-FFF2-40B4-BE49-F238E27FC236}">
                      <a16:creationId xmlns:a16="http://schemas.microsoft.com/office/drawing/2014/main" id="{CF773654-1B97-446F-9551-C1506965FDC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493658" y="2471118"/>
                  <a:ext cx="3643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44" name="Рукописный ввод 243">
                  <a:extLst>
                    <a:ext uri="{FF2B5EF4-FFF2-40B4-BE49-F238E27FC236}">
                      <a16:creationId xmlns:a16="http://schemas.microsoft.com/office/drawing/2014/main" id="{28FC7256-C0DC-473F-9E60-9E784202DF5D}"/>
                    </a:ext>
                  </a:extLst>
                </p14:cNvPr>
                <p14:cNvContentPartPr/>
                <p14:nvPr/>
              </p14:nvContentPartPr>
              <p14:xfrm>
                <a:off x="6479978" y="2590638"/>
                <a:ext cx="263880" cy="70560"/>
              </p14:xfrm>
            </p:contentPart>
          </mc:Choice>
          <mc:Fallback>
            <p:pic>
              <p:nvPicPr>
                <p:cNvPr id="244" name="Рукописный ввод 243">
                  <a:extLst>
                    <a:ext uri="{FF2B5EF4-FFF2-40B4-BE49-F238E27FC236}">
                      <a16:creationId xmlns:a16="http://schemas.microsoft.com/office/drawing/2014/main" id="{28FC7256-C0DC-473F-9E60-9E784202DF5D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470978" y="2581638"/>
                  <a:ext cx="2815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46" name="Рукописный ввод 245">
                  <a:extLst>
                    <a:ext uri="{FF2B5EF4-FFF2-40B4-BE49-F238E27FC236}">
                      <a16:creationId xmlns:a16="http://schemas.microsoft.com/office/drawing/2014/main" id="{9BD1CA59-2548-4A83-91C4-3F6AAD82A1FD}"/>
                    </a:ext>
                  </a:extLst>
                </p14:cNvPr>
                <p14:cNvContentPartPr/>
                <p14:nvPr/>
              </p14:nvContentPartPr>
              <p14:xfrm>
                <a:off x="6658538" y="3015078"/>
                <a:ext cx="20160" cy="224640"/>
              </p14:xfrm>
            </p:contentPart>
          </mc:Choice>
          <mc:Fallback>
            <p:pic>
              <p:nvPicPr>
                <p:cNvPr id="246" name="Рукописный ввод 245">
                  <a:extLst>
                    <a:ext uri="{FF2B5EF4-FFF2-40B4-BE49-F238E27FC236}">
                      <a16:creationId xmlns:a16="http://schemas.microsoft.com/office/drawing/2014/main" id="{9BD1CA59-2548-4A83-91C4-3F6AAD82A1F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649538" y="3006078"/>
                  <a:ext cx="378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47" name="Рукописный ввод 246">
                  <a:extLst>
                    <a:ext uri="{FF2B5EF4-FFF2-40B4-BE49-F238E27FC236}">
                      <a16:creationId xmlns:a16="http://schemas.microsoft.com/office/drawing/2014/main" id="{7FB52960-E18A-48E8-933E-6B33528B3888}"/>
                    </a:ext>
                  </a:extLst>
                </p14:cNvPr>
                <p14:cNvContentPartPr/>
                <p14:nvPr/>
              </p14:nvContentPartPr>
              <p14:xfrm>
                <a:off x="6374498" y="2921118"/>
                <a:ext cx="503640" cy="43920"/>
              </p14:xfrm>
            </p:contentPart>
          </mc:Choice>
          <mc:Fallback>
            <p:pic>
              <p:nvPicPr>
                <p:cNvPr id="247" name="Рукописный ввод 246">
                  <a:extLst>
                    <a:ext uri="{FF2B5EF4-FFF2-40B4-BE49-F238E27FC236}">
                      <a16:creationId xmlns:a16="http://schemas.microsoft.com/office/drawing/2014/main" id="{7FB52960-E18A-48E8-933E-6B33528B3888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365498" y="2912478"/>
                  <a:ext cx="5212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49" name="Рукописный ввод 248">
                  <a:extLst>
                    <a:ext uri="{FF2B5EF4-FFF2-40B4-BE49-F238E27FC236}">
                      <a16:creationId xmlns:a16="http://schemas.microsoft.com/office/drawing/2014/main" id="{A2D508A8-6FE5-4F2D-ABEF-B3F4167C2EAE}"/>
                    </a:ext>
                  </a:extLst>
                </p14:cNvPr>
                <p14:cNvContentPartPr/>
                <p14:nvPr/>
              </p14:nvContentPartPr>
              <p14:xfrm>
                <a:off x="6702818" y="3460038"/>
                <a:ext cx="24480" cy="235440"/>
              </p14:xfrm>
            </p:contentPart>
          </mc:Choice>
          <mc:Fallback>
            <p:pic>
              <p:nvPicPr>
                <p:cNvPr id="249" name="Рукописный ввод 248">
                  <a:extLst>
                    <a:ext uri="{FF2B5EF4-FFF2-40B4-BE49-F238E27FC236}">
                      <a16:creationId xmlns:a16="http://schemas.microsoft.com/office/drawing/2014/main" id="{A2D508A8-6FE5-4F2D-ABEF-B3F4167C2EAE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694178" y="3451398"/>
                  <a:ext cx="421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50" name="Рукописный ввод 249">
                  <a:extLst>
                    <a:ext uri="{FF2B5EF4-FFF2-40B4-BE49-F238E27FC236}">
                      <a16:creationId xmlns:a16="http://schemas.microsoft.com/office/drawing/2014/main" id="{5A1635D7-84C2-4348-8125-95FA2F8001D7}"/>
                    </a:ext>
                  </a:extLst>
                </p14:cNvPr>
                <p14:cNvContentPartPr/>
                <p14:nvPr/>
              </p14:nvContentPartPr>
              <p14:xfrm>
                <a:off x="6690218" y="3297318"/>
                <a:ext cx="308160" cy="45000"/>
              </p14:xfrm>
            </p:contentPart>
          </mc:Choice>
          <mc:Fallback>
            <p:pic>
              <p:nvPicPr>
                <p:cNvPr id="250" name="Рукописный ввод 249">
                  <a:extLst>
                    <a:ext uri="{FF2B5EF4-FFF2-40B4-BE49-F238E27FC236}">
                      <a16:creationId xmlns:a16="http://schemas.microsoft.com/office/drawing/2014/main" id="{5A1635D7-84C2-4348-8125-95FA2F8001D7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681218" y="3288318"/>
                  <a:ext cx="3258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51" name="Рукописный ввод 250">
                  <a:extLst>
                    <a:ext uri="{FF2B5EF4-FFF2-40B4-BE49-F238E27FC236}">
                      <a16:creationId xmlns:a16="http://schemas.microsoft.com/office/drawing/2014/main" id="{41D3E45B-49B7-4762-B91A-FF3A8F5B7C16}"/>
                    </a:ext>
                  </a:extLst>
                </p14:cNvPr>
                <p14:cNvContentPartPr/>
                <p14:nvPr/>
              </p14:nvContentPartPr>
              <p14:xfrm>
                <a:off x="6591938" y="3400998"/>
                <a:ext cx="300600" cy="105120"/>
              </p14:xfrm>
            </p:contentPart>
          </mc:Choice>
          <mc:Fallback>
            <p:pic>
              <p:nvPicPr>
                <p:cNvPr id="251" name="Рукописный ввод 250">
                  <a:extLst>
                    <a:ext uri="{FF2B5EF4-FFF2-40B4-BE49-F238E27FC236}">
                      <a16:creationId xmlns:a16="http://schemas.microsoft.com/office/drawing/2014/main" id="{41D3E45B-49B7-4762-B91A-FF3A8F5B7C16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582938" y="3392358"/>
                  <a:ext cx="31824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Группа 259">
            <a:extLst>
              <a:ext uri="{FF2B5EF4-FFF2-40B4-BE49-F238E27FC236}">
                <a16:creationId xmlns:a16="http://schemas.microsoft.com/office/drawing/2014/main" id="{0C6D7811-8938-49A3-84BF-9FF4E9B8E507}"/>
              </a:ext>
            </a:extLst>
          </p:cNvPr>
          <p:cNvGrpSpPr/>
          <p:nvPr/>
        </p:nvGrpSpPr>
        <p:grpSpPr>
          <a:xfrm>
            <a:off x="6576098" y="4026318"/>
            <a:ext cx="392760" cy="428760"/>
            <a:chOff x="6576098" y="4026318"/>
            <a:chExt cx="392760" cy="42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53" name="Рукописный ввод 252">
                  <a:extLst>
                    <a:ext uri="{FF2B5EF4-FFF2-40B4-BE49-F238E27FC236}">
                      <a16:creationId xmlns:a16="http://schemas.microsoft.com/office/drawing/2014/main" id="{8D18C7C6-F3E8-46E6-9C52-A5D3FCB4949A}"/>
                    </a:ext>
                  </a:extLst>
                </p14:cNvPr>
                <p14:cNvContentPartPr/>
                <p14:nvPr/>
              </p14:nvContentPartPr>
              <p14:xfrm>
                <a:off x="6722618" y="4095438"/>
                <a:ext cx="24480" cy="359640"/>
              </p14:xfrm>
            </p:contentPart>
          </mc:Choice>
          <mc:Fallback>
            <p:pic>
              <p:nvPicPr>
                <p:cNvPr id="253" name="Рукописный ввод 252">
                  <a:extLst>
                    <a:ext uri="{FF2B5EF4-FFF2-40B4-BE49-F238E27FC236}">
                      <a16:creationId xmlns:a16="http://schemas.microsoft.com/office/drawing/2014/main" id="{8D18C7C6-F3E8-46E6-9C52-A5D3FCB4949A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6713618" y="4086438"/>
                  <a:ext cx="421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54" name="Рукописный ввод 253">
                  <a:extLst>
                    <a:ext uri="{FF2B5EF4-FFF2-40B4-BE49-F238E27FC236}">
                      <a16:creationId xmlns:a16="http://schemas.microsoft.com/office/drawing/2014/main" id="{5DE7F03C-5C94-41F0-982B-3EDBFE67084D}"/>
                    </a:ext>
                  </a:extLst>
                </p14:cNvPr>
                <p14:cNvContentPartPr/>
                <p14:nvPr/>
              </p14:nvContentPartPr>
              <p14:xfrm>
                <a:off x="6603098" y="4026318"/>
                <a:ext cx="365760" cy="96840"/>
              </p14:xfrm>
            </p:contentPart>
          </mc:Choice>
          <mc:Fallback>
            <p:pic>
              <p:nvPicPr>
                <p:cNvPr id="254" name="Рукописный ввод 253">
                  <a:extLst>
                    <a:ext uri="{FF2B5EF4-FFF2-40B4-BE49-F238E27FC236}">
                      <a16:creationId xmlns:a16="http://schemas.microsoft.com/office/drawing/2014/main" id="{5DE7F03C-5C94-41F0-982B-3EDBFE67084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594458" y="4017318"/>
                  <a:ext cx="3834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55" name="Рукописный ввод 254">
                  <a:extLst>
                    <a:ext uri="{FF2B5EF4-FFF2-40B4-BE49-F238E27FC236}">
                      <a16:creationId xmlns:a16="http://schemas.microsoft.com/office/drawing/2014/main" id="{2A8FFA27-7FFD-45F9-B228-FCAC26C45019}"/>
                    </a:ext>
                  </a:extLst>
                </p14:cNvPr>
                <p14:cNvContentPartPr/>
                <p14:nvPr/>
              </p14:nvContentPartPr>
              <p14:xfrm>
                <a:off x="6576098" y="4214598"/>
                <a:ext cx="295560" cy="97200"/>
              </p14:xfrm>
            </p:contentPart>
          </mc:Choice>
          <mc:Fallback>
            <p:pic>
              <p:nvPicPr>
                <p:cNvPr id="255" name="Рукописный ввод 254">
                  <a:extLst>
                    <a:ext uri="{FF2B5EF4-FFF2-40B4-BE49-F238E27FC236}">
                      <a16:creationId xmlns:a16="http://schemas.microsoft.com/office/drawing/2014/main" id="{2A8FFA27-7FFD-45F9-B228-FCAC26C45019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567098" y="4205598"/>
                  <a:ext cx="31320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Группа 258">
            <a:extLst>
              <a:ext uri="{FF2B5EF4-FFF2-40B4-BE49-F238E27FC236}">
                <a16:creationId xmlns:a16="http://schemas.microsoft.com/office/drawing/2014/main" id="{4BFBCBFD-792D-4669-88FD-294B0006A17F}"/>
              </a:ext>
            </a:extLst>
          </p:cNvPr>
          <p:cNvGrpSpPr/>
          <p:nvPr/>
        </p:nvGrpSpPr>
        <p:grpSpPr>
          <a:xfrm>
            <a:off x="6618938" y="4734078"/>
            <a:ext cx="375840" cy="505800"/>
            <a:chOff x="6618938" y="4734078"/>
            <a:chExt cx="375840" cy="50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56" name="Рукописный ввод 255">
                  <a:extLst>
                    <a:ext uri="{FF2B5EF4-FFF2-40B4-BE49-F238E27FC236}">
                      <a16:creationId xmlns:a16="http://schemas.microsoft.com/office/drawing/2014/main" id="{11AD281F-D063-4D69-8A26-46BEE61771F8}"/>
                    </a:ext>
                  </a:extLst>
                </p14:cNvPr>
                <p14:cNvContentPartPr/>
                <p14:nvPr/>
              </p14:nvContentPartPr>
              <p14:xfrm>
                <a:off x="6758978" y="4874118"/>
                <a:ext cx="21960" cy="365760"/>
              </p14:xfrm>
            </p:contentPart>
          </mc:Choice>
          <mc:Fallback>
            <p:pic>
              <p:nvPicPr>
                <p:cNvPr id="256" name="Рукописный ввод 255">
                  <a:extLst>
                    <a:ext uri="{FF2B5EF4-FFF2-40B4-BE49-F238E27FC236}">
                      <a16:creationId xmlns:a16="http://schemas.microsoft.com/office/drawing/2014/main" id="{11AD281F-D063-4D69-8A26-46BEE61771F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750338" y="4865118"/>
                  <a:ext cx="396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57" name="Рукописный ввод 256">
                  <a:extLst>
                    <a:ext uri="{FF2B5EF4-FFF2-40B4-BE49-F238E27FC236}">
                      <a16:creationId xmlns:a16="http://schemas.microsoft.com/office/drawing/2014/main" id="{BD9AC5B3-B0F1-4D20-9ED1-867C636A6C71}"/>
                    </a:ext>
                  </a:extLst>
                </p14:cNvPr>
                <p14:cNvContentPartPr/>
                <p14:nvPr/>
              </p14:nvContentPartPr>
              <p14:xfrm>
                <a:off x="6618938" y="4734078"/>
                <a:ext cx="375840" cy="49680"/>
              </p14:xfrm>
            </p:contentPart>
          </mc:Choice>
          <mc:Fallback>
            <p:pic>
              <p:nvPicPr>
                <p:cNvPr id="257" name="Рукописный ввод 256">
                  <a:extLst>
                    <a:ext uri="{FF2B5EF4-FFF2-40B4-BE49-F238E27FC236}">
                      <a16:creationId xmlns:a16="http://schemas.microsoft.com/office/drawing/2014/main" id="{BD9AC5B3-B0F1-4D20-9ED1-867C636A6C71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610298" y="4725438"/>
                  <a:ext cx="3934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58" name="Рукописный ввод 257">
                  <a:extLst>
                    <a:ext uri="{FF2B5EF4-FFF2-40B4-BE49-F238E27FC236}">
                      <a16:creationId xmlns:a16="http://schemas.microsoft.com/office/drawing/2014/main" id="{D0719D34-5966-4A60-A70C-A67E4323F1EA}"/>
                    </a:ext>
                  </a:extLst>
                </p14:cNvPr>
                <p14:cNvContentPartPr/>
                <p14:nvPr/>
              </p14:nvContentPartPr>
              <p14:xfrm>
                <a:off x="6701378" y="4936398"/>
                <a:ext cx="292320" cy="28800"/>
              </p14:xfrm>
            </p:contentPart>
          </mc:Choice>
          <mc:Fallback>
            <p:pic>
              <p:nvPicPr>
                <p:cNvPr id="258" name="Рукописный ввод 257">
                  <a:extLst>
                    <a:ext uri="{FF2B5EF4-FFF2-40B4-BE49-F238E27FC236}">
                      <a16:creationId xmlns:a16="http://schemas.microsoft.com/office/drawing/2014/main" id="{D0719D34-5966-4A60-A70C-A67E4323F1EA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6692738" y="4927398"/>
                  <a:ext cx="309960" cy="4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8">
            <p14:nvContentPartPr>
              <p14:cNvPr id="261" name="Рукописный ввод 260">
                <a:extLst>
                  <a:ext uri="{FF2B5EF4-FFF2-40B4-BE49-F238E27FC236}">
                    <a16:creationId xmlns:a16="http://schemas.microsoft.com/office/drawing/2014/main" id="{D14539C2-F454-455A-9B2C-5A81178D97F4}"/>
                  </a:ext>
                </a:extLst>
              </p14:cNvPr>
              <p14:cNvContentPartPr/>
              <p14:nvPr/>
            </p14:nvContentPartPr>
            <p14:xfrm>
              <a:off x="6222218" y="2788278"/>
              <a:ext cx="828720" cy="484560"/>
            </p14:xfrm>
          </p:contentPart>
        </mc:Choice>
        <mc:Fallback>
          <p:pic>
            <p:nvPicPr>
              <p:cNvPr id="261" name="Рукописный ввод 260">
                <a:extLst>
                  <a:ext uri="{FF2B5EF4-FFF2-40B4-BE49-F238E27FC236}">
                    <a16:creationId xmlns:a16="http://schemas.microsoft.com/office/drawing/2014/main" id="{D14539C2-F454-455A-9B2C-5A81178D97F4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6217898" y="2783958"/>
                <a:ext cx="837360" cy="49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5" name="Группа 264">
            <a:extLst>
              <a:ext uri="{FF2B5EF4-FFF2-40B4-BE49-F238E27FC236}">
                <a16:creationId xmlns:a16="http://schemas.microsoft.com/office/drawing/2014/main" id="{AFA7649A-7636-44BC-8760-255B14143B71}"/>
              </a:ext>
            </a:extLst>
          </p:cNvPr>
          <p:cNvGrpSpPr/>
          <p:nvPr/>
        </p:nvGrpSpPr>
        <p:grpSpPr>
          <a:xfrm>
            <a:off x="10613138" y="977478"/>
            <a:ext cx="485280" cy="305280"/>
            <a:chOff x="10613138" y="977478"/>
            <a:chExt cx="485280" cy="30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62" name="Рукописный ввод 261">
                  <a:extLst>
                    <a:ext uri="{FF2B5EF4-FFF2-40B4-BE49-F238E27FC236}">
                      <a16:creationId xmlns:a16="http://schemas.microsoft.com/office/drawing/2014/main" id="{02ECAF17-BDD7-4235-AB54-82584DB2FF4E}"/>
                    </a:ext>
                  </a:extLst>
                </p14:cNvPr>
                <p14:cNvContentPartPr/>
                <p14:nvPr/>
              </p14:nvContentPartPr>
              <p14:xfrm>
                <a:off x="10613138" y="977478"/>
                <a:ext cx="226440" cy="173880"/>
              </p14:xfrm>
            </p:contentPart>
          </mc:Choice>
          <mc:Fallback>
            <p:pic>
              <p:nvPicPr>
                <p:cNvPr id="262" name="Рукописный ввод 261">
                  <a:extLst>
                    <a:ext uri="{FF2B5EF4-FFF2-40B4-BE49-F238E27FC236}">
                      <a16:creationId xmlns:a16="http://schemas.microsoft.com/office/drawing/2014/main" id="{02ECAF17-BDD7-4235-AB54-82584DB2FF4E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0608818" y="973158"/>
                  <a:ext cx="2350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63" name="Рукописный ввод 262">
                  <a:extLst>
                    <a:ext uri="{FF2B5EF4-FFF2-40B4-BE49-F238E27FC236}">
                      <a16:creationId xmlns:a16="http://schemas.microsoft.com/office/drawing/2014/main" id="{7F0371BE-4327-4B75-9D4F-9436FB482EA8}"/>
                    </a:ext>
                  </a:extLst>
                </p14:cNvPr>
                <p14:cNvContentPartPr/>
                <p14:nvPr/>
              </p14:nvContentPartPr>
              <p14:xfrm>
                <a:off x="10951538" y="997278"/>
                <a:ext cx="139680" cy="103680"/>
              </p14:xfrm>
            </p:contentPart>
          </mc:Choice>
          <mc:Fallback>
            <p:pic>
              <p:nvPicPr>
                <p:cNvPr id="263" name="Рукописный ввод 262">
                  <a:extLst>
                    <a:ext uri="{FF2B5EF4-FFF2-40B4-BE49-F238E27FC236}">
                      <a16:creationId xmlns:a16="http://schemas.microsoft.com/office/drawing/2014/main" id="{7F0371BE-4327-4B75-9D4F-9436FB482EA8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947218" y="992958"/>
                  <a:ext cx="1483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64" name="Рукописный ввод 263">
                  <a:extLst>
                    <a:ext uri="{FF2B5EF4-FFF2-40B4-BE49-F238E27FC236}">
                      <a16:creationId xmlns:a16="http://schemas.microsoft.com/office/drawing/2014/main" id="{FC227253-C770-4F8E-A81E-B82CC48D0562}"/>
                    </a:ext>
                  </a:extLst>
                </p14:cNvPr>
                <p14:cNvContentPartPr/>
                <p14:nvPr/>
              </p14:nvContentPartPr>
              <p14:xfrm>
                <a:off x="11010218" y="986118"/>
                <a:ext cx="88200" cy="296640"/>
              </p14:xfrm>
            </p:contentPart>
          </mc:Choice>
          <mc:Fallback>
            <p:pic>
              <p:nvPicPr>
                <p:cNvPr id="264" name="Рукописный ввод 263">
                  <a:extLst>
                    <a:ext uri="{FF2B5EF4-FFF2-40B4-BE49-F238E27FC236}">
                      <a16:creationId xmlns:a16="http://schemas.microsoft.com/office/drawing/2014/main" id="{FC227253-C770-4F8E-A81E-B82CC48D0562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1005898" y="981798"/>
                  <a:ext cx="96840" cy="30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8" name="Группа 267">
            <a:extLst>
              <a:ext uri="{FF2B5EF4-FFF2-40B4-BE49-F238E27FC236}">
                <a16:creationId xmlns:a16="http://schemas.microsoft.com/office/drawing/2014/main" id="{09183DF0-3455-4BA1-A927-3B695632BB8A}"/>
              </a:ext>
            </a:extLst>
          </p:cNvPr>
          <p:cNvGrpSpPr/>
          <p:nvPr/>
        </p:nvGrpSpPr>
        <p:grpSpPr>
          <a:xfrm>
            <a:off x="8388698" y="488958"/>
            <a:ext cx="573840" cy="463680"/>
            <a:chOff x="8388698" y="488958"/>
            <a:chExt cx="573840" cy="46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66" name="Рукописный ввод 265">
                  <a:extLst>
                    <a:ext uri="{FF2B5EF4-FFF2-40B4-BE49-F238E27FC236}">
                      <a16:creationId xmlns:a16="http://schemas.microsoft.com/office/drawing/2014/main" id="{809DAE5B-4DE5-469E-84F3-519A8AE6C1DC}"/>
                    </a:ext>
                  </a:extLst>
                </p14:cNvPr>
                <p14:cNvContentPartPr/>
                <p14:nvPr/>
              </p14:nvContentPartPr>
              <p14:xfrm>
                <a:off x="8388698" y="488958"/>
                <a:ext cx="492840" cy="329040"/>
              </p14:xfrm>
            </p:contentPart>
          </mc:Choice>
          <mc:Fallback>
            <p:pic>
              <p:nvPicPr>
                <p:cNvPr id="266" name="Рукописный ввод 265">
                  <a:extLst>
                    <a:ext uri="{FF2B5EF4-FFF2-40B4-BE49-F238E27FC236}">
                      <a16:creationId xmlns:a16="http://schemas.microsoft.com/office/drawing/2014/main" id="{809DAE5B-4DE5-469E-84F3-519A8AE6C1DC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384378" y="484638"/>
                  <a:ext cx="5014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67" name="Рукописный ввод 266">
                  <a:extLst>
                    <a:ext uri="{FF2B5EF4-FFF2-40B4-BE49-F238E27FC236}">
                      <a16:creationId xmlns:a16="http://schemas.microsoft.com/office/drawing/2014/main" id="{625E8F84-D507-4452-833A-F43B33F1F21F}"/>
                    </a:ext>
                  </a:extLst>
                </p14:cNvPr>
                <p14:cNvContentPartPr/>
                <p14:nvPr/>
              </p14:nvContentPartPr>
              <p14:xfrm>
                <a:off x="8765978" y="676158"/>
                <a:ext cx="196560" cy="276480"/>
              </p14:xfrm>
            </p:contentPart>
          </mc:Choice>
          <mc:Fallback>
            <p:pic>
              <p:nvPicPr>
                <p:cNvPr id="267" name="Рукописный ввод 266">
                  <a:extLst>
                    <a:ext uri="{FF2B5EF4-FFF2-40B4-BE49-F238E27FC236}">
                      <a16:creationId xmlns:a16="http://schemas.microsoft.com/office/drawing/2014/main" id="{625E8F84-D507-4452-833A-F43B33F1F21F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761658" y="671838"/>
                  <a:ext cx="205200" cy="28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2" name="Группа 301">
            <a:extLst>
              <a:ext uri="{FF2B5EF4-FFF2-40B4-BE49-F238E27FC236}">
                <a16:creationId xmlns:a16="http://schemas.microsoft.com/office/drawing/2014/main" id="{FEC618C3-2DAE-4EDF-BFC5-9B006C3FCCEF}"/>
              </a:ext>
            </a:extLst>
          </p:cNvPr>
          <p:cNvGrpSpPr/>
          <p:nvPr/>
        </p:nvGrpSpPr>
        <p:grpSpPr>
          <a:xfrm>
            <a:off x="9218138" y="971718"/>
            <a:ext cx="2988360" cy="4683240"/>
            <a:chOff x="9218138" y="971718"/>
            <a:chExt cx="2988360" cy="468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69" name="Рукописный ввод 268">
                  <a:extLst>
                    <a:ext uri="{FF2B5EF4-FFF2-40B4-BE49-F238E27FC236}">
                      <a16:creationId xmlns:a16="http://schemas.microsoft.com/office/drawing/2014/main" id="{726D7CDE-15DC-4010-812F-127540849F5C}"/>
                    </a:ext>
                  </a:extLst>
                </p14:cNvPr>
                <p14:cNvContentPartPr/>
                <p14:nvPr/>
              </p14:nvContentPartPr>
              <p14:xfrm>
                <a:off x="9742298" y="1159278"/>
                <a:ext cx="54000" cy="229680"/>
              </p14:xfrm>
            </p:contentPart>
          </mc:Choice>
          <mc:Fallback>
            <p:pic>
              <p:nvPicPr>
                <p:cNvPr id="269" name="Рукописный ввод 268">
                  <a:extLst>
                    <a:ext uri="{FF2B5EF4-FFF2-40B4-BE49-F238E27FC236}">
                      <a16:creationId xmlns:a16="http://schemas.microsoft.com/office/drawing/2014/main" id="{726D7CDE-15DC-4010-812F-127540849F5C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9733298" y="1150278"/>
                  <a:ext cx="716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70" name="Рукописный ввод 269">
                  <a:extLst>
                    <a:ext uri="{FF2B5EF4-FFF2-40B4-BE49-F238E27FC236}">
                      <a16:creationId xmlns:a16="http://schemas.microsoft.com/office/drawing/2014/main" id="{52078A28-ABCB-4B0A-B7CC-D9122A01082E}"/>
                    </a:ext>
                  </a:extLst>
                </p14:cNvPr>
                <p14:cNvContentPartPr/>
                <p14:nvPr/>
              </p14:nvContentPartPr>
              <p14:xfrm>
                <a:off x="9494258" y="1125438"/>
                <a:ext cx="463320" cy="33120"/>
              </p14:xfrm>
            </p:contentPart>
          </mc:Choice>
          <mc:Fallback>
            <p:pic>
              <p:nvPicPr>
                <p:cNvPr id="270" name="Рукописный ввод 269">
                  <a:extLst>
                    <a:ext uri="{FF2B5EF4-FFF2-40B4-BE49-F238E27FC236}">
                      <a16:creationId xmlns:a16="http://schemas.microsoft.com/office/drawing/2014/main" id="{52078A28-ABCB-4B0A-B7CC-D9122A01082E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485618" y="1116798"/>
                  <a:ext cx="4809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72" name="Рукописный ввод 271">
                  <a:extLst>
                    <a:ext uri="{FF2B5EF4-FFF2-40B4-BE49-F238E27FC236}">
                      <a16:creationId xmlns:a16="http://schemas.microsoft.com/office/drawing/2014/main" id="{3A5762EC-1727-490E-A6DC-C08B442206DF}"/>
                    </a:ext>
                  </a:extLst>
                </p14:cNvPr>
                <p14:cNvContentPartPr/>
                <p14:nvPr/>
              </p14:nvContentPartPr>
              <p14:xfrm>
                <a:off x="9779018" y="1705038"/>
                <a:ext cx="59760" cy="276840"/>
              </p14:xfrm>
            </p:contentPart>
          </mc:Choice>
          <mc:Fallback>
            <p:pic>
              <p:nvPicPr>
                <p:cNvPr id="272" name="Рукописный ввод 271">
                  <a:extLst>
                    <a:ext uri="{FF2B5EF4-FFF2-40B4-BE49-F238E27FC236}">
                      <a16:creationId xmlns:a16="http://schemas.microsoft.com/office/drawing/2014/main" id="{3A5762EC-1727-490E-A6DC-C08B442206DF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770018" y="1696038"/>
                  <a:ext cx="774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73" name="Рукописный ввод 272">
                  <a:extLst>
                    <a:ext uri="{FF2B5EF4-FFF2-40B4-BE49-F238E27FC236}">
                      <a16:creationId xmlns:a16="http://schemas.microsoft.com/office/drawing/2014/main" id="{4F00C48F-93B1-4437-A0F7-78309304A878}"/>
                    </a:ext>
                  </a:extLst>
                </p14:cNvPr>
                <p14:cNvContentPartPr/>
                <p14:nvPr/>
              </p14:nvContentPartPr>
              <p14:xfrm>
                <a:off x="9645098" y="1650678"/>
                <a:ext cx="327960" cy="54360"/>
              </p14:xfrm>
            </p:contentPart>
          </mc:Choice>
          <mc:Fallback>
            <p:pic>
              <p:nvPicPr>
                <p:cNvPr id="273" name="Рукописный ввод 272">
                  <a:extLst>
                    <a:ext uri="{FF2B5EF4-FFF2-40B4-BE49-F238E27FC236}">
                      <a16:creationId xmlns:a16="http://schemas.microsoft.com/office/drawing/2014/main" id="{4F00C48F-93B1-4437-A0F7-78309304A878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636098" y="1642038"/>
                  <a:ext cx="3456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74" name="Рукописный ввод 273">
                  <a:extLst>
                    <a:ext uri="{FF2B5EF4-FFF2-40B4-BE49-F238E27FC236}">
                      <a16:creationId xmlns:a16="http://schemas.microsoft.com/office/drawing/2014/main" id="{BF9C1023-CBDC-4336-AFB8-65F801F4D98C}"/>
                    </a:ext>
                  </a:extLst>
                </p14:cNvPr>
                <p14:cNvContentPartPr/>
                <p14:nvPr/>
              </p14:nvContentPartPr>
              <p14:xfrm>
                <a:off x="9832658" y="2207958"/>
                <a:ext cx="38880" cy="210240"/>
              </p14:xfrm>
            </p:contentPart>
          </mc:Choice>
          <mc:Fallback>
            <p:pic>
              <p:nvPicPr>
                <p:cNvPr id="274" name="Рукописный ввод 273">
                  <a:extLst>
                    <a:ext uri="{FF2B5EF4-FFF2-40B4-BE49-F238E27FC236}">
                      <a16:creationId xmlns:a16="http://schemas.microsoft.com/office/drawing/2014/main" id="{BF9C1023-CBDC-4336-AFB8-65F801F4D98C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824018" y="2198958"/>
                  <a:ext cx="565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75" name="Рукописный ввод 274">
                  <a:extLst>
                    <a:ext uri="{FF2B5EF4-FFF2-40B4-BE49-F238E27FC236}">
                      <a16:creationId xmlns:a16="http://schemas.microsoft.com/office/drawing/2014/main" id="{248D2F9C-D51E-4175-9157-A2A1B4A90BF1}"/>
                    </a:ext>
                  </a:extLst>
                </p14:cNvPr>
                <p14:cNvContentPartPr/>
                <p14:nvPr/>
              </p14:nvContentPartPr>
              <p14:xfrm>
                <a:off x="9590738" y="2155398"/>
                <a:ext cx="378360" cy="75240"/>
              </p14:xfrm>
            </p:contentPart>
          </mc:Choice>
          <mc:Fallback>
            <p:pic>
              <p:nvPicPr>
                <p:cNvPr id="275" name="Рукописный ввод 274">
                  <a:extLst>
                    <a:ext uri="{FF2B5EF4-FFF2-40B4-BE49-F238E27FC236}">
                      <a16:creationId xmlns:a16="http://schemas.microsoft.com/office/drawing/2014/main" id="{248D2F9C-D51E-4175-9157-A2A1B4A90BF1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9581738" y="2146758"/>
                  <a:ext cx="396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76" name="Рукописный ввод 275">
                  <a:extLst>
                    <a:ext uri="{FF2B5EF4-FFF2-40B4-BE49-F238E27FC236}">
                      <a16:creationId xmlns:a16="http://schemas.microsoft.com/office/drawing/2014/main" id="{B3563202-28E2-4EBA-9551-E4CC2B067CC6}"/>
                    </a:ext>
                  </a:extLst>
                </p14:cNvPr>
                <p14:cNvContentPartPr/>
                <p14:nvPr/>
              </p14:nvContentPartPr>
              <p14:xfrm>
                <a:off x="9951818" y="2644638"/>
                <a:ext cx="6480" cy="203760"/>
              </p14:xfrm>
            </p:contentPart>
          </mc:Choice>
          <mc:Fallback>
            <p:pic>
              <p:nvPicPr>
                <p:cNvPr id="276" name="Рукописный ввод 275">
                  <a:extLst>
                    <a:ext uri="{FF2B5EF4-FFF2-40B4-BE49-F238E27FC236}">
                      <a16:creationId xmlns:a16="http://schemas.microsoft.com/office/drawing/2014/main" id="{B3563202-28E2-4EBA-9551-E4CC2B067CC6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9943178" y="2635638"/>
                  <a:ext cx="241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77" name="Рукописный ввод 276">
                  <a:extLst>
                    <a:ext uri="{FF2B5EF4-FFF2-40B4-BE49-F238E27FC236}">
                      <a16:creationId xmlns:a16="http://schemas.microsoft.com/office/drawing/2014/main" id="{5680642F-F11D-4399-9675-61CDF6EB18FB}"/>
                    </a:ext>
                  </a:extLst>
                </p14:cNvPr>
                <p14:cNvContentPartPr/>
                <p14:nvPr/>
              </p14:nvContentPartPr>
              <p14:xfrm>
                <a:off x="9592898" y="2637078"/>
                <a:ext cx="581760" cy="69120"/>
              </p14:xfrm>
            </p:contentPart>
          </mc:Choice>
          <mc:Fallback>
            <p:pic>
              <p:nvPicPr>
                <p:cNvPr id="277" name="Рукописный ввод 276">
                  <a:extLst>
                    <a:ext uri="{FF2B5EF4-FFF2-40B4-BE49-F238E27FC236}">
                      <a16:creationId xmlns:a16="http://schemas.microsoft.com/office/drawing/2014/main" id="{5680642F-F11D-4399-9675-61CDF6EB18FB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9584258" y="2628078"/>
                  <a:ext cx="5994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81" name="Рукописный ввод 280">
                  <a:extLst>
                    <a:ext uri="{FF2B5EF4-FFF2-40B4-BE49-F238E27FC236}">
                      <a16:creationId xmlns:a16="http://schemas.microsoft.com/office/drawing/2014/main" id="{54AB8BB4-CFFE-42BA-A116-CAFBFF7E17E5}"/>
                    </a:ext>
                  </a:extLst>
                </p14:cNvPr>
                <p14:cNvContentPartPr/>
                <p14:nvPr/>
              </p14:nvContentPartPr>
              <p14:xfrm>
                <a:off x="9935618" y="3093558"/>
                <a:ext cx="30960" cy="285840"/>
              </p14:xfrm>
            </p:contentPart>
          </mc:Choice>
          <mc:Fallback>
            <p:pic>
              <p:nvPicPr>
                <p:cNvPr id="281" name="Рукописный ввод 280">
                  <a:extLst>
                    <a:ext uri="{FF2B5EF4-FFF2-40B4-BE49-F238E27FC236}">
                      <a16:creationId xmlns:a16="http://schemas.microsoft.com/office/drawing/2014/main" id="{54AB8BB4-CFFE-42BA-A116-CAFBFF7E17E5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9926618" y="3084558"/>
                  <a:ext cx="486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82" name="Рукописный ввод 281">
                  <a:extLst>
                    <a:ext uri="{FF2B5EF4-FFF2-40B4-BE49-F238E27FC236}">
                      <a16:creationId xmlns:a16="http://schemas.microsoft.com/office/drawing/2014/main" id="{DB36EB8F-D108-4DB6-BB21-087C0AF15853}"/>
                    </a:ext>
                  </a:extLst>
                </p14:cNvPr>
                <p14:cNvContentPartPr/>
                <p14:nvPr/>
              </p14:nvContentPartPr>
              <p14:xfrm>
                <a:off x="9779738" y="3127038"/>
                <a:ext cx="314640" cy="39240"/>
              </p14:xfrm>
            </p:contentPart>
          </mc:Choice>
          <mc:Fallback>
            <p:pic>
              <p:nvPicPr>
                <p:cNvPr id="282" name="Рукописный ввод 281">
                  <a:extLst>
                    <a:ext uri="{FF2B5EF4-FFF2-40B4-BE49-F238E27FC236}">
                      <a16:creationId xmlns:a16="http://schemas.microsoft.com/office/drawing/2014/main" id="{DB36EB8F-D108-4DB6-BB21-087C0AF15853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9770738" y="3118038"/>
                  <a:ext cx="3322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83" name="Рукописный ввод 282">
                  <a:extLst>
                    <a:ext uri="{FF2B5EF4-FFF2-40B4-BE49-F238E27FC236}">
                      <a16:creationId xmlns:a16="http://schemas.microsoft.com/office/drawing/2014/main" id="{24785BE1-630F-459C-A2E5-A8DC021AB6E3}"/>
                    </a:ext>
                  </a:extLst>
                </p14:cNvPr>
                <p14:cNvContentPartPr/>
                <p14:nvPr/>
              </p14:nvContentPartPr>
              <p14:xfrm>
                <a:off x="10002578" y="3652638"/>
                <a:ext cx="43200" cy="301320"/>
              </p14:xfrm>
            </p:contentPart>
          </mc:Choice>
          <mc:Fallback>
            <p:pic>
              <p:nvPicPr>
                <p:cNvPr id="283" name="Рукописный ввод 282">
                  <a:extLst>
                    <a:ext uri="{FF2B5EF4-FFF2-40B4-BE49-F238E27FC236}">
                      <a16:creationId xmlns:a16="http://schemas.microsoft.com/office/drawing/2014/main" id="{24785BE1-630F-459C-A2E5-A8DC021AB6E3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9993578" y="3643638"/>
                  <a:ext cx="608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84" name="Рукописный ввод 283">
                  <a:extLst>
                    <a:ext uri="{FF2B5EF4-FFF2-40B4-BE49-F238E27FC236}">
                      <a16:creationId xmlns:a16="http://schemas.microsoft.com/office/drawing/2014/main" id="{4B0284CF-6CCD-4D2E-BDA8-63B76202FF36}"/>
                    </a:ext>
                  </a:extLst>
                </p14:cNvPr>
                <p14:cNvContentPartPr/>
                <p14:nvPr/>
              </p14:nvContentPartPr>
              <p14:xfrm>
                <a:off x="9737618" y="3678918"/>
                <a:ext cx="361080" cy="55440"/>
              </p14:xfrm>
            </p:contentPart>
          </mc:Choice>
          <mc:Fallback>
            <p:pic>
              <p:nvPicPr>
                <p:cNvPr id="284" name="Рукописный ввод 283">
                  <a:extLst>
                    <a:ext uri="{FF2B5EF4-FFF2-40B4-BE49-F238E27FC236}">
                      <a16:creationId xmlns:a16="http://schemas.microsoft.com/office/drawing/2014/main" id="{4B0284CF-6CCD-4D2E-BDA8-63B76202FF36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728978" y="3670278"/>
                  <a:ext cx="3787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85" name="Рукописный ввод 284">
                  <a:extLst>
                    <a:ext uri="{FF2B5EF4-FFF2-40B4-BE49-F238E27FC236}">
                      <a16:creationId xmlns:a16="http://schemas.microsoft.com/office/drawing/2014/main" id="{6FF91972-B03D-4FB6-B8E2-D4F91718F73D}"/>
                    </a:ext>
                  </a:extLst>
                </p14:cNvPr>
                <p14:cNvContentPartPr/>
                <p14:nvPr/>
              </p14:nvContentPartPr>
              <p14:xfrm>
                <a:off x="9732218" y="4383438"/>
                <a:ext cx="371520" cy="315000"/>
              </p14:xfrm>
            </p:contentPart>
          </mc:Choice>
          <mc:Fallback>
            <p:pic>
              <p:nvPicPr>
                <p:cNvPr id="285" name="Рукописный ввод 284">
                  <a:extLst>
                    <a:ext uri="{FF2B5EF4-FFF2-40B4-BE49-F238E27FC236}">
                      <a16:creationId xmlns:a16="http://schemas.microsoft.com/office/drawing/2014/main" id="{6FF91972-B03D-4FB6-B8E2-D4F91718F73D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723218" y="4374798"/>
                  <a:ext cx="3891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86" name="Рукописный ввод 285">
                  <a:extLst>
                    <a:ext uri="{FF2B5EF4-FFF2-40B4-BE49-F238E27FC236}">
                      <a16:creationId xmlns:a16="http://schemas.microsoft.com/office/drawing/2014/main" id="{F35842D4-AD9D-427D-8920-1151A83EB6EE}"/>
                    </a:ext>
                  </a:extLst>
                </p14:cNvPr>
                <p14:cNvContentPartPr/>
                <p14:nvPr/>
              </p14:nvContentPartPr>
              <p14:xfrm>
                <a:off x="10072418" y="5002638"/>
                <a:ext cx="59040" cy="317160"/>
              </p14:xfrm>
            </p:contentPart>
          </mc:Choice>
          <mc:Fallback>
            <p:pic>
              <p:nvPicPr>
                <p:cNvPr id="286" name="Рукописный ввод 285">
                  <a:extLst>
                    <a:ext uri="{FF2B5EF4-FFF2-40B4-BE49-F238E27FC236}">
                      <a16:creationId xmlns:a16="http://schemas.microsoft.com/office/drawing/2014/main" id="{F35842D4-AD9D-427D-8920-1151A83EB6EE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0063778" y="4993638"/>
                  <a:ext cx="766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87" name="Рукописный ввод 286">
                  <a:extLst>
                    <a:ext uri="{FF2B5EF4-FFF2-40B4-BE49-F238E27FC236}">
                      <a16:creationId xmlns:a16="http://schemas.microsoft.com/office/drawing/2014/main" id="{6D6C5FC5-1952-48AD-9C4F-B3B7BA4813C7}"/>
                    </a:ext>
                  </a:extLst>
                </p14:cNvPr>
                <p14:cNvContentPartPr/>
                <p14:nvPr/>
              </p14:nvContentPartPr>
              <p14:xfrm>
                <a:off x="9721778" y="5089038"/>
                <a:ext cx="476640" cy="50400"/>
              </p14:xfrm>
            </p:contentPart>
          </mc:Choice>
          <mc:Fallback>
            <p:pic>
              <p:nvPicPr>
                <p:cNvPr id="287" name="Рукописный ввод 286">
                  <a:extLst>
                    <a:ext uri="{FF2B5EF4-FFF2-40B4-BE49-F238E27FC236}">
                      <a16:creationId xmlns:a16="http://schemas.microsoft.com/office/drawing/2014/main" id="{6D6C5FC5-1952-48AD-9C4F-B3B7BA4813C7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9713138" y="5080038"/>
                  <a:ext cx="494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91" name="Рукописный ввод 290">
                  <a:extLst>
                    <a:ext uri="{FF2B5EF4-FFF2-40B4-BE49-F238E27FC236}">
                      <a16:creationId xmlns:a16="http://schemas.microsoft.com/office/drawing/2014/main" id="{20BBCBC5-F2FE-43FE-B534-22B3256399BB}"/>
                    </a:ext>
                  </a:extLst>
                </p14:cNvPr>
                <p14:cNvContentPartPr/>
                <p14:nvPr/>
              </p14:nvContentPartPr>
              <p14:xfrm>
                <a:off x="10830578" y="3245478"/>
                <a:ext cx="34200" cy="287640"/>
              </p14:xfrm>
            </p:contentPart>
          </mc:Choice>
          <mc:Fallback>
            <p:pic>
              <p:nvPicPr>
                <p:cNvPr id="291" name="Рукописный ввод 290">
                  <a:extLst>
                    <a:ext uri="{FF2B5EF4-FFF2-40B4-BE49-F238E27FC236}">
                      <a16:creationId xmlns:a16="http://schemas.microsoft.com/office/drawing/2014/main" id="{20BBCBC5-F2FE-43FE-B534-22B3256399BB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821938" y="3236478"/>
                  <a:ext cx="518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92" name="Рукописный ввод 291">
                  <a:extLst>
                    <a:ext uri="{FF2B5EF4-FFF2-40B4-BE49-F238E27FC236}">
                      <a16:creationId xmlns:a16="http://schemas.microsoft.com/office/drawing/2014/main" id="{2997BBDE-0A05-4CBD-8260-7334F8EFBEBA}"/>
                    </a:ext>
                  </a:extLst>
                </p14:cNvPr>
                <p14:cNvContentPartPr/>
                <p14:nvPr/>
              </p14:nvContentPartPr>
              <p14:xfrm>
                <a:off x="9218138" y="971718"/>
                <a:ext cx="1476720" cy="4683240"/>
              </p14:xfrm>
            </p:contentPart>
          </mc:Choice>
          <mc:Fallback>
            <p:pic>
              <p:nvPicPr>
                <p:cNvPr id="292" name="Рукописный ввод 291">
                  <a:extLst>
                    <a:ext uri="{FF2B5EF4-FFF2-40B4-BE49-F238E27FC236}">
                      <a16:creationId xmlns:a16="http://schemas.microsoft.com/office/drawing/2014/main" id="{2997BBDE-0A05-4CBD-8260-7334F8EFBEBA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9209498" y="963078"/>
                  <a:ext cx="1494360" cy="47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93" name="Рукописный ввод 292">
                  <a:extLst>
                    <a:ext uri="{FF2B5EF4-FFF2-40B4-BE49-F238E27FC236}">
                      <a16:creationId xmlns:a16="http://schemas.microsoft.com/office/drawing/2014/main" id="{D845EB7A-F8AB-41C5-A1E6-3F62DB6899C1}"/>
                    </a:ext>
                  </a:extLst>
                </p14:cNvPr>
                <p14:cNvContentPartPr/>
                <p14:nvPr/>
              </p14:nvContentPartPr>
              <p14:xfrm>
                <a:off x="10583978" y="3296598"/>
                <a:ext cx="387720" cy="172080"/>
              </p14:xfrm>
            </p:contentPart>
          </mc:Choice>
          <mc:Fallback>
            <p:pic>
              <p:nvPicPr>
                <p:cNvPr id="293" name="Рукописный ввод 292">
                  <a:extLst>
                    <a:ext uri="{FF2B5EF4-FFF2-40B4-BE49-F238E27FC236}">
                      <a16:creationId xmlns:a16="http://schemas.microsoft.com/office/drawing/2014/main" id="{D845EB7A-F8AB-41C5-A1E6-3F62DB6899C1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575338" y="3287958"/>
                  <a:ext cx="4053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94" name="Рукописный ввод 293">
                  <a:extLst>
                    <a:ext uri="{FF2B5EF4-FFF2-40B4-BE49-F238E27FC236}">
                      <a16:creationId xmlns:a16="http://schemas.microsoft.com/office/drawing/2014/main" id="{78437F10-889D-44D7-A779-725CE782C7BA}"/>
                    </a:ext>
                  </a:extLst>
                </p14:cNvPr>
                <p14:cNvContentPartPr/>
                <p14:nvPr/>
              </p14:nvContentPartPr>
              <p14:xfrm>
                <a:off x="10851818" y="3262398"/>
                <a:ext cx="156600" cy="298080"/>
              </p14:xfrm>
            </p:contentPart>
          </mc:Choice>
          <mc:Fallback>
            <p:pic>
              <p:nvPicPr>
                <p:cNvPr id="294" name="Рукописный ввод 293">
                  <a:extLst>
                    <a:ext uri="{FF2B5EF4-FFF2-40B4-BE49-F238E27FC236}">
                      <a16:creationId xmlns:a16="http://schemas.microsoft.com/office/drawing/2014/main" id="{78437F10-889D-44D7-A779-725CE782C7BA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843178" y="3253758"/>
                  <a:ext cx="1742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95" name="Рукописный ввод 294">
                  <a:extLst>
                    <a:ext uri="{FF2B5EF4-FFF2-40B4-BE49-F238E27FC236}">
                      <a16:creationId xmlns:a16="http://schemas.microsoft.com/office/drawing/2014/main" id="{FA67B66D-E988-4199-9D2C-E40DDF254E36}"/>
                    </a:ext>
                  </a:extLst>
                </p14:cNvPr>
                <p14:cNvContentPartPr/>
                <p14:nvPr/>
              </p14:nvContentPartPr>
              <p14:xfrm>
                <a:off x="11009138" y="3267438"/>
                <a:ext cx="128520" cy="192600"/>
              </p14:xfrm>
            </p:contentPart>
          </mc:Choice>
          <mc:Fallback>
            <p:pic>
              <p:nvPicPr>
                <p:cNvPr id="295" name="Рукописный ввод 294">
                  <a:extLst>
                    <a:ext uri="{FF2B5EF4-FFF2-40B4-BE49-F238E27FC236}">
                      <a16:creationId xmlns:a16="http://schemas.microsoft.com/office/drawing/2014/main" id="{FA67B66D-E988-4199-9D2C-E40DDF254E36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1000498" y="3258438"/>
                  <a:ext cx="1461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96" name="Рукописный ввод 295">
                  <a:extLst>
                    <a:ext uri="{FF2B5EF4-FFF2-40B4-BE49-F238E27FC236}">
                      <a16:creationId xmlns:a16="http://schemas.microsoft.com/office/drawing/2014/main" id="{37F07495-2579-4A38-A3EB-D2020847D6D6}"/>
                    </a:ext>
                  </a:extLst>
                </p14:cNvPr>
                <p14:cNvContentPartPr/>
                <p14:nvPr/>
              </p14:nvContentPartPr>
              <p14:xfrm>
                <a:off x="11140538" y="3208758"/>
                <a:ext cx="163080" cy="157680"/>
              </p14:xfrm>
            </p:contentPart>
          </mc:Choice>
          <mc:Fallback>
            <p:pic>
              <p:nvPicPr>
                <p:cNvPr id="296" name="Рукописный ввод 295">
                  <a:extLst>
                    <a:ext uri="{FF2B5EF4-FFF2-40B4-BE49-F238E27FC236}">
                      <a16:creationId xmlns:a16="http://schemas.microsoft.com/office/drawing/2014/main" id="{37F07495-2579-4A38-A3EB-D2020847D6D6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1131538" y="3199758"/>
                  <a:ext cx="1807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97" name="Рукописный ввод 296">
                  <a:extLst>
                    <a:ext uri="{FF2B5EF4-FFF2-40B4-BE49-F238E27FC236}">
                      <a16:creationId xmlns:a16="http://schemas.microsoft.com/office/drawing/2014/main" id="{6572F22D-4720-4860-B00F-7189A736FDF3}"/>
                    </a:ext>
                  </a:extLst>
                </p14:cNvPr>
                <p14:cNvContentPartPr/>
                <p14:nvPr/>
              </p14:nvContentPartPr>
              <p14:xfrm>
                <a:off x="11234858" y="3156558"/>
                <a:ext cx="195840" cy="199080"/>
              </p14:xfrm>
            </p:contentPart>
          </mc:Choice>
          <mc:Fallback>
            <p:pic>
              <p:nvPicPr>
                <p:cNvPr id="297" name="Рукописный ввод 296">
                  <a:extLst>
                    <a:ext uri="{FF2B5EF4-FFF2-40B4-BE49-F238E27FC236}">
                      <a16:creationId xmlns:a16="http://schemas.microsoft.com/office/drawing/2014/main" id="{6572F22D-4720-4860-B00F-7189A736FDF3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1226218" y="3147558"/>
                  <a:ext cx="2134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98" name="Рукописный ввод 297">
                  <a:extLst>
                    <a:ext uri="{FF2B5EF4-FFF2-40B4-BE49-F238E27FC236}">
                      <a16:creationId xmlns:a16="http://schemas.microsoft.com/office/drawing/2014/main" id="{E6FDD278-4555-4D74-90F2-B6EBCE4D280D}"/>
                    </a:ext>
                  </a:extLst>
                </p14:cNvPr>
                <p14:cNvContentPartPr/>
                <p14:nvPr/>
              </p14:nvContentPartPr>
              <p14:xfrm>
                <a:off x="11422418" y="3064758"/>
                <a:ext cx="196920" cy="223560"/>
              </p14:xfrm>
            </p:contentPart>
          </mc:Choice>
          <mc:Fallback>
            <p:pic>
              <p:nvPicPr>
                <p:cNvPr id="298" name="Рукописный ввод 297">
                  <a:extLst>
                    <a:ext uri="{FF2B5EF4-FFF2-40B4-BE49-F238E27FC236}">
                      <a16:creationId xmlns:a16="http://schemas.microsoft.com/office/drawing/2014/main" id="{E6FDD278-4555-4D74-90F2-B6EBCE4D280D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1413778" y="3055758"/>
                  <a:ext cx="2145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99" name="Рукописный ввод 298">
                  <a:extLst>
                    <a:ext uri="{FF2B5EF4-FFF2-40B4-BE49-F238E27FC236}">
                      <a16:creationId xmlns:a16="http://schemas.microsoft.com/office/drawing/2014/main" id="{C381DD1B-9089-466D-BAC9-6593562BD850}"/>
                    </a:ext>
                  </a:extLst>
                </p14:cNvPr>
                <p14:cNvContentPartPr/>
                <p14:nvPr/>
              </p14:nvContentPartPr>
              <p14:xfrm>
                <a:off x="11618978" y="3093558"/>
                <a:ext cx="133560" cy="126360"/>
              </p14:xfrm>
            </p:contentPart>
          </mc:Choice>
          <mc:Fallback>
            <p:pic>
              <p:nvPicPr>
                <p:cNvPr id="299" name="Рукописный ввод 298">
                  <a:extLst>
                    <a:ext uri="{FF2B5EF4-FFF2-40B4-BE49-F238E27FC236}">
                      <a16:creationId xmlns:a16="http://schemas.microsoft.com/office/drawing/2014/main" id="{C381DD1B-9089-466D-BAC9-6593562BD850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1609978" y="3084918"/>
                  <a:ext cx="1512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300" name="Рукописный ввод 299">
                  <a:extLst>
                    <a:ext uri="{FF2B5EF4-FFF2-40B4-BE49-F238E27FC236}">
                      <a16:creationId xmlns:a16="http://schemas.microsoft.com/office/drawing/2014/main" id="{C58602AD-4887-4101-B2A4-DDE78B045E00}"/>
                    </a:ext>
                  </a:extLst>
                </p14:cNvPr>
                <p14:cNvContentPartPr/>
                <p14:nvPr/>
              </p14:nvContentPartPr>
              <p14:xfrm>
                <a:off x="11796818" y="2936598"/>
                <a:ext cx="313560" cy="458640"/>
              </p14:xfrm>
            </p:contentPart>
          </mc:Choice>
          <mc:Fallback>
            <p:pic>
              <p:nvPicPr>
                <p:cNvPr id="300" name="Рукописный ввод 299">
                  <a:extLst>
                    <a:ext uri="{FF2B5EF4-FFF2-40B4-BE49-F238E27FC236}">
                      <a16:creationId xmlns:a16="http://schemas.microsoft.com/office/drawing/2014/main" id="{C58602AD-4887-4101-B2A4-DDE78B045E00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1788178" y="2927958"/>
                  <a:ext cx="33120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301" name="Рукописный ввод 300">
                  <a:extLst>
                    <a:ext uri="{FF2B5EF4-FFF2-40B4-BE49-F238E27FC236}">
                      <a16:creationId xmlns:a16="http://schemas.microsoft.com/office/drawing/2014/main" id="{7CA74B33-9264-4F11-A07A-DD1F616912AE}"/>
                    </a:ext>
                  </a:extLst>
                </p14:cNvPr>
                <p14:cNvContentPartPr/>
                <p14:nvPr/>
              </p14:nvContentPartPr>
              <p14:xfrm>
                <a:off x="12168698" y="3140358"/>
                <a:ext cx="37800" cy="11520"/>
              </p14:xfrm>
            </p:contentPart>
          </mc:Choice>
          <mc:Fallback>
            <p:pic>
              <p:nvPicPr>
                <p:cNvPr id="301" name="Рукописный ввод 300">
                  <a:extLst>
                    <a:ext uri="{FF2B5EF4-FFF2-40B4-BE49-F238E27FC236}">
                      <a16:creationId xmlns:a16="http://schemas.microsoft.com/office/drawing/2014/main" id="{7CA74B33-9264-4F11-A07A-DD1F616912AE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2159698" y="3131718"/>
                  <a:ext cx="5544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" name="Группа 307">
            <a:extLst>
              <a:ext uri="{FF2B5EF4-FFF2-40B4-BE49-F238E27FC236}">
                <a16:creationId xmlns:a16="http://schemas.microsoft.com/office/drawing/2014/main" id="{4F470310-0029-480C-B93E-E8D668B9BCA5}"/>
              </a:ext>
            </a:extLst>
          </p:cNvPr>
          <p:cNvGrpSpPr/>
          <p:nvPr/>
        </p:nvGrpSpPr>
        <p:grpSpPr>
          <a:xfrm>
            <a:off x="10436738" y="3451038"/>
            <a:ext cx="1537560" cy="879840"/>
            <a:chOff x="10436738" y="3451038"/>
            <a:chExt cx="1537560" cy="87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303" name="Рукописный ввод 302">
                  <a:extLst>
                    <a:ext uri="{FF2B5EF4-FFF2-40B4-BE49-F238E27FC236}">
                      <a16:creationId xmlns:a16="http://schemas.microsoft.com/office/drawing/2014/main" id="{145FE4D5-6B76-451C-B76C-368E77C9FE74}"/>
                    </a:ext>
                  </a:extLst>
                </p14:cNvPr>
                <p14:cNvContentPartPr/>
                <p14:nvPr/>
              </p14:nvContentPartPr>
              <p14:xfrm>
                <a:off x="10945058" y="3783678"/>
                <a:ext cx="203760" cy="336240"/>
              </p14:xfrm>
            </p:contentPart>
          </mc:Choice>
          <mc:Fallback>
            <p:pic>
              <p:nvPicPr>
                <p:cNvPr id="303" name="Рукописный ввод 302">
                  <a:extLst>
                    <a:ext uri="{FF2B5EF4-FFF2-40B4-BE49-F238E27FC236}">
                      <a16:creationId xmlns:a16="http://schemas.microsoft.com/office/drawing/2014/main" id="{145FE4D5-6B76-451C-B76C-368E77C9FE74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0936058" y="3775038"/>
                  <a:ext cx="2214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04" name="Рукописный ввод 303">
                  <a:extLst>
                    <a:ext uri="{FF2B5EF4-FFF2-40B4-BE49-F238E27FC236}">
                      <a16:creationId xmlns:a16="http://schemas.microsoft.com/office/drawing/2014/main" id="{D7FE364A-49BE-41F3-9A6E-F5AEEBA1C6F2}"/>
                    </a:ext>
                  </a:extLst>
                </p14:cNvPr>
                <p14:cNvContentPartPr/>
                <p14:nvPr/>
              </p14:nvContentPartPr>
              <p14:xfrm>
                <a:off x="11225138" y="3733998"/>
                <a:ext cx="161640" cy="309960"/>
              </p14:xfrm>
            </p:contentPart>
          </mc:Choice>
          <mc:Fallback>
            <p:pic>
              <p:nvPicPr>
                <p:cNvPr id="304" name="Рукописный ввод 303">
                  <a:extLst>
                    <a:ext uri="{FF2B5EF4-FFF2-40B4-BE49-F238E27FC236}">
                      <a16:creationId xmlns:a16="http://schemas.microsoft.com/office/drawing/2014/main" id="{D7FE364A-49BE-41F3-9A6E-F5AEEBA1C6F2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1216498" y="3724998"/>
                  <a:ext cx="1792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05" name="Рукописный ввод 304">
                  <a:extLst>
                    <a:ext uri="{FF2B5EF4-FFF2-40B4-BE49-F238E27FC236}">
                      <a16:creationId xmlns:a16="http://schemas.microsoft.com/office/drawing/2014/main" id="{6B7B4D85-BC0A-4B1B-B473-2D2EA0D47E85}"/>
                    </a:ext>
                  </a:extLst>
                </p14:cNvPr>
                <p14:cNvContentPartPr/>
                <p14:nvPr/>
              </p14:nvContentPartPr>
              <p14:xfrm>
                <a:off x="11440418" y="3631758"/>
                <a:ext cx="260280" cy="241200"/>
              </p14:xfrm>
            </p:contentPart>
          </mc:Choice>
          <mc:Fallback>
            <p:pic>
              <p:nvPicPr>
                <p:cNvPr id="305" name="Рукописный ввод 304">
                  <a:extLst>
                    <a:ext uri="{FF2B5EF4-FFF2-40B4-BE49-F238E27FC236}">
                      <a16:creationId xmlns:a16="http://schemas.microsoft.com/office/drawing/2014/main" id="{6B7B4D85-BC0A-4B1B-B473-2D2EA0D47E85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1431418" y="3623118"/>
                  <a:ext cx="2779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06" name="Рукописный ввод 305">
                  <a:extLst>
                    <a:ext uri="{FF2B5EF4-FFF2-40B4-BE49-F238E27FC236}">
                      <a16:creationId xmlns:a16="http://schemas.microsoft.com/office/drawing/2014/main" id="{EB9F0DA4-1BA0-43D6-AD40-B8D8E0AE11C7}"/>
                    </a:ext>
                  </a:extLst>
                </p14:cNvPr>
                <p14:cNvContentPartPr/>
                <p14:nvPr/>
              </p14:nvContentPartPr>
              <p14:xfrm>
                <a:off x="11657498" y="3451038"/>
                <a:ext cx="316800" cy="402480"/>
              </p14:xfrm>
            </p:contentPart>
          </mc:Choice>
          <mc:Fallback>
            <p:pic>
              <p:nvPicPr>
                <p:cNvPr id="306" name="Рукописный ввод 305">
                  <a:extLst>
                    <a:ext uri="{FF2B5EF4-FFF2-40B4-BE49-F238E27FC236}">
                      <a16:creationId xmlns:a16="http://schemas.microsoft.com/office/drawing/2014/main" id="{EB9F0DA4-1BA0-43D6-AD40-B8D8E0AE11C7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1648498" y="3442038"/>
                  <a:ext cx="33444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07" name="Рукописный ввод 306">
                  <a:extLst>
                    <a:ext uri="{FF2B5EF4-FFF2-40B4-BE49-F238E27FC236}">
                      <a16:creationId xmlns:a16="http://schemas.microsoft.com/office/drawing/2014/main" id="{16027089-49E8-46D3-A3F5-0434EE60A78B}"/>
                    </a:ext>
                  </a:extLst>
                </p14:cNvPr>
                <p14:cNvContentPartPr/>
                <p14:nvPr/>
              </p14:nvContentPartPr>
              <p14:xfrm>
                <a:off x="10436738" y="3940638"/>
                <a:ext cx="1492920" cy="390240"/>
              </p14:xfrm>
            </p:contentPart>
          </mc:Choice>
          <mc:Fallback>
            <p:pic>
              <p:nvPicPr>
                <p:cNvPr id="307" name="Рукописный ввод 306">
                  <a:extLst>
                    <a:ext uri="{FF2B5EF4-FFF2-40B4-BE49-F238E27FC236}">
                      <a16:creationId xmlns:a16="http://schemas.microsoft.com/office/drawing/2014/main" id="{16027089-49E8-46D3-A3F5-0434EE60A78B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0427738" y="3931998"/>
                  <a:ext cx="1510560" cy="407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9080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548C9B90-45AB-4B9D-848B-2878743CE093}"/>
              </a:ext>
            </a:extLst>
          </p:cNvPr>
          <p:cNvGrpSpPr/>
          <p:nvPr/>
        </p:nvGrpSpPr>
        <p:grpSpPr>
          <a:xfrm>
            <a:off x="686442" y="1290678"/>
            <a:ext cx="1141200" cy="518040"/>
            <a:chOff x="686442" y="1290678"/>
            <a:chExt cx="1141200" cy="51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CC2350A8-C33A-4B93-BD8B-122AA61913AD}"/>
                    </a:ext>
                  </a:extLst>
                </p14:cNvPr>
                <p14:cNvContentPartPr/>
                <p14:nvPr/>
              </p14:nvContentPartPr>
              <p14:xfrm>
                <a:off x="686442" y="1381398"/>
                <a:ext cx="221400" cy="42732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CC2350A8-C33A-4B93-BD8B-122AA61913A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7802" y="1372398"/>
                  <a:ext cx="23904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8ED714F9-B074-407D-9467-74E834A20F79}"/>
                    </a:ext>
                  </a:extLst>
                </p14:cNvPr>
                <p14:cNvContentPartPr/>
                <p14:nvPr/>
              </p14:nvContentPartPr>
              <p14:xfrm>
                <a:off x="1059042" y="1365918"/>
                <a:ext cx="191880" cy="16452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8ED714F9-B074-407D-9467-74E834A20F7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50042" y="1356918"/>
                  <a:ext cx="2095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A14A4C84-4281-4355-9C2C-948974038E25}"/>
                    </a:ext>
                  </a:extLst>
                </p14:cNvPr>
                <p14:cNvContentPartPr/>
                <p14:nvPr/>
              </p14:nvContentPartPr>
              <p14:xfrm>
                <a:off x="1456122" y="1290678"/>
                <a:ext cx="371520" cy="43596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A14A4C84-4281-4355-9C2C-948974038E2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47122" y="1281678"/>
                  <a:ext cx="389160" cy="45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F551C223-F90D-4D8C-9746-5CD0E46D044E}"/>
              </a:ext>
            </a:extLst>
          </p:cNvPr>
          <p:cNvGrpSpPr/>
          <p:nvPr/>
        </p:nvGrpSpPr>
        <p:grpSpPr>
          <a:xfrm>
            <a:off x="621642" y="2074758"/>
            <a:ext cx="1222560" cy="470160"/>
            <a:chOff x="621642" y="2074758"/>
            <a:chExt cx="1222560" cy="47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E5CCAC19-1F33-44E7-A995-EF94F3EA4C66}"/>
                    </a:ext>
                  </a:extLst>
                </p14:cNvPr>
                <p14:cNvContentPartPr/>
                <p14:nvPr/>
              </p14:nvContentPartPr>
              <p14:xfrm>
                <a:off x="621642" y="2074758"/>
                <a:ext cx="250920" cy="35676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E5CCAC19-1F33-44E7-A995-EF94F3EA4C6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3002" y="2065758"/>
                  <a:ext cx="26856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63136BEF-C189-47C8-B155-A1A1C08399BF}"/>
                    </a:ext>
                  </a:extLst>
                </p14:cNvPr>
                <p14:cNvContentPartPr/>
                <p14:nvPr/>
              </p14:nvContentPartPr>
              <p14:xfrm>
                <a:off x="1065882" y="2080518"/>
                <a:ext cx="308160" cy="4932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63136BEF-C189-47C8-B155-A1A1C08399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6882" y="2071878"/>
                  <a:ext cx="3258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CB2C49CD-97F8-49CC-A9AD-276C8B48A9E5}"/>
                    </a:ext>
                  </a:extLst>
                </p14:cNvPr>
                <p14:cNvContentPartPr/>
                <p14:nvPr/>
              </p14:nvContentPartPr>
              <p14:xfrm>
                <a:off x="1147242" y="2245758"/>
                <a:ext cx="182520" cy="2160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CB2C49CD-97F8-49CC-A9AD-276C8B48A9E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38602" y="2236758"/>
                  <a:ext cx="200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0DC0B14C-4C06-458A-BA92-CEF7D249A2B5}"/>
                    </a:ext>
                  </a:extLst>
                </p14:cNvPr>
                <p14:cNvContentPartPr/>
                <p14:nvPr/>
              </p14:nvContentPartPr>
              <p14:xfrm>
                <a:off x="1031682" y="2392998"/>
                <a:ext cx="283320" cy="5724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0DC0B14C-4C06-458A-BA92-CEF7D249A2B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23042" y="2384358"/>
                  <a:ext cx="3009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944322B1-1705-4675-9811-B1675338879D}"/>
                    </a:ext>
                  </a:extLst>
                </p14:cNvPr>
                <p14:cNvContentPartPr/>
                <p14:nvPr/>
              </p14:nvContentPartPr>
              <p14:xfrm>
                <a:off x="1581762" y="2137398"/>
                <a:ext cx="262440" cy="40752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944322B1-1705-4675-9811-B1675338879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73122" y="2128758"/>
                  <a:ext cx="280080" cy="42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94495D0E-02C9-4912-B166-CB602AF43D3A}"/>
              </a:ext>
            </a:extLst>
          </p:cNvPr>
          <p:cNvGrpSpPr/>
          <p:nvPr/>
        </p:nvGrpSpPr>
        <p:grpSpPr>
          <a:xfrm>
            <a:off x="660522" y="2764518"/>
            <a:ext cx="1257480" cy="412200"/>
            <a:chOff x="660522" y="2764518"/>
            <a:chExt cx="1257480" cy="41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3ADB4776-128D-4F0D-A04F-AF4A804CE4B4}"/>
                    </a:ext>
                  </a:extLst>
                </p14:cNvPr>
                <p14:cNvContentPartPr/>
                <p14:nvPr/>
              </p14:nvContentPartPr>
              <p14:xfrm>
                <a:off x="660522" y="2815278"/>
                <a:ext cx="192960" cy="36144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3ADB4776-128D-4F0D-A04F-AF4A804CE4B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1882" y="2806638"/>
                  <a:ext cx="2106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A10B0899-277E-4502-84A9-3C33C0AE3666}"/>
                    </a:ext>
                  </a:extLst>
                </p14:cNvPr>
                <p14:cNvContentPartPr/>
                <p14:nvPr/>
              </p14:nvContentPartPr>
              <p14:xfrm>
                <a:off x="1106922" y="2838318"/>
                <a:ext cx="214560" cy="22356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A10B0899-277E-4502-84A9-3C33C0AE366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98282" y="2829318"/>
                  <a:ext cx="2322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F988947D-25BA-456C-BCF2-D6A25661C780}"/>
                    </a:ext>
                  </a:extLst>
                </p14:cNvPr>
                <p14:cNvContentPartPr/>
                <p14:nvPr/>
              </p14:nvContentPartPr>
              <p14:xfrm>
                <a:off x="1564122" y="2764518"/>
                <a:ext cx="353880" cy="29376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F988947D-25BA-456C-BCF2-D6A25661C78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55122" y="2755518"/>
                  <a:ext cx="371520" cy="31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B8B03F0B-6661-4AF1-B5AF-CFDD0C5B976D}"/>
                  </a:ext>
                </a:extLst>
              </p14:cNvPr>
              <p14:cNvContentPartPr/>
              <p14:nvPr/>
            </p14:nvContentPartPr>
            <p14:xfrm>
              <a:off x="939522" y="3501438"/>
              <a:ext cx="246600" cy="343080"/>
            </p14:xfrm>
          </p:contentPart>
        </mc:Choice>
        <mc:Fallback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B8B03F0B-6661-4AF1-B5AF-CFDD0C5B976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30522" y="3492798"/>
                <a:ext cx="264240" cy="36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B213E54C-05EC-4FD0-A14F-7304EAE54D48}"/>
              </a:ext>
            </a:extLst>
          </p:cNvPr>
          <p:cNvGrpSpPr/>
          <p:nvPr/>
        </p:nvGrpSpPr>
        <p:grpSpPr>
          <a:xfrm>
            <a:off x="3995202" y="291678"/>
            <a:ext cx="1042560" cy="407880"/>
            <a:chOff x="3995202" y="291678"/>
            <a:chExt cx="1042560" cy="40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B754EF27-B05C-4331-B00B-C069A40A4304}"/>
                    </a:ext>
                  </a:extLst>
                </p14:cNvPr>
                <p14:cNvContentPartPr/>
                <p14:nvPr/>
              </p14:nvContentPartPr>
              <p14:xfrm>
                <a:off x="3995202" y="330558"/>
                <a:ext cx="325440" cy="36900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B754EF27-B05C-4331-B00B-C069A40A430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86202" y="321558"/>
                  <a:ext cx="34308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3E53945C-516D-491B-A49F-9E518D11AD5B}"/>
                    </a:ext>
                  </a:extLst>
                </p14:cNvPr>
                <p14:cNvContentPartPr/>
                <p14:nvPr/>
              </p14:nvContentPartPr>
              <p14:xfrm>
                <a:off x="4424322" y="477078"/>
                <a:ext cx="196920" cy="4608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3E53945C-516D-491B-A49F-9E518D11AD5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15682" y="468438"/>
                  <a:ext cx="2145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F381D290-BA20-4F40-BEB5-39741B2D28F1}"/>
                    </a:ext>
                  </a:extLst>
                </p14:cNvPr>
                <p14:cNvContentPartPr/>
                <p14:nvPr/>
              </p14:nvContentPartPr>
              <p14:xfrm>
                <a:off x="4481922" y="545118"/>
                <a:ext cx="77400" cy="3348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F381D290-BA20-4F40-BEB5-39741B2D28F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73282" y="536478"/>
                  <a:ext cx="950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34805679-9FA7-4C1E-85DF-05D0879A5B84}"/>
                    </a:ext>
                  </a:extLst>
                </p14:cNvPr>
                <p14:cNvContentPartPr/>
                <p14:nvPr/>
              </p14:nvContentPartPr>
              <p14:xfrm>
                <a:off x="4795122" y="291678"/>
                <a:ext cx="242640" cy="32436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34805679-9FA7-4C1E-85DF-05D0879A5B8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86122" y="283038"/>
                  <a:ext cx="260280" cy="34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93084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6F985559-ED70-4D29-98EF-6C3B564F40CD}"/>
              </a:ext>
            </a:extLst>
          </p:cNvPr>
          <p:cNvGrpSpPr/>
          <p:nvPr/>
        </p:nvGrpSpPr>
        <p:grpSpPr>
          <a:xfrm>
            <a:off x="45282" y="196278"/>
            <a:ext cx="2149560" cy="5837040"/>
            <a:chOff x="45282" y="196278"/>
            <a:chExt cx="2149560" cy="583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E8C9A31B-F056-4E3C-A116-7C62E3CD3F0D}"/>
                    </a:ext>
                  </a:extLst>
                </p14:cNvPr>
                <p14:cNvContentPartPr/>
                <p14:nvPr/>
              </p14:nvContentPartPr>
              <p14:xfrm>
                <a:off x="1075962" y="267198"/>
                <a:ext cx="334080" cy="573084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E8C9A31B-F056-4E3C-A116-7C62E3CD3F0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67322" y="258558"/>
                  <a:ext cx="351720" cy="57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4D31CD21-7AA0-4B40-BE28-CA0D6E37259D}"/>
                    </a:ext>
                  </a:extLst>
                </p14:cNvPr>
                <p14:cNvContentPartPr/>
                <p14:nvPr/>
              </p14:nvContentPartPr>
              <p14:xfrm>
                <a:off x="1355322" y="429198"/>
                <a:ext cx="146880" cy="19692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4D31CD21-7AA0-4B40-BE28-CA0D6E37259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46682" y="420198"/>
                  <a:ext cx="1645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89EF37AA-6E04-43F9-A726-9E1B36AF8964}"/>
                    </a:ext>
                  </a:extLst>
                </p14:cNvPr>
                <p14:cNvContentPartPr/>
                <p14:nvPr/>
              </p14:nvContentPartPr>
              <p14:xfrm>
                <a:off x="1717842" y="196278"/>
                <a:ext cx="477000" cy="583704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89EF37AA-6E04-43F9-A726-9E1B36AF896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08842" y="187278"/>
                  <a:ext cx="494640" cy="58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F897C8CE-DBBC-40B7-90AF-687AE76004BF}"/>
                    </a:ext>
                  </a:extLst>
                </p14:cNvPr>
                <p14:cNvContentPartPr/>
                <p14:nvPr/>
              </p14:nvContentPartPr>
              <p14:xfrm>
                <a:off x="149682" y="330558"/>
                <a:ext cx="89280" cy="35712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F897C8CE-DBBC-40B7-90AF-687AE76004B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1042" y="321918"/>
                  <a:ext cx="10692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C68F4D6D-C98E-406E-9269-2419705C2B27}"/>
                    </a:ext>
                  </a:extLst>
                </p14:cNvPr>
                <p14:cNvContentPartPr/>
                <p14:nvPr/>
              </p14:nvContentPartPr>
              <p14:xfrm>
                <a:off x="466122" y="267198"/>
                <a:ext cx="192600" cy="568296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C68F4D6D-C98E-406E-9269-2419705C2B2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7122" y="258558"/>
                  <a:ext cx="210240" cy="57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4563F0C3-5599-45E1-900D-9957A64B56BD}"/>
                    </a:ext>
                  </a:extLst>
                </p14:cNvPr>
                <p14:cNvContentPartPr/>
                <p14:nvPr/>
              </p14:nvContentPartPr>
              <p14:xfrm>
                <a:off x="686802" y="447558"/>
                <a:ext cx="171720" cy="24696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4563F0C3-5599-45E1-900D-9957A64B56B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8162" y="438558"/>
                  <a:ext cx="1893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6F3BC9F7-0918-448B-8F1A-D063DF2DA91B}"/>
                    </a:ext>
                  </a:extLst>
                </p14:cNvPr>
                <p14:cNvContentPartPr/>
                <p14:nvPr/>
              </p14:nvContentPartPr>
              <p14:xfrm>
                <a:off x="150042" y="928158"/>
                <a:ext cx="20160" cy="18720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6F3BC9F7-0918-448B-8F1A-D063DF2DA91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1402" y="919158"/>
                  <a:ext cx="37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129274AE-BD9F-4F4B-A598-6D2B3EE3BD82}"/>
                    </a:ext>
                  </a:extLst>
                </p14:cNvPr>
                <p14:cNvContentPartPr/>
                <p14:nvPr/>
              </p14:nvContentPartPr>
              <p14:xfrm>
                <a:off x="60042" y="836718"/>
                <a:ext cx="200520" cy="2952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129274AE-BD9F-4F4B-A598-6D2B3EE3BD8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402" y="828078"/>
                  <a:ext cx="218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B8B9F6EA-BAC0-4661-B452-D935CCF60A5C}"/>
                    </a:ext>
                  </a:extLst>
                </p14:cNvPr>
                <p14:cNvContentPartPr/>
                <p14:nvPr/>
              </p14:nvContentPartPr>
              <p14:xfrm>
                <a:off x="163002" y="1348638"/>
                <a:ext cx="20520" cy="24732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B8B9F6EA-BAC0-4661-B452-D935CCF60A5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4362" y="1339638"/>
                  <a:ext cx="381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1F4E7E83-7BA3-4913-AD62-A87AA3525BB0}"/>
                    </a:ext>
                  </a:extLst>
                </p14:cNvPr>
                <p14:cNvContentPartPr/>
                <p14:nvPr/>
              </p14:nvContentPartPr>
              <p14:xfrm>
                <a:off x="45282" y="1410558"/>
                <a:ext cx="226080" cy="4500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1F4E7E83-7BA3-4913-AD62-A87AA3525BB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642" y="1401918"/>
                  <a:ext cx="2437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990CE891-347A-40CE-9331-9ED13DFB5DF1}"/>
                    </a:ext>
                  </a:extLst>
                </p14:cNvPr>
                <p14:cNvContentPartPr/>
                <p14:nvPr/>
              </p14:nvContentPartPr>
              <p14:xfrm>
                <a:off x="208362" y="1907358"/>
                <a:ext cx="42120" cy="23652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990CE891-347A-40CE-9331-9ED13DFB5DF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9362" y="1898718"/>
                  <a:ext cx="597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B801154A-D7A0-4C1A-95EC-9A7A589A3606}"/>
                    </a:ext>
                  </a:extLst>
                </p14:cNvPr>
                <p14:cNvContentPartPr/>
                <p14:nvPr/>
              </p14:nvContentPartPr>
              <p14:xfrm>
                <a:off x="111162" y="1868838"/>
                <a:ext cx="214920" cy="6948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B801154A-D7A0-4C1A-95EC-9A7A589A360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162" y="1860198"/>
                  <a:ext cx="2325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877F9233-1796-4758-B39D-700D30B6FF25}"/>
                    </a:ext>
                  </a:extLst>
                </p14:cNvPr>
                <p14:cNvContentPartPr/>
                <p14:nvPr/>
              </p14:nvContentPartPr>
              <p14:xfrm>
                <a:off x="198282" y="2574438"/>
                <a:ext cx="60480" cy="19944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877F9233-1796-4758-B39D-700D30B6FF2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9282" y="2565438"/>
                  <a:ext cx="78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7D504450-8096-4D8F-9747-5D4DA355C3DA}"/>
                    </a:ext>
                  </a:extLst>
                </p14:cNvPr>
                <p14:cNvContentPartPr/>
                <p14:nvPr/>
              </p14:nvContentPartPr>
              <p14:xfrm>
                <a:off x="112242" y="2495958"/>
                <a:ext cx="209520" cy="6264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7D504450-8096-4D8F-9747-5D4DA355C3D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3242" y="2486958"/>
                  <a:ext cx="2271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53037417-3C7F-4119-827A-F886C4884DFA}"/>
                    </a:ext>
                  </a:extLst>
                </p14:cNvPr>
                <p14:cNvContentPartPr/>
                <p14:nvPr/>
              </p14:nvContentPartPr>
              <p14:xfrm>
                <a:off x="163362" y="3165918"/>
                <a:ext cx="42120" cy="23796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53037417-3C7F-4119-827A-F886C4884DF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4362" y="3157278"/>
                  <a:ext cx="597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08B5F6E8-C0E5-48AF-B444-44152F6950AE}"/>
                    </a:ext>
                  </a:extLst>
                </p14:cNvPr>
                <p14:cNvContentPartPr/>
                <p14:nvPr/>
              </p14:nvContentPartPr>
              <p14:xfrm>
                <a:off x="84882" y="3106518"/>
                <a:ext cx="202680" cy="26604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08B5F6E8-C0E5-48AF-B444-44152F6950A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242" y="3097878"/>
                  <a:ext cx="2203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2E30E0C5-567E-43FA-9909-7AC447E87546}"/>
                    </a:ext>
                  </a:extLst>
                </p14:cNvPr>
                <p14:cNvContentPartPr/>
                <p14:nvPr/>
              </p14:nvContentPartPr>
              <p14:xfrm>
                <a:off x="240042" y="3843798"/>
                <a:ext cx="35280" cy="24876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2E30E0C5-567E-43FA-9909-7AC447E8754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1042" y="3835158"/>
                  <a:ext cx="529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73A798F4-4F22-43F3-81F7-BC281AA2DBC3}"/>
                    </a:ext>
                  </a:extLst>
                </p14:cNvPr>
                <p14:cNvContentPartPr/>
                <p14:nvPr/>
              </p14:nvContentPartPr>
              <p14:xfrm>
                <a:off x="197202" y="3787998"/>
                <a:ext cx="199440" cy="3600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73A798F4-4F22-43F3-81F7-BC281AA2DBC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8202" y="3778998"/>
                  <a:ext cx="2170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6667263B-709E-4CCD-81ED-AD4DD0D11B5E}"/>
                    </a:ext>
                  </a:extLst>
                </p14:cNvPr>
                <p14:cNvContentPartPr/>
                <p14:nvPr/>
              </p14:nvContentPartPr>
              <p14:xfrm>
                <a:off x="134922" y="3936678"/>
                <a:ext cx="219600" cy="10404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6667263B-709E-4CCD-81ED-AD4DD0D11B5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5922" y="3927678"/>
                  <a:ext cx="2372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C087BD73-00BC-449A-9C5D-EFA42AA4BA76}"/>
                    </a:ext>
                  </a:extLst>
                </p14:cNvPr>
                <p14:cNvContentPartPr/>
                <p14:nvPr/>
              </p14:nvContentPartPr>
              <p14:xfrm>
                <a:off x="225282" y="4495398"/>
                <a:ext cx="215640" cy="34416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C087BD73-00BC-449A-9C5D-EFA42AA4BA7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6642" y="4486758"/>
                  <a:ext cx="233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5393F794-AFF1-4B27-B11F-3A8D6EC316C3}"/>
                    </a:ext>
                  </a:extLst>
                </p14:cNvPr>
                <p14:cNvContentPartPr/>
                <p14:nvPr/>
              </p14:nvContentPartPr>
              <p14:xfrm>
                <a:off x="244362" y="4705278"/>
                <a:ext cx="180360" cy="11628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5393F794-AFF1-4B27-B11F-3A8D6EC316C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5722" y="4696278"/>
                  <a:ext cx="1980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40232537-9D5F-40F3-A4EA-61264A768E0C}"/>
                    </a:ext>
                  </a:extLst>
                </p14:cNvPr>
                <p14:cNvContentPartPr/>
                <p14:nvPr/>
              </p14:nvContentPartPr>
              <p14:xfrm>
                <a:off x="243282" y="5233758"/>
                <a:ext cx="210240" cy="34380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40232537-9D5F-40F3-A4EA-61264A768E0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4642" y="5224758"/>
                  <a:ext cx="2278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CF40C183-50C1-49FE-A39B-3F2591B95590}"/>
                    </a:ext>
                  </a:extLst>
                </p14:cNvPr>
                <p14:cNvContentPartPr/>
                <p14:nvPr/>
              </p14:nvContentPartPr>
              <p14:xfrm>
                <a:off x="201522" y="5326278"/>
                <a:ext cx="173160" cy="5436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CF40C183-50C1-49FE-A39B-3F2591B9559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2882" y="5317278"/>
                  <a:ext cx="190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57CDD665-4E8F-422E-BE50-DFD28F5EB159}"/>
                    </a:ext>
                  </a:extLst>
                </p14:cNvPr>
                <p14:cNvContentPartPr/>
                <p14:nvPr/>
              </p14:nvContentPartPr>
              <p14:xfrm>
                <a:off x="804522" y="953718"/>
                <a:ext cx="29880" cy="22212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57CDD665-4E8F-422E-BE50-DFD28F5EB15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5882" y="944718"/>
                  <a:ext cx="475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AA94A031-AE22-41C6-8049-3E16CB7AA365}"/>
                    </a:ext>
                  </a:extLst>
                </p14:cNvPr>
                <p14:cNvContentPartPr/>
                <p14:nvPr/>
              </p14:nvContentPartPr>
              <p14:xfrm>
                <a:off x="649362" y="936438"/>
                <a:ext cx="242280" cy="8172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AA94A031-AE22-41C6-8049-3E16CB7AA36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0722" y="927438"/>
                  <a:ext cx="2599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50DCFC22-00A8-4FC4-9CF6-9D07F663F228}"/>
                    </a:ext>
                  </a:extLst>
                </p14:cNvPr>
                <p14:cNvContentPartPr/>
                <p14:nvPr/>
              </p14:nvContentPartPr>
              <p14:xfrm>
                <a:off x="831522" y="1426398"/>
                <a:ext cx="44280" cy="22536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50DCFC22-00A8-4FC4-9CF6-9D07F663F22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2882" y="1417758"/>
                  <a:ext cx="619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52F205DF-585E-466E-A816-26FDCAD8413C}"/>
                    </a:ext>
                  </a:extLst>
                </p14:cNvPr>
                <p14:cNvContentPartPr/>
                <p14:nvPr/>
              </p14:nvContentPartPr>
              <p14:xfrm>
                <a:off x="734322" y="1437558"/>
                <a:ext cx="271440" cy="7452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52F205DF-585E-466E-A816-26FDCAD8413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5682" y="1428558"/>
                  <a:ext cx="2890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7AD2960C-6420-44FA-B8C8-E24BEAB04FF4}"/>
                    </a:ext>
                  </a:extLst>
                </p14:cNvPr>
                <p14:cNvContentPartPr/>
                <p14:nvPr/>
              </p14:nvContentPartPr>
              <p14:xfrm>
                <a:off x="847362" y="1901238"/>
                <a:ext cx="34920" cy="26460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7AD2960C-6420-44FA-B8C8-E24BEAB04FF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8722" y="1892598"/>
                  <a:ext cx="525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14F67BC0-A1BE-470F-BF46-505716EC2D10}"/>
                    </a:ext>
                  </a:extLst>
                </p14:cNvPr>
                <p14:cNvContentPartPr/>
                <p14:nvPr/>
              </p14:nvContentPartPr>
              <p14:xfrm>
                <a:off x="743322" y="1917438"/>
                <a:ext cx="293400" cy="20304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14F67BC0-A1BE-470F-BF46-505716EC2D1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4682" y="1908798"/>
                  <a:ext cx="3110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642DD013-523C-472C-9BC6-25AE0F8886E9}"/>
                    </a:ext>
                  </a:extLst>
                </p14:cNvPr>
                <p14:cNvContentPartPr/>
                <p14:nvPr/>
              </p14:nvContentPartPr>
              <p14:xfrm>
                <a:off x="940242" y="2541678"/>
                <a:ext cx="50040" cy="26028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642DD013-523C-472C-9BC6-25AE0F8886E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31242" y="2533038"/>
                  <a:ext cx="676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AE7A7CD9-AAF5-4394-80FC-E11C17E4D80C}"/>
                    </a:ext>
                  </a:extLst>
                </p14:cNvPr>
                <p14:cNvContentPartPr/>
                <p14:nvPr/>
              </p14:nvContentPartPr>
              <p14:xfrm>
                <a:off x="800922" y="2475798"/>
                <a:ext cx="304560" cy="27612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AE7A7CD9-AAF5-4394-80FC-E11C17E4D80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2282" y="2466798"/>
                  <a:ext cx="3222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AEE849C6-1181-490D-B36F-B1864CB2C487}"/>
                    </a:ext>
                  </a:extLst>
                </p14:cNvPr>
                <p14:cNvContentPartPr/>
                <p14:nvPr/>
              </p14:nvContentPartPr>
              <p14:xfrm>
                <a:off x="819282" y="3088518"/>
                <a:ext cx="229320" cy="56160"/>
              </p14:xfrm>
            </p:contentPart>
          </mc:Choice>
          <mc:Fallback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AEE849C6-1181-490D-B36F-B1864CB2C48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10282" y="3079878"/>
                  <a:ext cx="2469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2A6C08AE-51BE-4751-8945-BA8A067485F5}"/>
                    </a:ext>
                  </a:extLst>
                </p14:cNvPr>
                <p14:cNvContentPartPr/>
                <p14:nvPr/>
              </p14:nvContentPartPr>
              <p14:xfrm>
                <a:off x="948162" y="3130638"/>
                <a:ext cx="33120" cy="24300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2A6C08AE-51BE-4751-8945-BA8A067485F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39162" y="3121998"/>
                  <a:ext cx="507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FDE9D468-E531-4908-90AC-3095DC1CFFFD}"/>
                    </a:ext>
                  </a:extLst>
                </p14:cNvPr>
                <p14:cNvContentPartPr/>
                <p14:nvPr/>
              </p14:nvContentPartPr>
              <p14:xfrm>
                <a:off x="952482" y="3841278"/>
                <a:ext cx="37800" cy="20160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FDE9D468-E531-4908-90AC-3095DC1CFFF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3482" y="3832638"/>
                  <a:ext cx="554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C8ED259A-6803-4FA5-8047-31FA8770D07C}"/>
                    </a:ext>
                  </a:extLst>
                </p14:cNvPr>
                <p14:cNvContentPartPr/>
                <p14:nvPr/>
              </p14:nvContentPartPr>
              <p14:xfrm>
                <a:off x="815682" y="3775758"/>
                <a:ext cx="308160" cy="10512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C8ED259A-6803-4FA5-8047-31FA8770D07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07042" y="3766758"/>
                  <a:ext cx="3258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29061CF5-F438-41FF-8419-626CCB5AE1D7}"/>
                    </a:ext>
                  </a:extLst>
                </p14:cNvPr>
                <p14:cNvContentPartPr/>
                <p14:nvPr/>
              </p14:nvContentPartPr>
              <p14:xfrm>
                <a:off x="956082" y="4492518"/>
                <a:ext cx="27000" cy="288000"/>
              </p14:xfrm>
            </p:contentPart>
          </mc:Choice>
          <mc:Fallback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29061CF5-F438-41FF-8419-626CCB5AE1D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47082" y="4483518"/>
                  <a:ext cx="446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F21E68B2-C811-48FB-A625-E5E134AE1803}"/>
                    </a:ext>
                  </a:extLst>
                </p14:cNvPr>
                <p14:cNvContentPartPr/>
                <p14:nvPr/>
              </p14:nvContentPartPr>
              <p14:xfrm>
                <a:off x="811362" y="4459758"/>
                <a:ext cx="287640" cy="26316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F21E68B2-C811-48FB-A625-E5E134AE180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02362" y="4451118"/>
                  <a:ext cx="3052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D357BC05-5D51-4836-957A-B254861A5BB2}"/>
                    </a:ext>
                  </a:extLst>
                </p14:cNvPr>
                <p14:cNvContentPartPr/>
                <p14:nvPr/>
              </p14:nvContentPartPr>
              <p14:xfrm>
                <a:off x="962922" y="5458758"/>
                <a:ext cx="48960" cy="10332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D357BC05-5D51-4836-957A-B254861A5BB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3922" y="5449758"/>
                  <a:ext cx="666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CFECAD5A-3863-43D6-ABAB-EC8518B1DA0F}"/>
                    </a:ext>
                  </a:extLst>
                </p14:cNvPr>
                <p14:cNvContentPartPr/>
                <p14:nvPr/>
              </p14:nvContentPartPr>
              <p14:xfrm>
                <a:off x="926562" y="5159958"/>
                <a:ext cx="201960" cy="4536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CFECAD5A-3863-43D6-ABAB-EC8518B1DA0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17922" y="5151318"/>
                  <a:ext cx="219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064E60E0-E0B6-4E7D-A2F0-FBBF721542EA}"/>
                    </a:ext>
                  </a:extLst>
                </p14:cNvPr>
                <p14:cNvContentPartPr/>
                <p14:nvPr/>
              </p14:nvContentPartPr>
              <p14:xfrm>
                <a:off x="831522" y="5295678"/>
                <a:ext cx="291240" cy="75960"/>
              </p14:xfrm>
            </p:contentPart>
          </mc:Choice>
          <mc:Fallback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064E60E0-E0B6-4E7D-A2F0-FBBF721542E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22882" y="5286678"/>
                  <a:ext cx="3088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D0802FF8-993D-44D5-AA86-A34CA34A3FF1}"/>
                    </a:ext>
                  </a:extLst>
                </p14:cNvPr>
                <p14:cNvContentPartPr/>
                <p14:nvPr/>
              </p14:nvContentPartPr>
              <p14:xfrm>
                <a:off x="1473042" y="860838"/>
                <a:ext cx="37440" cy="297720"/>
              </p14:xfrm>
            </p:contentPart>
          </mc:Choice>
          <mc:Fallback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D0802FF8-993D-44D5-AA86-A34CA34A3FF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464042" y="852198"/>
                  <a:ext cx="550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CA0B889B-064A-4767-BC73-BA418A4F449A}"/>
                    </a:ext>
                  </a:extLst>
                </p14:cNvPr>
                <p14:cNvContentPartPr/>
                <p14:nvPr/>
              </p14:nvContentPartPr>
              <p14:xfrm>
                <a:off x="1394922" y="888198"/>
                <a:ext cx="185400" cy="68400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CA0B889B-064A-4767-BC73-BA418A4F449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386282" y="879558"/>
                  <a:ext cx="2030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4A82BF16-380C-439B-A429-15102735B771}"/>
                    </a:ext>
                  </a:extLst>
                </p14:cNvPr>
                <p14:cNvContentPartPr/>
                <p14:nvPr/>
              </p14:nvContentPartPr>
              <p14:xfrm>
                <a:off x="1482042" y="1422798"/>
                <a:ext cx="37800" cy="24444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4A82BF16-380C-439B-A429-15102735B77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473402" y="1414158"/>
                  <a:ext cx="554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2EC59315-E418-40C1-A895-C19798D0D3A6}"/>
                    </a:ext>
                  </a:extLst>
                </p14:cNvPr>
                <p14:cNvContentPartPr/>
                <p14:nvPr/>
              </p14:nvContentPartPr>
              <p14:xfrm>
                <a:off x="1408602" y="1356918"/>
                <a:ext cx="205920" cy="158760"/>
              </p14:xfrm>
            </p:contentPart>
          </mc:Choice>
          <mc:Fallback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2EC59315-E418-40C1-A895-C19798D0D3A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399602" y="1348278"/>
                  <a:ext cx="2235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DF6634FA-FEC5-4F25-B9D9-50619F3E0E9F}"/>
                    </a:ext>
                  </a:extLst>
                </p14:cNvPr>
                <p14:cNvContentPartPr/>
                <p14:nvPr/>
              </p14:nvContentPartPr>
              <p14:xfrm>
                <a:off x="1555482" y="2017158"/>
                <a:ext cx="21960" cy="272520"/>
              </p14:xfrm>
            </p:contentPart>
          </mc:Choice>
          <mc:Fallback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DF6634FA-FEC5-4F25-B9D9-50619F3E0E9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546842" y="2008158"/>
                  <a:ext cx="396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C1E4D95B-EE6A-4602-B38A-927E85DF769D}"/>
                    </a:ext>
                  </a:extLst>
                </p14:cNvPr>
                <p14:cNvContentPartPr/>
                <p14:nvPr/>
              </p14:nvContentPartPr>
              <p14:xfrm>
                <a:off x="1497882" y="1327038"/>
                <a:ext cx="105480" cy="53280"/>
              </p14:xfrm>
            </p:contentPart>
          </mc:Choice>
          <mc:Fallback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C1E4D95B-EE6A-4602-B38A-927E85DF769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489242" y="1318398"/>
                  <a:ext cx="1231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ABD26EBA-D5B7-44E7-BB9E-04081F2ECA6F}"/>
                    </a:ext>
                  </a:extLst>
                </p14:cNvPr>
                <p14:cNvContentPartPr/>
                <p14:nvPr/>
              </p14:nvContentPartPr>
              <p14:xfrm>
                <a:off x="1399602" y="2012478"/>
                <a:ext cx="379440" cy="114480"/>
              </p14:xfrm>
            </p:contentPart>
          </mc:Choice>
          <mc:Fallback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ABD26EBA-D5B7-44E7-BB9E-04081F2ECA6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90602" y="2003478"/>
                  <a:ext cx="3970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6EF83200-3DA8-43F9-965E-E3EDA8DB3B94}"/>
                    </a:ext>
                  </a:extLst>
                </p14:cNvPr>
                <p14:cNvContentPartPr/>
                <p14:nvPr/>
              </p14:nvContentPartPr>
              <p14:xfrm>
                <a:off x="1564842" y="2664798"/>
                <a:ext cx="15480" cy="266040"/>
              </p14:xfrm>
            </p:contentPart>
          </mc:Choice>
          <mc:Fallback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6EF83200-3DA8-43F9-965E-E3EDA8DB3B9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556202" y="2656158"/>
                  <a:ext cx="331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1A8A33A5-A96C-4C49-A09D-DF2ED2B8FBB9}"/>
                    </a:ext>
                  </a:extLst>
                </p14:cNvPr>
                <p14:cNvContentPartPr/>
                <p14:nvPr/>
              </p14:nvContentPartPr>
              <p14:xfrm>
                <a:off x="1504722" y="2618358"/>
                <a:ext cx="186120" cy="92520"/>
              </p14:xfrm>
            </p:contentPart>
          </mc:Choice>
          <mc:Fallback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1A8A33A5-A96C-4C49-A09D-DF2ED2B8FBB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495722" y="2609718"/>
                  <a:ext cx="2037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79CE3DC5-8EDB-4AA5-B148-5EC6FF8259F8}"/>
                    </a:ext>
                  </a:extLst>
                </p14:cNvPr>
                <p14:cNvContentPartPr/>
                <p14:nvPr/>
              </p14:nvContentPartPr>
              <p14:xfrm>
                <a:off x="1467282" y="2721678"/>
                <a:ext cx="180360" cy="106560"/>
              </p14:xfrm>
            </p:contentPart>
          </mc:Choice>
          <mc:Fallback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79CE3DC5-8EDB-4AA5-B148-5EC6FF8259F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458642" y="2713038"/>
                  <a:ext cx="198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70676DAE-F835-4E5B-8CFD-598BD52CE9F0}"/>
                    </a:ext>
                  </a:extLst>
                </p14:cNvPr>
                <p14:cNvContentPartPr/>
                <p14:nvPr/>
              </p14:nvContentPartPr>
              <p14:xfrm>
                <a:off x="1534242" y="3169878"/>
                <a:ext cx="324360" cy="288720"/>
              </p14:xfrm>
            </p:contentPart>
          </mc:Choice>
          <mc:Fallback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70676DAE-F835-4E5B-8CFD-598BD52CE9F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525242" y="3160878"/>
                  <a:ext cx="3420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32C6A8C1-F132-4BF6-9A73-E19578B5F7AA}"/>
                    </a:ext>
                  </a:extLst>
                </p14:cNvPr>
                <p14:cNvContentPartPr/>
                <p14:nvPr/>
              </p14:nvContentPartPr>
              <p14:xfrm>
                <a:off x="1604442" y="3918318"/>
                <a:ext cx="34200" cy="171360"/>
              </p14:xfrm>
            </p:contentPart>
          </mc:Choice>
          <mc:Fallback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32C6A8C1-F132-4BF6-9A73-E19578B5F7A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595442" y="3909318"/>
                  <a:ext cx="518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92BF6F87-96FD-42FA-AEC0-C16C3E17F793}"/>
                    </a:ext>
                  </a:extLst>
                </p14:cNvPr>
                <p14:cNvContentPartPr/>
                <p14:nvPr/>
              </p14:nvContentPartPr>
              <p14:xfrm>
                <a:off x="1542162" y="3780078"/>
                <a:ext cx="232560" cy="56880"/>
              </p14:xfrm>
            </p:contentPart>
          </mc:Choice>
          <mc:Fallback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92BF6F87-96FD-42FA-AEC0-C16C3E17F79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33162" y="3771438"/>
                  <a:ext cx="2502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BB05AAD2-FCCF-40DB-A4D5-14D7B7755AEB}"/>
                    </a:ext>
                  </a:extLst>
                </p14:cNvPr>
                <p14:cNvContentPartPr/>
                <p14:nvPr/>
              </p14:nvContentPartPr>
              <p14:xfrm>
                <a:off x="1497882" y="3939558"/>
                <a:ext cx="232200" cy="787320"/>
              </p14:xfrm>
            </p:contentPart>
          </mc:Choice>
          <mc:Fallback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BB05AAD2-FCCF-40DB-A4D5-14D7B7755AE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489242" y="3930918"/>
                  <a:ext cx="249840" cy="80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C73D8770-A24A-45FF-886C-4A6BD2A81704}"/>
                    </a:ext>
                  </a:extLst>
                </p14:cNvPr>
                <p14:cNvContentPartPr/>
                <p14:nvPr/>
              </p14:nvContentPartPr>
              <p14:xfrm>
                <a:off x="1485642" y="4377678"/>
                <a:ext cx="356760" cy="76320"/>
              </p14:xfrm>
            </p:contentPart>
          </mc:Choice>
          <mc:Fallback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C73D8770-A24A-45FF-886C-4A6BD2A8170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476642" y="4369038"/>
                  <a:ext cx="3744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64790656-CA81-40E8-BA5E-9438CF00875B}"/>
                    </a:ext>
                  </a:extLst>
                </p14:cNvPr>
                <p14:cNvContentPartPr/>
                <p14:nvPr/>
              </p14:nvContentPartPr>
              <p14:xfrm>
                <a:off x="1627842" y="5315118"/>
                <a:ext cx="64800" cy="266400"/>
              </p14:xfrm>
            </p:contentPart>
          </mc:Choice>
          <mc:Fallback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64790656-CA81-40E8-BA5E-9438CF00875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619202" y="5306118"/>
                  <a:ext cx="824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45F3AE55-B268-45FA-81A3-36EBE7376942}"/>
                    </a:ext>
                  </a:extLst>
                </p14:cNvPr>
                <p14:cNvContentPartPr/>
                <p14:nvPr/>
              </p14:nvContentPartPr>
              <p14:xfrm>
                <a:off x="1629282" y="5251758"/>
                <a:ext cx="253440" cy="47160"/>
              </p14:xfrm>
            </p:contentPart>
          </mc:Choice>
          <mc:Fallback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45F3AE55-B268-45FA-81A3-36EBE737694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620282" y="5243118"/>
                  <a:ext cx="2710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8D241CA7-B517-4F21-94C2-BB35E6B9314B}"/>
                    </a:ext>
                  </a:extLst>
                </p14:cNvPr>
                <p14:cNvContentPartPr/>
                <p14:nvPr/>
              </p14:nvContentPartPr>
              <p14:xfrm>
                <a:off x="1513722" y="5336358"/>
                <a:ext cx="285480" cy="117360"/>
              </p14:xfrm>
            </p:contentPart>
          </mc:Choice>
          <mc:Fallback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8D241CA7-B517-4F21-94C2-BB35E6B9314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505082" y="5327718"/>
                  <a:ext cx="30312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4C1B13C6-99B2-4E4F-8224-C41E5815D1F5}"/>
              </a:ext>
            </a:extLst>
          </p:cNvPr>
          <p:cNvGrpSpPr/>
          <p:nvPr/>
        </p:nvGrpSpPr>
        <p:grpSpPr>
          <a:xfrm>
            <a:off x="2010882" y="344238"/>
            <a:ext cx="361080" cy="358200"/>
            <a:chOff x="2010882" y="344238"/>
            <a:chExt cx="361080" cy="35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5BD56B12-B891-4FA3-89B9-E426C3676D97}"/>
                    </a:ext>
                  </a:extLst>
                </p14:cNvPr>
                <p14:cNvContentPartPr/>
                <p14:nvPr/>
              </p14:nvContentPartPr>
              <p14:xfrm>
                <a:off x="2010882" y="445398"/>
                <a:ext cx="78120" cy="257040"/>
              </p14:xfrm>
            </p:contentPart>
          </mc:Choice>
          <mc:Fallback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5BD56B12-B891-4FA3-89B9-E426C3676D9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001882" y="436758"/>
                  <a:ext cx="957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00DE1041-BFFE-416E-9A9E-5FFC34C4CAEF}"/>
                    </a:ext>
                  </a:extLst>
                </p14:cNvPr>
                <p14:cNvContentPartPr/>
                <p14:nvPr/>
              </p14:nvContentPartPr>
              <p14:xfrm>
                <a:off x="2233002" y="344238"/>
                <a:ext cx="138960" cy="158400"/>
              </p14:xfrm>
            </p:contentPart>
          </mc:Choice>
          <mc:Fallback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00DE1041-BFFE-416E-9A9E-5FFC34C4CAE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224362" y="335598"/>
                  <a:ext cx="15660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C308BE9F-E031-4ADE-8B73-8A8F666F853D}"/>
              </a:ext>
            </a:extLst>
          </p:cNvPr>
          <p:cNvGrpSpPr/>
          <p:nvPr/>
        </p:nvGrpSpPr>
        <p:grpSpPr>
          <a:xfrm>
            <a:off x="2582922" y="182958"/>
            <a:ext cx="603000" cy="6133320"/>
            <a:chOff x="2582922" y="182958"/>
            <a:chExt cx="603000" cy="613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21B990AD-9F42-4572-A408-6A79D976EBF0}"/>
                    </a:ext>
                  </a:extLst>
                </p14:cNvPr>
                <p14:cNvContentPartPr/>
                <p14:nvPr/>
              </p14:nvContentPartPr>
              <p14:xfrm>
                <a:off x="2582922" y="344238"/>
                <a:ext cx="145080" cy="237960"/>
              </p14:xfrm>
            </p:contentPart>
          </mc:Choice>
          <mc:Fallback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21B990AD-9F42-4572-A408-6A79D976EBF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573922" y="335238"/>
                  <a:ext cx="1627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A79C67EB-DE8E-4833-A167-EC6A74A2B97F}"/>
                    </a:ext>
                  </a:extLst>
                </p14:cNvPr>
                <p14:cNvContentPartPr/>
                <p14:nvPr/>
              </p14:nvContentPartPr>
              <p14:xfrm>
                <a:off x="2907642" y="182958"/>
                <a:ext cx="278280" cy="6133320"/>
              </p14:xfrm>
            </p:contentPart>
          </mc:Choice>
          <mc:Fallback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A79C67EB-DE8E-4833-A167-EC6A74A2B97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899002" y="173958"/>
                  <a:ext cx="295920" cy="615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Группа 90">
            <a:extLst>
              <a:ext uri="{FF2B5EF4-FFF2-40B4-BE49-F238E27FC236}">
                <a16:creationId xmlns:a16="http://schemas.microsoft.com/office/drawing/2014/main" id="{0E81916E-6BF6-45A3-896D-1788172A976C}"/>
              </a:ext>
            </a:extLst>
          </p:cNvPr>
          <p:cNvGrpSpPr/>
          <p:nvPr/>
        </p:nvGrpSpPr>
        <p:grpSpPr>
          <a:xfrm>
            <a:off x="3153162" y="285198"/>
            <a:ext cx="872640" cy="318960"/>
            <a:chOff x="3153162" y="285198"/>
            <a:chExt cx="872640" cy="31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16EA286C-354B-4816-8FFE-560DF2E20FDE}"/>
                    </a:ext>
                  </a:extLst>
                </p14:cNvPr>
                <p14:cNvContentPartPr/>
                <p14:nvPr/>
              </p14:nvContentPartPr>
              <p14:xfrm>
                <a:off x="3153162" y="299238"/>
                <a:ext cx="272880" cy="304920"/>
              </p14:xfrm>
            </p:contentPart>
          </mc:Choice>
          <mc:Fallback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16EA286C-354B-4816-8FFE-560DF2E20FD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144162" y="290598"/>
                  <a:ext cx="2905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D475FEF1-3F20-43CF-ADE2-EA9128AB9BCB}"/>
                    </a:ext>
                  </a:extLst>
                </p14:cNvPr>
                <p14:cNvContentPartPr/>
                <p14:nvPr/>
              </p14:nvContentPartPr>
              <p14:xfrm>
                <a:off x="3540882" y="339558"/>
                <a:ext cx="173880" cy="27360"/>
              </p14:xfrm>
            </p:contentPart>
          </mc:Choice>
          <mc:Fallback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D475FEF1-3F20-43CF-ADE2-EA9128AB9BC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532242" y="330918"/>
                  <a:ext cx="1915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313F218A-1698-4969-A906-2CE4B5D6C0D0}"/>
                    </a:ext>
                  </a:extLst>
                </p14:cNvPr>
                <p14:cNvContentPartPr/>
                <p14:nvPr/>
              </p14:nvContentPartPr>
              <p14:xfrm>
                <a:off x="3573642" y="410838"/>
                <a:ext cx="141840" cy="12600"/>
              </p14:xfrm>
            </p:contentPart>
          </mc:Choice>
          <mc:Fallback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313F218A-1698-4969-A906-2CE4B5D6C0D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565002" y="402198"/>
                  <a:ext cx="1594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3668CF52-2FF4-4658-9D97-85BE65FE77C8}"/>
                    </a:ext>
                  </a:extLst>
                </p14:cNvPr>
                <p14:cNvContentPartPr/>
                <p14:nvPr/>
              </p14:nvContentPartPr>
              <p14:xfrm>
                <a:off x="3599562" y="467718"/>
                <a:ext cx="126000" cy="10440"/>
              </p14:xfrm>
            </p:contentPart>
          </mc:Choice>
          <mc:Fallback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3668CF52-2FF4-4658-9D97-85BE65FE77C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590922" y="459078"/>
                  <a:ext cx="1436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1DF911B0-DB4D-4582-9CA1-CBF979CD7FD7}"/>
                    </a:ext>
                  </a:extLst>
                </p14:cNvPr>
                <p14:cNvContentPartPr/>
                <p14:nvPr/>
              </p14:nvContentPartPr>
              <p14:xfrm>
                <a:off x="3897282" y="285198"/>
                <a:ext cx="128520" cy="289800"/>
              </p14:xfrm>
            </p:contentPart>
          </mc:Choice>
          <mc:Fallback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1DF911B0-DB4D-4582-9CA1-CBF979CD7FD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888282" y="276558"/>
                  <a:ext cx="146160" cy="30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90" name="Рукописный ввод 89">
                <a:extLst>
                  <a:ext uri="{FF2B5EF4-FFF2-40B4-BE49-F238E27FC236}">
                    <a16:creationId xmlns:a16="http://schemas.microsoft.com/office/drawing/2014/main" id="{7D768295-8D13-40A9-B76B-E01782332D13}"/>
                  </a:ext>
                </a:extLst>
              </p14:cNvPr>
              <p14:cNvContentPartPr/>
              <p14:nvPr/>
            </p14:nvContentPartPr>
            <p14:xfrm>
              <a:off x="4301922" y="101598"/>
              <a:ext cx="860400" cy="5901840"/>
            </p14:xfrm>
          </p:contentPart>
        </mc:Choice>
        <mc:Fallback>
          <p:pic>
            <p:nvPicPr>
              <p:cNvPr id="90" name="Рукописный ввод 89">
                <a:extLst>
                  <a:ext uri="{FF2B5EF4-FFF2-40B4-BE49-F238E27FC236}">
                    <a16:creationId xmlns:a16="http://schemas.microsoft.com/office/drawing/2014/main" id="{7D768295-8D13-40A9-B76B-E01782332D1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293282" y="92958"/>
                <a:ext cx="878040" cy="591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Группа 95">
            <a:extLst>
              <a:ext uri="{FF2B5EF4-FFF2-40B4-BE49-F238E27FC236}">
                <a16:creationId xmlns:a16="http://schemas.microsoft.com/office/drawing/2014/main" id="{73AA22C1-3DA3-48EA-BE8F-10CE74F6D619}"/>
              </a:ext>
            </a:extLst>
          </p:cNvPr>
          <p:cNvGrpSpPr/>
          <p:nvPr/>
        </p:nvGrpSpPr>
        <p:grpSpPr>
          <a:xfrm>
            <a:off x="4636002" y="-12882"/>
            <a:ext cx="2632680" cy="5871240"/>
            <a:chOff x="4636002" y="-12882"/>
            <a:chExt cx="2632680" cy="587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AF410678-C239-40C3-B247-95326B48AA64}"/>
                    </a:ext>
                  </a:extLst>
                </p14:cNvPr>
                <p14:cNvContentPartPr/>
                <p14:nvPr/>
              </p14:nvContentPartPr>
              <p14:xfrm>
                <a:off x="4636002" y="354678"/>
                <a:ext cx="137880" cy="269640"/>
              </p14:xfrm>
            </p:contentPart>
          </mc:Choice>
          <mc:Fallback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AF410678-C239-40C3-B247-95326B48AA6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627002" y="345678"/>
                  <a:ext cx="1555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F0713533-385E-4A78-A8DC-4D394A8ED310}"/>
                    </a:ext>
                  </a:extLst>
                </p14:cNvPr>
                <p14:cNvContentPartPr/>
                <p14:nvPr/>
              </p14:nvContentPartPr>
              <p14:xfrm>
                <a:off x="4963962" y="352878"/>
                <a:ext cx="211680" cy="201960"/>
              </p14:xfrm>
            </p:contentPart>
          </mc:Choice>
          <mc:Fallback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F0713533-385E-4A78-A8DC-4D394A8ED31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955322" y="343878"/>
                  <a:ext cx="2293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505BFCC6-539B-4A98-A3F9-9CB84130BB9C}"/>
                    </a:ext>
                  </a:extLst>
                </p14:cNvPr>
                <p14:cNvContentPartPr/>
                <p14:nvPr/>
              </p14:nvContentPartPr>
              <p14:xfrm>
                <a:off x="5236482" y="290958"/>
                <a:ext cx="239040" cy="205560"/>
              </p14:xfrm>
            </p:contentPart>
          </mc:Choice>
          <mc:Fallback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505BFCC6-539B-4A98-A3F9-9CB84130BB9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227842" y="282318"/>
                  <a:ext cx="2566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85B589D5-F57D-4080-8BB2-ECB83B9C32E7}"/>
                    </a:ext>
                  </a:extLst>
                </p14:cNvPr>
                <p14:cNvContentPartPr/>
                <p14:nvPr/>
              </p14:nvContentPartPr>
              <p14:xfrm>
                <a:off x="5723562" y="-12882"/>
                <a:ext cx="1545120" cy="5871240"/>
              </p14:xfrm>
            </p:contentPart>
          </mc:Choice>
          <mc:Fallback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85B589D5-F57D-4080-8BB2-ECB83B9C32E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714562" y="-21522"/>
                  <a:ext cx="1562760" cy="588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Группа 107">
            <a:extLst>
              <a:ext uri="{FF2B5EF4-FFF2-40B4-BE49-F238E27FC236}">
                <a16:creationId xmlns:a16="http://schemas.microsoft.com/office/drawing/2014/main" id="{8F5B55F0-B982-4250-B6C6-FB88728F61F5}"/>
              </a:ext>
            </a:extLst>
          </p:cNvPr>
          <p:cNvGrpSpPr/>
          <p:nvPr/>
        </p:nvGrpSpPr>
        <p:grpSpPr>
          <a:xfrm>
            <a:off x="6065922" y="145878"/>
            <a:ext cx="513720" cy="300960"/>
            <a:chOff x="6065922" y="145878"/>
            <a:chExt cx="513720" cy="30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D640369B-0F4E-49F6-876B-E63CEB05E7A0}"/>
                    </a:ext>
                  </a:extLst>
                </p14:cNvPr>
                <p14:cNvContentPartPr/>
                <p14:nvPr/>
              </p14:nvContentPartPr>
              <p14:xfrm>
                <a:off x="6065922" y="183678"/>
                <a:ext cx="230400" cy="263160"/>
              </p14:xfrm>
            </p:contentPart>
          </mc:Choice>
          <mc:Fallback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D640369B-0F4E-49F6-876B-E63CEB05E7A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056922" y="175038"/>
                  <a:ext cx="2480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E2C99202-1983-42B6-8415-DC7864888907}"/>
                    </a:ext>
                  </a:extLst>
                </p14:cNvPr>
                <p14:cNvContentPartPr/>
                <p14:nvPr/>
              </p14:nvContentPartPr>
              <p14:xfrm>
                <a:off x="6086082" y="345678"/>
                <a:ext cx="179640" cy="70560"/>
              </p14:xfrm>
            </p:contentPart>
          </mc:Choice>
          <mc:Fallback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E2C99202-1983-42B6-8415-DC786488890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077442" y="336678"/>
                  <a:ext cx="1972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FE22DB3F-6FC0-4604-A334-CB1367A2B7FC}"/>
                    </a:ext>
                  </a:extLst>
                </p14:cNvPr>
                <p14:cNvContentPartPr/>
                <p14:nvPr/>
              </p14:nvContentPartPr>
              <p14:xfrm>
                <a:off x="6274002" y="145878"/>
                <a:ext cx="305640" cy="239400"/>
              </p14:xfrm>
            </p:contentPart>
          </mc:Choice>
          <mc:Fallback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FE22DB3F-6FC0-4604-A334-CB1367A2B7F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265002" y="136878"/>
                  <a:ext cx="323280" cy="25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Группа 106">
            <a:extLst>
              <a:ext uri="{FF2B5EF4-FFF2-40B4-BE49-F238E27FC236}">
                <a16:creationId xmlns:a16="http://schemas.microsoft.com/office/drawing/2014/main" id="{F496B30D-B883-4959-87C2-BB9D03AA7D72}"/>
              </a:ext>
            </a:extLst>
          </p:cNvPr>
          <p:cNvGrpSpPr/>
          <p:nvPr/>
        </p:nvGrpSpPr>
        <p:grpSpPr>
          <a:xfrm>
            <a:off x="6832722" y="111678"/>
            <a:ext cx="1113120" cy="252720"/>
            <a:chOff x="6832722" y="111678"/>
            <a:chExt cx="1113120" cy="25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FD4E4AC2-28D1-46AA-AF96-1CD9F35ECBF5}"/>
                    </a:ext>
                  </a:extLst>
                </p14:cNvPr>
                <p14:cNvContentPartPr/>
                <p14:nvPr/>
              </p14:nvContentPartPr>
              <p14:xfrm>
                <a:off x="6832722" y="111678"/>
                <a:ext cx="104760" cy="249480"/>
              </p14:xfrm>
            </p:contentPart>
          </mc:Choice>
          <mc:Fallback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FD4E4AC2-28D1-46AA-AF96-1CD9F35ECBF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824082" y="102678"/>
                  <a:ext cx="1224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782CE3C3-81F9-4CD8-9F88-F4A6EEF7D42D}"/>
                    </a:ext>
                  </a:extLst>
                </p14:cNvPr>
                <p14:cNvContentPartPr/>
                <p14:nvPr/>
              </p14:nvContentPartPr>
              <p14:xfrm>
                <a:off x="6974202" y="140838"/>
                <a:ext cx="361440" cy="204120"/>
              </p14:xfrm>
            </p:contentPart>
          </mc:Choice>
          <mc:Fallback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782CE3C3-81F9-4CD8-9F88-F4A6EEF7D42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965202" y="131838"/>
                  <a:ext cx="3790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6FAE4BB9-926F-4411-9C6C-E573A0D59409}"/>
                    </a:ext>
                  </a:extLst>
                </p14:cNvPr>
                <p14:cNvContentPartPr/>
                <p14:nvPr/>
              </p14:nvContentPartPr>
              <p14:xfrm>
                <a:off x="7297842" y="124638"/>
                <a:ext cx="264960" cy="239760"/>
              </p14:xfrm>
            </p:contentPart>
          </mc:Choice>
          <mc:Fallback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6FAE4BB9-926F-4411-9C6C-E573A0D5940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288842" y="115998"/>
                  <a:ext cx="2826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CBD8CDB5-CAC1-400A-BFC2-C450F1BBE126}"/>
                    </a:ext>
                  </a:extLst>
                </p14:cNvPr>
                <p14:cNvContentPartPr/>
                <p14:nvPr/>
              </p14:nvContentPartPr>
              <p14:xfrm>
                <a:off x="7633722" y="116718"/>
                <a:ext cx="105480" cy="192600"/>
              </p14:xfrm>
            </p:contentPart>
          </mc:Choice>
          <mc:Fallback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CBD8CDB5-CAC1-400A-BFC2-C450F1BBE12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624722" y="108078"/>
                  <a:ext cx="1231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2EC40991-2A4E-49ED-B38D-042EE26C5E92}"/>
                    </a:ext>
                  </a:extLst>
                </p14:cNvPr>
                <p14:cNvContentPartPr/>
                <p14:nvPr/>
              </p14:nvContentPartPr>
              <p14:xfrm>
                <a:off x="7741002" y="225438"/>
                <a:ext cx="204840" cy="91800"/>
              </p14:xfrm>
            </p:contentPart>
          </mc:Choice>
          <mc:Fallback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2EC40991-2A4E-49ED-B38D-042EE26C5E9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732362" y="216798"/>
                  <a:ext cx="2224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B5881E48-B00B-4E05-976B-8F45770CE189}"/>
                    </a:ext>
                  </a:extLst>
                </p14:cNvPr>
                <p14:cNvContentPartPr/>
                <p14:nvPr/>
              </p14:nvContentPartPr>
              <p14:xfrm>
                <a:off x="7811202" y="132918"/>
                <a:ext cx="103320" cy="8640"/>
              </p14:xfrm>
            </p:contentPart>
          </mc:Choice>
          <mc:Fallback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B5881E48-B00B-4E05-976B-8F45770CE18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802562" y="124278"/>
                  <a:ext cx="12096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Группа 129">
            <a:extLst>
              <a:ext uri="{FF2B5EF4-FFF2-40B4-BE49-F238E27FC236}">
                <a16:creationId xmlns:a16="http://schemas.microsoft.com/office/drawing/2014/main" id="{E15FAC16-6AFB-455D-814D-655313A6C006}"/>
              </a:ext>
            </a:extLst>
          </p:cNvPr>
          <p:cNvGrpSpPr/>
          <p:nvPr/>
        </p:nvGrpSpPr>
        <p:grpSpPr>
          <a:xfrm>
            <a:off x="2158482" y="1315518"/>
            <a:ext cx="386640" cy="391680"/>
            <a:chOff x="2158482" y="1315518"/>
            <a:chExt cx="386640" cy="39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7D3161C3-8F69-4A33-B494-D1E54105769C}"/>
                    </a:ext>
                  </a:extLst>
                </p14:cNvPr>
                <p14:cNvContentPartPr/>
                <p14:nvPr/>
              </p14:nvContentPartPr>
              <p14:xfrm>
                <a:off x="2357562" y="1393278"/>
                <a:ext cx="42120" cy="313920"/>
              </p14:xfrm>
            </p:contentPart>
          </mc:Choice>
          <mc:Fallback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7D3161C3-8F69-4A33-B494-D1E54105769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348922" y="1384278"/>
                  <a:ext cx="597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FEDD02D3-CA3F-4770-97DF-7DE975704322}"/>
                    </a:ext>
                  </a:extLst>
                </p14:cNvPr>
                <p14:cNvContentPartPr/>
                <p14:nvPr/>
              </p14:nvContentPartPr>
              <p14:xfrm>
                <a:off x="2158482" y="1315518"/>
                <a:ext cx="386640" cy="100800"/>
              </p14:xfrm>
            </p:contentPart>
          </mc:Choice>
          <mc:Fallback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FEDD02D3-CA3F-4770-97DF-7DE97570432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149482" y="1306518"/>
                  <a:ext cx="40428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Группа 137">
            <a:extLst>
              <a:ext uri="{FF2B5EF4-FFF2-40B4-BE49-F238E27FC236}">
                <a16:creationId xmlns:a16="http://schemas.microsoft.com/office/drawing/2014/main" id="{9A7DF8BA-A474-4936-B8ED-49CF3913C77B}"/>
              </a:ext>
            </a:extLst>
          </p:cNvPr>
          <p:cNvGrpSpPr/>
          <p:nvPr/>
        </p:nvGrpSpPr>
        <p:grpSpPr>
          <a:xfrm>
            <a:off x="2250282" y="1829238"/>
            <a:ext cx="290880" cy="951120"/>
            <a:chOff x="2250282" y="1829238"/>
            <a:chExt cx="290880" cy="95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A07F1C66-4BB0-4521-BC3C-7C3FB203B834}"/>
                    </a:ext>
                  </a:extLst>
                </p14:cNvPr>
                <p14:cNvContentPartPr/>
                <p14:nvPr/>
              </p14:nvContentPartPr>
              <p14:xfrm>
                <a:off x="2340642" y="1925718"/>
                <a:ext cx="32040" cy="305640"/>
              </p14:xfrm>
            </p:contentPart>
          </mc:Choice>
          <mc:Fallback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A07F1C66-4BB0-4521-BC3C-7C3FB203B83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332002" y="1916718"/>
                  <a:ext cx="496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0E7F695D-F075-415D-B5A4-4763CD616EA5}"/>
                    </a:ext>
                  </a:extLst>
                </p14:cNvPr>
                <p14:cNvContentPartPr/>
                <p14:nvPr/>
              </p14:nvContentPartPr>
              <p14:xfrm>
                <a:off x="2297802" y="1829238"/>
                <a:ext cx="217440" cy="13680"/>
              </p14:xfrm>
            </p:contentPart>
          </mc:Choice>
          <mc:Fallback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0E7F695D-F075-415D-B5A4-4763CD616EA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288802" y="1820238"/>
                  <a:ext cx="2350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0CC89DF8-EA10-400D-91BA-40E257E85408}"/>
                    </a:ext>
                  </a:extLst>
                </p14:cNvPr>
                <p14:cNvContentPartPr/>
                <p14:nvPr/>
              </p14:nvContentPartPr>
              <p14:xfrm>
                <a:off x="2252082" y="1983678"/>
                <a:ext cx="213480" cy="31320"/>
              </p14:xfrm>
            </p:contentPart>
          </mc:Choice>
          <mc:Fallback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0CC89DF8-EA10-400D-91BA-40E257E8540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243082" y="1975038"/>
                  <a:ext cx="2311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8192412E-A8CB-4B95-8451-A8D19BCBF1BA}"/>
                    </a:ext>
                  </a:extLst>
                </p14:cNvPr>
                <p14:cNvContentPartPr/>
                <p14:nvPr/>
              </p14:nvContentPartPr>
              <p14:xfrm>
                <a:off x="2333082" y="2428638"/>
                <a:ext cx="50400" cy="351720"/>
              </p14:xfrm>
            </p:contentPart>
          </mc:Choice>
          <mc:Fallback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8192412E-A8CB-4B95-8451-A8D19BCBF1B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24442" y="2419998"/>
                  <a:ext cx="680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6" name="Рукописный ввод 135">
                  <a:extLst>
                    <a:ext uri="{FF2B5EF4-FFF2-40B4-BE49-F238E27FC236}">
                      <a16:creationId xmlns:a16="http://schemas.microsoft.com/office/drawing/2014/main" id="{8092A38F-E28C-4BD0-9E0C-4147BAE92DC1}"/>
                    </a:ext>
                  </a:extLst>
                </p14:cNvPr>
                <p14:cNvContentPartPr/>
                <p14:nvPr/>
              </p14:nvContentPartPr>
              <p14:xfrm>
                <a:off x="2294202" y="2397678"/>
                <a:ext cx="246960" cy="11880"/>
              </p14:xfrm>
            </p:contentPart>
          </mc:Choice>
          <mc:Fallback>
            <p:pic>
              <p:nvPicPr>
                <p:cNvPr id="136" name="Рукописный ввод 135">
                  <a:extLst>
                    <a:ext uri="{FF2B5EF4-FFF2-40B4-BE49-F238E27FC236}">
                      <a16:creationId xmlns:a16="http://schemas.microsoft.com/office/drawing/2014/main" id="{8092A38F-E28C-4BD0-9E0C-4147BAE92DC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285562" y="2389038"/>
                  <a:ext cx="2646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DA64F7E7-014E-4B44-97FD-61D27470D379}"/>
                    </a:ext>
                  </a:extLst>
                </p14:cNvPr>
                <p14:cNvContentPartPr/>
                <p14:nvPr/>
              </p14:nvContentPartPr>
              <p14:xfrm>
                <a:off x="2250282" y="2544918"/>
                <a:ext cx="279720" cy="32760"/>
              </p14:xfrm>
            </p:contentPart>
          </mc:Choice>
          <mc:Fallback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DA64F7E7-014E-4B44-97FD-61D27470D37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241282" y="2536278"/>
                  <a:ext cx="29736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Группа 140">
            <a:extLst>
              <a:ext uri="{FF2B5EF4-FFF2-40B4-BE49-F238E27FC236}">
                <a16:creationId xmlns:a16="http://schemas.microsoft.com/office/drawing/2014/main" id="{2CA4CD6A-57E6-4590-89B0-E234BEC9C5F1}"/>
              </a:ext>
            </a:extLst>
          </p:cNvPr>
          <p:cNvGrpSpPr/>
          <p:nvPr/>
        </p:nvGrpSpPr>
        <p:grpSpPr>
          <a:xfrm>
            <a:off x="2250282" y="3033798"/>
            <a:ext cx="369360" cy="289080"/>
            <a:chOff x="2250282" y="3033798"/>
            <a:chExt cx="369360" cy="28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4D43EF04-300F-4019-9596-6D676A72A326}"/>
                    </a:ext>
                  </a:extLst>
                </p14:cNvPr>
                <p14:cNvContentPartPr/>
                <p14:nvPr/>
              </p14:nvContentPartPr>
              <p14:xfrm>
                <a:off x="2426682" y="3076278"/>
                <a:ext cx="61560" cy="246600"/>
              </p14:xfrm>
            </p:contentPart>
          </mc:Choice>
          <mc:Fallback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4D43EF04-300F-4019-9596-6D676A72A32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417682" y="3067278"/>
                  <a:ext cx="792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6638E36B-7931-4B45-82A3-76420DAF262C}"/>
                    </a:ext>
                  </a:extLst>
                </p14:cNvPr>
                <p14:cNvContentPartPr/>
                <p14:nvPr/>
              </p14:nvContentPartPr>
              <p14:xfrm>
                <a:off x="2250282" y="3033798"/>
                <a:ext cx="369360" cy="77400"/>
              </p14:xfrm>
            </p:contentPart>
          </mc:Choice>
          <mc:Fallback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6638E36B-7931-4B45-82A3-76420DAF262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241282" y="3025158"/>
                  <a:ext cx="387000" cy="9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Группа 149">
            <a:extLst>
              <a:ext uri="{FF2B5EF4-FFF2-40B4-BE49-F238E27FC236}">
                <a16:creationId xmlns:a16="http://schemas.microsoft.com/office/drawing/2014/main" id="{F80F650C-06E8-4AC4-B5F8-938F3F08C106}"/>
              </a:ext>
            </a:extLst>
          </p:cNvPr>
          <p:cNvGrpSpPr/>
          <p:nvPr/>
        </p:nvGrpSpPr>
        <p:grpSpPr>
          <a:xfrm>
            <a:off x="2271522" y="3582078"/>
            <a:ext cx="332640" cy="312840"/>
            <a:chOff x="2271522" y="3582078"/>
            <a:chExt cx="332640" cy="31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38EE0794-BB01-417B-8C63-737633E8BA12}"/>
                    </a:ext>
                  </a:extLst>
                </p14:cNvPr>
                <p14:cNvContentPartPr/>
                <p14:nvPr/>
              </p14:nvContentPartPr>
              <p14:xfrm>
                <a:off x="2453682" y="3655518"/>
                <a:ext cx="55080" cy="239400"/>
              </p14:xfrm>
            </p:contentPart>
          </mc:Choice>
          <mc:Fallback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38EE0794-BB01-417B-8C63-737633E8BA1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445042" y="3646878"/>
                  <a:ext cx="727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A9D366E3-17ED-4761-9328-0F4BB2C77C80}"/>
                    </a:ext>
                  </a:extLst>
                </p14:cNvPr>
                <p14:cNvContentPartPr/>
                <p14:nvPr/>
              </p14:nvContentPartPr>
              <p14:xfrm>
                <a:off x="2271522" y="3582078"/>
                <a:ext cx="332640" cy="59400"/>
              </p14:xfrm>
            </p:contentPart>
          </mc:Choice>
          <mc:Fallback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A9D366E3-17ED-4761-9328-0F4BB2C77C8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262882" y="3573438"/>
                  <a:ext cx="35028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Группа 148">
            <a:extLst>
              <a:ext uri="{FF2B5EF4-FFF2-40B4-BE49-F238E27FC236}">
                <a16:creationId xmlns:a16="http://schemas.microsoft.com/office/drawing/2014/main" id="{33E5FCEF-0A2A-4BAD-B96C-8654178FB1C1}"/>
              </a:ext>
            </a:extLst>
          </p:cNvPr>
          <p:cNvGrpSpPr/>
          <p:nvPr/>
        </p:nvGrpSpPr>
        <p:grpSpPr>
          <a:xfrm>
            <a:off x="2280882" y="4139358"/>
            <a:ext cx="270720" cy="435600"/>
            <a:chOff x="2280882" y="4139358"/>
            <a:chExt cx="270720" cy="43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4" name="Рукописный ввод 143">
                  <a:extLst>
                    <a:ext uri="{FF2B5EF4-FFF2-40B4-BE49-F238E27FC236}">
                      <a16:creationId xmlns:a16="http://schemas.microsoft.com/office/drawing/2014/main" id="{556627DF-3F6C-498B-BF4E-DBA4BF3D17E7}"/>
                    </a:ext>
                  </a:extLst>
                </p14:cNvPr>
                <p14:cNvContentPartPr/>
                <p14:nvPr/>
              </p14:nvContentPartPr>
              <p14:xfrm>
                <a:off x="2380242" y="4146198"/>
                <a:ext cx="119880" cy="428760"/>
              </p14:xfrm>
            </p:contentPart>
          </mc:Choice>
          <mc:Fallback>
            <p:pic>
              <p:nvPicPr>
                <p:cNvPr id="144" name="Рукописный ввод 143">
                  <a:extLst>
                    <a:ext uri="{FF2B5EF4-FFF2-40B4-BE49-F238E27FC236}">
                      <a16:creationId xmlns:a16="http://schemas.microsoft.com/office/drawing/2014/main" id="{556627DF-3F6C-498B-BF4E-DBA4BF3D17E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371602" y="4137558"/>
                  <a:ext cx="13752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511052D4-5E91-4FF5-88DF-5A0174D9A6EF}"/>
                    </a:ext>
                  </a:extLst>
                </p14:cNvPr>
                <p14:cNvContentPartPr/>
                <p14:nvPr/>
              </p14:nvContentPartPr>
              <p14:xfrm>
                <a:off x="2280882" y="4139358"/>
                <a:ext cx="270720" cy="57960"/>
              </p14:xfrm>
            </p:contentPart>
          </mc:Choice>
          <mc:Fallback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511052D4-5E91-4FF5-88DF-5A0174D9A6E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271882" y="4130718"/>
                  <a:ext cx="28836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Группа 147">
            <a:extLst>
              <a:ext uri="{FF2B5EF4-FFF2-40B4-BE49-F238E27FC236}">
                <a16:creationId xmlns:a16="http://schemas.microsoft.com/office/drawing/2014/main" id="{3CDE1140-EA7D-441C-8925-7AB66A5C3839}"/>
              </a:ext>
            </a:extLst>
          </p:cNvPr>
          <p:cNvGrpSpPr/>
          <p:nvPr/>
        </p:nvGrpSpPr>
        <p:grpSpPr>
          <a:xfrm>
            <a:off x="2302122" y="5102358"/>
            <a:ext cx="457200" cy="358560"/>
            <a:chOff x="2302122" y="5102358"/>
            <a:chExt cx="457200" cy="35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A9485537-692F-49E6-AEE1-6167A2081D31}"/>
                    </a:ext>
                  </a:extLst>
                </p14:cNvPr>
                <p14:cNvContentPartPr/>
                <p14:nvPr/>
              </p14:nvContentPartPr>
              <p14:xfrm>
                <a:off x="2561322" y="5102358"/>
                <a:ext cx="96480" cy="358560"/>
              </p14:xfrm>
            </p:contentPart>
          </mc:Choice>
          <mc:Fallback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A9485537-692F-49E6-AEE1-6167A2081D3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552322" y="5093358"/>
                  <a:ext cx="1141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465AC612-3AC6-473A-BEC0-D8FD234A0639}"/>
                    </a:ext>
                  </a:extLst>
                </p14:cNvPr>
                <p14:cNvContentPartPr/>
                <p14:nvPr/>
              </p14:nvContentPartPr>
              <p14:xfrm>
                <a:off x="2302122" y="5135478"/>
                <a:ext cx="457200" cy="60840"/>
              </p14:xfrm>
            </p:contentPart>
          </mc:Choice>
          <mc:Fallback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465AC612-3AC6-473A-BEC0-D8FD234A063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293482" y="5126838"/>
                  <a:ext cx="474840" cy="7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Группа 152">
            <a:extLst>
              <a:ext uri="{FF2B5EF4-FFF2-40B4-BE49-F238E27FC236}">
                <a16:creationId xmlns:a16="http://schemas.microsoft.com/office/drawing/2014/main" id="{68B88A8E-93DD-42AC-8CFA-44EF7E76ECEF}"/>
              </a:ext>
            </a:extLst>
          </p:cNvPr>
          <p:cNvGrpSpPr/>
          <p:nvPr/>
        </p:nvGrpSpPr>
        <p:grpSpPr>
          <a:xfrm>
            <a:off x="3383922" y="780558"/>
            <a:ext cx="347400" cy="293760"/>
            <a:chOff x="3383922" y="780558"/>
            <a:chExt cx="347400" cy="29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C2384F32-BADA-4A32-9F4E-161A859E5FC7}"/>
                    </a:ext>
                  </a:extLst>
                </p14:cNvPr>
                <p14:cNvContentPartPr/>
                <p14:nvPr/>
              </p14:nvContentPartPr>
              <p14:xfrm>
                <a:off x="3589482" y="808278"/>
                <a:ext cx="58320" cy="266040"/>
              </p14:xfrm>
            </p:contentPart>
          </mc:Choice>
          <mc:Fallback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C2384F32-BADA-4A32-9F4E-161A859E5FC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580842" y="799278"/>
                  <a:ext cx="759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F7710E28-FF30-4923-BA71-F13A52252272}"/>
                    </a:ext>
                  </a:extLst>
                </p14:cNvPr>
                <p14:cNvContentPartPr/>
                <p14:nvPr/>
              </p14:nvContentPartPr>
              <p14:xfrm>
                <a:off x="3383922" y="780558"/>
                <a:ext cx="347400" cy="36000"/>
              </p14:xfrm>
            </p:contentPart>
          </mc:Choice>
          <mc:Fallback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F7710E28-FF30-4923-BA71-F13A5225227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374922" y="771918"/>
                  <a:ext cx="36504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Группа 156">
            <a:extLst>
              <a:ext uri="{FF2B5EF4-FFF2-40B4-BE49-F238E27FC236}">
                <a16:creationId xmlns:a16="http://schemas.microsoft.com/office/drawing/2014/main" id="{EF5AF640-0F18-4F50-9F91-CFB73C61F854}"/>
              </a:ext>
            </a:extLst>
          </p:cNvPr>
          <p:cNvGrpSpPr/>
          <p:nvPr/>
        </p:nvGrpSpPr>
        <p:grpSpPr>
          <a:xfrm>
            <a:off x="3483642" y="1320918"/>
            <a:ext cx="327240" cy="302760"/>
            <a:chOff x="3483642" y="1320918"/>
            <a:chExt cx="327240" cy="30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BD3EFC92-04D4-48D5-B7F1-6924E076B557}"/>
                    </a:ext>
                  </a:extLst>
                </p14:cNvPr>
                <p14:cNvContentPartPr/>
                <p14:nvPr/>
              </p14:nvContentPartPr>
              <p14:xfrm>
                <a:off x="3640602" y="1341438"/>
                <a:ext cx="55800" cy="282240"/>
              </p14:xfrm>
            </p:contentPart>
          </mc:Choice>
          <mc:Fallback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BD3EFC92-04D4-48D5-B7F1-6924E076B55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631602" y="1332438"/>
                  <a:ext cx="734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ED2A29C5-A239-4D5F-8D20-CA0E295A3D2A}"/>
                    </a:ext>
                  </a:extLst>
                </p14:cNvPr>
                <p14:cNvContentPartPr/>
                <p14:nvPr/>
              </p14:nvContentPartPr>
              <p14:xfrm>
                <a:off x="3483642" y="1320918"/>
                <a:ext cx="323640" cy="28800"/>
              </p14:xfrm>
            </p:contentPart>
          </mc:Choice>
          <mc:Fallback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ED2A29C5-A239-4D5F-8D20-CA0E295A3D2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474642" y="1312278"/>
                  <a:ext cx="3412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F211DDAD-8CCE-4577-A1F1-821EE89ADAE7}"/>
                    </a:ext>
                  </a:extLst>
                </p14:cNvPr>
                <p14:cNvContentPartPr/>
                <p14:nvPr/>
              </p14:nvContentPartPr>
              <p14:xfrm>
                <a:off x="3539802" y="1466718"/>
                <a:ext cx="271080" cy="13680"/>
              </p14:xfrm>
            </p:contentPart>
          </mc:Choice>
          <mc:Fallback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F211DDAD-8CCE-4577-A1F1-821EE89ADAE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530802" y="1457718"/>
                  <a:ext cx="28872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58" name="Рукописный ввод 157">
                <a:extLst>
                  <a:ext uri="{FF2B5EF4-FFF2-40B4-BE49-F238E27FC236}">
                    <a16:creationId xmlns:a16="http://schemas.microsoft.com/office/drawing/2014/main" id="{043D8D30-F3ED-4D38-8EE2-635418FFC827}"/>
                  </a:ext>
                </a:extLst>
              </p14:cNvPr>
              <p14:cNvContentPartPr/>
              <p14:nvPr/>
            </p14:nvContentPartPr>
            <p14:xfrm>
              <a:off x="3637002" y="1939038"/>
              <a:ext cx="37800" cy="289440"/>
            </p14:xfrm>
          </p:contentPart>
        </mc:Choice>
        <mc:Fallback>
          <p:pic>
            <p:nvPicPr>
              <p:cNvPr id="158" name="Рукописный ввод 157">
                <a:extLst>
                  <a:ext uri="{FF2B5EF4-FFF2-40B4-BE49-F238E27FC236}">
                    <a16:creationId xmlns:a16="http://schemas.microsoft.com/office/drawing/2014/main" id="{043D8D30-F3ED-4D38-8EE2-635418FFC827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628002" y="1930398"/>
                <a:ext cx="55440" cy="30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Группа 160">
            <a:extLst>
              <a:ext uri="{FF2B5EF4-FFF2-40B4-BE49-F238E27FC236}">
                <a16:creationId xmlns:a16="http://schemas.microsoft.com/office/drawing/2014/main" id="{B75A6BF5-978E-450D-B3E5-5E88EC1FE669}"/>
              </a:ext>
            </a:extLst>
          </p:cNvPr>
          <p:cNvGrpSpPr/>
          <p:nvPr/>
        </p:nvGrpSpPr>
        <p:grpSpPr>
          <a:xfrm>
            <a:off x="3511362" y="1914558"/>
            <a:ext cx="311400" cy="140760"/>
            <a:chOff x="3511362" y="1914558"/>
            <a:chExt cx="311400" cy="14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903D742F-1752-45DA-8367-F8E01EEA3684}"/>
                    </a:ext>
                  </a:extLst>
                </p14:cNvPr>
                <p14:cNvContentPartPr/>
                <p14:nvPr/>
              </p14:nvContentPartPr>
              <p14:xfrm>
                <a:off x="3523242" y="1914558"/>
                <a:ext cx="214920" cy="17280"/>
              </p14:xfrm>
            </p:contentPart>
          </mc:Choice>
          <mc:Fallback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903D742F-1752-45DA-8367-F8E01EEA368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514242" y="1905918"/>
                  <a:ext cx="2325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3E521FBA-6B7F-4D28-A111-B9195DE73A14}"/>
                    </a:ext>
                  </a:extLst>
                </p14:cNvPr>
                <p14:cNvContentPartPr/>
                <p14:nvPr/>
              </p14:nvContentPartPr>
              <p14:xfrm>
                <a:off x="3511362" y="2014278"/>
                <a:ext cx="311400" cy="41040"/>
              </p14:xfrm>
            </p:contentPart>
          </mc:Choice>
          <mc:Fallback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3E521FBA-6B7F-4D28-A111-B9195DE73A1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502722" y="2005278"/>
                  <a:ext cx="32904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Группа 166">
            <a:extLst>
              <a:ext uri="{FF2B5EF4-FFF2-40B4-BE49-F238E27FC236}">
                <a16:creationId xmlns:a16="http://schemas.microsoft.com/office/drawing/2014/main" id="{57DD3D30-7470-422B-97B7-B838BECAD2F6}"/>
              </a:ext>
            </a:extLst>
          </p:cNvPr>
          <p:cNvGrpSpPr/>
          <p:nvPr/>
        </p:nvGrpSpPr>
        <p:grpSpPr>
          <a:xfrm>
            <a:off x="3564642" y="2525478"/>
            <a:ext cx="465120" cy="780840"/>
            <a:chOff x="3564642" y="2525478"/>
            <a:chExt cx="465120" cy="78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7C9ED81B-2167-499B-BEC2-0ACB949D392F}"/>
                    </a:ext>
                  </a:extLst>
                </p14:cNvPr>
                <p14:cNvContentPartPr/>
                <p14:nvPr/>
              </p14:nvContentPartPr>
              <p14:xfrm>
                <a:off x="3674442" y="2571918"/>
                <a:ext cx="28440" cy="206280"/>
              </p14:xfrm>
            </p:contentPart>
          </mc:Choice>
          <mc:Fallback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7C9ED81B-2167-499B-BEC2-0ACB949D392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665442" y="2562918"/>
                  <a:ext cx="460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B357CED2-C106-464B-8704-712F5F12CA75}"/>
                    </a:ext>
                  </a:extLst>
                </p14:cNvPr>
                <p14:cNvContentPartPr/>
                <p14:nvPr/>
              </p14:nvContentPartPr>
              <p14:xfrm>
                <a:off x="3564642" y="2525478"/>
                <a:ext cx="369720" cy="45000"/>
              </p14:xfrm>
            </p:contentPart>
          </mc:Choice>
          <mc:Fallback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B357CED2-C106-464B-8704-712F5F12CA7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556002" y="2516838"/>
                  <a:ext cx="3873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71A24184-9F63-4444-89B8-4C10B52E2AC3}"/>
                    </a:ext>
                  </a:extLst>
                </p14:cNvPr>
                <p14:cNvContentPartPr/>
                <p14:nvPr/>
              </p14:nvContentPartPr>
              <p14:xfrm>
                <a:off x="3734202" y="3109758"/>
                <a:ext cx="38520" cy="196560"/>
              </p14:xfrm>
            </p:contentPart>
          </mc:Choice>
          <mc:Fallback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71A24184-9F63-4444-89B8-4C10B52E2AC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725562" y="3101118"/>
                  <a:ext cx="561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841D0250-9103-4373-896D-F5B0B5B91778}"/>
                    </a:ext>
                  </a:extLst>
                </p14:cNvPr>
                <p14:cNvContentPartPr/>
                <p14:nvPr/>
              </p14:nvContentPartPr>
              <p14:xfrm>
                <a:off x="3677682" y="3032718"/>
                <a:ext cx="352080" cy="12240"/>
              </p14:xfrm>
            </p:contentPart>
          </mc:Choice>
          <mc:Fallback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841D0250-9103-4373-896D-F5B0B5B9177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669042" y="3023718"/>
                  <a:ext cx="36972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Группа 177">
            <a:extLst>
              <a:ext uri="{FF2B5EF4-FFF2-40B4-BE49-F238E27FC236}">
                <a16:creationId xmlns:a16="http://schemas.microsoft.com/office/drawing/2014/main" id="{2FF27B6B-F3EB-4E78-AB12-51B8CE9EAB86}"/>
              </a:ext>
            </a:extLst>
          </p:cNvPr>
          <p:cNvGrpSpPr/>
          <p:nvPr/>
        </p:nvGrpSpPr>
        <p:grpSpPr>
          <a:xfrm>
            <a:off x="3543042" y="3571998"/>
            <a:ext cx="458280" cy="366480"/>
            <a:chOff x="3543042" y="3571998"/>
            <a:chExt cx="458280" cy="36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AF86E251-722A-4DE8-8FF9-84837D609A45}"/>
                    </a:ext>
                  </a:extLst>
                </p14:cNvPr>
                <p14:cNvContentPartPr/>
                <p14:nvPr/>
              </p14:nvContentPartPr>
              <p14:xfrm>
                <a:off x="3706122" y="3710598"/>
                <a:ext cx="63000" cy="227880"/>
              </p14:xfrm>
            </p:contentPart>
          </mc:Choice>
          <mc:Fallback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AF86E251-722A-4DE8-8FF9-84837D609A4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697122" y="3701598"/>
                  <a:ext cx="806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B1548CE9-8937-4869-8A1D-B92572F4262A}"/>
                    </a:ext>
                  </a:extLst>
                </p14:cNvPr>
                <p14:cNvContentPartPr/>
                <p14:nvPr/>
              </p14:nvContentPartPr>
              <p14:xfrm>
                <a:off x="3622242" y="3571998"/>
                <a:ext cx="379080" cy="54360"/>
              </p14:xfrm>
            </p:contentPart>
          </mc:Choice>
          <mc:Fallback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B1548CE9-8937-4869-8A1D-B92572F4262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613602" y="3562998"/>
                  <a:ext cx="396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2DD22416-753A-40D0-BE63-B75BB2177661}"/>
                    </a:ext>
                  </a:extLst>
                </p14:cNvPr>
                <p14:cNvContentPartPr/>
                <p14:nvPr/>
              </p14:nvContentPartPr>
              <p14:xfrm>
                <a:off x="3543042" y="3696198"/>
                <a:ext cx="355680" cy="79920"/>
              </p14:xfrm>
            </p:contentPart>
          </mc:Choice>
          <mc:Fallback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2DD22416-753A-40D0-BE63-B75BB217766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534402" y="3687558"/>
                  <a:ext cx="37332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Группа 176">
            <a:extLst>
              <a:ext uri="{FF2B5EF4-FFF2-40B4-BE49-F238E27FC236}">
                <a16:creationId xmlns:a16="http://schemas.microsoft.com/office/drawing/2014/main" id="{5EDAEEFD-DFA3-43E6-AFAF-050ED1A94965}"/>
              </a:ext>
            </a:extLst>
          </p:cNvPr>
          <p:cNvGrpSpPr/>
          <p:nvPr/>
        </p:nvGrpSpPr>
        <p:grpSpPr>
          <a:xfrm>
            <a:off x="3604242" y="4342398"/>
            <a:ext cx="400680" cy="428040"/>
            <a:chOff x="3604242" y="4342398"/>
            <a:chExt cx="400680" cy="42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57D595A9-75CB-4F63-8EC3-FD78CD710DAF}"/>
                    </a:ext>
                  </a:extLst>
                </p14:cNvPr>
                <p14:cNvContentPartPr/>
                <p14:nvPr/>
              </p14:nvContentPartPr>
              <p14:xfrm>
                <a:off x="3741042" y="4474158"/>
                <a:ext cx="73440" cy="296280"/>
              </p14:xfrm>
            </p:contentPart>
          </mc:Choice>
          <mc:Fallback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57D595A9-75CB-4F63-8EC3-FD78CD710DA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732042" y="4465158"/>
                  <a:ext cx="910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E0FF33DF-BD1F-42A3-A7CC-92EE377983DF}"/>
                    </a:ext>
                  </a:extLst>
                </p14:cNvPr>
                <p14:cNvContentPartPr/>
                <p14:nvPr/>
              </p14:nvContentPartPr>
              <p14:xfrm>
                <a:off x="3621162" y="4342398"/>
                <a:ext cx="383760" cy="79200"/>
              </p14:xfrm>
            </p:contentPart>
          </mc:Choice>
          <mc:Fallback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E0FF33DF-BD1F-42A3-A7CC-92EE377983D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612522" y="4333398"/>
                  <a:ext cx="4014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73" name="Рукописный ввод 172">
                  <a:extLst>
                    <a:ext uri="{FF2B5EF4-FFF2-40B4-BE49-F238E27FC236}">
                      <a16:creationId xmlns:a16="http://schemas.microsoft.com/office/drawing/2014/main" id="{D325CAD6-C9BA-445D-9545-99449A545B97}"/>
                    </a:ext>
                  </a:extLst>
                </p14:cNvPr>
                <p14:cNvContentPartPr/>
                <p14:nvPr/>
              </p14:nvContentPartPr>
              <p14:xfrm>
                <a:off x="3604242" y="4516998"/>
                <a:ext cx="286560" cy="131760"/>
              </p14:xfrm>
            </p:contentPart>
          </mc:Choice>
          <mc:Fallback>
            <p:pic>
              <p:nvPicPr>
                <p:cNvPr id="173" name="Рукописный ввод 172">
                  <a:extLst>
                    <a:ext uri="{FF2B5EF4-FFF2-40B4-BE49-F238E27FC236}">
                      <a16:creationId xmlns:a16="http://schemas.microsoft.com/office/drawing/2014/main" id="{D325CAD6-C9BA-445D-9545-99449A545B9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595602" y="4507998"/>
                  <a:ext cx="30420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3DD0FD02-A663-45A6-A8E8-FA46F19D6557}"/>
              </a:ext>
            </a:extLst>
          </p:cNvPr>
          <p:cNvGrpSpPr/>
          <p:nvPr/>
        </p:nvGrpSpPr>
        <p:grpSpPr>
          <a:xfrm>
            <a:off x="3625842" y="4969878"/>
            <a:ext cx="500400" cy="454320"/>
            <a:chOff x="3625842" y="4969878"/>
            <a:chExt cx="500400" cy="45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D1D1EC82-6130-47AB-8A5E-90189716B1A4}"/>
                    </a:ext>
                  </a:extLst>
                </p14:cNvPr>
                <p14:cNvContentPartPr/>
                <p14:nvPr/>
              </p14:nvContentPartPr>
              <p14:xfrm>
                <a:off x="3816282" y="5141958"/>
                <a:ext cx="72360" cy="282240"/>
              </p14:xfrm>
            </p:contentPart>
          </mc:Choice>
          <mc:Fallback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D1D1EC82-6130-47AB-8A5E-90189716B1A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807282" y="5132958"/>
                  <a:ext cx="900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7DB21D0E-ECBC-486D-8D58-92EE31F20ACC}"/>
                    </a:ext>
                  </a:extLst>
                </p14:cNvPr>
                <p14:cNvContentPartPr/>
                <p14:nvPr/>
              </p14:nvContentPartPr>
              <p14:xfrm>
                <a:off x="3625842" y="4969878"/>
                <a:ext cx="500400" cy="92880"/>
              </p14:xfrm>
            </p:contentPart>
          </mc:Choice>
          <mc:Fallback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7DB21D0E-ECBC-486D-8D58-92EE31F20AC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616842" y="4961238"/>
                  <a:ext cx="518040" cy="11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82" name="Рукописный ввод 181">
                <a:extLst>
                  <a:ext uri="{FF2B5EF4-FFF2-40B4-BE49-F238E27FC236}">
                    <a16:creationId xmlns:a16="http://schemas.microsoft.com/office/drawing/2014/main" id="{EE2A2D7B-3FC6-47B4-AF5A-42CD427CA2BD}"/>
                  </a:ext>
                </a:extLst>
              </p14:cNvPr>
              <p14:cNvContentPartPr/>
              <p14:nvPr/>
            </p14:nvContentPartPr>
            <p14:xfrm>
              <a:off x="4651842" y="514878"/>
              <a:ext cx="5040" cy="6480"/>
            </p14:xfrm>
          </p:contentPart>
        </mc:Choice>
        <mc:Fallback>
          <p:pic>
            <p:nvPicPr>
              <p:cNvPr id="182" name="Рукописный ввод 181">
                <a:extLst>
                  <a:ext uri="{FF2B5EF4-FFF2-40B4-BE49-F238E27FC236}">
                    <a16:creationId xmlns:a16="http://schemas.microsoft.com/office/drawing/2014/main" id="{EE2A2D7B-3FC6-47B4-AF5A-42CD427CA2BD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4642842" y="505878"/>
                <a:ext cx="226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83" name="Рукописный ввод 182">
                <a:extLst>
                  <a:ext uri="{FF2B5EF4-FFF2-40B4-BE49-F238E27FC236}">
                    <a16:creationId xmlns:a16="http://schemas.microsoft.com/office/drawing/2014/main" id="{B5AE406A-D998-4151-950A-1B2F8678356F}"/>
                  </a:ext>
                </a:extLst>
              </p14:cNvPr>
              <p14:cNvContentPartPr/>
              <p14:nvPr/>
            </p14:nvContentPartPr>
            <p14:xfrm>
              <a:off x="213042" y="952638"/>
              <a:ext cx="18000" cy="1440"/>
            </p14:xfrm>
          </p:contentPart>
        </mc:Choice>
        <mc:Fallback>
          <p:pic>
            <p:nvPicPr>
              <p:cNvPr id="183" name="Рукописный ввод 182">
                <a:extLst>
                  <a:ext uri="{FF2B5EF4-FFF2-40B4-BE49-F238E27FC236}">
                    <a16:creationId xmlns:a16="http://schemas.microsoft.com/office/drawing/2014/main" id="{B5AE406A-D998-4151-950A-1B2F8678356F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204042" y="943638"/>
                <a:ext cx="3564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84" name="Рукописный ввод 183">
                <a:extLst>
                  <a:ext uri="{FF2B5EF4-FFF2-40B4-BE49-F238E27FC236}">
                    <a16:creationId xmlns:a16="http://schemas.microsoft.com/office/drawing/2014/main" id="{F9E6BB35-9AA2-4F90-8420-F32C22C0517A}"/>
                  </a:ext>
                </a:extLst>
              </p14:cNvPr>
              <p14:cNvContentPartPr/>
              <p14:nvPr/>
            </p14:nvContentPartPr>
            <p14:xfrm>
              <a:off x="1446042" y="857958"/>
              <a:ext cx="12240" cy="5400"/>
            </p14:xfrm>
          </p:contentPart>
        </mc:Choice>
        <mc:Fallback>
          <p:pic>
            <p:nvPicPr>
              <p:cNvPr id="184" name="Рукописный ввод 183">
                <a:extLst>
                  <a:ext uri="{FF2B5EF4-FFF2-40B4-BE49-F238E27FC236}">
                    <a16:creationId xmlns:a16="http://schemas.microsoft.com/office/drawing/2014/main" id="{F9E6BB35-9AA2-4F90-8420-F32C22C0517A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437042" y="848958"/>
                <a:ext cx="29880" cy="2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7" name="Группа 186">
            <a:extLst>
              <a:ext uri="{FF2B5EF4-FFF2-40B4-BE49-F238E27FC236}">
                <a16:creationId xmlns:a16="http://schemas.microsoft.com/office/drawing/2014/main" id="{A061BE62-84F7-4330-A188-996E9F74E114}"/>
              </a:ext>
            </a:extLst>
          </p:cNvPr>
          <p:cNvGrpSpPr/>
          <p:nvPr/>
        </p:nvGrpSpPr>
        <p:grpSpPr>
          <a:xfrm>
            <a:off x="4995642" y="674718"/>
            <a:ext cx="394920" cy="336240"/>
            <a:chOff x="4995642" y="674718"/>
            <a:chExt cx="394920" cy="33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49EED066-5612-44C8-B977-C60ACE72BEF9}"/>
                    </a:ext>
                  </a:extLst>
                </p14:cNvPr>
                <p14:cNvContentPartPr/>
                <p14:nvPr/>
              </p14:nvContentPartPr>
              <p14:xfrm>
                <a:off x="5150802" y="776238"/>
                <a:ext cx="48960" cy="234720"/>
              </p14:xfrm>
            </p:contentPart>
          </mc:Choice>
          <mc:Fallback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49EED066-5612-44C8-B977-C60ACE72BEF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141802" y="767238"/>
                  <a:ext cx="666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DC297284-4C6F-48E7-A17D-CB2A36CD4C72}"/>
                    </a:ext>
                  </a:extLst>
                </p14:cNvPr>
                <p14:cNvContentPartPr/>
                <p14:nvPr/>
              </p14:nvContentPartPr>
              <p14:xfrm>
                <a:off x="4995642" y="674718"/>
                <a:ext cx="394920" cy="87480"/>
              </p14:xfrm>
            </p:contentPart>
          </mc:Choice>
          <mc:Fallback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DC297284-4C6F-48E7-A17D-CB2A36CD4C7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987002" y="666078"/>
                  <a:ext cx="412560" cy="10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88" name="Рукописный ввод 187">
                <a:extLst>
                  <a:ext uri="{FF2B5EF4-FFF2-40B4-BE49-F238E27FC236}">
                    <a16:creationId xmlns:a16="http://schemas.microsoft.com/office/drawing/2014/main" id="{C031BE0D-0009-4C9F-B6E4-C274D5FC22A9}"/>
                  </a:ext>
                </a:extLst>
              </p14:cNvPr>
              <p14:cNvContentPartPr/>
              <p14:nvPr/>
            </p14:nvContentPartPr>
            <p14:xfrm>
              <a:off x="208002" y="1467798"/>
              <a:ext cx="8640" cy="7200"/>
            </p14:xfrm>
          </p:contentPart>
        </mc:Choice>
        <mc:Fallback>
          <p:pic>
            <p:nvPicPr>
              <p:cNvPr id="188" name="Рукописный ввод 187">
                <a:extLst>
                  <a:ext uri="{FF2B5EF4-FFF2-40B4-BE49-F238E27FC236}">
                    <a16:creationId xmlns:a16="http://schemas.microsoft.com/office/drawing/2014/main" id="{C031BE0D-0009-4C9F-B6E4-C274D5FC22A9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99002" y="1459158"/>
                <a:ext cx="262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89" name="Рукописный ввод 188">
                <a:extLst>
                  <a:ext uri="{FF2B5EF4-FFF2-40B4-BE49-F238E27FC236}">
                    <a16:creationId xmlns:a16="http://schemas.microsoft.com/office/drawing/2014/main" id="{0A7227C2-02E0-413A-944C-59227E08B567}"/>
                  </a:ext>
                </a:extLst>
              </p14:cNvPr>
              <p14:cNvContentPartPr/>
              <p14:nvPr/>
            </p14:nvContentPartPr>
            <p14:xfrm>
              <a:off x="1479882" y="1478958"/>
              <a:ext cx="7200" cy="14760"/>
            </p14:xfrm>
          </p:contentPart>
        </mc:Choice>
        <mc:Fallback>
          <p:pic>
            <p:nvPicPr>
              <p:cNvPr id="189" name="Рукописный ввод 188">
                <a:extLst>
                  <a:ext uri="{FF2B5EF4-FFF2-40B4-BE49-F238E27FC236}">
                    <a16:creationId xmlns:a16="http://schemas.microsoft.com/office/drawing/2014/main" id="{0A7227C2-02E0-413A-944C-59227E08B567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470882" y="1469958"/>
                <a:ext cx="2484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3" name="Группа 192">
            <a:extLst>
              <a:ext uri="{FF2B5EF4-FFF2-40B4-BE49-F238E27FC236}">
                <a16:creationId xmlns:a16="http://schemas.microsoft.com/office/drawing/2014/main" id="{E53971B6-EFDF-4B9E-B4D2-7F874107A688}"/>
              </a:ext>
            </a:extLst>
          </p:cNvPr>
          <p:cNvGrpSpPr/>
          <p:nvPr/>
        </p:nvGrpSpPr>
        <p:grpSpPr>
          <a:xfrm>
            <a:off x="4922202" y="1235238"/>
            <a:ext cx="427680" cy="307440"/>
            <a:chOff x="4922202" y="1235238"/>
            <a:chExt cx="427680" cy="30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8AAB6046-5DF9-467A-AC0E-01162E8A9517}"/>
                    </a:ext>
                  </a:extLst>
                </p14:cNvPr>
                <p14:cNvContentPartPr/>
                <p14:nvPr/>
              </p14:nvContentPartPr>
              <p14:xfrm>
                <a:off x="5118042" y="1293198"/>
                <a:ext cx="27000" cy="249480"/>
              </p14:xfrm>
            </p:contentPart>
          </mc:Choice>
          <mc:Fallback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8AAB6046-5DF9-467A-AC0E-01162E8A951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109402" y="1284198"/>
                  <a:ext cx="446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91" name="Рукописный ввод 190">
                  <a:extLst>
                    <a:ext uri="{FF2B5EF4-FFF2-40B4-BE49-F238E27FC236}">
                      <a16:creationId xmlns:a16="http://schemas.microsoft.com/office/drawing/2014/main" id="{0C5F76E2-78EB-493A-9C33-EB5524E5C5B1}"/>
                    </a:ext>
                  </a:extLst>
                </p14:cNvPr>
                <p14:cNvContentPartPr/>
                <p14:nvPr/>
              </p14:nvContentPartPr>
              <p14:xfrm>
                <a:off x="5092842" y="1235238"/>
                <a:ext cx="257040" cy="44280"/>
              </p14:xfrm>
            </p:contentPart>
          </mc:Choice>
          <mc:Fallback>
            <p:pic>
              <p:nvPicPr>
                <p:cNvPr id="191" name="Рукописный ввод 190">
                  <a:extLst>
                    <a:ext uri="{FF2B5EF4-FFF2-40B4-BE49-F238E27FC236}">
                      <a16:creationId xmlns:a16="http://schemas.microsoft.com/office/drawing/2014/main" id="{0C5F76E2-78EB-493A-9C33-EB5524E5C5B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084202" y="1226598"/>
                  <a:ext cx="2746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92" name="Рукописный ввод 191">
                  <a:extLst>
                    <a:ext uri="{FF2B5EF4-FFF2-40B4-BE49-F238E27FC236}">
                      <a16:creationId xmlns:a16="http://schemas.microsoft.com/office/drawing/2014/main" id="{C7EFE68F-9F9C-444D-848F-06925D5AA010}"/>
                    </a:ext>
                  </a:extLst>
                </p14:cNvPr>
                <p14:cNvContentPartPr/>
                <p14:nvPr/>
              </p14:nvContentPartPr>
              <p14:xfrm>
                <a:off x="4922202" y="1333158"/>
                <a:ext cx="419760" cy="77040"/>
              </p14:xfrm>
            </p:contentPart>
          </mc:Choice>
          <mc:Fallback>
            <p:pic>
              <p:nvPicPr>
                <p:cNvPr id="192" name="Рукописный ввод 191">
                  <a:extLst>
                    <a:ext uri="{FF2B5EF4-FFF2-40B4-BE49-F238E27FC236}">
                      <a16:creationId xmlns:a16="http://schemas.microsoft.com/office/drawing/2014/main" id="{C7EFE68F-9F9C-444D-848F-06925D5AA01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913202" y="1324158"/>
                  <a:ext cx="43740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94" name="Рукописный ввод 193">
                <a:extLst>
                  <a:ext uri="{FF2B5EF4-FFF2-40B4-BE49-F238E27FC236}">
                    <a16:creationId xmlns:a16="http://schemas.microsoft.com/office/drawing/2014/main" id="{9356B7EF-967E-45C2-994D-DC3E72442082}"/>
                  </a:ext>
                </a:extLst>
              </p14:cNvPr>
              <p14:cNvContentPartPr/>
              <p14:nvPr/>
            </p14:nvContentPartPr>
            <p14:xfrm>
              <a:off x="189282" y="2122278"/>
              <a:ext cx="2520" cy="6480"/>
            </p14:xfrm>
          </p:contentPart>
        </mc:Choice>
        <mc:Fallback>
          <p:pic>
            <p:nvPicPr>
              <p:cNvPr id="194" name="Рукописный ввод 193">
                <a:extLst>
                  <a:ext uri="{FF2B5EF4-FFF2-40B4-BE49-F238E27FC236}">
                    <a16:creationId xmlns:a16="http://schemas.microsoft.com/office/drawing/2014/main" id="{9356B7EF-967E-45C2-994D-DC3E72442082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80282" y="2113638"/>
                <a:ext cx="20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95" name="Рукописный ввод 194">
                <a:extLst>
                  <a:ext uri="{FF2B5EF4-FFF2-40B4-BE49-F238E27FC236}">
                    <a16:creationId xmlns:a16="http://schemas.microsoft.com/office/drawing/2014/main" id="{EF478746-8273-4DBD-805B-D471E2F952B9}"/>
                  </a:ext>
                </a:extLst>
              </p14:cNvPr>
              <p14:cNvContentPartPr/>
              <p14:nvPr/>
            </p14:nvContentPartPr>
            <p14:xfrm>
              <a:off x="1544322" y="2043438"/>
              <a:ext cx="2160" cy="18000"/>
            </p14:xfrm>
          </p:contentPart>
        </mc:Choice>
        <mc:Fallback>
          <p:pic>
            <p:nvPicPr>
              <p:cNvPr id="195" name="Рукописный ввод 194">
                <a:extLst>
                  <a:ext uri="{FF2B5EF4-FFF2-40B4-BE49-F238E27FC236}">
                    <a16:creationId xmlns:a16="http://schemas.microsoft.com/office/drawing/2014/main" id="{EF478746-8273-4DBD-805B-D471E2F952B9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535322" y="2034798"/>
                <a:ext cx="19800" cy="3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Группа 199">
            <a:extLst>
              <a:ext uri="{FF2B5EF4-FFF2-40B4-BE49-F238E27FC236}">
                <a16:creationId xmlns:a16="http://schemas.microsoft.com/office/drawing/2014/main" id="{1FA41422-07E5-4DED-A6B3-6EA736505C8C}"/>
              </a:ext>
            </a:extLst>
          </p:cNvPr>
          <p:cNvGrpSpPr/>
          <p:nvPr/>
        </p:nvGrpSpPr>
        <p:grpSpPr>
          <a:xfrm>
            <a:off x="5151882" y="1740678"/>
            <a:ext cx="294480" cy="249840"/>
            <a:chOff x="5151882" y="1740678"/>
            <a:chExt cx="294480" cy="24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96" name="Рукописный ввод 195">
                  <a:extLst>
                    <a:ext uri="{FF2B5EF4-FFF2-40B4-BE49-F238E27FC236}">
                      <a16:creationId xmlns:a16="http://schemas.microsoft.com/office/drawing/2014/main" id="{05340E67-51F3-4B45-9A8D-88D3D03D0600}"/>
                    </a:ext>
                  </a:extLst>
                </p14:cNvPr>
                <p14:cNvContentPartPr/>
                <p14:nvPr/>
              </p14:nvContentPartPr>
              <p14:xfrm>
                <a:off x="5208402" y="1762998"/>
                <a:ext cx="47520" cy="227520"/>
              </p14:xfrm>
            </p:contentPart>
          </mc:Choice>
          <mc:Fallback>
            <p:pic>
              <p:nvPicPr>
                <p:cNvPr id="196" name="Рукописный ввод 195">
                  <a:extLst>
                    <a:ext uri="{FF2B5EF4-FFF2-40B4-BE49-F238E27FC236}">
                      <a16:creationId xmlns:a16="http://schemas.microsoft.com/office/drawing/2014/main" id="{05340E67-51F3-4B45-9A8D-88D3D03D060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199402" y="1753998"/>
                  <a:ext cx="651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97" name="Рукописный ввод 196">
                  <a:extLst>
                    <a:ext uri="{FF2B5EF4-FFF2-40B4-BE49-F238E27FC236}">
                      <a16:creationId xmlns:a16="http://schemas.microsoft.com/office/drawing/2014/main" id="{3206C5D6-D6D8-473A-8CB1-72D5B132D83B}"/>
                    </a:ext>
                  </a:extLst>
                </p14:cNvPr>
                <p14:cNvContentPartPr/>
                <p14:nvPr/>
              </p14:nvContentPartPr>
              <p14:xfrm>
                <a:off x="5151882" y="1740678"/>
                <a:ext cx="294480" cy="15480"/>
              </p14:xfrm>
            </p:contentPart>
          </mc:Choice>
          <mc:Fallback>
            <p:pic>
              <p:nvPicPr>
                <p:cNvPr id="197" name="Рукописный ввод 196">
                  <a:extLst>
                    <a:ext uri="{FF2B5EF4-FFF2-40B4-BE49-F238E27FC236}">
                      <a16:creationId xmlns:a16="http://schemas.microsoft.com/office/drawing/2014/main" id="{3206C5D6-D6D8-473A-8CB1-72D5B132D83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142882" y="1731678"/>
                  <a:ext cx="31212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98" name="Рукописный ввод 197">
                <a:extLst>
                  <a:ext uri="{FF2B5EF4-FFF2-40B4-BE49-F238E27FC236}">
                    <a16:creationId xmlns:a16="http://schemas.microsoft.com/office/drawing/2014/main" id="{AF4D1E17-545B-4775-B558-B0DC88BB483A}"/>
                  </a:ext>
                </a:extLst>
              </p14:cNvPr>
              <p14:cNvContentPartPr/>
              <p14:nvPr/>
            </p14:nvContentPartPr>
            <p14:xfrm>
              <a:off x="345162" y="2752638"/>
              <a:ext cx="52560" cy="12600"/>
            </p14:xfrm>
          </p:contentPart>
        </mc:Choice>
        <mc:Fallback>
          <p:pic>
            <p:nvPicPr>
              <p:cNvPr id="198" name="Рукописный ввод 197">
                <a:extLst>
                  <a:ext uri="{FF2B5EF4-FFF2-40B4-BE49-F238E27FC236}">
                    <a16:creationId xmlns:a16="http://schemas.microsoft.com/office/drawing/2014/main" id="{AF4D1E17-545B-4775-B558-B0DC88BB483A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336522" y="2743638"/>
                <a:ext cx="702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99" name="Рукописный ввод 198">
                <a:extLst>
                  <a:ext uri="{FF2B5EF4-FFF2-40B4-BE49-F238E27FC236}">
                    <a16:creationId xmlns:a16="http://schemas.microsoft.com/office/drawing/2014/main" id="{E8A68969-62BE-4CA5-B81B-5DBC5754D208}"/>
                  </a:ext>
                </a:extLst>
              </p14:cNvPr>
              <p14:cNvContentPartPr/>
              <p14:nvPr/>
            </p14:nvContentPartPr>
            <p14:xfrm>
              <a:off x="1625682" y="2705478"/>
              <a:ext cx="10440" cy="7560"/>
            </p14:xfrm>
          </p:contentPart>
        </mc:Choice>
        <mc:Fallback>
          <p:pic>
            <p:nvPicPr>
              <p:cNvPr id="199" name="Рукописный ввод 198">
                <a:extLst>
                  <a:ext uri="{FF2B5EF4-FFF2-40B4-BE49-F238E27FC236}">
                    <a16:creationId xmlns:a16="http://schemas.microsoft.com/office/drawing/2014/main" id="{E8A68969-62BE-4CA5-B81B-5DBC5754D208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617042" y="2696838"/>
                <a:ext cx="2808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6" name="Группа 205">
            <a:extLst>
              <a:ext uri="{FF2B5EF4-FFF2-40B4-BE49-F238E27FC236}">
                <a16:creationId xmlns:a16="http://schemas.microsoft.com/office/drawing/2014/main" id="{B0B77020-C416-4B95-B94E-6F8A664E58C2}"/>
              </a:ext>
            </a:extLst>
          </p:cNvPr>
          <p:cNvGrpSpPr/>
          <p:nvPr/>
        </p:nvGrpSpPr>
        <p:grpSpPr>
          <a:xfrm>
            <a:off x="5232162" y="2207598"/>
            <a:ext cx="312480" cy="321120"/>
            <a:chOff x="5232162" y="2207598"/>
            <a:chExt cx="312480" cy="32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01" name="Рукописный ввод 200">
                  <a:extLst>
                    <a:ext uri="{FF2B5EF4-FFF2-40B4-BE49-F238E27FC236}">
                      <a16:creationId xmlns:a16="http://schemas.microsoft.com/office/drawing/2014/main" id="{D460D676-16B6-4B5C-8B7B-FB9C74EE5249}"/>
                    </a:ext>
                  </a:extLst>
                </p14:cNvPr>
                <p14:cNvContentPartPr/>
                <p14:nvPr/>
              </p14:nvContentPartPr>
              <p14:xfrm>
                <a:off x="5298762" y="2319918"/>
                <a:ext cx="32760" cy="208800"/>
              </p14:xfrm>
            </p:contentPart>
          </mc:Choice>
          <mc:Fallback>
            <p:pic>
              <p:nvPicPr>
                <p:cNvPr id="201" name="Рукописный ввод 200">
                  <a:extLst>
                    <a:ext uri="{FF2B5EF4-FFF2-40B4-BE49-F238E27FC236}">
                      <a16:creationId xmlns:a16="http://schemas.microsoft.com/office/drawing/2014/main" id="{D460D676-16B6-4B5C-8B7B-FB9C74EE524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290122" y="2311278"/>
                  <a:ext cx="504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02" name="Рукописный ввод 201">
                  <a:extLst>
                    <a:ext uri="{FF2B5EF4-FFF2-40B4-BE49-F238E27FC236}">
                      <a16:creationId xmlns:a16="http://schemas.microsoft.com/office/drawing/2014/main" id="{4E492252-E6F2-4046-A5EA-4CB9C252A5E8}"/>
                    </a:ext>
                  </a:extLst>
                </p14:cNvPr>
                <p14:cNvContentPartPr/>
                <p14:nvPr/>
              </p14:nvContentPartPr>
              <p14:xfrm>
                <a:off x="5297682" y="2207598"/>
                <a:ext cx="246960" cy="10800"/>
              </p14:xfrm>
            </p:contentPart>
          </mc:Choice>
          <mc:Fallback>
            <p:pic>
              <p:nvPicPr>
                <p:cNvPr id="202" name="Рукописный ввод 201">
                  <a:extLst>
                    <a:ext uri="{FF2B5EF4-FFF2-40B4-BE49-F238E27FC236}">
                      <a16:creationId xmlns:a16="http://schemas.microsoft.com/office/drawing/2014/main" id="{4E492252-E6F2-4046-A5EA-4CB9C252A5E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289042" y="2198958"/>
                  <a:ext cx="2646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03" name="Рукописный ввод 202">
                  <a:extLst>
                    <a:ext uri="{FF2B5EF4-FFF2-40B4-BE49-F238E27FC236}">
                      <a16:creationId xmlns:a16="http://schemas.microsoft.com/office/drawing/2014/main" id="{3AEDE2AF-4B48-49A2-AA4A-E98F58898852}"/>
                    </a:ext>
                  </a:extLst>
                </p14:cNvPr>
                <p14:cNvContentPartPr/>
                <p14:nvPr/>
              </p14:nvContentPartPr>
              <p14:xfrm>
                <a:off x="5232162" y="2335038"/>
                <a:ext cx="250200" cy="39960"/>
              </p14:xfrm>
            </p:contentPart>
          </mc:Choice>
          <mc:Fallback>
            <p:pic>
              <p:nvPicPr>
                <p:cNvPr id="203" name="Рукописный ввод 202">
                  <a:extLst>
                    <a:ext uri="{FF2B5EF4-FFF2-40B4-BE49-F238E27FC236}">
                      <a16:creationId xmlns:a16="http://schemas.microsoft.com/office/drawing/2014/main" id="{3AEDE2AF-4B48-49A2-AA4A-E98F5889885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223162" y="2326398"/>
                  <a:ext cx="267840" cy="5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204" name="Рукописный ввод 203">
                <a:extLst>
                  <a:ext uri="{FF2B5EF4-FFF2-40B4-BE49-F238E27FC236}">
                    <a16:creationId xmlns:a16="http://schemas.microsoft.com/office/drawing/2014/main" id="{4F13831D-9F5E-46D0-BEF0-C88BC8D53CCD}"/>
                  </a:ext>
                </a:extLst>
              </p14:cNvPr>
              <p14:cNvContentPartPr/>
              <p14:nvPr/>
            </p14:nvContentPartPr>
            <p14:xfrm>
              <a:off x="210522" y="3391998"/>
              <a:ext cx="8280" cy="12600"/>
            </p14:xfrm>
          </p:contentPart>
        </mc:Choice>
        <mc:Fallback>
          <p:pic>
            <p:nvPicPr>
              <p:cNvPr id="204" name="Рукописный ввод 203">
                <a:extLst>
                  <a:ext uri="{FF2B5EF4-FFF2-40B4-BE49-F238E27FC236}">
                    <a16:creationId xmlns:a16="http://schemas.microsoft.com/office/drawing/2014/main" id="{4F13831D-9F5E-46D0-BEF0-C88BC8D53CCD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201882" y="3382998"/>
                <a:ext cx="259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205" name="Рукописный ввод 204">
                <a:extLst>
                  <a:ext uri="{FF2B5EF4-FFF2-40B4-BE49-F238E27FC236}">
                    <a16:creationId xmlns:a16="http://schemas.microsoft.com/office/drawing/2014/main" id="{69EB5BC9-D6B3-4F1B-ADDE-E528006CDF4D}"/>
                  </a:ext>
                </a:extLst>
              </p14:cNvPr>
              <p14:cNvContentPartPr/>
              <p14:nvPr/>
            </p14:nvContentPartPr>
            <p14:xfrm>
              <a:off x="1683282" y="3332958"/>
              <a:ext cx="19440" cy="14760"/>
            </p14:xfrm>
          </p:contentPart>
        </mc:Choice>
        <mc:Fallback>
          <p:pic>
            <p:nvPicPr>
              <p:cNvPr id="205" name="Рукописный ввод 204">
                <a:extLst>
                  <a:ext uri="{FF2B5EF4-FFF2-40B4-BE49-F238E27FC236}">
                    <a16:creationId xmlns:a16="http://schemas.microsoft.com/office/drawing/2014/main" id="{69EB5BC9-D6B3-4F1B-ADDE-E528006CDF4D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674642" y="3323958"/>
                <a:ext cx="3708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Группа 209">
            <a:extLst>
              <a:ext uri="{FF2B5EF4-FFF2-40B4-BE49-F238E27FC236}">
                <a16:creationId xmlns:a16="http://schemas.microsoft.com/office/drawing/2014/main" id="{4875D91A-655C-4A4B-8789-BA3E003A0E5C}"/>
              </a:ext>
            </a:extLst>
          </p:cNvPr>
          <p:cNvGrpSpPr/>
          <p:nvPr/>
        </p:nvGrpSpPr>
        <p:grpSpPr>
          <a:xfrm>
            <a:off x="5263842" y="2748678"/>
            <a:ext cx="374760" cy="307440"/>
            <a:chOff x="5263842" y="2748678"/>
            <a:chExt cx="374760" cy="30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07" name="Рукописный ввод 206">
                  <a:extLst>
                    <a:ext uri="{FF2B5EF4-FFF2-40B4-BE49-F238E27FC236}">
                      <a16:creationId xmlns:a16="http://schemas.microsoft.com/office/drawing/2014/main" id="{8353C8B3-1847-4D35-91EF-9D5D0D4470BD}"/>
                    </a:ext>
                  </a:extLst>
                </p14:cNvPr>
                <p14:cNvContentPartPr/>
                <p14:nvPr/>
              </p14:nvContentPartPr>
              <p14:xfrm>
                <a:off x="5377602" y="2808438"/>
                <a:ext cx="31320" cy="247680"/>
              </p14:xfrm>
            </p:contentPart>
          </mc:Choice>
          <mc:Fallback>
            <p:pic>
              <p:nvPicPr>
                <p:cNvPr id="207" name="Рукописный ввод 206">
                  <a:extLst>
                    <a:ext uri="{FF2B5EF4-FFF2-40B4-BE49-F238E27FC236}">
                      <a16:creationId xmlns:a16="http://schemas.microsoft.com/office/drawing/2014/main" id="{8353C8B3-1847-4D35-91EF-9D5D0D4470B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368962" y="2799798"/>
                  <a:ext cx="489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08" name="Рукописный ввод 207">
                  <a:extLst>
                    <a:ext uri="{FF2B5EF4-FFF2-40B4-BE49-F238E27FC236}">
                      <a16:creationId xmlns:a16="http://schemas.microsoft.com/office/drawing/2014/main" id="{0E249E2C-CCC9-41D8-B84A-7EEC6A58DEDF}"/>
                    </a:ext>
                  </a:extLst>
                </p14:cNvPr>
                <p14:cNvContentPartPr/>
                <p14:nvPr/>
              </p14:nvContentPartPr>
              <p14:xfrm>
                <a:off x="5367882" y="2748678"/>
                <a:ext cx="270720" cy="28440"/>
              </p14:xfrm>
            </p:contentPart>
          </mc:Choice>
          <mc:Fallback>
            <p:pic>
              <p:nvPicPr>
                <p:cNvPr id="208" name="Рукописный ввод 207">
                  <a:extLst>
                    <a:ext uri="{FF2B5EF4-FFF2-40B4-BE49-F238E27FC236}">
                      <a16:creationId xmlns:a16="http://schemas.microsoft.com/office/drawing/2014/main" id="{0E249E2C-CCC9-41D8-B84A-7EEC6A58DED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358882" y="2740038"/>
                  <a:ext cx="2883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09" name="Рукописный ввод 208">
                  <a:extLst>
                    <a:ext uri="{FF2B5EF4-FFF2-40B4-BE49-F238E27FC236}">
                      <a16:creationId xmlns:a16="http://schemas.microsoft.com/office/drawing/2014/main" id="{7CC25888-25A2-41FF-84BD-95FD5BF9CBE7}"/>
                    </a:ext>
                  </a:extLst>
                </p14:cNvPr>
                <p14:cNvContentPartPr/>
                <p14:nvPr/>
              </p14:nvContentPartPr>
              <p14:xfrm>
                <a:off x="5263842" y="2867478"/>
                <a:ext cx="359280" cy="54360"/>
              </p14:xfrm>
            </p:contentPart>
          </mc:Choice>
          <mc:Fallback>
            <p:pic>
              <p:nvPicPr>
                <p:cNvPr id="209" name="Рукописный ввод 208">
                  <a:extLst>
                    <a:ext uri="{FF2B5EF4-FFF2-40B4-BE49-F238E27FC236}">
                      <a16:creationId xmlns:a16="http://schemas.microsoft.com/office/drawing/2014/main" id="{7CC25888-25A2-41FF-84BD-95FD5BF9CBE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254842" y="2858838"/>
                  <a:ext cx="37692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Группа 213">
            <a:extLst>
              <a:ext uri="{FF2B5EF4-FFF2-40B4-BE49-F238E27FC236}">
                <a16:creationId xmlns:a16="http://schemas.microsoft.com/office/drawing/2014/main" id="{D4D36376-BCE2-47EB-BB94-1AECC2761C22}"/>
              </a:ext>
            </a:extLst>
          </p:cNvPr>
          <p:cNvGrpSpPr/>
          <p:nvPr/>
        </p:nvGrpSpPr>
        <p:grpSpPr>
          <a:xfrm>
            <a:off x="5290842" y="3269598"/>
            <a:ext cx="475560" cy="354960"/>
            <a:chOff x="5290842" y="3269598"/>
            <a:chExt cx="475560" cy="35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11" name="Рукописный ввод 210">
                  <a:extLst>
                    <a:ext uri="{FF2B5EF4-FFF2-40B4-BE49-F238E27FC236}">
                      <a16:creationId xmlns:a16="http://schemas.microsoft.com/office/drawing/2014/main" id="{C90A32AB-F038-4DC9-BA0B-F84F71F75822}"/>
                    </a:ext>
                  </a:extLst>
                </p14:cNvPr>
                <p14:cNvContentPartPr/>
                <p14:nvPr/>
              </p14:nvContentPartPr>
              <p14:xfrm>
                <a:off x="5457882" y="3399918"/>
                <a:ext cx="18000" cy="224640"/>
              </p14:xfrm>
            </p:contentPart>
          </mc:Choice>
          <mc:Fallback>
            <p:pic>
              <p:nvPicPr>
                <p:cNvPr id="211" name="Рукописный ввод 210">
                  <a:extLst>
                    <a:ext uri="{FF2B5EF4-FFF2-40B4-BE49-F238E27FC236}">
                      <a16:creationId xmlns:a16="http://schemas.microsoft.com/office/drawing/2014/main" id="{C90A32AB-F038-4DC9-BA0B-F84F71F7582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448882" y="3390918"/>
                  <a:ext cx="356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12" name="Рукописный ввод 211">
                  <a:extLst>
                    <a:ext uri="{FF2B5EF4-FFF2-40B4-BE49-F238E27FC236}">
                      <a16:creationId xmlns:a16="http://schemas.microsoft.com/office/drawing/2014/main" id="{05EBB785-1169-44B1-9755-82D280E540E7}"/>
                    </a:ext>
                  </a:extLst>
                </p14:cNvPr>
                <p14:cNvContentPartPr/>
                <p14:nvPr/>
              </p14:nvContentPartPr>
              <p14:xfrm>
                <a:off x="5395962" y="3269598"/>
                <a:ext cx="370440" cy="42120"/>
              </p14:xfrm>
            </p:contentPart>
          </mc:Choice>
          <mc:Fallback>
            <p:pic>
              <p:nvPicPr>
                <p:cNvPr id="212" name="Рукописный ввод 211">
                  <a:extLst>
                    <a:ext uri="{FF2B5EF4-FFF2-40B4-BE49-F238E27FC236}">
                      <a16:creationId xmlns:a16="http://schemas.microsoft.com/office/drawing/2014/main" id="{05EBB785-1169-44B1-9755-82D280E540E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387322" y="3260958"/>
                  <a:ext cx="3880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13" name="Рукописный ввод 212">
                  <a:extLst>
                    <a:ext uri="{FF2B5EF4-FFF2-40B4-BE49-F238E27FC236}">
                      <a16:creationId xmlns:a16="http://schemas.microsoft.com/office/drawing/2014/main" id="{123D110B-AB66-43E2-8915-FE15974F17F7}"/>
                    </a:ext>
                  </a:extLst>
                </p14:cNvPr>
                <p14:cNvContentPartPr/>
                <p14:nvPr/>
              </p14:nvContentPartPr>
              <p14:xfrm>
                <a:off x="5290842" y="3441678"/>
                <a:ext cx="349920" cy="66600"/>
              </p14:xfrm>
            </p:contentPart>
          </mc:Choice>
          <mc:Fallback>
            <p:pic>
              <p:nvPicPr>
                <p:cNvPr id="213" name="Рукописный ввод 212">
                  <a:extLst>
                    <a:ext uri="{FF2B5EF4-FFF2-40B4-BE49-F238E27FC236}">
                      <a16:creationId xmlns:a16="http://schemas.microsoft.com/office/drawing/2014/main" id="{123D110B-AB66-43E2-8915-FE15974F17F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282202" y="3433038"/>
                  <a:ext cx="36756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Группа 218">
            <a:extLst>
              <a:ext uri="{FF2B5EF4-FFF2-40B4-BE49-F238E27FC236}">
                <a16:creationId xmlns:a16="http://schemas.microsoft.com/office/drawing/2014/main" id="{A84EAACC-446A-4959-91DE-7F2C1F105253}"/>
              </a:ext>
            </a:extLst>
          </p:cNvPr>
          <p:cNvGrpSpPr/>
          <p:nvPr/>
        </p:nvGrpSpPr>
        <p:grpSpPr>
          <a:xfrm>
            <a:off x="5440242" y="3927318"/>
            <a:ext cx="365760" cy="335880"/>
            <a:chOff x="5440242" y="3927318"/>
            <a:chExt cx="365760" cy="33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15" name="Рукописный ввод 214">
                  <a:extLst>
                    <a:ext uri="{FF2B5EF4-FFF2-40B4-BE49-F238E27FC236}">
                      <a16:creationId xmlns:a16="http://schemas.microsoft.com/office/drawing/2014/main" id="{9B1CC2BF-BBB3-47FD-987A-21F58733CA95}"/>
                    </a:ext>
                  </a:extLst>
                </p14:cNvPr>
                <p14:cNvContentPartPr/>
                <p14:nvPr/>
              </p14:nvContentPartPr>
              <p14:xfrm>
                <a:off x="5512602" y="4004718"/>
                <a:ext cx="21960" cy="258480"/>
              </p14:xfrm>
            </p:contentPart>
          </mc:Choice>
          <mc:Fallback>
            <p:pic>
              <p:nvPicPr>
                <p:cNvPr id="215" name="Рукописный ввод 214">
                  <a:extLst>
                    <a:ext uri="{FF2B5EF4-FFF2-40B4-BE49-F238E27FC236}">
                      <a16:creationId xmlns:a16="http://schemas.microsoft.com/office/drawing/2014/main" id="{9B1CC2BF-BBB3-47FD-987A-21F58733CA9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503602" y="3996078"/>
                  <a:ext cx="396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16" name="Рукописный ввод 215">
                  <a:extLst>
                    <a:ext uri="{FF2B5EF4-FFF2-40B4-BE49-F238E27FC236}">
                      <a16:creationId xmlns:a16="http://schemas.microsoft.com/office/drawing/2014/main" id="{C643DA15-5CB5-4C0C-8474-8BF46FB19134}"/>
                    </a:ext>
                  </a:extLst>
                </p14:cNvPr>
                <p14:cNvContentPartPr/>
                <p14:nvPr/>
              </p14:nvContentPartPr>
              <p14:xfrm>
                <a:off x="5537442" y="3927318"/>
                <a:ext cx="268560" cy="45000"/>
              </p14:xfrm>
            </p:contentPart>
          </mc:Choice>
          <mc:Fallback>
            <p:pic>
              <p:nvPicPr>
                <p:cNvPr id="216" name="Рукописный ввод 215">
                  <a:extLst>
                    <a:ext uri="{FF2B5EF4-FFF2-40B4-BE49-F238E27FC236}">
                      <a16:creationId xmlns:a16="http://schemas.microsoft.com/office/drawing/2014/main" id="{C643DA15-5CB5-4C0C-8474-8BF46FB1913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528802" y="3918678"/>
                  <a:ext cx="2862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17" name="Рукописный ввод 216">
                  <a:extLst>
                    <a:ext uri="{FF2B5EF4-FFF2-40B4-BE49-F238E27FC236}">
                      <a16:creationId xmlns:a16="http://schemas.microsoft.com/office/drawing/2014/main" id="{AEE1C51C-D9CF-4B21-9C86-3EF8012A457F}"/>
                    </a:ext>
                  </a:extLst>
                </p14:cNvPr>
                <p14:cNvContentPartPr/>
                <p14:nvPr/>
              </p14:nvContentPartPr>
              <p14:xfrm>
                <a:off x="5440242" y="4054758"/>
                <a:ext cx="335160" cy="84960"/>
              </p14:xfrm>
            </p:contentPart>
          </mc:Choice>
          <mc:Fallback>
            <p:pic>
              <p:nvPicPr>
                <p:cNvPr id="217" name="Рукописный ввод 216">
                  <a:extLst>
                    <a:ext uri="{FF2B5EF4-FFF2-40B4-BE49-F238E27FC236}">
                      <a16:creationId xmlns:a16="http://schemas.microsoft.com/office/drawing/2014/main" id="{AEE1C51C-D9CF-4B21-9C86-3EF8012A457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431242" y="4045758"/>
                  <a:ext cx="352800" cy="10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218" name="Рукописный ввод 217">
                <a:extLst>
                  <a:ext uri="{FF2B5EF4-FFF2-40B4-BE49-F238E27FC236}">
                    <a16:creationId xmlns:a16="http://schemas.microsoft.com/office/drawing/2014/main" id="{7298BBD3-1C35-4DDF-9E63-8EBC8734DAEF}"/>
                  </a:ext>
                </a:extLst>
              </p14:cNvPr>
              <p14:cNvContentPartPr/>
              <p14:nvPr/>
            </p14:nvContentPartPr>
            <p14:xfrm>
              <a:off x="485562" y="5464518"/>
              <a:ext cx="10440" cy="7560"/>
            </p14:xfrm>
          </p:contentPart>
        </mc:Choice>
        <mc:Fallback>
          <p:pic>
            <p:nvPicPr>
              <p:cNvPr id="218" name="Рукописный ввод 217">
                <a:extLst>
                  <a:ext uri="{FF2B5EF4-FFF2-40B4-BE49-F238E27FC236}">
                    <a16:creationId xmlns:a16="http://schemas.microsoft.com/office/drawing/2014/main" id="{7298BBD3-1C35-4DDF-9E63-8EBC8734DAEF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476562" y="5455878"/>
                <a:ext cx="2808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3" name="Группа 222">
            <a:extLst>
              <a:ext uri="{FF2B5EF4-FFF2-40B4-BE49-F238E27FC236}">
                <a16:creationId xmlns:a16="http://schemas.microsoft.com/office/drawing/2014/main" id="{330F937C-2D5A-49A1-B9B7-9A5F64ECE709}"/>
              </a:ext>
            </a:extLst>
          </p:cNvPr>
          <p:cNvGrpSpPr/>
          <p:nvPr/>
        </p:nvGrpSpPr>
        <p:grpSpPr>
          <a:xfrm>
            <a:off x="5512602" y="4609158"/>
            <a:ext cx="383040" cy="335880"/>
            <a:chOff x="5512602" y="4609158"/>
            <a:chExt cx="383040" cy="33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20" name="Рукописный ввод 219">
                  <a:extLst>
                    <a:ext uri="{FF2B5EF4-FFF2-40B4-BE49-F238E27FC236}">
                      <a16:creationId xmlns:a16="http://schemas.microsoft.com/office/drawing/2014/main" id="{D69EC29B-ADE1-4191-93C8-A28E2F1A36BD}"/>
                    </a:ext>
                  </a:extLst>
                </p14:cNvPr>
                <p14:cNvContentPartPr/>
                <p14:nvPr/>
              </p14:nvContentPartPr>
              <p14:xfrm>
                <a:off x="5619882" y="4656318"/>
                <a:ext cx="46800" cy="288720"/>
              </p14:xfrm>
            </p:contentPart>
          </mc:Choice>
          <mc:Fallback>
            <p:pic>
              <p:nvPicPr>
                <p:cNvPr id="220" name="Рукописный ввод 219">
                  <a:extLst>
                    <a:ext uri="{FF2B5EF4-FFF2-40B4-BE49-F238E27FC236}">
                      <a16:creationId xmlns:a16="http://schemas.microsoft.com/office/drawing/2014/main" id="{D69EC29B-ADE1-4191-93C8-A28E2F1A36B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610882" y="4647678"/>
                  <a:ext cx="644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21" name="Рукописный ввод 220">
                  <a:extLst>
                    <a:ext uri="{FF2B5EF4-FFF2-40B4-BE49-F238E27FC236}">
                      <a16:creationId xmlns:a16="http://schemas.microsoft.com/office/drawing/2014/main" id="{FB10CA69-6FD1-4E5E-873D-7B7D6D0FB0CA}"/>
                    </a:ext>
                  </a:extLst>
                </p14:cNvPr>
                <p14:cNvContentPartPr/>
                <p14:nvPr/>
              </p14:nvContentPartPr>
              <p14:xfrm>
                <a:off x="5659842" y="4609158"/>
                <a:ext cx="235800" cy="20160"/>
              </p14:xfrm>
            </p:contentPart>
          </mc:Choice>
          <mc:Fallback>
            <p:pic>
              <p:nvPicPr>
                <p:cNvPr id="221" name="Рукописный ввод 220">
                  <a:extLst>
                    <a:ext uri="{FF2B5EF4-FFF2-40B4-BE49-F238E27FC236}">
                      <a16:creationId xmlns:a16="http://schemas.microsoft.com/office/drawing/2014/main" id="{FB10CA69-6FD1-4E5E-873D-7B7D6D0FB0C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650842" y="4600518"/>
                  <a:ext cx="2534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22" name="Рукописный ввод 221">
                  <a:extLst>
                    <a:ext uri="{FF2B5EF4-FFF2-40B4-BE49-F238E27FC236}">
                      <a16:creationId xmlns:a16="http://schemas.microsoft.com/office/drawing/2014/main" id="{D49DA069-0008-4CFD-8568-20B970E1663C}"/>
                    </a:ext>
                  </a:extLst>
                </p14:cNvPr>
                <p14:cNvContentPartPr/>
                <p14:nvPr/>
              </p14:nvContentPartPr>
              <p14:xfrm>
                <a:off x="5512602" y="4739838"/>
                <a:ext cx="277560" cy="49320"/>
              </p14:xfrm>
            </p:contentPart>
          </mc:Choice>
          <mc:Fallback>
            <p:pic>
              <p:nvPicPr>
                <p:cNvPr id="222" name="Рукописный ввод 221">
                  <a:extLst>
                    <a:ext uri="{FF2B5EF4-FFF2-40B4-BE49-F238E27FC236}">
                      <a16:creationId xmlns:a16="http://schemas.microsoft.com/office/drawing/2014/main" id="{D49DA069-0008-4CFD-8568-20B970E1663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503962" y="4730838"/>
                  <a:ext cx="29520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Группа 226">
            <a:extLst>
              <a:ext uri="{FF2B5EF4-FFF2-40B4-BE49-F238E27FC236}">
                <a16:creationId xmlns:a16="http://schemas.microsoft.com/office/drawing/2014/main" id="{C8279E9A-1F2A-49DD-8032-3B0B547D3359}"/>
              </a:ext>
            </a:extLst>
          </p:cNvPr>
          <p:cNvGrpSpPr/>
          <p:nvPr/>
        </p:nvGrpSpPr>
        <p:grpSpPr>
          <a:xfrm>
            <a:off x="8031522" y="-57162"/>
            <a:ext cx="416520" cy="595800"/>
            <a:chOff x="8031522" y="-57162"/>
            <a:chExt cx="416520" cy="59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24" name="Рукописный ввод 223">
                  <a:extLst>
                    <a:ext uri="{FF2B5EF4-FFF2-40B4-BE49-F238E27FC236}">
                      <a16:creationId xmlns:a16="http://schemas.microsoft.com/office/drawing/2014/main" id="{1A5D6284-E8E7-4965-9AA7-15FB2C37DC13}"/>
                    </a:ext>
                  </a:extLst>
                </p14:cNvPr>
                <p14:cNvContentPartPr/>
                <p14:nvPr/>
              </p14:nvContentPartPr>
              <p14:xfrm>
                <a:off x="8031522" y="118518"/>
                <a:ext cx="58320" cy="385920"/>
              </p14:xfrm>
            </p:contentPart>
          </mc:Choice>
          <mc:Fallback>
            <p:pic>
              <p:nvPicPr>
                <p:cNvPr id="224" name="Рукописный ввод 223">
                  <a:extLst>
                    <a:ext uri="{FF2B5EF4-FFF2-40B4-BE49-F238E27FC236}">
                      <a16:creationId xmlns:a16="http://schemas.microsoft.com/office/drawing/2014/main" id="{1A5D6284-E8E7-4965-9AA7-15FB2C37DC1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022882" y="109878"/>
                  <a:ext cx="759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25" name="Рукописный ввод 224">
                  <a:extLst>
                    <a:ext uri="{FF2B5EF4-FFF2-40B4-BE49-F238E27FC236}">
                      <a16:creationId xmlns:a16="http://schemas.microsoft.com/office/drawing/2014/main" id="{1600E198-E5B6-4026-89E0-0CA458FA2B9C}"/>
                    </a:ext>
                  </a:extLst>
                </p14:cNvPr>
                <p14:cNvContentPartPr/>
                <p14:nvPr/>
              </p14:nvContentPartPr>
              <p14:xfrm>
                <a:off x="8182002" y="269358"/>
                <a:ext cx="24120" cy="51120"/>
              </p14:xfrm>
            </p:contentPart>
          </mc:Choice>
          <mc:Fallback>
            <p:pic>
              <p:nvPicPr>
                <p:cNvPr id="225" name="Рукописный ввод 224">
                  <a:extLst>
                    <a:ext uri="{FF2B5EF4-FFF2-40B4-BE49-F238E27FC236}">
                      <a16:creationId xmlns:a16="http://schemas.microsoft.com/office/drawing/2014/main" id="{1600E198-E5B6-4026-89E0-0CA458FA2B9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173002" y="260358"/>
                  <a:ext cx="417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26" name="Рукописный ввод 225">
                  <a:extLst>
                    <a:ext uri="{FF2B5EF4-FFF2-40B4-BE49-F238E27FC236}">
                      <a16:creationId xmlns:a16="http://schemas.microsoft.com/office/drawing/2014/main" id="{BC992CEE-18D4-4CC5-94E9-06999200CC8B}"/>
                    </a:ext>
                  </a:extLst>
                </p14:cNvPr>
                <p14:cNvContentPartPr/>
                <p14:nvPr/>
              </p14:nvContentPartPr>
              <p14:xfrm>
                <a:off x="8227362" y="-57162"/>
                <a:ext cx="220680" cy="595800"/>
              </p14:xfrm>
            </p:contentPart>
          </mc:Choice>
          <mc:Fallback>
            <p:pic>
              <p:nvPicPr>
                <p:cNvPr id="226" name="Рукописный ввод 225">
                  <a:extLst>
                    <a:ext uri="{FF2B5EF4-FFF2-40B4-BE49-F238E27FC236}">
                      <a16:creationId xmlns:a16="http://schemas.microsoft.com/office/drawing/2014/main" id="{BC992CEE-18D4-4CC5-94E9-06999200CC8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218722" y="-66162"/>
                  <a:ext cx="238320" cy="61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Группа 238">
            <a:extLst>
              <a:ext uri="{FF2B5EF4-FFF2-40B4-BE49-F238E27FC236}">
                <a16:creationId xmlns:a16="http://schemas.microsoft.com/office/drawing/2014/main" id="{3ED23F77-7BE7-40E8-84E8-273EB1C8D1E6}"/>
              </a:ext>
            </a:extLst>
          </p:cNvPr>
          <p:cNvGrpSpPr/>
          <p:nvPr/>
        </p:nvGrpSpPr>
        <p:grpSpPr>
          <a:xfrm>
            <a:off x="2266122" y="79011"/>
            <a:ext cx="367920" cy="228960"/>
            <a:chOff x="2266122" y="79011"/>
            <a:chExt cx="367920" cy="22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28" name="Рукописный ввод 227">
                  <a:extLst>
                    <a:ext uri="{FF2B5EF4-FFF2-40B4-BE49-F238E27FC236}">
                      <a16:creationId xmlns:a16="http://schemas.microsoft.com/office/drawing/2014/main" id="{3AA4DA90-E1D8-492B-9E8E-ECE37D7DFB7D}"/>
                    </a:ext>
                  </a:extLst>
                </p14:cNvPr>
                <p14:cNvContentPartPr/>
                <p14:nvPr/>
              </p14:nvContentPartPr>
              <p14:xfrm>
                <a:off x="2266122" y="193131"/>
                <a:ext cx="120240" cy="108360"/>
              </p14:xfrm>
            </p:contentPart>
          </mc:Choice>
          <mc:Fallback>
            <p:pic>
              <p:nvPicPr>
                <p:cNvPr id="228" name="Рукописный ввод 227">
                  <a:extLst>
                    <a:ext uri="{FF2B5EF4-FFF2-40B4-BE49-F238E27FC236}">
                      <a16:creationId xmlns:a16="http://schemas.microsoft.com/office/drawing/2014/main" id="{3AA4DA90-E1D8-492B-9E8E-ECE37D7DFB7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257122" y="184131"/>
                  <a:ext cx="1378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29" name="Рукописный ввод 228">
                  <a:extLst>
                    <a:ext uri="{FF2B5EF4-FFF2-40B4-BE49-F238E27FC236}">
                      <a16:creationId xmlns:a16="http://schemas.microsoft.com/office/drawing/2014/main" id="{28482E76-A378-4749-A82C-BCF118D05FB1}"/>
                    </a:ext>
                  </a:extLst>
                </p14:cNvPr>
                <p14:cNvContentPartPr/>
                <p14:nvPr/>
              </p14:nvContentPartPr>
              <p14:xfrm>
                <a:off x="2324802" y="206091"/>
                <a:ext cx="309240" cy="79920"/>
              </p14:xfrm>
            </p:contentPart>
          </mc:Choice>
          <mc:Fallback>
            <p:pic>
              <p:nvPicPr>
                <p:cNvPr id="229" name="Рукописный ввод 228">
                  <a:extLst>
                    <a:ext uri="{FF2B5EF4-FFF2-40B4-BE49-F238E27FC236}">
                      <a16:creationId xmlns:a16="http://schemas.microsoft.com/office/drawing/2014/main" id="{28482E76-A378-4749-A82C-BCF118D05FB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316162" y="197451"/>
                  <a:ext cx="3268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30" name="Рукописный ввод 229">
                  <a:extLst>
                    <a:ext uri="{FF2B5EF4-FFF2-40B4-BE49-F238E27FC236}">
                      <a16:creationId xmlns:a16="http://schemas.microsoft.com/office/drawing/2014/main" id="{82D2FD26-EC77-41C0-BE17-266914503E10}"/>
                    </a:ext>
                  </a:extLst>
                </p14:cNvPr>
                <p14:cNvContentPartPr/>
                <p14:nvPr/>
              </p14:nvContentPartPr>
              <p14:xfrm>
                <a:off x="2302842" y="79011"/>
                <a:ext cx="159480" cy="228960"/>
              </p14:xfrm>
            </p:contentPart>
          </mc:Choice>
          <mc:Fallback>
            <p:pic>
              <p:nvPicPr>
                <p:cNvPr id="230" name="Рукописный ввод 229">
                  <a:extLst>
                    <a:ext uri="{FF2B5EF4-FFF2-40B4-BE49-F238E27FC236}">
                      <a16:creationId xmlns:a16="http://schemas.microsoft.com/office/drawing/2014/main" id="{82D2FD26-EC77-41C0-BE17-266914503E1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293842" y="70011"/>
                  <a:ext cx="177120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Группа 237">
            <a:extLst>
              <a:ext uri="{FF2B5EF4-FFF2-40B4-BE49-F238E27FC236}">
                <a16:creationId xmlns:a16="http://schemas.microsoft.com/office/drawing/2014/main" id="{C81EFD9D-B1F7-4338-84A4-E68124098C30}"/>
              </a:ext>
            </a:extLst>
          </p:cNvPr>
          <p:cNvGrpSpPr/>
          <p:nvPr/>
        </p:nvGrpSpPr>
        <p:grpSpPr>
          <a:xfrm>
            <a:off x="3367722" y="72891"/>
            <a:ext cx="304920" cy="189720"/>
            <a:chOff x="3367722" y="72891"/>
            <a:chExt cx="304920" cy="18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31" name="Рукописный ввод 230">
                  <a:extLst>
                    <a:ext uri="{FF2B5EF4-FFF2-40B4-BE49-F238E27FC236}">
                      <a16:creationId xmlns:a16="http://schemas.microsoft.com/office/drawing/2014/main" id="{82DC3A0B-FAA1-4582-9E3E-2F4C364F8BE4}"/>
                    </a:ext>
                  </a:extLst>
                </p14:cNvPr>
                <p14:cNvContentPartPr/>
                <p14:nvPr/>
              </p14:nvContentPartPr>
              <p14:xfrm>
                <a:off x="3505962" y="72891"/>
                <a:ext cx="166680" cy="165240"/>
              </p14:xfrm>
            </p:contentPart>
          </mc:Choice>
          <mc:Fallback>
            <p:pic>
              <p:nvPicPr>
                <p:cNvPr id="231" name="Рукописный ввод 230">
                  <a:extLst>
                    <a:ext uri="{FF2B5EF4-FFF2-40B4-BE49-F238E27FC236}">
                      <a16:creationId xmlns:a16="http://schemas.microsoft.com/office/drawing/2014/main" id="{82DC3A0B-FAA1-4582-9E3E-2F4C364F8BE4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496962" y="63891"/>
                  <a:ext cx="1843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32" name="Рукописный ввод 231">
                  <a:extLst>
                    <a:ext uri="{FF2B5EF4-FFF2-40B4-BE49-F238E27FC236}">
                      <a16:creationId xmlns:a16="http://schemas.microsoft.com/office/drawing/2014/main" id="{25ED594B-53D5-4F5E-8764-6D7C9600340D}"/>
                    </a:ext>
                  </a:extLst>
                </p14:cNvPr>
                <p14:cNvContentPartPr/>
                <p14:nvPr/>
              </p14:nvContentPartPr>
              <p14:xfrm>
                <a:off x="3367722" y="187731"/>
                <a:ext cx="229680" cy="74880"/>
              </p14:xfrm>
            </p:contentPart>
          </mc:Choice>
          <mc:Fallback>
            <p:pic>
              <p:nvPicPr>
                <p:cNvPr id="232" name="Рукописный ввод 231">
                  <a:extLst>
                    <a:ext uri="{FF2B5EF4-FFF2-40B4-BE49-F238E27FC236}">
                      <a16:creationId xmlns:a16="http://schemas.microsoft.com/office/drawing/2014/main" id="{25ED594B-53D5-4F5E-8764-6D7C9600340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359082" y="178731"/>
                  <a:ext cx="247320" cy="9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Группа 236">
            <a:extLst>
              <a:ext uri="{FF2B5EF4-FFF2-40B4-BE49-F238E27FC236}">
                <a16:creationId xmlns:a16="http://schemas.microsoft.com/office/drawing/2014/main" id="{DCE76B9A-2155-415A-B171-93366D794F42}"/>
              </a:ext>
            </a:extLst>
          </p:cNvPr>
          <p:cNvGrpSpPr/>
          <p:nvPr/>
        </p:nvGrpSpPr>
        <p:grpSpPr>
          <a:xfrm>
            <a:off x="4664082" y="-12429"/>
            <a:ext cx="254880" cy="222120"/>
            <a:chOff x="4664082" y="-12429"/>
            <a:chExt cx="254880" cy="22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33" name="Рукописный ввод 232">
                  <a:extLst>
                    <a:ext uri="{FF2B5EF4-FFF2-40B4-BE49-F238E27FC236}">
                      <a16:creationId xmlns:a16="http://schemas.microsoft.com/office/drawing/2014/main" id="{11A23D32-5848-41B8-AE4B-44D055AE7503}"/>
                    </a:ext>
                  </a:extLst>
                </p14:cNvPr>
                <p14:cNvContentPartPr/>
                <p14:nvPr/>
              </p14:nvContentPartPr>
              <p14:xfrm>
                <a:off x="4753722" y="-12429"/>
                <a:ext cx="120960" cy="148680"/>
              </p14:xfrm>
            </p:contentPart>
          </mc:Choice>
          <mc:Fallback>
            <p:pic>
              <p:nvPicPr>
                <p:cNvPr id="233" name="Рукописный ввод 232">
                  <a:extLst>
                    <a:ext uri="{FF2B5EF4-FFF2-40B4-BE49-F238E27FC236}">
                      <a16:creationId xmlns:a16="http://schemas.microsoft.com/office/drawing/2014/main" id="{11A23D32-5848-41B8-AE4B-44D055AE7503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744722" y="-21069"/>
                  <a:ext cx="1386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34" name="Рукописный ввод 233">
                  <a:extLst>
                    <a:ext uri="{FF2B5EF4-FFF2-40B4-BE49-F238E27FC236}">
                      <a16:creationId xmlns:a16="http://schemas.microsoft.com/office/drawing/2014/main" id="{90C35A99-C438-4DC3-855B-11E63C328D52}"/>
                    </a:ext>
                  </a:extLst>
                </p14:cNvPr>
                <p14:cNvContentPartPr/>
                <p14:nvPr/>
              </p14:nvContentPartPr>
              <p14:xfrm>
                <a:off x="4664082" y="28971"/>
                <a:ext cx="254880" cy="180720"/>
              </p14:xfrm>
            </p:contentPart>
          </mc:Choice>
          <mc:Fallback>
            <p:pic>
              <p:nvPicPr>
                <p:cNvPr id="234" name="Рукописный ввод 233">
                  <a:extLst>
                    <a:ext uri="{FF2B5EF4-FFF2-40B4-BE49-F238E27FC236}">
                      <a16:creationId xmlns:a16="http://schemas.microsoft.com/office/drawing/2014/main" id="{90C35A99-C438-4DC3-855B-11E63C328D5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655442" y="20331"/>
                  <a:ext cx="27252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Группа 235">
            <a:extLst>
              <a:ext uri="{FF2B5EF4-FFF2-40B4-BE49-F238E27FC236}">
                <a16:creationId xmlns:a16="http://schemas.microsoft.com/office/drawing/2014/main" id="{45B14EBC-E8B3-44C2-8FA6-E86331963ACB}"/>
              </a:ext>
            </a:extLst>
          </p:cNvPr>
          <p:cNvGrpSpPr/>
          <p:nvPr/>
        </p:nvGrpSpPr>
        <p:grpSpPr>
          <a:xfrm>
            <a:off x="2096202" y="832398"/>
            <a:ext cx="395640" cy="342360"/>
            <a:chOff x="2096202" y="832398"/>
            <a:chExt cx="395640" cy="34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E0144FF3-7BF6-4CD4-A3A0-4B9DD521336D}"/>
                    </a:ext>
                  </a:extLst>
                </p14:cNvPr>
                <p14:cNvContentPartPr/>
                <p14:nvPr/>
              </p14:nvContentPartPr>
              <p14:xfrm>
                <a:off x="2339562" y="836358"/>
                <a:ext cx="77040" cy="338400"/>
              </p14:xfrm>
            </p:contentPart>
          </mc:Choice>
          <mc:Fallback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E0144FF3-7BF6-4CD4-A3A0-4B9DD521336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330562" y="827718"/>
                  <a:ext cx="946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88702B19-EB6C-47B3-A282-7A8A46032225}"/>
                    </a:ext>
                  </a:extLst>
                </p14:cNvPr>
                <p14:cNvContentPartPr/>
                <p14:nvPr/>
              </p14:nvContentPartPr>
              <p14:xfrm>
                <a:off x="2096202" y="832398"/>
                <a:ext cx="395640" cy="11520"/>
              </p14:xfrm>
            </p:contentPart>
          </mc:Choice>
          <mc:Fallback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88702B19-EB6C-47B3-A282-7A8A4603222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087562" y="823398"/>
                  <a:ext cx="4132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35" name="Рукописный ввод 234">
                  <a:extLst>
                    <a:ext uri="{FF2B5EF4-FFF2-40B4-BE49-F238E27FC236}">
                      <a16:creationId xmlns:a16="http://schemas.microsoft.com/office/drawing/2014/main" id="{03D45BB6-135B-44AC-9C4F-CB3FD401FF50}"/>
                    </a:ext>
                  </a:extLst>
                </p14:cNvPr>
                <p14:cNvContentPartPr/>
                <p14:nvPr/>
              </p14:nvContentPartPr>
              <p14:xfrm>
                <a:off x="2373402" y="923931"/>
                <a:ext cx="18360" cy="5400"/>
              </p14:xfrm>
            </p:contentPart>
          </mc:Choice>
          <mc:Fallback>
            <p:pic>
              <p:nvPicPr>
                <p:cNvPr id="235" name="Рукописный ввод 234">
                  <a:extLst>
                    <a:ext uri="{FF2B5EF4-FFF2-40B4-BE49-F238E27FC236}">
                      <a16:creationId xmlns:a16="http://schemas.microsoft.com/office/drawing/2014/main" id="{03D45BB6-135B-44AC-9C4F-CB3FD401FF50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364762" y="915291"/>
                  <a:ext cx="3600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Группа 265">
            <a:extLst>
              <a:ext uri="{FF2B5EF4-FFF2-40B4-BE49-F238E27FC236}">
                <a16:creationId xmlns:a16="http://schemas.microsoft.com/office/drawing/2014/main" id="{61732BC1-044E-4A3A-8A08-BCB656A21354}"/>
              </a:ext>
            </a:extLst>
          </p:cNvPr>
          <p:cNvGrpSpPr/>
          <p:nvPr/>
        </p:nvGrpSpPr>
        <p:grpSpPr>
          <a:xfrm>
            <a:off x="7316922" y="3299211"/>
            <a:ext cx="298440" cy="356400"/>
            <a:chOff x="7316922" y="3299211"/>
            <a:chExt cx="298440" cy="35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56" name="Рукописный ввод 255">
                  <a:extLst>
                    <a:ext uri="{FF2B5EF4-FFF2-40B4-BE49-F238E27FC236}">
                      <a16:creationId xmlns:a16="http://schemas.microsoft.com/office/drawing/2014/main" id="{6F64BD7A-9C6A-48A7-81DC-F6B277776C1A}"/>
                    </a:ext>
                  </a:extLst>
                </p14:cNvPr>
                <p14:cNvContentPartPr/>
                <p14:nvPr/>
              </p14:nvContentPartPr>
              <p14:xfrm>
                <a:off x="7368042" y="3299211"/>
                <a:ext cx="42120" cy="356400"/>
              </p14:xfrm>
            </p:contentPart>
          </mc:Choice>
          <mc:Fallback>
            <p:pic>
              <p:nvPicPr>
                <p:cNvPr id="256" name="Рукописный ввод 255">
                  <a:extLst>
                    <a:ext uri="{FF2B5EF4-FFF2-40B4-BE49-F238E27FC236}">
                      <a16:creationId xmlns:a16="http://schemas.microsoft.com/office/drawing/2014/main" id="{6F64BD7A-9C6A-48A7-81DC-F6B277776C1A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359042" y="3290211"/>
                  <a:ext cx="597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57" name="Рукописный ввод 256">
                  <a:extLst>
                    <a:ext uri="{FF2B5EF4-FFF2-40B4-BE49-F238E27FC236}">
                      <a16:creationId xmlns:a16="http://schemas.microsoft.com/office/drawing/2014/main" id="{A8C127C2-49F4-466D-B85F-8142BB7506E1}"/>
                    </a:ext>
                  </a:extLst>
                </p14:cNvPr>
                <p14:cNvContentPartPr/>
                <p14:nvPr/>
              </p14:nvContentPartPr>
              <p14:xfrm>
                <a:off x="7473162" y="3329451"/>
                <a:ext cx="142200" cy="36360"/>
              </p14:xfrm>
            </p:contentPart>
          </mc:Choice>
          <mc:Fallback>
            <p:pic>
              <p:nvPicPr>
                <p:cNvPr id="257" name="Рукописный ввод 256">
                  <a:extLst>
                    <a:ext uri="{FF2B5EF4-FFF2-40B4-BE49-F238E27FC236}">
                      <a16:creationId xmlns:a16="http://schemas.microsoft.com/office/drawing/2014/main" id="{A8C127C2-49F4-466D-B85F-8142BB7506E1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464162" y="3320451"/>
                  <a:ext cx="1598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58" name="Рукописный ввод 257">
                  <a:extLst>
                    <a:ext uri="{FF2B5EF4-FFF2-40B4-BE49-F238E27FC236}">
                      <a16:creationId xmlns:a16="http://schemas.microsoft.com/office/drawing/2014/main" id="{23ED3C75-DB44-4367-AC76-A4FE325F5D6A}"/>
                    </a:ext>
                  </a:extLst>
                </p14:cNvPr>
                <p14:cNvContentPartPr/>
                <p14:nvPr/>
              </p14:nvContentPartPr>
              <p14:xfrm>
                <a:off x="7316922" y="3461211"/>
                <a:ext cx="274680" cy="86760"/>
              </p14:xfrm>
            </p:contentPart>
          </mc:Choice>
          <mc:Fallback>
            <p:pic>
              <p:nvPicPr>
                <p:cNvPr id="258" name="Рукописный ввод 257">
                  <a:extLst>
                    <a:ext uri="{FF2B5EF4-FFF2-40B4-BE49-F238E27FC236}">
                      <a16:creationId xmlns:a16="http://schemas.microsoft.com/office/drawing/2014/main" id="{23ED3C75-DB44-4367-AC76-A4FE325F5D6A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307922" y="3452211"/>
                  <a:ext cx="292320" cy="10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Группа 264">
            <a:extLst>
              <a:ext uri="{FF2B5EF4-FFF2-40B4-BE49-F238E27FC236}">
                <a16:creationId xmlns:a16="http://schemas.microsoft.com/office/drawing/2014/main" id="{92C5E95C-D2CC-403C-A278-DE67C633AAE8}"/>
              </a:ext>
            </a:extLst>
          </p:cNvPr>
          <p:cNvGrpSpPr/>
          <p:nvPr/>
        </p:nvGrpSpPr>
        <p:grpSpPr>
          <a:xfrm>
            <a:off x="7356522" y="3916971"/>
            <a:ext cx="296280" cy="283320"/>
            <a:chOff x="7356522" y="3916971"/>
            <a:chExt cx="296280" cy="28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59" name="Рукописный ввод 258">
                  <a:extLst>
                    <a:ext uri="{FF2B5EF4-FFF2-40B4-BE49-F238E27FC236}">
                      <a16:creationId xmlns:a16="http://schemas.microsoft.com/office/drawing/2014/main" id="{8A857133-CCE5-4033-B366-BD3B384BE326}"/>
                    </a:ext>
                  </a:extLst>
                </p14:cNvPr>
                <p14:cNvContentPartPr/>
                <p14:nvPr/>
              </p14:nvContentPartPr>
              <p14:xfrm>
                <a:off x="7356522" y="3916971"/>
                <a:ext cx="65520" cy="283320"/>
              </p14:xfrm>
            </p:contentPart>
          </mc:Choice>
          <mc:Fallback>
            <p:pic>
              <p:nvPicPr>
                <p:cNvPr id="259" name="Рукописный ввод 258">
                  <a:extLst>
                    <a:ext uri="{FF2B5EF4-FFF2-40B4-BE49-F238E27FC236}">
                      <a16:creationId xmlns:a16="http://schemas.microsoft.com/office/drawing/2014/main" id="{8A857133-CCE5-4033-B366-BD3B384BE326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347522" y="3908331"/>
                  <a:ext cx="831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60" name="Рукописный ввод 259">
                  <a:extLst>
                    <a:ext uri="{FF2B5EF4-FFF2-40B4-BE49-F238E27FC236}">
                      <a16:creationId xmlns:a16="http://schemas.microsoft.com/office/drawing/2014/main" id="{14A44444-85BF-46C2-9553-0E9FC297191A}"/>
                    </a:ext>
                  </a:extLst>
                </p14:cNvPr>
                <p14:cNvContentPartPr/>
                <p14:nvPr/>
              </p14:nvContentPartPr>
              <p14:xfrm>
                <a:off x="7433562" y="3946491"/>
                <a:ext cx="219240" cy="192960"/>
              </p14:xfrm>
            </p:contentPart>
          </mc:Choice>
          <mc:Fallback>
            <p:pic>
              <p:nvPicPr>
                <p:cNvPr id="260" name="Рукописный ввод 259">
                  <a:extLst>
                    <a:ext uri="{FF2B5EF4-FFF2-40B4-BE49-F238E27FC236}">
                      <a16:creationId xmlns:a16="http://schemas.microsoft.com/office/drawing/2014/main" id="{14A44444-85BF-46C2-9553-0E9FC297191A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424562" y="3937851"/>
                  <a:ext cx="23688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Группа 263">
            <a:extLst>
              <a:ext uri="{FF2B5EF4-FFF2-40B4-BE49-F238E27FC236}">
                <a16:creationId xmlns:a16="http://schemas.microsoft.com/office/drawing/2014/main" id="{BDD5093B-1BCE-454E-8F43-9468DD7518AB}"/>
              </a:ext>
            </a:extLst>
          </p:cNvPr>
          <p:cNvGrpSpPr/>
          <p:nvPr/>
        </p:nvGrpSpPr>
        <p:grpSpPr>
          <a:xfrm>
            <a:off x="7321602" y="4624731"/>
            <a:ext cx="414360" cy="479160"/>
            <a:chOff x="7321602" y="4624731"/>
            <a:chExt cx="414360" cy="47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61" name="Рукописный ввод 260">
                  <a:extLst>
                    <a:ext uri="{FF2B5EF4-FFF2-40B4-BE49-F238E27FC236}">
                      <a16:creationId xmlns:a16="http://schemas.microsoft.com/office/drawing/2014/main" id="{074F535E-5A60-4629-83E3-C1E52574770F}"/>
                    </a:ext>
                  </a:extLst>
                </p14:cNvPr>
                <p14:cNvContentPartPr/>
                <p14:nvPr/>
              </p14:nvContentPartPr>
              <p14:xfrm>
                <a:off x="7393962" y="4730571"/>
                <a:ext cx="140760" cy="373320"/>
              </p14:xfrm>
            </p:contentPart>
          </mc:Choice>
          <mc:Fallback>
            <p:pic>
              <p:nvPicPr>
                <p:cNvPr id="261" name="Рукописный ввод 260">
                  <a:extLst>
                    <a:ext uri="{FF2B5EF4-FFF2-40B4-BE49-F238E27FC236}">
                      <a16:creationId xmlns:a16="http://schemas.microsoft.com/office/drawing/2014/main" id="{074F535E-5A60-4629-83E3-C1E52574770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384962" y="4721931"/>
                  <a:ext cx="15840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62" name="Рукописный ввод 261">
                  <a:extLst>
                    <a:ext uri="{FF2B5EF4-FFF2-40B4-BE49-F238E27FC236}">
                      <a16:creationId xmlns:a16="http://schemas.microsoft.com/office/drawing/2014/main" id="{6E5C9BE7-2830-4056-8291-DC2D603FEE6E}"/>
                    </a:ext>
                  </a:extLst>
                </p14:cNvPr>
                <p14:cNvContentPartPr/>
                <p14:nvPr/>
              </p14:nvContentPartPr>
              <p14:xfrm>
                <a:off x="7496922" y="4624731"/>
                <a:ext cx="239040" cy="42120"/>
              </p14:xfrm>
            </p:contentPart>
          </mc:Choice>
          <mc:Fallback>
            <p:pic>
              <p:nvPicPr>
                <p:cNvPr id="262" name="Рукописный ввод 261">
                  <a:extLst>
                    <a:ext uri="{FF2B5EF4-FFF2-40B4-BE49-F238E27FC236}">
                      <a16:creationId xmlns:a16="http://schemas.microsoft.com/office/drawing/2014/main" id="{6E5C9BE7-2830-4056-8291-DC2D603FEE6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487922" y="4615731"/>
                  <a:ext cx="2566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63" name="Рукописный ввод 262">
                  <a:extLst>
                    <a:ext uri="{FF2B5EF4-FFF2-40B4-BE49-F238E27FC236}">
                      <a16:creationId xmlns:a16="http://schemas.microsoft.com/office/drawing/2014/main" id="{C85EB055-95F4-4330-A4C7-AE5F0374AA75}"/>
                    </a:ext>
                  </a:extLst>
                </p14:cNvPr>
                <p14:cNvContentPartPr/>
                <p14:nvPr/>
              </p14:nvContentPartPr>
              <p14:xfrm>
                <a:off x="7321602" y="4794651"/>
                <a:ext cx="295560" cy="84960"/>
              </p14:xfrm>
            </p:contentPart>
          </mc:Choice>
          <mc:Fallback>
            <p:pic>
              <p:nvPicPr>
                <p:cNvPr id="263" name="Рукописный ввод 262">
                  <a:extLst>
                    <a:ext uri="{FF2B5EF4-FFF2-40B4-BE49-F238E27FC236}">
                      <a16:creationId xmlns:a16="http://schemas.microsoft.com/office/drawing/2014/main" id="{C85EB055-95F4-4330-A4C7-AE5F0374AA7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312602" y="4786011"/>
                  <a:ext cx="313200" cy="10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Группа 269">
            <a:extLst>
              <a:ext uri="{FF2B5EF4-FFF2-40B4-BE49-F238E27FC236}">
                <a16:creationId xmlns:a16="http://schemas.microsoft.com/office/drawing/2014/main" id="{03FD21AD-4706-4ACB-828D-2DDF34DCC55A}"/>
              </a:ext>
            </a:extLst>
          </p:cNvPr>
          <p:cNvGrpSpPr/>
          <p:nvPr/>
        </p:nvGrpSpPr>
        <p:grpSpPr>
          <a:xfrm>
            <a:off x="6724002" y="431091"/>
            <a:ext cx="717120" cy="469080"/>
            <a:chOff x="6724002" y="431091"/>
            <a:chExt cx="717120" cy="46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40" name="Рукописный ввод 239">
                  <a:extLst>
                    <a:ext uri="{FF2B5EF4-FFF2-40B4-BE49-F238E27FC236}">
                      <a16:creationId xmlns:a16="http://schemas.microsoft.com/office/drawing/2014/main" id="{7C4349C0-A12D-45C9-8A9B-415304F99C48}"/>
                    </a:ext>
                  </a:extLst>
                </p14:cNvPr>
                <p14:cNvContentPartPr/>
                <p14:nvPr/>
              </p14:nvContentPartPr>
              <p14:xfrm>
                <a:off x="7014882" y="624051"/>
                <a:ext cx="11160" cy="248400"/>
              </p14:xfrm>
            </p:contentPart>
          </mc:Choice>
          <mc:Fallback>
            <p:pic>
              <p:nvPicPr>
                <p:cNvPr id="240" name="Рукописный ввод 239">
                  <a:extLst>
                    <a:ext uri="{FF2B5EF4-FFF2-40B4-BE49-F238E27FC236}">
                      <a16:creationId xmlns:a16="http://schemas.microsoft.com/office/drawing/2014/main" id="{7C4349C0-A12D-45C9-8A9B-415304F99C4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005882" y="615051"/>
                  <a:ext cx="288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41" name="Рукописный ввод 240">
                  <a:extLst>
                    <a:ext uri="{FF2B5EF4-FFF2-40B4-BE49-F238E27FC236}">
                      <a16:creationId xmlns:a16="http://schemas.microsoft.com/office/drawing/2014/main" id="{D20EE495-4EFE-4780-BA2B-0183919591B1}"/>
                    </a:ext>
                  </a:extLst>
                </p14:cNvPr>
                <p14:cNvContentPartPr/>
                <p14:nvPr/>
              </p14:nvContentPartPr>
              <p14:xfrm>
                <a:off x="6859722" y="594171"/>
                <a:ext cx="390600" cy="34920"/>
              </p14:xfrm>
            </p:contentPart>
          </mc:Choice>
          <mc:Fallback>
            <p:pic>
              <p:nvPicPr>
                <p:cNvPr id="241" name="Рукописный ввод 240">
                  <a:extLst>
                    <a:ext uri="{FF2B5EF4-FFF2-40B4-BE49-F238E27FC236}">
                      <a16:creationId xmlns:a16="http://schemas.microsoft.com/office/drawing/2014/main" id="{D20EE495-4EFE-4780-BA2B-0183919591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851082" y="585171"/>
                  <a:ext cx="4082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69" name="Рукописный ввод 268">
                  <a:extLst>
                    <a:ext uri="{FF2B5EF4-FFF2-40B4-BE49-F238E27FC236}">
                      <a16:creationId xmlns:a16="http://schemas.microsoft.com/office/drawing/2014/main" id="{47CC0B93-E192-4267-88EC-CA29CF74D4CE}"/>
                    </a:ext>
                  </a:extLst>
                </p14:cNvPr>
                <p14:cNvContentPartPr/>
                <p14:nvPr/>
              </p14:nvContentPartPr>
              <p14:xfrm>
                <a:off x="6724002" y="431091"/>
                <a:ext cx="717120" cy="469080"/>
              </p14:xfrm>
            </p:contentPart>
          </mc:Choice>
          <mc:Fallback>
            <p:pic>
              <p:nvPicPr>
                <p:cNvPr id="269" name="Рукописный ввод 268">
                  <a:extLst>
                    <a:ext uri="{FF2B5EF4-FFF2-40B4-BE49-F238E27FC236}">
                      <a16:creationId xmlns:a16="http://schemas.microsoft.com/office/drawing/2014/main" id="{47CC0B93-E192-4267-88EC-CA29CF74D4CE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715362" y="422091"/>
                  <a:ext cx="734760" cy="48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271" name="Рукописный ввод 270">
                <a:extLst>
                  <a:ext uri="{FF2B5EF4-FFF2-40B4-BE49-F238E27FC236}">
                    <a16:creationId xmlns:a16="http://schemas.microsoft.com/office/drawing/2014/main" id="{FFD1558C-EA57-421B-8934-0D844D6BE53F}"/>
                  </a:ext>
                </a:extLst>
              </p14:cNvPr>
              <p14:cNvContentPartPr/>
              <p14:nvPr/>
            </p14:nvContentPartPr>
            <p14:xfrm>
              <a:off x="7039722" y="770571"/>
              <a:ext cx="11160" cy="9360"/>
            </p14:xfrm>
          </p:contentPart>
        </mc:Choice>
        <mc:Fallback>
          <p:pic>
            <p:nvPicPr>
              <p:cNvPr id="271" name="Рукописный ввод 270">
                <a:extLst>
                  <a:ext uri="{FF2B5EF4-FFF2-40B4-BE49-F238E27FC236}">
                    <a16:creationId xmlns:a16="http://schemas.microsoft.com/office/drawing/2014/main" id="{FFD1558C-EA57-421B-8934-0D844D6BE53F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7031082" y="761571"/>
                <a:ext cx="28800" cy="2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4" name="Группа 273">
            <a:extLst>
              <a:ext uri="{FF2B5EF4-FFF2-40B4-BE49-F238E27FC236}">
                <a16:creationId xmlns:a16="http://schemas.microsoft.com/office/drawing/2014/main" id="{05547771-A162-452D-9CFF-778FCEFA90F0}"/>
              </a:ext>
            </a:extLst>
          </p:cNvPr>
          <p:cNvGrpSpPr/>
          <p:nvPr/>
        </p:nvGrpSpPr>
        <p:grpSpPr>
          <a:xfrm>
            <a:off x="9924042" y="678051"/>
            <a:ext cx="443520" cy="280800"/>
            <a:chOff x="9924042" y="678051"/>
            <a:chExt cx="443520" cy="28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72" name="Рукописный ввод 271">
                  <a:extLst>
                    <a:ext uri="{FF2B5EF4-FFF2-40B4-BE49-F238E27FC236}">
                      <a16:creationId xmlns:a16="http://schemas.microsoft.com/office/drawing/2014/main" id="{557576F2-D269-487F-B458-A39512320C76}"/>
                    </a:ext>
                  </a:extLst>
                </p14:cNvPr>
                <p14:cNvContentPartPr/>
                <p14:nvPr/>
              </p14:nvContentPartPr>
              <p14:xfrm>
                <a:off x="10219962" y="687411"/>
                <a:ext cx="30600" cy="271440"/>
              </p14:xfrm>
            </p:contentPart>
          </mc:Choice>
          <mc:Fallback>
            <p:pic>
              <p:nvPicPr>
                <p:cNvPr id="272" name="Рукописный ввод 271">
                  <a:extLst>
                    <a:ext uri="{FF2B5EF4-FFF2-40B4-BE49-F238E27FC236}">
                      <a16:creationId xmlns:a16="http://schemas.microsoft.com/office/drawing/2014/main" id="{557576F2-D269-487F-B458-A39512320C76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210962" y="678771"/>
                  <a:ext cx="482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73" name="Рукописный ввод 272">
                  <a:extLst>
                    <a:ext uri="{FF2B5EF4-FFF2-40B4-BE49-F238E27FC236}">
                      <a16:creationId xmlns:a16="http://schemas.microsoft.com/office/drawing/2014/main" id="{D645761A-BD16-420B-B784-10D48ED7CECA}"/>
                    </a:ext>
                  </a:extLst>
                </p14:cNvPr>
                <p14:cNvContentPartPr/>
                <p14:nvPr/>
              </p14:nvContentPartPr>
              <p14:xfrm>
                <a:off x="9924042" y="678051"/>
                <a:ext cx="443520" cy="41760"/>
              </p14:xfrm>
            </p:contentPart>
          </mc:Choice>
          <mc:Fallback>
            <p:pic>
              <p:nvPicPr>
                <p:cNvPr id="273" name="Рукописный ввод 272">
                  <a:extLst>
                    <a:ext uri="{FF2B5EF4-FFF2-40B4-BE49-F238E27FC236}">
                      <a16:creationId xmlns:a16="http://schemas.microsoft.com/office/drawing/2014/main" id="{D645761A-BD16-420B-B784-10D48ED7CEC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915402" y="669051"/>
                  <a:ext cx="461160" cy="5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8">
            <p14:nvContentPartPr>
              <p14:cNvPr id="275" name="Рукописный ввод 274">
                <a:extLst>
                  <a:ext uri="{FF2B5EF4-FFF2-40B4-BE49-F238E27FC236}">
                    <a16:creationId xmlns:a16="http://schemas.microsoft.com/office/drawing/2014/main" id="{AB1B3DFC-C8F0-43F2-B64B-4D4C1C63581B}"/>
                  </a:ext>
                </a:extLst>
              </p14:cNvPr>
              <p14:cNvContentPartPr/>
              <p14:nvPr/>
            </p14:nvContentPartPr>
            <p14:xfrm>
              <a:off x="7023882" y="1121571"/>
              <a:ext cx="10440" cy="5400"/>
            </p14:xfrm>
          </p:contentPart>
        </mc:Choice>
        <mc:Fallback>
          <p:pic>
            <p:nvPicPr>
              <p:cNvPr id="275" name="Рукописный ввод 274">
                <a:extLst>
                  <a:ext uri="{FF2B5EF4-FFF2-40B4-BE49-F238E27FC236}">
                    <a16:creationId xmlns:a16="http://schemas.microsoft.com/office/drawing/2014/main" id="{AB1B3DFC-C8F0-43F2-B64B-4D4C1C63581B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7015242" y="1112571"/>
                <a:ext cx="28080" cy="2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9" name="Группа 278">
            <a:extLst>
              <a:ext uri="{FF2B5EF4-FFF2-40B4-BE49-F238E27FC236}">
                <a16:creationId xmlns:a16="http://schemas.microsoft.com/office/drawing/2014/main" id="{F0C63EFA-210A-4940-AAEA-852B1598E65D}"/>
              </a:ext>
            </a:extLst>
          </p:cNvPr>
          <p:cNvGrpSpPr/>
          <p:nvPr/>
        </p:nvGrpSpPr>
        <p:grpSpPr>
          <a:xfrm>
            <a:off x="9987402" y="1096011"/>
            <a:ext cx="415800" cy="369720"/>
            <a:chOff x="9987402" y="1096011"/>
            <a:chExt cx="415800" cy="36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77" name="Рукописный ввод 276">
                  <a:extLst>
                    <a:ext uri="{FF2B5EF4-FFF2-40B4-BE49-F238E27FC236}">
                      <a16:creationId xmlns:a16="http://schemas.microsoft.com/office/drawing/2014/main" id="{9BEB726A-03E3-406E-9A39-8C9E0DAE071A}"/>
                    </a:ext>
                  </a:extLst>
                </p14:cNvPr>
                <p14:cNvContentPartPr/>
                <p14:nvPr/>
              </p14:nvContentPartPr>
              <p14:xfrm>
                <a:off x="10202322" y="1171251"/>
                <a:ext cx="34200" cy="294480"/>
              </p14:xfrm>
            </p:contentPart>
          </mc:Choice>
          <mc:Fallback>
            <p:pic>
              <p:nvPicPr>
                <p:cNvPr id="277" name="Рукописный ввод 276">
                  <a:extLst>
                    <a:ext uri="{FF2B5EF4-FFF2-40B4-BE49-F238E27FC236}">
                      <a16:creationId xmlns:a16="http://schemas.microsoft.com/office/drawing/2014/main" id="{9BEB726A-03E3-406E-9A39-8C9E0DAE071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193322" y="1162611"/>
                  <a:ext cx="518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78" name="Рукописный ввод 277">
                  <a:extLst>
                    <a:ext uri="{FF2B5EF4-FFF2-40B4-BE49-F238E27FC236}">
                      <a16:creationId xmlns:a16="http://schemas.microsoft.com/office/drawing/2014/main" id="{183B895A-3281-4364-9122-952A121223F2}"/>
                    </a:ext>
                  </a:extLst>
                </p14:cNvPr>
                <p14:cNvContentPartPr/>
                <p14:nvPr/>
              </p14:nvContentPartPr>
              <p14:xfrm>
                <a:off x="9987402" y="1096011"/>
                <a:ext cx="415800" cy="46440"/>
              </p14:xfrm>
            </p:contentPart>
          </mc:Choice>
          <mc:Fallback>
            <p:pic>
              <p:nvPicPr>
                <p:cNvPr id="278" name="Рукописный ввод 277">
                  <a:extLst>
                    <a:ext uri="{FF2B5EF4-FFF2-40B4-BE49-F238E27FC236}">
                      <a16:creationId xmlns:a16="http://schemas.microsoft.com/office/drawing/2014/main" id="{183B895A-3281-4364-9122-952A121223F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978762" y="1087011"/>
                  <a:ext cx="433440" cy="6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Группа 281">
            <a:extLst>
              <a:ext uri="{FF2B5EF4-FFF2-40B4-BE49-F238E27FC236}">
                <a16:creationId xmlns:a16="http://schemas.microsoft.com/office/drawing/2014/main" id="{15345450-7310-4A3C-AFC0-DC3E38AC8849}"/>
              </a:ext>
            </a:extLst>
          </p:cNvPr>
          <p:cNvGrpSpPr/>
          <p:nvPr/>
        </p:nvGrpSpPr>
        <p:grpSpPr>
          <a:xfrm>
            <a:off x="9959322" y="1646811"/>
            <a:ext cx="427680" cy="357840"/>
            <a:chOff x="9959322" y="1646811"/>
            <a:chExt cx="427680" cy="35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80" name="Рукописный ввод 279">
                  <a:extLst>
                    <a:ext uri="{FF2B5EF4-FFF2-40B4-BE49-F238E27FC236}">
                      <a16:creationId xmlns:a16="http://schemas.microsoft.com/office/drawing/2014/main" id="{9D0B789D-E2F7-4DA5-96B9-38FE3860FD25}"/>
                    </a:ext>
                  </a:extLst>
                </p14:cNvPr>
                <p14:cNvContentPartPr/>
                <p14:nvPr/>
              </p14:nvContentPartPr>
              <p14:xfrm>
                <a:off x="10235082" y="1692891"/>
                <a:ext cx="38880" cy="311760"/>
              </p14:xfrm>
            </p:contentPart>
          </mc:Choice>
          <mc:Fallback>
            <p:pic>
              <p:nvPicPr>
                <p:cNvPr id="280" name="Рукописный ввод 279">
                  <a:extLst>
                    <a:ext uri="{FF2B5EF4-FFF2-40B4-BE49-F238E27FC236}">
                      <a16:creationId xmlns:a16="http://schemas.microsoft.com/office/drawing/2014/main" id="{9D0B789D-E2F7-4DA5-96B9-38FE3860FD25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226442" y="1683891"/>
                  <a:ext cx="5652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81" name="Рукописный ввод 280">
                  <a:extLst>
                    <a:ext uri="{FF2B5EF4-FFF2-40B4-BE49-F238E27FC236}">
                      <a16:creationId xmlns:a16="http://schemas.microsoft.com/office/drawing/2014/main" id="{0D3EE925-FCE1-4F9E-91FA-B16AC2109B9B}"/>
                    </a:ext>
                  </a:extLst>
                </p14:cNvPr>
                <p14:cNvContentPartPr/>
                <p14:nvPr/>
              </p14:nvContentPartPr>
              <p14:xfrm>
                <a:off x="9959322" y="1646811"/>
                <a:ext cx="427680" cy="52200"/>
              </p14:xfrm>
            </p:contentPart>
          </mc:Choice>
          <mc:Fallback>
            <p:pic>
              <p:nvPicPr>
                <p:cNvPr id="281" name="Рукописный ввод 280">
                  <a:extLst>
                    <a:ext uri="{FF2B5EF4-FFF2-40B4-BE49-F238E27FC236}">
                      <a16:creationId xmlns:a16="http://schemas.microsoft.com/office/drawing/2014/main" id="{0D3EE925-FCE1-4F9E-91FA-B16AC2109B9B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950682" y="1638171"/>
                  <a:ext cx="445320" cy="6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Группа 283">
            <a:extLst>
              <a:ext uri="{FF2B5EF4-FFF2-40B4-BE49-F238E27FC236}">
                <a16:creationId xmlns:a16="http://schemas.microsoft.com/office/drawing/2014/main" id="{32A22046-4156-462B-9C24-80551409A970}"/>
              </a:ext>
            </a:extLst>
          </p:cNvPr>
          <p:cNvGrpSpPr/>
          <p:nvPr/>
        </p:nvGrpSpPr>
        <p:grpSpPr>
          <a:xfrm>
            <a:off x="6801042" y="1096731"/>
            <a:ext cx="694440" cy="1414440"/>
            <a:chOff x="6801042" y="1096731"/>
            <a:chExt cx="694440" cy="141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47" name="Рукописный ввод 246">
                  <a:extLst>
                    <a:ext uri="{FF2B5EF4-FFF2-40B4-BE49-F238E27FC236}">
                      <a16:creationId xmlns:a16="http://schemas.microsoft.com/office/drawing/2014/main" id="{F3EBE5F9-3FA0-44CA-BE75-E30B66E4BECB}"/>
                    </a:ext>
                  </a:extLst>
                </p14:cNvPr>
                <p14:cNvContentPartPr/>
                <p14:nvPr/>
              </p14:nvContentPartPr>
              <p14:xfrm>
                <a:off x="7103802" y="1718811"/>
                <a:ext cx="61920" cy="279360"/>
              </p14:xfrm>
            </p:contentPart>
          </mc:Choice>
          <mc:Fallback>
            <p:pic>
              <p:nvPicPr>
                <p:cNvPr id="247" name="Рукописный ввод 246">
                  <a:extLst>
                    <a:ext uri="{FF2B5EF4-FFF2-40B4-BE49-F238E27FC236}">
                      <a16:creationId xmlns:a16="http://schemas.microsoft.com/office/drawing/2014/main" id="{F3EBE5F9-3FA0-44CA-BE75-E30B66E4BECB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094802" y="1709811"/>
                  <a:ext cx="795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48" name="Рукописный ввод 247">
                  <a:extLst>
                    <a:ext uri="{FF2B5EF4-FFF2-40B4-BE49-F238E27FC236}">
                      <a16:creationId xmlns:a16="http://schemas.microsoft.com/office/drawing/2014/main" id="{3F1C0311-15DF-4D71-8D26-A6D9AE0B7DFF}"/>
                    </a:ext>
                  </a:extLst>
                </p14:cNvPr>
                <p14:cNvContentPartPr/>
                <p14:nvPr/>
              </p14:nvContentPartPr>
              <p14:xfrm>
                <a:off x="7076082" y="1570491"/>
                <a:ext cx="407520" cy="125640"/>
              </p14:xfrm>
            </p:contentPart>
          </mc:Choice>
          <mc:Fallback>
            <p:pic>
              <p:nvPicPr>
                <p:cNvPr id="248" name="Рукописный ввод 247">
                  <a:extLst>
                    <a:ext uri="{FF2B5EF4-FFF2-40B4-BE49-F238E27FC236}">
                      <a16:creationId xmlns:a16="http://schemas.microsoft.com/office/drawing/2014/main" id="{3F1C0311-15DF-4D71-8D26-A6D9AE0B7DFF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067082" y="1561491"/>
                  <a:ext cx="4251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49" name="Рукописный ввод 248">
                  <a:extLst>
                    <a:ext uri="{FF2B5EF4-FFF2-40B4-BE49-F238E27FC236}">
                      <a16:creationId xmlns:a16="http://schemas.microsoft.com/office/drawing/2014/main" id="{B1C111DC-9FB6-4D6E-9AD0-1DF59718E1BC}"/>
                    </a:ext>
                  </a:extLst>
                </p14:cNvPr>
                <p14:cNvContentPartPr/>
                <p14:nvPr/>
              </p14:nvContentPartPr>
              <p14:xfrm>
                <a:off x="7022802" y="1773891"/>
                <a:ext cx="259560" cy="64440"/>
              </p14:xfrm>
            </p:contentPart>
          </mc:Choice>
          <mc:Fallback>
            <p:pic>
              <p:nvPicPr>
                <p:cNvPr id="249" name="Рукописный ввод 248">
                  <a:extLst>
                    <a:ext uri="{FF2B5EF4-FFF2-40B4-BE49-F238E27FC236}">
                      <a16:creationId xmlns:a16="http://schemas.microsoft.com/office/drawing/2014/main" id="{B1C111DC-9FB6-4D6E-9AD0-1DF59718E1BC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013802" y="1765251"/>
                  <a:ext cx="2772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50" name="Рукописный ввод 249">
                  <a:extLst>
                    <a:ext uri="{FF2B5EF4-FFF2-40B4-BE49-F238E27FC236}">
                      <a16:creationId xmlns:a16="http://schemas.microsoft.com/office/drawing/2014/main" id="{C587D1A2-05EC-4908-A194-4A3F5AA85CE4}"/>
                    </a:ext>
                  </a:extLst>
                </p14:cNvPr>
                <p14:cNvContentPartPr/>
                <p14:nvPr/>
              </p14:nvContentPartPr>
              <p14:xfrm>
                <a:off x="7187322" y="2215971"/>
                <a:ext cx="41760" cy="295200"/>
              </p14:xfrm>
            </p:contentPart>
          </mc:Choice>
          <mc:Fallback>
            <p:pic>
              <p:nvPicPr>
                <p:cNvPr id="250" name="Рукописный ввод 249">
                  <a:extLst>
                    <a:ext uri="{FF2B5EF4-FFF2-40B4-BE49-F238E27FC236}">
                      <a16:creationId xmlns:a16="http://schemas.microsoft.com/office/drawing/2014/main" id="{C587D1A2-05EC-4908-A194-4A3F5AA85CE4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178682" y="2206971"/>
                  <a:ext cx="594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51" name="Рукописный ввод 250">
                  <a:extLst>
                    <a:ext uri="{FF2B5EF4-FFF2-40B4-BE49-F238E27FC236}">
                      <a16:creationId xmlns:a16="http://schemas.microsoft.com/office/drawing/2014/main" id="{ADF00A95-2DC3-4472-930E-CB476B927848}"/>
                    </a:ext>
                  </a:extLst>
                </p14:cNvPr>
                <p14:cNvContentPartPr/>
                <p14:nvPr/>
              </p14:nvContentPartPr>
              <p14:xfrm>
                <a:off x="7212882" y="2111211"/>
                <a:ext cx="282600" cy="19440"/>
              </p14:xfrm>
            </p:contentPart>
          </mc:Choice>
          <mc:Fallback>
            <p:pic>
              <p:nvPicPr>
                <p:cNvPr id="251" name="Рукописный ввод 250">
                  <a:extLst>
                    <a:ext uri="{FF2B5EF4-FFF2-40B4-BE49-F238E27FC236}">
                      <a16:creationId xmlns:a16="http://schemas.microsoft.com/office/drawing/2014/main" id="{ADF00A95-2DC3-4472-930E-CB476B927848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203882" y="2102571"/>
                  <a:ext cx="3002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52" name="Рукописный ввод 251">
                  <a:extLst>
                    <a:ext uri="{FF2B5EF4-FFF2-40B4-BE49-F238E27FC236}">
                      <a16:creationId xmlns:a16="http://schemas.microsoft.com/office/drawing/2014/main" id="{B129F4FE-73F6-4B4D-965A-9F24D977292B}"/>
                    </a:ext>
                  </a:extLst>
                </p14:cNvPr>
                <p14:cNvContentPartPr/>
                <p14:nvPr/>
              </p14:nvContentPartPr>
              <p14:xfrm>
                <a:off x="7164282" y="2228211"/>
                <a:ext cx="266040" cy="66600"/>
              </p14:xfrm>
            </p:contentPart>
          </mc:Choice>
          <mc:Fallback>
            <p:pic>
              <p:nvPicPr>
                <p:cNvPr id="252" name="Рукописный ввод 251">
                  <a:extLst>
                    <a:ext uri="{FF2B5EF4-FFF2-40B4-BE49-F238E27FC236}">
                      <a16:creationId xmlns:a16="http://schemas.microsoft.com/office/drawing/2014/main" id="{B129F4FE-73F6-4B4D-965A-9F24D977292B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155282" y="2219211"/>
                  <a:ext cx="2836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43" name="Рукописный ввод 242">
                  <a:extLst>
                    <a:ext uri="{FF2B5EF4-FFF2-40B4-BE49-F238E27FC236}">
                      <a16:creationId xmlns:a16="http://schemas.microsoft.com/office/drawing/2014/main" id="{3B73C3D2-8A45-4468-91E3-DDE2D14CC88B}"/>
                    </a:ext>
                  </a:extLst>
                </p14:cNvPr>
                <p14:cNvContentPartPr/>
                <p14:nvPr/>
              </p14:nvContentPartPr>
              <p14:xfrm>
                <a:off x="7018122" y="1117971"/>
                <a:ext cx="60120" cy="344880"/>
              </p14:xfrm>
            </p:contentPart>
          </mc:Choice>
          <mc:Fallback>
            <p:pic>
              <p:nvPicPr>
                <p:cNvPr id="243" name="Рукописный ввод 242">
                  <a:extLst>
                    <a:ext uri="{FF2B5EF4-FFF2-40B4-BE49-F238E27FC236}">
                      <a16:creationId xmlns:a16="http://schemas.microsoft.com/office/drawing/2014/main" id="{3B73C3D2-8A45-4468-91E3-DDE2D14CC88B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009482" y="1109331"/>
                  <a:ext cx="7776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44" name="Рукописный ввод 243">
                  <a:extLst>
                    <a:ext uri="{FF2B5EF4-FFF2-40B4-BE49-F238E27FC236}">
                      <a16:creationId xmlns:a16="http://schemas.microsoft.com/office/drawing/2014/main" id="{58CBB8E0-59C1-4A15-9F31-E8F6FD63C40D}"/>
                    </a:ext>
                  </a:extLst>
                </p14:cNvPr>
                <p14:cNvContentPartPr/>
                <p14:nvPr/>
              </p14:nvContentPartPr>
              <p14:xfrm>
                <a:off x="6801042" y="1096731"/>
                <a:ext cx="463680" cy="106560"/>
              </p14:xfrm>
            </p:contentPart>
          </mc:Choice>
          <mc:Fallback>
            <p:pic>
              <p:nvPicPr>
                <p:cNvPr id="244" name="Рукописный ввод 243">
                  <a:extLst>
                    <a:ext uri="{FF2B5EF4-FFF2-40B4-BE49-F238E27FC236}">
                      <a16:creationId xmlns:a16="http://schemas.microsoft.com/office/drawing/2014/main" id="{58CBB8E0-59C1-4A15-9F31-E8F6FD63C40D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792402" y="1087731"/>
                  <a:ext cx="4813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45" name="Рукописный ввод 244">
                  <a:extLst>
                    <a:ext uri="{FF2B5EF4-FFF2-40B4-BE49-F238E27FC236}">
                      <a16:creationId xmlns:a16="http://schemas.microsoft.com/office/drawing/2014/main" id="{72B65C14-7B8A-4EC5-8E61-BBE0965034A9}"/>
                    </a:ext>
                  </a:extLst>
                </p14:cNvPr>
                <p14:cNvContentPartPr/>
                <p14:nvPr/>
              </p14:nvContentPartPr>
              <p14:xfrm>
                <a:off x="6854322" y="1224171"/>
                <a:ext cx="410040" cy="78840"/>
              </p14:xfrm>
            </p:contentPart>
          </mc:Choice>
          <mc:Fallback>
            <p:pic>
              <p:nvPicPr>
                <p:cNvPr id="245" name="Рукописный ввод 244">
                  <a:extLst>
                    <a:ext uri="{FF2B5EF4-FFF2-40B4-BE49-F238E27FC236}">
                      <a16:creationId xmlns:a16="http://schemas.microsoft.com/office/drawing/2014/main" id="{72B65C14-7B8A-4EC5-8E61-BBE0965034A9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845322" y="1215531"/>
                  <a:ext cx="4276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83" name="Рукописный ввод 282">
                  <a:extLst>
                    <a:ext uri="{FF2B5EF4-FFF2-40B4-BE49-F238E27FC236}">
                      <a16:creationId xmlns:a16="http://schemas.microsoft.com/office/drawing/2014/main" id="{FFB82294-24D5-48D9-900D-04C677340457}"/>
                    </a:ext>
                  </a:extLst>
                </p14:cNvPr>
                <p14:cNvContentPartPr/>
                <p14:nvPr/>
              </p14:nvContentPartPr>
              <p14:xfrm>
                <a:off x="7142682" y="2320731"/>
                <a:ext cx="20880" cy="16560"/>
              </p14:xfrm>
            </p:contentPart>
          </mc:Choice>
          <mc:Fallback>
            <p:pic>
              <p:nvPicPr>
                <p:cNvPr id="283" name="Рукописный ввод 282">
                  <a:extLst>
                    <a:ext uri="{FF2B5EF4-FFF2-40B4-BE49-F238E27FC236}">
                      <a16:creationId xmlns:a16="http://schemas.microsoft.com/office/drawing/2014/main" id="{FFB82294-24D5-48D9-900D-04C67734045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7134042" y="2312091"/>
                  <a:ext cx="3852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7" name="Группа 286">
            <a:extLst>
              <a:ext uri="{FF2B5EF4-FFF2-40B4-BE49-F238E27FC236}">
                <a16:creationId xmlns:a16="http://schemas.microsoft.com/office/drawing/2014/main" id="{9B34392C-CFC4-45DE-96A8-D9578437E6CA}"/>
              </a:ext>
            </a:extLst>
          </p:cNvPr>
          <p:cNvGrpSpPr/>
          <p:nvPr/>
        </p:nvGrpSpPr>
        <p:grpSpPr>
          <a:xfrm>
            <a:off x="10159122" y="2198691"/>
            <a:ext cx="335160" cy="359640"/>
            <a:chOff x="10159122" y="2198691"/>
            <a:chExt cx="335160" cy="35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85" name="Рукописный ввод 284">
                  <a:extLst>
                    <a:ext uri="{FF2B5EF4-FFF2-40B4-BE49-F238E27FC236}">
                      <a16:creationId xmlns:a16="http://schemas.microsoft.com/office/drawing/2014/main" id="{038321D6-3DB4-47BD-85F6-ABBBC95F0710}"/>
                    </a:ext>
                  </a:extLst>
                </p14:cNvPr>
                <p14:cNvContentPartPr/>
                <p14:nvPr/>
              </p14:nvContentPartPr>
              <p14:xfrm>
                <a:off x="10261002" y="2198691"/>
                <a:ext cx="37080" cy="359640"/>
              </p14:xfrm>
            </p:contentPart>
          </mc:Choice>
          <mc:Fallback>
            <p:pic>
              <p:nvPicPr>
                <p:cNvPr id="285" name="Рукописный ввод 284">
                  <a:extLst>
                    <a:ext uri="{FF2B5EF4-FFF2-40B4-BE49-F238E27FC236}">
                      <a16:creationId xmlns:a16="http://schemas.microsoft.com/office/drawing/2014/main" id="{038321D6-3DB4-47BD-85F6-ABBBC95F0710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252002" y="2189691"/>
                  <a:ext cx="547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86" name="Рукописный ввод 285">
                  <a:extLst>
                    <a:ext uri="{FF2B5EF4-FFF2-40B4-BE49-F238E27FC236}">
                      <a16:creationId xmlns:a16="http://schemas.microsoft.com/office/drawing/2014/main" id="{7067B301-6FBE-4046-88AD-6B9CBA4B8272}"/>
                    </a:ext>
                  </a:extLst>
                </p14:cNvPr>
                <p14:cNvContentPartPr/>
                <p14:nvPr/>
              </p14:nvContentPartPr>
              <p14:xfrm>
                <a:off x="10159122" y="2230011"/>
                <a:ext cx="335160" cy="67680"/>
              </p14:xfrm>
            </p:contentPart>
          </mc:Choice>
          <mc:Fallback>
            <p:pic>
              <p:nvPicPr>
                <p:cNvPr id="286" name="Рукописный ввод 285">
                  <a:extLst>
                    <a:ext uri="{FF2B5EF4-FFF2-40B4-BE49-F238E27FC236}">
                      <a16:creationId xmlns:a16="http://schemas.microsoft.com/office/drawing/2014/main" id="{7067B301-6FBE-4046-88AD-6B9CBA4B8272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0150482" y="2221371"/>
                  <a:ext cx="35280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Группа 288">
            <a:extLst>
              <a:ext uri="{FF2B5EF4-FFF2-40B4-BE49-F238E27FC236}">
                <a16:creationId xmlns:a16="http://schemas.microsoft.com/office/drawing/2014/main" id="{6B7EB33B-9D87-4FEC-9A69-A6E37D154478}"/>
              </a:ext>
            </a:extLst>
          </p:cNvPr>
          <p:cNvGrpSpPr/>
          <p:nvPr/>
        </p:nvGrpSpPr>
        <p:grpSpPr>
          <a:xfrm>
            <a:off x="7314042" y="2748411"/>
            <a:ext cx="296640" cy="300240"/>
            <a:chOff x="7314042" y="2748411"/>
            <a:chExt cx="296640" cy="30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53" name="Рукописный ввод 252">
                  <a:extLst>
                    <a:ext uri="{FF2B5EF4-FFF2-40B4-BE49-F238E27FC236}">
                      <a16:creationId xmlns:a16="http://schemas.microsoft.com/office/drawing/2014/main" id="{352F498A-FBDF-40D3-ACAB-8BEB67FEC374}"/>
                    </a:ext>
                  </a:extLst>
                </p14:cNvPr>
                <p14:cNvContentPartPr/>
                <p14:nvPr/>
              </p14:nvContentPartPr>
              <p14:xfrm>
                <a:off x="7314042" y="2806731"/>
                <a:ext cx="33840" cy="241920"/>
              </p14:xfrm>
            </p:contentPart>
          </mc:Choice>
          <mc:Fallback>
            <p:pic>
              <p:nvPicPr>
                <p:cNvPr id="253" name="Рукописный ввод 252">
                  <a:extLst>
                    <a:ext uri="{FF2B5EF4-FFF2-40B4-BE49-F238E27FC236}">
                      <a16:creationId xmlns:a16="http://schemas.microsoft.com/office/drawing/2014/main" id="{352F498A-FBDF-40D3-ACAB-8BEB67FEC374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7305042" y="2798091"/>
                  <a:ext cx="514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54" name="Рукописный ввод 253">
                  <a:extLst>
                    <a:ext uri="{FF2B5EF4-FFF2-40B4-BE49-F238E27FC236}">
                      <a16:creationId xmlns:a16="http://schemas.microsoft.com/office/drawing/2014/main" id="{142E97D2-FE53-4568-BF59-E8B0DC757203}"/>
                    </a:ext>
                  </a:extLst>
                </p14:cNvPr>
                <p14:cNvContentPartPr/>
                <p14:nvPr/>
              </p14:nvContentPartPr>
              <p14:xfrm>
                <a:off x="7388202" y="2748411"/>
                <a:ext cx="222480" cy="36720"/>
              </p14:xfrm>
            </p:contentPart>
          </mc:Choice>
          <mc:Fallback>
            <p:pic>
              <p:nvPicPr>
                <p:cNvPr id="254" name="Рукописный ввод 253">
                  <a:extLst>
                    <a:ext uri="{FF2B5EF4-FFF2-40B4-BE49-F238E27FC236}">
                      <a16:creationId xmlns:a16="http://schemas.microsoft.com/office/drawing/2014/main" id="{142E97D2-FE53-4568-BF59-E8B0DC757203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379202" y="2739771"/>
                  <a:ext cx="2401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55" name="Рукописный ввод 254">
                  <a:extLst>
                    <a:ext uri="{FF2B5EF4-FFF2-40B4-BE49-F238E27FC236}">
                      <a16:creationId xmlns:a16="http://schemas.microsoft.com/office/drawing/2014/main" id="{82522FC8-1E24-42F3-825A-D5AA4AD6C4D6}"/>
                    </a:ext>
                  </a:extLst>
                </p14:cNvPr>
                <p14:cNvContentPartPr/>
                <p14:nvPr/>
              </p14:nvContentPartPr>
              <p14:xfrm>
                <a:off x="7348602" y="2854251"/>
                <a:ext cx="204840" cy="57240"/>
              </p14:xfrm>
            </p:contentPart>
          </mc:Choice>
          <mc:Fallback>
            <p:pic>
              <p:nvPicPr>
                <p:cNvPr id="255" name="Рукописный ввод 254">
                  <a:extLst>
                    <a:ext uri="{FF2B5EF4-FFF2-40B4-BE49-F238E27FC236}">
                      <a16:creationId xmlns:a16="http://schemas.microsoft.com/office/drawing/2014/main" id="{82522FC8-1E24-42F3-825A-D5AA4AD6C4D6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339602" y="2845611"/>
                  <a:ext cx="2224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88" name="Рукописный ввод 287">
                  <a:extLst>
                    <a:ext uri="{FF2B5EF4-FFF2-40B4-BE49-F238E27FC236}">
                      <a16:creationId xmlns:a16="http://schemas.microsoft.com/office/drawing/2014/main" id="{CE5D845F-3B7B-40E3-86A9-07095B727982}"/>
                    </a:ext>
                  </a:extLst>
                </p14:cNvPr>
                <p14:cNvContentPartPr/>
                <p14:nvPr/>
              </p14:nvContentPartPr>
              <p14:xfrm>
                <a:off x="7322682" y="2905011"/>
                <a:ext cx="2520" cy="9360"/>
              </p14:xfrm>
            </p:contentPart>
          </mc:Choice>
          <mc:Fallback>
            <p:pic>
              <p:nvPicPr>
                <p:cNvPr id="288" name="Рукописный ввод 287">
                  <a:extLst>
                    <a:ext uri="{FF2B5EF4-FFF2-40B4-BE49-F238E27FC236}">
                      <a16:creationId xmlns:a16="http://schemas.microsoft.com/office/drawing/2014/main" id="{CE5D845F-3B7B-40E3-86A9-07095B727982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313682" y="2896371"/>
                  <a:ext cx="2016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Группа 291">
            <a:extLst>
              <a:ext uri="{FF2B5EF4-FFF2-40B4-BE49-F238E27FC236}">
                <a16:creationId xmlns:a16="http://schemas.microsoft.com/office/drawing/2014/main" id="{67C0A2D6-8E19-4247-947F-16B413D14B5B}"/>
              </a:ext>
            </a:extLst>
          </p:cNvPr>
          <p:cNvGrpSpPr/>
          <p:nvPr/>
        </p:nvGrpSpPr>
        <p:grpSpPr>
          <a:xfrm>
            <a:off x="9977682" y="2788371"/>
            <a:ext cx="604800" cy="304560"/>
            <a:chOff x="9977682" y="2788371"/>
            <a:chExt cx="604800" cy="30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90" name="Рукописный ввод 289">
                  <a:extLst>
                    <a:ext uri="{FF2B5EF4-FFF2-40B4-BE49-F238E27FC236}">
                      <a16:creationId xmlns:a16="http://schemas.microsoft.com/office/drawing/2014/main" id="{CFCBCE4E-AD71-4048-A0D1-1B41702314C3}"/>
                    </a:ext>
                  </a:extLst>
                </p14:cNvPr>
                <p14:cNvContentPartPr/>
                <p14:nvPr/>
              </p14:nvContentPartPr>
              <p14:xfrm>
                <a:off x="10329402" y="2788371"/>
                <a:ext cx="59040" cy="304560"/>
              </p14:xfrm>
            </p:contentPart>
          </mc:Choice>
          <mc:Fallback>
            <p:pic>
              <p:nvPicPr>
                <p:cNvPr id="290" name="Рукописный ввод 289">
                  <a:extLst>
                    <a:ext uri="{FF2B5EF4-FFF2-40B4-BE49-F238E27FC236}">
                      <a16:creationId xmlns:a16="http://schemas.microsoft.com/office/drawing/2014/main" id="{CFCBCE4E-AD71-4048-A0D1-1B41702314C3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0320402" y="2779371"/>
                  <a:ext cx="766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91" name="Рукописный ввод 290">
                  <a:extLst>
                    <a:ext uri="{FF2B5EF4-FFF2-40B4-BE49-F238E27FC236}">
                      <a16:creationId xmlns:a16="http://schemas.microsoft.com/office/drawing/2014/main" id="{E2833878-D53B-41B8-A323-0E7FFEE6B8CF}"/>
                    </a:ext>
                  </a:extLst>
                </p14:cNvPr>
                <p14:cNvContentPartPr/>
                <p14:nvPr/>
              </p14:nvContentPartPr>
              <p14:xfrm>
                <a:off x="9977682" y="2797011"/>
                <a:ext cx="604800" cy="35280"/>
              </p14:xfrm>
            </p:contentPart>
          </mc:Choice>
          <mc:Fallback>
            <p:pic>
              <p:nvPicPr>
                <p:cNvPr id="291" name="Рукописный ввод 290">
                  <a:extLst>
                    <a:ext uri="{FF2B5EF4-FFF2-40B4-BE49-F238E27FC236}">
                      <a16:creationId xmlns:a16="http://schemas.microsoft.com/office/drawing/2014/main" id="{E2833878-D53B-41B8-A323-0E7FFEE6B8CF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968682" y="2788371"/>
                  <a:ext cx="62244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5" name="Группа 294">
            <a:extLst>
              <a:ext uri="{FF2B5EF4-FFF2-40B4-BE49-F238E27FC236}">
                <a16:creationId xmlns:a16="http://schemas.microsoft.com/office/drawing/2014/main" id="{E2B176A4-4EFF-465D-951B-48A609AFF420}"/>
              </a:ext>
            </a:extLst>
          </p:cNvPr>
          <p:cNvGrpSpPr/>
          <p:nvPr/>
        </p:nvGrpSpPr>
        <p:grpSpPr>
          <a:xfrm>
            <a:off x="10073802" y="3337731"/>
            <a:ext cx="500760" cy="482760"/>
            <a:chOff x="10073802" y="3337731"/>
            <a:chExt cx="500760" cy="48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93" name="Рукописный ввод 292">
                  <a:extLst>
                    <a:ext uri="{FF2B5EF4-FFF2-40B4-BE49-F238E27FC236}">
                      <a16:creationId xmlns:a16="http://schemas.microsoft.com/office/drawing/2014/main" id="{2F0C4E41-08CD-4E7E-B4E1-67E960E6D366}"/>
                    </a:ext>
                  </a:extLst>
                </p14:cNvPr>
                <p14:cNvContentPartPr/>
                <p14:nvPr/>
              </p14:nvContentPartPr>
              <p14:xfrm>
                <a:off x="10248042" y="3337731"/>
                <a:ext cx="48960" cy="482760"/>
              </p14:xfrm>
            </p:contentPart>
          </mc:Choice>
          <mc:Fallback>
            <p:pic>
              <p:nvPicPr>
                <p:cNvPr id="293" name="Рукописный ввод 292">
                  <a:extLst>
                    <a:ext uri="{FF2B5EF4-FFF2-40B4-BE49-F238E27FC236}">
                      <a16:creationId xmlns:a16="http://schemas.microsoft.com/office/drawing/2014/main" id="{2F0C4E41-08CD-4E7E-B4E1-67E960E6D366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239042" y="3329091"/>
                  <a:ext cx="6660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94" name="Рукописный ввод 293">
                  <a:extLst>
                    <a:ext uri="{FF2B5EF4-FFF2-40B4-BE49-F238E27FC236}">
                      <a16:creationId xmlns:a16="http://schemas.microsoft.com/office/drawing/2014/main" id="{6A8C1C3F-8C51-4BE0-A577-B96A62B8D16A}"/>
                    </a:ext>
                  </a:extLst>
                </p14:cNvPr>
                <p14:cNvContentPartPr/>
                <p14:nvPr/>
              </p14:nvContentPartPr>
              <p14:xfrm>
                <a:off x="10073802" y="3357531"/>
                <a:ext cx="500760" cy="43920"/>
              </p14:xfrm>
            </p:contentPart>
          </mc:Choice>
          <mc:Fallback>
            <p:pic>
              <p:nvPicPr>
                <p:cNvPr id="294" name="Рукописный ввод 293">
                  <a:extLst>
                    <a:ext uri="{FF2B5EF4-FFF2-40B4-BE49-F238E27FC236}">
                      <a16:creationId xmlns:a16="http://schemas.microsoft.com/office/drawing/2014/main" id="{6A8C1C3F-8C51-4BE0-A577-B96A62B8D16A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064802" y="3348891"/>
                  <a:ext cx="518400" cy="6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8" name="Группа 297">
            <a:extLst>
              <a:ext uri="{FF2B5EF4-FFF2-40B4-BE49-F238E27FC236}">
                <a16:creationId xmlns:a16="http://schemas.microsoft.com/office/drawing/2014/main" id="{A89BCA0C-C45B-4530-8D5A-74CFFC37689C}"/>
              </a:ext>
            </a:extLst>
          </p:cNvPr>
          <p:cNvGrpSpPr/>
          <p:nvPr/>
        </p:nvGrpSpPr>
        <p:grpSpPr>
          <a:xfrm>
            <a:off x="9968322" y="4172571"/>
            <a:ext cx="828360" cy="433080"/>
            <a:chOff x="9968322" y="4172571"/>
            <a:chExt cx="828360" cy="43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96" name="Рукописный ввод 295">
                  <a:extLst>
                    <a:ext uri="{FF2B5EF4-FFF2-40B4-BE49-F238E27FC236}">
                      <a16:creationId xmlns:a16="http://schemas.microsoft.com/office/drawing/2014/main" id="{1B4AE09E-555A-40E3-B115-A334296A17AF}"/>
                    </a:ext>
                  </a:extLst>
                </p14:cNvPr>
                <p14:cNvContentPartPr/>
                <p14:nvPr/>
              </p14:nvContentPartPr>
              <p14:xfrm>
                <a:off x="10393842" y="4206411"/>
                <a:ext cx="52200" cy="399240"/>
              </p14:xfrm>
            </p:contentPart>
          </mc:Choice>
          <mc:Fallback>
            <p:pic>
              <p:nvPicPr>
                <p:cNvPr id="296" name="Рукописный ввод 295">
                  <a:extLst>
                    <a:ext uri="{FF2B5EF4-FFF2-40B4-BE49-F238E27FC236}">
                      <a16:creationId xmlns:a16="http://schemas.microsoft.com/office/drawing/2014/main" id="{1B4AE09E-555A-40E3-B115-A334296A17AF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384842" y="4197411"/>
                  <a:ext cx="6984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97" name="Рукописный ввод 296">
                  <a:extLst>
                    <a:ext uri="{FF2B5EF4-FFF2-40B4-BE49-F238E27FC236}">
                      <a16:creationId xmlns:a16="http://schemas.microsoft.com/office/drawing/2014/main" id="{23FE8A37-BF2B-41F0-A451-240333797FC7}"/>
                    </a:ext>
                  </a:extLst>
                </p14:cNvPr>
                <p14:cNvContentPartPr/>
                <p14:nvPr/>
              </p14:nvContentPartPr>
              <p14:xfrm>
                <a:off x="9968322" y="4172571"/>
                <a:ext cx="828360" cy="76680"/>
              </p14:xfrm>
            </p:contentPart>
          </mc:Choice>
          <mc:Fallback>
            <p:pic>
              <p:nvPicPr>
                <p:cNvPr id="297" name="Рукописный ввод 296">
                  <a:extLst>
                    <a:ext uri="{FF2B5EF4-FFF2-40B4-BE49-F238E27FC236}">
                      <a16:creationId xmlns:a16="http://schemas.microsoft.com/office/drawing/2014/main" id="{23FE8A37-BF2B-41F0-A451-240333797FC7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9959682" y="4163931"/>
                  <a:ext cx="84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1" name="Группа 300">
            <a:extLst>
              <a:ext uri="{FF2B5EF4-FFF2-40B4-BE49-F238E27FC236}">
                <a16:creationId xmlns:a16="http://schemas.microsoft.com/office/drawing/2014/main" id="{8042EE0A-5A78-424E-BC27-FCA3EFF895FF}"/>
              </a:ext>
            </a:extLst>
          </p:cNvPr>
          <p:cNvGrpSpPr/>
          <p:nvPr/>
        </p:nvGrpSpPr>
        <p:grpSpPr>
          <a:xfrm>
            <a:off x="10251282" y="4953411"/>
            <a:ext cx="580680" cy="428760"/>
            <a:chOff x="10251282" y="4953411"/>
            <a:chExt cx="580680" cy="42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99" name="Рукописный ввод 298">
                  <a:extLst>
                    <a:ext uri="{FF2B5EF4-FFF2-40B4-BE49-F238E27FC236}">
                      <a16:creationId xmlns:a16="http://schemas.microsoft.com/office/drawing/2014/main" id="{B9D20731-CF17-44C4-B97C-589148DCE2F3}"/>
                    </a:ext>
                  </a:extLst>
                </p14:cNvPr>
                <p14:cNvContentPartPr/>
                <p14:nvPr/>
              </p14:nvContentPartPr>
              <p14:xfrm>
                <a:off x="10491762" y="4964931"/>
                <a:ext cx="54000" cy="417240"/>
              </p14:xfrm>
            </p:contentPart>
          </mc:Choice>
          <mc:Fallback>
            <p:pic>
              <p:nvPicPr>
                <p:cNvPr id="299" name="Рукописный ввод 298">
                  <a:extLst>
                    <a:ext uri="{FF2B5EF4-FFF2-40B4-BE49-F238E27FC236}">
                      <a16:creationId xmlns:a16="http://schemas.microsoft.com/office/drawing/2014/main" id="{B9D20731-CF17-44C4-B97C-589148DCE2F3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483122" y="4955931"/>
                  <a:ext cx="7164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300" name="Рукописный ввод 299">
                  <a:extLst>
                    <a:ext uri="{FF2B5EF4-FFF2-40B4-BE49-F238E27FC236}">
                      <a16:creationId xmlns:a16="http://schemas.microsoft.com/office/drawing/2014/main" id="{60C2F44A-B54E-4BC2-B4E5-682D1207A19E}"/>
                    </a:ext>
                  </a:extLst>
                </p14:cNvPr>
                <p14:cNvContentPartPr/>
                <p14:nvPr/>
              </p14:nvContentPartPr>
              <p14:xfrm>
                <a:off x="10251282" y="4953411"/>
                <a:ext cx="580680" cy="28800"/>
              </p14:xfrm>
            </p:contentPart>
          </mc:Choice>
          <mc:Fallback>
            <p:pic>
              <p:nvPicPr>
                <p:cNvPr id="300" name="Рукописный ввод 299">
                  <a:extLst>
                    <a:ext uri="{FF2B5EF4-FFF2-40B4-BE49-F238E27FC236}">
                      <a16:creationId xmlns:a16="http://schemas.microsoft.com/office/drawing/2014/main" id="{60C2F44A-B54E-4BC2-B4E5-682D1207A19E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242282" y="4944771"/>
                  <a:ext cx="59832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" name="Группа 312">
            <a:extLst>
              <a:ext uri="{FF2B5EF4-FFF2-40B4-BE49-F238E27FC236}">
                <a16:creationId xmlns:a16="http://schemas.microsoft.com/office/drawing/2014/main" id="{651054FC-C5BC-4571-A1BE-19550E9F860F}"/>
              </a:ext>
            </a:extLst>
          </p:cNvPr>
          <p:cNvGrpSpPr/>
          <p:nvPr/>
        </p:nvGrpSpPr>
        <p:grpSpPr>
          <a:xfrm>
            <a:off x="8707962" y="82158"/>
            <a:ext cx="3246120" cy="5916600"/>
            <a:chOff x="8707962" y="82158"/>
            <a:chExt cx="3246120" cy="591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9E0A93C7-8981-47C3-9F4E-6F7A86C610DB}"/>
                    </a:ext>
                  </a:extLst>
                </p14:cNvPr>
                <p14:cNvContentPartPr/>
                <p14:nvPr/>
              </p14:nvContentPartPr>
              <p14:xfrm>
                <a:off x="8707962" y="82158"/>
                <a:ext cx="1627560" cy="5916600"/>
              </p14:xfrm>
            </p:contentPart>
          </mc:Choice>
          <mc:Fallback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9E0A93C7-8981-47C3-9F4E-6F7A86C610DB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698962" y="73158"/>
                  <a:ext cx="1645200" cy="59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530F1A8D-A458-4090-AF57-4644FA2596EB}"/>
                    </a:ext>
                  </a:extLst>
                </p14:cNvPr>
                <p14:cNvContentPartPr/>
                <p14:nvPr/>
              </p14:nvContentPartPr>
              <p14:xfrm>
                <a:off x="9069042" y="189798"/>
                <a:ext cx="120600" cy="237600"/>
              </p14:xfrm>
            </p:contentPart>
          </mc:Choice>
          <mc:Fallback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530F1A8D-A458-4090-AF57-4644FA2596EB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9060042" y="181158"/>
                  <a:ext cx="1382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984855A6-971D-4DA4-A4F0-A1528A7B1730}"/>
                    </a:ext>
                  </a:extLst>
                </p14:cNvPr>
                <p14:cNvContentPartPr/>
                <p14:nvPr/>
              </p14:nvContentPartPr>
              <p14:xfrm>
                <a:off x="9125562" y="206358"/>
                <a:ext cx="202680" cy="202320"/>
              </p14:xfrm>
            </p:contentPart>
          </mc:Choice>
          <mc:Fallback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984855A6-971D-4DA4-A4F0-A1528A7B1730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9116922" y="197358"/>
                  <a:ext cx="220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01AE45C3-8B17-4344-946E-037E06A88F06}"/>
                    </a:ext>
                  </a:extLst>
                </p14:cNvPr>
                <p14:cNvContentPartPr/>
                <p14:nvPr/>
              </p14:nvContentPartPr>
              <p14:xfrm>
                <a:off x="9367122" y="204198"/>
                <a:ext cx="93600" cy="189000"/>
              </p14:xfrm>
            </p:contentPart>
          </mc:Choice>
          <mc:Fallback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01AE45C3-8B17-4344-946E-037E06A88F06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358482" y="195198"/>
                  <a:ext cx="1112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0B593C29-9FB4-4A55-8118-0674C42BE892}"/>
                    </a:ext>
                  </a:extLst>
                </p14:cNvPr>
                <p14:cNvContentPartPr/>
                <p14:nvPr/>
              </p14:nvContentPartPr>
              <p14:xfrm>
                <a:off x="9643602" y="93678"/>
                <a:ext cx="52560" cy="248040"/>
              </p14:xfrm>
            </p:contentPart>
          </mc:Choice>
          <mc:Fallback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0B593C29-9FB4-4A55-8118-0674C42BE892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634962" y="84678"/>
                  <a:ext cx="702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1EF18AA7-947A-4E85-B9EE-EE776F8FD6DD}"/>
                    </a:ext>
                  </a:extLst>
                </p14:cNvPr>
                <p14:cNvContentPartPr/>
                <p14:nvPr/>
              </p14:nvContentPartPr>
              <p14:xfrm>
                <a:off x="9742242" y="155238"/>
                <a:ext cx="384840" cy="196200"/>
              </p14:xfrm>
            </p:contentPart>
          </mc:Choice>
          <mc:Fallback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1EF18AA7-947A-4E85-B9EE-EE776F8FD6DD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733242" y="146598"/>
                  <a:ext cx="4024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22CC5DBC-6548-4DF9-902F-736B6F00FFCC}"/>
                    </a:ext>
                  </a:extLst>
                </p14:cNvPr>
                <p14:cNvContentPartPr/>
                <p14:nvPr/>
              </p14:nvContentPartPr>
              <p14:xfrm>
                <a:off x="10072722" y="130038"/>
                <a:ext cx="106560" cy="195840"/>
              </p14:xfrm>
            </p:contentPart>
          </mc:Choice>
          <mc:Fallback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22CC5DBC-6548-4DF9-902F-736B6F00FFCC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0063722" y="121038"/>
                  <a:ext cx="1242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115" name="Рукописный ввод 114">
                  <a:extLst>
                    <a:ext uri="{FF2B5EF4-FFF2-40B4-BE49-F238E27FC236}">
                      <a16:creationId xmlns:a16="http://schemas.microsoft.com/office/drawing/2014/main" id="{E7FC0311-9B5C-48DC-BEC3-59D031ABAC82}"/>
                    </a:ext>
                  </a:extLst>
                </p14:cNvPr>
                <p14:cNvContentPartPr/>
                <p14:nvPr/>
              </p14:nvContentPartPr>
              <p14:xfrm>
                <a:off x="10116282" y="109878"/>
                <a:ext cx="173880" cy="236520"/>
              </p14:xfrm>
            </p:contentPart>
          </mc:Choice>
          <mc:Fallback>
            <p:pic>
              <p:nvPicPr>
                <p:cNvPr id="115" name="Рукописный ввод 114">
                  <a:extLst>
                    <a:ext uri="{FF2B5EF4-FFF2-40B4-BE49-F238E27FC236}">
                      <a16:creationId xmlns:a16="http://schemas.microsoft.com/office/drawing/2014/main" id="{E7FC0311-9B5C-48DC-BEC3-59D031ABAC82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0107642" y="100878"/>
                  <a:ext cx="1915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1954A3A1-A20D-4555-A953-F5DB41505E54}"/>
                    </a:ext>
                  </a:extLst>
                </p14:cNvPr>
                <p14:cNvContentPartPr/>
                <p14:nvPr/>
              </p14:nvContentPartPr>
              <p14:xfrm>
                <a:off x="10366122" y="214278"/>
                <a:ext cx="7560" cy="133560"/>
              </p14:xfrm>
            </p:contentPart>
          </mc:Choice>
          <mc:Fallback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1954A3A1-A20D-4555-A953-F5DB41505E54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0357122" y="205638"/>
                  <a:ext cx="252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0488B650-05BB-496E-A90F-62141F5BB413}"/>
                    </a:ext>
                  </a:extLst>
                </p14:cNvPr>
                <p14:cNvContentPartPr/>
                <p14:nvPr/>
              </p14:nvContentPartPr>
              <p14:xfrm>
                <a:off x="10471602" y="151278"/>
                <a:ext cx="86040" cy="166320"/>
              </p14:xfrm>
            </p:contentPart>
          </mc:Choice>
          <mc:Fallback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0488B650-05BB-496E-A90F-62141F5BB413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0462962" y="142278"/>
                  <a:ext cx="1036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6FD95901-0560-45A3-A9EC-AC4202E6A6E0}"/>
                    </a:ext>
                  </a:extLst>
                </p14:cNvPr>
                <p14:cNvContentPartPr/>
                <p14:nvPr/>
              </p14:nvContentPartPr>
              <p14:xfrm>
                <a:off x="10616682" y="160278"/>
                <a:ext cx="88560" cy="157320"/>
              </p14:xfrm>
            </p:contentPart>
          </mc:Choice>
          <mc:Fallback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6FD95901-0560-45A3-A9EC-AC4202E6A6E0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0608042" y="151638"/>
                  <a:ext cx="1062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119" name="Рукописный ввод 118">
                  <a:extLst>
                    <a:ext uri="{FF2B5EF4-FFF2-40B4-BE49-F238E27FC236}">
                      <a16:creationId xmlns:a16="http://schemas.microsoft.com/office/drawing/2014/main" id="{22D40F85-2681-4BC8-9E51-F5BD260AA21E}"/>
                    </a:ext>
                  </a:extLst>
                </p14:cNvPr>
                <p14:cNvContentPartPr/>
                <p14:nvPr/>
              </p14:nvContentPartPr>
              <p14:xfrm>
                <a:off x="10596162" y="127878"/>
                <a:ext cx="144720" cy="178560"/>
              </p14:xfrm>
            </p:contentPart>
          </mc:Choice>
          <mc:Fallback>
            <p:pic>
              <p:nvPicPr>
                <p:cNvPr id="119" name="Рукописный ввод 118">
                  <a:extLst>
                    <a:ext uri="{FF2B5EF4-FFF2-40B4-BE49-F238E27FC236}">
                      <a16:creationId xmlns:a16="http://schemas.microsoft.com/office/drawing/2014/main" id="{22D40F85-2681-4BC8-9E51-F5BD260AA21E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0587522" y="118878"/>
                  <a:ext cx="162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DE8B157A-5461-4C60-B7AE-8789EC707B82}"/>
                    </a:ext>
                  </a:extLst>
                </p14:cNvPr>
                <p14:cNvContentPartPr/>
                <p14:nvPr/>
              </p14:nvContentPartPr>
              <p14:xfrm>
                <a:off x="10981722" y="158118"/>
                <a:ext cx="119160" cy="216000"/>
              </p14:xfrm>
            </p:contentPart>
          </mc:Choice>
          <mc:Fallback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DE8B157A-5461-4C60-B7AE-8789EC707B82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0973082" y="149478"/>
                  <a:ext cx="1368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C3730C3C-5962-42FD-8625-D64D7971919E}"/>
                    </a:ext>
                  </a:extLst>
                </p14:cNvPr>
                <p14:cNvContentPartPr/>
                <p14:nvPr/>
              </p14:nvContentPartPr>
              <p14:xfrm>
                <a:off x="11354322" y="213198"/>
                <a:ext cx="151200" cy="119880"/>
              </p14:xfrm>
            </p:contentPart>
          </mc:Choice>
          <mc:Fallback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C3730C3C-5962-42FD-8625-D64D7971919E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1345322" y="204558"/>
                  <a:ext cx="1688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D1DF7915-738E-4F94-A0CE-D7AB85D6483F}"/>
                    </a:ext>
                  </a:extLst>
                </p14:cNvPr>
                <p14:cNvContentPartPr/>
                <p14:nvPr/>
              </p14:nvContentPartPr>
              <p14:xfrm>
                <a:off x="11425602" y="147318"/>
                <a:ext cx="90720" cy="432000"/>
              </p14:xfrm>
            </p:contentPart>
          </mc:Choice>
          <mc:Fallback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D1DF7915-738E-4F94-A0CE-D7AB85D6483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1416602" y="138318"/>
                  <a:ext cx="10836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302" name="Рукописный ввод 301">
                  <a:extLst>
                    <a:ext uri="{FF2B5EF4-FFF2-40B4-BE49-F238E27FC236}">
                      <a16:creationId xmlns:a16="http://schemas.microsoft.com/office/drawing/2014/main" id="{A938D9D2-1BB8-4B15-B71A-5E6909C48D59}"/>
                    </a:ext>
                  </a:extLst>
                </p14:cNvPr>
                <p14:cNvContentPartPr/>
                <p14:nvPr/>
              </p14:nvContentPartPr>
              <p14:xfrm>
                <a:off x="9561522" y="506691"/>
                <a:ext cx="1565280" cy="4959360"/>
              </p14:xfrm>
            </p:contentPart>
          </mc:Choice>
          <mc:Fallback>
            <p:pic>
              <p:nvPicPr>
                <p:cNvPr id="302" name="Рукописный ввод 301">
                  <a:extLst>
                    <a:ext uri="{FF2B5EF4-FFF2-40B4-BE49-F238E27FC236}">
                      <a16:creationId xmlns:a16="http://schemas.microsoft.com/office/drawing/2014/main" id="{A938D9D2-1BB8-4B15-B71A-5E6909C48D59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552882" y="497691"/>
                  <a:ext cx="1582920" cy="49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304" name="Рукописный ввод 303">
                  <a:extLst>
                    <a:ext uri="{FF2B5EF4-FFF2-40B4-BE49-F238E27FC236}">
                      <a16:creationId xmlns:a16="http://schemas.microsoft.com/office/drawing/2014/main" id="{BCC7889E-E85F-4845-9CF9-B3F4B19AB28D}"/>
                    </a:ext>
                  </a:extLst>
                </p14:cNvPr>
                <p14:cNvContentPartPr/>
                <p14:nvPr/>
              </p14:nvContentPartPr>
              <p14:xfrm>
                <a:off x="11152722" y="1513251"/>
                <a:ext cx="55800" cy="196200"/>
              </p14:xfrm>
            </p:contentPart>
          </mc:Choice>
          <mc:Fallback>
            <p:pic>
              <p:nvPicPr>
                <p:cNvPr id="304" name="Рукописный ввод 303">
                  <a:extLst>
                    <a:ext uri="{FF2B5EF4-FFF2-40B4-BE49-F238E27FC236}">
                      <a16:creationId xmlns:a16="http://schemas.microsoft.com/office/drawing/2014/main" id="{BCC7889E-E85F-4845-9CF9-B3F4B19AB28D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1144082" y="1504611"/>
                  <a:ext cx="734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305" name="Рукописный ввод 304">
                  <a:extLst>
                    <a:ext uri="{FF2B5EF4-FFF2-40B4-BE49-F238E27FC236}">
                      <a16:creationId xmlns:a16="http://schemas.microsoft.com/office/drawing/2014/main" id="{D9BE42AB-D073-424D-AC2D-EFE3A87A11A2}"/>
                    </a:ext>
                  </a:extLst>
                </p14:cNvPr>
                <p14:cNvContentPartPr/>
                <p14:nvPr/>
              </p14:nvContentPartPr>
              <p14:xfrm>
                <a:off x="11067042" y="1428291"/>
                <a:ext cx="154800" cy="59040"/>
              </p14:xfrm>
            </p:contentPart>
          </mc:Choice>
          <mc:Fallback>
            <p:pic>
              <p:nvPicPr>
                <p:cNvPr id="305" name="Рукописный ввод 304">
                  <a:extLst>
                    <a:ext uri="{FF2B5EF4-FFF2-40B4-BE49-F238E27FC236}">
                      <a16:creationId xmlns:a16="http://schemas.microsoft.com/office/drawing/2014/main" id="{D9BE42AB-D073-424D-AC2D-EFE3A87A11A2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1058042" y="1419651"/>
                  <a:ext cx="1724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306" name="Рукописный ввод 305">
                  <a:extLst>
                    <a:ext uri="{FF2B5EF4-FFF2-40B4-BE49-F238E27FC236}">
                      <a16:creationId xmlns:a16="http://schemas.microsoft.com/office/drawing/2014/main" id="{D1B2558D-1DE1-4098-A94A-83CEF8A21FBD}"/>
                    </a:ext>
                  </a:extLst>
                </p14:cNvPr>
                <p14:cNvContentPartPr/>
                <p14:nvPr/>
              </p14:nvContentPartPr>
              <p14:xfrm>
                <a:off x="11270442" y="1371771"/>
                <a:ext cx="138240" cy="216000"/>
              </p14:xfrm>
            </p:contentPart>
          </mc:Choice>
          <mc:Fallback>
            <p:pic>
              <p:nvPicPr>
                <p:cNvPr id="306" name="Рукописный ввод 305">
                  <a:extLst>
                    <a:ext uri="{FF2B5EF4-FFF2-40B4-BE49-F238E27FC236}">
                      <a16:creationId xmlns:a16="http://schemas.microsoft.com/office/drawing/2014/main" id="{D1B2558D-1DE1-4098-A94A-83CEF8A21FBD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1261802" y="1363131"/>
                  <a:ext cx="155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307" name="Рукописный ввод 306">
                  <a:extLst>
                    <a:ext uri="{FF2B5EF4-FFF2-40B4-BE49-F238E27FC236}">
                      <a16:creationId xmlns:a16="http://schemas.microsoft.com/office/drawing/2014/main" id="{DB4BD81D-B929-4D60-B6DA-E7E679A0D67E}"/>
                    </a:ext>
                  </a:extLst>
                </p14:cNvPr>
                <p14:cNvContentPartPr/>
                <p14:nvPr/>
              </p14:nvContentPartPr>
              <p14:xfrm>
                <a:off x="11388882" y="1226691"/>
                <a:ext cx="244080" cy="153720"/>
              </p14:xfrm>
            </p:contentPart>
          </mc:Choice>
          <mc:Fallback>
            <p:pic>
              <p:nvPicPr>
                <p:cNvPr id="307" name="Рукописный ввод 306">
                  <a:extLst>
                    <a:ext uri="{FF2B5EF4-FFF2-40B4-BE49-F238E27FC236}">
                      <a16:creationId xmlns:a16="http://schemas.microsoft.com/office/drawing/2014/main" id="{DB4BD81D-B929-4D60-B6DA-E7E679A0D67E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1380242" y="1218051"/>
                  <a:ext cx="2617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308" name="Рукописный ввод 307">
                  <a:extLst>
                    <a:ext uri="{FF2B5EF4-FFF2-40B4-BE49-F238E27FC236}">
                      <a16:creationId xmlns:a16="http://schemas.microsoft.com/office/drawing/2014/main" id="{CE2DF1CE-084F-4DDE-BFD9-7642EE8D8BA5}"/>
                    </a:ext>
                  </a:extLst>
                </p14:cNvPr>
                <p14:cNvContentPartPr/>
                <p14:nvPr/>
              </p14:nvContentPartPr>
              <p14:xfrm>
                <a:off x="11477442" y="1107171"/>
                <a:ext cx="331920" cy="217080"/>
              </p14:xfrm>
            </p:contentPart>
          </mc:Choice>
          <mc:Fallback>
            <p:pic>
              <p:nvPicPr>
                <p:cNvPr id="308" name="Рукописный ввод 307">
                  <a:extLst>
                    <a:ext uri="{FF2B5EF4-FFF2-40B4-BE49-F238E27FC236}">
                      <a16:creationId xmlns:a16="http://schemas.microsoft.com/office/drawing/2014/main" id="{CE2DF1CE-084F-4DDE-BFD9-7642EE8D8BA5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1468802" y="1098531"/>
                  <a:ext cx="3495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310" name="Рукописный ввод 309">
                  <a:extLst>
                    <a:ext uri="{FF2B5EF4-FFF2-40B4-BE49-F238E27FC236}">
                      <a16:creationId xmlns:a16="http://schemas.microsoft.com/office/drawing/2014/main" id="{451605F5-017C-4450-9DA3-1508DD3AB91B}"/>
                    </a:ext>
                  </a:extLst>
                </p14:cNvPr>
                <p14:cNvContentPartPr/>
                <p14:nvPr/>
              </p14:nvContentPartPr>
              <p14:xfrm>
                <a:off x="11200242" y="1838331"/>
                <a:ext cx="167760" cy="220680"/>
              </p14:xfrm>
            </p:contentPart>
          </mc:Choice>
          <mc:Fallback>
            <p:pic>
              <p:nvPicPr>
                <p:cNvPr id="310" name="Рукописный ввод 309">
                  <a:extLst>
                    <a:ext uri="{FF2B5EF4-FFF2-40B4-BE49-F238E27FC236}">
                      <a16:creationId xmlns:a16="http://schemas.microsoft.com/office/drawing/2014/main" id="{451605F5-017C-4450-9DA3-1508DD3AB91B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1191602" y="1829331"/>
                  <a:ext cx="1854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311" name="Рукописный ввод 310">
                  <a:extLst>
                    <a:ext uri="{FF2B5EF4-FFF2-40B4-BE49-F238E27FC236}">
                      <a16:creationId xmlns:a16="http://schemas.microsoft.com/office/drawing/2014/main" id="{AAC28D5A-B201-4FE8-9569-8CFF6FED0EDE}"/>
                    </a:ext>
                  </a:extLst>
                </p14:cNvPr>
                <p14:cNvContentPartPr/>
                <p14:nvPr/>
              </p14:nvContentPartPr>
              <p14:xfrm>
                <a:off x="11411922" y="1762731"/>
                <a:ext cx="174600" cy="139680"/>
              </p14:xfrm>
            </p:contentPart>
          </mc:Choice>
          <mc:Fallback>
            <p:pic>
              <p:nvPicPr>
                <p:cNvPr id="311" name="Рукописный ввод 310">
                  <a:extLst>
                    <a:ext uri="{FF2B5EF4-FFF2-40B4-BE49-F238E27FC236}">
                      <a16:creationId xmlns:a16="http://schemas.microsoft.com/office/drawing/2014/main" id="{AAC28D5A-B201-4FE8-9569-8CFF6FED0EDE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1402922" y="1754091"/>
                  <a:ext cx="1922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312" name="Рукописный ввод 311">
                  <a:extLst>
                    <a:ext uri="{FF2B5EF4-FFF2-40B4-BE49-F238E27FC236}">
                      <a16:creationId xmlns:a16="http://schemas.microsoft.com/office/drawing/2014/main" id="{8A5C028B-EB63-495C-9367-4DB71532EA83}"/>
                    </a:ext>
                  </a:extLst>
                </p14:cNvPr>
                <p14:cNvContentPartPr/>
                <p14:nvPr/>
              </p14:nvContentPartPr>
              <p14:xfrm>
                <a:off x="11646642" y="1590291"/>
                <a:ext cx="307440" cy="156960"/>
              </p14:xfrm>
            </p:contentPart>
          </mc:Choice>
          <mc:Fallback>
            <p:pic>
              <p:nvPicPr>
                <p:cNvPr id="312" name="Рукописный ввод 311">
                  <a:extLst>
                    <a:ext uri="{FF2B5EF4-FFF2-40B4-BE49-F238E27FC236}">
                      <a16:creationId xmlns:a16="http://schemas.microsoft.com/office/drawing/2014/main" id="{8A5C028B-EB63-495C-9367-4DB71532EA83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1638002" y="1581291"/>
                  <a:ext cx="325080" cy="17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0038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DEB21A3-76FB-4A09-83F4-EB2F73164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6128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THINGS TO REMEMBER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1 x, y, z are reserved variables (do not use them)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2. Existential and Universal quantifiers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3. All other letters can be used 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CF22D38C-5958-4327-A9F3-E01872C221D4}"/>
              </a:ext>
            </a:extLst>
          </p:cNvPr>
          <p:cNvSpPr txBox="1"/>
          <p:nvPr/>
        </p:nvSpPr>
        <p:spPr>
          <a:xfrm>
            <a:off x="240605" y="6180413"/>
            <a:ext cx="695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GB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23B2BB92-A274-4E1B-A930-A0478CFEC4CF}"/>
              </a:ext>
            </a:extLst>
          </p:cNvPr>
          <p:cNvGrpSpPr/>
          <p:nvPr/>
        </p:nvGrpSpPr>
        <p:grpSpPr>
          <a:xfrm>
            <a:off x="383378" y="1888278"/>
            <a:ext cx="380520" cy="1925280"/>
            <a:chOff x="383378" y="1888278"/>
            <a:chExt cx="380520" cy="192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54DB0A56-1C83-4A96-B9C1-39FC4985299B}"/>
                    </a:ext>
                  </a:extLst>
                </p14:cNvPr>
                <p14:cNvContentPartPr/>
                <p14:nvPr/>
              </p14:nvContentPartPr>
              <p14:xfrm>
                <a:off x="383378" y="1888278"/>
                <a:ext cx="350280" cy="178200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54DB0A56-1C83-4A96-B9C1-39FC4985299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4738" y="1879278"/>
                  <a:ext cx="367920" cy="179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241D228F-0285-433D-9DDC-04B2856057AE}"/>
                    </a:ext>
                  </a:extLst>
                </p14:cNvPr>
                <p14:cNvContentPartPr/>
                <p14:nvPr/>
              </p14:nvContentPartPr>
              <p14:xfrm>
                <a:off x="513698" y="3582078"/>
                <a:ext cx="250200" cy="23148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241D228F-0285-433D-9DDC-04B2856057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5058" y="3573078"/>
                  <a:ext cx="267840" cy="24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2AEE3C42-FC56-41A8-9068-2CBC61419AB7}"/>
              </a:ext>
            </a:extLst>
          </p:cNvPr>
          <p:cNvGrpSpPr/>
          <p:nvPr/>
        </p:nvGrpSpPr>
        <p:grpSpPr>
          <a:xfrm>
            <a:off x="2475698" y="4106238"/>
            <a:ext cx="1886760" cy="736920"/>
            <a:chOff x="2475698" y="4106238"/>
            <a:chExt cx="1886760" cy="73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80B51956-7014-4836-8A2D-17C60B7D13F0}"/>
                    </a:ext>
                  </a:extLst>
                </p14:cNvPr>
                <p14:cNvContentPartPr/>
                <p14:nvPr/>
              </p14:nvContentPartPr>
              <p14:xfrm>
                <a:off x="2674058" y="4228278"/>
                <a:ext cx="188640" cy="21204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80B51956-7014-4836-8A2D-17C60B7D13F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65058" y="4219638"/>
                  <a:ext cx="2062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E4857D82-C549-444E-B2E4-DD8FA41678D4}"/>
                    </a:ext>
                  </a:extLst>
                </p14:cNvPr>
                <p14:cNvContentPartPr/>
                <p14:nvPr/>
              </p14:nvContentPartPr>
              <p14:xfrm>
                <a:off x="2815898" y="4206318"/>
                <a:ext cx="304560" cy="22464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E4857D82-C549-444E-B2E4-DD8FA41678D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06898" y="4197678"/>
                  <a:ext cx="3222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E2B5539C-78C1-4E26-A956-93AD782442CF}"/>
                    </a:ext>
                  </a:extLst>
                </p14:cNvPr>
                <p14:cNvContentPartPr/>
                <p14:nvPr/>
              </p14:nvContentPartPr>
              <p14:xfrm>
                <a:off x="3230258" y="4236558"/>
                <a:ext cx="108720" cy="1476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E2B5539C-78C1-4E26-A956-93AD782442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21618" y="4227918"/>
                  <a:ext cx="1263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34FC44DD-6180-44C7-9518-2F9C7494CC65}"/>
                    </a:ext>
                  </a:extLst>
                </p14:cNvPr>
                <p14:cNvContentPartPr/>
                <p14:nvPr/>
              </p14:nvContentPartPr>
              <p14:xfrm>
                <a:off x="3586298" y="4185798"/>
                <a:ext cx="280800" cy="21276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34FC44DD-6180-44C7-9518-2F9C7494CC6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77298" y="4177158"/>
                  <a:ext cx="2984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EEF270BA-FACE-4669-B4ED-A62914AA0AE1}"/>
                    </a:ext>
                  </a:extLst>
                </p14:cNvPr>
                <p14:cNvContentPartPr/>
                <p14:nvPr/>
              </p14:nvContentPartPr>
              <p14:xfrm>
                <a:off x="3766658" y="4161678"/>
                <a:ext cx="220320" cy="20628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EEF270BA-FACE-4669-B4ED-A62914AA0AE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58018" y="4152678"/>
                  <a:ext cx="2379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E53C4C80-4544-423C-920C-EA65398D826A}"/>
                    </a:ext>
                  </a:extLst>
                </p14:cNvPr>
                <p14:cNvContentPartPr/>
                <p14:nvPr/>
              </p14:nvContentPartPr>
              <p14:xfrm>
                <a:off x="3953858" y="4106238"/>
                <a:ext cx="408600" cy="48924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E53C4C80-4544-423C-920C-EA65398D826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44858" y="4097598"/>
                  <a:ext cx="42624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53EF42E5-C2F4-4F6D-8D31-221E6CD569CB}"/>
                    </a:ext>
                  </a:extLst>
                </p14:cNvPr>
                <p14:cNvContentPartPr/>
                <p14:nvPr/>
              </p14:nvContentPartPr>
              <p14:xfrm>
                <a:off x="2475698" y="4171038"/>
                <a:ext cx="299880" cy="67212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53EF42E5-C2F4-4F6D-8D31-221E6CD569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66698" y="4162038"/>
                  <a:ext cx="317520" cy="689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54634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A0E63D8-46CB-4607-BCCD-3EEA6AB3116B}"/>
              </a:ext>
            </a:extLst>
          </p:cNvPr>
          <p:cNvSpPr txBox="1"/>
          <p:nvPr/>
        </p:nvSpPr>
        <p:spPr>
          <a:xfrm>
            <a:off x="1029879" y="1116232"/>
            <a:ext cx="60944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When we have a propositional statement</a:t>
            </a:r>
          </a:p>
          <a:p>
            <a:endParaRPr lang="en-GB" dirty="0"/>
          </a:p>
          <a:p>
            <a:r>
              <a:rPr lang="en-GB" dirty="0"/>
              <a:t>Grass is yellow. </a:t>
            </a:r>
          </a:p>
          <a:p>
            <a:endParaRPr lang="en-GB" dirty="0"/>
          </a:p>
          <a:p>
            <a:r>
              <a:rPr lang="en-GB" dirty="0"/>
              <a:t>We take the predicate                 capitalizing it,  and then taking the subject and making it lower case and putting it next to the predicate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also learned how to use the universal and existential quantifiers. So, we learned how we can translate and assess universal and particular propositions into predicate logic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B94AD6B6-4C7B-4B06-8133-7CFA168BB122}"/>
              </a:ext>
            </a:extLst>
          </p:cNvPr>
          <p:cNvGrpSpPr/>
          <p:nvPr/>
        </p:nvGrpSpPr>
        <p:grpSpPr>
          <a:xfrm>
            <a:off x="3451832" y="2181318"/>
            <a:ext cx="368640" cy="562680"/>
            <a:chOff x="3451832" y="2181318"/>
            <a:chExt cx="368640" cy="56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ACE33F14-0A7B-4FA9-B87F-461D6995B11B}"/>
                    </a:ext>
                  </a:extLst>
                </p14:cNvPr>
                <p14:cNvContentPartPr/>
                <p14:nvPr/>
              </p14:nvContentPartPr>
              <p14:xfrm>
                <a:off x="3455432" y="2181318"/>
                <a:ext cx="206640" cy="29268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ACE33F14-0A7B-4FA9-B87F-461D6995B11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46432" y="2172318"/>
                  <a:ext cx="224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A70E86E4-83D8-422A-9D1B-D4787FF34409}"/>
                    </a:ext>
                  </a:extLst>
                </p14:cNvPr>
                <p14:cNvContentPartPr/>
                <p14:nvPr/>
              </p14:nvContentPartPr>
              <p14:xfrm>
                <a:off x="3451832" y="2230998"/>
                <a:ext cx="316800" cy="5130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A70E86E4-83D8-422A-9D1B-D4787FF3440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43192" y="2221998"/>
                  <a:ext cx="33444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678CE2F5-A3AD-407A-B884-68DC42AD03E0}"/>
                    </a:ext>
                  </a:extLst>
                </p14:cNvPr>
                <p14:cNvContentPartPr/>
                <p14:nvPr/>
              </p14:nvContentPartPr>
              <p14:xfrm>
                <a:off x="3728672" y="2332518"/>
                <a:ext cx="91800" cy="16884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678CE2F5-A3AD-407A-B884-68DC42AD03E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19672" y="2323878"/>
                  <a:ext cx="109440" cy="186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extBox 4">
            <a:extLst>
              <a:ext uri="{FF2B5EF4-FFF2-40B4-BE49-F238E27FC236}">
                <a16:creationId xmlns:a16="http://schemas.microsoft.com/office/drawing/2014/main" id="{DFD4348A-2551-4F16-95ED-77181212A35A}"/>
              </a:ext>
            </a:extLst>
          </p:cNvPr>
          <p:cNvSpPr txBox="1"/>
          <p:nvPr/>
        </p:nvSpPr>
        <p:spPr>
          <a:xfrm>
            <a:off x="240605" y="6180413"/>
            <a:ext cx="695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87165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1014</TotalTime>
  <Words>531</Words>
  <Application>Microsoft Office PowerPoint</Application>
  <PresentationFormat>Широкоэкранный</PresentationFormat>
  <Paragraphs>166</Paragraphs>
  <Slides>28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Prova Prova</dc:creator>
  <cp:lastModifiedBy>Prova Prova</cp:lastModifiedBy>
  <cp:revision>53</cp:revision>
  <dcterms:created xsi:type="dcterms:W3CDTF">2020-09-26T07:57:21Z</dcterms:created>
  <dcterms:modified xsi:type="dcterms:W3CDTF">2020-11-10T16:06:14Z</dcterms:modified>
</cp:coreProperties>
</file>